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4" r:id="rId5"/>
    <p:sldMasterId id="2147483696" r:id="rId6"/>
    <p:sldMasterId id="2147483718" r:id="rId7"/>
    <p:sldMasterId id="2147483739" r:id="rId8"/>
  </p:sldMasterIdLst>
  <p:notesMasterIdLst>
    <p:notesMasterId r:id="rId68"/>
  </p:notesMasterIdLst>
  <p:sldIdLst>
    <p:sldId id="3768" r:id="rId9"/>
    <p:sldId id="4514" r:id="rId10"/>
    <p:sldId id="4290" r:id="rId11"/>
    <p:sldId id="3808" r:id="rId12"/>
    <p:sldId id="4366" r:id="rId13"/>
    <p:sldId id="4488" r:id="rId14"/>
    <p:sldId id="3966" r:id="rId15"/>
    <p:sldId id="3950" r:id="rId16"/>
    <p:sldId id="4586" r:id="rId17"/>
    <p:sldId id="4554" r:id="rId18"/>
    <p:sldId id="4555" r:id="rId19"/>
    <p:sldId id="4556" r:id="rId20"/>
    <p:sldId id="4541" r:id="rId21"/>
    <p:sldId id="4562" r:id="rId22"/>
    <p:sldId id="4580" r:id="rId23"/>
    <p:sldId id="4573" r:id="rId24"/>
    <p:sldId id="4542" r:id="rId25"/>
    <p:sldId id="4587" r:id="rId26"/>
    <p:sldId id="4588" r:id="rId27"/>
    <p:sldId id="4589" r:id="rId28"/>
    <p:sldId id="4590" r:id="rId29"/>
    <p:sldId id="4575" r:id="rId30"/>
    <p:sldId id="4579" r:id="rId31"/>
    <p:sldId id="4576" r:id="rId32"/>
    <p:sldId id="4551" r:id="rId33"/>
    <p:sldId id="4549" r:id="rId34"/>
    <p:sldId id="4545" r:id="rId35"/>
    <p:sldId id="4546" r:id="rId36"/>
    <p:sldId id="4547" r:id="rId37"/>
    <p:sldId id="4583" r:id="rId38"/>
    <p:sldId id="4558" r:id="rId39"/>
    <p:sldId id="4522" r:id="rId40"/>
    <p:sldId id="4559" r:id="rId41"/>
    <p:sldId id="4524" r:id="rId42"/>
    <p:sldId id="4526" r:id="rId43"/>
    <p:sldId id="4561" r:id="rId44"/>
    <p:sldId id="4517" r:id="rId45"/>
    <p:sldId id="4516" r:id="rId46"/>
    <p:sldId id="4581" r:id="rId47"/>
    <p:sldId id="4565" r:id="rId48"/>
    <p:sldId id="4518" r:id="rId49"/>
    <p:sldId id="4521" r:id="rId50"/>
    <p:sldId id="4566" r:id="rId51"/>
    <p:sldId id="4528" r:id="rId52"/>
    <p:sldId id="4529" r:id="rId53"/>
    <p:sldId id="4530" r:id="rId54"/>
    <p:sldId id="4531" r:id="rId55"/>
    <p:sldId id="4525" r:id="rId56"/>
    <p:sldId id="4585" r:id="rId57"/>
    <p:sldId id="1038" r:id="rId58"/>
    <p:sldId id="4584" r:id="rId59"/>
    <p:sldId id="392" r:id="rId60"/>
    <p:sldId id="4582" r:id="rId61"/>
    <p:sldId id="4507" r:id="rId62"/>
    <p:sldId id="3913" r:id="rId63"/>
    <p:sldId id="4266" r:id="rId64"/>
    <p:sldId id="278" r:id="rId65"/>
    <p:sldId id="4199" r:id="rId66"/>
    <p:sldId id="299" r:id="rId6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C550521E-6EA9-0E88-1EEF-18D61A3F77C7}" name="Tucker Colvin" initials="TC" userId="S::tcolvin@unm.edu::313370ff-de16-4af5-8ffb-e0569236fd83" providerId="AD"/>
  <p188:author id="{15F26E6E-CC13-AA57-F39C-A6E437930409}" name="Dawn Nall" initials="DN" userId="S::dnall@unm.edu::27ab88b3-ba3e-4cbb-a2b2-a8cbd6d2282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Olson" userId="901810d3-a70c-4802-8694-c4a2868e5984" providerId="ADAL" clId="{B9B984FA-C578-473F-9C9E-9D52C0449E4A}"/>
    <pc:docChg chg="custSel addSld delSld modSld">
      <pc:chgData name="Michelle Olson" userId="901810d3-a70c-4802-8694-c4a2868e5984" providerId="ADAL" clId="{B9B984FA-C578-473F-9C9E-9D52C0449E4A}" dt="2026-03-04T18:14:41.947" v="11" actId="20577"/>
      <pc:docMkLst>
        <pc:docMk/>
      </pc:docMkLst>
      <pc:sldChg chg="delSp modSp mod">
        <pc:chgData name="Michelle Olson" userId="901810d3-a70c-4802-8694-c4a2868e5984" providerId="ADAL" clId="{B9B984FA-C578-473F-9C9E-9D52C0449E4A}" dt="2026-03-04T18:12:07.621" v="6" actId="1076"/>
        <pc:sldMkLst>
          <pc:docMk/>
          <pc:sldMk cId="2641944706" sldId="4542"/>
        </pc:sldMkLst>
        <pc:spChg chg="del">
          <ac:chgData name="Michelle Olson" userId="901810d3-a70c-4802-8694-c4a2868e5984" providerId="ADAL" clId="{B9B984FA-C578-473F-9C9E-9D52C0449E4A}" dt="2026-03-04T18:12:01.401" v="4" actId="478"/>
          <ac:spMkLst>
            <pc:docMk/>
            <pc:sldMk cId="2641944706" sldId="4542"/>
            <ac:spMk id="10" creationId="{6B1AFD51-0668-714E-3097-26DC2F331E3A}"/>
          </ac:spMkLst>
        </pc:spChg>
        <pc:grpChg chg="mod">
          <ac:chgData name="Michelle Olson" userId="901810d3-a70c-4802-8694-c4a2868e5984" providerId="ADAL" clId="{B9B984FA-C578-473F-9C9E-9D52C0449E4A}" dt="2026-03-04T18:12:07.621" v="6" actId="1076"/>
          <ac:grpSpMkLst>
            <pc:docMk/>
            <pc:sldMk cId="2641944706" sldId="4542"/>
            <ac:grpSpMk id="15" creationId="{288E3F15-2D27-15FF-3869-BE1344C590FA}"/>
          </ac:grpSpMkLst>
        </pc:grpChg>
      </pc:sldChg>
      <pc:sldChg chg="del">
        <pc:chgData name="Michelle Olson" userId="901810d3-a70c-4802-8694-c4a2868e5984" providerId="ADAL" clId="{B9B984FA-C578-473F-9C9E-9D52C0449E4A}" dt="2026-03-04T18:11:50.909" v="1" actId="47"/>
        <pc:sldMkLst>
          <pc:docMk/>
          <pc:sldMk cId="3710419697" sldId="4543"/>
        </pc:sldMkLst>
      </pc:sldChg>
      <pc:sldChg chg="del">
        <pc:chgData name="Michelle Olson" userId="901810d3-a70c-4802-8694-c4a2868e5984" providerId="ADAL" clId="{B9B984FA-C578-473F-9C9E-9D52C0449E4A}" dt="2026-03-04T18:11:53.341" v="3" actId="47"/>
        <pc:sldMkLst>
          <pc:docMk/>
          <pc:sldMk cId="846112482" sldId="4544"/>
        </pc:sldMkLst>
      </pc:sldChg>
      <pc:sldChg chg="modSp mod">
        <pc:chgData name="Michelle Olson" userId="901810d3-a70c-4802-8694-c4a2868e5984" providerId="ADAL" clId="{B9B984FA-C578-473F-9C9E-9D52C0449E4A}" dt="2026-03-04T18:14:41.947" v="11" actId="20577"/>
        <pc:sldMkLst>
          <pc:docMk/>
          <pc:sldMk cId="3022383974" sldId="4573"/>
        </pc:sldMkLst>
        <pc:spChg chg="mod">
          <ac:chgData name="Michelle Olson" userId="901810d3-a70c-4802-8694-c4a2868e5984" providerId="ADAL" clId="{B9B984FA-C578-473F-9C9E-9D52C0449E4A}" dt="2026-03-04T18:14:41.947" v="11" actId="20577"/>
          <ac:spMkLst>
            <pc:docMk/>
            <pc:sldMk cId="3022383974" sldId="4573"/>
            <ac:spMk id="3" creationId="{CBB7618A-7724-BB62-1464-89ECA263E083}"/>
          </ac:spMkLst>
        </pc:spChg>
      </pc:sldChg>
      <pc:sldChg chg="del">
        <pc:chgData name="Michelle Olson" userId="901810d3-a70c-4802-8694-c4a2868e5984" providerId="ADAL" clId="{B9B984FA-C578-473F-9C9E-9D52C0449E4A}" dt="2026-03-04T18:11:52.431" v="2" actId="47"/>
        <pc:sldMkLst>
          <pc:docMk/>
          <pc:sldMk cId="1452478362" sldId="4578"/>
        </pc:sldMkLst>
      </pc:sldChg>
      <pc:sldChg chg="add modNotesTx">
        <pc:chgData name="Michelle Olson" userId="901810d3-a70c-4802-8694-c4a2868e5984" providerId="ADAL" clId="{B9B984FA-C578-473F-9C9E-9D52C0449E4A}" dt="2026-03-04T18:12:16.814" v="7" actId="6549"/>
        <pc:sldMkLst>
          <pc:docMk/>
          <pc:sldMk cId="2187888979" sldId="4587"/>
        </pc:sldMkLst>
      </pc:sldChg>
      <pc:sldChg chg="add modNotesTx">
        <pc:chgData name="Michelle Olson" userId="901810d3-a70c-4802-8694-c4a2868e5984" providerId="ADAL" clId="{B9B984FA-C578-473F-9C9E-9D52C0449E4A}" dt="2026-03-04T18:12:19.201" v="8" actId="6549"/>
        <pc:sldMkLst>
          <pc:docMk/>
          <pc:sldMk cId="3070860777" sldId="4588"/>
        </pc:sldMkLst>
      </pc:sldChg>
      <pc:sldChg chg="add modNotesTx">
        <pc:chgData name="Michelle Olson" userId="901810d3-a70c-4802-8694-c4a2868e5984" providerId="ADAL" clId="{B9B984FA-C578-473F-9C9E-9D52C0449E4A}" dt="2026-03-04T18:12:21.976" v="9" actId="6549"/>
        <pc:sldMkLst>
          <pc:docMk/>
          <pc:sldMk cId="2709045811" sldId="4589"/>
        </pc:sldMkLst>
      </pc:sldChg>
      <pc:sldChg chg="add modNotesTx">
        <pc:chgData name="Michelle Olson" userId="901810d3-a70c-4802-8694-c4a2868e5984" providerId="ADAL" clId="{B9B984FA-C578-473F-9C9E-9D52C0449E4A}" dt="2026-03-04T18:12:24.502" v="10" actId="6549"/>
        <pc:sldMkLst>
          <pc:docMk/>
          <pc:sldMk cId="1171174567" sldId="459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nmm-my.sharepoint.com/personal/meolson_unm_edu/Documents/Trainings/Territories%20Op%20Cert%20Training/LCR%20and%20Corrosion%20Control%203-4-26/LCR%20chang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1-F10A-4620-A5AA-0C14D37ECF6E}"/>
              </c:ext>
            </c:extLst>
          </c:dPt>
          <c:dPt>
            <c:idx val="1"/>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3-F10A-4620-A5AA-0C14D37ECF6E}"/>
              </c:ext>
            </c:extLst>
          </c:dPt>
          <c:dLbls>
            <c:dLbl>
              <c:idx val="1"/>
              <c:layout>
                <c:manualLayout>
                  <c:x val="0.12029418196530782"/>
                  <c:y val="7.496146075297498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10A-4620-A5AA-0C14D37ECF6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Sheet2!$A$2:$B$2</c:f>
              <c:numCache>
                <c:formatCode>0%</c:formatCode>
                <c:ptCount val="2"/>
                <c:pt idx="0">
                  <c:v>0.9</c:v>
                </c:pt>
                <c:pt idx="1">
                  <c:v>0.1</c:v>
                </c:pt>
              </c:numCache>
            </c:numRef>
          </c:val>
          <c:extLst>
            <c:ext xmlns:c16="http://schemas.microsoft.com/office/drawing/2014/chart" uri="{C3380CC4-5D6E-409C-BE32-E72D297353CC}">
              <c16:uniqueId val="{00000004-F10A-4620-A5AA-0C14D37ECF6E}"/>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ata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A498AD-DA26-4C42-B35B-CFDDE322295E}" type="doc">
      <dgm:prSet loTypeId="urn:microsoft.com/office/officeart/2005/8/layout/vList4" loCatId="list" qsTypeId="urn:microsoft.com/office/officeart/2005/8/quickstyle/simple1" qsCatId="simple" csTypeId="urn:microsoft.com/office/officeart/2005/8/colors/colorful5" csCatId="colorful" phldr="1"/>
      <dgm:spPr/>
      <dgm:t>
        <a:bodyPr/>
        <a:lstStyle/>
        <a:p>
          <a:endParaRPr lang="en-US"/>
        </a:p>
      </dgm:t>
    </dgm:pt>
    <dgm:pt modelId="{51F361AF-0A53-4897-AB2B-29DE0390C054}">
      <dgm:prSet phldrT="[Text]"/>
      <dgm:spPr/>
      <dgm:t>
        <a:bodyPr/>
        <a:lstStyle/>
        <a:p>
          <a:r>
            <a:rPr lang="en-US"/>
            <a:t>The OG Lead &amp; Copper Rule (LCR)</a:t>
          </a:r>
        </a:p>
      </dgm:t>
    </dgm:pt>
    <dgm:pt modelId="{9FDEE201-C229-4651-90AB-5B8C92C9ED37}" type="parTrans" cxnId="{4FCBE582-F2EE-469F-B428-B04D9779B2EA}">
      <dgm:prSet/>
      <dgm:spPr/>
      <dgm:t>
        <a:bodyPr/>
        <a:lstStyle/>
        <a:p>
          <a:endParaRPr lang="en-US"/>
        </a:p>
      </dgm:t>
    </dgm:pt>
    <dgm:pt modelId="{C69F15AB-0338-4E37-A0C9-9B97261FB4AE}" type="sibTrans" cxnId="{4FCBE582-F2EE-469F-B428-B04D9779B2EA}">
      <dgm:prSet/>
      <dgm:spPr/>
      <dgm:t>
        <a:bodyPr/>
        <a:lstStyle/>
        <a:p>
          <a:endParaRPr lang="en-US"/>
        </a:p>
      </dgm:t>
    </dgm:pt>
    <dgm:pt modelId="{E553E4D2-F2F5-4155-AA4D-07BE74975C5D}">
      <dgm:prSet phldrT="[Text]"/>
      <dgm:spPr/>
      <dgm:t>
        <a:bodyPr/>
        <a:lstStyle/>
        <a:p>
          <a:r>
            <a:rPr lang="en-US"/>
            <a:t>The Lead &amp; Copper Rule Revisions (LCRR)</a:t>
          </a:r>
        </a:p>
      </dgm:t>
    </dgm:pt>
    <dgm:pt modelId="{D008A6A3-4248-48EE-9256-DF64D0B7CA85}" type="parTrans" cxnId="{2A540DFF-9A32-4ABF-A079-4A9C0DA7F021}">
      <dgm:prSet/>
      <dgm:spPr/>
      <dgm:t>
        <a:bodyPr/>
        <a:lstStyle/>
        <a:p>
          <a:endParaRPr lang="en-US"/>
        </a:p>
      </dgm:t>
    </dgm:pt>
    <dgm:pt modelId="{83F10DBB-B124-477F-A047-8403146CBEB6}" type="sibTrans" cxnId="{2A540DFF-9A32-4ABF-A079-4A9C0DA7F021}">
      <dgm:prSet/>
      <dgm:spPr/>
      <dgm:t>
        <a:bodyPr/>
        <a:lstStyle/>
        <a:p>
          <a:endParaRPr lang="en-US"/>
        </a:p>
      </dgm:t>
    </dgm:pt>
    <dgm:pt modelId="{8677CD33-E392-4095-B647-3F9E8B94E6F5}">
      <dgm:prSet phldrT="[Text]"/>
      <dgm:spPr/>
      <dgm:t>
        <a:bodyPr/>
        <a:lstStyle/>
        <a:p>
          <a:r>
            <a:rPr lang="en-US"/>
            <a:t>The Lead &amp; Copper Rule Improvements (LCRI)</a:t>
          </a:r>
        </a:p>
      </dgm:t>
    </dgm:pt>
    <dgm:pt modelId="{D4679715-EA2C-4BC0-BDF9-0792F51547FC}" type="parTrans" cxnId="{028BFA81-9622-4CFD-B11B-F72FA40AE9BB}">
      <dgm:prSet/>
      <dgm:spPr/>
      <dgm:t>
        <a:bodyPr/>
        <a:lstStyle/>
        <a:p>
          <a:endParaRPr lang="en-US"/>
        </a:p>
      </dgm:t>
    </dgm:pt>
    <dgm:pt modelId="{03951174-2815-4183-B039-8013F4C4EBF2}" type="sibTrans" cxnId="{028BFA81-9622-4CFD-B11B-F72FA40AE9BB}">
      <dgm:prSet/>
      <dgm:spPr/>
      <dgm:t>
        <a:bodyPr/>
        <a:lstStyle/>
        <a:p>
          <a:endParaRPr lang="en-US"/>
        </a:p>
      </dgm:t>
    </dgm:pt>
    <dgm:pt modelId="{567E5C0F-0F8D-4C06-A50F-F9FEE21B203C}" type="pres">
      <dgm:prSet presAssocID="{3BA498AD-DA26-4C42-B35B-CFDDE322295E}" presName="linear" presStyleCnt="0">
        <dgm:presLayoutVars>
          <dgm:dir/>
          <dgm:resizeHandles val="exact"/>
        </dgm:presLayoutVars>
      </dgm:prSet>
      <dgm:spPr/>
    </dgm:pt>
    <dgm:pt modelId="{10E0FA56-E8A1-4903-ADCB-62524DE297F5}" type="pres">
      <dgm:prSet presAssocID="{51F361AF-0A53-4897-AB2B-29DE0390C054}" presName="comp" presStyleCnt="0"/>
      <dgm:spPr/>
    </dgm:pt>
    <dgm:pt modelId="{6E17929A-BC58-4C85-BA1D-987CB519E517}" type="pres">
      <dgm:prSet presAssocID="{51F361AF-0A53-4897-AB2B-29DE0390C054}" presName="box" presStyleLbl="node1" presStyleIdx="0" presStyleCnt="3"/>
      <dgm:spPr/>
    </dgm:pt>
    <dgm:pt modelId="{825081F1-A011-47FB-8E19-E7C4FFE7177C}" type="pres">
      <dgm:prSet presAssocID="{51F361AF-0A53-4897-AB2B-29DE0390C054}" presName="img" presStyleLbl="fgImgPlace1" presStyleIdx="0" presStyleCnt="3"/>
      <dgm:spPr>
        <a:blipFill rotWithShape="1">
          <a:blip xmlns:r="http://schemas.openxmlformats.org/officeDocument/2006/relationships" r:embed="rId1"/>
          <a:srcRect/>
          <a:stretch>
            <a:fillRect/>
          </a:stretch>
        </a:blipFill>
      </dgm:spPr>
    </dgm:pt>
    <dgm:pt modelId="{625D57FC-B91D-4C82-83A1-4972C1632B2F}" type="pres">
      <dgm:prSet presAssocID="{51F361AF-0A53-4897-AB2B-29DE0390C054}" presName="text" presStyleLbl="node1" presStyleIdx="0" presStyleCnt="3">
        <dgm:presLayoutVars>
          <dgm:bulletEnabled val="1"/>
        </dgm:presLayoutVars>
      </dgm:prSet>
      <dgm:spPr/>
    </dgm:pt>
    <dgm:pt modelId="{FA80E9A6-EDEF-4673-9A4C-EFD023ACEC2B}" type="pres">
      <dgm:prSet presAssocID="{C69F15AB-0338-4E37-A0C9-9B97261FB4AE}" presName="spacer" presStyleCnt="0"/>
      <dgm:spPr/>
    </dgm:pt>
    <dgm:pt modelId="{2D1E55CD-C894-4929-9719-4D15EBE292E0}" type="pres">
      <dgm:prSet presAssocID="{E553E4D2-F2F5-4155-AA4D-07BE74975C5D}" presName="comp" presStyleCnt="0"/>
      <dgm:spPr/>
    </dgm:pt>
    <dgm:pt modelId="{6A27D38F-411B-485F-87A5-FDC8AA8766A8}" type="pres">
      <dgm:prSet presAssocID="{E553E4D2-F2F5-4155-AA4D-07BE74975C5D}" presName="box" presStyleLbl="node1" presStyleIdx="1" presStyleCnt="3"/>
      <dgm:spPr/>
    </dgm:pt>
    <dgm:pt modelId="{F9F3902C-D804-4F9D-9114-1F7F3C37C8EE}" type="pres">
      <dgm:prSet presAssocID="{E553E4D2-F2F5-4155-AA4D-07BE74975C5D}" presName="img" presStyleLbl="fgImgPlace1" presStyleIdx="1" presStyleCnt="3"/>
      <dgm:spPr>
        <a:blipFill rotWithShape="1">
          <a:blip xmlns:r="http://schemas.openxmlformats.org/officeDocument/2006/relationships" r:embed="rId2"/>
          <a:srcRect/>
          <a:stretch>
            <a:fillRect t="-4000" b="-4000"/>
          </a:stretch>
        </a:blipFill>
      </dgm:spPr>
    </dgm:pt>
    <dgm:pt modelId="{F023B746-0A61-42AD-9B81-8D5A7A045B20}" type="pres">
      <dgm:prSet presAssocID="{E553E4D2-F2F5-4155-AA4D-07BE74975C5D}" presName="text" presStyleLbl="node1" presStyleIdx="1" presStyleCnt="3">
        <dgm:presLayoutVars>
          <dgm:bulletEnabled val="1"/>
        </dgm:presLayoutVars>
      </dgm:prSet>
      <dgm:spPr/>
    </dgm:pt>
    <dgm:pt modelId="{E9DBB745-A7D4-4316-8E56-E49CC9CA160F}" type="pres">
      <dgm:prSet presAssocID="{83F10DBB-B124-477F-A047-8403146CBEB6}" presName="spacer" presStyleCnt="0"/>
      <dgm:spPr/>
    </dgm:pt>
    <dgm:pt modelId="{350294CA-7B39-4EE6-A300-31B52D0778DA}" type="pres">
      <dgm:prSet presAssocID="{8677CD33-E392-4095-B647-3F9E8B94E6F5}" presName="comp" presStyleCnt="0"/>
      <dgm:spPr/>
    </dgm:pt>
    <dgm:pt modelId="{FA06407F-D272-4ABC-AC66-EAEE354D0F2D}" type="pres">
      <dgm:prSet presAssocID="{8677CD33-E392-4095-B647-3F9E8B94E6F5}" presName="box" presStyleLbl="node1" presStyleIdx="2" presStyleCnt="3"/>
      <dgm:spPr/>
    </dgm:pt>
    <dgm:pt modelId="{1FF0D49D-6032-47E0-BE53-F284F3B22822}" type="pres">
      <dgm:prSet presAssocID="{8677CD33-E392-4095-B647-3F9E8B94E6F5}" presName="img" presStyleLbl="fgImgPlace1" presStyleIdx="2" presStyleCnt="3"/>
      <dgm:spPr>
        <a:blipFill rotWithShape="1">
          <a:blip xmlns:r="http://schemas.openxmlformats.org/officeDocument/2006/relationships" r:embed="rId3"/>
          <a:srcRect/>
          <a:stretch>
            <a:fillRect t="-26000" b="-26000"/>
          </a:stretch>
        </a:blipFill>
      </dgm:spPr>
    </dgm:pt>
    <dgm:pt modelId="{434A67B6-57D5-44CA-A4EF-A01AD7CBB39A}" type="pres">
      <dgm:prSet presAssocID="{8677CD33-E392-4095-B647-3F9E8B94E6F5}" presName="text" presStyleLbl="node1" presStyleIdx="2" presStyleCnt="3">
        <dgm:presLayoutVars>
          <dgm:bulletEnabled val="1"/>
        </dgm:presLayoutVars>
      </dgm:prSet>
      <dgm:spPr/>
    </dgm:pt>
  </dgm:ptLst>
  <dgm:cxnLst>
    <dgm:cxn modelId="{03802610-A87E-4310-AE55-8F1F69FAFA88}" type="presOf" srcId="{8677CD33-E392-4095-B647-3F9E8B94E6F5}" destId="{434A67B6-57D5-44CA-A4EF-A01AD7CBB39A}" srcOrd="1" destOrd="0" presId="urn:microsoft.com/office/officeart/2005/8/layout/vList4"/>
    <dgm:cxn modelId="{91AE7A26-0388-4572-935D-4E4C4CC0B48D}" type="presOf" srcId="{51F361AF-0A53-4897-AB2B-29DE0390C054}" destId="{625D57FC-B91D-4C82-83A1-4972C1632B2F}" srcOrd="1" destOrd="0" presId="urn:microsoft.com/office/officeart/2005/8/layout/vList4"/>
    <dgm:cxn modelId="{BC85192B-BEAE-412C-B27B-FF38021D4830}" type="presOf" srcId="{E553E4D2-F2F5-4155-AA4D-07BE74975C5D}" destId="{6A27D38F-411B-485F-87A5-FDC8AA8766A8}" srcOrd="0" destOrd="0" presId="urn:microsoft.com/office/officeart/2005/8/layout/vList4"/>
    <dgm:cxn modelId="{79CF9B46-499E-4B27-A503-CA209C9B8F90}" type="presOf" srcId="{8677CD33-E392-4095-B647-3F9E8B94E6F5}" destId="{FA06407F-D272-4ABC-AC66-EAEE354D0F2D}" srcOrd="0" destOrd="0" presId="urn:microsoft.com/office/officeart/2005/8/layout/vList4"/>
    <dgm:cxn modelId="{028BFA81-9622-4CFD-B11B-F72FA40AE9BB}" srcId="{3BA498AD-DA26-4C42-B35B-CFDDE322295E}" destId="{8677CD33-E392-4095-B647-3F9E8B94E6F5}" srcOrd="2" destOrd="0" parTransId="{D4679715-EA2C-4BC0-BDF9-0792F51547FC}" sibTransId="{03951174-2815-4183-B039-8013F4C4EBF2}"/>
    <dgm:cxn modelId="{4FCBE582-F2EE-469F-B428-B04D9779B2EA}" srcId="{3BA498AD-DA26-4C42-B35B-CFDDE322295E}" destId="{51F361AF-0A53-4897-AB2B-29DE0390C054}" srcOrd="0" destOrd="0" parTransId="{9FDEE201-C229-4651-90AB-5B8C92C9ED37}" sibTransId="{C69F15AB-0338-4E37-A0C9-9B97261FB4AE}"/>
    <dgm:cxn modelId="{9B02E697-9560-480B-B9B5-0E60A914700C}" type="presOf" srcId="{E553E4D2-F2F5-4155-AA4D-07BE74975C5D}" destId="{F023B746-0A61-42AD-9B81-8D5A7A045B20}" srcOrd="1" destOrd="0" presId="urn:microsoft.com/office/officeart/2005/8/layout/vList4"/>
    <dgm:cxn modelId="{D5CCD89B-F222-4D44-8085-1D0545BD3CB1}" type="presOf" srcId="{51F361AF-0A53-4897-AB2B-29DE0390C054}" destId="{6E17929A-BC58-4C85-BA1D-987CB519E517}" srcOrd="0" destOrd="0" presId="urn:microsoft.com/office/officeart/2005/8/layout/vList4"/>
    <dgm:cxn modelId="{C3570FC8-7120-4366-9D49-C0341B99544E}" type="presOf" srcId="{3BA498AD-DA26-4C42-B35B-CFDDE322295E}" destId="{567E5C0F-0F8D-4C06-A50F-F9FEE21B203C}" srcOrd="0" destOrd="0" presId="urn:microsoft.com/office/officeart/2005/8/layout/vList4"/>
    <dgm:cxn modelId="{2A540DFF-9A32-4ABF-A079-4A9C0DA7F021}" srcId="{3BA498AD-DA26-4C42-B35B-CFDDE322295E}" destId="{E553E4D2-F2F5-4155-AA4D-07BE74975C5D}" srcOrd="1" destOrd="0" parTransId="{D008A6A3-4248-48EE-9256-DF64D0B7CA85}" sibTransId="{83F10DBB-B124-477F-A047-8403146CBEB6}"/>
    <dgm:cxn modelId="{3F0BB869-40C1-44DF-A238-218C66762A3B}" type="presParOf" srcId="{567E5C0F-0F8D-4C06-A50F-F9FEE21B203C}" destId="{10E0FA56-E8A1-4903-ADCB-62524DE297F5}" srcOrd="0" destOrd="0" presId="urn:microsoft.com/office/officeart/2005/8/layout/vList4"/>
    <dgm:cxn modelId="{0F245792-434B-4634-8363-8E881CA9CB27}" type="presParOf" srcId="{10E0FA56-E8A1-4903-ADCB-62524DE297F5}" destId="{6E17929A-BC58-4C85-BA1D-987CB519E517}" srcOrd="0" destOrd="0" presId="urn:microsoft.com/office/officeart/2005/8/layout/vList4"/>
    <dgm:cxn modelId="{DD9651E6-B724-4F2E-A646-89438C4383B2}" type="presParOf" srcId="{10E0FA56-E8A1-4903-ADCB-62524DE297F5}" destId="{825081F1-A011-47FB-8E19-E7C4FFE7177C}" srcOrd="1" destOrd="0" presId="urn:microsoft.com/office/officeart/2005/8/layout/vList4"/>
    <dgm:cxn modelId="{35D92FB7-560A-4023-B251-6DB93E31FCF7}" type="presParOf" srcId="{10E0FA56-E8A1-4903-ADCB-62524DE297F5}" destId="{625D57FC-B91D-4C82-83A1-4972C1632B2F}" srcOrd="2" destOrd="0" presId="urn:microsoft.com/office/officeart/2005/8/layout/vList4"/>
    <dgm:cxn modelId="{AFAA7F6E-4A87-4688-983C-FA0924A38B43}" type="presParOf" srcId="{567E5C0F-0F8D-4C06-A50F-F9FEE21B203C}" destId="{FA80E9A6-EDEF-4673-9A4C-EFD023ACEC2B}" srcOrd="1" destOrd="0" presId="urn:microsoft.com/office/officeart/2005/8/layout/vList4"/>
    <dgm:cxn modelId="{F2CA3E0F-8730-4DA2-9AB1-59F711723A37}" type="presParOf" srcId="{567E5C0F-0F8D-4C06-A50F-F9FEE21B203C}" destId="{2D1E55CD-C894-4929-9719-4D15EBE292E0}" srcOrd="2" destOrd="0" presId="urn:microsoft.com/office/officeart/2005/8/layout/vList4"/>
    <dgm:cxn modelId="{1EC67363-010A-4A26-8772-F0D694A132BC}" type="presParOf" srcId="{2D1E55CD-C894-4929-9719-4D15EBE292E0}" destId="{6A27D38F-411B-485F-87A5-FDC8AA8766A8}" srcOrd="0" destOrd="0" presId="urn:microsoft.com/office/officeart/2005/8/layout/vList4"/>
    <dgm:cxn modelId="{2D5A54BC-C90E-4453-B067-7755651394E2}" type="presParOf" srcId="{2D1E55CD-C894-4929-9719-4D15EBE292E0}" destId="{F9F3902C-D804-4F9D-9114-1F7F3C37C8EE}" srcOrd="1" destOrd="0" presId="urn:microsoft.com/office/officeart/2005/8/layout/vList4"/>
    <dgm:cxn modelId="{DD368A42-1556-4CD8-8CC5-83B411447A68}" type="presParOf" srcId="{2D1E55CD-C894-4929-9719-4D15EBE292E0}" destId="{F023B746-0A61-42AD-9B81-8D5A7A045B20}" srcOrd="2" destOrd="0" presId="urn:microsoft.com/office/officeart/2005/8/layout/vList4"/>
    <dgm:cxn modelId="{2245591E-BB3E-42F2-BAD7-997FF5156035}" type="presParOf" srcId="{567E5C0F-0F8D-4C06-A50F-F9FEE21B203C}" destId="{E9DBB745-A7D4-4316-8E56-E49CC9CA160F}" srcOrd="3" destOrd="0" presId="urn:microsoft.com/office/officeart/2005/8/layout/vList4"/>
    <dgm:cxn modelId="{87746CDA-5D62-4F8D-8BF4-80416433455C}" type="presParOf" srcId="{567E5C0F-0F8D-4C06-A50F-F9FEE21B203C}" destId="{350294CA-7B39-4EE6-A300-31B52D0778DA}" srcOrd="4" destOrd="0" presId="urn:microsoft.com/office/officeart/2005/8/layout/vList4"/>
    <dgm:cxn modelId="{BF048CB7-982A-4407-AB9A-3225A6676FD4}" type="presParOf" srcId="{350294CA-7B39-4EE6-A300-31B52D0778DA}" destId="{FA06407F-D272-4ABC-AC66-EAEE354D0F2D}" srcOrd="0" destOrd="0" presId="urn:microsoft.com/office/officeart/2005/8/layout/vList4"/>
    <dgm:cxn modelId="{AF9CAFF7-1232-4941-92DF-A0B6F24C5526}" type="presParOf" srcId="{350294CA-7B39-4EE6-A300-31B52D0778DA}" destId="{1FF0D49D-6032-47E0-BE53-F284F3B22822}" srcOrd="1" destOrd="0" presId="urn:microsoft.com/office/officeart/2005/8/layout/vList4"/>
    <dgm:cxn modelId="{F3B0A77B-C271-47F3-82EA-D751CD0310AE}" type="presParOf" srcId="{350294CA-7B39-4EE6-A300-31B52D0778DA}" destId="{434A67B6-57D5-44CA-A4EF-A01AD7CBB39A}"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BD02DF-79A5-4FB6-8C3C-FFD630862606}" type="doc">
      <dgm:prSet loTypeId="urn:microsoft.com/office/officeart/2008/layout/AlternatingHexagons" loCatId="list" qsTypeId="urn:microsoft.com/office/officeart/2005/8/quickstyle/simple3" qsCatId="simple" csTypeId="urn:microsoft.com/office/officeart/2005/8/colors/accent1_2" csCatId="accent1" phldr="1"/>
      <dgm:spPr/>
      <dgm:t>
        <a:bodyPr/>
        <a:lstStyle/>
        <a:p>
          <a:endParaRPr lang="en-US"/>
        </a:p>
      </dgm:t>
    </dgm:pt>
    <dgm:pt modelId="{A80A3261-79B0-4758-A5D7-54D17A75CB6E}">
      <dgm:prSet phldrT="[Text]" custT="1"/>
      <dgm:spPr>
        <a:solidFill>
          <a:srgbClr val="FFFE86"/>
        </a:solidFill>
      </dgm:spPr>
      <dgm:t>
        <a:bodyPr lIns="0" rIns="0"/>
        <a:lstStyle/>
        <a:p>
          <a:r>
            <a:rPr lang="en-US" sz="2000"/>
            <a:t>High Blood Pressure</a:t>
          </a:r>
        </a:p>
      </dgm:t>
    </dgm:pt>
    <dgm:pt modelId="{12FDAE1B-F52C-43AF-A0FB-88D7BA062D41}" type="sibTrans" cxnId="{F6047034-F9FB-4DF3-A282-08B385D7B67C}">
      <dgm:prSet custT="1"/>
      <dgm:spPr/>
      <dgm:t>
        <a:bodyPr/>
        <a:lstStyle/>
        <a:p>
          <a:endParaRPr lang="en-US" sz="2000"/>
        </a:p>
      </dgm:t>
    </dgm:pt>
    <dgm:pt modelId="{388E6C42-F742-4D5B-9287-D3D1413D1D87}" type="parTrans" cxnId="{F6047034-F9FB-4DF3-A282-08B385D7B67C}">
      <dgm:prSet/>
      <dgm:spPr/>
      <dgm:t>
        <a:bodyPr/>
        <a:lstStyle/>
        <a:p>
          <a:endParaRPr lang="en-US" sz="2000"/>
        </a:p>
      </dgm:t>
    </dgm:pt>
    <dgm:pt modelId="{45FFA4EF-1F02-4249-9B1B-841F701C8F23}">
      <dgm:prSet phldrT="[Text]" custT="1"/>
      <dgm:spPr>
        <a:solidFill>
          <a:srgbClr val="FFFE86"/>
        </a:solidFill>
      </dgm:spPr>
      <dgm:t>
        <a:bodyPr/>
        <a:lstStyle/>
        <a:p>
          <a:r>
            <a:rPr lang="en-US" sz="1800"/>
            <a:t>Attention Deficit Disorders</a:t>
          </a:r>
        </a:p>
      </dgm:t>
    </dgm:pt>
    <dgm:pt modelId="{72C877B9-5A71-4118-A64E-B0C5FBC35E81}" type="sibTrans" cxnId="{F0DD5BCF-281E-4ACB-BEFF-72FFCF97F5DB}">
      <dgm:prSet custT="1"/>
      <dgm:spPr>
        <a:solidFill>
          <a:srgbClr val="FFFE86"/>
        </a:solidFill>
      </dgm:spPr>
      <dgm:t>
        <a:bodyPr/>
        <a:lstStyle/>
        <a:p>
          <a:r>
            <a:rPr lang="en-US" sz="1400"/>
            <a:t>Physical &amp; Developmental Problems</a:t>
          </a:r>
        </a:p>
      </dgm:t>
    </dgm:pt>
    <dgm:pt modelId="{97747BC1-0FC6-4F7B-87A7-AC2744A5C406}" type="parTrans" cxnId="{F0DD5BCF-281E-4ACB-BEFF-72FFCF97F5DB}">
      <dgm:prSet/>
      <dgm:spPr/>
      <dgm:t>
        <a:bodyPr/>
        <a:lstStyle/>
        <a:p>
          <a:endParaRPr lang="en-US" sz="2000"/>
        </a:p>
      </dgm:t>
    </dgm:pt>
    <dgm:pt modelId="{F4F489D1-3072-42BC-8474-6837F103217F}">
      <dgm:prSet phldrT="[Text]" custT="1"/>
      <dgm:spPr>
        <a:solidFill>
          <a:srgbClr val="FFFE86"/>
        </a:solidFill>
      </dgm:spPr>
      <dgm:t>
        <a:bodyPr lIns="0" rIns="0"/>
        <a:lstStyle/>
        <a:p>
          <a:r>
            <a:rPr lang="en-US" sz="2000"/>
            <a:t>Central Nervous System Disorders</a:t>
          </a:r>
        </a:p>
      </dgm:t>
    </dgm:pt>
    <dgm:pt modelId="{9873F134-2D41-463F-ADF4-84C191814373}" type="parTrans" cxnId="{69A9804B-A50A-46B6-8B52-7444936CF56E}">
      <dgm:prSet/>
      <dgm:spPr/>
      <dgm:t>
        <a:bodyPr/>
        <a:lstStyle/>
        <a:p>
          <a:endParaRPr lang="en-US"/>
        </a:p>
      </dgm:t>
    </dgm:pt>
    <dgm:pt modelId="{FB9E1469-1096-47C7-ADB2-16B0A37FC043}" type="sibTrans" cxnId="{69A9804B-A50A-46B6-8B52-7444936CF56E}">
      <dgm:prSet/>
      <dgm:spPr/>
      <dgm:t>
        <a:bodyPr/>
        <a:lstStyle/>
        <a:p>
          <a:endParaRPr lang="en-US"/>
        </a:p>
      </dgm:t>
    </dgm:pt>
    <dgm:pt modelId="{3E942DB3-3972-491B-9CDC-97983C783C7E}" type="pres">
      <dgm:prSet presAssocID="{6EBD02DF-79A5-4FB6-8C3C-FFD630862606}" presName="Name0" presStyleCnt="0">
        <dgm:presLayoutVars>
          <dgm:chMax/>
          <dgm:chPref/>
          <dgm:dir/>
          <dgm:animLvl val="lvl"/>
        </dgm:presLayoutVars>
      </dgm:prSet>
      <dgm:spPr/>
    </dgm:pt>
    <dgm:pt modelId="{92340611-92B4-43EB-9064-6F8D0961D9BA}" type="pres">
      <dgm:prSet presAssocID="{45FFA4EF-1F02-4249-9B1B-841F701C8F23}" presName="composite" presStyleCnt="0"/>
      <dgm:spPr/>
    </dgm:pt>
    <dgm:pt modelId="{626F5E9E-7D24-4916-95C4-F418747EDC3A}" type="pres">
      <dgm:prSet presAssocID="{45FFA4EF-1F02-4249-9B1B-841F701C8F23}" presName="Parent1" presStyleLbl="node1" presStyleIdx="0" presStyleCnt="6" custLinFactNeighborX="-1290" custLinFactNeighborY="-1153">
        <dgm:presLayoutVars>
          <dgm:chMax val="1"/>
          <dgm:chPref val="1"/>
          <dgm:bulletEnabled val="1"/>
        </dgm:presLayoutVars>
      </dgm:prSet>
      <dgm:spPr/>
    </dgm:pt>
    <dgm:pt modelId="{3801BB87-1516-4A8A-A944-164A64FB6934}" type="pres">
      <dgm:prSet presAssocID="{45FFA4EF-1F02-4249-9B1B-841F701C8F23}" presName="Childtext1" presStyleLbl="revTx" presStyleIdx="0" presStyleCnt="3">
        <dgm:presLayoutVars>
          <dgm:chMax val="0"/>
          <dgm:chPref val="0"/>
          <dgm:bulletEnabled val="1"/>
        </dgm:presLayoutVars>
      </dgm:prSet>
      <dgm:spPr/>
    </dgm:pt>
    <dgm:pt modelId="{60DBEE9E-3674-4F64-96FE-A59985ED8A48}" type="pres">
      <dgm:prSet presAssocID="{45FFA4EF-1F02-4249-9B1B-841F701C8F23}" presName="BalanceSpacing" presStyleCnt="0"/>
      <dgm:spPr/>
    </dgm:pt>
    <dgm:pt modelId="{A2B7EA93-3488-4B5B-8769-B7E06B14B107}" type="pres">
      <dgm:prSet presAssocID="{45FFA4EF-1F02-4249-9B1B-841F701C8F23}" presName="BalanceSpacing1" presStyleCnt="0"/>
      <dgm:spPr/>
    </dgm:pt>
    <dgm:pt modelId="{18599038-6000-4847-88D4-4264048CAC0A}" type="pres">
      <dgm:prSet presAssocID="{72C877B9-5A71-4118-A64E-B0C5FBC35E81}" presName="Accent1Text" presStyleLbl="node1" presStyleIdx="1" presStyleCnt="6"/>
      <dgm:spPr/>
    </dgm:pt>
    <dgm:pt modelId="{A35DF79A-EE1E-44E8-8D13-7832D8A6F1FE}" type="pres">
      <dgm:prSet presAssocID="{72C877B9-5A71-4118-A64E-B0C5FBC35E81}" presName="spaceBetweenRectangles" presStyleCnt="0"/>
      <dgm:spPr/>
    </dgm:pt>
    <dgm:pt modelId="{D6AC1784-D548-4FB8-8A3F-EDD00B3D4990}" type="pres">
      <dgm:prSet presAssocID="{F4F489D1-3072-42BC-8474-6837F103217F}" presName="composite" presStyleCnt="0"/>
      <dgm:spPr/>
    </dgm:pt>
    <dgm:pt modelId="{58C62557-1F87-48A6-B559-6A9E3D7B126E}" type="pres">
      <dgm:prSet presAssocID="{F4F489D1-3072-42BC-8474-6837F103217F}" presName="Parent1" presStyleLbl="node1" presStyleIdx="2" presStyleCnt="6">
        <dgm:presLayoutVars>
          <dgm:chMax val="1"/>
          <dgm:chPref val="1"/>
          <dgm:bulletEnabled val="1"/>
        </dgm:presLayoutVars>
      </dgm:prSet>
      <dgm:spPr/>
    </dgm:pt>
    <dgm:pt modelId="{F89C99B3-DC7A-45B9-BBD2-AA85E0CB40AC}" type="pres">
      <dgm:prSet presAssocID="{F4F489D1-3072-42BC-8474-6837F103217F}" presName="Childtext1" presStyleLbl="revTx" presStyleIdx="1" presStyleCnt="3">
        <dgm:presLayoutVars>
          <dgm:chMax val="0"/>
          <dgm:chPref val="0"/>
          <dgm:bulletEnabled val="1"/>
        </dgm:presLayoutVars>
      </dgm:prSet>
      <dgm:spPr/>
    </dgm:pt>
    <dgm:pt modelId="{DB4D6A44-38CD-4E43-A0D0-543BDE90181E}" type="pres">
      <dgm:prSet presAssocID="{F4F489D1-3072-42BC-8474-6837F103217F}" presName="BalanceSpacing" presStyleCnt="0"/>
      <dgm:spPr/>
    </dgm:pt>
    <dgm:pt modelId="{58B61478-B6BD-495F-8639-1E2A467EB61B}" type="pres">
      <dgm:prSet presAssocID="{F4F489D1-3072-42BC-8474-6837F103217F}" presName="BalanceSpacing1" presStyleCnt="0"/>
      <dgm:spPr/>
    </dgm:pt>
    <dgm:pt modelId="{E0EC791C-4AEA-433C-948A-FFB26B52F37D}" type="pres">
      <dgm:prSet presAssocID="{FB9E1469-1096-47C7-ADB2-16B0A37FC043}" presName="Accent1Text" presStyleLbl="node1" presStyleIdx="3" presStyleCnt="6"/>
      <dgm:spPr/>
    </dgm:pt>
    <dgm:pt modelId="{1DF8097B-8F8B-44CD-953B-65F7C70822B2}" type="pres">
      <dgm:prSet presAssocID="{FB9E1469-1096-47C7-ADB2-16B0A37FC043}" presName="spaceBetweenRectangles" presStyleCnt="0"/>
      <dgm:spPr/>
    </dgm:pt>
    <dgm:pt modelId="{675D382D-8837-4A50-A930-CD1955B2B488}" type="pres">
      <dgm:prSet presAssocID="{A80A3261-79B0-4758-A5D7-54D17A75CB6E}" presName="composite" presStyleCnt="0"/>
      <dgm:spPr/>
    </dgm:pt>
    <dgm:pt modelId="{5F9885BA-94CE-4BC3-85B8-0C09ACDADF99}" type="pres">
      <dgm:prSet presAssocID="{A80A3261-79B0-4758-A5D7-54D17A75CB6E}" presName="Parent1" presStyleLbl="node1" presStyleIdx="4" presStyleCnt="6">
        <dgm:presLayoutVars>
          <dgm:chMax val="1"/>
          <dgm:chPref val="1"/>
          <dgm:bulletEnabled val="1"/>
        </dgm:presLayoutVars>
      </dgm:prSet>
      <dgm:spPr/>
    </dgm:pt>
    <dgm:pt modelId="{7B67B553-DF5A-44E0-8B33-F48F6D7609A0}" type="pres">
      <dgm:prSet presAssocID="{A80A3261-79B0-4758-A5D7-54D17A75CB6E}" presName="Childtext1" presStyleLbl="revTx" presStyleIdx="2" presStyleCnt="3">
        <dgm:presLayoutVars>
          <dgm:chMax val="0"/>
          <dgm:chPref val="0"/>
          <dgm:bulletEnabled val="1"/>
        </dgm:presLayoutVars>
      </dgm:prSet>
      <dgm:spPr/>
    </dgm:pt>
    <dgm:pt modelId="{5B121170-4F47-4470-83B9-D4F259F40CFC}" type="pres">
      <dgm:prSet presAssocID="{A80A3261-79B0-4758-A5D7-54D17A75CB6E}" presName="BalanceSpacing" presStyleCnt="0"/>
      <dgm:spPr/>
    </dgm:pt>
    <dgm:pt modelId="{3745EE99-883C-41A5-9418-8F5FC91A8047}" type="pres">
      <dgm:prSet presAssocID="{A80A3261-79B0-4758-A5D7-54D17A75CB6E}" presName="BalanceSpacing1" presStyleCnt="0"/>
      <dgm:spPr/>
    </dgm:pt>
    <dgm:pt modelId="{6885047D-C38A-4ABD-B8EE-22FB67133A82}" type="pres">
      <dgm:prSet presAssocID="{12FDAE1B-F52C-43AF-A0FB-88D7BA062D41}" presName="Accent1Text" presStyleLbl="node1" presStyleIdx="5" presStyleCnt="6"/>
      <dgm:spPr/>
    </dgm:pt>
  </dgm:ptLst>
  <dgm:cxnLst>
    <dgm:cxn modelId="{F6958700-A4F6-4D4F-978F-C0E02D04B30C}" type="presOf" srcId="{12FDAE1B-F52C-43AF-A0FB-88D7BA062D41}" destId="{6885047D-C38A-4ABD-B8EE-22FB67133A82}" srcOrd="0" destOrd="0" presId="urn:microsoft.com/office/officeart/2008/layout/AlternatingHexagons"/>
    <dgm:cxn modelId="{772B0015-B8BD-4542-9A3B-0683A0508611}" type="presOf" srcId="{A80A3261-79B0-4758-A5D7-54D17A75CB6E}" destId="{5F9885BA-94CE-4BC3-85B8-0C09ACDADF99}" srcOrd="0" destOrd="0" presId="urn:microsoft.com/office/officeart/2008/layout/AlternatingHexagons"/>
    <dgm:cxn modelId="{9466B427-651B-42F6-99EB-E68E824F91C8}" type="presOf" srcId="{FB9E1469-1096-47C7-ADB2-16B0A37FC043}" destId="{E0EC791C-4AEA-433C-948A-FFB26B52F37D}" srcOrd="0" destOrd="0" presId="urn:microsoft.com/office/officeart/2008/layout/AlternatingHexagons"/>
    <dgm:cxn modelId="{F6047034-F9FB-4DF3-A282-08B385D7B67C}" srcId="{6EBD02DF-79A5-4FB6-8C3C-FFD630862606}" destId="{A80A3261-79B0-4758-A5D7-54D17A75CB6E}" srcOrd="2" destOrd="0" parTransId="{388E6C42-F742-4D5B-9287-D3D1413D1D87}" sibTransId="{12FDAE1B-F52C-43AF-A0FB-88D7BA062D41}"/>
    <dgm:cxn modelId="{69A9804B-A50A-46B6-8B52-7444936CF56E}" srcId="{6EBD02DF-79A5-4FB6-8C3C-FFD630862606}" destId="{F4F489D1-3072-42BC-8474-6837F103217F}" srcOrd="1" destOrd="0" parTransId="{9873F134-2D41-463F-ADF4-84C191814373}" sibTransId="{FB9E1469-1096-47C7-ADB2-16B0A37FC043}"/>
    <dgm:cxn modelId="{7402E387-9DFB-418B-B03B-8E4221B2DA16}" type="presOf" srcId="{F4F489D1-3072-42BC-8474-6837F103217F}" destId="{58C62557-1F87-48A6-B559-6A9E3D7B126E}" srcOrd="0" destOrd="0" presId="urn:microsoft.com/office/officeart/2008/layout/AlternatingHexagons"/>
    <dgm:cxn modelId="{C91383BB-15A4-4BFF-BF52-01963FFEE378}" type="presOf" srcId="{72C877B9-5A71-4118-A64E-B0C5FBC35E81}" destId="{18599038-6000-4847-88D4-4264048CAC0A}" srcOrd="0" destOrd="0" presId="urn:microsoft.com/office/officeart/2008/layout/AlternatingHexagons"/>
    <dgm:cxn modelId="{5D207CBD-A54D-4BF1-AE28-0C2D1FF4323A}" type="presOf" srcId="{6EBD02DF-79A5-4FB6-8C3C-FFD630862606}" destId="{3E942DB3-3972-491B-9CDC-97983C783C7E}" srcOrd="0" destOrd="0" presId="urn:microsoft.com/office/officeart/2008/layout/AlternatingHexagons"/>
    <dgm:cxn modelId="{F0DD5BCF-281E-4ACB-BEFF-72FFCF97F5DB}" srcId="{6EBD02DF-79A5-4FB6-8C3C-FFD630862606}" destId="{45FFA4EF-1F02-4249-9B1B-841F701C8F23}" srcOrd="0" destOrd="0" parTransId="{97747BC1-0FC6-4F7B-87A7-AC2744A5C406}" sibTransId="{72C877B9-5A71-4118-A64E-B0C5FBC35E81}"/>
    <dgm:cxn modelId="{3380A6F6-89A9-4C8D-B211-4134CAE6BDB1}" type="presOf" srcId="{45FFA4EF-1F02-4249-9B1B-841F701C8F23}" destId="{626F5E9E-7D24-4916-95C4-F418747EDC3A}" srcOrd="0" destOrd="0" presId="urn:microsoft.com/office/officeart/2008/layout/AlternatingHexagons"/>
    <dgm:cxn modelId="{C9884387-0625-4F69-B95F-A8A60246611F}" type="presParOf" srcId="{3E942DB3-3972-491B-9CDC-97983C783C7E}" destId="{92340611-92B4-43EB-9064-6F8D0961D9BA}" srcOrd="0" destOrd="0" presId="urn:microsoft.com/office/officeart/2008/layout/AlternatingHexagons"/>
    <dgm:cxn modelId="{3192FD50-344C-490D-8A4A-C9773AA08335}" type="presParOf" srcId="{92340611-92B4-43EB-9064-6F8D0961D9BA}" destId="{626F5E9E-7D24-4916-95C4-F418747EDC3A}" srcOrd="0" destOrd="0" presId="urn:microsoft.com/office/officeart/2008/layout/AlternatingHexagons"/>
    <dgm:cxn modelId="{8EEA7AC6-4C78-485D-88F5-70111A05E76A}" type="presParOf" srcId="{92340611-92B4-43EB-9064-6F8D0961D9BA}" destId="{3801BB87-1516-4A8A-A944-164A64FB6934}" srcOrd="1" destOrd="0" presId="urn:microsoft.com/office/officeart/2008/layout/AlternatingHexagons"/>
    <dgm:cxn modelId="{7987B3D4-0F70-4FD9-BBE7-4C579DCB899D}" type="presParOf" srcId="{92340611-92B4-43EB-9064-6F8D0961D9BA}" destId="{60DBEE9E-3674-4F64-96FE-A59985ED8A48}" srcOrd="2" destOrd="0" presId="urn:microsoft.com/office/officeart/2008/layout/AlternatingHexagons"/>
    <dgm:cxn modelId="{1EDBB0D7-E8B0-46BC-8CA0-56BBCBD876F0}" type="presParOf" srcId="{92340611-92B4-43EB-9064-6F8D0961D9BA}" destId="{A2B7EA93-3488-4B5B-8769-B7E06B14B107}" srcOrd="3" destOrd="0" presId="urn:microsoft.com/office/officeart/2008/layout/AlternatingHexagons"/>
    <dgm:cxn modelId="{EC77A40F-C17C-4B83-AD77-90BC8C68BCEB}" type="presParOf" srcId="{92340611-92B4-43EB-9064-6F8D0961D9BA}" destId="{18599038-6000-4847-88D4-4264048CAC0A}" srcOrd="4" destOrd="0" presId="urn:microsoft.com/office/officeart/2008/layout/AlternatingHexagons"/>
    <dgm:cxn modelId="{6E9951AF-2BBF-45BC-903E-EAD6D6F1803E}" type="presParOf" srcId="{3E942DB3-3972-491B-9CDC-97983C783C7E}" destId="{A35DF79A-EE1E-44E8-8D13-7832D8A6F1FE}" srcOrd="1" destOrd="0" presId="urn:microsoft.com/office/officeart/2008/layout/AlternatingHexagons"/>
    <dgm:cxn modelId="{56BE44FB-4370-434A-A132-33944CEB830F}" type="presParOf" srcId="{3E942DB3-3972-491B-9CDC-97983C783C7E}" destId="{D6AC1784-D548-4FB8-8A3F-EDD00B3D4990}" srcOrd="2" destOrd="0" presId="urn:microsoft.com/office/officeart/2008/layout/AlternatingHexagons"/>
    <dgm:cxn modelId="{E802004E-C49E-42BA-900E-8AF8E03D3130}" type="presParOf" srcId="{D6AC1784-D548-4FB8-8A3F-EDD00B3D4990}" destId="{58C62557-1F87-48A6-B559-6A9E3D7B126E}" srcOrd="0" destOrd="0" presId="urn:microsoft.com/office/officeart/2008/layout/AlternatingHexagons"/>
    <dgm:cxn modelId="{6E8FAAFD-2294-4C5E-B136-D5927A9B9893}" type="presParOf" srcId="{D6AC1784-D548-4FB8-8A3F-EDD00B3D4990}" destId="{F89C99B3-DC7A-45B9-BBD2-AA85E0CB40AC}" srcOrd="1" destOrd="0" presId="urn:microsoft.com/office/officeart/2008/layout/AlternatingHexagons"/>
    <dgm:cxn modelId="{A87CA385-07CC-493C-816E-FC43EFBB9CA1}" type="presParOf" srcId="{D6AC1784-D548-4FB8-8A3F-EDD00B3D4990}" destId="{DB4D6A44-38CD-4E43-A0D0-543BDE90181E}" srcOrd="2" destOrd="0" presId="urn:microsoft.com/office/officeart/2008/layout/AlternatingHexagons"/>
    <dgm:cxn modelId="{87D2B347-A8F6-424B-805A-EF1DFC5CC4CB}" type="presParOf" srcId="{D6AC1784-D548-4FB8-8A3F-EDD00B3D4990}" destId="{58B61478-B6BD-495F-8639-1E2A467EB61B}" srcOrd="3" destOrd="0" presId="urn:microsoft.com/office/officeart/2008/layout/AlternatingHexagons"/>
    <dgm:cxn modelId="{B8B58BFD-2784-4913-B2BB-7D9491657315}" type="presParOf" srcId="{D6AC1784-D548-4FB8-8A3F-EDD00B3D4990}" destId="{E0EC791C-4AEA-433C-948A-FFB26B52F37D}" srcOrd="4" destOrd="0" presId="urn:microsoft.com/office/officeart/2008/layout/AlternatingHexagons"/>
    <dgm:cxn modelId="{67428AB5-FE94-4911-A0AC-C23A5190F129}" type="presParOf" srcId="{3E942DB3-3972-491B-9CDC-97983C783C7E}" destId="{1DF8097B-8F8B-44CD-953B-65F7C70822B2}" srcOrd="3" destOrd="0" presId="urn:microsoft.com/office/officeart/2008/layout/AlternatingHexagons"/>
    <dgm:cxn modelId="{3F85F5BF-D567-4414-83E9-8998371A6063}" type="presParOf" srcId="{3E942DB3-3972-491B-9CDC-97983C783C7E}" destId="{675D382D-8837-4A50-A930-CD1955B2B488}" srcOrd="4" destOrd="0" presId="urn:microsoft.com/office/officeart/2008/layout/AlternatingHexagons"/>
    <dgm:cxn modelId="{9AFBAB00-EE81-4FE2-A82F-DF6494831C6E}" type="presParOf" srcId="{675D382D-8837-4A50-A930-CD1955B2B488}" destId="{5F9885BA-94CE-4BC3-85B8-0C09ACDADF99}" srcOrd="0" destOrd="0" presId="urn:microsoft.com/office/officeart/2008/layout/AlternatingHexagons"/>
    <dgm:cxn modelId="{9353DCBA-3319-45DB-9D60-21424DC562D6}" type="presParOf" srcId="{675D382D-8837-4A50-A930-CD1955B2B488}" destId="{7B67B553-DF5A-44E0-8B33-F48F6D7609A0}" srcOrd="1" destOrd="0" presId="urn:microsoft.com/office/officeart/2008/layout/AlternatingHexagons"/>
    <dgm:cxn modelId="{3C280DA7-69C6-4094-992A-5D35770A1972}" type="presParOf" srcId="{675D382D-8837-4A50-A930-CD1955B2B488}" destId="{5B121170-4F47-4470-83B9-D4F259F40CFC}" srcOrd="2" destOrd="0" presId="urn:microsoft.com/office/officeart/2008/layout/AlternatingHexagons"/>
    <dgm:cxn modelId="{57227193-38BB-44EE-9808-629FB425FA5B}" type="presParOf" srcId="{675D382D-8837-4A50-A930-CD1955B2B488}" destId="{3745EE99-883C-41A5-9418-8F5FC91A8047}" srcOrd="3" destOrd="0" presId="urn:microsoft.com/office/officeart/2008/layout/AlternatingHexagons"/>
    <dgm:cxn modelId="{6FDE5CAB-96FB-4E86-8F82-712BD67442AC}" type="presParOf" srcId="{675D382D-8837-4A50-A930-CD1955B2B488}" destId="{6885047D-C38A-4ABD-B8EE-22FB67133A8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BD02DF-79A5-4FB6-8C3C-FFD630862606}" type="doc">
      <dgm:prSet loTypeId="urn:microsoft.com/office/officeart/2008/layout/AlternatingHexagons" loCatId="list" qsTypeId="urn:microsoft.com/office/officeart/2005/8/quickstyle/simple3" qsCatId="simple" csTypeId="urn:microsoft.com/office/officeart/2005/8/colors/accent1_2" csCatId="accent1" phldr="1"/>
      <dgm:spPr/>
      <dgm:t>
        <a:bodyPr/>
        <a:lstStyle/>
        <a:p>
          <a:endParaRPr lang="en-US"/>
        </a:p>
      </dgm:t>
    </dgm:pt>
    <dgm:pt modelId="{8F342855-3629-4A40-8391-F01273D3F5A1}">
      <dgm:prSet phldrT="[Text]" custT="1"/>
      <dgm:spPr/>
      <dgm:t>
        <a:bodyPr lIns="0" rIns="0"/>
        <a:lstStyle/>
        <a:p>
          <a:r>
            <a:rPr lang="en-US" sz="2000"/>
            <a:t>GI Distress</a:t>
          </a:r>
        </a:p>
      </dgm:t>
    </dgm:pt>
    <dgm:pt modelId="{FB126F3C-C9A8-4385-B60C-B204C5162B90}" type="parTrans" cxnId="{F2E312AC-CD09-4212-875B-FC605A9B2B63}">
      <dgm:prSet/>
      <dgm:spPr/>
      <dgm:t>
        <a:bodyPr/>
        <a:lstStyle/>
        <a:p>
          <a:endParaRPr lang="en-US"/>
        </a:p>
      </dgm:t>
    </dgm:pt>
    <dgm:pt modelId="{5C9F690E-8526-44B8-B18D-811E690587D8}" type="sibTrans" cxnId="{F2E312AC-CD09-4212-875B-FC605A9B2B63}">
      <dgm:prSet/>
      <dgm:spPr/>
      <dgm:t>
        <a:bodyPr/>
        <a:lstStyle/>
        <a:p>
          <a:endParaRPr lang="en-US"/>
        </a:p>
      </dgm:t>
    </dgm:pt>
    <dgm:pt modelId="{45FFA4EF-1F02-4249-9B1B-841F701C8F23}">
      <dgm:prSet phldrT="[Text]" custT="1"/>
      <dgm:spPr>
        <a:solidFill>
          <a:srgbClr val="FFFE86"/>
        </a:solidFill>
      </dgm:spPr>
      <dgm:t>
        <a:bodyPr/>
        <a:lstStyle/>
        <a:p>
          <a:r>
            <a:rPr lang="en-US" sz="1600"/>
            <a:t>Wilkinson’s Disease Issues if above AL</a:t>
          </a:r>
        </a:p>
      </dgm:t>
    </dgm:pt>
    <dgm:pt modelId="{72C877B9-5A71-4118-A64E-B0C5FBC35E81}" type="sibTrans" cxnId="{F0DD5BCF-281E-4ACB-BEFF-72FFCF97F5DB}">
      <dgm:prSet custT="1"/>
      <dgm:spPr>
        <a:solidFill>
          <a:srgbClr val="FFFE86"/>
        </a:solidFill>
      </dgm:spPr>
      <dgm:t>
        <a:bodyPr/>
        <a:lstStyle/>
        <a:p>
          <a:r>
            <a:rPr lang="en-US" sz="2000"/>
            <a:t>Liver or Kidney Damage</a:t>
          </a:r>
        </a:p>
      </dgm:t>
    </dgm:pt>
    <dgm:pt modelId="{97747BC1-0FC6-4F7B-87A7-AC2744A5C406}" type="parTrans" cxnId="{F0DD5BCF-281E-4ACB-BEFF-72FFCF97F5DB}">
      <dgm:prSet/>
      <dgm:spPr/>
      <dgm:t>
        <a:bodyPr/>
        <a:lstStyle/>
        <a:p>
          <a:endParaRPr lang="en-US" sz="2000"/>
        </a:p>
      </dgm:t>
    </dgm:pt>
    <dgm:pt modelId="{3E942DB3-3972-491B-9CDC-97983C783C7E}" type="pres">
      <dgm:prSet presAssocID="{6EBD02DF-79A5-4FB6-8C3C-FFD630862606}" presName="Name0" presStyleCnt="0">
        <dgm:presLayoutVars>
          <dgm:chMax/>
          <dgm:chPref/>
          <dgm:dir/>
          <dgm:animLvl val="lvl"/>
        </dgm:presLayoutVars>
      </dgm:prSet>
      <dgm:spPr/>
    </dgm:pt>
    <dgm:pt modelId="{92340611-92B4-43EB-9064-6F8D0961D9BA}" type="pres">
      <dgm:prSet presAssocID="{45FFA4EF-1F02-4249-9B1B-841F701C8F23}" presName="composite" presStyleCnt="0"/>
      <dgm:spPr/>
    </dgm:pt>
    <dgm:pt modelId="{626F5E9E-7D24-4916-95C4-F418747EDC3A}" type="pres">
      <dgm:prSet presAssocID="{45FFA4EF-1F02-4249-9B1B-841F701C8F23}" presName="Parent1" presStyleLbl="node1" presStyleIdx="0" presStyleCnt="4">
        <dgm:presLayoutVars>
          <dgm:chMax val="1"/>
          <dgm:chPref val="1"/>
          <dgm:bulletEnabled val="1"/>
        </dgm:presLayoutVars>
      </dgm:prSet>
      <dgm:spPr/>
    </dgm:pt>
    <dgm:pt modelId="{3801BB87-1516-4A8A-A944-164A64FB6934}" type="pres">
      <dgm:prSet presAssocID="{45FFA4EF-1F02-4249-9B1B-841F701C8F23}" presName="Childtext1" presStyleLbl="revTx" presStyleIdx="0" presStyleCnt="2">
        <dgm:presLayoutVars>
          <dgm:chMax val="0"/>
          <dgm:chPref val="0"/>
          <dgm:bulletEnabled val="1"/>
        </dgm:presLayoutVars>
      </dgm:prSet>
      <dgm:spPr/>
    </dgm:pt>
    <dgm:pt modelId="{60DBEE9E-3674-4F64-96FE-A59985ED8A48}" type="pres">
      <dgm:prSet presAssocID="{45FFA4EF-1F02-4249-9B1B-841F701C8F23}" presName="BalanceSpacing" presStyleCnt="0"/>
      <dgm:spPr/>
    </dgm:pt>
    <dgm:pt modelId="{A2B7EA93-3488-4B5B-8769-B7E06B14B107}" type="pres">
      <dgm:prSet presAssocID="{45FFA4EF-1F02-4249-9B1B-841F701C8F23}" presName="BalanceSpacing1" presStyleCnt="0"/>
      <dgm:spPr/>
    </dgm:pt>
    <dgm:pt modelId="{18599038-6000-4847-88D4-4264048CAC0A}" type="pres">
      <dgm:prSet presAssocID="{72C877B9-5A71-4118-A64E-B0C5FBC35E81}" presName="Accent1Text" presStyleLbl="node1" presStyleIdx="1" presStyleCnt="4"/>
      <dgm:spPr/>
    </dgm:pt>
    <dgm:pt modelId="{A35DF79A-EE1E-44E8-8D13-7832D8A6F1FE}" type="pres">
      <dgm:prSet presAssocID="{72C877B9-5A71-4118-A64E-B0C5FBC35E81}" presName="spaceBetweenRectangles" presStyleCnt="0"/>
      <dgm:spPr/>
    </dgm:pt>
    <dgm:pt modelId="{1034993C-C9B5-4A9F-A924-2F30206A7AAC}" type="pres">
      <dgm:prSet presAssocID="{8F342855-3629-4A40-8391-F01273D3F5A1}" presName="composite" presStyleCnt="0"/>
      <dgm:spPr/>
    </dgm:pt>
    <dgm:pt modelId="{80EBD439-4699-4EE8-BA4F-AE2348377AB4}" type="pres">
      <dgm:prSet presAssocID="{8F342855-3629-4A40-8391-F01273D3F5A1}" presName="Parent1" presStyleLbl="node1" presStyleIdx="2" presStyleCnt="4">
        <dgm:presLayoutVars>
          <dgm:chMax val="1"/>
          <dgm:chPref val="1"/>
          <dgm:bulletEnabled val="1"/>
        </dgm:presLayoutVars>
      </dgm:prSet>
      <dgm:spPr/>
    </dgm:pt>
    <dgm:pt modelId="{638E40A4-D766-426E-B6DB-5C92A7F0DA71}" type="pres">
      <dgm:prSet presAssocID="{8F342855-3629-4A40-8391-F01273D3F5A1}" presName="Childtext1" presStyleLbl="revTx" presStyleIdx="1" presStyleCnt="2">
        <dgm:presLayoutVars>
          <dgm:chMax val="0"/>
          <dgm:chPref val="0"/>
          <dgm:bulletEnabled val="1"/>
        </dgm:presLayoutVars>
      </dgm:prSet>
      <dgm:spPr/>
    </dgm:pt>
    <dgm:pt modelId="{5C2CAFA5-6113-4081-AC90-3A0E23FB3985}" type="pres">
      <dgm:prSet presAssocID="{8F342855-3629-4A40-8391-F01273D3F5A1}" presName="BalanceSpacing" presStyleCnt="0"/>
      <dgm:spPr/>
    </dgm:pt>
    <dgm:pt modelId="{C68362A8-FABD-484C-8A72-8D9258EC5128}" type="pres">
      <dgm:prSet presAssocID="{8F342855-3629-4A40-8391-F01273D3F5A1}" presName="BalanceSpacing1" presStyleCnt="0"/>
      <dgm:spPr/>
    </dgm:pt>
    <dgm:pt modelId="{7DCDB3FB-ED67-4C23-8E4C-8F1200A7A465}" type="pres">
      <dgm:prSet presAssocID="{5C9F690E-8526-44B8-B18D-811E690587D8}" presName="Accent1Text" presStyleLbl="node1" presStyleIdx="3" presStyleCnt="4"/>
      <dgm:spPr/>
    </dgm:pt>
  </dgm:ptLst>
  <dgm:cxnLst>
    <dgm:cxn modelId="{B7CEAA72-225B-4EDC-9AD5-B1BB78003626}" type="presOf" srcId="{8F342855-3629-4A40-8391-F01273D3F5A1}" destId="{80EBD439-4699-4EE8-BA4F-AE2348377AB4}" srcOrd="0" destOrd="0" presId="urn:microsoft.com/office/officeart/2008/layout/AlternatingHexagons"/>
    <dgm:cxn modelId="{6E11207D-7F59-403C-95F0-B2B37E967182}" type="presOf" srcId="{5C9F690E-8526-44B8-B18D-811E690587D8}" destId="{7DCDB3FB-ED67-4C23-8E4C-8F1200A7A465}" srcOrd="0" destOrd="0" presId="urn:microsoft.com/office/officeart/2008/layout/AlternatingHexagons"/>
    <dgm:cxn modelId="{F2E312AC-CD09-4212-875B-FC605A9B2B63}" srcId="{6EBD02DF-79A5-4FB6-8C3C-FFD630862606}" destId="{8F342855-3629-4A40-8391-F01273D3F5A1}" srcOrd="1" destOrd="0" parTransId="{FB126F3C-C9A8-4385-B60C-B204C5162B90}" sibTransId="{5C9F690E-8526-44B8-B18D-811E690587D8}"/>
    <dgm:cxn modelId="{C91383BB-15A4-4BFF-BF52-01963FFEE378}" type="presOf" srcId="{72C877B9-5A71-4118-A64E-B0C5FBC35E81}" destId="{18599038-6000-4847-88D4-4264048CAC0A}" srcOrd="0" destOrd="0" presId="urn:microsoft.com/office/officeart/2008/layout/AlternatingHexagons"/>
    <dgm:cxn modelId="{5D207CBD-A54D-4BF1-AE28-0C2D1FF4323A}" type="presOf" srcId="{6EBD02DF-79A5-4FB6-8C3C-FFD630862606}" destId="{3E942DB3-3972-491B-9CDC-97983C783C7E}" srcOrd="0" destOrd="0" presId="urn:microsoft.com/office/officeart/2008/layout/AlternatingHexagons"/>
    <dgm:cxn modelId="{F0DD5BCF-281E-4ACB-BEFF-72FFCF97F5DB}" srcId="{6EBD02DF-79A5-4FB6-8C3C-FFD630862606}" destId="{45FFA4EF-1F02-4249-9B1B-841F701C8F23}" srcOrd="0" destOrd="0" parTransId="{97747BC1-0FC6-4F7B-87A7-AC2744A5C406}" sibTransId="{72C877B9-5A71-4118-A64E-B0C5FBC35E81}"/>
    <dgm:cxn modelId="{3380A6F6-89A9-4C8D-B211-4134CAE6BDB1}" type="presOf" srcId="{45FFA4EF-1F02-4249-9B1B-841F701C8F23}" destId="{626F5E9E-7D24-4916-95C4-F418747EDC3A}" srcOrd="0" destOrd="0" presId="urn:microsoft.com/office/officeart/2008/layout/AlternatingHexagons"/>
    <dgm:cxn modelId="{C9884387-0625-4F69-B95F-A8A60246611F}" type="presParOf" srcId="{3E942DB3-3972-491B-9CDC-97983C783C7E}" destId="{92340611-92B4-43EB-9064-6F8D0961D9BA}" srcOrd="0" destOrd="0" presId="urn:microsoft.com/office/officeart/2008/layout/AlternatingHexagons"/>
    <dgm:cxn modelId="{3192FD50-344C-490D-8A4A-C9773AA08335}" type="presParOf" srcId="{92340611-92B4-43EB-9064-6F8D0961D9BA}" destId="{626F5E9E-7D24-4916-95C4-F418747EDC3A}" srcOrd="0" destOrd="0" presId="urn:microsoft.com/office/officeart/2008/layout/AlternatingHexagons"/>
    <dgm:cxn modelId="{8EEA7AC6-4C78-485D-88F5-70111A05E76A}" type="presParOf" srcId="{92340611-92B4-43EB-9064-6F8D0961D9BA}" destId="{3801BB87-1516-4A8A-A944-164A64FB6934}" srcOrd="1" destOrd="0" presId="urn:microsoft.com/office/officeart/2008/layout/AlternatingHexagons"/>
    <dgm:cxn modelId="{7987B3D4-0F70-4FD9-BBE7-4C579DCB899D}" type="presParOf" srcId="{92340611-92B4-43EB-9064-6F8D0961D9BA}" destId="{60DBEE9E-3674-4F64-96FE-A59985ED8A48}" srcOrd="2" destOrd="0" presId="urn:microsoft.com/office/officeart/2008/layout/AlternatingHexagons"/>
    <dgm:cxn modelId="{1EDBB0D7-E8B0-46BC-8CA0-56BBCBD876F0}" type="presParOf" srcId="{92340611-92B4-43EB-9064-6F8D0961D9BA}" destId="{A2B7EA93-3488-4B5B-8769-B7E06B14B107}" srcOrd="3" destOrd="0" presId="urn:microsoft.com/office/officeart/2008/layout/AlternatingHexagons"/>
    <dgm:cxn modelId="{EC77A40F-C17C-4B83-AD77-90BC8C68BCEB}" type="presParOf" srcId="{92340611-92B4-43EB-9064-6F8D0961D9BA}" destId="{18599038-6000-4847-88D4-4264048CAC0A}" srcOrd="4" destOrd="0" presId="urn:microsoft.com/office/officeart/2008/layout/AlternatingHexagons"/>
    <dgm:cxn modelId="{6E9951AF-2BBF-45BC-903E-EAD6D6F1803E}" type="presParOf" srcId="{3E942DB3-3972-491B-9CDC-97983C783C7E}" destId="{A35DF79A-EE1E-44E8-8D13-7832D8A6F1FE}" srcOrd="1" destOrd="0" presId="urn:microsoft.com/office/officeart/2008/layout/AlternatingHexagons"/>
    <dgm:cxn modelId="{55400B39-C847-4340-BFE9-E54192CD2E79}" type="presParOf" srcId="{3E942DB3-3972-491B-9CDC-97983C783C7E}" destId="{1034993C-C9B5-4A9F-A924-2F30206A7AAC}" srcOrd="2" destOrd="0" presId="urn:microsoft.com/office/officeart/2008/layout/AlternatingHexagons"/>
    <dgm:cxn modelId="{F99F1348-EE62-4C0F-83ED-595B4C8C5BD5}" type="presParOf" srcId="{1034993C-C9B5-4A9F-A924-2F30206A7AAC}" destId="{80EBD439-4699-4EE8-BA4F-AE2348377AB4}" srcOrd="0" destOrd="0" presId="urn:microsoft.com/office/officeart/2008/layout/AlternatingHexagons"/>
    <dgm:cxn modelId="{4F739E30-552F-4FAD-A9DF-9D51C1FAD89D}" type="presParOf" srcId="{1034993C-C9B5-4A9F-A924-2F30206A7AAC}" destId="{638E40A4-D766-426E-B6DB-5C92A7F0DA71}" srcOrd="1" destOrd="0" presId="urn:microsoft.com/office/officeart/2008/layout/AlternatingHexagons"/>
    <dgm:cxn modelId="{A0B0AE46-218C-4EA9-8C81-5D0DD4587C1E}" type="presParOf" srcId="{1034993C-C9B5-4A9F-A924-2F30206A7AAC}" destId="{5C2CAFA5-6113-4081-AC90-3A0E23FB3985}" srcOrd="2" destOrd="0" presId="urn:microsoft.com/office/officeart/2008/layout/AlternatingHexagons"/>
    <dgm:cxn modelId="{3A8FE3C3-FD98-4A6F-BE83-E0A146E45A8A}" type="presParOf" srcId="{1034993C-C9B5-4A9F-A924-2F30206A7AAC}" destId="{C68362A8-FABD-484C-8A72-8D9258EC5128}" srcOrd="3" destOrd="0" presId="urn:microsoft.com/office/officeart/2008/layout/AlternatingHexagons"/>
    <dgm:cxn modelId="{90485569-2151-48A7-AAAF-BBE3D2077F82}" type="presParOf" srcId="{1034993C-C9B5-4A9F-A924-2F30206A7AAC}" destId="{7DCDB3FB-ED67-4C23-8E4C-8F1200A7A465}" srcOrd="4" destOrd="0" presId="urn:microsoft.com/office/officeart/2008/layout/AlternatingHexagon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7E192F-816C-46B9-8EDF-C9A394C1EC4E}"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n-US"/>
        </a:p>
      </dgm:t>
    </dgm:pt>
    <dgm:pt modelId="{636866B0-892F-402A-974A-A48FC2316BFF}">
      <dgm:prSet phldrT="[Text]" custT="1"/>
      <dgm:spPr/>
      <dgm:t>
        <a:bodyPr/>
        <a:lstStyle/>
        <a:p>
          <a:r>
            <a:rPr lang="en-US" sz="2400"/>
            <a:t>Standard (Baseline)</a:t>
          </a:r>
          <a:endParaRPr lang="en-US" sz="1600"/>
        </a:p>
      </dgm:t>
    </dgm:pt>
    <dgm:pt modelId="{473B631D-4A8E-4AE0-A05D-FE48C0693A2D}" type="parTrans" cxnId="{9262C7D6-41B4-4F0C-8F40-6C3F464251DA}">
      <dgm:prSet/>
      <dgm:spPr/>
      <dgm:t>
        <a:bodyPr/>
        <a:lstStyle/>
        <a:p>
          <a:endParaRPr lang="en-US"/>
        </a:p>
      </dgm:t>
    </dgm:pt>
    <dgm:pt modelId="{690E354F-94D1-45B7-A23F-152EE9657054}" type="sibTrans" cxnId="{9262C7D6-41B4-4F0C-8F40-6C3F464251DA}">
      <dgm:prSet/>
      <dgm:spPr/>
      <dgm:t>
        <a:bodyPr/>
        <a:lstStyle/>
        <a:p>
          <a:endParaRPr lang="en-US"/>
        </a:p>
      </dgm:t>
    </dgm:pt>
    <dgm:pt modelId="{5430FA66-BB21-4988-BFA7-68A923F3CFE1}">
      <dgm:prSet phldrT="[Text]" custT="1"/>
      <dgm:spPr/>
      <dgm:t>
        <a:bodyPr/>
        <a:lstStyle/>
        <a:p>
          <a:r>
            <a:rPr lang="en-US" sz="2800"/>
            <a:t>Reduced</a:t>
          </a:r>
        </a:p>
      </dgm:t>
    </dgm:pt>
    <dgm:pt modelId="{F0DA4176-BDD4-4258-9C34-E8E365402C4A}" type="parTrans" cxnId="{38231D98-1467-4EE8-9D2B-F7F6E3B72C62}">
      <dgm:prSet/>
      <dgm:spPr/>
      <dgm:t>
        <a:bodyPr/>
        <a:lstStyle/>
        <a:p>
          <a:endParaRPr lang="en-US"/>
        </a:p>
      </dgm:t>
    </dgm:pt>
    <dgm:pt modelId="{13216EA8-B7D3-41EF-AF66-A56083E907BD}" type="sibTrans" cxnId="{38231D98-1467-4EE8-9D2B-F7F6E3B72C62}">
      <dgm:prSet/>
      <dgm:spPr/>
      <dgm:t>
        <a:bodyPr/>
        <a:lstStyle/>
        <a:p>
          <a:endParaRPr lang="en-US"/>
        </a:p>
      </dgm:t>
    </dgm:pt>
    <dgm:pt modelId="{21A03D92-6397-426B-B112-AE50823B249A}">
      <dgm:prSet phldrT="[Text]" custT="1"/>
      <dgm:spPr/>
      <dgm:t>
        <a:bodyPr/>
        <a:lstStyle/>
        <a:p>
          <a:r>
            <a:rPr lang="en-US" sz="2300"/>
            <a:t>Standard (Increased)</a:t>
          </a:r>
        </a:p>
      </dgm:t>
    </dgm:pt>
    <dgm:pt modelId="{E54CC0C3-BA1A-49AA-9C97-827EE7056B0C}" type="parTrans" cxnId="{A86D7714-02CC-4B5D-8FC3-87A0C93CEB66}">
      <dgm:prSet/>
      <dgm:spPr/>
      <dgm:t>
        <a:bodyPr/>
        <a:lstStyle/>
        <a:p>
          <a:endParaRPr lang="en-US"/>
        </a:p>
      </dgm:t>
    </dgm:pt>
    <dgm:pt modelId="{EC45B925-ABA6-486F-919E-5F8EDAAEEDE8}" type="sibTrans" cxnId="{A86D7714-02CC-4B5D-8FC3-87A0C93CEB66}">
      <dgm:prSet/>
      <dgm:spPr/>
      <dgm:t>
        <a:bodyPr/>
        <a:lstStyle/>
        <a:p>
          <a:endParaRPr lang="en-US"/>
        </a:p>
      </dgm:t>
    </dgm:pt>
    <dgm:pt modelId="{1837C661-DECD-4893-A3F3-3BA84BDD279F}" type="pres">
      <dgm:prSet presAssocID="{B27E192F-816C-46B9-8EDF-C9A394C1EC4E}" presName="rootNode" presStyleCnt="0">
        <dgm:presLayoutVars>
          <dgm:chMax/>
          <dgm:chPref/>
          <dgm:dir/>
          <dgm:animLvl val="lvl"/>
        </dgm:presLayoutVars>
      </dgm:prSet>
      <dgm:spPr/>
    </dgm:pt>
    <dgm:pt modelId="{3E4AEC3E-AAB9-4F3A-88D5-29C2E83F20BA}" type="pres">
      <dgm:prSet presAssocID="{636866B0-892F-402A-974A-A48FC2316BFF}" presName="composite" presStyleCnt="0"/>
      <dgm:spPr/>
    </dgm:pt>
    <dgm:pt modelId="{C21B724E-F5F5-499E-89EC-60B316CDA8ED}" type="pres">
      <dgm:prSet presAssocID="{636866B0-892F-402A-974A-A48FC2316BFF}" presName="ParentText" presStyleLbl="node1" presStyleIdx="0" presStyleCnt="3">
        <dgm:presLayoutVars>
          <dgm:chMax val="1"/>
          <dgm:chPref val="1"/>
          <dgm:bulletEnabled val="1"/>
        </dgm:presLayoutVars>
      </dgm:prSet>
      <dgm:spPr/>
    </dgm:pt>
    <dgm:pt modelId="{8998479F-A2FE-4B95-B3ED-7396AD6D9E34}" type="pres">
      <dgm:prSet presAssocID="{636866B0-892F-402A-974A-A48FC2316BFF}" presName="Image" presStyleLbl="bgImgPlace1" presStyleIdx="0" presStyleCnt="3"/>
      <dgm:spPr>
        <a:blipFill rotWithShape="1">
          <a:blip xmlns:r="http://schemas.openxmlformats.org/officeDocument/2006/relationships" r:embed="rId1"/>
          <a:srcRect/>
          <a:stretch>
            <a:fillRect t="-24000" b="-24000"/>
          </a:stretch>
        </a:blipFill>
      </dgm:spPr>
    </dgm:pt>
    <dgm:pt modelId="{7F4A5D5B-B9C2-46A3-A416-1B396D760F4B}" type="pres">
      <dgm:prSet presAssocID="{636866B0-892F-402A-974A-A48FC2316BFF}" presName="ChildText" presStyleLbl="fgAcc1" presStyleIdx="0" presStyleCnt="0" custScaleX="160876" custScaleY="155785" custLinFactNeighborX="15934" custLinFactNeighborY="7533">
        <dgm:presLayoutVars>
          <dgm:chMax val="0"/>
          <dgm:chPref val="0"/>
          <dgm:bulletEnabled val="1"/>
        </dgm:presLayoutVars>
      </dgm:prSet>
      <dgm:spPr/>
    </dgm:pt>
    <dgm:pt modelId="{27EB05BB-D297-4213-B628-A2E5A359E0E2}" type="pres">
      <dgm:prSet presAssocID="{690E354F-94D1-45B7-A23F-152EE9657054}" presName="sibTrans" presStyleCnt="0"/>
      <dgm:spPr/>
    </dgm:pt>
    <dgm:pt modelId="{053A9EC2-EEAA-4058-AC82-BEB0D170EC84}" type="pres">
      <dgm:prSet presAssocID="{5430FA66-BB21-4988-BFA7-68A923F3CFE1}" presName="composite" presStyleCnt="0"/>
      <dgm:spPr/>
    </dgm:pt>
    <dgm:pt modelId="{6B6BA867-BCEE-42BE-AADF-1271A7EDB5E9}" type="pres">
      <dgm:prSet presAssocID="{5430FA66-BB21-4988-BFA7-68A923F3CFE1}" presName="ParentText" presStyleLbl="node1" presStyleIdx="1" presStyleCnt="3">
        <dgm:presLayoutVars>
          <dgm:chMax val="1"/>
          <dgm:chPref val="1"/>
          <dgm:bulletEnabled val="1"/>
        </dgm:presLayoutVars>
      </dgm:prSet>
      <dgm:spPr/>
    </dgm:pt>
    <dgm:pt modelId="{12F2EB0B-2804-4ACA-A9E5-DED07BF8D140}" type="pres">
      <dgm:prSet presAssocID="{5430FA66-BB21-4988-BFA7-68A923F3CFE1}" presName="Image" presStyleLbl="bgImgPlace1" presStyleIdx="1" presStyleCnt="3"/>
      <dgm:spPr>
        <a:blipFill rotWithShape="1">
          <a:blip xmlns:r="http://schemas.openxmlformats.org/officeDocument/2006/relationships" r:embed="rId2"/>
          <a:srcRect/>
          <a:stretch>
            <a:fillRect t="-9000" b="-9000"/>
          </a:stretch>
        </a:blipFill>
      </dgm:spPr>
    </dgm:pt>
    <dgm:pt modelId="{FA545A13-2137-4964-B055-4415AD74A67D}" type="pres">
      <dgm:prSet presAssocID="{5430FA66-BB21-4988-BFA7-68A923F3CFE1}" presName="ChildText" presStyleLbl="fgAcc1" presStyleIdx="0" presStyleCnt="0" custScaleX="160876" custScaleY="155785" custLinFactNeighborX="14164" custLinFactNeighborY="8505">
        <dgm:presLayoutVars>
          <dgm:chMax val="0"/>
          <dgm:chPref val="0"/>
          <dgm:bulletEnabled val="1"/>
        </dgm:presLayoutVars>
      </dgm:prSet>
      <dgm:spPr/>
    </dgm:pt>
    <dgm:pt modelId="{221E0A08-8738-4C23-BDC9-538D39FF0254}" type="pres">
      <dgm:prSet presAssocID="{13216EA8-B7D3-41EF-AF66-A56083E907BD}" presName="sibTrans" presStyleCnt="0"/>
      <dgm:spPr/>
    </dgm:pt>
    <dgm:pt modelId="{96480B7D-CD8C-4687-B61E-8D4F14F4F028}" type="pres">
      <dgm:prSet presAssocID="{21A03D92-6397-426B-B112-AE50823B249A}" presName="composite" presStyleCnt="0"/>
      <dgm:spPr/>
    </dgm:pt>
    <dgm:pt modelId="{7F769999-2383-4A93-BDAA-EA44E0D55EFC}" type="pres">
      <dgm:prSet presAssocID="{21A03D92-6397-426B-B112-AE50823B249A}" presName="ParentText" presStyleLbl="node1" presStyleIdx="2" presStyleCnt="3">
        <dgm:presLayoutVars>
          <dgm:chMax val="1"/>
          <dgm:chPref val="1"/>
          <dgm:bulletEnabled val="1"/>
        </dgm:presLayoutVars>
      </dgm:prSet>
      <dgm:spPr/>
    </dgm:pt>
    <dgm:pt modelId="{69399E90-6BDB-4294-813A-DAAA34128046}" type="pres">
      <dgm:prSet presAssocID="{21A03D92-6397-426B-B112-AE50823B249A}" presName="Image" presStyleLbl="bgImgPlace1" presStyleIdx="2" presStyleCnt="3"/>
      <dgm:spPr>
        <a:blipFill rotWithShape="1">
          <a:blip xmlns:r="http://schemas.openxmlformats.org/officeDocument/2006/relationships" r:embed="rId3"/>
          <a:srcRect/>
          <a:stretch>
            <a:fillRect t="-34000" b="-34000"/>
          </a:stretch>
        </a:blipFill>
      </dgm:spPr>
    </dgm:pt>
    <dgm:pt modelId="{30917C4C-8BF3-48F7-9E7E-1EECE7E3A4D6}" type="pres">
      <dgm:prSet presAssocID="{21A03D92-6397-426B-B112-AE50823B249A}" presName="ChildText" presStyleLbl="fgAcc1" presStyleIdx="0" presStyleCnt="0">
        <dgm:presLayoutVars>
          <dgm:chMax val="0"/>
          <dgm:chPref val="0"/>
          <dgm:bulletEnabled val="1"/>
        </dgm:presLayoutVars>
      </dgm:prSet>
      <dgm:spPr/>
    </dgm:pt>
  </dgm:ptLst>
  <dgm:cxnLst>
    <dgm:cxn modelId="{A86D7714-02CC-4B5D-8FC3-87A0C93CEB66}" srcId="{B27E192F-816C-46B9-8EDF-C9A394C1EC4E}" destId="{21A03D92-6397-426B-B112-AE50823B249A}" srcOrd="2" destOrd="0" parTransId="{E54CC0C3-BA1A-49AA-9C97-827EE7056B0C}" sibTransId="{EC45B925-ABA6-486F-919E-5F8EDAAEEDE8}"/>
    <dgm:cxn modelId="{74A7A45F-8627-4066-B6F7-4FF878E2325E}" type="presOf" srcId="{21A03D92-6397-426B-B112-AE50823B249A}" destId="{7F769999-2383-4A93-BDAA-EA44E0D55EFC}" srcOrd="0" destOrd="0" presId="urn:microsoft.com/office/officeart/2008/layout/TitledPictureBlocks"/>
    <dgm:cxn modelId="{608A2569-1C1A-4BBB-8826-DBAFAF32BFAF}" type="presOf" srcId="{636866B0-892F-402A-974A-A48FC2316BFF}" destId="{C21B724E-F5F5-499E-89EC-60B316CDA8ED}" srcOrd="0" destOrd="0" presId="urn:microsoft.com/office/officeart/2008/layout/TitledPictureBlocks"/>
    <dgm:cxn modelId="{7CF73F77-8D5A-4A48-ABC8-2472BEE66354}" type="presOf" srcId="{B27E192F-816C-46B9-8EDF-C9A394C1EC4E}" destId="{1837C661-DECD-4893-A3F3-3BA84BDD279F}" srcOrd="0" destOrd="0" presId="urn:microsoft.com/office/officeart/2008/layout/TitledPictureBlocks"/>
    <dgm:cxn modelId="{9BA2FF95-4932-417B-B0FE-AB3560AAF476}" type="presOf" srcId="{5430FA66-BB21-4988-BFA7-68A923F3CFE1}" destId="{6B6BA867-BCEE-42BE-AADF-1271A7EDB5E9}" srcOrd="0" destOrd="0" presId="urn:microsoft.com/office/officeart/2008/layout/TitledPictureBlocks"/>
    <dgm:cxn modelId="{38231D98-1467-4EE8-9D2B-F7F6E3B72C62}" srcId="{B27E192F-816C-46B9-8EDF-C9A394C1EC4E}" destId="{5430FA66-BB21-4988-BFA7-68A923F3CFE1}" srcOrd="1" destOrd="0" parTransId="{F0DA4176-BDD4-4258-9C34-E8E365402C4A}" sibTransId="{13216EA8-B7D3-41EF-AF66-A56083E907BD}"/>
    <dgm:cxn modelId="{9262C7D6-41B4-4F0C-8F40-6C3F464251DA}" srcId="{B27E192F-816C-46B9-8EDF-C9A394C1EC4E}" destId="{636866B0-892F-402A-974A-A48FC2316BFF}" srcOrd="0" destOrd="0" parTransId="{473B631D-4A8E-4AE0-A05D-FE48C0693A2D}" sibTransId="{690E354F-94D1-45B7-A23F-152EE9657054}"/>
    <dgm:cxn modelId="{D19B7216-FBB1-4459-AFAA-9BD2806DDB03}" type="presParOf" srcId="{1837C661-DECD-4893-A3F3-3BA84BDD279F}" destId="{3E4AEC3E-AAB9-4F3A-88D5-29C2E83F20BA}" srcOrd="0" destOrd="0" presId="urn:microsoft.com/office/officeart/2008/layout/TitledPictureBlocks"/>
    <dgm:cxn modelId="{309CA34B-FB3C-45A7-81BB-C8F678573AF6}" type="presParOf" srcId="{3E4AEC3E-AAB9-4F3A-88D5-29C2E83F20BA}" destId="{C21B724E-F5F5-499E-89EC-60B316CDA8ED}" srcOrd="0" destOrd="0" presId="urn:microsoft.com/office/officeart/2008/layout/TitledPictureBlocks"/>
    <dgm:cxn modelId="{1D4E2ED9-E4CA-4ECF-8DEB-A532BCF59604}" type="presParOf" srcId="{3E4AEC3E-AAB9-4F3A-88D5-29C2E83F20BA}" destId="{8998479F-A2FE-4B95-B3ED-7396AD6D9E34}" srcOrd="1" destOrd="0" presId="urn:microsoft.com/office/officeart/2008/layout/TitledPictureBlocks"/>
    <dgm:cxn modelId="{249ED73B-EF82-4FDB-ABA0-11F1EB909164}" type="presParOf" srcId="{3E4AEC3E-AAB9-4F3A-88D5-29C2E83F20BA}" destId="{7F4A5D5B-B9C2-46A3-A416-1B396D760F4B}" srcOrd="2" destOrd="0" presId="urn:microsoft.com/office/officeart/2008/layout/TitledPictureBlocks"/>
    <dgm:cxn modelId="{B794F901-0B88-4A5E-A0A7-3FCAC20B0F33}" type="presParOf" srcId="{1837C661-DECD-4893-A3F3-3BA84BDD279F}" destId="{27EB05BB-D297-4213-B628-A2E5A359E0E2}" srcOrd="1" destOrd="0" presId="urn:microsoft.com/office/officeart/2008/layout/TitledPictureBlocks"/>
    <dgm:cxn modelId="{07B295B1-95E7-4FD2-A970-9FA6DBA3AE61}" type="presParOf" srcId="{1837C661-DECD-4893-A3F3-3BA84BDD279F}" destId="{053A9EC2-EEAA-4058-AC82-BEB0D170EC84}" srcOrd="2" destOrd="0" presId="urn:microsoft.com/office/officeart/2008/layout/TitledPictureBlocks"/>
    <dgm:cxn modelId="{6810D00A-9565-4BAC-B8BB-7FCC2BF705CC}" type="presParOf" srcId="{053A9EC2-EEAA-4058-AC82-BEB0D170EC84}" destId="{6B6BA867-BCEE-42BE-AADF-1271A7EDB5E9}" srcOrd="0" destOrd="0" presId="urn:microsoft.com/office/officeart/2008/layout/TitledPictureBlocks"/>
    <dgm:cxn modelId="{0459ACCA-CB50-46DB-85A6-DF4D707642B3}" type="presParOf" srcId="{053A9EC2-EEAA-4058-AC82-BEB0D170EC84}" destId="{12F2EB0B-2804-4ACA-A9E5-DED07BF8D140}" srcOrd="1" destOrd="0" presId="urn:microsoft.com/office/officeart/2008/layout/TitledPictureBlocks"/>
    <dgm:cxn modelId="{6D81AC47-E349-44B5-8419-FFFE4DA37BFF}" type="presParOf" srcId="{053A9EC2-EEAA-4058-AC82-BEB0D170EC84}" destId="{FA545A13-2137-4964-B055-4415AD74A67D}" srcOrd="2" destOrd="0" presId="urn:microsoft.com/office/officeart/2008/layout/TitledPictureBlocks"/>
    <dgm:cxn modelId="{8DA01755-C7CB-4E3D-8EE5-85FB6ED52DBE}" type="presParOf" srcId="{1837C661-DECD-4893-A3F3-3BA84BDD279F}" destId="{221E0A08-8738-4C23-BDC9-538D39FF0254}" srcOrd="3" destOrd="0" presId="urn:microsoft.com/office/officeart/2008/layout/TitledPictureBlocks"/>
    <dgm:cxn modelId="{B42084BD-782C-4410-8EF5-6FC9EE4E7FA8}" type="presParOf" srcId="{1837C661-DECD-4893-A3F3-3BA84BDD279F}" destId="{96480B7D-CD8C-4687-B61E-8D4F14F4F028}" srcOrd="4" destOrd="0" presId="urn:microsoft.com/office/officeart/2008/layout/TitledPictureBlocks"/>
    <dgm:cxn modelId="{94E92388-BA41-4647-B03E-B2B73A42AC56}" type="presParOf" srcId="{96480B7D-CD8C-4687-B61E-8D4F14F4F028}" destId="{7F769999-2383-4A93-BDAA-EA44E0D55EFC}" srcOrd="0" destOrd="0" presId="urn:microsoft.com/office/officeart/2008/layout/TitledPictureBlocks"/>
    <dgm:cxn modelId="{4541219E-DEA5-4AF1-AB0E-196DF45B2108}" type="presParOf" srcId="{96480B7D-CD8C-4687-B61E-8D4F14F4F028}" destId="{69399E90-6BDB-4294-813A-DAAA34128046}" srcOrd="1" destOrd="0" presId="urn:microsoft.com/office/officeart/2008/layout/TitledPictureBlocks"/>
    <dgm:cxn modelId="{16AD4E0F-B214-4BFC-913A-52B4F51CEAE0}" type="presParOf" srcId="{96480B7D-CD8C-4687-B61E-8D4F14F4F028}" destId="{30917C4C-8BF3-48F7-9E7E-1EECE7E3A4D6}"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7929A-BC58-4C85-BA1D-987CB519E517}">
      <dsp:nvSpPr>
        <dsp:cNvPr id="0" name=""/>
        <dsp:cNvSpPr/>
      </dsp:nvSpPr>
      <dsp:spPr>
        <a:xfrm>
          <a:off x="0" y="0"/>
          <a:ext cx="10515600" cy="135979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The OG Lead &amp; Copper Rule (LCR)</a:t>
          </a:r>
        </a:p>
      </dsp:txBody>
      <dsp:txXfrm>
        <a:off x="2239099" y="0"/>
        <a:ext cx="8276500" cy="1359793"/>
      </dsp:txXfrm>
    </dsp:sp>
    <dsp:sp modelId="{825081F1-A011-47FB-8E19-E7C4FFE7177C}">
      <dsp:nvSpPr>
        <dsp:cNvPr id="0" name=""/>
        <dsp:cNvSpPr/>
      </dsp:nvSpPr>
      <dsp:spPr>
        <a:xfrm>
          <a:off x="135979" y="135979"/>
          <a:ext cx="2103120" cy="1087834"/>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27D38F-411B-485F-87A5-FDC8AA8766A8}">
      <dsp:nvSpPr>
        <dsp:cNvPr id="0" name=""/>
        <dsp:cNvSpPr/>
      </dsp:nvSpPr>
      <dsp:spPr>
        <a:xfrm>
          <a:off x="0" y="1495772"/>
          <a:ext cx="10515600" cy="1359793"/>
        </a:xfrm>
        <a:prstGeom prst="roundRect">
          <a:avLst>
            <a:gd name="adj" fmla="val 10000"/>
          </a:avLst>
        </a:prstGeom>
        <a:solidFill>
          <a:schemeClr val="accent5">
            <a:hueOff val="3527255"/>
            <a:satOff val="21806"/>
            <a:lumOff val="7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The Lead &amp; Copper Rule Revisions (LCRR)</a:t>
          </a:r>
        </a:p>
      </dsp:txBody>
      <dsp:txXfrm>
        <a:off x="2239099" y="1495772"/>
        <a:ext cx="8276500" cy="1359793"/>
      </dsp:txXfrm>
    </dsp:sp>
    <dsp:sp modelId="{F9F3902C-D804-4F9D-9114-1F7F3C37C8EE}">
      <dsp:nvSpPr>
        <dsp:cNvPr id="0" name=""/>
        <dsp:cNvSpPr/>
      </dsp:nvSpPr>
      <dsp:spPr>
        <a:xfrm>
          <a:off x="135979" y="1631751"/>
          <a:ext cx="2103120" cy="1087834"/>
        </a:xfrm>
        <a:prstGeom prst="roundRect">
          <a:avLst>
            <a:gd name="adj" fmla="val 10000"/>
          </a:avLst>
        </a:prstGeom>
        <a:blipFill rotWithShape="1">
          <a:blip xmlns:r="http://schemas.openxmlformats.org/officeDocument/2006/relationships" r:embed="rId2"/>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06407F-D272-4ABC-AC66-EAEE354D0F2D}">
      <dsp:nvSpPr>
        <dsp:cNvPr id="0" name=""/>
        <dsp:cNvSpPr/>
      </dsp:nvSpPr>
      <dsp:spPr>
        <a:xfrm>
          <a:off x="0" y="2991544"/>
          <a:ext cx="10515600" cy="1359793"/>
        </a:xfrm>
        <a:prstGeom prst="roundRect">
          <a:avLst>
            <a:gd name="adj" fmla="val 10000"/>
          </a:avLst>
        </a:prstGeom>
        <a:solidFill>
          <a:schemeClr val="accent5">
            <a:hueOff val="7054511"/>
            <a:satOff val="43613"/>
            <a:lumOff val="1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The Lead &amp; Copper Rule Improvements (LCRI)</a:t>
          </a:r>
        </a:p>
      </dsp:txBody>
      <dsp:txXfrm>
        <a:off x="2239099" y="2991544"/>
        <a:ext cx="8276500" cy="1359793"/>
      </dsp:txXfrm>
    </dsp:sp>
    <dsp:sp modelId="{1FF0D49D-6032-47E0-BE53-F284F3B22822}">
      <dsp:nvSpPr>
        <dsp:cNvPr id="0" name=""/>
        <dsp:cNvSpPr/>
      </dsp:nvSpPr>
      <dsp:spPr>
        <a:xfrm>
          <a:off x="135979" y="3127524"/>
          <a:ext cx="2103120" cy="1087834"/>
        </a:xfrm>
        <a:prstGeom prst="roundRect">
          <a:avLst>
            <a:gd name="adj" fmla="val 10000"/>
          </a:avLst>
        </a:prstGeom>
        <a:blipFill rotWithShape="1">
          <a:blip xmlns:r="http://schemas.openxmlformats.org/officeDocument/2006/relationships" r:embed="rId3"/>
          <a:srcRect/>
          <a:stretch>
            <a:fillRect t="-26000" b="-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6F5E9E-7D24-4916-95C4-F418747EDC3A}">
      <dsp:nvSpPr>
        <dsp:cNvPr id="0" name=""/>
        <dsp:cNvSpPr/>
      </dsp:nvSpPr>
      <dsp:spPr>
        <a:xfrm rot="5400000">
          <a:off x="2798689" y="120363"/>
          <a:ext cx="1851747" cy="1611020"/>
        </a:xfrm>
        <a:prstGeom prst="hexagon">
          <a:avLst>
            <a:gd name="adj" fmla="val 25000"/>
            <a:gd name="vf" fmla="val 115470"/>
          </a:avLst>
        </a:prstGeom>
        <a:solidFill>
          <a:srgbClr val="FFFE8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Attention Deficit Disorders</a:t>
          </a:r>
        </a:p>
      </dsp:txBody>
      <dsp:txXfrm rot="-5400000">
        <a:off x="3170103" y="288564"/>
        <a:ext cx="1108918" cy="1274619"/>
      </dsp:txXfrm>
    </dsp:sp>
    <dsp:sp modelId="{3801BB87-1516-4A8A-A944-164A64FB6934}">
      <dsp:nvSpPr>
        <dsp:cNvPr id="0" name=""/>
        <dsp:cNvSpPr/>
      </dsp:nvSpPr>
      <dsp:spPr>
        <a:xfrm>
          <a:off x="4599741" y="383239"/>
          <a:ext cx="2066550" cy="1111048"/>
        </a:xfrm>
        <a:prstGeom prst="rect">
          <a:avLst/>
        </a:prstGeom>
        <a:noFill/>
        <a:ln>
          <a:noFill/>
        </a:ln>
        <a:effectLst/>
      </dsp:spPr>
      <dsp:style>
        <a:lnRef idx="0">
          <a:scrgbClr r="0" g="0" b="0"/>
        </a:lnRef>
        <a:fillRef idx="0">
          <a:scrgbClr r="0" g="0" b="0"/>
        </a:fillRef>
        <a:effectRef idx="0">
          <a:scrgbClr r="0" g="0" b="0"/>
        </a:effectRef>
        <a:fontRef idx="minor"/>
      </dsp:style>
    </dsp:sp>
    <dsp:sp modelId="{18599038-6000-4847-88D4-4264048CAC0A}">
      <dsp:nvSpPr>
        <dsp:cNvPr id="0" name=""/>
        <dsp:cNvSpPr/>
      </dsp:nvSpPr>
      <dsp:spPr>
        <a:xfrm rot="5400000">
          <a:off x="1079568" y="133253"/>
          <a:ext cx="1851747" cy="1611020"/>
        </a:xfrm>
        <a:prstGeom prst="hexagon">
          <a:avLst>
            <a:gd name="adj" fmla="val 25000"/>
            <a:gd name="vf" fmla="val 115470"/>
          </a:avLst>
        </a:prstGeom>
        <a:solidFill>
          <a:srgbClr val="FFFE8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Physical &amp; Developmental Problems</a:t>
          </a:r>
        </a:p>
      </dsp:txBody>
      <dsp:txXfrm rot="-5400000">
        <a:off x="1450982" y="301454"/>
        <a:ext cx="1108918" cy="1274619"/>
      </dsp:txXfrm>
    </dsp:sp>
    <dsp:sp modelId="{58C62557-1F87-48A6-B559-6A9E3D7B126E}">
      <dsp:nvSpPr>
        <dsp:cNvPr id="0" name=""/>
        <dsp:cNvSpPr/>
      </dsp:nvSpPr>
      <dsp:spPr>
        <a:xfrm rot="5400000">
          <a:off x="1946186" y="1705016"/>
          <a:ext cx="1851747" cy="1611020"/>
        </a:xfrm>
        <a:prstGeom prst="hexagon">
          <a:avLst>
            <a:gd name="adj" fmla="val 25000"/>
            <a:gd name="vf" fmla="val 115470"/>
          </a:avLst>
        </a:prstGeom>
        <a:solidFill>
          <a:srgbClr val="FFFE8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76200" rIns="0" bIns="76200" numCol="1" spcCol="1270" anchor="ctr" anchorCtr="0">
          <a:noAutofit/>
        </a:bodyPr>
        <a:lstStyle/>
        <a:p>
          <a:pPr marL="0" lvl="0" indent="0" algn="ctr" defTabSz="889000">
            <a:lnSpc>
              <a:spcPct val="90000"/>
            </a:lnSpc>
            <a:spcBef>
              <a:spcPct val="0"/>
            </a:spcBef>
            <a:spcAft>
              <a:spcPct val="35000"/>
            </a:spcAft>
            <a:buNone/>
          </a:pPr>
          <a:r>
            <a:rPr lang="en-US" sz="2000" kern="1200"/>
            <a:t>Central Nervous System Disorders</a:t>
          </a:r>
        </a:p>
      </dsp:txBody>
      <dsp:txXfrm rot="-5400000">
        <a:off x="2317600" y="1873217"/>
        <a:ext cx="1108918" cy="1274619"/>
      </dsp:txXfrm>
    </dsp:sp>
    <dsp:sp modelId="{F89C99B3-DC7A-45B9-BBD2-AA85E0CB40AC}">
      <dsp:nvSpPr>
        <dsp:cNvPr id="0" name=""/>
        <dsp:cNvSpPr/>
      </dsp:nvSpPr>
      <dsp:spPr>
        <a:xfrm>
          <a:off x="0" y="1955002"/>
          <a:ext cx="1999887" cy="1111048"/>
        </a:xfrm>
        <a:prstGeom prst="rect">
          <a:avLst/>
        </a:prstGeom>
        <a:noFill/>
        <a:ln>
          <a:noFill/>
        </a:ln>
        <a:effectLst/>
      </dsp:spPr>
      <dsp:style>
        <a:lnRef idx="0">
          <a:scrgbClr r="0" g="0" b="0"/>
        </a:lnRef>
        <a:fillRef idx="0">
          <a:scrgbClr r="0" g="0" b="0"/>
        </a:fillRef>
        <a:effectRef idx="0">
          <a:scrgbClr r="0" g="0" b="0"/>
        </a:effectRef>
        <a:fontRef idx="minor"/>
      </dsp:style>
    </dsp:sp>
    <dsp:sp modelId="{E0EC791C-4AEA-433C-948A-FFB26B52F37D}">
      <dsp:nvSpPr>
        <dsp:cNvPr id="0" name=""/>
        <dsp:cNvSpPr/>
      </dsp:nvSpPr>
      <dsp:spPr>
        <a:xfrm rot="5400000">
          <a:off x="3686089" y="1705016"/>
          <a:ext cx="1851747" cy="1611020"/>
        </a:xfrm>
        <a:prstGeom prst="hexagon">
          <a:avLst>
            <a:gd name="adj" fmla="val 25000"/>
            <a:gd name="vf" fmla="val 11547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4057503" y="1873217"/>
        <a:ext cx="1108918" cy="1274619"/>
      </dsp:txXfrm>
    </dsp:sp>
    <dsp:sp modelId="{5F9885BA-94CE-4BC3-85B8-0C09ACDADF99}">
      <dsp:nvSpPr>
        <dsp:cNvPr id="0" name=""/>
        <dsp:cNvSpPr/>
      </dsp:nvSpPr>
      <dsp:spPr>
        <a:xfrm rot="5400000">
          <a:off x="2819471" y="3276780"/>
          <a:ext cx="1851747" cy="1611020"/>
        </a:xfrm>
        <a:prstGeom prst="hexagon">
          <a:avLst>
            <a:gd name="adj" fmla="val 25000"/>
            <a:gd name="vf" fmla="val 115470"/>
          </a:avLst>
        </a:prstGeom>
        <a:solidFill>
          <a:srgbClr val="FFFE8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76200" rIns="0" bIns="76200" numCol="1" spcCol="1270" anchor="ctr" anchorCtr="0">
          <a:noAutofit/>
        </a:bodyPr>
        <a:lstStyle/>
        <a:p>
          <a:pPr marL="0" lvl="0" indent="0" algn="ctr" defTabSz="889000">
            <a:lnSpc>
              <a:spcPct val="90000"/>
            </a:lnSpc>
            <a:spcBef>
              <a:spcPct val="0"/>
            </a:spcBef>
            <a:spcAft>
              <a:spcPct val="35000"/>
            </a:spcAft>
            <a:buNone/>
          </a:pPr>
          <a:r>
            <a:rPr lang="en-US" sz="2000" kern="1200"/>
            <a:t>High Blood Pressure</a:t>
          </a:r>
        </a:p>
      </dsp:txBody>
      <dsp:txXfrm rot="-5400000">
        <a:off x="3190885" y="3444981"/>
        <a:ext cx="1108918" cy="1274619"/>
      </dsp:txXfrm>
    </dsp:sp>
    <dsp:sp modelId="{7B67B553-DF5A-44E0-8B33-F48F6D7609A0}">
      <dsp:nvSpPr>
        <dsp:cNvPr id="0" name=""/>
        <dsp:cNvSpPr/>
      </dsp:nvSpPr>
      <dsp:spPr>
        <a:xfrm>
          <a:off x="4599741" y="3526766"/>
          <a:ext cx="2066550" cy="1111048"/>
        </a:xfrm>
        <a:prstGeom prst="rect">
          <a:avLst/>
        </a:prstGeom>
        <a:noFill/>
        <a:ln>
          <a:noFill/>
        </a:ln>
        <a:effectLst/>
      </dsp:spPr>
      <dsp:style>
        <a:lnRef idx="0">
          <a:scrgbClr r="0" g="0" b="0"/>
        </a:lnRef>
        <a:fillRef idx="0">
          <a:scrgbClr r="0" g="0" b="0"/>
        </a:fillRef>
        <a:effectRef idx="0">
          <a:scrgbClr r="0" g="0" b="0"/>
        </a:effectRef>
        <a:fontRef idx="minor"/>
      </dsp:style>
    </dsp:sp>
    <dsp:sp modelId="{6885047D-C38A-4ABD-B8EE-22FB67133A82}">
      <dsp:nvSpPr>
        <dsp:cNvPr id="0" name=""/>
        <dsp:cNvSpPr/>
      </dsp:nvSpPr>
      <dsp:spPr>
        <a:xfrm rot="5400000">
          <a:off x="1079568" y="3276780"/>
          <a:ext cx="1851747" cy="1611020"/>
        </a:xfrm>
        <a:prstGeom prst="hexagon">
          <a:avLst>
            <a:gd name="adj" fmla="val 25000"/>
            <a:gd name="vf" fmla="val 11547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5400000">
        <a:off x="1450982" y="3444981"/>
        <a:ext cx="1108918" cy="12746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6F5E9E-7D24-4916-95C4-F418747EDC3A}">
      <dsp:nvSpPr>
        <dsp:cNvPr id="0" name=""/>
        <dsp:cNvSpPr/>
      </dsp:nvSpPr>
      <dsp:spPr>
        <a:xfrm rot="5400000">
          <a:off x="2819471" y="793923"/>
          <a:ext cx="1851747" cy="1611020"/>
        </a:xfrm>
        <a:prstGeom prst="hexagon">
          <a:avLst>
            <a:gd name="adj" fmla="val 25000"/>
            <a:gd name="vf" fmla="val 115470"/>
          </a:avLst>
        </a:prstGeom>
        <a:solidFill>
          <a:srgbClr val="FFFE8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Wilkinson’s Disease Issues if above AL</a:t>
          </a:r>
        </a:p>
      </dsp:txBody>
      <dsp:txXfrm rot="-5400000">
        <a:off x="3190885" y="962124"/>
        <a:ext cx="1108918" cy="1274619"/>
      </dsp:txXfrm>
    </dsp:sp>
    <dsp:sp modelId="{3801BB87-1516-4A8A-A944-164A64FB6934}">
      <dsp:nvSpPr>
        <dsp:cNvPr id="0" name=""/>
        <dsp:cNvSpPr/>
      </dsp:nvSpPr>
      <dsp:spPr>
        <a:xfrm>
          <a:off x="4599741" y="1043909"/>
          <a:ext cx="2066550" cy="1111048"/>
        </a:xfrm>
        <a:prstGeom prst="rect">
          <a:avLst/>
        </a:prstGeom>
        <a:noFill/>
        <a:ln>
          <a:noFill/>
        </a:ln>
        <a:effectLst/>
      </dsp:spPr>
      <dsp:style>
        <a:lnRef idx="0">
          <a:scrgbClr r="0" g="0" b="0"/>
        </a:lnRef>
        <a:fillRef idx="0">
          <a:scrgbClr r="0" g="0" b="0"/>
        </a:fillRef>
        <a:effectRef idx="0">
          <a:scrgbClr r="0" g="0" b="0"/>
        </a:effectRef>
        <a:fontRef idx="minor"/>
      </dsp:style>
    </dsp:sp>
    <dsp:sp modelId="{18599038-6000-4847-88D4-4264048CAC0A}">
      <dsp:nvSpPr>
        <dsp:cNvPr id="0" name=""/>
        <dsp:cNvSpPr/>
      </dsp:nvSpPr>
      <dsp:spPr>
        <a:xfrm rot="5400000">
          <a:off x="1079568" y="793923"/>
          <a:ext cx="1851747" cy="1611020"/>
        </a:xfrm>
        <a:prstGeom prst="hexagon">
          <a:avLst>
            <a:gd name="adj" fmla="val 25000"/>
            <a:gd name="vf" fmla="val 115470"/>
          </a:avLst>
        </a:prstGeom>
        <a:solidFill>
          <a:srgbClr val="FFFE8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a:t>Liver or Kidney Damage</a:t>
          </a:r>
        </a:p>
      </dsp:txBody>
      <dsp:txXfrm rot="-5400000">
        <a:off x="1450982" y="962124"/>
        <a:ext cx="1108918" cy="1274619"/>
      </dsp:txXfrm>
    </dsp:sp>
    <dsp:sp modelId="{80EBD439-4699-4EE8-BA4F-AE2348377AB4}">
      <dsp:nvSpPr>
        <dsp:cNvPr id="0" name=""/>
        <dsp:cNvSpPr/>
      </dsp:nvSpPr>
      <dsp:spPr>
        <a:xfrm rot="5400000">
          <a:off x="1946186" y="2365687"/>
          <a:ext cx="1851747" cy="1611020"/>
        </a:xfrm>
        <a:prstGeom prst="hexagon">
          <a:avLst>
            <a:gd name="adj" fmla="val 25000"/>
            <a:gd name="vf" fmla="val 11547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76200" rIns="0" bIns="76200" numCol="1" spcCol="1270" anchor="ctr" anchorCtr="0">
          <a:noAutofit/>
        </a:bodyPr>
        <a:lstStyle/>
        <a:p>
          <a:pPr marL="0" lvl="0" indent="0" algn="ctr" defTabSz="889000">
            <a:lnSpc>
              <a:spcPct val="90000"/>
            </a:lnSpc>
            <a:spcBef>
              <a:spcPct val="0"/>
            </a:spcBef>
            <a:spcAft>
              <a:spcPct val="35000"/>
            </a:spcAft>
            <a:buNone/>
          </a:pPr>
          <a:r>
            <a:rPr lang="en-US" sz="2000" kern="1200"/>
            <a:t>GI Distress</a:t>
          </a:r>
        </a:p>
      </dsp:txBody>
      <dsp:txXfrm rot="-5400000">
        <a:off x="2317600" y="2533888"/>
        <a:ext cx="1108918" cy="1274619"/>
      </dsp:txXfrm>
    </dsp:sp>
    <dsp:sp modelId="{638E40A4-D766-426E-B6DB-5C92A7F0DA71}">
      <dsp:nvSpPr>
        <dsp:cNvPr id="0" name=""/>
        <dsp:cNvSpPr/>
      </dsp:nvSpPr>
      <dsp:spPr>
        <a:xfrm>
          <a:off x="0" y="2615673"/>
          <a:ext cx="1999887" cy="1111048"/>
        </a:xfrm>
        <a:prstGeom prst="rect">
          <a:avLst/>
        </a:prstGeom>
        <a:noFill/>
        <a:ln>
          <a:noFill/>
        </a:ln>
        <a:effectLst/>
      </dsp:spPr>
      <dsp:style>
        <a:lnRef idx="0">
          <a:scrgbClr r="0" g="0" b="0"/>
        </a:lnRef>
        <a:fillRef idx="0">
          <a:scrgbClr r="0" g="0" b="0"/>
        </a:fillRef>
        <a:effectRef idx="0">
          <a:scrgbClr r="0" g="0" b="0"/>
        </a:effectRef>
        <a:fontRef idx="minor"/>
      </dsp:style>
    </dsp:sp>
    <dsp:sp modelId="{7DCDB3FB-ED67-4C23-8E4C-8F1200A7A465}">
      <dsp:nvSpPr>
        <dsp:cNvPr id="0" name=""/>
        <dsp:cNvSpPr/>
      </dsp:nvSpPr>
      <dsp:spPr>
        <a:xfrm rot="5400000">
          <a:off x="3686089" y="2365687"/>
          <a:ext cx="1851747" cy="1611020"/>
        </a:xfrm>
        <a:prstGeom prst="hexagon">
          <a:avLst>
            <a:gd name="adj" fmla="val 25000"/>
            <a:gd name="vf" fmla="val 11547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4057503" y="2533888"/>
        <a:ext cx="1108918" cy="1274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8479F-A2FE-4B95-B3ED-7396AD6D9E34}">
      <dsp:nvSpPr>
        <dsp:cNvPr id="0" name=""/>
        <dsp:cNvSpPr/>
      </dsp:nvSpPr>
      <dsp:spPr>
        <a:xfrm>
          <a:off x="1688942" y="534003"/>
          <a:ext cx="2722941" cy="2307131"/>
        </a:xfrm>
        <a:prstGeom prst="rect">
          <a:avLst/>
        </a:prstGeom>
        <a:blipFill rotWithShape="1">
          <a:blip xmlns:r="http://schemas.openxmlformats.org/officeDocument/2006/relationships" r:embed="rId1"/>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1B724E-F5F5-499E-89EC-60B316CDA8ED}">
      <dsp:nvSpPr>
        <dsp:cNvPr id="0" name=""/>
        <dsp:cNvSpPr/>
      </dsp:nvSpPr>
      <dsp:spPr>
        <a:xfrm>
          <a:off x="1688942" y="94083"/>
          <a:ext cx="2722941" cy="3972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Standard (Baseline)</a:t>
          </a:r>
          <a:endParaRPr lang="en-US" sz="1600" kern="1200"/>
        </a:p>
      </dsp:txBody>
      <dsp:txXfrm>
        <a:off x="1688942" y="94083"/>
        <a:ext cx="2722941" cy="397279"/>
      </dsp:txXfrm>
    </dsp:sp>
    <dsp:sp modelId="{12F2EB0B-2804-4ACA-A9E5-DED07BF8D140}">
      <dsp:nvSpPr>
        <dsp:cNvPr id="0" name=""/>
        <dsp:cNvSpPr/>
      </dsp:nvSpPr>
      <dsp:spPr>
        <a:xfrm>
          <a:off x="6283264" y="534003"/>
          <a:ext cx="2722941" cy="2307131"/>
        </a:xfrm>
        <a:prstGeom prst="rect">
          <a:avLst/>
        </a:prstGeom>
        <a:blipFill rotWithShape="1">
          <a:blip xmlns:r="http://schemas.openxmlformats.org/officeDocument/2006/relationships" r:embed="rId2"/>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6BA867-BCEE-42BE-AADF-1271A7EDB5E9}">
      <dsp:nvSpPr>
        <dsp:cNvPr id="0" name=""/>
        <dsp:cNvSpPr/>
      </dsp:nvSpPr>
      <dsp:spPr>
        <a:xfrm>
          <a:off x="6283264" y="94083"/>
          <a:ext cx="2722941" cy="3972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Reduced</a:t>
          </a:r>
        </a:p>
      </dsp:txBody>
      <dsp:txXfrm>
        <a:off x="6283264" y="94083"/>
        <a:ext cx="2722941" cy="397279"/>
      </dsp:txXfrm>
    </dsp:sp>
    <dsp:sp modelId="{69399E90-6BDB-4294-813A-DAAA34128046}">
      <dsp:nvSpPr>
        <dsp:cNvPr id="0" name=""/>
        <dsp:cNvSpPr/>
      </dsp:nvSpPr>
      <dsp:spPr>
        <a:xfrm>
          <a:off x="4182607" y="3646208"/>
          <a:ext cx="2722941" cy="2307131"/>
        </a:xfrm>
        <a:prstGeom prst="rect">
          <a:avLst/>
        </a:prstGeom>
        <a:blipFill rotWithShape="1">
          <a:blip xmlns:r="http://schemas.openxmlformats.org/officeDocument/2006/relationships" r:embed="rId3"/>
          <a:srcRect/>
          <a:stretch>
            <a:fillRect t="-34000" b="-3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769999-2383-4A93-BDAA-EA44E0D55EFC}">
      <dsp:nvSpPr>
        <dsp:cNvPr id="0" name=""/>
        <dsp:cNvSpPr/>
      </dsp:nvSpPr>
      <dsp:spPr>
        <a:xfrm>
          <a:off x="4182607" y="3206287"/>
          <a:ext cx="2722941" cy="3972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Standard (Increased)</a:t>
          </a:r>
        </a:p>
      </dsp:txBody>
      <dsp:txXfrm>
        <a:off x="4182607" y="3206287"/>
        <a:ext cx="2722941" cy="397279"/>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237DEECD-A741-40AD-A27E-46C85657D9DA}" type="datetimeFigureOut">
              <a:rPr lang="en-US" smtClean="0"/>
              <a:t>3/13/26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15F5F775-3E2B-424F-820E-6AEF64493DDA}" type="slidenum">
              <a:rPr lang="en-US" smtClean="0"/>
              <a:t>‹#›</a:t>
            </a:fld>
            <a:endParaRPr lang="en-US"/>
          </a:p>
        </p:txBody>
      </p:sp>
    </p:spTree>
    <p:extLst>
      <p:ext uri="{BB962C8B-B14F-4D97-AF65-F5344CB8AC3E}">
        <p14:creationId xmlns:p14="http://schemas.microsoft.com/office/powerpoint/2010/main" val="81256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366E8-A033-CB7C-9B21-18667ACB1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EE603-57FE-9DB0-A590-E6F2A6FAA20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B70390-8D3D-48C6-FB66-9CD99C2D12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624CA3-E0E2-0651-0918-D72E217180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4252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Prior to LCR:</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Lead standard in drinking water was 50 ppb</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Measured at treatment plant</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1991 LCR:</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Established a maximum contaminant level goal (MCLG) of zero for lead.</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No enforceable standard (MCL) for lead or copper.</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Set an action level of 15 ppb for lead and 1.3 ppm for copper based on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values measured at consumer taps.</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An action level is the concentration of lead or copper in drinking water that triggers regulatory actions. So, unlike an MCL, an action level is not a health-based standard but, rather, a screening tool for determining whether treatment technique actions are required.</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Established treatment techniques that are triggered when the rule's "action levels" are exceeded. Treatment techniques include (1) corrosion control treatment, (2) source water treatment, (3) lead service line (LSL) replacement, and (4) public education.</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2021 LCRR</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Strengthened health protections and clarified requirements to improve LCR’s effectiveness and enforceability by focusing on planning, inventory development, and public education.</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Retained LCR’s lead and copper action levels of 15 ppb and 1.3 ppm, respectively.</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Established a new lead "trigger level" at 10 ppb, based on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values.</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Trigger Levels: The concentration of lead or copper below the action level but high enough that water systems are required to take a progressive set of actions to reduce lead levels prior to an action level exceedance and to have a plan in place to rapidly respond if there is an action level exceedance. These actions depend on the size of the system.</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Required water systems to identify LSLs within their distribution system and to test for lead at schools and child care programs to better monitor LSLs.</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Required water system operators to develop an LSL replacement plan and to replace its portion of an LSL within specific timeframes.</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Enhanced public notification and public education requirements to include 1) tier 1 PN for action level exceedances, 2) providing customers with sample results, 3) providing public education in event of ALE, 4) and providing information about the health effects of lead and copper, information about lead service lines, and how to reduce lead exposure on Consumer Confidence Reports.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2024 LCRI</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Got rid of lead trigger levels.</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Set 0.010 mg/L (10 ppb) as new lead action level.</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Establishes requirements for full lead service line replacement, updated sampling protocols, and enhanced public education efforts.</a:t>
            </a:r>
            <a:endParaRPr lang="en-US"/>
          </a:p>
          <a:p>
            <a:endParaRPr lang="en-US"/>
          </a:p>
          <a:p>
            <a:endParaRPr lang="en-US"/>
          </a:p>
        </p:txBody>
      </p:sp>
      <p:sp>
        <p:nvSpPr>
          <p:cNvPr id="4" name="Slide Number Placeholder 3"/>
          <p:cNvSpPr>
            <a:spLocks noGrp="1"/>
          </p:cNvSpPr>
          <p:nvPr>
            <p:ph type="sldNum" sz="quarter" idx="5"/>
          </p:nvPr>
        </p:nvSpPr>
        <p:spPr/>
        <p:txBody>
          <a:bodyPr/>
          <a:lstStyle/>
          <a:p>
            <a:fld id="{2A126DFA-F1EC-4BF3-B8A8-7E1F2E75FE73}" type="slidenum">
              <a:rPr lang="en-US" smtClean="0"/>
              <a:t>10</a:t>
            </a:fld>
            <a:endParaRPr lang="en-US"/>
          </a:p>
        </p:txBody>
      </p:sp>
    </p:spTree>
    <p:extLst>
      <p:ext uri="{BB962C8B-B14F-4D97-AF65-F5344CB8AC3E}">
        <p14:creationId xmlns:p14="http://schemas.microsoft.com/office/powerpoint/2010/main" val="2747887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3202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794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126DFA-F1EC-4BF3-B8A8-7E1F2E75FE73}" type="slidenum">
              <a:rPr lang="en-US" smtClean="0"/>
              <a:t>13</a:t>
            </a:fld>
            <a:endParaRPr lang="en-US"/>
          </a:p>
        </p:txBody>
      </p:sp>
    </p:spTree>
    <p:extLst>
      <p:ext uri="{BB962C8B-B14F-4D97-AF65-F5344CB8AC3E}">
        <p14:creationId xmlns:p14="http://schemas.microsoft.com/office/powerpoint/2010/main" val="3781630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903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Reduced monitoring requirements:</a:t>
            </a:r>
          </a:p>
          <a:p>
            <a:pPr lvl="0"/>
            <a:r>
              <a:rPr lang="en-US" sz="1200" kern="1200">
                <a:solidFill>
                  <a:schemeClr val="tx1"/>
                </a:solidFill>
                <a:effectLst/>
                <a:latin typeface="+mn-lt"/>
                <a:ea typeface="+mn-ea"/>
                <a:cs typeface="+mn-cs"/>
              </a:rPr>
              <a:t>Annual: </a:t>
            </a:r>
          </a:p>
          <a:p>
            <a:pPr lvl="1"/>
            <a:r>
              <a:rPr lang="en-US" sz="1200" kern="1200">
                <a:solidFill>
                  <a:schemeClr val="tx1"/>
                </a:solidFill>
                <a:effectLst/>
                <a:latin typeface="+mn-lt"/>
                <a:ea typeface="+mn-ea"/>
                <a:cs typeface="+mn-cs"/>
              </a:rPr>
              <a:t>Any system that does not exceed the lead and copper action levels for two consecutive six-month tap monitoring periods. </a:t>
            </a:r>
          </a:p>
          <a:p>
            <a:pPr lvl="0"/>
            <a:r>
              <a:rPr lang="en-US" sz="1200" kern="1200">
                <a:solidFill>
                  <a:schemeClr val="tx1"/>
                </a:solidFill>
                <a:effectLst/>
                <a:latin typeface="+mn-lt"/>
                <a:ea typeface="+mn-ea"/>
                <a:cs typeface="+mn-cs"/>
              </a:rPr>
              <a:t>Triennial:</a:t>
            </a:r>
          </a:p>
          <a:p>
            <a:pPr lvl="1"/>
            <a:r>
              <a:rPr lang="en-US" sz="1200" kern="1200">
                <a:solidFill>
                  <a:schemeClr val="tx1"/>
                </a:solidFill>
                <a:effectLst/>
                <a:latin typeface="+mn-lt"/>
                <a:ea typeface="+mn-ea"/>
                <a:cs typeface="+mn-cs"/>
              </a:rPr>
              <a:t>Small to medium systems that don’t exceed the lead and copper action levels for three consecutive years.</a:t>
            </a:r>
          </a:p>
          <a:p>
            <a:pPr lvl="1"/>
            <a:r>
              <a:rPr lang="en-US" sz="1200" kern="1200">
                <a:solidFill>
                  <a:schemeClr val="tx1"/>
                </a:solidFill>
                <a:effectLst/>
                <a:latin typeface="+mn-lt"/>
                <a:ea typeface="+mn-ea"/>
                <a:cs typeface="+mn-cs"/>
              </a:rPr>
              <a:t> Any size water system that demonstrates that for two consecutive monitoring periods their 90th percentile lead levels are less than or equal to 0.005 mg/L (5 ppb) and copper levels are less than or equal to 0.65 mg/L (0.65 ppm).</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7676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7C214-EBF7-CFC7-AB2F-242E9F094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45F325-7CE1-46E3-1B03-68AA74400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A8CD69-EFDF-D0AB-D2F3-F6C1341E79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088AE6-757E-DE58-B9C7-56539BEA0E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306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411B9-FE59-534E-92BD-43D0189AF7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3B2EA-B45C-839B-C9D5-7EA5D848EB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9B03F-2ABD-0378-53A8-5F0D015709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8AACE4-2748-543F-4670-AAED5FA04A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5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2865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2966E-5C8C-90F4-5FEF-5C5EB650C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B6424E-B554-A78E-2C2A-D5283FF36E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AAE93-528A-5A79-27E6-EEABA0692F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BD9C2D-5633-1D3A-3004-FA2035FE5C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420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5330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740EF-FC32-AA3F-7E37-DDB4AD901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B7E7C-560C-9A27-9D79-E127ED734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360AC-BF50-3002-6187-DD74AFDF15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1E8A50-DB42-7B27-990D-35BEBBBAB1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394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of samples schedules. </a:t>
            </a:r>
          </a:p>
          <a:p>
            <a:endParaRPr lang="en-US"/>
          </a:p>
          <a:p>
            <a:r>
              <a:rPr lang="en-US"/>
              <a:t>1: NMED Drinking Water Watch </a:t>
            </a:r>
          </a:p>
          <a:p>
            <a:r>
              <a:rPr lang="en-US"/>
              <a:t>2: NMED Drinking Water Viewer </a:t>
            </a:r>
          </a:p>
          <a:p>
            <a:r>
              <a:rPr lang="en-US"/>
              <a:t>3: EPA DIME database </a:t>
            </a:r>
          </a:p>
          <a:p>
            <a:r>
              <a:rPr lang="en-US"/>
              <a:t>4: EPA from the SDWIS database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15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0D5CC-882A-D6E4-E579-826FBF3F0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49138-7776-1875-8553-5D236C61AE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EDF0F-9125-2955-7070-3D9F9BAB45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2B7825-1E28-F20E-59FD-D29D84CE92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605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0202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869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81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7352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If samples are being collected in homes with lead service lines, then the first and fifth liters of water must be collected and tested for lead. The fifth-liter sample increases the likelihood that samples capture water that has been sitting in contact with LSLs.</a:t>
            </a:r>
          </a:p>
          <a:p>
            <a:pPr marL="171450" indent="-171450">
              <a:buFont typeface="Arial" panose="020B0604020202020204" pitchFamily="34" charset="0"/>
              <a:buChar char="•"/>
            </a:pPr>
            <a:r>
              <a:rPr lang="en-US"/>
              <a:t>To collect a first-liter- and fifth-liter-paired sample, the sample collector (e.g., water system or consumer) must: </a:t>
            </a:r>
          </a:p>
          <a:p>
            <a:pPr marL="628650" lvl="1" indent="-171450">
              <a:buFont typeface="Arial" panose="020B0604020202020204" pitchFamily="34" charset="0"/>
              <a:buChar char="•"/>
            </a:pPr>
            <a:r>
              <a:rPr lang="en-US"/>
              <a:t>Fill the first numbered wide-mouth sample bottle with tap water. </a:t>
            </a:r>
          </a:p>
          <a:p>
            <a:pPr marL="628650" lvl="1" indent="-171450">
              <a:buFont typeface="Arial" panose="020B0604020202020204" pitchFamily="34" charset="0"/>
              <a:buChar char="•"/>
            </a:pPr>
            <a:r>
              <a:rPr lang="en-US"/>
              <a:t>Immediately slide the second bottle under the tap without turning the water off and repeat the process for bottles three through five in consecutive order.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3437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901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666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620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251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12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7509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25688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Uta Scholl, unsplash.com</a:t>
            </a:r>
          </a:p>
          <a:p>
            <a:r>
              <a:rPr lang="en-US"/>
              <a:t>Photo: Drazen </a:t>
            </a:r>
            <a:r>
              <a:rPr lang="en-US" err="1"/>
              <a:t>Nesic</a:t>
            </a:r>
            <a:r>
              <a:rPr lang="en-US"/>
              <a:t>, unsplash.com </a:t>
            </a:r>
          </a:p>
        </p:txBody>
      </p:sp>
      <p:sp>
        <p:nvSpPr>
          <p:cNvPr id="4" name="Slide Number Placeholder 3"/>
          <p:cNvSpPr>
            <a:spLocks noGrp="1"/>
          </p:cNvSpPr>
          <p:nvPr>
            <p:ph type="sldNum" sz="quarter" idx="5"/>
          </p:nvPr>
        </p:nvSpPr>
        <p:spPr/>
        <p:txBody>
          <a:bodyPr/>
          <a:lstStyle/>
          <a:p>
            <a:fld id="{15F5F775-3E2B-424F-820E-6AEF64493DDA}" type="slidenum">
              <a:rPr lang="en-US" smtClean="0"/>
              <a:t>38</a:t>
            </a:fld>
            <a:endParaRPr lang="en-US"/>
          </a:p>
        </p:txBody>
      </p:sp>
    </p:spTree>
    <p:extLst>
      <p:ext uri="{BB962C8B-B14F-4D97-AF65-F5344CB8AC3E}">
        <p14:creationId xmlns:p14="http://schemas.microsoft.com/office/powerpoint/2010/main" val="38058450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897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Photo 1: Wikipedia</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0285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 overview of redox reaction.</a:t>
            </a:r>
          </a:p>
          <a:p>
            <a:endParaRPr lang="en-US"/>
          </a:p>
          <a:p>
            <a:r>
              <a:rPr lang="en-US"/>
              <a:t>Source: EPA Lead Chemistry 101</a:t>
            </a:r>
          </a:p>
        </p:txBody>
      </p:sp>
      <p:sp>
        <p:nvSpPr>
          <p:cNvPr id="4" name="Slide Number Placeholder 3"/>
          <p:cNvSpPr>
            <a:spLocks noGrp="1"/>
          </p:cNvSpPr>
          <p:nvPr>
            <p:ph type="sldNum" sz="quarter" idx="5"/>
          </p:nvPr>
        </p:nvSpPr>
        <p:spPr/>
        <p:txBody>
          <a:bodyPr/>
          <a:lstStyle/>
          <a:p>
            <a:fld id="{15F5F775-3E2B-424F-820E-6AEF64493DDA}" type="slidenum">
              <a:rPr lang="en-US" smtClean="0"/>
              <a:t>41</a:t>
            </a:fld>
            <a:endParaRPr lang="en-US"/>
          </a:p>
        </p:txBody>
      </p:sp>
    </p:spTree>
    <p:extLst>
      <p:ext uri="{BB962C8B-B14F-4D97-AF65-F5344CB8AC3E}">
        <p14:creationId xmlns:p14="http://schemas.microsoft.com/office/powerpoint/2010/main" val="2970903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DeSantis et al., 2018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82158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Different factors affect corrosion and scale formation.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Presence of oxides: Graph shows different oxidants and their Oxidation-Reduction Potential.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Dissolved solids contributes to both corrosion and scale formation. Water with a higher salt content has increased conductivity which increases corrosion. Or minerals can precipitate out of the water and deposit as scale on the surface of pipes and fixtures which reduce corrosion.</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Chloride and sulfate: Higher ratios of chloride to sulfate contribute to galvanic corrosion and may inhibit the formation of protective scale by keeping those ions in solution.</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Alkalinity and pH: Alkalinity is the capacity of water to neutralize acids and is mostly caused by the water’s content of carbonate and bicarbonate. pH: is a measure of the concentration of hydrogen atoms. Water with a low pH level is more acidic than that with a high pH level. Generally speaking, low pH, acid water, tends to be corrosive and high pH water is more protective of pipes.</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Corrosion inhibitors are chemicals that are added to the water to prevent corrosion. Orthophosphate or polyphosphate form a protective layer around the inside of the pipes to prevent corrosion.</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Temperature: Molecules are more active at higher temperatures which cause chemical reactions to happen faster. Warmer water is more corrosive.</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Flow velocity. Stagnant water contributes to pitting and tuberculation while highly oxygenated water becomes even more corrosive in higher flow conditions because it increase the contact of oxygen with the pipe walls. Also, corrosion inhibitors can be scoured off the pipe walls under high flow conditions. On the other hand, moderate flow rates tend to be less corrosive allowing calcium carbonate and other corrosion control film formation to develop.</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Types of metals: When dissimilar metals are used in plumbing, they can contribute to galvanic corrosion.</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Electrical current can increase corrosion. Sometimes in homes and other buildings copper or galvanized water pipes are used as a grounding path for the structure’s electrical system. Electrical current increases corrosion.</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Bacteria can eat away at the metals themselves or cause changes in water chemistry that contribute to corrosion.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2838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https://scapeconsulting.com.au/corrosion-control/</a:t>
            </a:r>
          </a:p>
          <a:p>
            <a:r>
              <a:rPr lang="en-US"/>
              <a:t>https://www.flickr.com/photos/vcucns/34118541443/</a:t>
            </a:r>
          </a:p>
        </p:txBody>
      </p:sp>
      <p:sp>
        <p:nvSpPr>
          <p:cNvPr id="4" name="Slide Number Placeholder 3"/>
          <p:cNvSpPr>
            <a:spLocks noGrp="1"/>
          </p:cNvSpPr>
          <p:nvPr>
            <p:ph type="sldNum" sz="quarter" idx="5"/>
          </p:nvPr>
        </p:nvSpPr>
        <p:spPr/>
        <p:txBody>
          <a:bodyPr/>
          <a:lstStyle/>
          <a:p>
            <a:fld id="{15F5F775-3E2B-424F-820E-6AEF64493DDA}" type="slidenum">
              <a:rPr lang="en-US" smtClean="0"/>
              <a:t>46</a:t>
            </a:fld>
            <a:endParaRPr lang="en-US"/>
          </a:p>
        </p:txBody>
      </p:sp>
    </p:spTree>
    <p:extLst>
      <p:ext uri="{BB962C8B-B14F-4D97-AF65-F5344CB8AC3E}">
        <p14:creationId xmlns:p14="http://schemas.microsoft.com/office/powerpoint/2010/main" val="1137932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Corrosion of pipes sitting in water in a pit</a:t>
            </a:r>
          </a:p>
          <a:p>
            <a:r>
              <a:rPr lang="en-US"/>
              <a:t>Corrosion of plumbing tree where it’s missing paint due to the moist environment and sodium </a:t>
            </a:r>
            <a:r>
              <a:rPr lang="en-US" err="1"/>
              <a:t>hypochorite</a:t>
            </a:r>
            <a:r>
              <a:rPr lang="en-US"/>
              <a:t> in unvented building</a:t>
            </a:r>
          </a:p>
        </p:txBody>
      </p:sp>
      <p:sp>
        <p:nvSpPr>
          <p:cNvPr id="4" name="Slide Number Placeholder 3"/>
          <p:cNvSpPr>
            <a:spLocks noGrp="1"/>
          </p:cNvSpPr>
          <p:nvPr>
            <p:ph type="sldNum" sz="quarter" idx="5"/>
          </p:nvPr>
        </p:nvSpPr>
        <p:spPr/>
        <p:txBody>
          <a:bodyPr/>
          <a:lstStyle/>
          <a:p>
            <a:fld id="{15F5F775-3E2B-424F-820E-6AEF64493DDA}" type="slidenum">
              <a:rPr lang="en-US" smtClean="0"/>
              <a:t>47</a:t>
            </a:fld>
            <a:endParaRPr lang="en-US"/>
          </a:p>
        </p:txBody>
      </p:sp>
    </p:spTree>
    <p:extLst>
      <p:ext uri="{BB962C8B-B14F-4D97-AF65-F5344CB8AC3E}">
        <p14:creationId xmlns:p14="http://schemas.microsoft.com/office/powerpoint/2010/main" val="36008434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Langelier Saturation Index is used to calculate the scaling potential of water.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Ryznar stability index is used to </a:t>
            </a:r>
            <a:r>
              <a:rPr lang="en-US" sz="1200" b="0" i="0" kern="1200">
                <a:solidFill>
                  <a:schemeClr val="tx1"/>
                </a:solidFill>
                <a:effectLst/>
                <a:latin typeface="+mn-lt"/>
                <a:ea typeface="+mn-ea"/>
                <a:cs typeface="+mn-cs"/>
              </a:rPr>
              <a:t>predict the likelihood of calcium carbonate scale formation.</a:t>
            </a:r>
            <a:endParaRPr lang="en-US"/>
          </a:p>
        </p:txBody>
      </p:sp>
      <p:sp>
        <p:nvSpPr>
          <p:cNvPr id="4" name="Slide Number Placeholder 3"/>
          <p:cNvSpPr>
            <a:spLocks noGrp="1"/>
          </p:cNvSpPr>
          <p:nvPr>
            <p:ph type="sldNum" sz="quarter" idx="5"/>
          </p:nvPr>
        </p:nvSpPr>
        <p:spPr/>
        <p:txBody>
          <a:bodyPr/>
          <a:lstStyle/>
          <a:p>
            <a:fld id="{15F5F775-3E2B-424F-820E-6AEF64493DDA}" type="slidenum">
              <a:rPr lang="en-US" smtClean="0"/>
              <a:t>48</a:t>
            </a:fld>
            <a:endParaRPr lang="en-US"/>
          </a:p>
        </p:txBody>
      </p:sp>
    </p:spTree>
    <p:extLst>
      <p:ext uri="{BB962C8B-B14F-4D97-AF65-F5344CB8AC3E}">
        <p14:creationId xmlns:p14="http://schemas.microsoft.com/office/powerpoint/2010/main" val="18262738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Tucker Colvin, Bozeman WTP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0297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Table source: AWWA Water Treatment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8849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Corrosion control treatment under the LCR:</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If a system has had an action level exceedance, they may have to implement corrosion control treatment.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A system may be required to conduction a corrosion control study to determine optimal corrosion control treatment.</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After the study the system’s regulating agency will determine which type or types of CCT need to be implemented. System has 24 month to implement CCT. Regulating agency may set optimal water quality parameters that the system then has to demonstrate compliance with. OWQP are specific values or ranges of key water quality parameters for optimal corrosion control treatment.</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Follow up monitoring: Systems must then conduct 2 consecutive 6-month periods of follow up tap and WQP sampling.</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System must demonstrate tap samples are less than or equal to the lead practical quantitation limit (LPQ). LPQ limit is the lowest concentration of lead that can be reliably measured under routine laboratory operating conditions. The practical quantitation level for lead is 0.005 mg/L. This helps ensure that water systems is in compliance with Lead and Copper Rule. If the 90th percentile lead levels are less than or equal to the lead practical quantitation level of 0.005 mg/L for two consecutive six-month monitoring periods and it does not exceed the copper action level for two consecutive six-month monitoring periods, it is deemed to have optimized or re-optimized corrosion control treatment.</a:t>
            </a:r>
          </a:p>
          <a:p>
            <a:pPr marL="0" indent="0">
              <a:buFont typeface="Arial" panose="020B0604020202020204" pitchFamily="34" charset="0"/>
              <a:buNone/>
            </a:pPr>
            <a:endParaRPr lang="en-US"/>
          </a:p>
          <a:p>
            <a:pPr marL="0" indent="0">
              <a:buFont typeface="Arial" panose="020B0604020202020204" pitchFamily="34" charset="0"/>
              <a:buNone/>
            </a:pPr>
            <a:r>
              <a:rPr lang="en-US"/>
              <a:t>Photo: https://pixabay.com/photos/water-glass-liquid-wet-refreshment-3853492/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126DFA-F1EC-4BF3-B8A8-7E1F2E75FE7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8483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4CAC1-9B0F-C729-A263-47EB9C5139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9717DF-12A5-72B1-5331-386C83224D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AA7D6A-38AD-48D4-3536-959D1261DB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2926EB-DF38-44A9-2931-E906AF2081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1653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Table source: AWWA Water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3563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1: Tucker Colvin, lead service line goose neck removed in Albuquerque</a:t>
            </a:r>
          </a:p>
          <a:p>
            <a:r>
              <a:rPr lang="en-US"/>
              <a:t>Photo 2: Wikipedia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5F775-3E2B-424F-820E-6AEF64493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5475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7CED0-2B93-50A8-479E-A617126B7E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196F0E-E61F-D971-31AE-E8341F2157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2E981-16F1-BB61-86FC-8CFA970DF3D4}"/>
              </a:ext>
            </a:extLst>
          </p:cNvPr>
          <p:cNvSpPr>
            <a:spLocks noGrp="1"/>
          </p:cNvSpPr>
          <p:nvPr>
            <p:ph type="dt" sz="half" idx="10"/>
          </p:nvPr>
        </p:nvSpPr>
        <p:spPr/>
        <p:txBody>
          <a:bodyPr/>
          <a:lstStyle/>
          <a:p>
            <a:fld id="{52486FF8-41D6-42ED-A311-37D3E70B7C75}" type="datetime1">
              <a:rPr lang="en-US" smtClean="0"/>
              <a:t>3/13/26</a:t>
            </a:fld>
            <a:endParaRPr lang="en-US"/>
          </a:p>
        </p:txBody>
      </p:sp>
      <p:sp>
        <p:nvSpPr>
          <p:cNvPr id="5" name="Footer Placeholder 4">
            <a:extLst>
              <a:ext uri="{FF2B5EF4-FFF2-40B4-BE49-F238E27FC236}">
                <a16:creationId xmlns:a16="http://schemas.microsoft.com/office/drawing/2014/main" id="{36BA09CB-D322-725D-9A2E-EBB3BA085A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25B20-AE21-5F31-6DC8-C8E4F6225F0B}"/>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2786411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0A00E-245F-CD04-44C1-28767C5F3B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E8F3B9-1941-78ED-92D5-9F1ACDB01A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DC78F1-4711-41E5-FEE9-48184F266906}"/>
              </a:ext>
            </a:extLst>
          </p:cNvPr>
          <p:cNvSpPr>
            <a:spLocks noGrp="1"/>
          </p:cNvSpPr>
          <p:nvPr>
            <p:ph type="dt" sz="half" idx="10"/>
          </p:nvPr>
        </p:nvSpPr>
        <p:spPr/>
        <p:txBody>
          <a:bodyPr/>
          <a:lstStyle/>
          <a:p>
            <a:fld id="{F7C93370-B699-4F72-950E-110B25BD26D6}" type="datetime1">
              <a:rPr lang="en-US" smtClean="0"/>
              <a:t>3/13/26</a:t>
            </a:fld>
            <a:endParaRPr lang="en-US"/>
          </a:p>
        </p:txBody>
      </p:sp>
      <p:sp>
        <p:nvSpPr>
          <p:cNvPr id="5" name="Footer Placeholder 4">
            <a:extLst>
              <a:ext uri="{FF2B5EF4-FFF2-40B4-BE49-F238E27FC236}">
                <a16:creationId xmlns:a16="http://schemas.microsoft.com/office/drawing/2014/main" id="{B45A9C90-22D3-D8E8-CD03-FD08BD060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3D33DC-F20E-59B5-A0A7-6B980DFE8733}"/>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2865151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0EB62-2E00-F867-BB54-090C103EB3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BFE867-8F27-2E46-649D-B766F33BAE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3C38EC-E9F8-F437-AF7F-F73D01BCDF65}"/>
              </a:ext>
            </a:extLst>
          </p:cNvPr>
          <p:cNvSpPr>
            <a:spLocks noGrp="1"/>
          </p:cNvSpPr>
          <p:nvPr>
            <p:ph type="dt" sz="half" idx="10"/>
          </p:nvPr>
        </p:nvSpPr>
        <p:spPr/>
        <p:txBody>
          <a:bodyPr/>
          <a:lstStyle/>
          <a:p>
            <a:fld id="{3EBD74A4-E0F5-4DCE-B5ED-EBD7503483CA}" type="datetime1">
              <a:rPr lang="en-US" smtClean="0"/>
              <a:t>3/13/26</a:t>
            </a:fld>
            <a:endParaRPr lang="en-US"/>
          </a:p>
        </p:txBody>
      </p:sp>
      <p:sp>
        <p:nvSpPr>
          <p:cNvPr id="5" name="Footer Placeholder 4">
            <a:extLst>
              <a:ext uri="{FF2B5EF4-FFF2-40B4-BE49-F238E27FC236}">
                <a16:creationId xmlns:a16="http://schemas.microsoft.com/office/drawing/2014/main" id="{49F5FBCC-77BB-8911-B79A-165048005C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0A17E4-A4A0-9368-F339-99BCA4A4FF8A}"/>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2667309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B550-0E07-8338-A1F5-D9AEE1D7ED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6D4B12-171E-F838-AC50-4455DA0623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F43274-D745-5E4A-5613-9D9A27E62B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FB504A-A162-B851-9381-DC3AED856787}"/>
              </a:ext>
            </a:extLst>
          </p:cNvPr>
          <p:cNvSpPr>
            <a:spLocks noGrp="1"/>
          </p:cNvSpPr>
          <p:nvPr>
            <p:ph type="dt" sz="half" idx="10"/>
          </p:nvPr>
        </p:nvSpPr>
        <p:spPr/>
        <p:txBody>
          <a:bodyPr/>
          <a:lstStyle/>
          <a:p>
            <a:fld id="{6BC437BC-A429-429F-A848-7DFDC8EF4B1D}" type="datetime1">
              <a:rPr lang="en-US" smtClean="0"/>
              <a:t>3/13/26</a:t>
            </a:fld>
            <a:endParaRPr lang="en-US"/>
          </a:p>
        </p:txBody>
      </p:sp>
      <p:sp>
        <p:nvSpPr>
          <p:cNvPr id="6" name="Footer Placeholder 5">
            <a:extLst>
              <a:ext uri="{FF2B5EF4-FFF2-40B4-BE49-F238E27FC236}">
                <a16:creationId xmlns:a16="http://schemas.microsoft.com/office/drawing/2014/main" id="{2E68182F-9130-0C4E-5CB9-E6802E37B8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43F296-9DD4-C905-6AE3-30E7C2213FC8}"/>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2533362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02492-A2D2-4DA6-8629-A2477397CC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004E17-821A-93FC-A73C-6742B4BCCA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FE6D1E-D574-F20C-14B6-09AA6314B8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D7B061-25B5-35C8-C4E2-A3F1643CA4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F812DC-9583-E437-EC73-2BC33EFB2A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255585-C7BD-2E83-D6AE-D723C3E5A92E}"/>
              </a:ext>
            </a:extLst>
          </p:cNvPr>
          <p:cNvSpPr>
            <a:spLocks noGrp="1"/>
          </p:cNvSpPr>
          <p:nvPr>
            <p:ph type="dt" sz="half" idx="10"/>
          </p:nvPr>
        </p:nvSpPr>
        <p:spPr/>
        <p:txBody>
          <a:bodyPr/>
          <a:lstStyle/>
          <a:p>
            <a:fld id="{63EF59D4-F400-49A5-901A-81840DA50B89}" type="datetime1">
              <a:rPr lang="en-US" smtClean="0"/>
              <a:t>3/13/26</a:t>
            </a:fld>
            <a:endParaRPr lang="en-US"/>
          </a:p>
        </p:txBody>
      </p:sp>
      <p:sp>
        <p:nvSpPr>
          <p:cNvPr id="8" name="Footer Placeholder 7">
            <a:extLst>
              <a:ext uri="{FF2B5EF4-FFF2-40B4-BE49-F238E27FC236}">
                <a16:creationId xmlns:a16="http://schemas.microsoft.com/office/drawing/2014/main" id="{3F94B535-95D6-A601-5204-6E5FC237FB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55C7A0-F4ED-1ACF-C023-B5D95BF1F3A4}"/>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407493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84D99-C98F-8C7C-65FF-9950118992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C12A88-6E07-24B9-80D0-7B31491C6422}"/>
              </a:ext>
            </a:extLst>
          </p:cNvPr>
          <p:cNvSpPr>
            <a:spLocks noGrp="1"/>
          </p:cNvSpPr>
          <p:nvPr>
            <p:ph type="dt" sz="half" idx="10"/>
          </p:nvPr>
        </p:nvSpPr>
        <p:spPr/>
        <p:txBody>
          <a:bodyPr/>
          <a:lstStyle/>
          <a:p>
            <a:fld id="{94BB1026-371C-412D-8D1F-394EE851BEAC}" type="datetime1">
              <a:rPr lang="en-US" smtClean="0"/>
              <a:t>3/13/26</a:t>
            </a:fld>
            <a:endParaRPr lang="en-US"/>
          </a:p>
        </p:txBody>
      </p:sp>
      <p:sp>
        <p:nvSpPr>
          <p:cNvPr id="4" name="Footer Placeholder 3">
            <a:extLst>
              <a:ext uri="{FF2B5EF4-FFF2-40B4-BE49-F238E27FC236}">
                <a16:creationId xmlns:a16="http://schemas.microsoft.com/office/drawing/2014/main" id="{55CBB052-F01E-2BC1-8C42-AAAD7432B6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C1261D-E139-5B13-8544-137289CE0D97}"/>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936477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41F19-B5D2-9C96-F0E3-8BDD4E7435D8}"/>
              </a:ext>
            </a:extLst>
          </p:cNvPr>
          <p:cNvSpPr>
            <a:spLocks noGrp="1"/>
          </p:cNvSpPr>
          <p:nvPr>
            <p:ph type="dt" sz="half" idx="10"/>
          </p:nvPr>
        </p:nvSpPr>
        <p:spPr/>
        <p:txBody>
          <a:bodyPr/>
          <a:lstStyle/>
          <a:p>
            <a:fld id="{8D0B6F71-DD7D-49D0-9BD9-5AF43CE6F890}" type="datetime1">
              <a:rPr lang="en-US" smtClean="0"/>
              <a:t>3/13/26</a:t>
            </a:fld>
            <a:endParaRPr lang="en-US"/>
          </a:p>
        </p:txBody>
      </p:sp>
      <p:sp>
        <p:nvSpPr>
          <p:cNvPr id="3" name="Footer Placeholder 2">
            <a:extLst>
              <a:ext uri="{FF2B5EF4-FFF2-40B4-BE49-F238E27FC236}">
                <a16:creationId xmlns:a16="http://schemas.microsoft.com/office/drawing/2014/main" id="{F3816D53-B07B-F4AC-B55F-4B4A9BA31D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FE6BC9-0C21-586F-2A3C-B712FB722032}"/>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958444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0B220-D0BA-A45D-901D-240D72563F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0EC96B-AC19-E29B-B005-B82CB05456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FD0AF7-41CF-8BFB-C2BC-FBFDA95059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3B4064-2868-CEAB-1692-6C1ED210B57F}"/>
              </a:ext>
            </a:extLst>
          </p:cNvPr>
          <p:cNvSpPr>
            <a:spLocks noGrp="1"/>
          </p:cNvSpPr>
          <p:nvPr>
            <p:ph type="dt" sz="half" idx="10"/>
          </p:nvPr>
        </p:nvSpPr>
        <p:spPr/>
        <p:txBody>
          <a:bodyPr/>
          <a:lstStyle/>
          <a:p>
            <a:fld id="{5038D9CC-D200-487F-944A-863B74362C71}" type="datetime1">
              <a:rPr lang="en-US" smtClean="0"/>
              <a:t>3/13/26</a:t>
            </a:fld>
            <a:endParaRPr lang="en-US"/>
          </a:p>
        </p:txBody>
      </p:sp>
      <p:sp>
        <p:nvSpPr>
          <p:cNvPr id="6" name="Footer Placeholder 5">
            <a:extLst>
              <a:ext uri="{FF2B5EF4-FFF2-40B4-BE49-F238E27FC236}">
                <a16:creationId xmlns:a16="http://schemas.microsoft.com/office/drawing/2014/main" id="{AC5B93B1-A2E1-0F6D-D004-003B3CC34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53F0B4-8798-578E-529F-59BF82C8A51C}"/>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395998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142AA-13C0-7ECA-8752-3870739843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31C01C-6B8E-7036-E4BF-E09AD69BE5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B673A-8B51-29DA-CCD5-7203E99290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CF01D7-5EB9-5F87-CEC9-31C4126F941A}"/>
              </a:ext>
            </a:extLst>
          </p:cNvPr>
          <p:cNvSpPr>
            <a:spLocks noGrp="1"/>
          </p:cNvSpPr>
          <p:nvPr>
            <p:ph type="dt" sz="half" idx="10"/>
          </p:nvPr>
        </p:nvSpPr>
        <p:spPr/>
        <p:txBody>
          <a:bodyPr/>
          <a:lstStyle/>
          <a:p>
            <a:fld id="{ADBDB04F-BC3C-4373-9F8C-F631E67950B1}" type="datetime1">
              <a:rPr lang="en-US" smtClean="0"/>
              <a:t>3/13/26</a:t>
            </a:fld>
            <a:endParaRPr lang="en-US"/>
          </a:p>
        </p:txBody>
      </p:sp>
      <p:sp>
        <p:nvSpPr>
          <p:cNvPr id="6" name="Footer Placeholder 5">
            <a:extLst>
              <a:ext uri="{FF2B5EF4-FFF2-40B4-BE49-F238E27FC236}">
                <a16:creationId xmlns:a16="http://schemas.microsoft.com/office/drawing/2014/main" id="{7AB39DD5-E267-5462-8EC7-ACA89B66BE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E0D81-F5EB-97E7-6624-1695BE06A671}"/>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2927434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1C07-A918-E6F2-BEC9-A3BD1A51A0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66B970-59EC-5EBB-453A-B608B48D78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D9E174-76F9-2DA7-5AC1-2B7F2D720A1D}"/>
              </a:ext>
            </a:extLst>
          </p:cNvPr>
          <p:cNvSpPr>
            <a:spLocks noGrp="1"/>
          </p:cNvSpPr>
          <p:nvPr>
            <p:ph type="dt" sz="half" idx="10"/>
          </p:nvPr>
        </p:nvSpPr>
        <p:spPr/>
        <p:txBody>
          <a:bodyPr/>
          <a:lstStyle/>
          <a:p>
            <a:fld id="{1C6E6F18-1F51-4CC1-A5AB-38A4872FDE54}" type="datetime1">
              <a:rPr lang="en-US" smtClean="0"/>
              <a:t>3/13/26</a:t>
            </a:fld>
            <a:endParaRPr lang="en-US"/>
          </a:p>
        </p:txBody>
      </p:sp>
      <p:sp>
        <p:nvSpPr>
          <p:cNvPr id="5" name="Footer Placeholder 4">
            <a:extLst>
              <a:ext uri="{FF2B5EF4-FFF2-40B4-BE49-F238E27FC236}">
                <a16:creationId xmlns:a16="http://schemas.microsoft.com/office/drawing/2014/main" id="{282056F7-1739-D769-6047-736B5441C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645E95-3FD5-DD72-3C79-F9518B27FCE7}"/>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2260899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0D223A-C3F9-C628-CA59-85E52F475B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9A21B6-30B9-2F22-BAAE-8FD60F762A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1CAE9A-5D13-2146-F8F0-68BDE986C358}"/>
              </a:ext>
            </a:extLst>
          </p:cNvPr>
          <p:cNvSpPr>
            <a:spLocks noGrp="1"/>
          </p:cNvSpPr>
          <p:nvPr>
            <p:ph type="dt" sz="half" idx="10"/>
          </p:nvPr>
        </p:nvSpPr>
        <p:spPr/>
        <p:txBody>
          <a:bodyPr/>
          <a:lstStyle/>
          <a:p>
            <a:fld id="{F00E4108-F359-4200-B20B-20202BE484AE}" type="datetime1">
              <a:rPr lang="en-US" smtClean="0"/>
              <a:t>3/13/26</a:t>
            </a:fld>
            <a:endParaRPr lang="en-US"/>
          </a:p>
        </p:txBody>
      </p:sp>
      <p:sp>
        <p:nvSpPr>
          <p:cNvPr id="5" name="Footer Placeholder 4">
            <a:extLst>
              <a:ext uri="{FF2B5EF4-FFF2-40B4-BE49-F238E27FC236}">
                <a16:creationId xmlns:a16="http://schemas.microsoft.com/office/drawing/2014/main" id="{3CE2E9AC-3C7D-C807-9D13-10E14D408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9953A3-3330-917D-14C8-F7756B479897}"/>
              </a:ext>
            </a:extLst>
          </p:cNvPr>
          <p:cNvSpPr>
            <a:spLocks noGrp="1"/>
          </p:cNvSpPr>
          <p:nvPr>
            <p:ph type="sldNum" sz="quarter" idx="12"/>
          </p:nvPr>
        </p:nvSpPr>
        <p:spPr/>
        <p:txBody>
          <a:bodyPr/>
          <a:lstStyle/>
          <a:p>
            <a:fld id="{F64EF0D3-21D0-400B-AE55-7BB5AAD387F2}" type="slidenum">
              <a:rPr lang="en-US" smtClean="0"/>
              <a:t>‹#›</a:t>
            </a:fld>
            <a:endParaRPr lang="en-US"/>
          </a:p>
        </p:txBody>
      </p:sp>
    </p:spTree>
    <p:extLst>
      <p:ext uri="{BB962C8B-B14F-4D97-AF65-F5344CB8AC3E}">
        <p14:creationId xmlns:p14="http://schemas.microsoft.com/office/powerpoint/2010/main" val="938988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B1AC-8077-5B34-0007-A787F83EE9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0C495-3293-900B-F7DA-BD350A812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39875-2272-0A99-6E42-E51BC8B8E90A}"/>
              </a:ext>
            </a:extLst>
          </p:cNvPr>
          <p:cNvSpPr>
            <a:spLocks noGrp="1"/>
          </p:cNvSpPr>
          <p:nvPr>
            <p:ph type="dt" sz="half" idx="10"/>
          </p:nvPr>
        </p:nvSpPr>
        <p:spPr/>
        <p:txBody>
          <a:bodyPr/>
          <a:lstStyle/>
          <a:p>
            <a:fld id="{2BAD5EDF-5908-423D-84BB-B801AA7A0718}" type="datetime1">
              <a:rPr lang="en-US" smtClean="0"/>
              <a:t>3/13/26</a:t>
            </a:fld>
            <a:endParaRPr lang="en-US"/>
          </a:p>
        </p:txBody>
      </p:sp>
      <p:sp>
        <p:nvSpPr>
          <p:cNvPr id="5" name="Footer Placeholder 4">
            <a:extLst>
              <a:ext uri="{FF2B5EF4-FFF2-40B4-BE49-F238E27FC236}">
                <a16:creationId xmlns:a16="http://schemas.microsoft.com/office/drawing/2014/main" id="{09402B6C-2777-7CB8-B450-D330E09C8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338E0-F587-1683-3869-63CE6FF11C5F}"/>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574637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E15C-D436-4A3C-90C0-D73A6438F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6614AD-A04A-6854-EFA3-849F31CD31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78AC0-B742-EF7F-E9A1-F559BB2E4338}"/>
              </a:ext>
            </a:extLst>
          </p:cNvPr>
          <p:cNvSpPr>
            <a:spLocks noGrp="1"/>
          </p:cNvSpPr>
          <p:nvPr>
            <p:ph type="dt" sz="half" idx="10"/>
          </p:nvPr>
        </p:nvSpPr>
        <p:spPr/>
        <p:txBody>
          <a:bodyPr/>
          <a:lstStyle/>
          <a:p>
            <a:fld id="{7AD1298D-B57F-4934-BFA3-32D7C97134DE}" type="datetime1">
              <a:rPr lang="en-US" smtClean="0"/>
              <a:t>3/13/26</a:t>
            </a:fld>
            <a:endParaRPr lang="en-US"/>
          </a:p>
        </p:txBody>
      </p:sp>
      <p:sp>
        <p:nvSpPr>
          <p:cNvPr id="5" name="Footer Placeholder 4">
            <a:extLst>
              <a:ext uri="{FF2B5EF4-FFF2-40B4-BE49-F238E27FC236}">
                <a16:creationId xmlns:a16="http://schemas.microsoft.com/office/drawing/2014/main" id="{C40A0B2B-A2E2-74E1-65C7-2A26B70C6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2AF34-1A3F-AA2D-4597-9605054AD15A}"/>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243645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AA0C-8FD0-2B06-E57E-D8B002C425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A08932-C6E6-B72E-93A2-BC4AED6BBE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C05A17-D166-3975-0E1A-77720011DC20}"/>
              </a:ext>
            </a:extLst>
          </p:cNvPr>
          <p:cNvSpPr>
            <a:spLocks noGrp="1"/>
          </p:cNvSpPr>
          <p:nvPr>
            <p:ph type="dt" sz="half" idx="10"/>
          </p:nvPr>
        </p:nvSpPr>
        <p:spPr/>
        <p:txBody>
          <a:bodyPr/>
          <a:lstStyle/>
          <a:p>
            <a:fld id="{5B804B83-3E53-4AB9-9A47-9B64934DE027}" type="datetime1">
              <a:rPr lang="en-US" smtClean="0"/>
              <a:t>3/13/26</a:t>
            </a:fld>
            <a:endParaRPr lang="en-US"/>
          </a:p>
        </p:txBody>
      </p:sp>
      <p:sp>
        <p:nvSpPr>
          <p:cNvPr id="5" name="Footer Placeholder 4">
            <a:extLst>
              <a:ext uri="{FF2B5EF4-FFF2-40B4-BE49-F238E27FC236}">
                <a16:creationId xmlns:a16="http://schemas.microsoft.com/office/drawing/2014/main" id="{0B91377D-1849-9276-F225-AE89F396F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E37A97-D8E2-8DBE-1088-5CE6CE0F49C3}"/>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378722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C75D-BFC9-7B42-370A-55148CF208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23C5D6-5709-7193-91F2-CFB75938A2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DF2F13-9F81-6EB4-8E17-0F10971A9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19E1AE-4DF4-27E4-C936-07538DB028B8}"/>
              </a:ext>
            </a:extLst>
          </p:cNvPr>
          <p:cNvSpPr>
            <a:spLocks noGrp="1"/>
          </p:cNvSpPr>
          <p:nvPr>
            <p:ph type="dt" sz="half" idx="10"/>
          </p:nvPr>
        </p:nvSpPr>
        <p:spPr/>
        <p:txBody>
          <a:bodyPr/>
          <a:lstStyle/>
          <a:p>
            <a:fld id="{86D0756E-F47C-40BE-AE83-B502AEF2EE59}" type="datetime1">
              <a:rPr lang="en-US" smtClean="0"/>
              <a:t>3/13/26</a:t>
            </a:fld>
            <a:endParaRPr lang="en-US"/>
          </a:p>
        </p:txBody>
      </p:sp>
      <p:sp>
        <p:nvSpPr>
          <p:cNvPr id="6" name="Footer Placeholder 5">
            <a:extLst>
              <a:ext uri="{FF2B5EF4-FFF2-40B4-BE49-F238E27FC236}">
                <a16:creationId xmlns:a16="http://schemas.microsoft.com/office/drawing/2014/main" id="{A724DF20-E03A-19A9-6831-C11006D48A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B9CDA3-204C-B26E-59ED-B9AC2EB47BE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138717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4B74-3D13-6202-E756-85256CE09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3D5EE8-EF52-5644-3602-B1120638F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E07B9F-41A5-843F-5195-5AE8C53E4B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0E7882-3782-CFC4-1322-4E4714FAA8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0C1F94-E97A-38B8-95A1-15D6743F32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BAABC3-AB49-0E4D-73B1-2583477FF094}"/>
              </a:ext>
            </a:extLst>
          </p:cNvPr>
          <p:cNvSpPr>
            <a:spLocks noGrp="1"/>
          </p:cNvSpPr>
          <p:nvPr>
            <p:ph type="dt" sz="half" idx="10"/>
          </p:nvPr>
        </p:nvSpPr>
        <p:spPr/>
        <p:txBody>
          <a:bodyPr/>
          <a:lstStyle/>
          <a:p>
            <a:fld id="{C4F27D3D-024B-4A3C-9182-EB8E8DC1BB66}" type="datetime1">
              <a:rPr lang="en-US" smtClean="0"/>
              <a:t>3/13/26</a:t>
            </a:fld>
            <a:endParaRPr lang="en-US"/>
          </a:p>
        </p:txBody>
      </p:sp>
      <p:sp>
        <p:nvSpPr>
          <p:cNvPr id="8" name="Footer Placeholder 7">
            <a:extLst>
              <a:ext uri="{FF2B5EF4-FFF2-40B4-BE49-F238E27FC236}">
                <a16:creationId xmlns:a16="http://schemas.microsoft.com/office/drawing/2014/main" id="{0487BA8E-342E-E09A-2218-C21EB0190D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0D62F3-DF31-5D08-8EEB-314DEEEC2F0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866234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F3F7-9C7C-0A5B-AA61-EEEF6B54EC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D795F6-5E8B-48E5-652D-F87E9BE1F970}"/>
              </a:ext>
            </a:extLst>
          </p:cNvPr>
          <p:cNvSpPr>
            <a:spLocks noGrp="1"/>
          </p:cNvSpPr>
          <p:nvPr>
            <p:ph type="dt" sz="half" idx="10"/>
          </p:nvPr>
        </p:nvSpPr>
        <p:spPr/>
        <p:txBody>
          <a:bodyPr/>
          <a:lstStyle/>
          <a:p>
            <a:fld id="{5B8300CC-7E94-44A8-BC5D-6C7EF8BEDCDB}" type="datetime1">
              <a:rPr lang="en-US" smtClean="0"/>
              <a:t>3/13/26</a:t>
            </a:fld>
            <a:endParaRPr lang="en-US"/>
          </a:p>
        </p:txBody>
      </p:sp>
      <p:sp>
        <p:nvSpPr>
          <p:cNvPr id="4" name="Footer Placeholder 3">
            <a:extLst>
              <a:ext uri="{FF2B5EF4-FFF2-40B4-BE49-F238E27FC236}">
                <a16:creationId xmlns:a16="http://schemas.microsoft.com/office/drawing/2014/main" id="{633A8BF3-A9B0-3E13-720E-573504FCEE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31BAC5-B75B-738B-94BB-DE81AF566889}"/>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691733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2D1285-5342-9B47-6F54-54A75C1A7B54}"/>
              </a:ext>
            </a:extLst>
          </p:cNvPr>
          <p:cNvSpPr>
            <a:spLocks noGrp="1"/>
          </p:cNvSpPr>
          <p:nvPr>
            <p:ph type="dt" sz="half" idx="10"/>
          </p:nvPr>
        </p:nvSpPr>
        <p:spPr/>
        <p:txBody>
          <a:bodyPr/>
          <a:lstStyle/>
          <a:p>
            <a:fld id="{2132D22C-A663-44FA-A982-4D06B6207F77}" type="datetime1">
              <a:rPr lang="en-US" smtClean="0"/>
              <a:t>3/13/26</a:t>
            </a:fld>
            <a:endParaRPr lang="en-US"/>
          </a:p>
        </p:txBody>
      </p:sp>
      <p:sp>
        <p:nvSpPr>
          <p:cNvPr id="3" name="Footer Placeholder 2">
            <a:extLst>
              <a:ext uri="{FF2B5EF4-FFF2-40B4-BE49-F238E27FC236}">
                <a16:creationId xmlns:a16="http://schemas.microsoft.com/office/drawing/2014/main" id="{246AF422-7E33-363A-FEB8-6FD7BF8D07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1AD2E3-1F2A-E327-D39F-6C82EC3D188B}"/>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1665298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F82D-F1DF-4493-7ABB-19995C9E71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BA9A1E-1E12-D272-5B3E-889701042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9BE221-2312-719E-61AC-060403003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D5A76D-828E-9026-255F-E6E878911B1B}"/>
              </a:ext>
            </a:extLst>
          </p:cNvPr>
          <p:cNvSpPr>
            <a:spLocks noGrp="1"/>
          </p:cNvSpPr>
          <p:nvPr>
            <p:ph type="dt" sz="half" idx="10"/>
          </p:nvPr>
        </p:nvSpPr>
        <p:spPr/>
        <p:txBody>
          <a:bodyPr/>
          <a:lstStyle/>
          <a:p>
            <a:fld id="{15F638B8-5675-4483-9A84-55D9AF658CD1}" type="datetime1">
              <a:rPr lang="en-US" smtClean="0"/>
              <a:t>3/13/26</a:t>
            </a:fld>
            <a:endParaRPr lang="en-US"/>
          </a:p>
        </p:txBody>
      </p:sp>
      <p:sp>
        <p:nvSpPr>
          <p:cNvPr id="6" name="Footer Placeholder 5">
            <a:extLst>
              <a:ext uri="{FF2B5EF4-FFF2-40B4-BE49-F238E27FC236}">
                <a16:creationId xmlns:a16="http://schemas.microsoft.com/office/drawing/2014/main" id="{058474D4-7362-0128-D451-827DF89A08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382D3-C6B8-138E-BF00-C99E928F0474}"/>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235160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D25D-1F37-DB4A-5842-7C2AE75FF7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2D7FC8-7752-DF40-863C-D21A976661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F8F550-ADF5-AA3F-489C-3B31642C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4F3A4-265C-FD85-E86C-88DCFD1CAC64}"/>
              </a:ext>
            </a:extLst>
          </p:cNvPr>
          <p:cNvSpPr>
            <a:spLocks noGrp="1"/>
          </p:cNvSpPr>
          <p:nvPr>
            <p:ph type="dt" sz="half" idx="10"/>
          </p:nvPr>
        </p:nvSpPr>
        <p:spPr/>
        <p:txBody>
          <a:bodyPr/>
          <a:lstStyle/>
          <a:p>
            <a:fld id="{74A2BED4-75C5-42E6-A658-F631491DA6AE}" type="datetime1">
              <a:rPr lang="en-US" smtClean="0"/>
              <a:t>3/13/26</a:t>
            </a:fld>
            <a:endParaRPr lang="en-US"/>
          </a:p>
        </p:txBody>
      </p:sp>
      <p:sp>
        <p:nvSpPr>
          <p:cNvPr id="6" name="Footer Placeholder 5">
            <a:extLst>
              <a:ext uri="{FF2B5EF4-FFF2-40B4-BE49-F238E27FC236}">
                <a16:creationId xmlns:a16="http://schemas.microsoft.com/office/drawing/2014/main" id="{5DC132B8-BDED-5D78-ADB8-4400E6AE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6CA6C-F786-7458-C2B3-7DE233BB89B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71509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20CAC-1508-4834-6A37-0FF1B8AEBE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1EB91D-1F55-74FF-9066-608C682588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43769-112C-3219-13B1-AE81A6CB122C}"/>
              </a:ext>
            </a:extLst>
          </p:cNvPr>
          <p:cNvSpPr>
            <a:spLocks noGrp="1"/>
          </p:cNvSpPr>
          <p:nvPr>
            <p:ph type="dt" sz="half" idx="10"/>
          </p:nvPr>
        </p:nvSpPr>
        <p:spPr/>
        <p:txBody>
          <a:bodyPr/>
          <a:lstStyle/>
          <a:p>
            <a:fld id="{438B0779-98C6-4056-8760-B0CA4B84ED0D}" type="datetime1">
              <a:rPr lang="en-US" smtClean="0"/>
              <a:t>3/13/26</a:t>
            </a:fld>
            <a:endParaRPr lang="en-US"/>
          </a:p>
        </p:txBody>
      </p:sp>
      <p:sp>
        <p:nvSpPr>
          <p:cNvPr id="5" name="Footer Placeholder 4">
            <a:extLst>
              <a:ext uri="{FF2B5EF4-FFF2-40B4-BE49-F238E27FC236}">
                <a16:creationId xmlns:a16="http://schemas.microsoft.com/office/drawing/2014/main" id="{664DF674-F82F-C396-77A6-0F63FC507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39E7F-892E-B7F5-D99C-EB9E70E297F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2013990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BB75C-BF77-7140-1CD7-0AF3524A3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3D3E99-8D3F-B921-2EE1-B78A3F24D2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92C47-E147-40BC-913A-8ADA488E7273}"/>
              </a:ext>
            </a:extLst>
          </p:cNvPr>
          <p:cNvSpPr>
            <a:spLocks noGrp="1"/>
          </p:cNvSpPr>
          <p:nvPr>
            <p:ph type="dt" sz="half" idx="10"/>
          </p:nvPr>
        </p:nvSpPr>
        <p:spPr/>
        <p:txBody>
          <a:bodyPr/>
          <a:lstStyle/>
          <a:p>
            <a:fld id="{378FF487-DF61-4098-B73F-87ACC4F4748C}" type="datetime1">
              <a:rPr lang="en-US" smtClean="0"/>
              <a:t>3/13/26</a:t>
            </a:fld>
            <a:endParaRPr lang="en-US"/>
          </a:p>
        </p:txBody>
      </p:sp>
      <p:sp>
        <p:nvSpPr>
          <p:cNvPr id="5" name="Footer Placeholder 4">
            <a:extLst>
              <a:ext uri="{FF2B5EF4-FFF2-40B4-BE49-F238E27FC236}">
                <a16:creationId xmlns:a16="http://schemas.microsoft.com/office/drawing/2014/main" id="{513F29C8-797C-C8FD-BEA6-5AE0D83D5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7A127-4E01-FFFF-D77D-C11766719C7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526030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with Logos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963247" y="4528325"/>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156144" y="3526404"/>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156144" y="3968679"/>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156144" y="3865410"/>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pic>
        <p:nvPicPr>
          <p:cNvPr id="5" name="Picture 4" descr="Several logos of different types of companies&#10;&#10;Description automatically generated with medium confidence">
            <a:extLst>
              <a:ext uri="{FF2B5EF4-FFF2-40B4-BE49-F238E27FC236}">
                <a16:creationId xmlns:a16="http://schemas.microsoft.com/office/drawing/2014/main" id="{3D9FE5ED-0C62-1AD3-4FCD-6A03E07234AB}"/>
              </a:ext>
            </a:extLst>
          </p:cNvPr>
          <p:cNvPicPr>
            <a:picLocks noChangeAspect="1"/>
          </p:cNvPicPr>
          <p:nvPr userDrawn="1"/>
        </p:nvPicPr>
        <p:blipFill>
          <a:blip r:embed="rId2"/>
          <a:stretch>
            <a:fillRect/>
          </a:stretch>
        </p:blipFill>
        <p:spPr>
          <a:xfrm>
            <a:off x="6887689" y="3782610"/>
            <a:ext cx="4197589" cy="2743200"/>
          </a:xfrm>
          <a:prstGeom prst="rect">
            <a:avLst/>
          </a:prstGeom>
        </p:spPr>
      </p:pic>
    </p:spTree>
    <p:extLst>
      <p:ext uri="{BB962C8B-B14F-4D97-AF65-F5344CB8AC3E}">
        <p14:creationId xmlns:p14="http://schemas.microsoft.com/office/powerpoint/2010/main" val="1240266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F2C6-B050-3F8F-4CA7-31E9130CA3B0}"/>
              </a:ext>
            </a:extLst>
          </p:cNvPr>
          <p:cNvSpPr>
            <a:spLocks noGrp="1"/>
          </p:cNvSpPr>
          <p:nvPr>
            <p:ph type="title"/>
          </p:nvPr>
        </p:nvSpPr>
        <p:spPr>
          <a:xfrm>
            <a:off x="718131" y="3375606"/>
            <a:ext cx="10671048" cy="768096"/>
          </a:xfrm>
        </p:spPr>
        <p:txBody>
          <a:bodyPr/>
          <a:lstStyle/>
          <a:p>
            <a:r>
              <a:rPr lang="en-US"/>
              <a:t>Click to edit Master title style</a:t>
            </a:r>
          </a:p>
        </p:txBody>
      </p:sp>
      <p:sp>
        <p:nvSpPr>
          <p:cNvPr id="5" name="Text Placeholder 2">
            <a:extLst>
              <a:ext uri="{FF2B5EF4-FFF2-40B4-BE49-F238E27FC236}">
                <a16:creationId xmlns:a16="http://schemas.microsoft.com/office/drawing/2014/main" id="{5C4D173A-E436-CC97-7B08-83B8EFC48FD2}"/>
              </a:ext>
            </a:extLst>
          </p:cNvPr>
          <p:cNvSpPr>
            <a:spLocks noGrp="1"/>
          </p:cNvSpPr>
          <p:nvPr>
            <p:ph type="body" idx="1" hasCustomPrompt="1"/>
          </p:nvPr>
        </p:nvSpPr>
        <p:spPr>
          <a:xfrm>
            <a:off x="2853255" y="4490828"/>
            <a:ext cx="6400800" cy="512064"/>
          </a:xfrm>
        </p:spPr>
        <p:txBody>
          <a:bodyPr lIns="0" tIns="0" rIns="0" bIns="0">
            <a:noAutofit/>
          </a:bodyPr>
          <a:lstStyle>
            <a:lvl1pPr marL="0" indent="0" algn="ctr">
              <a:spcBef>
                <a:spcPts val="0"/>
              </a:spcBef>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cxnSp>
        <p:nvCxnSpPr>
          <p:cNvPr id="7" name="Straight Connector 6">
            <a:extLst>
              <a:ext uri="{FF2B5EF4-FFF2-40B4-BE49-F238E27FC236}">
                <a16:creationId xmlns:a16="http://schemas.microsoft.com/office/drawing/2014/main" id="{CCE6FA77-868E-CDDD-7346-BD9DA8E4FA58}"/>
              </a:ext>
            </a:extLst>
          </p:cNvPr>
          <p:cNvCxnSpPr/>
          <p:nvPr userDrawn="1"/>
        </p:nvCxnSpPr>
        <p:spPr>
          <a:xfrm>
            <a:off x="991961" y="4343727"/>
            <a:ext cx="10091057" cy="0"/>
          </a:xfrm>
          <a:prstGeom prst="line">
            <a:avLst/>
          </a:prstGeom>
          <a:ln>
            <a:solidFill>
              <a:srgbClr val="5353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5818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no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677672" y="4538942"/>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0" y="3526404"/>
            <a:ext cx="5229672"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0" y="3968679"/>
            <a:ext cx="5229672" cy="340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0" y="3865410"/>
            <a:ext cx="5229672"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3089830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CBDE4B-3382-2640-FFAA-9B4366332AC9}"/>
              </a:ext>
            </a:extLst>
          </p:cNvPr>
          <p:cNvSpPr/>
          <p:nvPr userDrawn="1"/>
        </p:nvSpPr>
        <p:spPr>
          <a:xfrm>
            <a:off x="0" y="1913570"/>
            <a:ext cx="12192000" cy="31792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p:cNvSpPr>
            <a:spLocks noGrp="1"/>
          </p:cNvSpPr>
          <p:nvPr>
            <p:ph type="title" hasCustomPrompt="1"/>
          </p:nvPr>
        </p:nvSpPr>
        <p:spPr>
          <a:xfrm>
            <a:off x="357759" y="3342714"/>
            <a:ext cx="11691366" cy="751999"/>
          </a:xfrm>
        </p:spPr>
        <p:txBody>
          <a:bodyPr anchor="b" anchorCtr="0">
            <a:noAutofit/>
          </a:bodyPr>
          <a:lstStyle>
            <a:lvl1pPr algn="l">
              <a:lnSpc>
                <a:spcPct val="100000"/>
              </a:lnSpc>
              <a:defRPr sz="4400">
                <a:solidFill>
                  <a:schemeClr val="bg1"/>
                </a:solidFill>
              </a:defRPr>
            </a:lvl1pPr>
          </a:lstStyle>
          <a:p>
            <a:r>
              <a:rPr lang="en-US"/>
              <a:t>Section title</a:t>
            </a:r>
          </a:p>
        </p:txBody>
      </p:sp>
      <p:sp>
        <p:nvSpPr>
          <p:cNvPr id="3" name="Text Placeholder 2"/>
          <p:cNvSpPr>
            <a:spLocks noGrp="1"/>
          </p:cNvSpPr>
          <p:nvPr>
            <p:ph type="body" idx="1" hasCustomPrompt="1"/>
          </p:nvPr>
        </p:nvSpPr>
        <p:spPr>
          <a:xfrm>
            <a:off x="491109" y="4234796"/>
            <a:ext cx="6400800" cy="512064"/>
          </a:xfrm>
        </p:spPr>
        <p:txBody>
          <a:bodyPr lIns="0" tIns="0" rIns="0" bIns="0">
            <a:noAutofit/>
          </a:bodyPr>
          <a:lstStyle>
            <a:lvl1pPr marL="0" indent="0" algn="l">
              <a:spcBef>
                <a:spcPts val="0"/>
              </a:spcBef>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sp>
        <p:nvSpPr>
          <p:cNvPr id="12" name="Rectangle 11">
            <a:extLst>
              <a:ext uri="{FF2B5EF4-FFF2-40B4-BE49-F238E27FC236}">
                <a16:creationId xmlns:a16="http://schemas.microsoft.com/office/drawing/2014/main" id="{3186199C-BAB1-1D17-3D77-FE1943D2FF6C}"/>
              </a:ext>
            </a:extLst>
          </p:cNvPr>
          <p:cNvSpPr/>
          <p:nvPr userDrawn="1"/>
        </p:nvSpPr>
        <p:spPr>
          <a:xfrm>
            <a:off x="0" y="5424998"/>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3" name="Rectangle 12">
            <a:extLst>
              <a:ext uri="{FF2B5EF4-FFF2-40B4-BE49-F238E27FC236}">
                <a16:creationId xmlns:a16="http://schemas.microsoft.com/office/drawing/2014/main" id="{5D57DEAD-3056-1401-6D6D-78080FD0E10E}"/>
              </a:ext>
            </a:extLst>
          </p:cNvPr>
          <p:cNvSpPr/>
          <p:nvPr userDrawn="1"/>
        </p:nvSpPr>
        <p:spPr>
          <a:xfrm>
            <a:off x="0" y="5867273"/>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4" name="Rectangle 13">
            <a:extLst>
              <a:ext uri="{FF2B5EF4-FFF2-40B4-BE49-F238E27FC236}">
                <a16:creationId xmlns:a16="http://schemas.microsoft.com/office/drawing/2014/main" id="{2C2C5445-F9FA-890D-CFF3-B0E1CB563259}"/>
              </a:ext>
            </a:extLst>
          </p:cNvPr>
          <p:cNvSpPr/>
          <p:nvPr userDrawn="1"/>
        </p:nvSpPr>
        <p:spPr>
          <a:xfrm>
            <a:off x="0" y="5764004"/>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5" name="Rectangle 14">
            <a:extLst>
              <a:ext uri="{FF2B5EF4-FFF2-40B4-BE49-F238E27FC236}">
                <a16:creationId xmlns:a16="http://schemas.microsoft.com/office/drawing/2014/main" id="{B4EDFE32-5681-34EE-F367-89DB38D95B21}"/>
              </a:ext>
            </a:extLst>
          </p:cNvPr>
          <p:cNvSpPr/>
          <p:nvPr userDrawn="1"/>
        </p:nvSpPr>
        <p:spPr>
          <a:xfrm>
            <a:off x="6806184" y="791586"/>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F511EC05-C673-6D2E-7A19-44FC13D6E6E7}"/>
              </a:ext>
            </a:extLst>
          </p:cNvPr>
          <p:cNvSpPr/>
          <p:nvPr userDrawn="1"/>
        </p:nvSpPr>
        <p:spPr>
          <a:xfrm>
            <a:off x="6806184" y="1233861"/>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7" name="Rectangle 16">
            <a:extLst>
              <a:ext uri="{FF2B5EF4-FFF2-40B4-BE49-F238E27FC236}">
                <a16:creationId xmlns:a16="http://schemas.microsoft.com/office/drawing/2014/main" id="{E3D469EA-A9BF-C5B9-849B-94B3A37F740D}"/>
              </a:ext>
            </a:extLst>
          </p:cNvPr>
          <p:cNvSpPr/>
          <p:nvPr userDrawn="1"/>
        </p:nvSpPr>
        <p:spPr>
          <a:xfrm>
            <a:off x="6806184" y="1130592"/>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6747684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rmAutofit/>
          </a:bodyPr>
          <a:lstStyle>
            <a:lvl1pPr marL="0" indent="0">
              <a:lnSpc>
                <a:spcPct val="150000"/>
              </a:lnSpc>
              <a:spcBef>
                <a:spcPts val="0"/>
              </a:spcBef>
              <a:buNone/>
              <a:defRPr sz="2400">
                <a:solidFill>
                  <a:schemeClr val="tx2"/>
                </a:solidFill>
              </a:defRPr>
            </a:lvl1pPr>
            <a:lvl2pPr marL="347472">
              <a:lnSpc>
                <a:spcPct val="150000"/>
              </a:lnSpc>
              <a:spcBef>
                <a:spcPts val="0"/>
              </a:spcBef>
              <a:defRPr sz="2000">
                <a:solidFill>
                  <a:schemeClr val="tx2"/>
                </a:solidFill>
              </a:defRPr>
            </a:lvl2pPr>
            <a:lvl3pPr marL="685800">
              <a:lnSpc>
                <a:spcPct val="150000"/>
              </a:lnSpc>
              <a:spcBef>
                <a:spcPts val="0"/>
              </a:spcBef>
              <a:defRPr sz="1800">
                <a:solidFill>
                  <a:schemeClr val="tx2"/>
                </a:solidFill>
              </a:defRPr>
            </a:lvl3pPr>
          </a:lstStyle>
          <a:p>
            <a:pPr lvl="0"/>
            <a:r>
              <a:rPr lang="en-US"/>
              <a:t>Click to edit Master text styles</a:t>
            </a:r>
          </a:p>
          <a:p>
            <a:pPr lvl="1"/>
            <a:r>
              <a:rPr lang="en-US"/>
              <a:t>Second level</a:t>
            </a:r>
          </a:p>
          <a:p>
            <a:pPr lvl="2"/>
            <a:r>
              <a:rPr lang="en-US"/>
              <a:t>Third level</a:t>
            </a:r>
          </a:p>
        </p:txBody>
      </p:sp>
      <p:sp>
        <p:nvSpPr>
          <p:cNvPr id="18" name="Rectangle 17">
            <a:extLst>
              <a:ext uri="{FF2B5EF4-FFF2-40B4-BE49-F238E27FC236}">
                <a16:creationId xmlns:a16="http://schemas.microsoft.com/office/drawing/2014/main" id="{6A6CF25E-A7D7-2ABD-BB4F-0CB0626CF1C7}"/>
              </a:ext>
            </a:extLst>
          </p:cNvPr>
          <p:cNvSpPr/>
          <p:nvPr userDrawn="1"/>
        </p:nvSpPr>
        <p:spPr>
          <a:xfrm>
            <a:off x="7193280" y="-71120"/>
            <a:ext cx="4998720"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217328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38708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387088" y="3222752"/>
            <a:ext cx="6766560" cy="2700528"/>
          </a:xfrm>
        </p:spPr>
        <p:txBody>
          <a:bodyPr>
            <a:normAutofit/>
          </a:bodyPr>
          <a:lstStyle>
            <a:lvl1pPr marL="0" indent="0">
              <a:buNone/>
              <a:defRPr sz="1500">
                <a:solidFill>
                  <a:schemeClr val="tx2"/>
                </a:solidFill>
              </a:defRPr>
            </a:lvl1pPr>
            <a:lvl2pPr>
              <a:defRPr sz="1500">
                <a:solidFill>
                  <a:schemeClr val="tx2"/>
                </a:solidFill>
              </a:defRPr>
            </a:lvl2pPr>
            <a:lvl3pPr>
              <a:defRPr sz="1500">
                <a:solidFill>
                  <a:schemeClr val="tx2"/>
                </a:solidFill>
              </a:defRPr>
            </a:lvl3pPr>
            <a:lvl4pPr>
              <a:defRPr sz="1500">
                <a:solidFill>
                  <a:schemeClr val="tx2"/>
                </a:solidFill>
              </a:defRPr>
            </a:lvl4pPr>
            <a:lvl5pPr>
              <a:defRPr sz="15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4A85D42-6430-D83D-2AF2-D40187306607}"/>
              </a:ext>
            </a:extLst>
          </p:cNvPr>
          <p:cNvSpPr/>
          <p:nvPr userDrawn="1"/>
        </p:nvSpPr>
        <p:spPr>
          <a:xfrm>
            <a:off x="0" y="-71120"/>
            <a:ext cx="4168648"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4058656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no logos)">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3" name="Text Placeholder 2"/>
          <p:cNvSpPr>
            <a:spLocks noGrp="1"/>
          </p:cNvSpPr>
          <p:nvPr>
            <p:ph type="body" idx="1"/>
          </p:nvPr>
        </p:nvSpPr>
        <p:spPr>
          <a:xfrm>
            <a:off x="3977640" y="2330704"/>
            <a:ext cx="7917724" cy="411480"/>
          </a:xfrm>
        </p:spPr>
        <p:txBody>
          <a:bodyPr anchor="b" anchorCtr="0">
            <a:noAutofit/>
          </a:bodyPr>
          <a:lstStyle>
            <a:lvl1pPr marL="0" indent="0">
              <a:spcBef>
                <a:spcPts val="0"/>
              </a:spcBef>
              <a:buNone/>
              <a:defRPr sz="1800" b="1" cap="all"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17772" y="2877312"/>
            <a:ext cx="7877592" cy="3747008"/>
          </a:xfrm>
        </p:spPr>
        <p:txBody>
          <a:bodyPr lIns="45720" rIns="45720" bIns="45720">
            <a:normAutofit/>
          </a:bodyPr>
          <a:lstStyle>
            <a:lvl1pPr>
              <a:defRPr sz="1500">
                <a:solidFill>
                  <a:schemeClr val="tx2"/>
                </a:solidFill>
              </a:defRPr>
            </a:lvl1pPr>
            <a:lvl2pPr>
              <a:defRPr sz="1300">
                <a:solidFill>
                  <a:schemeClr val="tx2"/>
                </a:solidFill>
              </a:defRPr>
            </a:lvl2pPr>
            <a:lvl3pPr>
              <a:defRPr sz="12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27016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99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chor="t" anchorCtr="0">
            <a:norm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rmAutofit/>
          </a:bodyPr>
          <a:lstStyle>
            <a:lvl1pPr marL="0" indent="0">
              <a:buNone/>
              <a:defRPr sz="2400">
                <a:solidFill>
                  <a:schemeClr val="tx2"/>
                </a:solidFill>
              </a:defRPr>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11933528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738880"/>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738880"/>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738880"/>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00498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b" anchorCtr="0">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604358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1_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1975104"/>
            <a:ext cx="4169664" cy="667512"/>
          </a:xfrm>
        </p:spPr>
        <p:txBody>
          <a:bodyPr tIns="0" anchor="b" anchorCtr="0">
            <a:noAutofit/>
          </a:bodyPr>
          <a:lstStyle>
            <a:lvl1pPr algn="l">
              <a:defRPr sz="4400"/>
            </a:lvl1pPr>
          </a:lstStyle>
          <a:p>
            <a:r>
              <a:rPr lang="en-US"/>
              <a:t>Thank you!</a:t>
            </a:r>
          </a:p>
        </p:txBody>
      </p:sp>
      <p:sp>
        <p:nvSpPr>
          <p:cNvPr id="3" name="Subtitle 2"/>
          <p:cNvSpPr>
            <a:spLocks noGrp="1"/>
          </p:cNvSpPr>
          <p:nvPr>
            <p:ph type="subTitle" idx="1" hasCustomPrompt="1"/>
          </p:nvPr>
        </p:nvSpPr>
        <p:spPr>
          <a:xfrm>
            <a:off x="1545336" y="2846832"/>
            <a:ext cx="4169664" cy="1166368"/>
          </a:xfrm>
        </p:spPr>
        <p:txBody>
          <a:bodyPr lIns="91440" tIns="0" rIns="91440" bIns="0">
            <a:normAutofit/>
          </a:bodyPr>
          <a:lstStyle>
            <a:lvl1pPr marL="0" indent="0" algn="l">
              <a:spcBef>
                <a:spcPts val="576"/>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contact information here</a:t>
            </a: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0F6FC6"/>
          </a:solidFill>
          <a:ln w="4777" cap="flat">
            <a:noFill/>
            <a:prstDash val="solid"/>
            <a:miter/>
          </a:ln>
        </p:spPr>
        <p:txBody>
          <a:bodyPr rtlCol="0" anchor="ctr"/>
          <a:lstStyle/>
          <a:p>
            <a:endParaRPr lang="en-US"/>
          </a:p>
        </p:txBody>
      </p:sp>
      <p:pic>
        <p:nvPicPr>
          <p:cNvPr id="4" name="Picture 3" descr="Several logos of different types of companies&#10;&#10;Description automatically generated with medium confidence">
            <a:extLst>
              <a:ext uri="{FF2B5EF4-FFF2-40B4-BE49-F238E27FC236}">
                <a16:creationId xmlns:a16="http://schemas.microsoft.com/office/drawing/2014/main" id="{9DC9D82A-DEF4-34D5-121B-ADFE44270EA2}"/>
              </a:ext>
            </a:extLst>
          </p:cNvPr>
          <p:cNvPicPr>
            <a:picLocks noChangeAspect="1"/>
          </p:cNvPicPr>
          <p:nvPr userDrawn="1"/>
        </p:nvPicPr>
        <p:blipFill>
          <a:blip r:embed="rId3"/>
          <a:stretch>
            <a:fillRect/>
          </a:stretch>
        </p:blipFill>
        <p:spPr>
          <a:xfrm>
            <a:off x="1163783" y="4101659"/>
            <a:ext cx="4197589" cy="2743200"/>
          </a:xfrm>
          <a:prstGeom prst="rect">
            <a:avLst/>
          </a:prstGeom>
        </p:spPr>
      </p:pic>
    </p:spTree>
    <p:extLst>
      <p:ext uri="{BB962C8B-B14F-4D97-AF65-F5344CB8AC3E}">
        <p14:creationId xmlns:p14="http://schemas.microsoft.com/office/powerpoint/2010/main" val="12751136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10057881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with Desig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26697268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69269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557977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F5F-12AE-343E-A7C4-C027C9DC5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B6D8C-35E5-D292-6922-B9027F66C9C6}"/>
              </a:ext>
            </a:extLst>
          </p:cNvPr>
          <p:cNvSpPr>
            <a:spLocks noGrp="1"/>
          </p:cNvSpPr>
          <p:nvPr>
            <p:ph sz="half" idx="1"/>
          </p:nvPr>
        </p:nvSpPr>
        <p:spPr>
          <a:xfrm>
            <a:off x="838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2F35C-4F03-105F-4924-51473E2EBC40}"/>
              </a:ext>
            </a:extLst>
          </p:cNvPr>
          <p:cNvSpPr>
            <a:spLocks noGrp="1"/>
          </p:cNvSpPr>
          <p:nvPr>
            <p:ph sz="half" idx="2"/>
          </p:nvPr>
        </p:nvSpPr>
        <p:spPr>
          <a:xfrm>
            <a:off x="6172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B8A544-2673-90A8-F58F-C3764B7654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39242BB-CCCF-5F1C-A5DE-37A05CEE61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FA2AE-B21B-514C-6F6A-10235E5B1DD1}"/>
              </a:ext>
            </a:extLst>
          </p:cNvPr>
          <p:cNvSpPr>
            <a:spLocks noGrp="1"/>
          </p:cNvSpPr>
          <p:nvPr>
            <p:ph type="sldNum" sz="quarter" idx="12"/>
          </p:nvPr>
        </p:nvSpPr>
        <p:spPr/>
        <p:txBody>
          <a:bodyPr/>
          <a:lstStyle/>
          <a:p>
            <a:fld id="{52439305-E3C9-4B3C-B3AE-D7A42EA92ABB}" type="slidenum">
              <a:rPr lang="en-US" smtClean="0"/>
              <a:t>‹#›</a:t>
            </a:fld>
            <a:endParaRPr lang="en-US"/>
          </a:p>
        </p:txBody>
      </p:sp>
    </p:spTree>
    <p:extLst>
      <p:ext uri="{BB962C8B-B14F-4D97-AF65-F5344CB8AC3E}">
        <p14:creationId xmlns:p14="http://schemas.microsoft.com/office/powerpoint/2010/main" val="29094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5842160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4132264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8013943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18378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8266728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621721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483337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5651208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931791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984460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97328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013582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2231409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174577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9550728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963815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1666281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7484497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7109486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7545727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696856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3/13/26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0293376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10267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437561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6873-F8EB-4280-80A5-8AF584ADF7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0AC1D-1AE6-4DDE-92D7-13841E3DA5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BFBCE9-5BC9-45F0-8747-F9D529AD01BF}"/>
              </a:ext>
            </a:extLst>
          </p:cNvPr>
          <p:cNvSpPr>
            <a:spLocks noGrp="1"/>
          </p:cNvSpPr>
          <p:nvPr>
            <p:ph type="dt" sz="half" idx="10"/>
          </p:nvPr>
        </p:nvSpPr>
        <p:spPr/>
        <p:txBody>
          <a:bodyPr/>
          <a:lstStyle/>
          <a:p>
            <a:fld id="{2BAD5EDF-5908-423D-84BB-B801AA7A0718}" type="datetime1">
              <a:rPr lang="en-US" smtClean="0"/>
              <a:t>3/13/26</a:t>
            </a:fld>
            <a:endParaRPr lang="en-US"/>
          </a:p>
        </p:txBody>
      </p:sp>
      <p:sp>
        <p:nvSpPr>
          <p:cNvPr id="5" name="Footer Placeholder 4">
            <a:extLst>
              <a:ext uri="{FF2B5EF4-FFF2-40B4-BE49-F238E27FC236}">
                <a16:creationId xmlns:a16="http://schemas.microsoft.com/office/drawing/2014/main" id="{C0A283D0-A739-47B7-9DBF-A95FC892A1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600892-DCAD-462B-BF14-D03FB2180D3E}"/>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4639514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0200-BBA7-404E-9B0E-788D6DAA3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E1F3DE-D6D7-4BA8-B783-0A2FB4471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2791B8-C38F-41BE-B0C1-E6BEBF7C36D1}"/>
              </a:ext>
            </a:extLst>
          </p:cNvPr>
          <p:cNvSpPr>
            <a:spLocks noGrp="1"/>
          </p:cNvSpPr>
          <p:nvPr>
            <p:ph type="dt" sz="half" idx="10"/>
          </p:nvPr>
        </p:nvSpPr>
        <p:spPr/>
        <p:txBody>
          <a:bodyPr/>
          <a:lstStyle/>
          <a:p>
            <a:fld id="{7AD1298D-B57F-4934-BFA3-32D7C97134DE}" type="datetime1">
              <a:rPr lang="en-US" smtClean="0"/>
              <a:t>3/13/26</a:t>
            </a:fld>
            <a:endParaRPr lang="en-US"/>
          </a:p>
        </p:txBody>
      </p:sp>
      <p:sp>
        <p:nvSpPr>
          <p:cNvPr id="5" name="Footer Placeholder 4">
            <a:extLst>
              <a:ext uri="{FF2B5EF4-FFF2-40B4-BE49-F238E27FC236}">
                <a16:creationId xmlns:a16="http://schemas.microsoft.com/office/drawing/2014/main" id="{6DAAA86C-B50D-473F-A360-1B865F477A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09C5BF-775F-44A0-B69D-39C1F6CE9696}"/>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7802541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AE76-5789-44F4-9977-316CBF1899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BB1F2B-F67C-4399-945C-76FE9A5216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275BEA-CB1B-4BCD-BB2B-6A4497CECEF8}"/>
              </a:ext>
            </a:extLst>
          </p:cNvPr>
          <p:cNvSpPr>
            <a:spLocks noGrp="1"/>
          </p:cNvSpPr>
          <p:nvPr>
            <p:ph type="dt" sz="half" idx="10"/>
          </p:nvPr>
        </p:nvSpPr>
        <p:spPr/>
        <p:txBody>
          <a:bodyPr/>
          <a:lstStyle/>
          <a:p>
            <a:fld id="{5B804B83-3E53-4AB9-9A47-9B64934DE027}" type="datetime1">
              <a:rPr lang="en-US" smtClean="0"/>
              <a:t>3/13/26</a:t>
            </a:fld>
            <a:endParaRPr lang="en-US"/>
          </a:p>
        </p:txBody>
      </p:sp>
      <p:sp>
        <p:nvSpPr>
          <p:cNvPr id="5" name="Footer Placeholder 4">
            <a:extLst>
              <a:ext uri="{FF2B5EF4-FFF2-40B4-BE49-F238E27FC236}">
                <a16:creationId xmlns:a16="http://schemas.microsoft.com/office/drawing/2014/main" id="{A8CAEC5D-DB3D-4009-8451-70C29EFE7C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572BDD-9DA9-452D-A531-F179994C7B0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1142886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DDB-DE3E-4670-B596-1B5BEEDA74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516FF5-3BC0-4E53-9679-8E2EA94183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0A87D-F3BE-49C8-9DF0-1B7994B6F0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FD1F0D-D98E-41E5-A8E9-68DA615CB2DB}"/>
              </a:ext>
            </a:extLst>
          </p:cNvPr>
          <p:cNvSpPr>
            <a:spLocks noGrp="1"/>
          </p:cNvSpPr>
          <p:nvPr>
            <p:ph type="dt" sz="half" idx="10"/>
          </p:nvPr>
        </p:nvSpPr>
        <p:spPr/>
        <p:txBody>
          <a:bodyPr/>
          <a:lstStyle/>
          <a:p>
            <a:fld id="{86D0756E-F47C-40BE-AE83-B502AEF2EE59}" type="datetime1">
              <a:rPr lang="en-US" smtClean="0"/>
              <a:t>3/13/26</a:t>
            </a:fld>
            <a:endParaRPr lang="en-US"/>
          </a:p>
        </p:txBody>
      </p:sp>
      <p:sp>
        <p:nvSpPr>
          <p:cNvPr id="6" name="Footer Placeholder 5">
            <a:extLst>
              <a:ext uri="{FF2B5EF4-FFF2-40B4-BE49-F238E27FC236}">
                <a16:creationId xmlns:a16="http://schemas.microsoft.com/office/drawing/2014/main" id="{F07E9400-9225-4F5D-B645-A071EF0A4D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2B502-6B44-4F7E-A519-24052B5B14D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67879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CEA6-B174-4C31-976C-7A6D7FBE5C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CEE78E-1589-4137-B4AD-2D5BA0CAEC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CE9A5C-A7E6-480E-B031-A1ED24C0C9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B1CFCE-367B-4454-B88C-19424CC0B2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39DE89-F498-462E-96A4-56BBEF42C0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D58A49-574A-4082-93B8-83DCD4F68CC2}"/>
              </a:ext>
            </a:extLst>
          </p:cNvPr>
          <p:cNvSpPr>
            <a:spLocks noGrp="1"/>
          </p:cNvSpPr>
          <p:nvPr>
            <p:ph type="dt" sz="half" idx="10"/>
          </p:nvPr>
        </p:nvSpPr>
        <p:spPr/>
        <p:txBody>
          <a:bodyPr/>
          <a:lstStyle/>
          <a:p>
            <a:fld id="{C4F27D3D-024B-4A3C-9182-EB8E8DC1BB66}" type="datetime1">
              <a:rPr lang="en-US" smtClean="0"/>
              <a:t>3/13/26</a:t>
            </a:fld>
            <a:endParaRPr lang="en-US"/>
          </a:p>
        </p:txBody>
      </p:sp>
      <p:sp>
        <p:nvSpPr>
          <p:cNvPr id="8" name="Footer Placeholder 7">
            <a:extLst>
              <a:ext uri="{FF2B5EF4-FFF2-40B4-BE49-F238E27FC236}">
                <a16:creationId xmlns:a16="http://schemas.microsoft.com/office/drawing/2014/main" id="{B04F6CE1-0341-47A8-93EC-ACBFD50434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C919B9-65A1-4029-A936-9E9022B37F2A}"/>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6882028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906F-6F52-4CC8-BCA6-26FE66F91B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F673EA-4BED-438C-9DAC-84CAFAB6A9EA}"/>
              </a:ext>
            </a:extLst>
          </p:cNvPr>
          <p:cNvSpPr>
            <a:spLocks noGrp="1"/>
          </p:cNvSpPr>
          <p:nvPr>
            <p:ph type="dt" sz="half" idx="10"/>
          </p:nvPr>
        </p:nvSpPr>
        <p:spPr/>
        <p:txBody>
          <a:bodyPr/>
          <a:lstStyle/>
          <a:p>
            <a:fld id="{5B8300CC-7E94-44A8-BC5D-6C7EF8BEDCDB}" type="datetime1">
              <a:rPr lang="en-US" smtClean="0"/>
              <a:t>3/13/26</a:t>
            </a:fld>
            <a:endParaRPr lang="en-US"/>
          </a:p>
        </p:txBody>
      </p:sp>
      <p:sp>
        <p:nvSpPr>
          <p:cNvPr id="4" name="Footer Placeholder 3">
            <a:extLst>
              <a:ext uri="{FF2B5EF4-FFF2-40B4-BE49-F238E27FC236}">
                <a16:creationId xmlns:a16="http://schemas.microsoft.com/office/drawing/2014/main" id="{2EDE7763-6E99-4DC4-B642-483DC6C5CA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20BD65-F9FB-4CE0-8805-2301881DC5E5}"/>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4439285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BB7593-754F-4631-8364-E08FFE845A52}"/>
              </a:ext>
            </a:extLst>
          </p:cNvPr>
          <p:cNvSpPr>
            <a:spLocks noGrp="1"/>
          </p:cNvSpPr>
          <p:nvPr>
            <p:ph type="dt" sz="half" idx="10"/>
          </p:nvPr>
        </p:nvSpPr>
        <p:spPr/>
        <p:txBody>
          <a:bodyPr/>
          <a:lstStyle/>
          <a:p>
            <a:fld id="{2132D22C-A663-44FA-A982-4D06B6207F77}" type="datetime1">
              <a:rPr lang="en-US" smtClean="0"/>
              <a:t>3/13/26</a:t>
            </a:fld>
            <a:endParaRPr lang="en-US"/>
          </a:p>
        </p:txBody>
      </p:sp>
      <p:sp>
        <p:nvSpPr>
          <p:cNvPr id="3" name="Footer Placeholder 2">
            <a:extLst>
              <a:ext uri="{FF2B5EF4-FFF2-40B4-BE49-F238E27FC236}">
                <a16:creationId xmlns:a16="http://schemas.microsoft.com/office/drawing/2014/main" id="{0D05E159-BE74-4D99-81A0-4873D56EF6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D4D2F3-BB4C-40FC-8D93-CB8D3E52BF49}"/>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7257507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D365C-8664-4044-9C03-BB560D6AEC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CAFC68-ADDA-465F-B3AC-11E7BD3AF8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574F47-06CD-484E-A9C0-DD2381E90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49AED2-83FE-4B15-A174-94254CBCAA72}"/>
              </a:ext>
            </a:extLst>
          </p:cNvPr>
          <p:cNvSpPr>
            <a:spLocks noGrp="1"/>
          </p:cNvSpPr>
          <p:nvPr>
            <p:ph type="dt" sz="half" idx="10"/>
          </p:nvPr>
        </p:nvSpPr>
        <p:spPr/>
        <p:txBody>
          <a:bodyPr/>
          <a:lstStyle/>
          <a:p>
            <a:fld id="{15F638B8-5675-4483-9A84-55D9AF658CD1}" type="datetime1">
              <a:rPr lang="en-US" smtClean="0"/>
              <a:t>3/13/26</a:t>
            </a:fld>
            <a:endParaRPr lang="en-US"/>
          </a:p>
        </p:txBody>
      </p:sp>
      <p:sp>
        <p:nvSpPr>
          <p:cNvPr id="6" name="Footer Placeholder 5">
            <a:extLst>
              <a:ext uri="{FF2B5EF4-FFF2-40B4-BE49-F238E27FC236}">
                <a16:creationId xmlns:a16="http://schemas.microsoft.com/office/drawing/2014/main" id="{CEB75EF3-D312-40D4-B512-F32512ED9A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A2F427-526C-4280-BE51-F67819D4303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2000991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2B700-79EA-4346-AA0E-5DD7AEA6A7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223246-C63F-41E1-8542-9CE4F25EB4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EBAC9C-FA44-4065-9BFA-0EBDA7E339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6E3BAA-E644-43A8-8D8E-56289BE91857}"/>
              </a:ext>
            </a:extLst>
          </p:cNvPr>
          <p:cNvSpPr>
            <a:spLocks noGrp="1"/>
          </p:cNvSpPr>
          <p:nvPr>
            <p:ph type="dt" sz="half" idx="10"/>
          </p:nvPr>
        </p:nvSpPr>
        <p:spPr/>
        <p:txBody>
          <a:bodyPr/>
          <a:lstStyle/>
          <a:p>
            <a:fld id="{74A2BED4-75C5-42E6-A658-F631491DA6AE}" type="datetime1">
              <a:rPr lang="en-US" smtClean="0"/>
              <a:t>3/13/26</a:t>
            </a:fld>
            <a:endParaRPr lang="en-US"/>
          </a:p>
        </p:txBody>
      </p:sp>
      <p:sp>
        <p:nvSpPr>
          <p:cNvPr id="6" name="Footer Placeholder 5">
            <a:extLst>
              <a:ext uri="{FF2B5EF4-FFF2-40B4-BE49-F238E27FC236}">
                <a16:creationId xmlns:a16="http://schemas.microsoft.com/office/drawing/2014/main" id="{BBA3C67B-8D2F-4C9D-B8CC-BE111D2EB5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E760A1-8797-48C1-A553-AAC337EE9C24}"/>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0287535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40A6D-BB90-41D1-90AD-E9DA9EDEC4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8AE453-56D2-4F42-B4FF-006D350892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9E3C47-9DA2-4E95-8C79-166B89D9C98F}"/>
              </a:ext>
            </a:extLst>
          </p:cNvPr>
          <p:cNvSpPr>
            <a:spLocks noGrp="1"/>
          </p:cNvSpPr>
          <p:nvPr>
            <p:ph type="dt" sz="half" idx="10"/>
          </p:nvPr>
        </p:nvSpPr>
        <p:spPr/>
        <p:txBody>
          <a:bodyPr/>
          <a:lstStyle/>
          <a:p>
            <a:fld id="{438B0779-98C6-4056-8760-B0CA4B84ED0D}" type="datetime1">
              <a:rPr lang="en-US" smtClean="0"/>
              <a:t>3/13/26</a:t>
            </a:fld>
            <a:endParaRPr lang="en-US"/>
          </a:p>
        </p:txBody>
      </p:sp>
      <p:sp>
        <p:nvSpPr>
          <p:cNvPr id="5" name="Footer Placeholder 4">
            <a:extLst>
              <a:ext uri="{FF2B5EF4-FFF2-40B4-BE49-F238E27FC236}">
                <a16:creationId xmlns:a16="http://schemas.microsoft.com/office/drawing/2014/main" id="{0551B87D-5AD4-47DA-806F-75A544A92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5AB97-87EF-4C90-97C5-4562B1FB119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9232224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274571-0150-402C-B49D-7642768785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188EF4-617A-489F-882E-A263AD0BCB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407D8-2AA5-4A2B-8494-0A09FFF59738}"/>
              </a:ext>
            </a:extLst>
          </p:cNvPr>
          <p:cNvSpPr>
            <a:spLocks noGrp="1"/>
          </p:cNvSpPr>
          <p:nvPr>
            <p:ph type="dt" sz="half" idx="10"/>
          </p:nvPr>
        </p:nvSpPr>
        <p:spPr/>
        <p:txBody>
          <a:bodyPr/>
          <a:lstStyle/>
          <a:p>
            <a:fld id="{378FF487-DF61-4098-B73F-87ACC4F4748C}" type="datetime1">
              <a:rPr lang="en-US" smtClean="0"/>
              <a:t>3/13/26</a:t>
            </a:fld>
            <a:endParaRPr lang="en-US"/>
          </a:p>
        </p:txBody>
      </p:sp>
      <p:sp>
        <p:nvSpPr>
          <p:cNvPr id="5" name="Footer Placeholder 4">
            <a:extLst>
              <a:ext uri="{FF2B5EF4-FFF2-40B4-BE49-F238E27FC236}">
                <a16:creationId xmlns:a16="http://schemas.microsoft.com/office/drawing/2014/main" id="{EF9F660D-0095-4482-824D-E471F9DD7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B5E965-DFDD-41A9-8CDE-E92C851291C1}"/>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951150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theme" Target="../theme/theme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462EBE-A0F4-F950-C173-91514FC6EE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BF81CB-0B05-7A45-9800-9C82B4FE00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1F5620-1B7A-3ACA-533E-B4B501BD1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1A6EB1-53BB-4CA3-87F2-50456EA46B5A}" type="datetime1">
              <a:rPr lang="en-US" smtClean="0"/>
              <a:t>3/13/26</a:t>
            </a:fld>
            <a:endParaRPr lang="en-US"/>
          </a:p>
        </p:txBody>
      </p:sp>
      <p:sp>
        <p:nvSpPr>
          <p:cNvPr id="5" name="Footer Placeholder 4">
            <a:extLst>
              <a:ext uri="{FF2B5EF4-FFF2-40B4-BE49-F238E27FC236}">
                <a16:creationId xmlns:a16="http://schemas.microsoft.com/office/drawing/2014/main" id="{C7BEF006-E074-354D-D18C-ECFD4C4AE0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C6A950F-6E17-CF9F-99B2-23060CB902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4EF0D3-21D0-400B-AE55-7BB5AAD387F2}" type="slidenum">
              <a:rPr lang="en-US" smtClean="0"/>
              <a:t>‹#›</a:t>
            </a:fld>
            <a:endParaRPr lang="en-US"/>
          </a:p>
        </p:txBody>
      </p:sp>
    </p:spTree>
    <p:extLst>
      <p:ext uri="{BB962C8B-B14F-4D97-AF65-F5344CB8AC3E}">
        <p14:creationId xmlns:p14="http://schemas.microsoft.com/office/powerpoint/2010/main" val="1924058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CF2C25-2CF2-B71C-4F70-3827607851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4865AF-31AA-738A-81CB-720F5C885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95B7B-3214-96B2-94FB-0D93C3876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605861-C259-4F74-83A2-A9934029ED12}" type="datetime1">
              <a:rPr lang="en-US" smtClean="0"/>
              <a:t>3/13/26</a:t>
            </a:fld>
            <a:endParaRPr lang="en-US"/>
          </a:p>
        </p:txBody>
      </p:sp>
      <p:sp>
        <p:nvSpPr>
          <p:cNvPr id="5" name="Footer Placeholder 4">
            <a:extLst>
              <a:ext uri="{FF2B5EF4-FFF2-40B4-BE49-F238E27FC236}">
                <a16:creationId xmlns:a16="http://schemas.microsoft.com/office/drawing/2014/main" id="{6FF03466-A05D-EA24-4CAE-DC47142ED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B38ED4-9684-6186-78AE-B1DFBF84C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9D926-3FA1-4EB5-8FD8-9294BA526CF8}" type="slidenum">
              <a:rPr lang="en-US" smtClean="0"/>
              <a:t>‹#›</a:t>
            </a:fld>
            <a:endParaRPr lang="en-US"/>
          </a:p>
        </p:txBody>
      </p:sp>
    </p:spTree>
    <p:extLst>
      <p:ext uri="{BB962C8B-B14F-4D97-AF65-F5344CB8AC3E}">
        <p14:creationId xmlns:p14="http://schemas.microsoft.com/office/powerpoint/2010/main" val="25300258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01382847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Lst>
  <p:hf hdr="0" dt="0"/>
  <p:txStyles>
    <p:titleStyle>
      <a:lvl1pPr algn="ctr" defTabSz="914400" rtl="0" eaLnBrk="1" latinLnBrk="0" hangingPunct="1">
        <a:lnSpc>
          <a:spcPts val="4875"/>
        </a:lnSpc>
        <a:spcBef>
          <a:spcPct val="0"/>
        </a:spcBef>
        <a:buNone/>
        <a:defRPr sz="4400" b="1" kern="1200" cap="none"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tx2"/>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tx2"/>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tx2"/>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3/13/26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55569954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967406-4955-4A37-AE87-3666CC0E1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B78E39-FE58-45A5-82F2-E354998F71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6781CC-0FF2-443C-A386-B6DE595297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605861-C259-4F74-83A2-A9934029ED12}" type="datetime1">
              <a:rPr lang="en-US" smtClean="0"/>
              <a:t>3/13/26</a:t>
            </a:fld>
            <a:endParaRPr lang="en-US"/>
          </a:p>
        </p:txBody>
      </p:sp>
      <p:sp>
        <p:nvSpPr>
          <p:cNvPr id="5" name="Footer Placeholder 4">
            <a:extLst>
              <a:ext uri="{FF2B5EF4-FFF2-40B4-BE49-F238E27FC236}">
                <a16:creationId xmlns:a16="http://schemas.microsoft.com/office/drawing/2014/main" id="{98D073D3-FD55-4398-8E63-435314443B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D049E1-478C-40F3-91CD-BB61F8CB26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9D926-3FA1-4EB5-8FD8-9294BA526CF8}" type="slidenum">
              <a:rPr lang="en-US" smtClean="0"/>
              <a:t>‹#›</a:t>
            </a:fld>
            <a:endParaRPr lang="en-US"/>
          </a:p>
        </p:txBody>
      </p:sp>
    </p:spTree>
    <p:extLst>
      <p:ext uri="{BB962C8B-B14F-4D97-AF65-F5344CB8AC3E}">
        <p14:creationId xmlns:p14="http://schemas.microsoft.com/office/powerpoint/2010/main" val="335339079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45.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30.sv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4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31.sv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45.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4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45.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45.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45.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5.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6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45.xml"/><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45.xml"/><Relationship Id="rId5" Type="http://schemas.openxmlformats.org/officeDocument/2006/relationships/image" Target="../media/image49.jpeg"/><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45.xml"/><Relationship Id="rId5" Type="http://schemas.openxmlformats.org/officeDocument/2006/relationships/image" Target="../media/image52.png"/><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45.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8" Type="http://schemas.openxmlformats.org/officeDocument/2006/relationships/image" Target="../media/image63.jpg"/><Relationship Id="rId13" Type="http://schemas.openxmlformats.org/officeDocument/2006/relationships/image" Target="../media/image68.png"/><Relationship Id="rId3" Type="http://schemas.openxmlformats.org/officeDocument/2006/relationships/image" Target="../media/image58.jpeg"/><Relationship Id="rId7" Type="http://schemas.openxmlformats.org/officeDocument/2006/relationships/image" Target="../media/image62.jpg"/><Relationship Id="rId12" Type="http://schemas.openxmlformats.org/officeDocument/2006/relationships/image" Target="../media/image67.jpg"/><Relationship Id="rId17" Type="http://schemas.openxmlformats.org/officeDocument/2006/relationships/image" Target="../media/image72.jpg"/><Relationship Id="rId2" Type="http://schemas.openxmlformats.org/officeDocument/2006/relationships/notesSlide" Target="../notesSlides/notesSlide37.xml"/><Relationship Id="rId16" Type="http://schemas.openxmlformats.org/officeDocument/2006/relationships/image" Target="../media/image71.jpg"/><Relationship Id="rId1" Type="http://schemas.openxmlformats.org/officeDocument/2006/relationships/slideLayout" Target="../slideLayouts/slideLayout51.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jpg"/><Relationship Id="rId15" Type="http://schemas.openxmlformats.org/officeDocument/2006/relationships/image" Target="../media/image70.jpg"/><Relationship Id="rId10" Type="http://schemas.openxmlformats.org/officeDocument/2006/relationships/image" Target="../media/image65.jp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39.xml"/><Relationship Id="rId1" Type="http://schemas.openxmlformats.org/officeDocument/2006/relationships/slideLayout" Target="../slideLayouts/slideLayout45.xml"/><Relationship Id="rId4" Type="http://schemas.openxmlformats.org/officeDocument/2006/relationships/image" Target="../media/image74.png"/></Relationships>
</file>

<file path=ppt/slides/_rels/slide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0.xml"/><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45.xml"/><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1.xml"/><Relationship Id="rId1" Type="http://schemas.openxmlformats.org/officeDocument/2006/relationships/slideLayout" Target="../slideLayouts/slideLayout45.xml"/><Relationship Id="rId4" Type="http://schemas.openxmlformats.org/officeDocument/2006/relationships/image" Target="../media/image82.jpeg"/></Relationships>
</file>

<file path=ppt/slides/_rels/slide4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2.xml"/><Relationship Id="rId1" Type="http://schemas.openxmlformats.org/officeDocument/2006/relationships/slideLayout" Target="../slideLayouts/slideLayout45.xml"/><Relationship Id="rId4" Type="http://schemas.openxmlformats.org/officeDocument/2006/relationships/image" Target="../media/image84.jpeg"/></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3.xml"/><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4.xml"/><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5.xml"/><Relationship Id="rId1" Type="http://schemas.openxmlformats.org/officeDocument/2006/relationships/slideLayout" Target="../slideLayouts/slideLayout45.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6.xml"/><Relationship Id="rId1" Type="http://schemas.openxmlformats.org/officeDocument/2006/relationships/slideLayout" Target="../slideLayouts/slideLayout45.xml"/></Relationships>
</file>

<file path=ppt/slides/_rels/slide54.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8.xml"/><Relationship Id="rId1" Type="http://schemas.openxmlformats.org/officeDocument/2006/relationships/slideLayout" Target="../slideLayouts/slideLayout18.xml"/><Relationship Id="rId4" Type="http://schemas.openxmlformats.org/officeDocument/2006/relationships/hyperlink" Target="mailto:swefc@unm.edu"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8" Type="http://schemas.openxmlformats.org/officeDocument/2006/relationships/image" Target="../media/image65.jpg"/><Relationship Id="rId13" Type="http://schemas.openxmlformats.org/officeDocument/2006/relationships/image" Target="../media/image70.jpg"/><Relationship Id="rId3" Type="http://schemas.openxmlformats.org/officeDocument/2006/relationships/image" Target="../media/image60.jpg"/><Relationship Id="rId7" Type="http://schemas.openxmlformats.org/officeDocument/2006/relationships/image" Target="../media/image64.png"/><Relationship Id="rId12" Type="http://schemas.openxmlformats.org/officeDocument/2006/relationships/image" Target="../media/image69.jpg"/><Relationship Id="rId2" Type="http://schemas.openxmlformats.org/officeDocument/2006/relationships/image" Target="../media/image59.png"/><Relationship Id="rId16" Type="http://schemas.openxmlformats.org/officeDocument/2006/relationships/image" Target="../media/image89.png"/><Relationship Id="rId1" Type="http://schemas.openxmlformats.org/officeDocument/2006/relationships/slideLayout" Target="../slideLayouts/slideLayout45.xml"/><Relationship Id="rId6" Type="http://schemas.openxmlformats.org/officeDocument/2006/relationships/image" Target="../media/image63.jpg"/><Relationship Id="rId11" Type="http://schemas.openxmlformats.org/officeDocument/2006/relationships/image" Target="../media/image68.png"/><Relationship Id="rId5" Type="http://schemas.openxmlformats.org/officeDocument/2006/relationships/image" Target="../media/image62.jpg"/><Relationship Id="rId15" Type="http://schemas.openxmlformats.org/officeDocument/2006/relationships/image" Target="../media/image72.jpg"/><Relationship Id="rId10" Type="http://schemas.openxmlformats.org/officeDocument/2006/relationships/image" Target="../media/image67.jp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jpg"/></Relationships>
</file>

<file path=ppt/slides/_rels/slide5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200">
                <a:solidFill>
                  <a:prstClr val="white">
                    <a:lumMod val="50000"/>
                  </a:prstClr>
                </a:solidFill>
                <a:latin typeface="Raleway" pitchFamily="2" charset="0"/>
                <a:ea typeface="Helvetica" charset="0"/>
                <a:cs typeface="Helvetica" charset="0"/>
              </a:rPr>
              <a:t>03/05/2026</a:t>
            </a:r>
            <a:endParaRPr kumimoji="0" lang="en-US" sz="2200" b="0" i="0" u="none" strike="noStrike" kern="1200" cap="none" spc="0" normalizeH="0" baseline="0" noProof="0">
              <a:ln>
                <a:noFill/>
              </a:ln>
              <a:solidFill>
                <a:prstClr val="white">
                  <a:lumMod val="50000"/>
                </a:prstClr>
              </a:solidFill>
              <a:effectLst/>
              <a:uLnTx/>
              <a:uFillTx/>
              <a:latin typeface="Helvetica" charset="0"/>
              <a:ea typeface="Helvetica" charset="0"/>
              <a:cs typeface="Helvetica" charset="0"/>
            </a:endParaRP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a:ln>
                  <a:noFill/>
                </a:ln>
                <a:solidFill>
                  <a:srgbClr val="004190"/>
                </a:solidFill>
                <a:effectLst/>
                <a:uLnTx/>
                <a:uFillTx/>
                <a:latin typeface="Raleway" pitchFamily="2" charset="0"/>
                <a:ea typeface="Helvetica Neue"/>
                <a:cs typeface="Helvetica" panose="020B0604020202020204" pitchFamily="34" charset="0"/>
                <a:sym typeface="Helvetica Neue"/>
              </a:rPr>
              <a:t>US Territories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a:ln>
                <a:noFill/>
              </a:ln>
              <a:solidFill>
                <a:srgbClr val="004190"/>
              </a:solidFill>
              <a:effectLst/>
              <a:uLnTx/>
              <a:uFillTx/>
              <a:latin typeface="Raleway" pitchFamily="2"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a:ln>
                  <a:noFill/>
                </a:ln>
                <a:solidFill>
                  <a:srgbClr val="004190"/>
                </a:solidFill>
                <a:effectLst/>
                <a:uLnTx/>
                <a:uFillTx/>
                <a:latin typeface="Raleway" pitchFamily="2" charset="0"/>
                <a:ea typeface="Helvetica Neue"/>
                <a:cs typeface="Helvetica" panose="020B0604020202020204" pitchFamily="34" charset="0"/>
                <a:sym typeface="Helvetica Neue"/>
              </a:rPr>
              <a:t>Session 17: </a:t>
            </a:r>
            <a:r>
              <a:rPr kumimoji="0" lang="en-US" sz="3200" b="0" i="0" u="none" strike="noStrike" kern="1200" cap="none" spc="0" normalizeH="0" baseline="0" noProof="0">
                <a:ln>
                  <a:noFill/>
                </a:ln>
                <a:solidFill>
                  <a:srgbClr val="004190"/>
                </a:solidFill>
                <a:effectLst/>
                <a:uLnTx/>
                <a:uFillTx/>
                <a:latin typeface="Raleway" pitchFamily="2" charset="0"/>
                <a:ea typeface="Helvetica Neue"/>
                <a:cs typeface="Helvetica" panose="020B0604020202020204" pitchFamily="34" charset="0"/>
                <a:sym typeface="Helvetica Neue"/>
              </a:rPr>
              <a:t>Lead &amp; Copper Rule and Corrosion Control</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506322" y="2339470"/>
            <a:ext cx="5183365" cy="1600200"/>
          </a:xfrm>
        </p:spPr>
        <p:txBody>
          <a:bodyPr>
            <a:normAutofit fontScale="90000"/>
          </a:bodyPr>
          <a:lstStyle/>
          <a:p>
            <a:pPr>
              <a:lnSpc>
                <a:spcPct val="100000"/>
              </a:lnSpc>
            </a:pPr>
            <a:r>
              <a:rPr lang="en-US"/>
              <a:t>Michelle Olson</a:t>
            </a:r>
            <a:br>
              <a:rPr lang="en-US"/>
            </a:br>
            <a:br>
              <a:rPr lang="en-US"/>
            </a:br>
            <a:r>
              <a:rPr lang="en-US"/>
              <a:t>Water Utility Trainer </a:t>
            </a:r>
            <a:br>
              <a:rPr lang="en-US"/>
            </a:br>
            <a:r>
              <a:rPr lang="en-US"/>
              <a:t>and Specialist</a:t>
            </a:r>
            <a:br>
              <a:rPr lang="en-US"/>
            </a:br>
            <a:br>
              <a:rPr lang="en-US"/>
            </a:br>
            <a:r>
              <a:rPr lang="en-US">
                <a:solidFill>
                  <a:schemeClr val="accent1"/>
                </a:solidFill>
              </a:rPr>
              <a:t>meolson@unm.edu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B4524DFA-EE09-6E25-22E6-5E63CC40A7AD}"/>
              </a:ext>
            </a:extLst>
          </p:cNvPr>
          <p:cNvPicPr>
            <a:picLocks noChangeAspect="1"/>
          </p:cNvPicPr>
          <p:nvPr/>
        </p:nvPicPr>
        <p:blipFill>
          <a:blip r:embed="rId4"/>
          <a:srcRect l="7795" t="25971" r="6178" b="21044"/>
          <a:stretch>
            <a:fillRect/>
          </a:stretch>
        </p:blipFill>
        <p:spPr>
          <a:xfrm>
            <a:off x="6644038" y="1524621"/>
            <a:ext cx="3933123" cy="3229898"/>
          </a:xfrm>
          <a:prstGeom prst="rect">
            <a:avLst/>
          </a:prstGeom>
        </p:spPr>
      </p:pic>
    </p:spTree>
    <p:extLst>
      <p:ext uri="{BB962C8B-B14F-4D97-AF65-F5344CB8AC3E}">
        <p14:creationId xmlns:p14="http://schemas.microsoft.com/office/powerpoint/2010/main" val="3238074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750935E-341B-B796-BC7B-A36A6AB9C6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987425"/>
            <a:ext cx="5146675" cy="51466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1265238" y="2165350"/>
            <a:ext cx="3932237" cy="1600200"/>
          </a:xfrm>
        </p:spPr>
        <p:txBody>
          <a:bodyPr/>
          <a:lstStyle/>
          <a:p>
            <a:pPr>
              <a:lnSpc>
                <a:spcPct val="100000"/>
              </a:lnSpc>
            </a:pPr>
            <a:r>
              <a:rPr lang="en-US" sz="4000"/>
              <a:t>Tucker Colvin</a:t>
            </a:r>
            <a:br>
              <a:rPr lang="en-US"/>
            </a:br>
            <a:br>
              <a:rPr lang="en-US"/>
            </a:br>
            <a:r>
              <a:rPr lang="en-US"/>
              <a:t>Research Scientist</a:t>
            </a:r>
            <a:br>
              <a:rPr lang="en-US"/>
            </a:br>
            <a:br>
              <a:rPr lang="en-US"/>
            </a:br>
            <a:r>
              <a:rPr lang="en-US">
                <a:solidFill>
                  <a:schemeClr val="accent1"/>
                </a:solidFill>
              </a:rPr>
              <a:t>tcovin@unm.edu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4"/>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5096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0" y="5750736"/>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3719235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57B229-CE03-85EE-3C89-2908D5AD70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F53E9E-76D3-E19B-0D91-D816D4944BE8}"/>
              </a:ext>
            </a:extLst>
          </p:cNvPr>
          <p:cNvSpPr>
            <a:spLocks noGrp="1"/>
          </p:cNvSpPr>
          <p:nvPr>
            <p:ph type="title"/>
          </p:nvPr>
        </p:nvSpPr>
        <p:spPr>
          <a:xfrm>
            <a:off x="467360" y="1"/>
            <a:ext cx="11257280" cy="843280"/>
          </a:xfrm>
        </p:spPr>
        <p:txBody>
          <a:bodyPr/>
          <a:lstStyle/>
          <a:p>
            <a:r>
              <a:rPr lang="en-US"/>
              <a:t>Schedule for 2026:</a:t>
            </a:r>
          </a:p>
        </p:txBody>
      </p:sp>
      <p:sp>
        <p:nvSpPr>
          <p:cNvPr id="3" name="TextBox 2">
            <a:extLst>
              <a:ext uri="{FF2B5EF4-FFF2-40B4-BE49-F238E27FC236}">
                <a16:creationId xmlns:a16="http://schemas.microsoft.com/office/drawing/2014/main" id="{58214F6D-37AF-7BAE-90EE-5A086FD9869C}"/>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F9388618-1953-8502-85F3-B76D6CF3EB8A}"/>
              </a:ext>
            </a:extLst>
          </p:cNvPr>
          <p:cNvGraphicFramePr>
            <a:graphicFrameLocks noGrp="1"/>
          </p:cNvGraphicFramePr>
          <p:nvPr>
            <p:extLst>
              <p:ext uri="{D42A27DB-BD31-4B8C-83A1-F6EECF244321}">
                <p14:modId xmlns:p14="http://schemas.microsoft.com/office/powerpoint/2010/main" val="1804155478"/>
              </p:ext>
            </p:extLst>
          </p:nvPr>
        </p:nvGraphicFramePr>
        <p:xfrm>
          <a:off x="984387" y="974960"/>
          <a:ext cx="10223225" cy="5327305"/>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buNone/>
                      </a:pPr>
                      <a:r>
                        <a:rPr lang="en-US" sz="1400" b="0" i="0" u="none" strike="noStrike">
                          <a:solidFill>
                            <a:srgbClr val="000000"/>
                          </a:solidFill>
                          <a:effectLst/>
                          <a:latin typeface="Raleway" pitchFamily="2" charset="0"/>
                        </a:rPr>
                        <a:t>1/22/2026</a:t>
                      </a:r>
                    </a:p>
                  </a:txBody>
                  <a:tcPr marL="4763" marR="4763" marT="4763" marB="0" anchor="b">
                    <a:solidFill>
                      <a:schemeClr val="bg2"/>
                    </a:solidFill>
                  </a:tcPr>
                </a:tc>
                <a:tc>
                  <a:txBody>
                    <a:bodyPr/>
                    <a:lstStyle/>
                    <a:p>
                      <a:pPr algn="l" fontAlgn="b">
                        <a:buNone/>
                      </a:pPr>
                      <a:r>
                        <a:rPr lang="en-US" sz="1400" b="0" i="0" u="none" strike="noStrike">
                          <a:solidFill>
                            <a:srgbClr val="000000"/>
                          </a:solidFill>
                          <a:effectLst/>
                          <a:latin typeface="Raleway" pitchFamily="2" charset="0"/>
                        </a:rPr>
                        <a:t>Alternative Treatment Processes (e.g. fluoridation, ion exchange, RO…)</a:t>
                      </a:r>
                    </a:p>
                  </a:txBody>
                  <a:tcPr marL="4763" marR="4763" marT="4763" marB="0" anchor="b">
                    <a:solidFill>
                      <a:schemeClr val="bg2"/>
                    </a:solidFill>
                  </a:tcPr>
                </a:tc>
                <a:extLst>
                  <a:ext uri="{0D108BD9-81ED-4DB2-BD59-A6C34878D82A}">
                    <a16:rowId xmlns:a16="http://schemas.microsoft.com/office/drawing/2014/main" val="733357491"/>
                  </a:ext>
                </a:extLst>
              </a:tr>
              <a:tr h="367267">
                <a:tc>
                  <a:txBody>
                    <a:bodyPr/>
                    <a:lstStyle/>
                    <a:p>
                      <a:pPr algn="ctr" fontAlgn="b">
                        <a:buNone/>
                      </a:pPr>
                      <a:r>
                        <a:rPr lang="en-US" sz="1400" b="0" i="0" u="none" strike="noStrike">
                          <a:solidFill>
                            <a:srgbClr val="000000"/>
                          </a:solidFill>
                          <a:effectLst/>
                          <a:latin typeface="Raleway" pitchFamily="2" charset="0"/>
                        </a:rPr>
                        <a:t>2/5/2026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Drinking Water Treatment Math &amp; Concept Review</a:t>
                      </a:r>
                    </a:p>
                  </a:txBody>
                  <a:tcPr marL="4763" marR="4763" marT="4763" marB="0" anchor="b"/>
                </a:tc>
                <a:extLst>
                  <a:ext uri="{0D108BD9-81ED-4DB2-BD59-A6C34878D82A}">
                    <a16:rowId xmlns:a16="http://schemas.microsoft.com/office/drawing/2014/main" val="392762338"/>
                  </a:ext>
                </a:extLst>
              </a:tr>
              <a:tr h="367267">
                <a:tc>
                  <a:txBody>
                    <a:bodyPr/>
                    <a:lstStyle/>
                    <a:p>
                      <a:pPr algn="ctr" fontAlgn="b">
                        <a:buNone/>
                      </a:pPr>
                      <a:r>
                        <a:rPr lang="en-US" sz="1400" b="0" i="0" u="none" strike="noStrike">
                          <a:solidFill>
                            <a:srgbClr val="000000"/>
                          </a:solidFill>
                          <a:effectLst/>
                          <a:latin typeface="Raleway" pitchFamily="2" charset="0"/>
                        </a:rPr>
                        <a:t>2/19/2026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Safety Program Basics (including personal safety, equipment safety, facility safety)</a:t>
                      </a:r>
                    </a:p>
                  </a:txBody>
                  <a:tcPr marL="4763" marR="4763" marT="4763" marB="0" anchor="b"/>
                </a:tc>
                <a:extLst>
                  <a:ext uri="{0D108BD9-81ED-4DB2-BD59-A6C34878D82A}">
                    <a16:rowId xmlns:a16="http://schemas.microsoft.com/office/drawing/2014/main" val="1988889985"/>
                  </a:ext>
                </a:extLst>
              </a:tr>
              <a:tr h="367267">
                <a:tc>
                  <a:txBody>
                    <a:bodyPr/>
                    <a:lstStyle/>
                    <a:p>
                      <a:pPr algn="ctr" fontAlgn="b">
                        <a:buNone/>
                      </a:pPr>
                      <a:r>
                        <a:rPr lang="en-US" sz="1400" b="0" i="0" u="none" strike="noStrike">
                          <a:solidFill>
                            <a:srgbClr val="000000"/>
                          </a:solidFill>
                          <a:effectLst/>
                          <a:latin typeface="Raleway" pitchFamily="2" charset="0"/>
                        </a:rPr>
                        <a:t>3/5/2026</a:t>
                      </a:r>
                    </a:p>
                  </a:txBody>
                  <a:tcPr marL="4763" marR="4763" marT="4763" marB="0" anchor="b">
                    <a:solidFill>
                      <a:schemeClr val="accent6">
                        <a:lumMod val="20000"/>
                        <a:lumOff val="80000"/>
                      </a:schemeClr>
                    </a:solidFill>
                  </a:tcPr>
                </a:tc>
                <a:tc>
                  <a:txBody>
                    <a:bodyPr/>
                    <a:lstStyle/>
                    <a:p>
                      <a:pPr algn="l" fontAlgn="b">
                        <a:buNone/>
                      </a:pPr>
                      <a:r>
                        <a:rPr lang="en-US" sz="1400" b="0" i="0" u="none" strike="noStrike">
                          <a:solidFill>
                            <a:srgbClr val="000000"/>
                          </a:solidFill>
                          <a:effectLst/>
                          <a:latin typeface="Raleway" pitchFamily="2" charset="0"/>
                        </a:rPr>
                        <a:t>Lead &amp; Copper Rule, Corrosion Control</a:t>
                      </a:r>
                    </a:p>
                  </a:txBody>
                  <a:tcPr marL="4763" marR="4763" marT="4763" marB="0" anchor="b">
                    <a:solidFill>
                      <a:schemeClr val="accent6">
                        <a:lumMod val="20000"/>
                        <a:lumOff val="80000"/>
                      </a:schemeClr>
                    </a:solidFill>
                  </a:tcPr>
                </a:tc>
                <a:extLst>
                  <a:ext uri="{0D108BD9-81ED-4DB2-BD59-A6C34878D82A}">
                    <a16:rowId xmlns:a16="http://schemas.microsoft.com/office/drawing/2014/main" val="1439428"/>
                  </a:ext>
                </a:extLst>
              </a:tr>
              <a:tr h="367267">
                <a:tc>
                  <a:txBody>
                    <a:bodyPr/>
                    <a:lstStyle/>
                    <a:p>
                      <a:pPr algn="ctr" fontAlgn="b">
                        <a:buNone/>
                      </a:pPr>
                      <a:r>
                        <a:rPr lang="en-US" sz="1400" b="0" i="0" u="none" strike="noStrike">
                          <a:solidFill>
                            <a:srgbClr val="000000"/>
                          </a:solidFill>
                          <a:effectLst/>
                          <a:latin typeface="Raleway" pitchFamily="2" charset="0"/>
                        </a:rPr>
                        <a:t>3/19/2026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Distribution Systems 1: Hydraulics, Pipe Types, Selection, Installation, and Water Quality</a:t>
                      </a:r>
                    </a:p>
                  </a:txBody>
                  <a:tcPr marL="4763" marR="4763" marT="4763" marB="0" anchor="b"/>
                </a:tc>
                <a:extLst>
                  <a:ext uri="{0D108BD9-81ED-4DB2-BD59-A6C34878D82A}">
                    <a16:rowId xmlns:a16="http://schemas.microsoft.com/office/drawing/2014/main" val="1125775095"/>
                  </a:ext>
                </a:extLst>
              </a:tr>
              <a:tr h="367267">
                <a:tc>
                  <a:txBody>
                    <a:bodyPr/>
                    <a:lstStyle/>
                    <a:p>
                      <a:pPr algn="ctr" fontAlgn="b">
                        <a:buNone/>
                      </a:pPr>
                      <a:r>
                        <a:rPr lang="en-US" sz="1400" b="0" i="0" u="none" strike="noStrike">
                          <a:solidFill>
                            <a:srgbClr val="000000"/>
                          </a:solidFill>
                          <a:effectLst/>
                          <a:latin typeface="Raleway" pitchFamily="2" charset="0"/>
                        </a:rPr>
                        <a:t>4/2/2026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Distribution Systems 2: Valves, Hydrants, Meters, and Service Connections</a:t>
                      </a:r>
                    </a:p>
                  </a:txBody>
                  <a:tcPr marL="4763" marR="4763" marT="4763" marB="0" anchor="b"/>
                </a:tc>
                <a:extLst>
                  <a:ext uri="{0D108BD9-81ED-4DB2-BD59-A6C34878D82A}">
                    <a16:rowId xmlns:a16="http://schemas.microsoft.com/office/drawing/2014/main" val="1678978195"/>
                  </a:ext>
                </a:extLst>
              </a:tr>
              <a:tr h="367267">
                <a:tc>
                  <a:txBody>
                    <a:bodyPr/>
                    <a:lstStyle/>
                    <a:p>
                      <a:pPr algn="ctr" fontAlgn="b">
                        <a:buNone/>
                      </a:pPr>
                      <a:r>
                        <a:rPr lang="en-US" sz="1400" b="0" i="0" u="none" strike="noStrike">
                          <a:solidFill>
                            <a:srgbClr val="000000"/>
                          </a:solidFill>
                          <a:effectLst/>
                          <a:latin typeface="Raleway" pitchFamily="2" charset="0"/>
                        </a:rPr>
                        <a:t>4/16/2026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Distribution Systems 3: Storage and Booster Pumping</a:t>
                      </a:r>
                    </a:p>
                  </a:txBody>
                  <a:tcPr marL="4763" marR="4763" marT="4763" marB="0" anchor="b"/>
                </a:tc>
                <a:extLst>
                  <a:ext uri="{0D108BD9-81ED-4DB2-BD59-A6C34878D82A}">
                    <a16:rowId xmlns:a16="http://schemas.microsoft.com/office/drawing/2014/main" val="1921529446"/>
                  </a:ext>
                </a:extLst>
              </a:tr>
              <a:tr h="378756">
                <a:tc>
                  <a:txBody>
                    <a:bodyPr/>
                    <a:lstStyle/>
                    <a:p>
                      <a:pPr algn="ctr" fontAlgn="b">
                        <a:buNone/>
                      </a:pPr>
                      <a:r>
                        <a:rPr lang="en-US" sz="1400" b="0" i="0" u="none" strike="noStrike">
                          <a:solidFill>
                            <a:srgbClr val="000000"/>
                          </a:solidFill>
                          <a:effectLst/>
                          <a:latin typeface="Raleway" pitchFamily="2" charset="0"/>
                        </a:rPr>
                        <a:t>4/30/2026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O&amp;M: Pumps, Main, and  Appurtenance Maintenance (including pressure monitoring, valve exercising, and flushing)</a:t>
                      </a:r>
                    </a:p>
                  </a:txBody>
                  <a:tcPr marL="4763" marR="4763" marT="4763" marB="0" anchor="b">
                    <a:solidFill>
                      <a:srgbClr val="E7EAED"/>
                    </a:solidFill>
                  </a:tcPr>
                </a:tc>
                <a:extLst>
                  <a:ext uri="{0D108BD9-81ED-4DB2-BD59-A6C34878D82A}">
                    <a16:rowId xmlns:a16="http://schemas.microsoft.com/office/drawing/2014/main" val="4115922846"/>
                  </a:ext>
                </a:extLst>
              </a:tr>
              <a:tr h="422267">
                <a:tc>
                  <a:txBody>
                    <a:bodyPr/>
                    <a:lstStyle/>
                    <a:p>
                      <a:pPr algn="ctr" fontAlgn="b">
                        <a:buNone/>
                      </a:pPr>
                      <a:r>
                        <a:rPr lang="en-US" sz="1400" b="0" i="0" u="none" strike="noStrike">
                          <a:solidFill>
                            <a:srgbClr val="000000"/>
                          </a:solidFill>
                          <a:effectLst/>
                          <a:latin typeface="Raleway" pitchFamily="2" charset="0"/>
                        </a:rPr>
                        <a:t>5/14/2026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O&amp;M: Cross Connection Control</a:t>
                      </a:r>
                    </a:p>
                  </a:txBody>
                  <a:tcPr marL="4763" marR="4763" marT="4763" marB="0" anchor="b">
                    <a:solidFill>
                      <a:srgbClr val="E7EAED"/>
                    </a:solidFill>
                  </a:tcPr>
                </a:tc>
                <a:extLst>
                  <a:ext uri="{0D108BD9-81ED-4DB2-BD59-A6C34878D82A}">
                    <a16:rowId xmlns:a16="http://schemas.microsoft.com/office/drawing/2014/main" val="1141426656"/>
                  </a:ext>
                </a:extLst>
              </a:tr>
              <a:tr h="367267">
                <a:tc>
                  <a:txBody>
                    <a:bodyPr/>
                    <a:lstStyle/>
                    <a:p>
                      <a:pPr algn="ctr" fontAlgn="b">
                        <a:buNone/>
                      </a:pPr>
                      <a:r>
                        <a:rPr lang="en-US" sz="1400" b="0" i="0" u="none" strike="noStrike">
                          <a:solidFill>
                            <a:srgbClr val="000000"/>
                          </a:solidFill>
                          <a:effectLst/>
                          <a:latin typeface="Raleway" pitchFamily="2" charset="0"/>
                        </a:rPr>
                        <a:t>5/28/2026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O&amp;M: Distribution System Math and Concept Review</a:t>
                      </a:r>
                    </a:p>
                  </a:txBody>
                  <a:tcPr marL="4763" marR="4763" marT="4763" marB="0" anchor="b">
                    <a:solidFill>
                      <a:srgbClr val="E7EAED"/>
                    </a:solidFill>
                  </a:tcPr>
                </a:tc>
                <a:extLst>
                  <a:ext uri="{0D108BD9-81ED-4DB2-BD59-A6C34878D82A}">
                    <a16:rowId xmlns:a16="http://schemas.microsoft.com/office/drawing/2014/main" val="3306775158"/>
                  </a:ext>
                </a:extLst>
              </a:tr>
              <a:tr h="367267">
                <a:tc>
                  <a:txBody>
                    <a:bodyPr/>
                    <a:lstStyle/>
                    <a:p>
                      <a:pPr algn="ctr" fontAlgn="b">
                        <a:buNone/>
                      </a:pPr>
                      <a:r>
                        <a:rPr lang="en-US" sz="1400" b="0" i="0" u="none" strike="noStrike">
                          <a:solidFill>
                            <a:srgbClr val="000000"/>
                          </a:solidFill>
                          <a:effectLst/>
                          <a:latin typeface="Raleway" pitchFamily="2" charset="0"/>
                        </a:rPr>
                        <a:t>6/11/2026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Sampling &amp; Lab Procedures/Analysis/Interpretation</a:t>
                      </a:r>
                    </a:p>
                  </a:txBody>
                  <a:tcPr marL="4763" marR="4763" marT="4763" marB="0" anchor="b"/>
                </a:tc>
                <a:extLst>
                  <a:ext uri="{0D108BD9-81ED-4DB2-BD59-A6C34878D82A}">
                    <a16:rowId xmlns:a16="http://schemas.microsoft.com/office/drawing/2014/main" val="1418810750"/>
                  </a:ext>
                </a:extLst>
              </a:tr>
              <a:tr h="422267">
                <a:tc>
                  <a:txBody>
                    <a:bodyPr/>
                    <a:lstStyle/>
                    <a:p>
                      <a:pPr algn="ctr" fontAlgn="b">
                        <a:buNone/>
                      </a:pPr>
                      <a:r>
                        <a:rPr lang="en-US" sz="1400" b="0" i="0" u="none" strike="noStrike">
                          <a:solidFill>
                            <a:srgbClr val="000000"/>
                          </a:solidFill>
                          <a:effectLst/>
                          <a:latin typeface="Raleway" pitchFamily="2" charset="0"/>
                        </a:rPr>
                        <a:t>6/25/2026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Management Overview (including organization, communication, PR &amp; record keeping)</a:t>
                      </a:r>
                    </a:p>
                  </a:txBody>
                  <a:tcPr marL="4763" marR="4763" marT="4763" marB="0" anchor="b">
                    <a:solidFill>
                      <a:srgbClr val="E7EAED"/>
                    </a:solidFill>
                  </a:tcPr>
                </a:tc>
                <a:extLst>
                  <a:ext uri="{0D108BD9-81ED-4DB2-BD59-A6C34878D82A}">
                    <a16:rowId xmlns:a16="http://schemas.microsoft.com/office/drawing/2014/main" val="3025419566"/>
                  </a:ext>
                </a:extLst>
              </a:tr>
              <a:tr h="367267">
                <a:tc>
                  <a:txBody>
                    <a:bodyPr/>
                    <a:lstStyle/>
                    <a:p>
                      <a:pPr algn="ctr" fontAlgn="b">
                        <a:buNone/>
                      </a:pPr>
                      <a:r>
                        <a:rPr lang="en-US" sz="1400" b="0" i="0" u="none" strike="noStrike">
                          <a:solidFill>
                            <a:srgbClr val="000000"/>
                          </a:solidFill>
                          <a:effectLst/>
                          <a:latin typeface="Raleway" pitchFamily="2" charset="0"/>
                        </a:rPr>
                        <a:t>7/9/2026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Drinking Water Practice Exam and Review</a:t>
                      </a:r>
                    </a:p>
                  </a:txBody>
                  <a:tcPr marL="4763" marR="4763" marT="4763"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1623192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a:t>https://swefc.unm.edu/home/op-cert-trainings/</a:t>
            </a:r>
          </a:p>
        </p:txBody>
      </p:sp>
      <p:pic>
        <p:nvPicPr>
          <p:cNvPr id="3" name="Picture 2">
            <a:extLst>
              <a:ext uri="{FF2B5EF4-FFF2-40B4-BE49-F238E27FC236}">
                <a16:creationId xmlns:a16="http://schemas.microsoft.com/office/drawing/2014/main" id="{FC5BEA72-83B9-9D4F-5C26-B85B041AE835}"/>
              </a:ext>
            </a:extLst>
          </p:cNvPr>
          <p:cNvPicPr>
            <a:picLocks noChangeAspect="1"/>
          </p:cNvPicPr>
          <p:nvPr/>
        </p:nvPicPr>
        <p:blipFill>
          <a:blip r:embed="rId3"/>
          <a:stretch>
            <a:fillRect/>
          </a:stretch>
        </p:blipFill>
        <p:spPr>
          <a:xfrm>
            <a:off x="1032954" y="962891"/>
            <a:ext cx="10126091" cy="5622011"/>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a:t>Sign in </a:t>
            </a:r>
            <a:r>
              <a:rPr lang="en-US"/>
              <a:t>for </a:t>
            </a:r>
            <a:r>
              <a:rPr lang="en-US" b="1"/>
              <a:t>every session </a:t>
            </a:r>
            <a:r>
              <a:rPr lang="en-US"/>
              <a:t>to ensure you </a:t>
            </a:r>
            <a:r>
              <a:rPr lang="en-US" b="1"/>
              <a:t>get credit </a:t>
            </a:r>
            <a:r>
              <a:rPr lang="en-US"/>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04ABC-BE84-BF40-BF81-255738F15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C91BA4-7577-602F-1321-EED29B6A54FF}"/>
              </a:ext>
            </a:extLst>
          </p:cNvPr>
          <p:cNvSpPr>
            <a:spLocks noGrp="1"/>
          </p:cNvSpPr>
          <p:nvPr>
            <p:ph type="title"/>
          </p:nvPr>
        </p:nvSpPr>
        <p:spPr/>
        <p:txBody>
          <a:bodyPr/>
          <a:lstStyle/>
          <a:p>
            <a:r>
              <a:rPr lang="en-US"/>
              <a:t>Lead and Copper Rule</a:t>
            </a:r>
          </a:p>
        </p:txBody>
      </p:sp>
    </p:spTree>
    <p:extLst>
      <p:ext uri="{BB962C8B-B14F-4D97-AF65-F5344CB8AC3E}">
        <p14:creationId xmlns:p14="http://schemas.microsoft.com/office/powerpoint/2010/main" val="1838575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5EAB754-E264-2466-FEDE-421EE2040ACF}"/>
              </a:ext>
            </a:extLst>
          </p:cNvPr>
          <p:cNvSpPr>
            <a:spLocks noGrp="1"/>
          </p:cNvSpPr>
          <p:nvPr>
            <p:ph type="title"/>
          </p:nvPr>
        </p:nvSpPr>
        <p:spPr>
          <a:xfrm>
            <a:off x="359568" y="18255"/>
            <a:ext cx="10515600" cy="1139033"/>
          </a:xfrm>
        </p:spPr>
        <p:txBody>
          <a:bodyPr/>
          <a:lstStyle/>
          <a:p>
            <a:r>
              <a:rPr lang="en-US">
                <a:latin typeface="+mj-lt"/>
              </a:rPr>
              <a:t>What are the Lead &amp; Copper Rules?</a:t>
            </a:r>
          </a:p>
        </p:txBody>
      </p:sp>
      <p:graphicFrame>
        <p:nvGraphicFramePr>
          <p:cNvPr id="7" name="Content Placeholder 6">
            <a:extLst>
              <a:ext uri="{FF2B5EF4-FFF2-40B4-BE49-F238E27FC236}">
                <a16:creationId xmlns:a16="http://schemas.microsoft.com/office/drawing/2014/main" id="{E1E6AF94-E9DB-3DDE-53ED-BDC380A4B74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125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825081F1-A011-47FB-8E19-E7C4FFE7177C}"/>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dgm id="{6E17929A-BC58-4C85-BA1D-987CB519E517}"/>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graphicEl>
                                              <a:dgm id="{F9F3902C-D804-4F9D-9114-1F7F3C37C8EE}"/>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graphicEl>
                                              <a:dgm id="{6A27D38F-411B-485F-87A5-FDC8AA8766A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1FF0D49D-6032-47E0-BE53-F284F3B22822}"/>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graphicEl>
                                              <a:dgm id="{FA06407F-D272-4ABC-AC66-EAEE354D0F2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14F2C5B-2336-6FED-50E3-CA3E5CCF46F5}"/>
              </a:ext>
            </a:extLst>
          </p:cNvPr>
          <p:cNvSpPr txBox="1">
            <a:spLocks/>
          </p:cNvSpPr>
          <p:nvPr/>
        </p:nvSpPr>
        <p:spPr>
          <a:xfrm>
            <a:off x="574072" y="-11949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Light" panose="020F0302020204030204" pitchFamily="34" charset="0"/>
                <a:ea typeface="Calibri Light" panose="020F0302020204030204" pitchFamily="34" charset="0"/>
                <a:cs typeface="Calibri Light" panose="020F0302020204030204" pitchFamily="34" charset="0"/>
              </a:rPr>
              <a:t>Sources of Lead &amp; Copper in Drinking Water</a:t>
            </a:r>
          </a:p>
        </p:txBody>
      </p:sp>
      <p:grpSp>
        <p:nvGrpSpPr>
          <p:cNvPr id="5" name="Group 4">
            <a:extLst>
              <a:ext uri="{FF2B5EF4-FFF2-40B4-BE49-F238E27FC236}">
                <a16:creationId xmlns:a16="http://schemas.microsoft.com/office/drawing/2014/main" id="{CE20058F-D685-526E-23BF-8C810F34C221}"/>
              </a:ext>
            </a:extLst>
          </p:cNvPr>
          <p:cNvGrpSpPr/>
          <p:nvPr/>
        </p:nvGrpSpPr>
        <p:grpSpPr>
          <a:xfrm>
            <a:off x="8406694" y="3356145"/>
            <a:ext cx="2947106" cy="3305752"/>
            <a:chOff x="8406694" y="3356145"/>
            <a:chExt cx="2947106" cy="3305752"/>
          </a:xfrm>
        </p:grpSpPr>
        <p:pic>
          <p:nvPicPr>
            <p:cNvPr id="6" name="Picture 6" descr="Image result for galvanized pipes">
              <a:extLst>
                <a:ext uri="{FF2B5EF4-FFF2-40B4-BE49-F238E27FC236}">
                  <a16:creationId xmlns:a16="http://schemas.microsoft.com/office/drawing/2014/main" id="{9141FB2C-F168-28E8-4532-7D4BA2ECBE19}"/>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060968" y="3356145"/>
              <a:ext cx="2292832" cy="2143125"/>
            </a:xfrm>
            <a:prstGeom prst="rect">
              <a:avLst/>
            </a:prstGeom>
            <a:noFill/>
          </p:spPr>
        </p:pic>
        <p:sp>
          <p:nvSpPr>
            <p:cNvPr id="7" name="TextBox 6">
              <a:extLst>
                <a:ext uri="{FF2B5EF4-FFF2-40B4-BE49-F238E27FC236}">
                  <a16:creationId xmlns:a16="http://schemas.microsoft.com/office/drawing/2014/main" id="{BF58C335-4E37-D8DC-DA59-DA9DD6ED50DB}"/>
                </a:ext>
              </a:extLst>
            </p:cNvPr>
            <p:cNvSpPr txBox="1"/>
            <p:nvPr/>
          </p:nvSpPr>
          <p:spPr>
            <a:xfrm>
              <a:off x="8406694" y="5461568"/>
              <a:ext cx="277616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Galvanized Pipes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(in downstream locations of LSLs)</a:t>
              </a:r>
            </a:p>
          </p:txBody>
        </p:sp>
      </p:grpSp>
      <p:grpSp>
        <p:nvGrpSpPr>
          <p:cNvPr id="8" name="Group 7">
            <a:extLst>
              <a:ext uri="{FF2B5EF4-FFF2-40B4-BE49-F238E27FC236}">
                <a16:creationId xmlns:a16="http://schemas.microsoft.com/office/drawing/2014/main" id="{F64315C0-D7F7-065F-EA38-DC6549143D95}"/>
              </a:ext>
            </a:extLst>
          </p:cNvPr>
          <p:cNvGrpSpPr/>
          <p:nvPr/>
        </p:nvGrpSpPr>
        <p:grpSpPr>
          <a:xfrm>
            <a:off x="5653714" y="3820096"/>
            <a:ext cx="2524948" cy="2949719"/>
            <a:chOff x="5261582" y="3820096"/>
            <a:chExt cx="2524948" cy="2949719"/>
          </a:xfrm>
        </p:grpSpPr>
        <p:pic>
          <p:nvPicPr>
            <p:cNvPr id="9" name="Picture 2" descr="Lead and Copper Sampling Program | Southlake, TX - Official Website">
              <a:extLst>
                <a:ext uri="{FF2B5EF4-FFF2-40B4-BE49-F238E27FC236}">
                  <a16:creationId xmlns:a16="http://schemas.microsoft.com/office/drawing/2014/main" id="{00E5294C-2B4B-4E50-A0B0-32360740F8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2494" y="3820096"/>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8413C57-1C8B-AA57-4A7C-0FA22FCC7241}"/>
                </a:ext>
              </a:extLst>
            </p:cNvPr>
            <p:cNvSpPr txBox="1"/>
            <p:nvPr/>
          </p:nvSpPr>
          <p:spPr>
            <a:xfrm>
              <a:off x="5261582" y="5938818"/>
              <a:ext cx="252494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Lead Solder at Pipe Joints</a:t>
              </a:r>
            </a:p>
          </p:txBody>
        </p:sp>
      </p:grpSp>
      <p:grpSp>
        <p:nvGrpSpPr>
          <p:cNvPr id="11" name="Group 10">
            <a:extLst>
              <a:ext uri="{FF2B5EF4-FFF2-40B4-BE49-F238E27FC236}">
                <a16:creationId xmlns:a16="http://schemas.microsoft.com/office/drawing/2014/main" id="{30058D08-ED76-1A0A-566C-2D2D0C9EBF9E}"/>
              </a:ext>
            </a:extLst>
          </p:cNvPr>
          <p:cNvGrpSpPr/>
          <p:nvPr/>
        </p:nvGrpSpPr>
        <p:grpSpPr>
          <a:xfrm>
            <a:off x="574072" y="1731016"/>
            <a:ext cx="4570845" cy="4761859"/>
            <a:chOff x="574072" y="1731016"/>
            <a:chExt cx="4570845" cy="4761859"/>
          </a:xfrm>
        </p:grpSpPr>
        <p:pic>
          <p:nvPicPr>
            <p:cNvPr id="12" name="Picture 2" descr="Image result for lead water pipes">
              <a:extLst>
                <a:ext uri="{FF2B5EF4-FFF2-40B4-BE49-F238E27FC236}">
                  <a16:creationId xmlns:a16="http://schemas.microsoft.com/office/drawing/2014/main" id="{92FEE68A-226D-0978-16D4-59446489FB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072" y="1731016"/>
              <a:ext cx="4570845" cy="208908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8A834B0-534C-5616-EDD3-B25C2815D987}"/>
                </a:ext>
              </a:extLst>
            </p:cNvPr>
            <p:cNvSpPr txBox="1"/>
            <p:nvPr/>
          </p:nvSpPr>
          <p:spPr>
            <a:xfrm>
              <a:off x="1238283" y="3820096"/>
              <a:ext cx="3028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Lead and Copper Pipes</a:t>
              </a:r>
            </a:p>
          </p:txBody>
        </p:sp>
        <p:pic>
          <p:nvPicPr>
            <p:cNvPr id="14" name="Picture 2" descr="Pittsburgh to Replace Thousands of Lead Drinking Water Pipes - EcoWatch">
              <a:extLst>
                <a:ext uri="{FF2B5EF4-FFF2-40B4-BE49-F238E27FC236}">
                  <a16:creationId xmlns:a16="http://schemas.microsoft.com/office/drawing/2014/main" id="{87D205EE-D326-B945-F929-28CF49C129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8585" y="4427708"/>
              <a:ext cx="3687798" cy="20651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06603DE1-BDB2-B917-7F4B-D72E6DD08C37}"/>
              </a:ext>
            </a:extLst>
          </p:cNvPr>
          <p:cNvGrpSpPr/>
          <p:nvPr/>
        </p:nvGrpSpPr>
        <p:grpSpPr>
          <a:xfrm>
            <a:off x="8129172" y="1451603"/>
            <a:ext cx="3256167" cy="2607579"/>
            <a:chOff x="7595619" y="1453348"/>
            <a:chExt cx="3256167" cy="2607579"/>
          </a:xfrm>
        </p:grpSpPr>
        <p:sp>
          <p:nvSpPr>
            <p:cNvPr id="16" name="TextBox 15">
              <a:extLst>
                <a:ext uri="{FF2B5EF4-FFF2-40B4-BE49-F238E27FC236}">
                  <a16:creationId xmlns:a16="http://schemas.microsoft.com/office/drawing/2014/main" id="{B75D4027-2988-6803-1884-FCFCA7B76261}"/>
                </a:ext>
              </a:extLst>
            </p:cNvPr>
            <p:cNvSpPr txBox="1"/>
            <p:nvPr/>
          </p:nvSpPr>
          <p:spPr>
            <a:xfrm>
              <a:off x="9261225" y="1909003"/>
              <a:ext cx="159056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Brass Fittings</a:t>
              </a:r>
            </a:p>
          </p:txBody>
        </p:sp>
        <p:pic>
          <p:nvPicPr>
            <p:cNvPr id="17" name="Picture 2" descr="Kingston Brass Vintage 1/2-Inch FIP x 3/8-Inch OD Comp Quarter-Turn Angle Stop Valve with Flange">
              <a:extLst>
                <a:ext uri="{FF2B5EF4-FFF2-40B4-BE49-F238E27FC236}">
                  <a16:creationId xmlns:a16="http://schemas.microsoft.com/office/drawing/2014/main" id="{C6427A55-3BC0-20A2-DB28-F1D816421ECA}"/>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95619" y="1453348"/>
              <a:ext cx="2607579" cy="2607579"/>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02B35C31-3392-BE7A-1786-09A10E3B3C30}"/>
              </a:ext>
            </a:extLst>
          </p:cNvPr>
          <p:cNvSpPr txBox="1"/>
          <p:nvPr/>
        </p:nvSpPr>
        <p:spPr>
          <a:xfrm>
            <a:off x="5342403" y="1522509"/>
            <a:ext cx="2936240" cy="2062103"/>
          </a:xfrm>
          <a:prstGeom prst="rect">
            <a:avLst/>
          </a:prstGeom>
          <a:solidFill>
            <a:schemeClr val="bg1"/>
          </a:solidFill>
          <a:ln w="381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C00000"/>
                </a:solidFill>
                <a:effectLst/>
                <a:uLnTx/>
                <a:uFillTx/>
                <a:latin typeface="Calibri" panose="020F0502020204030204"/>
                <a:ea typeface="+mn-ea"/>
                <a:cs typeface="+mn-cs"/>
              </a:rPr>
              <a:t>The corrosion of household plumbing and fixtures</a:t>
            </a:r>
          </a:p>
        </p:txBody>
      </p:sp>
    </p:spTree>
    <p:extLst>
      <p:ext uri="{BB962C8B-B14F-4D97-AF65-F5344CB8AC3E}">
        <p14:creationId xmlns:p14="http://schemas.microsoft.com/office/powerpoint/2010/main" val="319733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a:extLst>
              <a:ext uri="{FF2B5EF4-FFF2-40B4-BE49-F238E27FC236}">
                <a16:creationId xmlns:a16="http://schemas.microsoft.com/office/drawing/2014/main" id="{044FA18D-5FEF-27E9-3117-57F4B24B4C39}"/>
              </a:ext>
            </a:extLst>
          </p:cNvPr>
          <p:cNvGraphicFramePr>
            <a:graphicFrameLocks/>
          </p:cNvGraphicFramePr>
          <p:nvPr/>
        </p:nvGraphicFramePr>
        <p:xfrm>
          <a:off x="103390" y="1585718"/>
          <a:ext cx="6666292" cy="5021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2355E027-90FA-57F0-F9CA-C2B7CE845EC1}"/>
              </a:ext>
            </a:extLst>
          </p:cNvPr>
          <p:cNvSpPr txBox="1">
            <a:spLocks/>
          </p:cNvSpPr>
          <p:nvPr/>
        </p:nvSpPr>
        <p:spPr>
          <a:xfrm>
            <a:off x="876020" y="344946"/>
            <a:ext cx="5134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Light" panose="020F0302020204030204"/>
                <a:ea typeface="+mj-ea"/>
                <a:cs typeface="Helvetica" panose="020B0604020202020204" pitchFamily="34" charset="0"/>
              </a:rPr>
              <a:t>Lead (Pb)</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Light" panose="020F0302020204030204"/>
                <a:ea typeface="+mj-ea"/>
                <a:cs typeface="Helvetica" panose="020B0604020202020204" pitchFamily="34" charset="0"/>
              </a:rPr>
              <a:t>Health Effects</a:t>
            </a:r>
          </a:p>
        </p:txBody>
      </p:sp>
      <p:sp>
        <p:nvSpPr>
          <p:cNvPr id="6" name="Star: 12 Points 5">
            <a:extLst>
              <a:ext uri="{FF2B5EF4-FFF2-40B4-BE49-F238E27FC236}">
                <a16:creationId xmlns:a16="http://schemas.microsoft.com/office/drawing/2014/main" id="{9F18752B-4A5A-9250-76B2-5BF03B411BBC}"/>
              </a:ext>
            </a:extLst>
          </p:cNvPr>
          <p:cNvSpPr/>
          <p:nvPr/>
        </p:nvSpPr>
        <p:spPr>
          <a:xfrm>
            <a:off x="597168" y="3223988"/>
            <a:ext cx="1737360" cy="1737360"/>
          </a:xfrm>
          <a:prstGeom prst="star12">
            <a:avLst/>
          </a:prstGeom>
          <a:solidFill>
            <a:srgbClr val="C88800">
              <a:alpha val="70000"/>
            </a:srgbClr>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Chronic Health Effects</a:t>
            </a:r>
          </a:p>
        </p:txBody>
      </p:sp>
      <p:sp>
        <p:nvSpPr>
          <p:cNvPr id="7" name="Title 1">
            <a:extLst>
              <a:ext uri="{FF2B5EF4-FFF2-40B4-BE49-F238E27FC236}">
                <a16:creationId xmlns:a16="http://schemas.microsoft.com/office/drawing/2014/main" id="{72E5CF73-0BED-F085-B211-72AE3D83EC78}"/>
              </a:ext>
            </a:extLst>
          </p:cNvPr>
          <p:cNvSpPr txBox="1">
            <a:spLocks/>
          </p:cNvSpPr>
          <p:nvPr/>
        </p:nvSpPr>
        <p:spPr>
          <a:xfrm>
            <a:off x="6181708" y="230031"/>
            <a:ext cx="5569527" cy="14706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Light" panose="020F0302020204030204"/>
                <a:ea typeface="+mj-ea"/>
                <a:cs typeface="+mj-cs"/>
              </a:rPr>
              <a:t>Copper (</a:t>
            </a:r>
            <a:r>
              <a:rPr lang="en-US">
                <a:solidFill>
                  <a:srgbClr val="FFFFFF"/>
                </a:solidFill>
                <a:latin typeface="Calibri Light" panose="020F0302020204030204"/>
              </a:rPr>
              <a:t>Cu)</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Light" panose="020F0302020204030204"/>
                <a:ea typeface="+mj-ea"/>
                <a:cs typeface="+mj-cs"/>
              </a:rPr>
              <a:t>Health Effects</a:t>
            </a:r>
          </a:p>
        </p:txBody>
      </p:sp>
      <p:graphicFrame>
        <p:nvGraphicFramePr>
          <p:cNvPr id="8" name="Content Placeholder 4">
            <a:extLst>
              <a:ext uri="{FF2B5EF4-FFF2-40B4-BE49-F238E27FC236}">
                <a16:creationId xmlns:a16="http://schemas.microsoft.com/office/drawing/2014/main" id="{3D8562F1-E884-B372-C67E-F8B957D6888E}"/>
              </a:ext>
            </a:extLst>
          </p:cNvPr>
          <p:cNvGraphicFramePr>
            <a:graphicFrameLocks/>
          </p:cNvGraphicFramePr>
          <p:nvPr/>
        </p:nvGraphicFramePr>
        <p:xfrm>
          <a:off x="5972474" y="1755301"/>
          <a:ext cx="6666292" cy="47706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Star: 12 Points 8">
            <a:extLst>
              <a:ext uri="{FF2B5EF4-FFF2-40B4-BE49-F238E27FC236}">
                <a16:creationId xmlns:a16="http://schemas.microsoft.com/office/drawing/2014/main" id="{FBB1FF47-499B-E879-29F3-CC1E2293F396}"/>
              </a:ext>
            </a:extLst>
          </p:cNvPr>
          <p:cNvSpPr/>
          <p:nvPr/>
        </p:nvSpPr>
        <p:spPr>
          <a:xfrm>
            <a:off x="7962149" y="1270628"/>
            <a:ext cx="1737360" cy="1737360"/>
          </a:xfrm>
          <a:prstGeom prst="star12">
            <a:avLst/>
          </a:prstGeom>
          <a:solidFill>
            <a:srgbClr val="C88800">
              <a:alpha val="70000"/>
            </a:srgbClr>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Chronic Health Effect</a:t>
            </a:r>
          </a:p>
        </p:txBody>
      </p:sp>
      <p:sp>
        <p:nvSpPr>
          <p:cNvPr id="10" name="Star: 12 Points 9">
            <a:extLst>
              <a:ext uri="{FF2B5EF4-FFF2-40B4-BE49-F238E27FC236}">
                <a16:creationId xmlns:a16="http://schemas.microsoft.com/office/drawing/2014/main" id="{9D4D1652-B8A6-7AB0-A0D0-D9D7016BF9D4}"/>
              </a:ext>
            </a:extLst>
          </p:cNvPr>
          <p:cNvSpPr/>
          <p:nvPr/>
        </p:nvSpPr>
        <p:spPr>
          <a:xfrm>
            <a:off x="6941309" y="4880013"/>
            <a:ext cx="1645920" cy="1645920"/>
          </a:xfrm>
          <a:prstGeom prst="star12">
            <a:avLst/>
          </a:prstGeom>
          <a:solidFill>
            <a:srgbClr val="C00000">
              <a:alpha val="50000"/>
            </a:srgbClr>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Acute Health Effects</a:t>
            </a:r>
          </a:p>
        </p:txBody>
      </p:sp>
      <p:pic>
        <p:nvPicPr>
          <p:cNvPr id="11" name="Graphic 10" descr="Child with balloon with solid fill">
            <a:extLst>
              <a:ext uri="{FF2B5EF4-FFF2-40B4-BE49-F238E27FC236}">
                <a16:creationId xmlns:a16="http://schemas.microsoft.com/office/drawing/2014/main" id="{5860F30B-7C7A-F0C0-8622-050FD35B10D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327950" y="2175811"/>
            <a:ext cx="1243811" cy="1243811"/>
          </a:xfrm>
          <a:prstGeom prst="rect">
            <a:avLst/>
          </a:prstGeom>
        </p:spPr>
      </p:pic>
      <p:pic>
        <p:nvPicPr>
          <p:cNvPr id="12" name="Graphic 11" descr="Man with solid fill">
            <a:extLst>
              <a:ext uri="{FF2B5EF4-FFF2-40B4-BE49-F238E27FC236}">
                <a16:creationId xmlns:a16="http://schemas.microsoft.com/office/drawing/2014/main" id="{D8F1B51A-C26C-E70A-F10A-3C6D73F2B56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944721" y="5055564"/>
            <a:ext cx="914400" cy="914400"/>
          </a:xfrm>
          <a:prstGeom prst="rect">
            <a:avLst/>
          </a:prstGeom>
        </p:spPr>
      </p:pic>
    </p:spTree>
    <p:extLst>
      <p:ext uri="{BB962C8B-B14F-4D97-AF65-F5344CB8AC3E}">
        <p14:creationId xmlns:p14="http://schemas.microsoft.com/office/powerpoint/2010/main" val="270631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Graphic spid="8" grpId="0">
        <p:bldAsOne/>
      </p:bldGraphic>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68FF69-D0DB-C073-C287-6DF761DFEA32}"/>
              </a:ext>
            </a:extLst>
          </p:cNvPr>
          <p:cNvSpPr txBox="1">
            <a:spLocks/>
          </p:cNvSpPr>
          <p:nvPr/>
        </p:nvSpPr>
        <p:spPr>
          <a:xfrm>
            <a:off x="535801" y="195204"/>
            <a:ext cx="6619836" cy="938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r>
              <a:rPr lang="en-US">
                <a:latin typeface="+mj-lt"/>
              </a:rPr>
              <a:t>The Lead &amp; Copper Rule </a:t>
            </a:r>
          </a:p>
        </p:txBody>
      </p:sp>
      <p:sp>
        <p:nvSpPr>
          <p:cNvPr id="5" name="Slide Number Placeholder 3">
            <a:extLst>
              <a:ext uri="{FF2B5EF4-FFF2-40B4-BE49-F238E27FC236}">
                <a16:creationId xmlns:a16="http://schemas.microsoft.com/office/drawing/2014/main" id="{04785836-992B-B08C-73EE-A222AEE23550}"/>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D309D926-3FA1-4EB5-8FD8-9294BA526CF8}" type="slidenum">
              <a:rPr lang="en-US" sz="1200" smtClean="0">
                <a:solidFill>
                  <a:prstClr val="black">
                    <a:tint val="75000"/>
                  </a:prstClr>
                </a:solidFill>
                <a:latin typeface="Calibri" panose="020F0502020204030204"/>
              </a:rPr>
              <a:pPr algn="r">
                <a:defRPr/>
              </a:pPr>
              <a:t>13</a:t>
            </a:fld>
            <a:endParaRPr lang="en-US" sz="1200">
              <a:solidFill>
                <a:prstClr val="black">
                  <a:tint val="75000"/>
                </a:prstClr>
              </a:solidFill>
              <a:latin typeface="Calibri" panose="020F0502020204030204"/>
            </a:endParaRPr>
          </a:p>
        </p:txBody>
      </p:sp>
      <p:sp>
        <p:nvSpPr>
          <p:cNvPr id="6" name="TextBox 5">
            <a:extLst>
              <a:ext uri="{FF2B5EF4-FFF2-40B4-BE49-F238E27FC236}">
                <a16:creationId xmlns:a16="http://schemas.microsoft.com/office/drawing/2014/main" id="{D4C001FE-453A-773C-CDC0-A699A68B0242}"/>
              </a:ext>
            </a:extLst>
          </p:cNvPr>
          <p:cNvSpPr txBox="1"/>
          <p:nvPr/>
        </p:nvSpPr>
        <p:spPr>
          <a:xfrm rot="21206911">
            <a:off x="7205851" y="2291532"/>
            <a:ext cx="3442120" cy="1077218"/>
          </a:xfrm>
          <a:prstGeom prst="rect">
            <a:avLst/>
          </a:prstGeom>
          <a:noFill/>
          <a:ln w="254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C00000"/>
                </a:solidFill>
                <a:effectLst/>
                <a:uLnTx/>
                <a:uFillTx/>
                <a:latin typeface="Calibri" panose="020F0502020204030204"/>
                <a:ea typeface="+mn-ea"/>
                <a:cs typeface="+mn-cs"/>
              </a:rPr>
              <a:t>Which Systems Have to Sample?</a:t>
            </a:r>
          </a:p>
        </p:txBody>
      </p:sp>
      <p:sp>
        <p:nvSpPr>
          <p:cNvPr id="7" name="Oval 6">
            <a:extLst>
              <a:ext uri="{FF2B5EF4-FFF2-40B4-BE49-F238E27FC236}">
                <a16:creationId xmlns:a16="http://schemas.microsoft.com/office/drawing/2014/main" id="{EF9B2188-CEFD-3BFA-6D3E-6D8638886E20}"/>
              </a:ext>
            </a:extLst>
          </p:cNvPr>
          <p:cNvSpPr/>
          <p:nvPr/>
        </p:nvSpPr>
        <p:spPr>
          <a:xfrm>
            <a:off x="2385243" y="2830141"/>
            <a:ext cx="2030804" cy="2030804"/>
          </a:xfrm>
          <a:prstGeom prst="ellipse">
            <a:avLst/>
          </a:prstGeom>
          <a:blipFill dpi="0" rotWithShape="1">
            <a:blip r:embed="rId3">
              <a:extLst>
                <a:ext uri="{28A0092B-C50C-407E-A947-70E740481C1C}">
                  <a14:useLocalDpi xmlns:a14="http://schemas.microsoft.com/office/drawing/2010/main" val="0"/>
                </a:ext>
              </a:extLst>
            </a:blip>
            <a:srcRect/>
            <a:stretch>
              <a:fillRect l="-32038" t="-41503" r="-32038" b="-66747"/>
            </a:stretch>
          </a:blipFill>
          <a:effectLst>
            <a:outerShdw dir="5400000" algn="ctr" rotWithShape="0">
              <a:srgbClr val="000000"/>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endParaRPr lang="en-US" b="1"/>
          </a:p>
          <a:p>
            <a:pPr algn="ctr"/>
            <a:endParaRPr lang="en-US" b="1"/>
          </a:p>
          <a:p>
            <a:pPr algn="ctr"/>
            <a:endParaRPr lang="en-US" b="1">
              <a:effectLst>
                <a:innerShdw blurRad="114300">
                  <a:prstClr val="black"/>
                </a:innerShdw>
              </a:effectLst>
            </a:endParaRPr>
          </a:p>
          <a:p>
            <a:pPr algn="ctr"/>
            <a:endParaRPr lang="en-US" b="1">
              <a:effectLst>
                <a:innerShdw blurRad="114300">
                  <a:prstClr val="black"/>
                </a:innerShdw>
              </a:effectLst>
            </a:endParaRPr>
          </a:p>
          <a:p>
            <a:pPr algn="ctr"/>
            <a:r>
              <a:rPr lang="en-US" b="1">
                <a:solidFill>
                  <a:prstClr val="white">
                    <a:hueOff val="0"/>
                    <a:satOff val="0"/>
                    <a:lumOff val="0"/>
                    <a:alphaOff val="0"/>
                  </a:prstClr>
                </a:solidFill>
              </a:rPr>
              <a:t>Community</a:t>
            </a:r>
          </a:p>
          <a:p>
            <a:pPr algn="ctr"/>
            <a:endParaRPr lang="en-US" b="1">
              <a:ln>
                <a:solidFill>
                  <a:schemeClr val="bg2">
                    <a:lumMod val="50000"/>
                  </a:schemeClr>
                </a:solidFill>
              </a:ln>
              <a:solidFill>
                <a:schemeClr val="bg1"/>
              </a:solidFill>
            </a:endParaRPr>
          </a:p>
        </p:txBody>
      </p:sp>
      <p:grpSp>
        <p:nvGrpSpPr>
          <p:cNvPr id="8" name="Group 7">
            <a:extLst>
              <a:ext uri="{FF2B5EF4-FFF2-40B4-BE49-F238E27FC236}">
                <a16:creationId xmlns:a16="http://schemas.microsoft.com/office/drawing/2014/main" id="{2C941403-0CAD-781C-7BE9-DD51F84B64D4}"/>
              </a:ext>
            </a:extLst>
          </p:cNvPr>
          <p:cNvGrpSpPr/>
          <p:nvPr/>
        </p:nvGrpSpPr>
        <p:grpSpPr>
          <a:xfrm>
            <a:off x="4770857" y="2825528"/>
            <a:ext cx="2029968" cy="2035417"/>
            <a:chOff x="7529951" y="4588199"/>
            <a:chExt cx="2029968" cy="2035417"/>
          </a:xfrm>
        </p:grpSpPr>
        <p:pic>
          <p:nvPicPr>
            <p:cNvPr id="9" name="Picture 8">
              <a:extLst>
                <a:ext uri="{FF2B5EF4-FFF2-40B4-BE49-F238E27FC236}">
                  <a16:creationId xmlns:a16="http://schemas.microsoft.com/office/drawing/2014/main" id="{A52CADB0-CF27-913C-F3CF-B012C6C13B0C}"/>
                </a:ext>
              </a:extLst>
            </p:cNvPr>
            <p:cNvPicPr>
              <a:picLocks noChangeAspect="1"/>
            </p:cNvPicPr>
            <p:nvPr/>
          </p:nvPicPr>
          <p:blipFill>
            <a:blip r:embed="rId4">
              <a:extLst>
                <a:ext uri="{28A0092B-C50C-407E-A947-70E740481C1C}">
                  <a14:useLocalDpi xmlns:a14="http://schemas.microsoft.com/office/drawing/2010/main" val="0"/>
                </a:ext>
              </a:extLst>
            </a:blip>
            <a:srcRect l="5326" t="10744" r="9268" b="3621"/>
            <a:stretch>
              <a:fillRect/>
            </a:stretch>
          </p:blipFill>
          <p:spPr>
            <a:xfrm>
              <a:off x="7529951" y="4588199"/>
              <a:ext cx="2029968" cy="2035417"/>
            </a:xfrm>
            <a:prstGeom prst="flowChartConnector">
              <a:avLst/>
            </a:prstGeom>
            <a:effectLst>
              <a:outerShdw dir="5400000" algn="ctr" rotWithShape="0">
                <a:schemeClr val="tx1"/>
              </a:outerShdw>
            </a:effectLst>
          </p:spPr>
        </p:pic>
        <p:sp>
          <p:nvSpPr>
            <p:cNvPr id="10" name="TextBox 9">
              <a:extLst>
                <a:ext uri="{FF2B5EF4-FFF2-40B4-BE49-F238E27FC236}">
                  <a16:creationId xmlns:a16="http://schemas.microsoft.com/office/drawing/2014/main" id="{F2935A9A-A7FC-7E25-B9A1-1862FEF16209}"/>
                </a:ext>
              </a:extLst>
            </p:cNvPr>
            <p:cNvSpPr txBox="1"/>
            <p:nvPr/>
          </p:nvSpPr>
          <p:spPr>
            <a:xfrm>
              <a:off x="7595343" y="5680357"/>
              <a:ext cx="194287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rPr>
                <a:t>Non-Transient Non-Community</a:t>
              </a:r>
            </a:p>
          </p:txBody>
        </p:sp>
      </p:grpSp>
    </p:spTree>
    <p:extLst>
      <p:ext uri="{BB962C8B-B14F-4D97-AF65-F5344CB8AC3E}">
        <p14:creationId xmlns:p14="http://schemas.microsoft.com/office/powerpoint/2010/main" val="42316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0076-419F-0FEE-AE03-F566B5A6F53D}"/>
              </a:ext>
            </a:extLst>
          </p:cNvPr>
          <p:cNvSpPr>
            <a:spLocks noGrp="1"/>
          </p:cNvSpPr>
          <p:nvPr>
            <p:ph type="title"/>
          </p:nvPr>
        </p:nvSpPr>
        <p:spPr>
          <a:xfrm>
            <a:off x="226211" y="254833"/>
            <a:ext cx="6534353" cy="1505297"/>
          </a:xfrm>
        </p:spPr>
        <p:txBody>
          <a:bodyPr/>
          <a:lstStyle/>
          <a:p>
            <a:r>
              <a:rPr lang="en-US"/>
              <a:t>Monitoring Requirements</a:t>
            </a:r>
          </a:p>
        </p:txBody>
      </p:sp>
      <p:sp>
        <p:nvSpPr>
          <p:cNvPr id="3" name="Content Placeholder 2">
            <a:extLst>
              <a:ext uri="{FF2B5EF4-FFF2-40B4-BE49-F238E27FC236}">
                <a16:creationId xmlns:a16="http://schemas.microsoft.com/office/drawing/2014/main" id="{0F6AD7AF-C278-13A0-926D-D54D5AA166EE}"/>
              </a:ext>
            </a:extLst>
          </p:cNvPr>
          <p:cNvSpPr>
            <a:spLocks noGrp="1"/>
          </p:cNvSpPr>
          <p:nvPr>
            <p:ph idx="1"/>
          </p:nvPr>
        </p:nvSpPr>
        <p:spPr>
          <a:xfrm>
            <a:off x="551596" y="2031181"/>
            <a:ext cx="10515600" cy="4351338"/>
          </a:xfrm>
        </p:spPr>
        <p:txBody>
          <a:bodyPr>
            <a:normAutofit/>
          </a:bodyPr>
          <a:lstStyle/>
          <a:p>
            <a:r>
              <a:rPr lang="en-US">
                <a:latin typeface="Arial" panose="020B0604020202020204" pitchFamily="34" charset="0"/>
                <a:cs typeface="Arial" panose="020B0604020202020204" pitchFamily="34" charset="0"/>
              </a:rPr>
              <a:t>Frequency of sampling:</a:t>
            </a:r>
          </a:p>
          <a:p>
            <a:pPr lvl="1"/>
            <a:r>
              <a:rPr lang="en-US">
                <a:latin typeface="Arial" panose="020B0604020202020204" pitchFamily="34" charset="0"/>
                <a:cs typeface="Arial" panose="020B0604020202020204" pitchFamily="34" charset="0"/>
              </a:rPr>
              <a:t>Monitoring schedules:</a:t>
            </a:r>
          </a:p>
          <a:p>
            <a:pPr lvl="2"/>
            <a:r>
              <a:rPr lang="en-US">
                <a:latin typeface="Arial" panose="020B0604020202020204" pitchFamily="34" charset="0"/>
                <a:cs typeface="Arial" panose="020B0604020202020204" pitchFamily="34" charset="0"/>
              </a:rPr>
              <a:t>Standard</a:t>
            </a:r>
          </a:p>
          <a:p>
            <a:pPr lvl="2"/>
            <a:r>
              <a:rPr lang="en-US">
                <a:latin typeface="Arial" panose="020B0604020202020204" pitchFamily="34" charset="0"/>
                <a:cs typeface="Arial" panose="020B0604020202020204" pitchFamily="34" charset="0"/>
              </a:rPr>
              <a:t>Reduced</a:t>
            </a:r>
          </a:p>
        </p:txBody>
      </p:sp>
    </p:spTree>
    <p:extLst>
      <p:ext uri="{BB962C8B-B14F-4D97-AF65-F5344CB8AC3E}">
        <p14:creationId xmlns:p14="http://schemas.microsoft.com/office/powerpoint/2010/main" val="1365447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807E6-EFCB-1D13-D826-C94376E6E085}"/>
              </a:ext>
            </a:extLst>
          </p:cNvPr>
          <p:cNvSpPr txBox="1">
            <a:spLocks/>
          </p:cNvSpPr>
          <p:nvPr/>
        </p:nvSpPr>
        <p:spPr>
          <a:xfrm>
            <a:off x="805180" y="3642149"/>
            <a:ext cx="4800600" cy="27619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B7B7B7">
                    <a:lumMod val="50000"/>
                  </a:srgbClr>
                </a:solidFill>
                <a:effectLst/>
                <a:uLnTx/>
                <a:uFillTx/>
                <a:latin typeface="Helvetica" panose="020B0604020202020204" pitchFamily="34" charset="0"/>
                <a:ea typeface="+mj-ea"/>
                <a:cs typeface="Helvetica" panose="020B0604020202020204" pitchFamily="34" charset="0"/>
              </a:rPr>
              <a:t>Types of LCR Compliance Monitoring Schedules</a:t>
            </a:r>
          </a:p>
        </p:txBody>
      </p:sp>
      <p:graphicFrame>
        <p:nvGraphicFramePr>
          <p:cNvPr id="5" name="Content Placeholder 3">
            <a:extLst>
              <a:ext uri="{FF2B5EF4-FFF2-40B4-BE49-F238E27FC236}">
                <a16:creationId xmlns:a16="http://schemas.microsoft.com/office/drawing/2014/main" id="{A31B5B6E-671F-D890-3917-D0F09FF49A51}"/>
              </a:ext>
            </a:extLst>
          </p:cNvPr>
          <p:cNvGraphicFramePr>
            <a:graphicFrameLocks/>
          </p:cNvGraphicFramePr>
          <p:nvPr/>
        </p:nvGraphicFramePr>
        <p:xfrm>
          <a:off x="1327053" y="647740"/>
          <a:ext cx="12016740" cy="6047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Rounded Corners 5">
            <a:extLst>
              <a:ext uri="{FF2B5EF4-FFF2-40B4-BE49-F238E27FC236}">
                <a16:creationId xmlns:a16="http://schemas.microsoft.com/office/drawing/2014/main" id="{D79E30A2-CA3A-D2C0-F8D9-BF4F9D065D49}"/>
              </a:ext>
            </a:extLst>
          </p:cNvPr>
          <p:cNvSpPr/>
          <p:nvPr/>
        </p:nvSpPr>
        <p:spPr>
          <a:xfrm>
            <a:off x="5088017" y="1242060"/>
            <a:ext cx="2435958" cy="2103120"/>
          </a:xfrm>
          <a:prstGeom prst="roundRect">
            <a:avLst/>
          </a:prstGeom>
          <a:solidFill>
            <a:schemeClr val="bg1">
              <a:alpha val="8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New Systems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New Water Sources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Change in Treatment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Two consecutive 6-month periods</a:t>
            </a:r>
            <a:endParaRPr kumimoji="0" lang="en-US" sz="1800" b="0" i="0" u="none" strike="noStrike" kern="1200" cap="none" spc="0" normalizeH="0" baseline="0" noProof="0">
              <a:ln>
                <a:noFill/>
              </a:ln>
              <a:solidFill>
                <a:srgbClr val="4472C4">
                  <a:lumMod val="50000"/>
                </a:srgbClr>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5A1301E4-4129-CFBE-24BC-5898FDF443B9}"/>
              </a:ext>
            </a:extLst>
          </p:cNvPr>
          <p:cNvSpPr/>
          <p:nvPr/>
        </p:nvSpPr>
        <p:spPr>
          <a:xfrm>
            <a:off x="9756042" y="1168803"/>
            <a:ext cx="2383919" cy="2473345"/>
          </a:xfrm>
          <a:prstGeom prst="roundRect">
            <a:avLst/>
          </a:prstGeom>
          <a:solidFill>
            <a:schemeClr val="bg1">
              <a:alpha val="8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Systems with no lead or copper concerns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Reduced frequency:</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yearly</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every 3 years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Reduced number of samples (half)</a:t>
            </a:r>
          </a:p>
        </p:txBody>
      </p:sp>
      <p:sp>
        <p:nvSpPr>
          <p:cNvPr id="8" name="Rectangle: Rounded Corners 7">
            <a:extLst>
              <a:ext uri="{FF2B5EF4-FFF2-40B4-BE49-F238E27FC236}">
                <a16:creationId xmlns:a16="http://schemas.microsoft.com/office/drawing/2014/main" id="{0ED3863F-C8D5-A784-22E9-C2A24217705F}"/>
              </a:ext>
            </a:extLst>
          </p:cNvPr>
          <p:cNvSpPr/>
          <p:nvPr/>
        </p:nvSpPr>
        <p:spPr>
          <a:xfrm>
            <a:off x="7854673" y="4352332"/>
            <a:ext cx="2302202" cy="1399244"/>
          </a:xfrm>
          <a:prstGeom prst="roundRect">
            <a:avLst/>
          </a:prstGeom>
          <a:solidFill>
            <a:schemeClr val="bg1">
              <a:alpha val="8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Exceed lead or copper action level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Increased to every 6 months</a:t>
            </a:r>
          </a:p>
        </p:txBody>
      </p:sp>
    </p:spTree>
    <p:extLst>
      <p:ext uri="{BB962C8B-B14F-4D97-AF65-F5344CB8AC3E}">
        <p14:creationId xmlns:p14="http://schemas.microsoft.com/office/powerpoint/2010/main" val="322937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998479F-A2FE-4B95-B3ED-7396AD6D9E34}"/>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C21B724E-F5F5-499E-89EC-60B316CDA8ED}"/>
                                            </p:graphic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graphicEl>
                                              <a:dgm id="{12F2EB0B-2804-4ACA-A9E5-DED07BF8D140}"/>
                                            </p:graphic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
                                            <p:graphicEl>
                                              <a:dgm id="{6B6BA867-BCEE-42BE-AADF-1271A7EDB5E9}"/>
                                            </p:graphic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graphicEl>
                                              <a:dgm id="{69399E90-6BDB-4294-813A-DAAA34128046}"/>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graphicEl>
                                              <a:dgm id="{7F769999-2383-4A93-BDAA-EA44E0D55EFC}"/>
                                            </p:graphic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lvlOne"/>
        </p:bldSub>
      </p:bldGraphic>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5B36C-5E2E-99A9-7A26-0C51496CD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1AFF0-56DD-7F24-57D7-BE328B726283}"/>
              </a:ext>
            </a:extLst>
          </p:cNvPr>
          <p:cNvSpPr>
            <a:spLocks noGrp="1"/>
          </p:cNvSpPr>
          <p:nvPr>
            <p:ph type="title"/>
          </p:nvPr>
        </p:nvSpPr>
        <p:spPr>
          <a:xfrm>
            <a:off x="226211" y="254833"/>
            <a:ext cx="6534353" cy="1505297"/>
          </a:xfrm>
        </p:spPr>
        <p:txBody>
          <a:bodyPr/>
          <a:lstStyle/>
          <a:p>
            <a:r>
              <a:rPr lang="en-US"/>
              <a:t>Monitoring Requirements</a:t>
            </a:r>
          </a:p>
        </p:txBody>
      </p:sp>
      <p:sp>
        <p:nvSpPr>
          <p:cNvPr id="3" name="Content Placeholder 2">
            <a:extLst>
              <a:ext uri="{FF2B5EF4-FFF2-40B4-BE49-F238E27FC236}">
                <a16:creationId xmlns:a16="http://schemas.microsoft.com/office/drawing/2014/main" id="{CBB7618A-7724-BB62-1464-89ECA263E083}"/>
              </a:ext>
            </a:extLst>
          </p:cNvPr>
          <p:cNvSpPr>
            <a:spLocks noGrp="1"/>
          </p:cNvSpPr>
          <p:nvPr>
            <p:ph idx="1"/>
          </p:nvPr>
        </p:nvSpPr>
        <p:spPr>
          <a:xfrm>
            <a:off x="551596" y="2031181"/>
            <a:ext cx="10515600" cy="4351338"/>
          </a:xfrm>
        </p:spPr>
        <p:txBody>
          <a:bodyPr>
            <a:normAutofit/>
          </a:bodyPr>
          <a:lstStyle/>
          <a:p>
            <a:r>
              <a:rPr lang="en-US">
                <a:latin typeface="Arial" panose="020B0604020202020204" pitchFamily="34" charset="0"/>
                <a:cs typeface="Arial" panose="020B0604020202020204" pitchFamily="34" charset="0"/>
              </a:rPr>
              <a:t>Frequency of sampling:</a:t>
            </a:r>
          </a:p>
          <a:p>
            <a:pPr lvl="1"/>
            <a:r>
              <a:rPr lang="en-US">
                <a:latin typeface="Arial" panose="020B0604020202020204" pitchFamily="34" charset="0"/>
                <a:cs typeface="Arial" panose="020B0604020202020204" pitchFamily="34" charset="0"/>
              </a:rPr>
              <a:t>Monitoring schedules:</a:t>
            </a:r>
          </a:p>
          <a:p>
            <a:pPr lvl="2"/>
            <a:r>
              <a:rPr lang="en-US">
                <a:latin typeface="Arial" panose="020B0604020202020204" pitchFamily="34" charset="0"/>
                <a:cs typeface="Arial" panose="020B0604020202020204" pitchFamily="34" charset="0"/>
              </a:rPr>
              <a:t>Standard</a:t>
            </a:r>
          </a:p>
          <a:p>
            <a:pPr lvl="2"/>
            <a:r>
              <a:rPr lang="en-US">
                <a:latin typeface="Arial" panose="020B0604020202020204" pitchFamily="34" charset="0"/>
                <a:cs typeface="Arial" panose="020B0604020202020204" pitchFamily="34" charset="0"/>
              </a:rPr>
              <a:t>Reduced</a:t>
            </a:r>
          </a:p>
          <a:p>
            <a:r>
              <a:rPr lang="en-US">
                <a:latin typeface="Arial" panose="020B0604020202020204" pitchFamily="34" charset="0"/>
                <a:cs typeface="Arial" panose="020B0604020202020204" pitchFamily="34" charset="0"/>
              </a:rPr>
              <a:t>Number of samples based on:</a:t>
            </a:r>
          </a:p>
          <a:p>
            <a:pPr lvl="1"/>
            <a:r>
              <a:rPr lang="en-US">
                <a:latin typeface="Arial" panose="020B0604020202020204" pitchFamily="34" charset="0"/>
                <a:cs typeface="Arial" panose="020B0604020202020204" pitchFamily="34" charset="0"/>
              </a:rPr>
              <a:t>Population size</a:t>
            </a:r>
          </a:p>
          <a:p>
            <a:pPr lvl="1"/>
            <a:r>
              <a:rPr lang="en-US">
                <a:latin typeface="Arial" panose="020B0604020202020204" pitchFamily="34" charset="0"/>
                <a:cs typeface="Arial" panose="020B0604020202020204" pitchFamily="34" charset="0"/>
              </a:rPr>
              <a:t>Monitor schedule</a:t>
            </a:r>
          </a:p>
        </p:txBody>
      </p:sp>
    </p:spTree>
    <p:extLst>
      <p:ext uri="{BB962C8B-B14F-4D97-AF65-F5344CB8AC3E}">
        <p14:creationId xmlns:p14="http://schemas.microsoft.com/office/powerpoint/2010/main" val="3022383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88E3F15-2D27-15FF-3869-BE1344C590FA}"/>
              </a:ext>
            </a:extLst>
          </p:cNvPr>
          <p:cNvGrpSpPr/>
          <p:nvPr/>
        </p:nvGrpSpPr>
        <p:grpSpPr>
          <a:xfrm>
            <a:off x="266261" y="1911550"/>
            <a:ext cx="11659478" cy="4740351"/>
            <a:chOff x="638612" y="3124701"/>
            <a:chExt cx="11260509" cy="3994081"/>
          </a:xfrm>
        </p:grpSpPr>
        <p:pic>
          <p:nvPicPr>
            <p:cNvPr id="14" name="Picture 13">
              <a:extLst>
                <a:ext uri="{FF2B5EF4-FFF2-40B4-BE49-F238E27FC236}">
                  <a16:creationId xmlns:a16="http://schemas.microsoft.com/office/drawing/2014/main" id="{6B61A732-3CC3-2BEB-3AF5-55AFCC52FB9E}"/>
                </a:ext>
              </a:extLst>
            </p:cNvPr>
            <p:cNvPicPr>
              <a:picLocks noChangeAspect="1"/>
            </p:cNvPicPr>
            <p:nvPr/>
          </p:nvPicPr>
          <p:blipFill>
            <a:blip r:embed="rId2"/>
            <a:srcRect l="19555" t="248" r="8742" b="89277"/>
            <a:stretch>
              <a:fillRect/>
            </a:stretch>
          </p:blipFill>
          <p:spPr>
            <a:xfrm>
              <a:off x="2588456" y="3124701"/>
              <a:ext cx="7360822" cy="393895"/>
            </a:xfrm>
            <a:prstGeom prst="rect">
              <a:avLst/>
            </a:prstGeom>
          </p:spPr>
        </p:pic>
        <p:pic>
          <p:nvPicPr>
            <p:cNvPr id="13" name="Picture 12">
              <a:extLst>
                <a:ext uri="{FF2B5EF4-FFF2-40B4-BE49-F238E27FC236}">
                  <a16:creationId xmlns:a16="http://schemas.microsoft.com/office/drawing/2014/main" id="{D700E841-C790-6782-BAE0-5607023A5B55}"/>
                </a:ext>
              </a:extLst>
            </p:cNvPr>
            <p:cNvPicPr>
              <a:picLocks noChangeAspect="1"/>
            </p:cNvPicPr>
            <p:nvPr/>
          </p:nvPicPr>
          <p:blipFill>
            <a:blip r:embed="rId2"/>
            <a:srcRect t="11691"/>
            <a:stretch>
              <a:fillRect/>
            </a:stretch>
          </p:blipFill>
          <p:spPr>
            <a:xfrm>
              <a:off x="638612" y="3476392"/>
              <a:ext cx="11260509" cy="3642390"/>
            </a:xfrm>
            <a:prstGeom prst="rect">
              <a:avLst/>
            </a:prstGeom>
          </p:spPr>
        </p:pic>
      </p:grpSp>
      <p:sp>
        <p:nvSpPr>
          <p:cNvPr id="9" name="Title 1">
            <a:extLst>
              <a:ext uri="{FF2B5EF4-FFF2-40B4-BE49-F238E27FC236}">
                <a16:creationId xmlns:a16="http://schemas.microsoft.com/office/drawing/2014/main" id="{A1E70B89-7768-0C3C-5397-B739A8106573}"/>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How Many Lead &amp; Copper Samples Do I Need to Take?</a:t>
            </a:r>
          </a:p>
        </p:txBody>
      </p:sp>
    </p:spTree>
    <p:extLst>
      <p:ext uri="{BB962C8B-B14F-4D97-AF65-F5344CB8AC3E}">
        <p14:creationId xmlns:p14="http://schemas.microsoft.com/office/powerpoint/2010/main" val="2641944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31EA1-7241-03C0-2FA0-810156BBBE6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A79DE42-CC27-E439-38A7-CF29A5F83F3F}"/>
              </a:ext>
            </a:extLst>
          </p:cNvPr>
          <p:cNvSpPr txBox="1">
            <a:spLocks/>
          </p:cNvSpPr>
          <p:nvPr/>
        </p:nvSpPr>
        <p:spPr>
          <a:xfrm>
            <a:off x="838200" y="142907"/>
            <a:ext cx="10515600" cy="1325563"/>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How Many LCR Samples Does this Community System Have to Take on </a:t>
            </a:r>
            <a:r>
              <a:rPr kumimoji="0" lang="en-US" sz="4400" b="1" i="0" u="sng"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Standard</a:t>
            </a: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 Monitoring?</a:t>
            </a:r>
          </a:p>
        </p:txBody>
      </p:sp>
      <p:grpSp>
        <p:nvGrpSpPr>
          <p:cNvPr id="8" name="Group 7">
            <a:extLst>
              <a:ext uri="{FF2B5EF4-FFF2-40B4-BE49-F238E27FC236}">
                <a16:creationId xmlns:a16="http://schemas.microsoft.com/office/drawing/2014/main" id="{FE69EA4C-9A93-848C-9F1D-53C51D710B5E}"/>
              </a:ext>
            </a:extLst>
          </p:cNvPr>
          <p:cNvGrpSpPr/>
          <p:nvPr/>
        </p:nvGrpSpPr>
        <p:grpSpPr>
          <a:xfrm>
            <a:off x="1089613" y="3429000"/>
            <a:ext cx="8677619" cy="2940310"/>
            <a:chOff x="638612" y="3124701"/>
            <a:chExt cx="11260509" cy="3994081"/>
          </a:xfrm>
        </p:grpSpPr>
        <p:pic>
          <p:nvPicPr>
            <p:cNvPr id="9" name="Picture 8">
              <a:extLst>
                <a:ext uri="{FF2B5EF4-FFF2-40B4-BE49-F238E27FC236}">
                  <a16:creationId xmlns:a16="http://schemas.microsoft.com/office/drawing/2014/main" id="{48A91F7D-E9B3-E9DA-A56C-C05081FCC38F}"/>
                </a:ext>
              </a:extLst>
            </p:cNvPr>
            <p:cNvPicPr>
              <a:picLocks noChangeAspect="1"/>
            </p:cNvPicPr>
            <p:nvPr/>
          </p:nvPicPr>
          <p:blipFill>
            <a:blip r:embed="rId3"/>
            <a:srcRect l="19555" t="248" r="8742" b="89277"/>
            <a:stretch>
              <a:fillRect/>
            </a:stretch>
          </p:blipFill>
          <p:spPr>
            <a:xfrm>
              <a:off x="2588456" y="3124701"/>
              <a:ext cx="7360822" cy="393895"/>
            </a:xfrm>
            <a:prstGeom prst="rect">
              <a:avLst/>
            </a:prstGeom>
          </p:spPr>
        </p:pic>
        <p:pic>
          <p:nvPicPr>
            <p:cNvPr id="13" name="Picture 12">
              <a:extLst>
                <a:ext uri="{FF2B5EF4-FFF2-40B4-BE49-F238E27FC236}">
                  <a16:creationId xmlns:a16="http://schemas.microsoft.com/office/drawing/2014/main" id="{72C9511D-152B-A5A5-3B51-E07475AC1112}"/>
                </a:ext>
              </a:extLst>
            </p:cNvPr>
            <p:cNvPicPr>
              <a:picLocks noChangeAspect="1"/>
            </p:cNvPicPr>
            <p:nvPr/>
          </p:nvPicPr>
          <p:blipFill>
            <a:blip r:embed="rId3"/>
            <a:srcRect t="11691"/>
            <a:stretch>
              <a:fillRect/>
            </a:stretch>
          </p:blipFill>
          <p:spPr>
            <a:xfrm>
              <a:off x="638612" y="3476392"/>
              <a:ext cx="11260509" cy="3642390"/>
            </a:xfrm>
            <a:prstGeom prst="rect">
              <a:avLst/>
            </a:prstGeom>
          </p:spPr>
        </p:pic>
      </p:grpSp>
      <p:pic>
        <p:nvPicPr>
          <p:cNvPr id="14" name="Picture 13">
            <a:extLst>
              <a:ext uri="{FF2B5EF4-FFF2-40B4-BE49-F238E27FC236}">
                <a16:creationId xmlns:a16="http://schemas.microsoft.com/office/drawing/2014/main" id="{A39F15EA-2C15-E69C-949F-469CFD616809}"/>
              </a:ext>
            </a:extLst>
          </p:cNvPr>
          <p:cNvPicPr>
            <a:picLocks noChangeAspect="1"/>
          </p:cNvPicPr>
          <p:nvPr/>
        </p:nvPicPr>
        <p:blipFill>
          <a:blip r:embed="rId4"/>
          <a:srcRect l="1543" t="2624" r="2764" b="55500"/>
          <a:stretch>
            <a:fillRect/>
          </a:stretch>
        </p:blipFill>
        <p:spPr>
          <a:xfrm>
            <a:off x="1143159" y="2067086"/>
            <a:ext cx="6307577" cy="973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87888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D6210D9-F4AB-A669-FC1F-8FB2F988E8CA}"/>
              </a:ext>
            </a:extLst>
          </p:cNvPr>
          <p:cNvGrpSpPr/>
          <p:nvPr/>
        </p:nvGrpSpPr>
        <p:grpSpPr>
          <a:xfrm>
            <a:off x="1089613" y="3429000"/>
            <a:ext cx="8677619" cy="2940310"/>
            <a:chOff x="638612" y="3124701"/>
            <a:chExt cx="11260509" cy="3994081"/>
          </a:xfrm>
        </p:grpSpPr>
        <p:pic>
          <p:nvPicPr>
            <p:cNvPr id="11" name="Picture 10">
              <a:extLst>
                <a:ext uri="{FF2B5EF4-FFF2-40B4-BE49-F238E27FC236}">
                  <a16:creationId xmlns:a16="http://schemas.microsoft.com/office/drawing/2014/main" id="{72AA1D94-A7B9-1341-5300-DBB50E7854FF}"/>
                </a:ext>
              </a:extLst>
            </p:cNvPr>
            <p:cNvPicPr>
              <a:picLocks noChangeAspect="1"/>
            </p:cNvPicPr>
            <p:nvPr/>
          </p:nvPicPr>
          <p:blipFill>
            <a:blip r:embed="rId3"/>
            <a:srcRect l="19555" t="248" r="8742" b="89277"/>
            <a:stretch>
              <a:fillRect/>
            </a:stretch>
          </p:blipFill>
          <p:spPr>
            <a:xfrm>
              <a:off x="2588456" y="3124701"/>
              <a:ext cx="7360822" cy="393895"/>
            </a:xfrm>
            <a:prstGeom prst="rect">
              <a:avLst/>
            </a:prstGeom>
          </p:spPr>
        </p:pic>
        <p:pic>
          <p:nvPicPr>
            <p:cNvPr id="12" name="Picture 11">
              <a:extLst>
                <a:ext uri="{FF2B5EF4-FFF2-40B4-BE49-F238E27FC236}">
                  <a16:creationId xmlns:a16="http://schemas.microsoft.com/office/drawing/2014/main" id="{8DFEE028-5E45-0725-3C2F-1F79C89EC449}"/>
                </a:ext>
              </a:extLst>
            </p:cNvPr>
            <p:cNvPicPr>
              <a:picLocks noChangeAspect="1"/>
            </p:cNvPicPr>
            <p:nvPr/>
          </p:nvPicPr>
          <p:blipFill>
            <a:blip r:embed="rId3"/>
            <a:srcRect t="11691"/>
            <a:stretch>
              <a:fillRect/>
            </a:stretch>
          </p:blipFill>
          <p:spPr>
            <a:xfrm>
              <a:off x="638612" y="3476392"/>
              <a:ext cx="11260509" cy="3642390"/>
            </a:xfrm>
            <a:prstGeom prst="rect">
              <a:avLst/>
            </a:prstGeom>
          </p:spPr>
        </p:pic>
      </p:grpSp>
      <p:sp>
        <p:nvSpPr>
          <p:cNvPr id="4" name="Title 1">
            <a:extLst>
              <a:ext uri="{FF2B5EF4-FFF2-40B4-BE49-F238E27FC236}">
                <a16:creationId xmlns:a16="http://schemas.microsoft.com/office/drawing/2014/main" id="{2A7280AA-77E5-874E-903E-69B10D86BC15}"/>
              </a:ext>
            </a:extLst>
          </p:cNvPr>
          <p:cNvSpPr txBox="1">
            <a:spLocks/>
          </p:cNvSpPr>
          <p:nvPr/>
        </p:nvSpPr>
        <p:spPr>
          <a:xfrm>
            <a:off x="838200" y="142907"/>
            <a:ext cx="10515600" cy="1325563"/>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How Many LCR Samples Does this Community System Have to Take on </a:t>
            </a:r>
            <a:r>
              <a:rPr kumimoji="0" lang="en-US" sz="4400" b="1" i="0" u="sng"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Standard</a:t>
            </a: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 Monitoring?</a:t>
            </a:r>
          </a:p>
        </p:txBody>
      </p:sp>
      <p:sp>
        <p:nvSpPr>
          <p:cNvPr id="9" name="Wave 8">
            <a:extLst>
              <a:ext uri="{FF2B5EF4-FFF2-40B4-BE49-F238E27FC236}">
                <a16:creationId xmlns:a16="http://schemas.microsoft.com/office/drawing/2014/main" id="{0CF571A6-39FD-FAC5-0B49-F3BBB8747399}"/>
              </a:ext>
            </a:extLst>
          </p:cNvPr>
          <p:cNvSpPr/>
          <p:nvPr/>
        </p:nvSpPr>
        <p:spPr>
          <a:xfrm>
            <a:off x="8885950" y="3365755"/>
            <a:ext cx="2887980" cy="1607820"/>
          </a:xfrm>
          <a:prstGeom prst="wave">
            <a:avLst/>
          </a:prstGeom>
          <a:solidFill>
            <a:srgbClr val="9AAB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solidFill>
                  <a:srgbClr val="C00000"/>
                </a:solidFill>
                <a:effectLst/>
                <a:uLnTx/>
                <a:uFillTx/>
                <a:latin typeface="Calibri" panose="020F0502020204030204"/>
                <a:ea typeface="+mn-ea"/>
                <a:cs typeface="+mn-cs"/>
              </a:rPr>
              <a:t>60</a:t>
            </a:r>
          </a:p>
        </p:txBody>
      </p:sp>
      <p:sp>
        <p:nvSpPr>
          <p:cNvPr id="17" name="Rectangle 16">
            <a:extLst>
              <a:ext uri="{FF2B5EF4-FFF2-40B4-BE49-F238E27FC236}">
                <a16:creationId xmlns:a16="http://schemas.microsoft.com/office/drawing/2014/main" id="{CBD7AAA3-FC74-63DA-CDA4-FCDB77552388}"/>
              </a:ext>
            </a:extLst>
          </p:cNvPr>
          <p:cNvSpPr/>
          <p:nvPr/>
        </p:nvSpPr>
        <p:spPr>
          <a:xfrm>
            <a:off x="1145885" y="5724705"/>
            <a:ext cx="8565957" cy="31150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EC5CE8A-8AFB-99B9-20F6-61C1C57C61FE}"/>
              </a:ext>
            </a:extLst>
          </p:cNvPr>
          <p:cNvSpPr/>
          <p:nvPr/>
        </p:nvSpPr>
        <p:spPr>
          <a:xfrm>
            <a:off x="4224367" y="3717622"/>
            <a:ext cx="2711158" cy="2651198"/>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62472F0A-75B7-9586-A6B2-30E87DD85B49}"/>
              </a:ext>
            </a:extLst>
          </p:cNvPr>
          <p:cNvSpPr/>
          <p:nvPr/>
        </p:nvSpPr>
        <p:spPr>
          <a:xfrm>
            <a:off x="4224367" y="5724215"/>
            <a:ext cx="2711158" cy="311502"/>
          </a:xfrm>
          <a:prstGeom prst="rect">
            <a:avLst/>
          </a:prstGeom>
          <a:solidFill>
            <a:srgbClr val="FFFF00">
              <a:alpha val="33000"/>
            </a:srgb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8E6CFD7D-2FEF-35B9-BFCF-776D8A1DA855}"/>
              </a:ext>
            </a:extLst>
          </p:cNvPr>
          <p:cNvPicPr>
            <a:picLocks noChangeAspect="1"/>
          </p:cNvPicPr>
          <p:nvPr/>
        </p:nvPicPr>
        <p:blipFill>
          <a:blip r:embed="rId4"/>
          <a:srcRect l="1543" t="2624" r="2764" b="55500"/>
          <a:stretch>
            <a:fillRect/>
          </a:stretch>
        </p:blipFill>
        <p:spPr>
          <a:xfrm>
            <a:off x="1143159" y="2067086"/>
            <a:ext cx="6307577" cy="973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7086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22" presetClass="entr" presetSubtype="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B07BE-6C6E-08C0-7089-A167BC55E79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3156799-C7D3-1B3D-A75A-882B0F0719DB}"/>
              </a:ext>
            </a:extLst>
          </p:cNvPr>
          <p:cNvSpPr txBox="1">
            <a:spLocks/>
          </p:cNvSpPr>
          <p:nvPr/>
        </p:nvSpPr>
        <p:spPr>
          <a:xfrm>
            <a:off x="838200" y="142907"/>
            <a:ext cx="10515600" cy="1325563"/>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How Many LCR Samples Does this Community System Have to Take on </a:t>
            </a:r>
            <a:r>
              <a:rPr kumimoji="0" lang="en-US" sz="4400" b="1" i="0" u="sng"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Reduced</a:t>
            </a: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 Monitoring?</a:t>
            </a:r>
          </a:p>
        </p:txBody>
      </p:sp>
      <p:grpSp>
        <p:nvGrpSpPr>
          <p:cNvPr id="5" name="Group 4">
            <a:extLst>
              <a:ext uri="{FF2B5EF4-FFF2-40B4-BE49-F238E27FC236}">
                <a16:creationId xmlns:a16="http://schemas.microsoft.com/office/drawing/2014/main" id="{A46D1AC9-CE4B-B352-8F16-C89075DA3D79}"/>
              </a:ext>
            </a:extLst>
          </p:cNvPr>
          <p:cNvGrpSpPr/>
          <p:nvPr/>
        </p:nvGrpSpPr>
        <p:grpSpPr>
          <a:xfrm>
            <a:off x="1089613" y="3429000"/>
            <a:ext cx="8677619" cy="2940310"/>
            <a:chOff x="638612" y="3124701"/>
            <a:chExt cx="11260509" cy="3994081"/>
          </a:xfrm>
        </p:grpSpPr>
        <p:pic>
          <p:nvPicPr>
            <p:cNvPr id="6" name="Picture 5">
              <a:extLst>
                <a:ext uri="{FF2B5EF4-FFF2-40B4-BE49-F238E27FC236}">
                  <a16:creationId xmlns:a16="http://schemas.microsoft.com/office/drawing/2014/main" id="{AE0DA5E4-D779-AFB9-0B30-8CFA39893E3D}"/>
                </a:ext>
              </a:extLst>
            </p:cNvPr>
            <p:cNvPicPr>
              <a:picLocks noChangeAspect="1"/>
            </p:cNvPicPr>
            <p:nvPr/>
          </p:nvPicPr>
          <p:blipFill>
            <a:blip r:embed="rId3"/>
            <a:srcRect l="19555" t="248" r="8742" b="89277"/>
            <a:stretch>
              <a:fillRect/>
            </a:stretch>
          </p:blipFill>
          <p:spPr>
            <a:xfrm>
              <a:off x="2588456" y="3124701"/>
              <a:ext cx="7360822" cy="393895"/>
            </a:xfrm>
            <a:prstGeom prst="rect">
              <a:avLst/>
            </a:prstGeom>
          </p:spPr>
        </p:pic>
        <p:pic>
          <p:nvPicPr>
            <p:cNvPr id="7" name="Picture 6">
              <a:extLst>
                <a:ext uri="{FF2B5EF4-FFF2-40B4-BE49-F238E27FC236}">
                  <a16:creationId xmlns:a16="http://schemas.microsoft.com/office/drawing/2014/main" id="{1C7CD352-E6E2-C8B2-ADBB-CF4BCB9D3690}"/>
                </a:ext>
              </a:extLst>
            </p:cNvPr>
            <p:cNvPicPr>
              <a:picLocks noChangeAspect="1"/>
            </p:cNvPicPr>
            <p:nvPr/>
          </p:nvPicPr>
          <p:blipFill>
            <a:blip r:embed="rId3"/>
            <a:srcRect t="11691"/>
            <a:stretch>
              <a:fillRect/>
            </a:stretch>
          </p:blipFill>
          <p:spPr>
            <a:xfrm>
              <a:off x="638612" y="3476392"/>
              <a:ext cx="11260509" cy="3642390"/>
            </a:xfrm>
            <a:prstGeom prst="rect">
              <a:avLst/>
            </a:prstGeom>
          </p:spPr>
        </p:pic>
      </p:grpSp>
      <p:pic>
        <p:nvPicPr>
          <p:cNvPr id="8" name="Picture 7">
            <a:extLst>
              <a:ext uri="{FF2B5EF4-FFF2-40B4-BE49-F238E27FC236}">
                <a16:creationId xmlns:a16="http://schemas.microsoft.com/office/drawing/2014/main" id="{5238F093-3607-F215-311F-B286D8613CDB}"/>
              </a:ext>
            </a:extLst>
          </p:cNvPr>
          <p:cNvPicPr>
            <a:picLocks noChangeAspect="1"/>
          </p:cNvPicPr>
          <p:nvPr/>
        </p:nvPicPr>
        <p:blipFill>
          <a:blip r:embed="rId4"/>
          <a:srcRect l="1543" t="2624" r="2764" b="55500"/>
          <a:stretch>
            <a:fillRect/>
          </a:stretch>
        </p:blipFill>
        <p:spPr>
          <a:xfrm>
            <a:off x="1143159" y="2067086"/>
            <a:ext cx="6307577" cy="973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09045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070E5-B3C3-8EFB-0E8A-94248F89DAD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B473C39E-828A-58DF-7B83-17E6532EBA21}"/>
              </a:ext>
            </a:extLst>
          </p:cNvPr>
          <p:cNvGrpSpPr/>
          <p:nvPr/>
        </p:nvGrpSpPr>
        <p:grpSpPr>
          <a:xfrm>
            <a:off x="1089613" y="3429000"/>
            <a:ext cx="8677619" cy="2940310"/>
            <a:chOff x="638612" y="3124701"/>
            <a:chExt cx="11260509" cy="3994081"/>
          </a:xfrm>
        </p:grpSpPr>
        <p:pic>
          <p:nvPicPr>
            <p:cNvPr id="13" name="Picture 12">
              <a:extLst>
                <a:ext uri="{FF2B5EF4-FFF2-40B4-BE49-F238E27FC236}">
                  <a16:creationId xmlns:a16="http://schemas.microsoft.com/office/drawing/2014/main" id="{9D2F6E52-FECD-6B5A-FB25-108DF972A8E5}"/>
                </a:ext>
              </a:extLst>
            </p:cNvPr>
            <p:cNvPicPr>
              <a:picLocks noChangeAspect="1"/>
            </p:cNvPicPr>
            <p:nvPr/>
          </p:nvPicPr>
          <p:blipFill>
            <a:blip r:embed="rId3"/>
            <a:srcRect l="19555" t="248" r="8742" b="89277"/>
            <a:stretch>
              <a:fillRect/>
            </a:stretch>
          </p:blipFill>
          <p:spPr>
            <a:xfrm>
              <a:off x="2588456" y="3124701"/>
              <a:ext cx="7360822" cy="393895"/>
            </a:xfrm>
            <a:prstGeom prst="rect">
              <a:avLst/>
            </a:prstGeom>
          </p:spPr>
        </p:pic>
        <p:pic>
          <p:nvPicPr>
            <p:cNvPr id="14" name="Picture 13">
              <a:extLst>
                <a:ext uri="{FF2B5EF4-FFF2-40B4-BE49-F238E27FC236}">
                  <a16:creationId xmlns:a16="http://schemas.microsoft.com/office/drawing/2014/main" id="{FE6B229C-D764-FCC2-9232-747115F90D69}"/>
                </a:ext>
              </a:extLst>
            </p:cNvPr>
            <p:cNvPicPr>
              <a:picLocks noChangeAspect="1"/>
            </p:cNvPicPr>
            <p:nvPr/>
          </p:nvPicPr>
          <p:blipFill>
            <a:blip r:embed="rId3"/>
            <a:srcRect t="11691"/>
            <a:stretch>
              <a:fillRect/>
            </a:stretch>
          </p:blipFill>
          <p:spPr>
            <a:xfrm>
              <a:off x="638612" y="3476392"/>
              <a:ext cx="11260509" cy="3642390"/>
            </a:xfrm>
            <a:prstGeom prst="rect">
              <a:avLst/>
            </a:prstGeom>
          </p:spPr>
        </p:pic>
      </p:grpSp>
      <p:pic>
        <p:nvPicPr>
          <p:cNvPr id="15" name="Picture 14">
            <a:extLst>
              <a:ext uri="{FF2B5EF4-FFF2-40B4-BE49-F238E27FC236}">
                <a16:creationId xmlns:a16="http://schemas.microsoft.com/office/drawing/2014/main" id="{CC6EFC7F-BAE4-691A-2BCA-D86F8F91E22C}"/>
              </a:ext>
            </a:extLst>
          </p:cNvPr>
          <p:cNvPicPr>
            <a:picLocks noChangeAspect="1"/>
          </p:cNvPicPr>
          <p:nvPr/>
        </p:nvPicPr>
        <p:blipFill>
          <a:blip r:embed="rId4"/>
          <a:srcRect l="1543" t="2624" r="2764" b="55500"/>
          <a:stretch>
            <a:fillRect/>
          </a:stretch>
        </p:blipFill>
        <p:spPr>
          <a:xfrm>
            <a:off x="1143159" y="2067086"/>
            <a:ext cx="6307577" cy="973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1">
            <a:extLst>
              <a:ext uri="{FF2B5EF4-FFF2-40B4-BE49-F238E27FC236}">
                <a16:creationId xmlns:a16="http://schemas.microsoft.com/office/drawing/2014/main" id="{43B84D46-6FEE-E6C1-2B7D-3EA10082C521}"/>
              </a:ext>
            </a:extLst>
          </p:cNvPr>
          <p:cNvSpPr txBox="1">
            <a:spLocks/>
          </p:cNvSpPr>
          <p:nvPr/>
        </p:nvSpPr>
        <p:spPr>
          <a:xfrm>
            <a:off x="838200" y="143162"/>
            <a:ext cx="10515600" cy="1325563"/>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How Many LCR Samples Does this Community System Have to Take on </a:t>
            </a:r>
            <a:r>
              <a:rPr kumimoji="0" lang="en-US" sz="4400" b="1" i="0" u="sng"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Reduced</a:t>
            </a: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 Monitoring?</a:t>
            </a:r>
          </a:p>
        </p:txBody>
      </p:sp>
      <p:sp>
        <p:nvSpPr>
          <p:cNvPr id="2" name="Rectangle 1">
            <a:extLst>
              <a:ext uri="{FF2B5EF4-FFF2-40B4-BE49-F238E27FC236}">
                <a16:creationId xmlns:a16="http://schemas.microsoft.com/office/drawing/2014/main" id="{104598F8-998D-C53C-FCC2-4DE06D1B1559}"/>
              </a:ext>
            </a:extLst>
          </p:cNvPr>
          <p:cNvSpPr/>
          <p:nvPr/>
        </p:nvSpPr>
        <p:spPr>
          <a:xfrm>
            <a:off x="1108783" y="5721329"/>
            <a:ext cx="8544670" cy="29743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42A9218-DA00-9F86-71E2-6923DAE2DD78}"/>
              </a:ext>
            </a:extLst>
          </p:cNvPr>
          <p:cNvSpPr/>
          <p:nvPr/>
        </p:nvSpPr>
        <p:spPr>
          <a:xfrm>
            <a:off x="6942295" y="3712617"/>
            <a:ext cx="2711158" cy="2651198"/>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5DA279-1FDB-6D1B-CB94-93364955D48C}"/>
              </a:ext>
            </a:extLst>
          </p:cNvPr>
          <p:cNvSpPr/>
          <p:nvPr/>
        </p:nvSpPr>
        <p:spPr>
          <a:xfrm>
            <a:off x="6921980" y="5720398"/>
            <a:ext cx="2711158" cy="311502"/>
          </a:xfrm>
          <a:prstGeom prst="rect">
            <a:avLst/>
          </a:prstGeom>
          <a:solidFill>
            <a:srgbClr val="FFFF00">
              <a:alpha val="33000"/>
            </a:srgb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Wave 8">
            <a:extLst>
              <a:ext uri="{FF2B5EF4-FFF2-40B4-BE49-F238E27FC236}">
                <a16:creationId xmlns:a16="http://schemas.microsoft.com/office/drawing/2014/main" id="{AE63B828-0FE9-496F-CC7D-C42CE959F0B5}"/>
              </a:ext>
            </a:extLst>
          </p:cNvPr>
          <p:cNvSpPr/>
          <p:nvPr/>
        </p:nvSpPr>
        <p:spPr>
          <a:xfrm>
            <a:off x="8923020" y="3761100"/>
            <a:ext cx="2887980" cy="1607820"/>
          </a:xfrm>
          <a:prstGeom prst="wave">
            <a:avLst/>
          </a:prstGeom>
          <a:solidFill>
            <a:srgbClr val="9AAB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solidFill>
                  <a:srgbClr val="C00000"/>
                </a:solidFill>
                <a:effectLst/>
                <a:uLnTx/>
                <a:uFillTx/>
                <a:latin typeface="Calibri" panose="020F0502020204030204"/>
                <a:ea typeface="+mn-ea"/>
                <a:cs typeface="+mn-cs"/>
              </a:rPr>
              <a:t>30</a:t>
            </a:r>
          </a:p>
        </p:txBody>
      </p:sp>
    </p:spTree>
    <p:extLst>
      <p:ext uri="{BB962C8B-B14F-4D97-AF65-F5344CB8AC3E}">
        <p14:creationId xmlns:p14="http://schemas.microsoft.com/office/powerpoint/2010/main" val="117117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DF69B-7C61-FA13-C2A4-8F3EADCF13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7B96F-F3C7-B79A-D1F3-2C4A0AE39FB7}"/>
              </a:ext>
            </a:extLst>
          </p:cNvPr>
          <p:cNvSpPr>
            <a:spLocks noGrp="1"/>
          </p:cNvSpPr>
          <p:nvPr>
            <p:ph type="title"/>
          </p:nvPr>
        </p:nvSpPr>
        <p:spPr>
          <a:xfrm>
            <a:off x="226211" y="254833"/>
            <a:ext cx="6534353" cy="1505297"/>
          </a:xfrm>
        </p:spPr>
        <p:txBody>
          <a:bodyPr/>
          <a:lstStyle/>
          <a:p>
            <a:r>
              <a:rPr lang="en-US"/>
              <a:t>Monitoring Requirements</a:t>
            </a:r>
          </a:p>
        </p:txBody>
      </p:sp>
      <p:sp>
        <p:nvSpPr>
          <p:cNvPr id="3" name="Content Placeholder 2">
            <a:extLst>
              <a:ext uri="{FF2B5EF4-FFF2-40B4-BE49-F238E27FC236}">
                <a16:creationId xmlns:a16="http://schemas.microsoft.com/office/drawing/2014/main" id="{BB03775F-8146-BCC2-4CDA-E5AF112FB5EA}"/>
              </a:ext>
            </a:extLst>
          </p:cNvPr>
          <p:cNvSpPr>
            <a:spLocks noGrp="1"/>
          </p:cNvSpPr>
          <p:nvPr>
            <p:ph idx="1"/>
          </p:nvPr>
        </p:nvSpPr>
        <p:spPr>
          <a:xfrm>
            <a:off x="551596" y="2031181"/>
            <a:ext cx="10515600" cy="4351338"/>
          </a:xfrm>
        </p:spPr>
        <p:txBody>
          <a:bodyPr>
            <a:normAutofit/>
          </a:bodyPr>
          <a:lstStyle/>
          <a:p>
            <a:r>
              <a:rPr lang="en-US">
                <a:latin typeface="Arial" panose="020B0604020202020204" pitchFamily="34" charset="0"/>
                <a:cs typeface="Arial" panose="020B0604020202020204" pitchFamily="34" charset="0"/>
              </a:rPr>
              <a:t>Frequency of sampling:</a:t>
            </a:r>
          </a:p>
          <a:p>
            <a:pPr lvl="1"/>
            <a:r>
              <a:rPr lang="en-US">
                <a:latin typeface="Arial" panose="020B0604020202020204" pitchFamily="34" charset="0"/>
                <a:cs typeface="Arial" panose="020B0604020202020204" pitchFamily="34" charset="0"/>
              </a:rPr>
              <a:t>Monitoring schedules:</a:t>
            </a:r>
          </a:p>
          <a:p>
            <a:pPr lvl="2"/>
            <a:r>
              <a:rPr lang="en-US">
                <a:latin typeface="Arial" panose="020B0604020202020204" pitchFamily="34" charset="0"/>
                <a:cs typeface="Arial" panose="020B0604020202020204" pitchFamily="34" charset="0"/>
              </a:rPr>
              <a:t>Standard</a:t>
            </a:r>
          </a:p>
          <a:p>
            <a:pPr lvl="2"/>
            <a:r>
              <a:rPr lang="en-US">
                <a:latin typeface="Arial" panose="020B0604020202020204" pitchFamily="34" charset="0"/>
                <a:cs typeface="Arial" panose="020B0604020202020204" pitchFamily="34" charset="0"/>
              </a:rPr>
              <a:t>Reduced</a:t>
            </a:r>
          </a:p>
          <a:p>
            <a:r>
              <a:rPr lang="en-US">
                <a:latin typeface="Arial" panose="020B0604020202020204" pitchFamily="34" charset="0"/>
                <a:cs typeface="Arial" panose="020B0604020202020204" pitchFamily="34" charset="0"/>
              </a:rPr>
              <a:t>Number of samples based on:</a:t>
            </a:r>
          </a:p>
          <a:p>
            <a:pPr lvl="1"/>
            <a:r>
              <a:rPr lang="en-US">
                <a:latin typeface="Arial" panose="020B0604020202020204" pitchFamily="34" charset="0"/>
                <a:cs typeface="Arial" panose="020B0604020202020204" pitchFamily="34" charset="0"/>
              </a:rPr>
              <a:t>Population type and size</a:t>
            </a:r>
          </a:p>
          <a:p>
            <a:pPr lvl="1"/>
            <a:r>
              <a:rPr lang="en-US">
                <a:latin typeface="Arial" panose="020B0604020202020204" pitchFamily="34" charset="0"/>
                <a:cs typeface="Arial" panose="020B0604020202020204" pitchFamily="34" charset="0"/>
              </a:rPr>
              <a:t>Monitor schedule</a:t>
            </a:r>
          </a:p>
          <a:p>
            <a:r>
              <a:rPr lang="en-US">
                <a:latin typeface="Arial" panose="020B0604020202020204" pitchFamily="34" charset="0"/>
                <a:cs typeface="Arial" panose="020B0604020202020204" pitchFamily="34" charset="0"/>
              </a:rPr>
              <a:t>Seasonality</a:t>
            </a:r>
          </a:p>
          <a:p>
            <a:pPr lvl="1"/>
            <a:r>
              <a:rPr lang="en-US">
                <a:latin typeface="Arial" panose="020B0604020202020204" pitchFamily="34" charset="0"/>
                <a:cs typeface="Arial" panose="020B0604020202020204" pitchFamily="34" charset="0"/>
              </a:rPr>
              <a:t>Monitor schedule</a:t>
            </a:r>
          </a:p>
        </p:txBody>
      </p:sp>
    </p:spTree>
    <p:extLst>
      <p:ext uri="{BB962C8B-B14F-4D97-AF65-F5344CB8AC3E}">
        <p14:creationId xmlns:p14="http://schemas.microsoft.com/office/powerpoint/2010/main" val="4104490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2" name="Picture 51">
            <a:extLst>
              <a:ext uri="{FF2B5EF4-FFF2-40B4-BE49-F238E27FC236}">
                <a16:creationId xmlns:a16="http://schemas.microsoft.com/office/drawing/2014/main" id="{521C0AA3-9BA4-4C57-7F32-B44E46A47F05}"/>
              </a:ext>
            </a:extLst>
          </p:cNvPr>
          <p:cNvPicPr>
            <a:picLocks noChangeAspect="1"/>
          </p:cNvPicPr>
          <p:nvPr/>
        </p:nvPicPr>
        <p:blipFill>
          <a:blip r:embed="rId3"/>
          <a:stretch>
            <a:fillRect/>
          </a:stretch>
        </p:blipFill>
        <p:spPr>
          <a:xfrm>
            <a:off x="2398733" y="2893629"/>
            <a:ext cx="7156418" cy="17175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a:extLst>
              <a:ext uri="{FF2B5EF4-FFF2-40B4-BE49-F238E27FC236}">
                <a16:creationId xmlns:a16="http://schemas.microsoft.com/office/drawing/2014/main" id="{745916DB-8734-5648-4022-4C01B6C78D4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309D926-3FA1-4EB5-8FD8-9294BA526CF8}"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FF08BBB7-B166-C1DA-286A-3300C4B74F44}"/>
              </a:ext>
            </a:extLst>
          </p:cNvPr>
          <p:cNvPicPr>
            <a:picLocks noChangeAspect="1"/>
          </p:cNvPicPr>
          <p:nvPr/>
        </p:nvPicPr>
        <p:blipFill>
          <a:blip r:embed="rId4"/>
          <a:srcRect t="69890"/>
          <a:stretch>
            <a:fillRect/>
          </a:stretch>
        </p:blipFill>
        <p:spPr>
          <a:xfrm>
            <a:off x="2240518" y="136525"/>
            <a:ext cx="7468700" cy="12049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a:extLst>
              <a:ext uri="{FF2B5EF4-FFF2-40B4-BE49-F238E27FC236}">
                <a16:creationId xmlns:a16="http://schemas.microsoft.com/office/drawing/2014/main" id="{7640E0BF-4B0F-31B2-8FEF-03CAD00C7420}"/>
              </a:ext>
            </a:extLst>
          </p:cNvPr>
          <p:cNvPicPr>
            <a:picLocks noChangeAspect="1"/>
          </p:cNvPicPr>
          <p:nvPr/>
        </p:nvPicPr>
        <p:blipFill>
          <a:blip r:embed="rId5"/>
          <a:stretch>
            <a:fillRect/>
          </a:stretch>
        </p:blipFill>
        <p:spPr>
          <a:xfrm>
            <a:off x="2471375" y="4714514"/>
            <a:ext cx="6915434" cy="19036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Picture 23">
            <a:extLst>
              <a:ext uri="{FF2B5EF4-FFF2-40B4-BE49-F238E27FC236}">
                <a16:creationId xmlns:a16="http://schemas.microsoft.com/office/drawing/2014/main" id="{6126EA07-25D0-9068-5F67-99033A325F96}"/>
              </a:ext>
            </a:extLst>
          </p:cNvPr>
          <p:cNvPicPr>
            <a:picLocks noChangeAspect="1"/>
          </p:cNvPicPr>
          <p:nvPr/>
        </p:nvPicPr>
        <p:blipFill>
          <a:blip r:embed="rId6"/>
          <a:stretch>
            <a:fillRect/>
          </a:stretch>
        </p:blipFill>
        <p:spPr>
          <a:xfrm>
            <a:off x="1312418" y="1448374"/>
            <a:ext cx="9591040" cy="1342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5" name="Rectangle: Rounded Corners 24">
            <a:extLst>
              <a:ext uri="{FF2B5EF4-FFF2-40B4-BE49-F238E27FC236}">
                <a16:creationId xmlns:a16="http://schemas.microsoft.com/office/drawing/2014/main" id="{E9C87AF7-FC00-71F4-2383-6FD12C9F639C}"/>
              </a:ext>
            </a:extLst>
          </p:cNvPr>
          <p:cNvSpPr/>
          <p:nvPr/>
        </p:nvSpPr>
        <p:spPr>
          <a:xfrm>
            <a:off x="6197600" y="955554"/>
            <a:ext cx="533400" cy="379045"/>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a:extLst>
              <a:ext uri="{FF2B5EF4-FFF2-40B4-BE49-F238E27FC236}">
                <a16:creationId xmlns:a16="http://schemas.microsoft.com/office/drawing/2014/main" id="{E033281E-5C1C-C6D7-99B3-787123DE6BE1}"/>
              </a:ext>
            </a:extLst>
          </p:cNvPr>
          <p:cNvSpPr/>
          <p:nvPr/>
        </p:nvSpPr>
        <p:spPr>
          <a:xfrm>
            <a:off x="2921000" y="2019300"/>
            <a:ext cx="571500" cy="22860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Rounded Corners 27">
            <a:extLst>
              <a:ext uri="{FF2B5EF4-FFF2-40B4-BE49-F238E27FC236}">
                <a16:creationId xmlns:a16="http://schemas.microsoft.com/office/drawing/2014/main" id="{F0271BF5-A856-3C42-0F88-08B8446D78E5}"/>
              </a:ext>
            </a:extLst>
          </p:cNvPr>
          <p:cNvSpPr/>
          <p:nvPr/>
        </p:nvSpPr>
        <p:spPr>
          <a:xfrm>
            <a:off x="6150333" y="5416148"/>
            <a:ext cx="787400" cy="1201982"/>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Rounded Corners 28">
            <a:extLst>
              <a:ext uri="{FF2B5EF4-FFF2-40B4-BE49-F238E27FC236}">
                <a16:creationId xmlns:a16="http://schemas.microsoft.com/office/drawing/2014/main" id="{2AF0979A-760E-E944-4840-362D91D68D39}"/>
              </a:ext>
            </a:extLst>
          </p:cNvPr>
          <p:cNvSpPr/>
          <p:nvPr/>
        </p:nvSpPr>
        <p:spPr>
          <a:xfrm>
            <a:off x="8563333" y="5394460"/>
            <a:ext cx="787400" cy="1201982"/>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Rounded Corners 32">
            <a:extLst>
              <a:ext uri="{FF2B5EF4-FFF2-40B4-BE49-F238E27FC236}">
                <a16:creationId xmlns:a16="http://schemas.microsoft.com/office/drawing/2014/main" id="{901D0078-025A-0C20-187C-0CEB1916B915}"/>
              </a:ext>
            </a:extLst>
          </p:cNvPr>
          <p:cNvSpPr/>
          <p:nvPr/>
        </p:nvSpPr>
        <p:spPr>
          <a:xfrm>
            <a:off x="6629400" y="955554"/>
            <a:ext cx="381000" cy="330023"/>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Rounded Corners 33">
            <a:extLst>
              <a:ext uri="{FF2B5EF4-FFF2-40B4-BE49-F238E27FC236}">
                <a16:creationId xmlns:a16="http://schemas.microsoft.com/office/drawing/2014/main" id="{5E873D85-C9AA-6E9C-7B1D-2858E0ECFD21}"/>
              </a:ext>
            </a:extLst>
          </p:cNvPr>
          <p:cNvSpPr/>
          <p:nvPr/>
        </p:nvSpPr>
        <p:spPr>
          <a:xfrm>
            <a:off x="3405758" y="2019300"/>
            <a:ext cx="759841" cy="22860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Rounded Corners 34">
            <a:extLst>
              <a:ext uri="{FF2B5EF4-FFF2-40B4-BE49-F238E27FC236}">
                <a16:creationId xmlns:a16="http://schemas.microsoft.com/office/drawing/2014/main" id="{29A060F0-91B5-14EE-5BD2-0575D0C3E827}"/>
              </a:ext>
            </a:extLst>
          </p:cNvPr>
          <p:cNvSpPr/>
          <p:nvPr/>
        </p:nvSpPr>
        <p:spPr>
          <a:xfrm>
            <a:off x="4148142" y="799344"/>
            <a:ext cx="792158" cy="622757"/>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Rounded Corners 37">
            <a:extLst>
              <a:ext uri="{FF2B5EF4-FFF2-40B4-BE49-F238E27FC236}">
                <a16:creationId xmlns:a16="http://schemas.microsoft.com/office/drawing/2014/main" id="{3050036D-2BD0-DF37-2DA3-E2BA946831C5}"/>
              </a:ext>
            </a:extLst>
          </p:cNvPr>
          <p:cNvSpPr/>
          <p:nvPr/>
        </p:nvSpPr>
        <p:spPr>
          <a:xfrm>
            <a:off x="6002342" y="1718451"/>
            <a:ext cx="1135058" cy="622757"/>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Rounded Corners 40">
            <a:extLst>
              <a:ext uri="{FF2B5EF4-FFF2-40B4-BE49-F238E27FC236}">
                <a16:creationId xmlns:a16="http://schemas.microsoft.com/office/drawing/2014/main" id="{DE7EA915-F89F-8981-A57B-BBEA7295B2E7}"/>
              </a:ext>
            </a:extLst>
          </p:cNvPr>
          <p:cNvSpPr/>
          <p:nvPr/>
        </p:nvSpPr>
        <p:spPr>
          <a:xfrm>
            <a:off x="7509233" y="5803930"/>
            <a:ext cx="1135058" cy="765178"/>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4B78C19A-DD0E-1065-3AD8-C7D2B4FA5774}"/>
              </a:ext>
            </a:extLst>
          </p:cNvPr>
          <p:cNvSpPr/>
          <p:nvPr/>
        </p:nvSpPr>
        <p:spPr>
          <a:xfrm>
            <a:off x="4837736" y="3822700"/>
            <a:ext cx="635964" cy="253767"/>
          </a:xfrm>
          <a:prstGeom prst="roundRect">
            <a:avLst>
              <a:gd name="adj" fmla="val 0"/>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D3042B7F-0ED6-052A-3604-25487CD6CC18}"/>
              </a:ext>
            </a:extLst>
          </p:cNvPr>
          <p:cNvSpPr/>
          <p:nvPr/>
        </p:nvSpPr>
        <p:spPr>
          <a:xfrm>
            <a:off x="7144165" y="4034998"/>
            <a:ext cx="945735" cy="652181"/>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Rounded Corners 46">
            <a:extLst>
              <a:ext uri="{FF2B5EF4-FFF2-40B4-BE49-F238E27FC236}">
                <a16:creationId xmlns:a16="http://schemas.microsoft.com/office/drawing/2014/main" id="{68C5388B-9FE7-C2A5-51A6-D6D87BC630E3}"/>
              </a:ext>
            </a:extLst>
          </p:cNvPr>
          <p:cNvSpPr/>
          <p:nvPr/>
        </p:nvSpPr>
        <p:spPr>
          <a:xfrm>
            <a:off x="5769770" y="3822700"/>
            <a:ext cx="1570829" cy="253767"/>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3" name="Picture 52" descr="Logo&#10;&#10;Description automatically generated">
            <a:extLst>
              <a:ext uri="{FF2B5EF4-FFF2-40B4-BE49-F238E27FC236}">
                <a16:creationId xmlns:a16="http://schemas.microsoft.com/office/drawing/2014/main" id="{D0167BE4-57DF-DD50-EA2B-E47290C16E3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98654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3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34"/>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3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25"/>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9"/>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7" grpId="0" animBg="1"/>
      <p:bldP spid="27" grpId="1" animBg="1"/>
      <p:bldP spid="28" grpId="0" animBg="1"/>
      <p:bldP spid="28" grpId="1" animBg="1"/>
      <p:bldP spid="29" grpId="0" animBg="1"/>
      <p:bldP spid="29" grpId="1" animBg="1"/>
      <p:bldP spid="33" grpId="0" animBg="1"/>
      <p:bldP spid="33" grpId="1" animBg="1"/>
      <p:bldP spid="34" grpId="0" animBg="1"/>
      <p:bldP spid="34" grpId="1" animBg="1"/>
      <p:bldP spid="35" grpId="0" animBg="1"/>
      <p:bldP spid="38" grpId="0" animBg="1"/>
      <p:bldP spid="41" grpId="0" animBg="1"/>
      <p:bldP spid="30" grpId="0" animBg="1"/>
      <p:bldP spid="30" grpId="1" animBg="1"/>
      <p:bldP spid="31" grpId="0" animBg="1"/>
      <p:bldP spid="31" grpId="1"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A589E-F775-79F3-58D2-C1F0F8A1FB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9CDE9-C779-101A-C995-20911BF72BC3}"/>
              </a:ext>
            </a:extLst>
          </p:cNvPr>
          <p:cNvSpPr>
            <a:spLocks noGrp="1"/>
          </p:cNvSpPr>
          <p:nvPr>
            <p:ph type="title"/>
          </p:nvPr>
        </p:nvSpPr>
        <p:spPr>
          <a:xfrm>
            <a:off x="226211" y="254833"/>
            <a:ext cx="6534353" cy="1505297"/>
          </a:xfrm>
        </p:spPr>
        <p:txBody>
          <a:bodyPr/>
          <a:lstStyle/>
          <a:p>
            <a:r>
              <a:rPr lang="en-US"/>
              <a:t>Monitoring Requirements</a:t>
            </a:r>
          </a:p>
        </p:txBody>
      </p:sp>
      <p:sp>
        <p:nvSpPr>
          <p:cNvPr id="3" name="Content Placeholder 2">
            <a:extLst>
              <a:ext uri="{FF2B5EF4-FFF2-40B4-BE49-F238E27FC236}">
                <a16:creationId xmlns:a16="http://schemas.microsoft.com/office/drawing/2014/main" id="{23E5A30F-3733-9DB5-B60F-D3809EDE060D}"/>
              </a:ext>
            </a:extLst>
          </p:cNvPr>
          <p:cNvSpPr>
            <a:spLocks noGrp="1"/>
          </p:cNvSpPr>
          <p:nvPr>
            <p:ph idx="1"/>
          </p:nvPr>
        </p:nvSpPr>
        <p:spPr>
          <a:xfrm>
            <a:off x="551596" y="2031181"/>
            <a:ext cx="10515600" cy="4351338"/>
          </a:xfrm>
        </p:spPr>
        <p:txBody>
          <a:bodyPr>
            <a:normAutofit/>
          </a:bodyPr>
          <a:lstStyle/>
          <a:p>
            <a:r>
              <a:rPr lang="en-US">
                <a:latin typeface="Arial" panose="020B0604020202020204" pitchFamily="34" charset="0"/>
                <a:cs typeface="Arial" panose="020B0604020202020204" pitchFamily="34" charset="0"/>
              </a:rPr>
              <a:t>Frequency of sampling:</a:t>
            </a:r>
          </a:p>
          <a:p>
            <a:pPr lvl="1"/>
            <a:r>
              <a:rPr lang="en-US">
                <a:latin typeface="Arial" panose="020B0604020202020204" pitchFamily="34" charset="0"/>
                <a:cs typeface="Arial" panose="020B0604020202020204" pitchFamily="34" charset="0"/>
              </a:rPr>
              <a:t>Monitoring schedules:</a:t>
            </a:r>
          </a:p>
          <a:p>
            <a:pPr lvl="2"/>
            <a:r>
              <a:rPr lang="en-US">
                <a:latin typeface="Arial" panose="020B0604020202020204" pitchFamily="34" charset="0"/>
                <a:cs typeface="Arial" panose="020B0604020202020204" pitchFamily="34" charset="0"/>
              </a:rPr>
              <a:t>Standard</a:t>
            </a:r>
          </a:p>
          <a:p>
            <a:pPr lvl="2"/>
            <a:r>
              <a:rPr lang="en-US">
                <a:latin typeface="Arial" panose="020B0604020202020204" pitchFamily="34" charset="0"/>
                <a:cs typeface="Arial" panose="020B0604020202020204" pitchFamily="34" charset="0"/>
              </a:rPr>
              <a:t>Reduced</a:t>
            </a:r>
          </a:p>
          <a:p>
            <a:r>
              <a:rPr lang="en-US">
                <a:latin typeface="Arial" panose="020B0604020202020204" pitchFamily="34" charset="0"/>
                <a:cs typeface="Arial" panose="020B0604020202020204" pitchFamily="34" charset="0"/>
              </a:rPr>
              <a:t>Number of samples based on:</a:t>
            </a:r>
          </a:p>
          <a:p>
            <a:pPr lvl="1"/>
            <a:r>
              <a:rPr lang="en-US">
                <a:latin typeface="Arial" panose="020B0604020202020204" pitchFamily="34" charset="0"/>
                <a:cs typeface="Arial" panose="020B0604020202020204" pitchFamily="34" charset="0"/>
              </a:rPr>
              <a:t>Population type and size</a:t>
            </a:r>
          </a:p>
          <a:p>
            <a:pPr lvl="1"/>
            <a:r>
              <a:rPr lang="en-US">
                <a:latin typeface="Arial" panose="020B0604020202020204" pitchFamily="34" charset="0"/>
                <a:cs typeface="Arial" panose="020B0604020202020204" pitchFamily="34" charset="0"/>
              </a:rPr>
              <a:t>Monitor schedule</a:t>
            </a:r>
          </a:p>
          <a:p>
            <a:r>
              <a:rPr lang="en-US">
                <a:latin typeface="Arial" panose="020B0604020202020204" pitchFamily="34" charset="0"/>
                <a:cs typeface="Arial" panose="020B0604020202020204" pitchFamily="34" charset="0"/>
              </a:rPr>
              <a:t>Seasonality</a:t>
            </a:r>
          </a:p>
          <a:p>
            <a:pPr lvl="1"/>
            <a:r>
              <a:rPr lang="en-US">
                <a:latin typeface="Arial" panose="020B0604020202020204" pitchFamily="34" charset="0"/>
                <a:cs typeface="Arial" panose="020B0604020202020204" pitchFamily="34" charset="0"/>
              </a:rPr>
              <a:t>Monitor schedule</a:t>
            </a:r>
          </a:p>
          <a:p>
            <a:r>
              <a:rPr lang="en-US">
                <a:latin typeface="Arial" panose="020B0604020202020204" pitchFamily="34" charset="0"/>
                <a:cs typeface="Arial" panose="020B0604020202020204" pitchFamily="34" charset="0"/>
              </a:rPr>
              <a:t>Sample site locations</a:t>
            </a:r>
          </a:p>
        </p:txBody>
      </p:sp>
    </p:spTree>
    <p:extLst>
      <p:ext uri="{BB962C8B-B14F-4D97-AF65-F5344CB8AC3E}">
        <p14:creationId xmlns:p14="http://schemas.microsoft.com/office/powerpoint/2010/main" val="837073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77CBA-F73A-38CF-4EF1-7676487AE4FC}"/>
              </a:ext>
            </a:extLst>
          </p:cNvPr>
          <p:cNvSpPr>
            <a:spLocks noGrp="1"/>
          </p:cNvSpPr>
          <p:nvPr>
            <p:ph type="title"/>
          </p:nvPr>
        </p:nvSpPr>
        <p:spPr>
          <a:xfrm>
            <a:off x="576775" y="0"/>
            <a:ext cx="10117268" cy="1325563"/>
          </a:xfrm>
        </p:spPr>
        <p:txBody>
          <a:bodyPr/>
          <a:lstStyle/>
          <a:p>
            <a:r>
              <a:rPr lang="en-US"/>
              <a:t>LCR Site Criteria</a:t>
            </a:r>
          </a:p>
        </p:txBody>
      </p:sp>
      <p:pic>
        <p:nvPicPr>
          <p:cNvPr id="5" name="Picture 4">
            <a:extLst>
              <a:ext uri="{FF2B5EF4-FFF2-40B4-BE49-F238E27FC236}">
                <a16:creationId xmlns:a16="http://schemas.microsoft.com/office/drawing/2014/main" id="{44EB2EE6-37FF-456E-C85F-10D0A4EFAE17}"/>
              </a:ext>
            </a:extLst>
          </p:cNvPr>
          <p:cNvPicPr>
            <a:picLocks noChangeAspect="1"/>
          </p:cNvPicPr>
          <p:nvPr/>
        </p:nvPicPr>
        <p:blipFill>
          <a:blip r:embed="rId3"/>
          <a:srcRect t="13590"/>
          <a:stretch>
            <a:fillRect/>
          </a:stretch>
        </p:blipFill>
        <p:spPr>
          <a:xfrm>
            <a:off x="0" y="2236763"/>
            <a:ext cx="12192000" cy="3664119"/>
          </a:xfrm>
          <a:prstGeom prst="rect">
            <a:avLst/>
          </a:prstGeom>
        </p:spPr>
      </p:pic>
      <p:pic>
        <p:nvPicPr>
          <p:cNvPr id="6" name="Picture 5">
            <a:extLst>
              <a:ext uri="{FF2B5EF4-FFF2-40B4-BE49-F238E27FC236}">
                <a16:creationId xmlns:a16="http://schemas.microsoft.com/office/drawing/2014/main" id="{6C041DEC-B789-2B4A-4287-771F68F05A0C}"/>
              </a:ext>
            </a:extLst>
          </p:cNvPr>
          <p:cNvPicPr>
            <a:picLocks noChangeAspect="1"/>
          </p:cNvPicPr>
          <p:nvPr/>
        </p:nvPicPr>
        <p:blipFill>
          <a:blip r:embed="rId3"/>
          <a:srcRect l="33808" t="3637" r="25807" b="89395"/>
          <a:stretch>
            <a:fillRect/>
          </a:stretch>
        </p:blipFill>
        <p:spPr>
          <a:xfrm>
            <a:off x="3634154" y="1941341"/>
            <a:ext cx="4923692" cy="295422"/>
          </a:xfrm>
          <a:prstGeom prst="rect">
            <a:avLst/>
          </a:prstGeom>
        </p:spPr>
      </p:pic>
    </p:spTree>
    <p:extLst>
      <p:ext uri="{BB962C8B-B14F-4D97-AF65-F5344CB8AC3E}">
        <p14:creationId xmlns:p14="http://schemas.microsoft.com/office/powerpoint/2010/main" val="1559833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AB4143-1395-2F57-4AA2-2CC633A69EBE}"/>
              </a:ext>
            </a:extLst>
          </p:cNvPr>
          <p:cNvSpPr txBox="1">
            <a:spLocks/>
          </p:cNvSpPr>
          <p:nvPr/>
        </p:nvSpPr>
        <p:spPr>
          <a:xfrm>
            <a:off x="838199"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Helvetica" panose="020B0604020202020204" pitchFamily="34" charset="0"/>
              </a:rPr>
              <a:t>LCR Sampling Plan</a:t>
            </a:r>
          </a:p>
        </p:txBody>
      </p:sp>
      <p:pic>
        <p:nvPicPr>
          <p:cNvPr id="5" name="Picture 4">
            <a:extLst>
              <a:ext uri="{FF2B5EF4-FFF2-40B4-BE49-F238E27FC236}">
                <a16:creationId xmlns:a16="http://schemas.microsoft.com/office/drawing/2014/main" id="{276AE8A1-8992-966F-6DCD-EA0A861C2A29}"/>
              </a:ext>
            </a:extLst>
          </p:cNvPr>
          <p:cNvPicPr>
            <a:picLocks noChangeAspect="1"/>
          </p:cNvPicPr>
          <p:nvPr/>
        </p:nvPicPr>
        <p:blipFill>
          <a:blip r:embed="rId3"/>
          <a:stretch>
            <a:fillRect/>
          </a:stretch>
        </p:blipFill>
        <p:spPr>
          <a:xfrm>
            <a:off x="651263" y="1474983"/>
            <a:ext cx="5102164" cy="51909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E2B73B8B-94E0-AD61-FE26-BF89C8A5DB12}"/>
              </a:ext>
            </a:extLst>
          </p:cNvPr>
          <p:cNvPicPr>
            <a:picLocks noChangeAspect="1"/>
          </p:cNvPicPr>
          <p:nvPr/>
        </p:nvPicPr>
        <p:blipFill>
          <a:blip r:embed="rId4"/>
          <a:stretch>
            <a:fillRect/>
          </a:stretch>
        </p:blipFill>
        <p:spPr>
          <a:xfrm>
            <a:off x="6720420" y="1473103"/>
            <a:ext cx="4778783" cy="51786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BC3C56B3-CEAB-FF19-A1A6-E5EBFEFEA00F}"/>
              </a:ext>
            </a:extLst>
          </p:cNvPr>
          <p:cNvPicPr>
            <a:picLocks noChangeAspect="1"/>
          </p:cNvPicPr>
          <p:nvPr/>
        </p:nvPicPr>
        <p:blipFill>
          <a:blip r:embed="rId5"/>
          <a:stretch>
            <a:fillRect/>
          </a:stretch>
        </p:blipFill>
        <p:spPr>
          <a:xfrm>
            <a:off x="1038434" y="1183934"/>
            <a:ext cx="9998306" cy="51591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62626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226E94CF-71BB-F881-CA98-B1FAE901408B}"/>
              </a:ext>
            </a:extLst>
          </p:cNvPr>
          <p:cNvSpPr txBox="1">
            <a:spLocks noChangeArrowheads="1"/>
          </p:cNvSpPr>
          <p:nvPr/>
        </p:nvSpPr>
        <p:spPr>
          <a:xfrm>
            <a:off x="1533378" y="3847842"/>
            <a:ext cx="4874164" cy="2265929"/>
          </a:xfrm>
          <a:prstGeom prst="rect">
            <a:avLst/>
          </a:prstGeom>
          <a:solidFill>
            <a:schemeClr val="bg1"/>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0"/>
              </a:spcAft>
              <a:buClr>
                <a:srgbClr val="FFFFFF"/>
              </a:buClr>
              <a:buSzTx/>
              <a:buFont typeface="Arial" panose="020B0604020202020204" pitchFamily="34" charset="0"/>
              <a:buNone/>
              <a:tabLst/>
              <a:defRPr/>
            </a:pPr>
            <a:r>
              <a:rPr kumimoji="0" lang="en-US" altLang="en-US" sz="3600" b="0" i="0" u="none" strike="noStrike" kern="1200" cap="none" spc="0" normalizeH="0" baseline="0" noProof="0">
                <a:ln>
                  <a:noFill/>
                </a:ln>
                <a:solidFill>
                  <a:srgbClr val="B7B7B7">
                    <a:lumMod val="50000"/>
                  </a:srgbClr>
                </a:solidFill>
                <a:effectLst/>
                <a:uLnTx/>
                <a:uFillTx/>
                <a:latin typeface="Arial" panose="020B0604020202020204" pitchFamily="34" charset="0"/>
                <a:ea typeface="+mn-ea"/>
                <a:cs typeface="Arial" panose="020B0604020202020204" pitchFamily="34" charset="0"/>
              </a:rPr>
              <a:t>Consumers Taps:</a:t>
            </a:r>
          </a:p>
          <a:p>
            <a:pPr marL="0" marR="0" lvl="0" indent="0" algn="l" defTabSz="914400" rtl="0" eaLnBrk="1" fontAlgn="auto" latinLnBrk="0" hangingPunct="1">
              <a:lnSpc>
                <a:spcPct val="90000"/>
              </a:lnSpc>
              <a:spcBef>
                <a:spcPts val="600"/>
              </a:spcBef>
              <a:spcAft>
                <a:spcPts val="0"/>
              </a:spcAft>
              <a:buClr>
                <a:srgbClr val="FFFFFF"/>
              </a:buClr>
              <a:buSzTx/>
              <a:buFont typeface="Arial" panose="020B0604020202020204" pitchFamily="34" charset="0"/>
              <a:buNone/>
              <a:tabLst/>
              <a:defRPr/>
            </a:pPr>
            <a:r>
              <a:rPr kumimoji="0" lang="en-US" altLang="en-US" sz="3600" b="0" i="0" u="none" strike="noStrike" kern="1200" cap="none" spc="0" normalizeH="0" baseline="0" noProof="0">
                <a:ln>
                  <a:noFill/>
                </a:ln>
                <a:solidFill>
                  <a:srgbClr val="B7B7B7">
                    <a:lumMod val="50000"/>
                  </a:srgbClr>
                </a:solidFill>
                <a:effectLst/>
                <a:uLnTx/>
                <a:uFillTx/>
                <a:latin typeface="Arial" panose="020B0604020202020204" pitchFamily="34" charset="0"/>
                <a:ea typeface="+mn-ea"/>
                <a:cs typeface="Arial" panose="020B0604020202020204" pitchFamily="34" charset="0"/>
              </a:rPr>
              <a:t>- kitchen sinks</a:t>
            </a:r>
          </a:p>
          <a:p>
            <a:pPr marL="0" marR="0" lvl="0" indent="0" algn="l" defTabSz="914400" rtl="0" eaLnBrk="1" fontAlgn="auto" latinLnBrk="0" hangingPunct="1">
              <a:lnSpc>
                <a:spcPct val="90000"/>
              </a:lnSpc>
              <a:spcBef>
                <a:spcPts val="600"/>
              </a:spcBef>
              <a:spcAft>
                <a:spcPts val="0"/>
              </a:spcAft>
              <a:buClr>
                <a:srgbClr val="FFFFFF"/>
              </a:buClr>
              <a:buSzTx/>
              <a:buFont typeface="Arial" panose="020B0604020202020204" pitchFamily="34" charset="0"/>
              <a:buNone/>
              <a:tabLst/>
              <a:defRPr/>
            </a:pPr>
            <a:r>
              <a:rPr kumimoji="0" lang="en-US" altLang="en-US" sz="3600" b="0" i="0" u="none" strike="noStrike" kern="1200" cap="none" spc="0" normalizeH="0" baseline="0" noProof="0">
                <a:ln>
                  <a:noFill/>
                </a:ln>
                <a:solidFill>
                  <a:srgbClr val="B7B7B7">
                    <a:lumMod val="50000"/>
                  </a:srgbClr>
                </a:solidFill>
                <a:effectLst/>
                <a:uLnTx/>
                <a:uFillTx/>
                <a:latin typeface="Arial" panose="020B0604020202020204" pitchFamily="34" charset="0"/>
                <a:ea typeface="+mn-ea"/>
                <a:cs typeface="Arial" panose="020B0604020202020204" pitchFamily="34" charset="0"/>
              </a:rPr>
              <a:t>- breakroom sinks</a:t>
            </a:r>
          </a:p>
          <a:p>
            <a:pPr marL="0" marR="0" lvl="0" indent="0" algn="l" defTabSz="914400" rtl="0" eaLnBrk="1" fontAlgn="auto" latinLnBrk="0" hangingPunct="1">
              <a:lnSpc>
                <a:spcPct val="90000"/>
              </a:lnSpc>
              <a:spcBef>
                <a:spcPts val="600"/>
              </a:spcBef>
              <a:spcAft>
                <a:spcPts val="0"/>
              </a:spcAft>
              <a:buClr>
                <a:srgbClr val="FFFFFF"/>
              </a:buClr>
              <a:buSzTx/>
              <a:buFont typeface="Arial" panose="020B0604020202020204" pitchFamily="34" charset="0"/>
              <a:buNone/>
              <a:tabLst/>
              <a:defRPr/>
            </a:pPr>
            <a:r>
              <a:rPr kumimoji="0" lang="en-US" altLang="en-US" sz="3600" b="0" i="0" u="none" strike="noStrike" kern="1200" cap="none" spc="0" normalizeH="0" baseline="0" noProof="0">
                <a:ln>
                  <a:noFill/>
                </a:ln>
                <a:solidFill>
                  <a:srgbClr val="B7B7B7">
                    <a:lumMod val="50000"/>
                  </a:srgbClr>
                </a:solidFill>
                <a:effectLst/>
                <a:uLnTx/>
                <a:uFillTx/>
                <a:latin typeface="Arial" panose="020B0604020202020204" pitchFamily="34" charset="0"/>
                <a:ea typeface="+mn-ea"/>
                <a:cs typeface="Arial" panose="020B0604020202020204" pitchFamily="34" charset="0"/>
              </a:rPr>
              <a:t>- bathroom sinks</a:t>
            </a:r>
          </a:p>
        </p:txBody>
      </p:sp>
      <p:sp>
        <p:nvSpPr>
          <p:cNvPr id="4" name="Rectangle 2">
            <a:extLst>
              <a:ext uri="{FF2B5EF4-FFF2-40B4-BE49-F238E27FC236}">
                <a16:creationId xmlns:a16="http://schemas.microsoft.com/office/drawing/2014/main" id="{FE84DD1B-6850-88CC-C11B-F937F1EA1D83}"/>
              </a:ext>
            </a:extLst>
          </p:cNvPr>
          <p:cNvSpPr txBox="1">
            <a:spLocks noChangeArrowheads="1"/>
          </p:cNvSpPr>
          <p:nvPr/>
        </p:nvSpPr>
        <p:spPr>
          <a:xfrm>
            <a:off x="0" y="112741"/>
            <a:ext cx="12191999" cy="981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4400" b="0" i="0" u="none" strike="noStrike" kern="1200" cap="none" spc="0" normalizeH="0" baseline="0" noProof="0">
                <a:ln>
                  <a:noFill/>
                </a:ln>
                <a:solidFill>
                  <a:srgbClr val="FFFFFF"/>
                </a:solidFill>
                <a:effectLst/>
                <a:uLnTx/>
                <a:uFillTx/>
                <a:latin typeface="Helvetica" panose="020B0604020202020204" pitchFamily="34" charset="0"/>
                <a:ea typeface="+mj-ea"/>
                <a:cs typeface="Arial" panose="020B0604020202020204" pitchFamily="34" charset="0"/>
              </a:rPr>
              <a:t>Where do we collect Lead &amp; Copper samples?</a:t>
            </a:r>
          </a:p>
        </p:txBody>
      </p:sp>
      <p:pic>
        <p:nvPicPr>
          <p:cNvPr id="22" name="Picture 21">
            <a:extLst>
              <a:ext uri="{FF2B5EF4-FFF2-40B4-BE49-F238E27FC236}">
                <a16:creationId xmlns:a16="http://schemas.microsoft.com/office/drawing/2014/main" id="{C69C2289-3A8C-E8B6-90B3-D74FB37F6061}"/>
              </a:ext>
            </a:extLst>
          </p:cNvPr>
          <p:cNvPicPr>
            <a:picLocks noChangeAspect="1"/>
          </p:cNvPicPr>
          <p:nvPr/>
        </p:nvPicPr>
        <p:blipFill>
          <a:blip r:embed="rId3">
            <a:extLst>
              <a:ext uri="{28A0092B-C50C-407E-A947-70E740481C1C}">
                <a14:useLocalDpi xmlns:a14="http://schemas.microsoft.com/office/drawing/2010/main" val="0"/>
              </a:ext>
            </a:extLst>
          </a:blip>
          <a:srcRect t="4178" b="8855"/>
          <a:stretch>
            <a:fillRect/>
          </a:stretch>
        </p:blipFill>
        <p:spPr>
          <a:xfrm>
            <a:off x="1732474" y="1059489"/>
            <a:ext cx="4675068" cy="2701588"/>
          </a:xfrm>
          <a:prstGeom prst="rect">
            <a:avLst/>
          </a:prstGeom>
        </p:spPr>
      </p:pic>
      <p:pic>
        <p:nvPicPr>
          <p:cNvPr id="24" name="Picture 23">
            <a:extLst>
              <a:ext uri="{FF2B5EF4-FFF2-40B4-BE49-F238E27FC236}">
                <a16:creationId xmlns:a16="http://schemas.microsoft.com/office/drawing/2014/main" id="{CA565F8C-81F9-8E13-25B2-39C57BACAA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526763" y="3836693"/>
            <a:ext cx="4552208" cy="2265929"/>
          </a:xfrm>
          <a:prstGeom prst="rect">
            <a:avLst/>
          </a:prstGeom>
        </p:spPr>
      </p:pic>
      <p:pic>
        <p:nvPicPr>
          <p:cNvPr id="26" name="Picture 25">
            <a:extLst>
              <a:ext uri="{FF2B5EF4-FFF2-40B4-BE49-F238E27FC236}">
                <a16:creationId xmlns:a16="http://schemas.microsoft.com/office/drawing/2014/main" id="{04E2B514-C6B4-3C68-D3E2-D0CD09AEDAB0}"/>
              </a:ext>
            </a:extLst>
          </p:cNvPr>
          <p:cNvPicPr>
            <a:picLocks noChangeAspect="1"/>
          </p:cNvPicPr>
          <p:nvPr/>
        </p:nvPicPr>
        <p:blipFill>
          <a:blip r:embed="rId5">
            <a:extLst>
              <a:ext uri="{28A0092B-C50C-407E-A947-70E740481C1C}">
                <a14:useLocalDpi xmlns:a14="http://schemas.microsoft.com/office/drawing/2010/main" val="0"/>
              </a:ext>
            </a:extLst>
          </a:blip>
          <a:srcRect l="5209" t="28199" r="17362" b="2646"/>
          <a:stretch>
            <a:fillRect/>
          </a:stretch>
        </p:blipFill>
        <p:spPr>
          <a:xfrm>
            <a:off x="6526767" y="1051636"/>
            <a:ext cx="4552206" cy="2709441"/>
          </a:xfrm>
          <a:prstGeom prst="rect">
            <a:avLst/>
          </a:prstGeom>
        </p:spPr>
      </p:pic>
    </p:spTree>
    <p:extLst>
      <p:ext uri="{BB962C8B-B14F-4D97-AF65-F5344CB8AC3E}">
        <p14:creationId xmlns:p14="http://schemas.microsoft.com/office/powerpoint/2010/main" val="162219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946C9B-4B19-412D-A5B8-B59EAA6E9BB0}"/>
              </a:ext>
            </a:extLst>
          </p:cNvPr>
          <p:cNvPicPr>
            <a:picLocks noChangeAspect="1"/>
          </p:cNvPicPr>
          <p:nvPr/>
        </p:nvPicPr>
        <p:blipFill>
          <a:blip r:embed="rId3">
            <a:extLst>
              <a:ext uri="{28A0092B-C50C-407E-A947-70E740481C1C}">
                <a14:useLocalDpi xmlns:a14="http://schemas.microsoft.com/office/drawing/2010/main" val="0"/>
              </a:ext>
            </a:extLst>
          </a:blip>
          <a:srcRect r="24917"/>
          <a:stretch>
            <a:fillRect/>
          </a:stretch>
        </p:blipFill>
        <p:spPr>
          <a:xfrm>
            <a:off x="4620560" y="1625244"/>
            <a:ext cx="3366173" cy="3532269"/>
          </a:xfrm>
          <a:prstGeom prst="rect">
            <a:avLst/>
          </a:prstGeom>
        </p:spPr>
      </p:pic>
      <p:pic>
        <p:nvPicPr>
          <p:cNvPr id="3" name="Picture 2">
            <a:extLst>
              <a:ext uri="{FF2B5EF4-FFF2-40B4-BE49-F238E27FC236}">
                <a16:creationId xmlns:a16="http://schemas.microsoft.com/office/drawing/2014/main" id="{7CAF9BFD-7F9C-17E8-93A6-7F6631032B7A}"/>
              </a:ext>
            </a:extLst>
          </p:cNvPr>
          <p:cNvPicPr>
            <a:picLocks noChangeAspect="1"/>
          </p:cNvPicPr>
          <p:nvPr/>
        </p:nvPicPr>
        <p:blipFill>
          <a:blip r:embed="rId4">
            <a:extLst>
              <a:ext uri="{28A0092B-C50C-407E-A947-70E740481C1C}">
                <a14:useLocalDpi xmlns:a14="http://schemas.microsoft.com/office/drawing/2010/main" val="0"/>
              </a:ext>
            </a:extLst>
          </a:blip>
          <a:srcRect l="35308"/>
          <a:stretch>
            <a:fillRect/>
          </a:stretch>
        </p:blipFill>
        <p:spPr>
          <a:xfrm>
            <a:off x="733393" y="1625244"/>
            <a:ext cx="3391588" cy="3493725"/>
          </a:xfrm>
          <a:prstGeom prst="rect">
            <a:avLst/>
          </a:prstGeom>
        </p:spPr>
      </p:pic>
      <p:sp>
        <p:nvSpPr>
          <p:cNvPr id="4" name="Title 1">
            <a:extLst>
              <a:ext uri="{FF2B5EF4-FFF2-40B4-BE49-F238E27FC236}">
                <a16:creationId xmlns:a16="http://schemas.microsoft.com/office/drawing/2014/main" id="{C286FBE1-E0E9-A85D-2B09-9FC37A9010C8}"/>
              </a:ext>
            </a:extLst>
          </p:cNvPr>
          <p:cNvSpPr txBox="1">
            <a:spLocks/>
          </p:cNvSpPr>
          <p:nvPr/>
        </p:nvSpPr>
        <p:spPr>
          <a:xfrm>
            <a:off x="845338" y="-9483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r>
              <a:rPr lang="en-US"/>
              <a:t>Where NOT to collect LCR samples</a:t>
            </a:r>
          </a:p>
        </p:txBody>
      </p:sp>
      <p:sp>
        <p:nvSpPr>
          <p:cNvPr id="10" name="TextBox 9">
            <a:extLst>
              <a:ext uri="{FF2B5EF4-FFF2-40B4-BE49-F238E27FC236}">
                <a16:creationId xmlns:a16="http://schemas.microsoft.com/office/drawing/2014/main" id="{FE77F6E4-4B70-6F10-2837-FF1F4B970635}"/>
              </a:ext>
            </a:extLst>
          </p:cNvPr>
          <p:cNvSpPr txBox="1"/>
          <p:nvPr/>
        </p:nvSpPr>
        <p:spPr>
          <a:xfrm>
            <a:off x="378217" y="5157514"/>
            <a:ext cx="3985404"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When sample locations are inactive</a:t>
            </a:r>
          </a:p>
        </p:txBody>
      </p:sp>
      <p:sp>
        <p:nvSpPr>
          <p:cNvPr id="11" name="TextBox 10">
            <a:extLst>
              <a:ext uri="{FF2B5EF4-FFF2-40B4-BE49-F238E27FC236}">
                <a16:creationId xmlns:a16="http://schemas.microsoft.com/office/drawing/2014/main" id="{2FBAD1A8-AC05-F062-FD50-25AB9DF8805A}"/>
              </a:ext>
            </a:extLst>
          </p:cNvPr>
          <p:cNvSpPr txBox="1"/>
          <p:nvPr/>
        </p:nvSpPr>
        <p:spPr>
          <a:xfrm>
            <a:off x="4857211" y="5272530"/>
            <a:ext cx="3252159"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Abandoned Homes</a:t>
            </a:r>
          </a:p>
        </p:txBody>
      </p:sp>
      <p:sp>
        <p:nvSpPr>
          <p:cNvPr id="12" name="&quot;Not Allowed&quot; Symbol 11">
            <a:extLst>
              <a:ext uri="{FF2B5EF4-FFF2-40B4-BE49-F238E27FC236}">
                <a16:creationId xmlns:a16="http://schemas.microsoft.com/office/drawing/2014/main" id="{BCAA384D-AB13-6426-4990-FD956CD6E4ED}"/>
              </a:ext>
            </a:extLst>
          </p:cNvPr>
          <p:cNvSpPr/>
          <p:nvPr/>
        </p:nvSpPr>
        <p:spPr>
          <a:xfrm>
            <a:off x="702523" y="1586700"/>
            <a:ext cx="3397044" cy="3493725"/>
          </a:xfrm>
          <a:prstGeom prst="noSmoking">
            <a:avLst>
              <a:gd name="adj" fmla="val 384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quot;Not Allowed&quot; Symbol 17">
            <a:extLst>
              <a:ext uri="{FF2B5EF4-FFF2-40B4-BE49-F238E27FC236}">
                <a16:creationId xmlns:a16="http://schemas.microsoft.com/office/drawing/2014/main" id="{AC041EAD-4E5E-DA3F-3210-BEF56D4D13C7}"/>
              </a:ext>
            </a:extLst>
          </p:cNvPr>
          <p:cNvSpPr/>
          <p:nvPr/>
        </p:nvSpPr>
        <p:spPr>
          <a:xfrm>
            <a:off x="4620560" y="1586699"/>
            <a:ext cx="3397045" cy="3493726"/>
          </a:xfrm>
          <a:prstGeom prst="noSmoking">
            <a:avLst>
              <a:gd name="adj" fmla="val 384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9" name="Picture 18">
            <a:extLst>
              <a:ext uri="{FF2B5EF4-FFF2-40B4-BE49-F238E27FC236}">
                <a16:creationId xmlns:a16="http://schemas.microsoft.com/office/drawing/2014/main" id="{0ABC3E54-77DB-2CDA-23C3-944C6E3F2994}"/>
              </a:ext>
            </a:extLst>
          </p:cNvPr>
          <p:cNvPicPr>
            <a:picLocks noChangeAspect="1"/>
          </p:cNvPicPr>
          <p:nvPr/>
        </p:nvPicPr>
        <p:blipFill>
          <a:blip r:embed="rId5"/>
          <a:srcRect l="3931" t="7287" b="1991"/>
          <a:stretch>
            <a:fillRect/>
          </a:stretch>
        </p:blipFill>
        <p:spPr>
          <a:xfrm>
            <a:off x="8218258" y="2346479"/>
            <a:ext cx="3576125" cy="20719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TextBox 19">
            <a:extLst>
              <a:ext uri="{FF2B5EF4-FFF2-40B4-BE49-F238E27FC236}">
                <a16:creationId xmlns:a16="http://schemas.microsoft.com/office/drawing/2014/main" id="{67E383B8-0DFD-11AF-4FEE-AC94C497E708}"/>
              </a:ext>
            </a:extLst>
          </p:cNvPr>
          <p:cNvSpPr txBox="1"/>
          <p:nvPr/>
        </p:nvSpPr>
        <p:spPr>
          <a:xfrm>
            <a:off x="8469474" y="5272530"/>
            <a:ext cx="325215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Entry Points</a:t>
            </a:r>
          </a:p>
        </p:txBody>
      </p:sp>
      <p:sp>
        <p:nvSpPr>
          <p:cNvPr id="21" name="&quot;Not Allowed&quot; Symbol 20">
            <a:extLst>
              <a:ext uri="{FF2B5EF4-FFF2-40B4-BE49-F238E27FC236}">
                <a16:creationId xmlns:a16="http://schemas.microsoft.com/office/drawing/2014/main" id="{A22A4A84-7D60-BC8A-ECD2-A11D82436FC6}"/>
              </a:ext>
            </a:extLst>
          </p:cNvPr>
          <p:cNvSpPr/>
          <p:nvPr/>
        </p:nvSpPr>
        <p:spPr>
          <a:xfrm>
            <a:off x="8397338" y="1586699"/>
            <a:ext cx="3397045" cy="3493726"/>
          </a:xfrm>
          <a:prstGeom prst="noSmoking">
            <a:avLst>
              <a:gd name="adj" fmla="val 384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78708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7CB1DCA-02A7-CF8E-5982-9A5453847C74}"/>
              </a:ext>
            </a:extLst>
          </p:cNvPr>
          <p:cNvPicPr>
            <a:picLocks noChangeAspect="1"/>
          </p:cNvPicPr>
          <p:nvPr/>
        </p:nvPicPr>
        <p:blipFill>
          <a:blip r:embed="rId3"/>
          <a:srcRect l="15552" t="44098" r="70612" b="4277"/>
          <a:stretch>
            <a:fillRect/>
          </a:stretch>
        </p:blipFill>
        <p:spPr>
          <a:xfrm>
            <a:off x="7666891" y="3727938"/>
            <a:ext cx="689317" cy="1814733"/>
          </a:xfrm>
          <a:prstGeom prst="rect">
            <a:avLst/>
          </a:prstGeom>
        </p:spPr>
      </p:pic>
      <p:sp>
        <p:nvSpPr>
          <p:cNvPr id="5" name="Title 1">
            <a:extLst>
              <a:ext uri="{FF2B5EF4-FFF2-40B4-BE49-F238E27FC236}">
                <a16:creationId xmlns:a16="http://schemas.microsoft.com/office/drawing/2014/main" id="{F420206C-8571-537B-5B03-05B12033EB16}"/>
              </a:ext>
            </a:extLst>
          </p:cNvPr>
          <p:cNvSpPr>
            <a:spLocks noGrp="1"/>
          </p:cNvSpPr>
          <p:nvPr>
            <p:ph type="title"/>
          </p:nvPr>
        </p:nvSpPr>
        <p:spPr>
          <a:xfrm>
            <a:off x="838200" y="0"/>
            <a:ext cx="10515600" cy="1325563"/>
          </a:xfrm>
        </p:spPr>
        <p:txBody>
          <a:bodyPr/>
          <a:lstStyle/>
          <a:p>
            <a:r>
              <a:rPr lang="en-US"/>
              <a:t>LCR Sampling</a:t>
            </a:r>
          </a:p>
        </p:txBody>
      </p:sp>
      <p:sp>
        <p:nvSpPr>
          <p:cNvPr id="6" name="Content Placeholder 2">
            <a:extLst>
              <a:ext uri="{FF2B5EF4-FFF2-40B4-BE49-F238E27FC236}">
                <a16:creationId xmlns:a16="http://schemas.microsoft.com/office/drawing/2014/main" id="{8B443262-DC7F-1599-CB6E-A1447386A806}"/>
              </a:ext>
            </a:extLst>
          </p:cNvPr>
          <p:cNvSpPr>
            <a:spLocks noGrp="1"/>
          </p:cNvSpPr>
          <p:nvPr>
            <p:ph idx="1"/>
          </p:nvPr>
        </p:nvSpPr>
        <p:spPr>
          <a:xfrm>
            <a:off x="317695" y="1776388"/>
            <a:ext cx="6574340" cy="5081612"/>
          </a:xfrm>
        </p:spPr>
        <p:txBody>
          <a:bodyPr>
            <a:normAutofit/>
          </a:bodyPr>
          <a:lstStyle/>
          <a:p>
            <a:pPr>
              <a:spcBef>
                <a:spcPts val="0"/>
              </a:spcBef>
              <a:spcAft>
                <a:spcPts val="1200"/>
              </a:spcAft>
            </a:pPr>
            <a:r>
              <a:rPr lang="en-US" sz="3200"/>
              <a:t>Use interior customer cold-water taps</a:t>
            </a:r>
          </a:p>
          <a:p>
            <a:pPr>
              <a:spcBef>
                <a:spcPts val="0"/>
              </a:spcBef>
              <a:spcAft>
                <a:spcPts val="1200"/>
              </a:spcAft>
            </a:pPr>
            <a:r>
              <a:rPr lang="en-US" sz="3200"/>
              <a:t>First draw where the water has stood in the pipes for at least 6 hours </a:t>
            </a:r>
          </a:p>
          <a:p>
            <a:pPr>
              <a:spcBef>
                <a:spcPts val="0"/>
              </a:spcBef>
              <a:spcAft>
                <a:spcPts val="1200"/>
              </a:spcAft>
            </a:pPr>
            <a:r>
              <a:rPr lang="en-US" sz="3200"/>
              <a:t>For NTNC systems ensure sample tap shutdown</a:t>
            </a:r>
          </a:p>
          <a:p>
            <a:pPr>
              <a:spcBef>
                <a:spcPts val="0"/>
              </a:spcBef>
              <a:spcAft>
                <a:spcPts val="1200"/>
              </a:spcAft>
            </a:pPr>
            <a:r>
              <a:rPr lang="en-US" sz="3200"/>
              <a:t>Do not flush taps</a:t>
            </a:r>
          </a:p>
          <a:p>
            <a:pPr>
              <a:spcBef>
                <a:spcPts val="0"/>
              </a:spcBef>
              <a:spcAft>
                <a:spcPts val="1200"/>
              </a:spcAft>
            </a:pPr>
            <a:r>
              <a:rPr lang="en-US" sz="3200"/>
              <a:t>Do not remove aerator</a:t>
            </a:r>
          </a:p>
        </p:txBody>
      </p:sp>
      <p:pic>
        <p:nvPicPr>
          <p:cNvPr id="8" name="Picture 7">
            <a:extLst>
              <a:ext uri="{FF2B5EF4-FFF2-40B4-BE49-F238E27FC236}">
                <a16:creationId xmlns:a16="http://schemas.microsoft.com/office/drawing/2014/main" id="{B5D62FF2-7B33-9330-3A55-1772F5F1E827}"/>
              </a:ext>
            </a:extLst>
          </p:cNvPr>
          <p:cNvPicPr>
            <a:picLocks noChangeAspect="1"/>
          </p:cNvPicPr>
          <p:nvPr/>
        </p:nvPicPr>
        <p:blipFill>
          <a:blip r:embed="rId3"/>
          <a:stretch>
            <a:fillRect/>
          </a:stretch>
        </p:blipFill>
        <p:spPr>
          <a:xfrm>
            <a:off x="6892035" y="2177830"/>
            <a:ext cx="4982270" cy="3515216"/>
          </a:xfrm>
          <a:prstGeom prst="rect">
            <a:avLst/>
          </a:prstGeom>
        </p:spPr>
      </p:pic>
    </p:spTree>
    <p:extLst>
      <p:ext uri="{BB962C8B-B14F-4D97-AF65-F5344CB8AC3E}">
        <p14:creationId xmlns:p14="http://schemas.microsoft.com/office/powerpoint/2010/main" val="25682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21A5-48BE-AD94-64D5-CEF577C0D52C}"/>
              </a:ext>
            </a:extLst>
          </p:cNvPr>
          <p:cNvSpPr>
            <a:spLocks noGrp="1"/>
          </p:cNvSpPr>
          <p:nvPr>
            <p:ph type="title"/>
          </p:nvPr>
        </p:nvSpPr>
        <p:spPr>
          <a:xfrm>
            <a:off x="178442" y="0"/>
            <a:ext cx="12013557" cy="1325563"/>
          </a:xfrm>
        </p:spPr>
        <p:txBody>
          <a:bodyPr>
            <a:normAutofit/>
          </a:bodyPr>
          <a:lstStyle/>
          <a:p>
            <a:r>
              <a:rPr lang="en-US"/>
              <a:t>Understanding Lead &amp; Copper Sample Results</a:t>
            </a:r>
          </a:p>
        </p:txBody>
      </p:sp>
      <p:sp>
        <p:nvSpPr>
          <p:cNvPr id="4" name="Text Box 4">
            <a:extLst>
              <a:ext uri="{FF2B5EF4-FFF2-40B4-BE49-F238E27FC236}">
                <a16:creationId xmlns:a16="http://schemas.microsoft.com/office/drawing/2014/main" id="{FD5F017E-C45D-1A95-3910-490D8C1F1F02}"/>
              </a:ext>
            </a:extLst>
          </p:cNvPr>
          <p:cNvSpPr txBox="1">
            <a:spLocks noChangeArrowheads="1"/>
          </p:cNvSpPr>
          <p:nvPr/>
        </p:nvSpPr>
        <p:spPr bwMode="auto">
          <a:xfrm>
            <a:off x="400486" y="1855585"/>
            <a:ext cx="10546163" cy="4050340"/>
          </a:xfrm>
          <a:prstGeom prst="rect">
            <a:avLst/>
          </a:prstGeom>
          <a:noFill/>
          <a:ln w="444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457200" rtl="0" eaLnBrk="1" fontAlgn="auto" latinLnBrk="0" hangingPunct="1">
              <a:lnSpc>
                <a:spcPct val="90000"/>
              </a:lnSpc>
              <a:spcBef>
                <a:spcPts val="1200"/>
              </a:spcBef>
              <a:spcAft>
                <a:spcPts val="1200"/>
              </a:spcAft>
              <a:buClr>
                <a:srgbClr val="60DE72"/>
              </a:buClr>
              <a:buSzTx/>
              <a:buFontTx/>
              <a:buNone/>
              <a:tabLst/>
              <a:defRPr/>
            </a:pPr>
            <a:r>
              <a:rPr kumimoji="0" lang="en-US" altLang="en-US" sz="36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Action Levels (AL) - based on </a:t>
            </a:r>
            <a:r>
              <a:rPr kumimoji="0" lang="en-US" altLang="en-US" sz="3600" b="1" i="0" u="sng"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90</a:t>
            </a:r>
            <a:r>
              <a:rPr kumimoji="0" lang="en-US" altLang="en-US" sz="3600" b="1" i="0" u="sng" strike="noStrike" kern="1200" cap="none" spc="0" normalizeH="0" baseline="30000" noProof="0">
                <a:ln>
                  <a:noFill/>
                </a:ln>
                <a:solidFill>
                  <a:srgbClr val="024191"/>
                </a:solidFill>
                <a:effectLst/>
                <a:uLnTx/>
                <a:uFillTx/>
                <a:latin typeface="Arial" panose="020B0604020202020204" pitchFamily="34" charset="0"/>
                <a:ea typeface="+mn-ea"/>
                <a:cs typeface="Arial" panose="020B0604020202020204" pitchFamily="34" charset="0"/>
              </a:rPr>
              <a:t>th</a:t>
            </a:r>
            <a:r>
              <a:rPr kumimoji="0" lang="en-US" altLang="en-US" sz="3600" b="1" i="0" u="sng"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 percentiles</a:t>
            </a:r>
            <a:endParaRPr kumimoji="0" lang="en-US" altLang="en-US" sz="36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endParaRPr>
          </a:p>
          <a:p>
            <a:pPr marL="914400" marR="0" lvl="1" indent="-457200" algn="l" defTabSz="457200" rtl="0" eaLnBrk="1" fontAlgn="auto" latinLnBrk="0" hangingPunct="1">
              <a:lnSpc>
                <a:spcPct val="90000"/>
              </a:lnSpc>
              <a:spcBef>
                <a:spcPts val="1200"/>
              </a:spcBef>
              <a:spcAft>
                <a:spcPts val="1200"/>
              </a:spcAft>
              <a:buClrTx/>
              <a:buSzPct val="80000"/>
              <a:buFont typeface="Arial" panose="020B0604020202020204" pitchFamily="34" charset="0"/>
              <a:buChar char="•"/>
              <a:tabLst/>
              <a:defRPr/>
            </a:pPr>
            <a:r>
              <a:rPr kumimoji="0" lang="en-US" altLang="en-US" sz="36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Lead - </a:t>
            </a:r>
            <a:r>
              <a:rPr kumimoji="0" lang="en-US" altLang="en-US" sz="36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0.010 mg/L</a:t>
            </a:r>
            <a:r>
              <a:rPr kumimoji="0" lang="en-US" altLang="en-US" sz="36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 (10 ppb)</a:t>
            </a:r>
          </a:p>
          <a:p>
            <a:pPr marL="914400" marR="0" lvl="1" indent="-457200" algn="l" defTabSz="457200" rtl="0" eaLnBrk="1" fontAlgn="auto" latinLnBrk="0" hangingPunct="1">
              <a:lnSpc>
                <a:spcPct val="90000"/>
              </a:lnSpc>
              <a:spcBef>
                <a:spcPts val="1200"/>
              </a:spcBef>
              <a:spcAft>
                <a:spcPts val="1200"/>
              </a:spcAft>
              <a:buClrTx/>
              <a:buSzPct val="80000"/>
              <a:buFont typeface="Arial" panose="020B0604020202020204" pitchFamily="34" charset="0"/>
              <a:buChar char="•"/>
              <a:tabLst/>
              <a:defRPr/>
            </a:pPr>
            <a:r>
              <a:rPr kumimoji="0" lang="en-US" altLang="en-US" sz="36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Copper - </a:t>
            </a:r>
            <a:r>
              <a:rPr kumimoji="0" lang="en-US" altLang="en-US" sz="36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1.3 mg/L </a:t>
            </a:r>
            <a:r>
              <a:rPr kumimoji="0" lang="en-US" altLang="en-US" sz="36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(1.3 ppm) </a:t>
            </a:r>
          </a:p>
          <a:p>
            <a:pPr marL="457200" marR="0" lvl="1" indent="0" algn="l" defTabSz="457200" rtl="0" eaLnBrk="1" fontAlgn="auto" latinLnBrk="0" hangingPunct="1">
              <a:lnSpc>
                <a:spcPct val="90000"/>
              </a:lnSpc>
              <a:spcBef>
                <a:spcPts val="1200"/>
              </a:spcBef>
              <a:spcAft>
                <a:spcPts val="1200"/>
              </a:spcAft>
              <a:buClrTx/>
              <a:buSzPct val="80000"/>
              <a:buFontTx/>
              <a:buNone/>
              <a:tabLst/>
              <a:defRPr/>
            </a:pPr>
            <a:endParaRPr kumimoji="0" lang="en-US" altLang="en-US" sz="36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endParaRPr>
          </a:p>
          <a:p>
            <a:pPr marL="457200" marR="0" lvl="1" indent="0" algn="l" defTabSz="457200" rtl="0" eaLnBrk="1" fontAlgn="auto" latinLnBrk="0" hangingPunct="1">
              <a:lnSpc>
                <a:spcPct val="90000"/>
              </a:lnSpc>
              <a:spcBef>
                <a:spcPts val="0"/>
              </a:spcBef>
              <a:spcAft>
                <a:spcPts val="0"/>
              </a:spcAft>
              <a:buClr>
                <a:srgbClr val="2626CC"/>
              </a:buClr>
              <a:buSzPct val="80000"/>
              <a:buFontTx/>
              <a:buNone/>
              <a:tabLst/>
              <a:defRPr/>
            </a:pPr>
            <a:r>
              <a:rPr kumimoji="0" lang="en-US" altLang="en-US" sz="32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*If 90% of sample results are at </a:t>
            </a:r>
          </a:p>
          <a:p>
            <a:pPr marL="457200" marR="0" lvl="1" indent="0" algn="l" defTabSz="457200" rtl="0" eaLnBrk="1" fontAlgn="auto" latinLnBrk="0" hangingPunct="1">
              <a:lnSpc>
                <a:spcPct val="90000"/>
              </a:lnSpc>
              <a:spcBef>
                <a:spcPts val="0"/>
              </a:spcBef>
              <a:spcAft>
                <a:spcPts val="0"/>
              </a:spcAft>
              <a:buClr>
                <a:srgbClr val="2626CC"/>
              </a:buClr>
              <a:buSzPct val="80000"/>
              <a:buFontTx/>
              <a:buNone/>
              <a:tabLst/>
              <a:defRPr/>
            </a:pPr>
            <a:r>
              <a:rPr kumimoji="0" lang="en-US" altLang="en-US" sz="32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or below the AL value, no exceedance.</a:t>
            </a:r>
          </a:p>
        </p:txBody>
      </p:sp>
      <p:sp>
        <p:nvSpPr>
          <p:cNvPr id="5" name="TextBox 4">
            <a:extLst>
              <a:ext uri="{FF2B5EF4-FFF2-40B4-BE49-F238E27FC236}">
                <a16:creationId xmlns:a16="http://schemas.microsoft.com/office/drawing/2014/main" id="{AC3CBD33-7702-FFF2-5803-4E8A8D46898E}"/>
              </a:ext>
            </a:extLst>
          </p:cNvPr>
          <p:cNvSpPr txBox="1"/>
          <p:nvPr/>
        </p:nvSpPr>
        <p:spPr>
          <a:xfrm>
            <a:off x="7794068" y="2808288"/>
            <a:ext cx="36918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GOAL = </a:t>
            </a:r>
            <a:r>
              <a:rPr kumimoji="0" lang="en-US" sz="2800" b="1" i="0" u="none" strike="noStrike" kern="1200" cap="none" spc="0" normalizeH="0" baseline="0" noProof="0">
                <a:ln>
                  <a:noFill/>
                </a:ln>
                <a:solidFill>
                  <a:srgbClr val="FF0000"/>
                </a:solidFill>
                <a:effectLst/>
                <a:highlight>
                  <a:srgbClr val="FFFF00"/>
                </a:highlight>
                <a:uLnTx/>
                <a:uFillTx/>
                <a:latin typeface="Calibri" panose="020F0502020204030204"/>
                <a:ea typeface="+mn-ea"/>
                <a:cs typeface="+mn-cs"/>
              </a:rPr>
              <a:t>Zero</a:t>
            </a: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 for Lead</a:t>
            </a:r>
          </a:p>
        </p:txBody>
      </p:sp>
      <p:graphicFrame>
        <p:nvGraphicFramePr>
          <p:cNvPr id="7" name="Chart 6">
            <a:extLst>
              <a:ext uri="{FF2B5EF4-FFF2-40B4-BE49-F238E27FC236}">
                <a16:creationId xmlns:a16="http://schemas.microsoft.com/office/drawing/2014/main" id="{D139414A-2A1C-49A0-10F1-F5A0FCC78E78}"/>
              </a:ext>
            </a:extLst>
          </p:cNvPr>
          <p:cNvGraphicFramePr>
            <a:graphicFrameLocks/>
          </p:cNvGraphicFramePr>
          <p:nvPr/>
        </p:nvGraphicFramePr>
        <p:xfrm>
          <a:off x="7488463" y="3492765"/>
          <a:ext cx="4303051" cy="26187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103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A5411-1C7A-7CF6-9E14-B590AD0AAFCD}"/>
              </a:ext>
            </a:extLst>
          </p:cNvPr>
          <p:cNvSpPr>
            <a:spLocks noGrp="1"/>
          </p:cNvSpPr>
          <p:nvPr>
            <p:ph type="title"/>
          </p:nvPr>
        </p:nvSpPr>
        <p:spPr>
          <a:xfrm>
            <a:off x="178442" y="0"/>
            <a:ext cx="12013557" cy="1956119"/>
          </a:xfrm>
        </p:spPr>
        <p:txBody>
          <a:bodyPr>
            <a:normAutofit/>
          </a:bodyPr>
          <a:lstStyle/>
          <a:p>
            <a:r>
              <a:rPr lang="en-US"/>
              <a:t>Understanding Lead &amp; Copper Sample Results</a:t>
            </a:r>
            <a:br>
              <a:rPr lang="en-US"/>
            </a:br>
            <a:endParaRPr lang="en-US"/>
          </a:p>
        </p:txBody>
      </p:sp>
      <p:graphicFrame>
        <p:nvGraphicFramePr>
          <p:cNvPr id="10" name="Table 9">
            <a:extLst>
              <a:ext uri="{FF2B5EF4-FFF2-40B4-BE49-F238E27FC236}">
                <a16:creationId xmlns:a16="http://schemas.microsoft.com/office/drawing/2014/main" id="{DF769655-5123-BF9C-9E93-03D6DDD7A612}"/>
              </a:ext>
            </a:extLst>
          </p:cNvPr>
          <p:cNvGraphicFramePr>
            <a:graphicFrameLocks noGrp="1"/>
          </p:cNvGraphicFramePr>
          <p:nvPr/>
        </p:nvGraphicFramePr>
        <p:xfrm>
          <a:off x="2775004" y="1712520"/>
          <a:ext cx="3960840" cy="4978960"/>
        </p:xfrm>
        <a:graphic>
          <a:graphicData uri="http://schemas.openxmlformats.org/drawingml/2006/table">
            <a:tbl>
              <a:tblPr>
                <a:tableStyleId>{5C22544A-7EE6-4342-B048-85BDC9FD1C3A}</a:tableStyleId>
              </a:tblPr>
              <a:tblGrid>
                <a:gridCol w="1590158">
                  <a:extLst>
                    <a:ext uri="{9D8B030D-6E8A-4147-A177-3AD203B41FA5}">
                      <a16:colId xmlns:a16="http://schemas.microsoft.com/office/drawing/2014/main" val="61026881"/>
                    </a:ext>
                  </a:extLst>
                </a:gridCol>
                <a:gridCol w="2370682">
                  <a:extLst>
                    <a:ext uri="{9D8B030D-6E8A-4147-A177-3AD203B41FA5}">
                      <a16:colId xmlns:a16="http://schemas.microsoft.com/office/drawing/2014/main" val="317127188"/>
                    </a:ext>
                  </a:extLst>
                </a:gridCol>
              </a:tblGrid>
              <a:tr h="497896">
                <a:tc>
                  <a:txBody>
                    <a:bodyPr/>
                    <a:lstStyle/>
                    <a:p>
                      <a:pPr algn="ctr" fontAlgn="b">
                        <a:buNone/>
                      </a:pPr>
                      <a:r>
                        <a:rPr lang="en-US" sz="2400" b="0" i="0" u="none" strike="noStrike">
                          <a:solidFill>
                            <a:srgbClr val="000000"/>
                          </a:solidFill>
                          <a:effectLst/>
                          <a:latin typeface="Aptos Narrow" panose="020B0004020202020204" pitchFamily="34" charset="0"/>
                        </a:rPr>
                        <a:t>Site A</a:t>
                      </a:r>
                    </a:p>
                  </a:txBody>
                  <a:tcPr marL="7620" marR="7620" marT="7620" marB="0" anchor="b"/>
                </a:tc>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946800045"/>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B</a:t>
                      </a:r>
                    </a:p>
                  </a:txBody>
                  <a:tcPr marL="7620" marR="7620" marT="7620" marB="0" anchor="b"/>
                </a:tc>
                <a:tc>
                  <a:txBody>
                    <a:bodyPr/>
                    <a:lstStyle/>
                    <a:p>
                      <a:pPr algn="ctr" fontAlgn="b">
                        <a:buNone/>
                      </a:pPr>
                      <a:r>
                        <a:rPr lang="en-US" sz="2400" u="none" strike="noStrike">
                          <a:effectLst/>
                        </a:rPr>
                        <a:t>0.003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828164390"/>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C</a:t>
                      </a:r>
                    </a:p>
                  </a:txBody>
                  <a:tcPr marL="7620" marR="7620" marT="7620" marB="0" anchor="b"/>
                </a:tc>
                <a:tc>
                  <a:txBody>
                    <a:bodyPr/>
                    <a:lstStyle/>
                    <a:p>
                      <a:pPr algn="ctr" fontAlgn="b">
                        <a:buNone/>
                      </a:pPr>
                      <a:r>
                        <a:rPr lang="en-US" sz="240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010837314"/>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D</a:t>
                      </a:r>
                    </a:p>
                  </a:txBody>
                  <a:tcPr marL="7620" marR="7620" marT="7620" marB="0" anchor="b"/>
                </a:tc>
                <a:tc>
                  <a:txBody>
                    <a:bodyPr/>
                    <a:lstStyle/>
                    <a:p>
                      <a:pPr algn="ctr" fontAlgn="b">
                        <a:buNone/>
                      </a:pPr>
                      <a:r>
                        <a:rPr lang="en-US" sz="2400" u="none" strike="noStrike">
                          <a:effectLst/>
                        </a:rPr>
                        <a:t>non-detect</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424742743"/>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E</a:t>
                      </a:r>
                    </a:p>
                  </a:txBody>
                  <a:tcPr marL="7620" marR="7620" marT="7620" marB="0" anchor="b"/>
                </a:tc>
                <a:tc>
                  <a:txBody>
                    <a:bodyPr/>
                    <a:lstStyle/>
                    <a:p>
                      <a:pPr algn="ctr" fontAlgn="b">
                        <a:buNone/>
                      </a:pPr>
                      <a:r>
                        <a:rPr lang="en-US" sz="2400" u="none" strike="noStrike">
                          <a:effectLst/>
                        </a:rPr>
                        <a:t>0.006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249462772"/>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F</a:t>
                      </a:r>
                    </a:p>
                  </a:txBody>
                  <a:tcPr marL="7620" marR="7620" marT="7620" marB="0" anchor="b"/>
                </a:tc>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670263472"/>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G</a:t>
                      </a:r>
                    </a:p>
                  </a:txBody>
                  <a:tcPr marL="7620" marR="7620" marT="7620" marB="0" anchor="b"/>
                </a:tc>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651261046"/>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H</a:t>
                      </a:r>
                    </a:p>
                  </a:txBody>
                  <a:tcPr marL="7620" marR="7620" marT="7620" marB="0" anchor="b"/>
                </a:tc>
                <a:tc>
                  <a:txBody>
                    <a:bodyPr/>
                    <a:lstStyle/>
                    <a:p>
                      <a:pPr algn="ctr" fontAlgn="b">
                        <a:buNone/>
                      </a:pPr>
                      <a:r>
                        <a:rPr lang="en-US" sz="240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550386752"/>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I</a:t>
                      </a:r>
                    </a:p>
                  </a:txBody>
                  <a:tcPr marL="7620" marR="7620" marT="7620" marB="0" anchor="b"/>
                </a:tc>
                <a:tc>
                  <a:txBody>
                    <a:bodyPr/>
                    <a:lstStyle/>
                    <a:p>
                      <a:pPr algn="ctr" fontAlgn="b">
                        <a:buNone/>
                      </a:pPr>
                      <a:r>
                        <a:rPr lang="en-US" sz="2400" u="none" strike="noStrike">
                          <a:effectLst/>
                        </a:rPr>
                        <a:t>0.022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081135156"/>
                  </a:ext>
                </a:extLst>
              </a:tr>
              <a:tr h="497896">
                <a:tc>
                  <a:txBody>
                    <a:bodyPr/>
                    <a:lstStyle/>
                    <a:p>
                      <a:pPr algn="ctr" fontAlgn="b">
                        <a:buNone/>
                      </a:pPr>
                      <a:r>
                        <a:rPr lang="en-US" sz="2400" b="0" i="0" u="none" strike="noStrike">
                          <a:solidFill>
                            <a:srgbClr val="000000"/>
                          </a:solidFill>
                          <a:effectLst/>
                          <a:latin typeface="Aptos Narrow" panose="020B0004020202020204" pitchFamily="34" charset="0"/>
                        </a:rPr>
                        <a:t>Site J</a:t>
                      </a:r>
                    </a:p>
                  </a:txBody>
                  <a:tcPr marL="7620" marR="7620" marT="7620" marB="0" anchor="b"/>
                </a:tc>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682669416"/>
                  </a:ext>
                </a:extLst>
              </a:tr>
            </a:tbl>
          </a:graphicData>
        </a:graphic>
      </p:graphicFrame>
      <p:sp>
        <p:nvSpPr>
          <p:cNvPr id="11" name="Rectangle 2">
            <a:extLst>
              <a:ext uri="{FF2B5EF4-FFF2-40B4-BE49-F238E27FC236}">
                <a16:creationId xmlns:a16="http://schemas.microsoft.com/office/drawing/2014/main" id="{C5BCA8DB-7B57-D153-9613-158A285A3789}"/>
              </a:ext>
            </a:extLst>
          </p:cNvPr>
          <p:cNvSpPr txBox="1">
            <a:spLocks noChangeArrowheads="1"/>
          </p:cNvSpPr>
          <p:nvPr/>
        </p:nvSpPr>
        <p:spPr>
          <a:xfrm>
            <a:off x="2775005" y="1227590"/>
            <a:ext cx="3960840" cy="484930"/>
          </a:xfrm>
          <a:prstGeom prst="rect">
            <a:avLst/>
          </a:prstGeom>
          <a:solidFill>
            <a:schemeClr val="tx1">
              <a:lumMod val="75000"/>
            </a:schemeClr>
          </a:solidFill>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Original Lead Results</a:t>
            </a:r>
          </a:p>
        </p:txBody>
      </p:sp>
      <p:sp>
        <p:nvSpPr>
          <p:cNvPr id="12" name="Rectangle: Rounded Corners 11">
            <a:extLst>
              <a:ext uri="{FF2B5EF4-FFF2-40B4-BE49-F238E27FC236}">
                <a16:creationId xmlns:a16="http://schemas.microsoft.com/office/drawing/2014/main" id="{D8738FA7-9285-E205-3C71-5D8D7E4EA613}"/>
              </a:ext>
            </a:extLst>
          </p:cNvPr>
          <p:cNvSpPr/>
          <p:nvPr/>
        </p:nvSpPr>
        <p:spPr>
          <a:xfrm>
            <a:off x="4270820" y="5720230"/>
            <a:ext cx="2465024" cy="560648"/>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B80669C-0C56-B462-D614-89002D0CD540}"/>
              </a:ext>
            </a:extLst>
          </p:cNvPr>
          <p:cNvSpPr txBox="1"/>
          <p:nvPr/>
        </p:nvSpPr>
        <p:spPr>
          <a:xfrm>
            <a:off x="6979313" y="5720230"/>
            <a:ext cx="418018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Lead = </a:t>
            </a:r>
            <a:r>
              <a:rPr kumimoji="0" lang="en-US" altLang="en-US" sz="3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0.010 mg/L</a:t>
            </a: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endParaRPr kumimoji="0" lang="en-US" sz="32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15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BB79F4-06AF-EFF3-A58A-5C5907CFEB21}"/>
              </a:ext>
            </a:extLst>
          </p:cNvPr>
          <p:cNvSpPr>
            <a:spLocks noGrp="1"/>
          </p:cNvSpPr>
          <p:nvPr>
            <p:ph type="title"/>
          </p:nvPr>
        </p:nvSpPr>
        <p:spPr>
          <a:xfrm>
            <a:off x="178442" y="0"/>
            <a:ext cx="12013557" cy="1956119"/>
          </a:xfrm>
        </p:spPr>
        <p:txBody>
          <a:bodyPr>
            <a:normAutofit/>
          </a:bodyPr>
          <a:lstStyle/>
          <a:p>
            <a:r>
              <a:rPr lang="en-US"/>
              <a:t>Understanding Lead &amp; Copper Sample Results</a:t>
            </a:r>
            <a:br>
              <a:rPr lang="en-US"/>
            </a:br>
            <a:endParaRPr lang="en-US"/>
          </a:p>
        </p:txBody>
      </p:sp>
      <p:sp>
        <p:nvSpPr>
          <p:cNvPr id="5" name="Rectangle 3">
            <a:extLst>
              <a:ext uri="{FF2B5EF4-FFF2-40B4-BE49-F238E27FC236}">
                <a16:creationId xmlns:a16="http://schemas.microsoft.com/office/drawing/2014/main" id="{E4C1FCDC-7A9D-E8C1-40D7-466D1DF1879B}"/>
              </a:ext>
            </a:extLst>
          </p:cNvPr>
          <p:cNvSpPr>
            <a:spLocks noGrp="1" noChangeArrowheads="1"/>
          </p:cNvSpPr>
          <p:nvPr>
            <p:ph idx="1"/>
          </p:nvPr>
        </p:nvSpPr>
        <p:spPr>
          <a:xfrm>
            <a:off x="1661293" y="1131371"/>
            <a:ext cx="8649325" cy="711201"/>
          </a:xfrm>
          <a:solidFill>
            <a:schemeClr val="bg1"/>
          </a:solidFill>
          <a:ln>
            <a:solidFill>
              <a:srgbClr val="004190"/>
            </a:solidFill>
          </a:ln>
        </p:spPr>
        <p:txBody>
          <a:bodyPr anchor="ctr">
            <a:normAutofit/>
          </a:bodyPr>
          <a:lstStyle/>
          <a:p>
            <a:pPr marL="0" indent="0" algn="ctr">
              <a:buNone/>
            </a:pPr>
            <a:r>
              <a:rPr lang="en-US" altLang="en-US" sz="3200">
                <a:solidFill>
                  <a:srgbClr val="094AB2"/>
                </a:solidFill>
                <a:latin typeface="Arial" panose="020B0604020202020204" pitchFamily="34" charset="0"/>
                <a:cs typeface="Arial" pitchFamily="34" charset="0"/>
              </a:rPr>
              <a:t>1. Order the results from highest to lowest</a:t>
            </a:r>
          </a:p>
        </p:txBody>
      </p:sp>
      <p:grpSp>
        <p:nvGrpSpPr>
          <p:cNvPr id="6" name="Group 5">
            <a:extLst>
              <a:ext uri="{FF2B5EF4-FFF2-40B4-BE49-F238E27FC236}">
                <a16:creationId xmlns:a16="http://schemas.microsoft.com/office/drawing/2014/main" id="{F71E12C8-EB5D-05D2-34B4-AC16905DD630}"/>
              </a:ext>
            </a:extLst>
          </p:cNvPr>
          <p:cNvGrpSpPr/>
          <p:nvPr/>
        </p:nvGrpSpPr>
        <p:grpSpPr>
          <a:xfrm>
            <a:off x="8409248" y="2183868"/>
            <a:ext cx="3314699" cy="4519815"/>
            <a:chOff x="-334459" y="4777052"/>
            <a:chExt cx="3314699" cy="4519815"/>
          </a:xfrm>
        </p:grpSpPr>
        <p:pic>
          <p:nvPicPr>
            <p:cNvPr id="7" name="Picture 2" descr="http://www.clker.com/cliparts/7/b/c/d/1194985600143528727arrow-up-blue_benji_park_01.svg.hi.png">
              <a:extLst>
                <a:ext uri="{FF2B5EF4-FFF2-40B4-BE49-F238E27FC236}">
                  <a16:creationId xmlns:a16="http://schemas.microsoft.com/office/drawing/2014/main" id="{8C2B232C-6F13-DC99-F282-57ED8CA8214B}"/>
                </a:ext>
              </a:extLst>
            </p:cNvPr>
            <p:cNvPicPr>
              <a:picLocks noChangeAspect="1" noChangeArrowheads="1"/>
            </p:cNvPicPr>
            <p:nvPr/>
          </p:nvPicPr>
          <p:blipFill>
            <a:blip r:embed="rId3" cstate="print"/>
            <a:srcRect/>
            <a:stretch>
              <a:fillRect/>
            </a:stretch>
          </p:blipFill>
          <p:spPr bwMode="auto">
            <a:xfrm>
              <a:off x="445499" y="5516953"/>
              <a:ext cx="1121412" cy="3068714"/>
            </a:xfrm>
            <a:prstGeom prst="rect">
              <a:avLst/>
            </a:prstGeom>
            <a:noFill/>
          </p:spPr>
        </p:pic>
        <p:sp>
          <p:nvSpPr>
            <p:cNvPr id="8" name="Rectangle 2">
              <a:extLst>
                <a:ext uri="{FF2B5EF4-FFF2-40B4-BE49-F238E27FC236}">
                  <a16:creationId xmlns:a16="http://schemas.microsoft.com/office/drawing/2014/main" id="{A4555337-942A-FFB8-8F83-F683DA455130}"/>
                </a:ext>
              </a:extLst>
            </p:cNvPr>
            <p:cNvSpPr txBox="1">
              <a:spLocks noChangeArrowheads="1"/>
            </p:cNvSpPr>
            <p:nvPr/>
          </p:nvSpPr>
          <p:spPr>
            <a:xfrm>
              <a:off x="-290642" y="8585667"/>
              <a:ext cx="3219450" cy="711200"/>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Lowest Value</a:t>
              </a:r>
            </a:p>
          </p:txBody>
        </p:sp>
        <p:sp>
          <p:nvSpPr>
            <p:cNvPr id="9" name="Rectangle 2">
              <a:extLst>
                <a:ext uri="{FF2B5EF4-FFF2-40B4-BE49-F238E27FC236}">
                  <a16:creationId xmlns:a16="http://schemas.microsoft.com/office/drawing/2014/main" id="{6391E79D-723F-6CA6-5B14-F96E0A90C9A2}"/>
                </a:ext>
              </a:extLst>
            </p:cNvPr>
            <p:cNvSpPr txBox="1">
              <a:spLocks noChangeArrowheads="1"/>
            </p:cNvSpPr>
            <p:nvPr/>
          </p:nvSpPr>
          <p:spPr>
            <a:xfrm>
              <a:off x="-334459" y="4777052"/>
              <a:ext cx="3314699" cy="711200"/>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Highest Value</a:t>
              </a:r>
            </a:p>
          </p:txBody>
        </p:sp>
      </p:grpSp>
      <p:graphicFrame>
        <p:nvGraphicFramePr>
          <p:cNvPr id="10" name="Table 9">
            <a:extLst>
              <a:ext uri="{FF2B5EF4-FFF2-40B4-BE49-F238E27FC236}">
                <a16:creationId xmlns:a16="http://schemas.microsoft.com/office/drawing/2014/main" id="{32A2124F-4A3B-3114-23AC-DBEA27E15DC5}"/>
              </a:ext>
            </a:extLst>
          </p:cNvPr>
          <p:cNvGraphicFramePr>
            <a:graphicFrameLocks noGrp="1"/>
          </p:cNvGraphicFramePr>
          <p:nvPr/>
        </p:nvGraphicFramePr>
        <p:xfrm>
          <a:off x="2047342" y="2239555"/>
          <a:ext cx="2129866" cy="4287030"/>
        </p:xfrm>
        <a:graphic>
          <a:graphicData uri="http://schemas.openxmlformats.org/drawingml/2006/table">
            <a:tbl>
              <a:tblPr>
                <a:tableStyleId>{5C22544A-7EE6-4342-B048-85BDC9FD1C3A}</a:tableStyleId>
              </a:tblPr>
              <a:tblGrid>
                <a:gridCol w="2129866">
                  <a:extLst>
                    <a:ext uri="{9D8B030D-6E8A-4147-A177-3AD203B41FA5}">
                      <a16:colId xmlns:a16="http://schemas.microsoft.com/office/drawing/2014/main" val="317127188"/>
                    </a:ext>
                  </a:extLst>
                </a:gridCol>
              </a:tblGrid>
              <a:tr h="428703">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946800045"/>
                  </a:ext>
                </a:extLst>
              </a:tr>
              <a:tr h="428703">
                <a:tc>
                  <a:txBody>
                    <a:bodyPr/>
                    <a:lstStyle/>
                    <a:p>
                      <a:pPr algn="ctr" fontAlgn="b">
                        <a:buNone/>
                      </a:pPr>
                      <a:r>
                        <a:rPr lang="en-US" sz="2400" u="none" strike="noStrike">
                          <a:effectLst/>
                        </a:rPr>
                        <a:t>0.003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828164390"/>
                  </a:ext>
                </a:extLst>
              </a:tr>
              <a:tr h="428703">
                <a:tc>
                  <a:txBody>
                    <a:bodyPr/>
                    <a:lstStyle/>
                    <a:p>
                      <a:pPr algn="ctr" fontAlgn="b">
                        <a:buNone/>
                      </a:pPr>
                      <a:r>
                        <a:rPr lang="en-US" sz="240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010837314"/>
                  </a:ext>
                </a:extLst>
              </a:tr>
              <a:tr h="428703">
                <a:tc>
                  <a:txBody>
                    <a:bodyPr/>
                    <a:lstStyle/>
                    <a:p>
                      <a:pPr algn="ctr" fontAlgn="b">
                        <a:buNone/>
                      </a:pPr>
                      <a:r>
                        <a:rPr lang="en-US" sz="2400" u="none" strike="noStrike">
                          <a:effectLst/>
                        </a:rPr>
                        <a:t>non-detect</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424742743"/>
                  </a:ext>
                </a:extLst>
              </a:tr>
              <a:tr h="428703">
                <a:tc>
                  <a:txBody>
                    <a:bodyPr/>
                    <a:lstStyle/>
                    <a:p>
                      <a:pPr algn="ctr" fontAlgn="b">
                        <a:buNone/>
                      </a:pPr>
                      <a:r>
                        <a:rPr lang="en-US" sz="2400" u="none" strike="noStrike">
                          <a:effectLst/>
                        </a:rPr>
                        <a:t>0.006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249462772"/>
                  </a:ext>
                </a:extLst>
              </a:tr>
              <a:tr h="428703">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670263472"/>
                  </a:ext>
                </a:extLst>
              </a:tr>
              <a:tr h="428703">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651261046"/>
                  </a:ext>
                </a:extLst>
              </a:tr>
              <a:tr h="428703">
                <a:tc>
                  <a:txBody>
                    <a:bodyPr/>
                    <a:lstStyle/>
                    <a:p>
                      <a:pPr algn="ctr" fontAlgn="b">
                        <a:buNone/>
                      </a:pPr>
                      <a:r>
                        <a:rPr lang="en-US" sz="240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550386752"/>
                  </a:ext>
                </a:extLst>
              </a:tr>
              <a:tr h="428703">
                <a:tc>
                  <a:txBody>
                    <a:bodyPr/>
                    <a:lstStyle/>
                    <a:p>
                      <a:pPr algn="ctr" fontAlgn="b">
                        <a:buNone/>
                      </a:pPr>
                      <a:r>
                        <a:rPr lang="en-US" sz="2400" u="none" strike="noStrike">
                          <a:effectLst/>
                        </a:rPr>
                        <a:t>0.022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081135156"/>
                  </a:ext>
                </a:extLst>
              </a:tr>
              <a:tr h="428703">
                <a:tc>
                  <a:txBody>
                    <a:bodyPr/>
                    <a:lstStyle/>
                    <a:p>
                      <a:pPr algn="ctr" fontAlgn="b">
                        <a:buNone/>
                      </a:pPr>
                      <a:r>
                        <a:rPr lang="en-US" sz="240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682669416"/>
                  </a:ext>
                </a:extLst>
              </a:tr>
            </a:tbl>
          </a:graphicData>
        </a:graphic>
      </p:graphicFrame>
      <p:graphicFrame>
        <p:nvGraphicFramePr>
          <p:cNvPr id="11" name="Table 10">
            <a:extLst>
              <a:ext uri="{FF2B5EF4-FFF2-40B4-BE49-F238E27FC236}">
                <a16:creationId xmlns:a16="http://schemas.microsoft.com/office/drawing/2014/main" id="{E9471C9A-2FDC-E321-0651-A3BAADA1DF02}"/>
              </a:ext>
            </a:extLst>
          </p:cNvPr>
          <p:cNvGraphicFramePr>
            <a:graphicFrameLocks noGrp="1"/>
          </p:cNvGraphicFramePr>
          <p:nvPr/>
        </p:nvGraphicFramePr>
        <p:xfrm>
          <a:off x="6155960" y="2261205"/>
          <a:ext cx="1823161" cy="4265380"/>
        </p:xfrm>
        <a:graphic>
          <a:graphicData uri="http://schemas.openxmlformats.org/drawingml/2006/table">
            <a:tbl>
              <a:tblPr>
                <a:tableStyleId>{5C22544A-7EE6-4342-B048-85BDC9FD1C3A}</a:tableStyleId>
              </a:tblPr>
              <a:tblGrid>
                <a:gridCol w="1823161">
                  <a:extLst>
                    <a:ext uri="{9D8B030D-6E8A-4147-A177-3AD203B41FA5}">
                      <a16:colId xmlns:a16="http://schemas.microsoft.com/office/drawing/2014/main" val="3765802361"/>
                    </a:ext>
                  </a:extLst>
                </a:gridCol>
              </a:tblGrid>
              <a:tr h="426538">
                <a:tc>
                  <a:txBody>
                    <a:bodyPr/>
                    <a:lstStyle/>
                    <a:p>
                      <a:pPr algn="ctr" fontAlgn="b">
                        <a:buNone/>
                      </a:pPr>
                      <a:r>
                        <a:rPr lang="en-US" sz="2400" b="0" u="none" strike="noStrike">
                          <a:effectLst/>
                        </a:rPr>
                        <a:t>0.022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347355604"/>
                  </a:ext>
                </a:extLst>
              </a:tr>
              <a:tr h="426538">
                <a:tc>
                  <a:txBody>
                    <a:bodyPr/>
                    <a:lstStyle/>
                    <a:p>
                      <a:pPr algn="ctr" fontAlgn="b">
                        <a:buNone/>
                      </a:pPr>
                      <a:r>
                        <a:rPr lang="en-US" sz="2400" b="0" u="none" strike="noStrike">
                          <a:effectLst/>
                        </a:rPr>
                        <a:t>0.006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38209945"/>
                  </a:ext>
                </a:extLst>
              </a:tr>
              <a:tr h="426538">
                <a:tc>
                  <a:txBody>
                    <a:bodyPr/>
                    <a:lstStyle/>
                    <a:p>
                      <a:pPr algn="ctr" fontAlgn="b">
                        <a:buNone/>
                      </a:pPr>
                      <a:r>
                        <a:rPr lang="en-US" sz="2400" b="0" u="none" strike="noStrike">
                          <a:effectLst/>
                        </a:rPr>
                        <a:t>0.003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548136378"/>
                  </a:ext>
                </a:extLst>
              </a:tr>
              <a:tr h="426538">
                <a:tc>
                  <a:txBody>
                    <a:bodyPr/>
                    <a:lstStyle/>
                    <a:p>
                      <a:pPr algn="ctr" fontAlgn="b">
                        <a:buNone/>
                      </a:pPr>
                      <a:r>
                        <a:rPr lang="en-US" sz="2400" b="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91867822"/>
                  </a:ext>
                </a:extLst>
              </a:tr>
              <a:tr h="426538">
                <a:tc>
                  <a:txBody>
                    <a:bodyPr/>
                    <a:lstStyle/>
                    <a:p>
                      <a:pPr algn="ctr" fontAlgn="b">
                        <a:buNone/>
                      </a:pPr>
                      <a:r>
                        <a:rPr lang="en-US" sz="2400" b="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879228082"/>
                  </a:ext>
                </a:extLst>
              </a:tr>
              <a:tr h="426538">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583208593"/>
                  </a:ext>
                </a:extLst>
              </a:tr>
              <a:tr h="426538">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588574817"/>
                  </a:ext>
                </a:extLst>
              </a:tr>
              <a:tr h="426538">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487849923"/>
                  </a:ext>
                </a:extLst>
              </a:tr>
              <a:tr h="426538">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34237719"/>
                  </a:ext>
                </a:extLst>
              </a:tr>
              <a:tr h="426538">
                <a:tc>
                  <a:txBody>
                    <a:bodyPr/>
                    <a:lstStyle/>
                    <a:p>
                      <a:pPr algn="ctr" fontAlgn="b">
                        <a:buNone/>
                      </a:pPr>
                      <a:r>
                        <a:rPr lang="en-US" sz="2400" u="none" strike="noStrike">
                          <a:effectLst/>
                        </a:rPr>
                        <a:t>non-detect</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561752759"/>
                  </a:ext>
                </a:extLst>
              </a:tr>
            </a:tbl>
          </a:graphicData>
        </a:graphic>
      </p:graphicFrame>
      <p:pic>
        <p:nvPicPr>
          <p:cNvPr id="12" name="Picture 2" descr="http://www.clker.com/cliparts/7/b/c/d/1194985600143528727arrow-up-blue_benji_park_01.svg.hi.png">
            <a:extLst>
              <a:ext uri="{FF2B5EF4-FFF2-40B4-BE49-F238E27FC236}">
                <a16:creationId xmlns:a16="http://schemas.microsoft.com/office/drawing/2014/main" id="{1E449533-932D-AE3B-0B11-BBA546625FC7}"/>
              </a:ext>
            </a:extLst>
          </p:cNvPr>
          <p:cNvPicPr>
            <a:picLocks noChangeAspect="1" noChangeArrowheads="1"/>
          </p:cNvPicPr>
          <p:nvPr/>
        </p:nvPicPr>
        <p:blipFill>
          <a:blip r:embed="rId3" cstate="print"/>
          <a:srcRect/>
          <a:stretch>
            <a:fillRect/>
          </a:stretch>
        </p:blipFill>
        <p:spPr bwMode="auto">
          <a:xfrm rot="5400000">
            <a:off x="4880095" y="3511257"/>
            <a:ext cx="608648" cy="1823161"/>
          </a:xfrm>
          <a:prstGeom prst="rect">
            <a:avLst/>
          </a:prstGeom>
          <a:noFill/>
        </p:spPr>
      </p:pic>
      <p:sp>
        <p:nvSpPr>
          <p:cNvPr id="13" name="Rectangle 2">
            <a:extLst>
              <a:ext uri="{FF2B5EF4-FFF2-40B4-BE49-F238E27FC236}">
                <a16:creationId xmlns:a16="http://schemas.microsoft.com/office/drawing/2014/main" id="{1C03E235-352E-5C5F-EFE1-D9AA4714A55A}"/>
              </a:ext>
            </a:extLst>
          </p:cNvPr>
          <p:cNvSpPr txBox="1">
            <a:spLocks noChangeArrowheads="1"/>
          </p:cNvSpPr>
          <p:nvPr/>
        </p:nvSpPr>
        <p:spPr>
          <a:xfrm>
            <a:off x="1726854" y="1872576"/>
            <a:ext cx="2871250" cy="377571"/>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Original Lead Results</a:t>
            </a:r>
          </a:p>
        </p:txBody>
      </p:sp>
      <p:sp>
        <p:nvSpPr>
          <p:cNvPr id="14" name="Rectangle 2">
            <a:extLst>
              <a:ext uri="{FF2B5EF4-FFF2-40B4-BE49-F238E27FC236}">
                <a16:creationId xmlns:a16="http://schemas.microsoft.com/office/drawing/2014/main" id="{5457567C-B553-BAEA-ACA7-801317D1EB66}"/>
              </a:ext>
            </a:extLst>
          </p:cNvPr>
          <p:cNvSpPr txBox="1">
            <a:spLocks noChangeArrowheads="1"/>
          </p:cNvSpPr>
          <p:nvPr/>
        </p:nvSpPr>
        <p:spPr>
          <a:xfrm>
            <a:off x="5469183" y="1883634"/>
            <a:ext cx="3388725" cy="377571"/>
          </a:xfrm>
          <a:prstGeom prst="rect">
            <a:avLst/>
          </a:prstGeom>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Reordered Results</a:t>
            </a:r>
          </a:p>
        </p:txBody>
      </p:sp>
    </p:spTree>
    <p:extLst>
      <p:ext uri="{BB962C8B-B14F-4D97-AF65-F5344CB8AC3E}">
        <p14:creationId xmlns:p14="http://schemas.microsoft.com/office/powerpoint/2010/main" val="44602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03ECF-3417-0536-F0B7-E5D650C8F4DD}"/>
              </a:ext>
            </a:extLst>
          </p:cNvPr>
          <p:cNvSpPr>
            <a:spLocks noGrp="1"/>
          </p:cNvSpPr>
          <p:nvPr>
            <p:ph type="title"/>
          </p:nvPr>
        </p:nvSpPr>
        <p:spPr>
          <a:xfrm>
            <a:off x="0" y="0"/>
            <a:ext cx="12191999" cy="1325563"/>
          </a:xfrm>
        </p:spPr>
        <p:txBody>
          <a:bodyPr/>
          <a:lstStyle/>
          <a:p>
            <a:pPr algn="ctr"/>
            <a:r>
              <a:rPr lang="en-US"/>
              <a:t>Understanding Lead &amp; Copper Sample Results</a:t>
            </a:r>
          </a:p>
        </p:txBody>
      </p:sp>
      <p:sp>
        <p:nvSpPr>
          <p:cNvPr id="4" name="Rectangle 3">
            <a:extLst>
              <a:ext uri="{FF2B5EF4-FFF2-40B4-BE49-F238E27FC236}">
                <a16:creationId xmlns:a16="http://schemas.microsoft.com/office/drawing/2014/main" id="{8E4EB729-73FC-94F3-8C1D-82EF7B427D67}"/>
              </a:ext>
            </a:extLst>
          </p:cNvPr>
          <p:cNvSpPr txBox="1">
            <a:spLocks noChangeArrowheads="1"/>
          </p:cNvSpPr>
          <p:nvPr/>
        </p:nvSpPr>
        <p:spPr>
          <a:xfrm>
            <a:off x="1465073" y="1034321"/>
            <a:ext cx="9089210" cy="1003629"/>
          </a:xfrm>
          <a:prstGeom prst="rect">
            <a:avLst/>
          </a:prstGeom>
          <a:solidFill>
            <a:schemeClr val="bg1"/>
          </a:solidFill>
          <a:ln>
            <a:solidFill>
              <a:srgbClr val="004190"/>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3200" b="0" i="0" u="none" strike="noStrike" kern="1200" cap="none" spc="0" normalizeH="0" baseline="0" noProof="0">
                <a:ln>
                  <a:noFill/>
                </a:ln>
                <a:solidFill>
                  <a:srgbClr val="094AB2"/>
                </a:solidFill>
                <a:effectLst/>
                <a:uLnTx/>
                <a:uFillTx/>
                <a:latin typeface="Arial" panose="020B0604020202020204" pitchFamily="34" charset="0"/>
                <a:ea typeface="+mn-ea"/>
                <a:cs typeface="Arial" pitchFamily="34" charset="0"/>
              </a:rPr>
              <a:t>2. Number the results with 1 being the lowest value, 2 being the next higher value on up</a:t>
            </a:r>
          </a:p>
        </p:txBody>
      </p:sp>
      <p:grpSp>
        <p:nvGrpSpPr>
          <p:cNvPr id="5" name="Group 4">
            <a:extLst>
              <a:ext uri="{FF2B5EF4-FFF2-40B4-BE49-F238E27FC236}">
                <a16:creationId xmlns:a16="http://schemas.microsoft.com/office/drawing/2014/main" id="{B211E8B7-C4E5-265F-F13F-10EB89CA1E7E}"/>
              </a:ext>
            </a:extLst>
          </p:cNvPr>
          <p:cNvGrpSpPr/>
          <p:nvPr/>
        </p:nvGrpSpPr>
        <p:grpSpPr>
          <a:xfrm>
            <a:off x="6490513" y="2338185"/>
            <a:ext cx="3314699" cy="4519815"/>
            <a:chOff x="-334459" y="4777052"/>
            <a:chExt cx="3314699" cy="4519815"/>
          </a:xfrm>
        </p:grpSpPr>
        <p:pic>
          <p:nvPicPr>
            <p:cNvPr id="6" name="Picture 2" descr="http://www.clker.com/cliparts/7/b/c/d/1194985600143528727arrow-up-blue_benji_park_01.svg.hi.png">
              <a:extLst>
                <a:ext uri="{FF2B5EF4-FFF2-40B4-BE49-F238E27FC236}">
                  <a16:creationId xmlns:a16="http://schemas.microsoft.com/office/drawing/2014/main" id="{9169AEC4-6E89-13AB-D312-B68E1E2CBB8C}"/>
                </a:ext>
              </a:extLst>
            </p:cNvPr>
            <p:cNvPicPr>
              <a:picLocks noChangeAspect="1" noChangeArrowheads="1"/>
            </p:cNvPicPr>
            <p:nvPr/>
          </p:nvPicPr>
          <p:blipFill>
            <a:blip r:embed="rId3" cstate="print"/>
            <a:srcRect/>
            <a:stretch>
              <a:fillRect/>
            </a:stretch>
          </p:blipFill>
          <p:spPr bwMode="auto">
            <a:xfrm>
              <a:off x="445499" y="5516953"/>
              <a:ext cx="1121412" cy="3068714"/>
            </a:xfrm>
            <a:prstGeom prst="rect">
              <a:avLst/>
            </a:prstGeom>
            <a:noFill/>
          </p:spPr>
        </p:pic>
        <p:sp>
          <p:nvSpPr>
            <p:cNvPr id="7" name="Rectangle 2">
              <a:extLst>
                <a:ext uri="{FF2B5EF4-FFF2-40B4-BE49-F238E27FC236}">
                  <a16:creationId xmlns:a16="http://schemas.microsoft.com/office/drawing/2014/main" id="{FFB2A5A0-ED23-41B8-A131-FC11AA7DCAA2}"/>
                </a:ext>
              </a:extLst>
            </p:cNvPr>
            <p:cNvSpPr txBox="1">
              <a:spLocks noChangeArrowheads="1"/>
            </p:cNvSpPr>
            <p:nvPr/>
          </p:nvSpPr>
          <p:spPr>
            <a:xfrm>
              <a:off x="-290642" y="8585667"/>
              <a:ext cx="3219450" cy="711200"/>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Lowest Value</a:t>
              </a:r>
            </a:p>
          </p:txBody>
        </p:sp>
        <p:sp>
          <p:nvSpPr>
            <p:cNvPr id="8" name="Rectangle 2">
              <a:extLst>
                <a:ext uri="{FF2B5EF4-FFF2-40B4-BE49-F238E27FC236}">
                  <a16:creationId xmlns:a16="http://schemas.microsoft.com/office/drawing/2014/main" id="{2DB9B3F9-0848-40B1-49BD-94A9787E9AFE}"/>
                </a:ext>
              </a:extLst>
            </p:cNvPr>
            <p:cNvSpPr txBox="1">
              <a:spLocks noChangeArrowheads="1"/>
            </p:cNvSpPr>
            <p:nvPr/>
          </p:nvSpPr>
          <p:spPr>
            <a:xfrm>
              <a:off x="-334459" y="4777052"/>
              <a:ext cx="3314699" cy="711200"/>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Highest Value</a:t>
              </a:r>
            </a:p>
          </p:txBody>
        </p:sp>
      </p:grpSp>
      <p:graphicFrame>
        <p:nvGraphicFramePr>
          <p:cNvPr id="9" name="Table 8">
            <a:extLst>
              <a:ext uri="{FF2B5EF4-FFF2-40B4-BE49-F238E27FC236}">
                <a16:creationId xmlns:a16="http://schemas.microsoft.com/office/drawing/2014/main" id="{3F80274D-BD23-CF16-895C-FB73DC95FE36}"/>
              </a:ext>
            </a:extLst>
          </p:cNvPr>
          <p:cNvGraphicFramePr>
            <a:graphicFrameLocks noGrp="1"/>
          </p:cNvGraphicFramePr>
          <p:nvPr/>
        </p:nvGraphicFramePr>
        <p:xfrm>
          <a:off x="3753176" y="2415522"/>
          <a:ext cx="2737337" cy="4265380"/>
        </p:xfrm>
        <a:graphic>
          <a:graphicData uri="http://schemas.openxmlformats.org/drawingml/2006/table">
            <a:tbl>
              <a:tblPr>
                <a:tableStyleId>{5C22544A-7EE6-4342-B048-85BDC9FD1C3A}</a:tableStyleId>
              </a:tblPr>
              <a:tblGrid>
                <a:gridCol w="914176">
                  <a:extLst>
                    <a:ext uri="{9D8B030D-6E8A-4147-A177-3AD203B41FA5}">
                      <a16:colId xmlns:a16="http://schemas.microsoft.com/office/drawing/2014/main" val="1352314437"/>
                    </a:ext>
                  </a:extLst>
                </a:gridCol>
                <a:gridCol w="1823161">
                  <a:extLst>
                    <a:ext uri="{9D8B030D-6E8A-4147-A177-3AD203B41FA5}">
                      <a16:colId xmlns:a16="http://schemas.microsoft.com/office/drawing/2014/main" val="3765802361"/>
                    </a:ext>
                  </a:extLst>
                </a:gridCol>
              </a:tblGrid>
              <a:tr h="426538">
                <a:tc>
                  <a:txBody>
                    <a:bodyPr/>
                    <a:lstStyle/>
                    <a:p>
                      <a:pPr algn="ctr" fontAlgn="b">
                        <a:buNone/>
                      </a:pPr>
                      <a:r>
                        <a:rPr lang="en-US" sz="2400" b="1" i="0" u="none" strike="noStrike">
                          <a:solidFill>
                            <a:srgbClr val="000000"/>
                          </a:solidFill>
                          <a:effectLst/>
                          <a:latin typeface="Aptos Narrow" panose="020B0004020202020204" pitchFamily="34" charset="0"/>
                        </a:rPr>
                        <a:t>10</a:t>
                      </a:r>
                    </a:p>
                  </a:txBody>
                  <a:tcPr marL="7620" marR="7620" marT="7620" marB="0" anchor="b"/>
                </a:tc>
                <a:tc>
                  <a:txBody>
                    <a:bodyPr/>
                    <a:lstStyle/>
                    <a:p>
                      <a:pPr algn="ctr" fontAlgn="b">
                        <a:buNone/>
                      </a:pPr>
                      <a:r>
                        <a:rPr lang="en-US" sz="2400" b="0" u="none" strike="noStrike">
                          <a:effectLst/>
                        </a:rPr>
                        <a:t>0.022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347355604"/>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9</a:t>
                      </a:r>
                    </a:p>
                  </a:txBody>
                  <a:tcPr marL="7620" marR="7620" marT="7620" marB="0" anchor="b"/>
                </a:tc>
                <a:tc>
                  <a:txBody>
                    <a:bodyPr/>
                    <a:lstStyle/>
                    <a:p>
                      <a:pPr algn="ctr" fontAlgn="b">
                        <a:buNone/>
                      </a:pPr>
                      <a:r>
                        <a:rPr lang="en-US" sz="2400" b="0" u="none" strike="noStrike">
                          <a:effectLst/>
                        </a:rPr>
                        <a:t>0.006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38209945"/>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8</a:t>
                      </a:r>
                    </a:p>
                  </a:txBody>
                  <a:tcPr marL="7620" marR="7620" marT="7620" marB="0" anchor="b"/>
                </a:tc>
                <a:tc>
                  <a:txBody>
                    <a:bodyPr/>
                    <a:lstStyle/>
                    <a:p>
                      <a:pPr algn="ctr" fontAlgn="b">
                        <a:buNone/>
                      </a:pPr>
                      <a:r>
                        <a:rPr lang="en-US" sz="2400" b="0" u="none" strike="noStrike">
                          <a:effectLst/>
                        </a:rPr>
                        <a:t>0.003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548136378"/>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7</a:t>
                      </a:r>
                    </a:p>
                  </a:txBody>
                  <a:tcPr marL="7620" marR="7620" marT="7620" marB="0" anchor="b"/>
                </a:tc>
                <a:tc>
                  <a:txBody>
                    <a:bodyPr/>
                    <a:lstStyle/>
                    <a:p>
                      <a:pPr algn="ctr" fontAlgn="b">
                        <a:buNone/>
                      </a:pPr>
                      <a:r>
                        <a:rPr lang="en-US" sz="2400" b="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91867822"/>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6</a:t>
                      </a:r>
                    </a:p>
                  </a:txBody>
                  <a:tcPr marL="7620" marR="7620" marT="7620" marB="0" anchor="b"/>
                </a:tc>
                <a:tc>
                  <a:txBody>
                    <a:bodyPr/>
                    <a:lstStyle/>
                    <a:p>
                      <a:pPr algn="ctr" fontAlgn="b">
                        <a:buNone/>
                      </a:pPr>
                      <a:r>
                        <a:rPr lang="en-US" sz="2400" b="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879228082"/>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5</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583208593"/>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4</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588574817"/>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3</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487849923"/>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2</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34237719"/>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1</a:t>
                      </a:r>
                    </a:p>
                  </a:txBody>
                  <a:tcPr marL="7620" marR="7620" marT="7620" marB="0" anchor="b"/>
                </a:tc>
                <a:tc>
                  <a:txBody>
                    <a:bodyPr/>
                    <a:lstStyle/>
                    <a:p>
                      <a:pPr algn="ctr" fontAlgn="b">
                        <a:buNone/>
                      </a:pPr>
                      <a:r>
                        <a:rPr lang="en-US" sz="2400" u="none" strike="noStrike">
                          <a:effectLst/>
                        </a:rPr>
                        <a:t>non-detect</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561752759"/>
                  </a:ext>
                </a:extLst>
              </a:tr>
            </a:tbl>
          </a:graphicData>
        </a:graphic>
      </p:graphicFrame>
      <p:sp>
        <p:nvSpPr>
          <p:cNvPr id="10" name="Rectangle 2">
            <a:extLst>
              <a:ext uri="{FF2B5EF4-FFF2-40B4-BE49-F238E27FC236}">
                <a16:creationId xmlns:a16="http://schemas.microsoft.com/office/drawing/2014/main" id="{494958EB-3B7D-83D4-FE45-24FA05DAC8CB}"/>
              </a:ext>
            </a:extLst>
          </p:cNvPr>
          <p:cNvSpPr txBox="1">
            <a:spLocks noChangeArrowheads="1"/>
          </p:cNvSpPr>
          <p:nvPr/>
        </p:nvSpPr>
        <p:spPr>
          <a:xfrm>
            <a:off x="3468558" y="2037950"/>
            <a:ext cx="3388725" cy="377571"/>
          </a:xfrm>
          <a:prstGeom prst="rect">
            <a:avLst/>
          </a:prstGeom>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Reordered Results</a:t>
            </a:r>
          </a:p>
        </p:txBody>
      </p:sp>
    </p:spTree>
    <p:extLst>
      <p:ext uri="{BB962C8B-B14F-4D97-AF65-F5344CB8AC3E}">
        <p14:creationId xmlns:p14="http://schemas.microsoft.com/office/powerpoint/2010/main" val="1159416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6ABEFD9-81D2-1628-D802-8B7F9C9BBEDF}"/>
              </a:ext>
            </a:extLst>
          </p:cNvPr>
          <p:cNvSpPr>
            <a:spLocks noGrp="1"/>
          </p:cNvSpPr>
          <p:nvPr>
            <p:ph type="title"/>
          </p:nvPr>
        </p:nvSpPr>
        <p:spPr>
          <a:xfrm>
            <a:off x="0" y="0"/>
            <a:ext cx="12191999" cy="1325563"/>
          </a:xfrm>
        </p:spPr>
        <p:txBody>
          <a:bodyPr/>
          <a:lstStyle/>
          <a:p>
            <a:pPr algn="ctr"/>
            <a:r>
              <a:rPr lang="en-US"/>
              <a:t>Understanding Lead &amp; Copper Sample Results</a:t>
            </a:r>
          </a:p>
        </p:txBody>
      </p:sp>
      <p:sp>
        <p:nvSpPr>
          <p:cNvPr id="5" name="Rectangle 3">
            <a:extLst>
              <a:ext uri="{FF2B5EF4-FFF2-40B4-BE49-F238E27FC236}">
                <a16:creationId xmlns:a16="http://schemas.microsoft.com/office/drawing/2014/main" id="{C90D3DF5-E65F-8C9B-0EBE-0084EF86EB9E}"/>
              </a:ext>
            </a:extLst>
          </p:cNvPr>
          <p:cNvSpPr txBox="1">
            <a:spLocks noChangeArrowheads="1"/>
          </p:cNvSpPr>
          <p:nvPr/>
        </p:nvSpPr>
        <p:spPr>
          <a:xfrm>
            <a:off x="2818150" y="1034667"/>
            <a:ext cx="6096000" cy="666205"/>
          </a:xfrm>
          <a:prstGeom prst="rect">
            <a:avLst/>
          </a:prstGeom>
          <a:solidFill>
            <a:schemeClr val="bg1"/>
          </a:solidFill>
          <a:ln>
            <a:solidFill>
              <a:srgbClr val="004190"/>
            </a:solid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a:ln>
                  <a:noFill/>
                </a:ln>
                <a:solidFill>
                  <a:srgbClr val="094AB2"/>
                </a:solidFill>
                <a:effectLst/>
                <a:uLnTx/>
                <a:uFillTx/>
                <a:latin typeface="Arial" panose="020B0604020202020204" pitchFamily="34" charset="0"/>
                <a:ea typeface="+mn-ea"/>
                <a:cs typeface="Arial" panose="020B0604020202020204" pitchFamily="34" charset="0"/>
              </a:rPr>
              <a:t>3. Find the 90</a:t>
            </a:r>
            <a:r>
              <a:rPr kumimoji="0" lang="en-US" altLang="en-US" sz="3200" b="0" i="0" u="none" strike="noStrike" kern="1200" cap="none" spc="0" normalizeH="0" baseline="30000" noProof="0">
                <a:ln>
                  <a:noFill/>
                </a:ln>
                <a:solidFill>
                  <a:srgbClr val="094AB2"/>
                </a:solidFill>
                <a:effectLst/>
                <a:uLnTx/>
                <a:uFillTx/>
                <a:latin typeface="Arial" panose="020B0604020202020204" pitchFamily="34" charset="0"/>
                <a:ea typeface="+mn-ea"/>
                <a:cs typeface="Arial" panose="020B0604020202020204" pitchFamily="34" charset="0"/>
              </a:rPr>
              <a:t>th</a:t>
            </a:r>
            <a:r>
              <a:rPr kumimoji="0" lang="en-US" altLang="en-US" sz="3200" b="0" i="0" u="none" strike="noStrike" kern="1200" cap="none" spc="0" normalizeH="0" baseline="0" noProof="0">
                <a:ln>
                  <a:noFill/>
                </a:ln>
                <a:solidFill>
                  <a:srgbClr val="094AB2"/>
                </a:solidFill>
                <a:effectLst/>
                <a:uLnTx/>
                <a:uFillTx/>
                <a:latin typeface="Arial" panose="020B0604020202020204" pitchFamily="34" charset="0"/>
                <a:ea typeface="+mn-ea"/>
                <a:cs typeface="Arial" panose="020B0604020202020204" pitchFamily="34" charset="0"/>
              </a:rPr>
              <a:t> percentile value</a:t>
            </a:r>
          </a:p>
        </p:txBody>
      </p:sp>
      <p:grpSp>
        <p:nvGrpSpPr>
          <p:cNvPr id="6" name="Group 5">
            <a:extLst>
              <a:ext uri="{FF2B5EF4-FFF2-40B4-BE49-F238E27FC236}">
                <a16:creationId xmlns:a16="http://schemas.microsoft.com/office/drawing/2014/main" id="{B3AA3580-96BD-95C8-56C9-0BE4A5F107CA}"/>
              </a:ext>
            </a:extLst>
          </p:cNvPr>
          <p:cNvGrpSpPr/>
          <p:nvPr/>
        </p:nvGrpSpPr>
        <p:grpSpPr>
          <a:xfrm>
            <a:off x="9300989" y="2094003"/>
            <a:ext cx="2891012" cy="4696928"/>
            <a:chOff x="242062" y="4242965"/>
            <a:chExt cx="2891012" cy="4696928"/>
          </a:xfrm>
          <a:solidFill>
            <a:schemeClr val="bg1"/>
          </a:solidFill>
        </p:grpSpPr>
        <p:pic>
          <p:nvPicPr>
            <p:cNvPr id="7" name="Picture 2" descr="http://www.clker.com/cliparts/7/b/c/d/1194985600143528727arrow-up-blue_benji_park_01.svg.hi.png">
              <a:extLst>
                <a:ext uri="{FF2B5EF4-FFF2-40B4-BE49-F238E27FC236}">
                  <a16:creationId xmlns:a16="http://schemas.microsoft.com/office/drawing/2014/main" id="{81FD8148-6E43-FADE-1F3E-FF9331FF7B6F}"/>
                </a:ext>
              </a:extLst>
            </p:cNvPr>
            <p:cNvPicPr>
              <a:picLocks noChangeAspect="1" noChangeArrowheads="1"/>
            </p:cNvPicPr>
            <p:nvPr/>
          </p:nvPicPr>
          <p:blipFill>
            <a:blip r:embed="rId3" cstate="print"/>
            <a:srcRect/>
            <a:stretch>
              <a:fillRect/>
            </a:stretch>
          </p:blipFill>
          <p:spPr bwMode="auto">
            <a:xfrm>
              <a:off x="1091726" y="4962576"/>
              <a:ext cx="1096744" cy="3218715"/>
            </a:xfrm>
            <a:prstGeom prst="rect">
              <a:avLst/>
            </a:prstGeom>
            <a:grpFill/>
          </p:spPr>
        </p:pic>
        <p:sp>
          <p:nvSpPr>
            <p:cNvPr id="8" name="Rectangle 2">
              <a:extLst>
                <a:ext uri="{FF2B5EF4-FFF2-40B4-BE49-F238E27FC236}">
                  <a16:creationId xmlns:a16="http://schemas.microsoft.com/office/drawing/2014/main" id="{8FBCBAF7-C8E0-7220-A8CA-30A4542661CA}"/>
                </a:ext>
              </a:extLst>
            </p:cNvPr>
            <p:cNvSpPr txBox="1">
              <a:spLocks noChangeArrowheads="1"/>
            </p:cNvSpPr>
            <p:nvPr/>
          </p:nvSpPr>
          <p:spPr>
            <a:xfrm>
              <a:off x="242062" y="8181291"/>
              <a:ext cx="2891011" cy="758602"/>
            </a:xfrm>
            <a:prstGeom prst="rect">
              <a:avLst/>
            </a:prstGeom>
            <a:grpFill/>
          </p:spPr>
          <p:txBody>
            <a:bodyPr vert="horz" lIns="91440" tIns="45720" rIns="91440" bIns="45720" rtlCol="0" anchor="t">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Lowest Value</a:t>
              </a:r>
            </a:p>
          </p:txBody>
        </p:sp>
        <p:sp>
          <p:nvSpPr>
            <p:cNvPr id="9" name="Rectangle 2">
              <a:extLst>
                <a:ext uri="{FF2B5EF4-FFF2-40B4-BE49-F238E27FC236}">
                  <a16:creationId xmlns:a16="http://schemas.microsoft.com/office/drawing/2014/main" id="{2A755B91-65EF-24BE-E122-F44C24A58C47}"/>
                </a:ext>
              </a:extLst>
            </p:cNvPr>
            <p:cNvSpPr txBox="1">
              <a:spLocks noChangeArrowheads="1"/>
            </p:cNvSpPr>
            <p:nvPr/>
          </p:nvSpPr>
          <p:spPr>
            <a:xfrm>
              <a:off x="315030" y="4242965"/>
              <a:ext cx="2818044" cy="711200"/>
            </a:xfrm>
            <a:prstGeom prst="rect">
              <a:avLst/>
            </a:prstGeom>
            <a:grpFill/>
          </p:spPr>
          <p:txBody>
            <a:bodyPr vert="horz" lIns="91440" tIns="45720" rIns="91440" bIns="45720" rtlCol="0" anchor="b">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Highest Value</a:t>
              </a:r>
            </a:p>
          </p:txBody>
        </p:sp>
      </p:grpSp>
      <p:sp>
        <p:nvSpPr>
          <p:cNvPr id="10" name="Rectangle 2">
            <a:extLst>
              <a:ext uri="{FF2B5EF4-FFF2-40B4-BE49-F238E27FC236}">
                <a16:creationId xmlns:a16="http://schemas.microsoft.com/office/drawing/2014/main" id="{DDDF3CF4-D6D1-526B-F316-473AAD7C3B56}"/>
              </a:ext>
            </a:extLst>
          </p:cNvPr>
          <p:cNvSpPr txBox="1">
            <a:spLocks noChangeArrowheads="1"/>
          </p:cNvSpPr>
          <p:nvPr/>
        </p:nvSpPr>
        <p:spPr>
          <a:xfrm>
            <a:off x="6347869" y="1954733"/>
            <a:ext cx="3219451" cy="317015"/>
          </a:xfrm>
          <a:prstGeom prst="rect">
            <a:avLst/>
          </a:prstGeom>
          <a:solidFill>
            <a:schemeClr val="bg1"/>
          </a:solidFill>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Reordered Lead Results</a:t>
            </a:r>
          </a:p>
        </p:txBody>
      </p:sp>
      <p:sp>
        <p:nvSpPr>
          <p:cNvPr id="11" name="Rectangle 4">
            <a:extLst>
              <a:ext uri="{FF2B5EF4-FFF2-40B4-BE49-F238E27FC236}">
                <a16:creationId xmlns:a16="http://schemas.microsoft.com/office/drawing/2014/main" id="{0B981703-B3C6-BE34-374C-0BF957EEA3CC}"/>
              </a:ext>
            </a:extLst>
          </p:cNvPr>
          <p:cNvSpPr>
            <a:spLocks noChangeArrowheads="1"/>
          </p:cNvSpPr>
          <p:nvPr/>
        </p:nvSpPr>
        <p:spPr bwMode="auto">
          <a:xfrm>
            <a:off x="505807" y="5163328"/>
            <a:ext cx="5704439" cy="13975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57200" marR="0" lvl="1" indent="0" algn="l" defTabSz="457200" rtl="0" eaLnBrk="1" fontAlgn="auto" latinLnBrk="0" hangingPunct="1">
              <a:lnSpc>
                <a:spcPct val="100000"/>
              </a:lnSpc>
              <a:spcBef>
                <a:spcPct val="20000"/>
              </a:spcBef>
              <a:spcAft>
                <a:spcPts val="0"/>
              </a:spcAft>
              <a:buClr>
                <a:srgbClr val="60DE72"/>
              </a:buClr>
              <a:buSzPct val="80000"/>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If 10 samples = 9</a:t>
            </a:r>
            <a:r>
              <a:rPr kumimoji="0" lang="en-US" altLang="en-US" sz="24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th</a:t>
            </a: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highest sample</a:t>
            </a:r>
          </a:p>
          <a:p>
            <a:pPr marL="457200" marR="0" lvl="1" indent="0" algn="l" defTabSz="457200" rtl="0" eaLnBrk="1" fontAlgn="auto" latinLnBrk="0" hangingPunct="1">
              <a:lnSpc>
                <a:spcPct val="100000"/>
              </a:lnSpc>
              <a:spcBef>
                <a:spcPct val="20000"/>
              </a:spcBef>
              <a:spcAft>
                <a:spcPts val="0"/>
              </a:spcAft>
              <a:buClr>
                <a:srgbClr val="60DE72"/>
              </a:buClr>
              <a:buSzPct val="80000"/>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If 20 samples = 18</a:t>
            </a:r>
            <a:r>
              <a:rPr kumimoji="0" lang="en-US" altLang="en-US" sz="24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th</a:t>
            </a: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highest sample</a:t>
            </a:r>
          </a:p>
          <a:p>
            <a:pPr marL="457200" marR="0" lvl="1" indent="0" algn="l" defTabSz="457200" rtl="0" eaLnBrk="1" fontAlgn="auto" latinLnBrk="0" hangingPunct="1">
              <a:lnSpc>
                <a:spcPct val="100000"/>
              </a:lnSpc>
              <a:spcBef>
                <a:spcPct val="20000"/>
              </a:spcBef>
              <a:spcAft>
                <a:spcPts val="0"/>
              </a:spcAft>
              <a:buClr>
                <a:srgbClr val="60DE72"/>
              </a:buClr>
              <a:buSzPct val="80000"/>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If 5 samples = avg 4</a:t>
            </a:r>
            <a:r>
              <a:rPr kumimoji="0" lang="en-US" altLang="en-US" sz="24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th</a:t>
            </a: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&amp; 5</a:t>
            </a:r>
            <a:r>
              <a:rPr kumimoji="0" lang="en-US" altLang="en-US" sz="24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th </a:t>
            </a: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samples </a:t>
            </a:r>
          </a:p>
          <a:p>
            <a:pPr marL="457200" marR="0" lvl="1" indent="0" algn="l" defTabSz="457200" rtl="0" eaLnBrk="1" fontAlgn="auto" latinLnBrk="0" hangingPunct="1">
              <a:lnSpc>
                <a:spcPct val="100000"/>
              </a:lnSpc>
              <a:spcBef>
                <a:spcPct val="20000"/>
              </a:spcBef>
              <a:spcAft>
                <a:spcPts val="0"/>
              </a:spcAft>
              <a:buClr>
                <a:srgbClr val="60DE72"/>
              </a:buClr>
              <a:buSzPct val="80000"/>
              <a:buFontTx/>
              <a:buNone/>
              <a:tabLst/>
              <a:defRPr/>
            </a:pPr>
            <a:endParaRPr kumimoji="0" lang="en-US" alt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1DA4B4E-1CB9-3A04-A5D1-17DBD55EC23B}"/>
              </a:ext>
            </a:extLst>
          </p:cNvPr>
          <p:cNvSpPr txBox="1"/>
          <p:nvPr/>
        </p:nvSpPr>
        <p:spPr>
          <a:xfrm>
            <a:off x="79432" y="3429000"/>
            <a:ext cx="6411252"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of samples) x 0.9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Example: 10 x 0.9 = 9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9</a:t>
            </a:r>
            <a:r>
              <a:rPr kumimoji="0" lang="en-US" sz="2800" b="1"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 sample</a:t>
            </a:r>
          </a:p>
        </p:txBody>
      </p:sp>
      <p:graphicFrame>
        <p:nvGraphicFramePr>
          <p:cNvPr id="13" name="Table 12">
            <a:extLst>
              <a:ext uri="{FF2B5EF4-FFF2-40B4-BE49-F238E27FC236}">
                <a16:creationId xmlns:a16="http://schemas.microsoft.com/office/drawing/2014/main" id="{32B9DAEC-ABE5-A633-7165-0CAB0474FB83}"/>
              </a:ext>
            </a:extLst>
          </p:cNvPr>
          <p:cNvGraphicFramePr>
            <a:graphicFrameLocks noGrp="1"/>
          </p:cNvGraphicFramePr>
          <p:nvPr/>
        </p:nvGraphicFramePr>
        <p:xfrm>
          <a:off x="6563652" y="2295449"/>
          <a:ext cx="2737337" cy="4265380"/>
        </p:xfrm>
        <a:graphic>
          <a:graphicData uri="http://schemas.openxmlformats.org/drawingml/2006/table">
            <a:tbl>
              <a:tblPr>
                <a:tableStyleId>{5C22544A-7EE6-4342-B048-85BDC9FD1C3A}</a:tableStyleId>
              </a:tblPr>
              <a:tblGrid>
                <a:gridCol w="914176">
                  <a:extLst>
                    <a:ext uri="{9D8B030D-6E8A-4147-A177-3AD203B41FA5}">
                      <a16:colId xmlns:a16="http://schemas.microsoft.com/office/drawing/2014/main" val="1352314437"/>
                    </a:ext>
                  </a:extLst>
                </a:gridCol>
                <a:gridCol w="1823161">
                  <a:extLst>
                    <a:ext uri="{9D8B030D-6E8A-4147-A177-3AD203B41FA5}">
                      <a16:colId xmlns:a16="http://schemas.microsoft.com/office/drawing/2014/main" val="3765802361"/>
                    </a:ext>
                  </a:extLst>
                </a:gridCol>
              </a:tblGrid>
              <a:tr h="426538">
                <a:tc>
                  <a:txBody>
                    <a:bodyPr/>
                    <a:lstStyle/>
                    <a:p>
                      <a:pPr algn="ctr" fontAlgn="b">
                        <a:buNone/>
                      </a:pPr>
                      <a:r>
                        <a:rPr lang="en-US" sz="2400" b="1" i="0" u="none" strike="noStrike">
                          <a:solidFill>
                            <a:srgbClr val="000000"/>
                          </a:solidFill>
                          <a:effectLst/>
                          <a:latin typeface="Aptos Narrow" panose="020B0004020202020204" pitchFamily="34" charset="0"/>
                        </a:rPr>
                        <a:t>10</a:t>
                      </a:r>
                    </a:p>
                  </a:txBody>
                  <a:tcPr marL="7620" marR="7620" marT="7620" marB="0" anchor="b"/>
                </a:tc>
                <a:tc>
                  <a:txBody>
                    <a:bodyPr/>
                    <a:lstStyle/>
                    <a:p>
                      <a:pPr algn="ctr" fontAlgn="b">
                        <a:buNone/>
                      </a:pPr>
                      <a:r>
                        <a:rPr lang="en-US" sz="2400" b="0" u="none" strike="noStrike">
                          <a:effectLst/>
                        </a:rPr>
                        <a:t>0.022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347355604"/>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9</a:t>
                      </a:r>
                    </a:p>
                  </a:txBody>
                  <a:tcPr marL="7620" marR="7620" marT="7620" marB="0" anchor="b"/>
                </a:tc>
                <a:tc>
                  <a:txBody>
                    <a:bodyPr/>
                    <a:lstStyle/>
                    <a:p>
                      <a:pPr algn="ctr" fontAlgn="b">
                        <a:buNone/>
                      </a:pPr>
                      <a:r>
                        <a:rPr lang="en-US" sz="2400" b="0" u="none" strike="noStrike">
                          <a:effectLst/>
                        </a:rPr>
                        <a:t>0.006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38209945"/>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8</a:t>
                      </a:r>
                    </a:p>
                  </a:txBody>
                  <a:tcPr marL="7620" marR="7620" marT="7620" marB="0" anchor="b"/>
                </a:tc>
                <a:tc>
                  <a:txBody>
                    <a:bodyPr/>
                    <a:lstStyle/>
                    <a:p>
                      <a:pPr algn="ctr" fontAlgn="b">
                        <a:buNone/>
                      </a:pPr>
                      <a:r>
                        <a:rPr lang="en-US" sz="2400" b="0" u="none" strike="noStrike">
                          <a:effectLst/>
                        </a:rPr>
                        <a:t>0.003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548136378"/>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7</a:t>
                      </a:r>
                    </a:p>
                  </a:txBody>
                  <a:tcPr marL="7620" marR="7620" marT="7620" marB="0" anchor="b"/>
                </a:tc>
                <a:tc>
                  <a:txBody>
                    <a:bodyPr/>
                    <a:lstStyle/>
                    <a:p>
                      <a:pPr algn="ctr" fontAlgn="b">
                        <a:buNone/>
                      </a:pPr>
                      <a:r>
                        <a:rPr lang="en-US" sz="2400" b="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91867822"/>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6</a:t>
                      </a:r>
                    </a:p>
                  </a:txBody>
                  <a:tcPr marL="7620" marR="7620" marT="7620" marB="0" anchor="b"/>
                </a:tc>
                <a:tc>
                  <a:txBody>
                    <a:bodyPr/>
                    <a:lstStyle/>
                    <a:p>
                      <a:pPr algn="ctr" fontAlgn="b">
                        <a:buNone/>
                      </a:pPr>
                      <a:r>
                        <a:rPr lang="en-US" sz="2400" b="0" u="none" strike="noStrike">
                          <a:effectLst/>
                        </a:rPr>
                        <a:t>0.002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879228082"/>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5</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583208593"/>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4</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588574817"/>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3</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487849923"/>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2</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134237719"/>
                  </a:ext>
                </a:extLst>
              </a:tr>
              <a:tr h="426538">
                <a:tc>
                  <a:txBody>
                    <a:bodyPr/>
                    <a:lstStyle/>
                    <a:p>
                      <a:pPr algn="ctr" fontAlgn="b">
                        <a:buNone/>
                      </a:pPr>
                      <a:r>
                        <a:rPr lang="en-US" sz="2400" b="1" i="0" u="none" strike="noStrike">
                          <a:solidFill>
                            <a:srgbClr val="000000"/>
                          </a:solidFill>
                          <a:effectLst/>
                          <a:latin typeface="Aptos Narrow" panose="020B0004020202020204" pitchFamily="34" charset="0"/>
                        </a:rPr>
                        <a:t>1</a:t>
                      </a:r>
                    </a:p>
                  </a:txBody>
                  <a:tcPr marL="7620" marR="7620" marT="7620" marB="0" anchor="b"/>
                </a:tc>
                <a:tc>
                  <a:txBody>
                    <a:bodyPr/>
                    <a:lstStyle/>
                    <a:p>
                      <a:pPr algn="ctr" fontAlgn="b">
                        <a:buNone/>
                      </a:pPr>
                      <a:r>
                        <a:rPr lang="en-US" sz="2400" b="0" u="none" strike="noStrike">
                          <a:effectLst/>
                        </a:rPr>
                        <a:t>0.001 mg/L</a:t>
                      </a:r>
                      <a:endParaRPr lang="en-US" sz="24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561752759"/>
                  </a:ext>
                </a:extLst>
              </a:tr>
            </a:tbl>
          </a:graphicData>
        </a:graphic>
      </p:graphicFrame>
      <p:sp>
        <p:nvSpPr>
          <p:cNvPr id="14" name="Rectangle: Rounded Corners 13">
            <a:extLst>
              <a:ext uri="{FF2B5EF4-FFF2-40B4-BE49-F238E27FC236}">
                <a16:creationId xmlns:a16="http://schemas.microsoft.com/office/drawing/2014/main" id="{34B8AE6B-8BA8-FA3D-4D6C-D30047078220}"/>
              </a:ext>
            </a:extLst>
          </p:cNvPr>
          <p:cNvSpPr/>
          <p:nvPr/>
        </p:nvSpPr>
        <p:spPr>
          <a:xfrm>
            <a:off x="6444388" y="2701273"/>
            <a:ext cx="2977192" cy="479923"/>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A2B43C52-B524-C717-CB87-237888ED228C}"/>
              </a:ext>
            </a:extLst>
          </p:cNvPr>
          <p:cNvSpPr txBox="1"/>
          <p:nvPr/>
        </p:nvSpPr>
        <p:spPr>
          <a:xfrm>
            <a:off x="1685961" y="2668788"/>
            <a:ext cx="418018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a:ln>
                  <a:noFill/>
                </a:ln>
                <a:solidFill>
                  <a:srgbClr val="024191"/>
                </a:solidFill>
                <a:effectLst/>
                <a:uLnTx/>
                <a:uFillTx/>
                <a:latin typeface="Arial" panose="020B0604020202020204" pitchFamily="34" charset="0"/>
                <a:ea typeface="+mn-ea"/>
                <a:cs typeface="Arial" panose="020B0604020202020204" pitchFamily="34" charset="0"/>
              </a:rPr>
              <a:t>Lead = </a:t>
            </a:r>
            <a:r>
              <a:rPr kumimoji="0" lang="en-US" altLang="en-US" sz="3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0.010 mg/L </a:t>
            </a:r>
            <a:endParaRPr kumimoji="0" lang="en-US" sz="32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C315DD7-877D-39EA-B53E-A9EC02AAA669}"/>
              </a:ext>
            </a:extLst>
          </p:cNvPr>
          <p:cNvSpPr txBox="1"/>
          <p:nvPr/>
        </p:nvSpPr>
        <p:spPr>
          <a:xfrm>
            <a:off x="5341350" y="2497303"/>
            <a:ext cx="1185818"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400" b="1" i="0" u="none" strike="noStrike" kern="1200" cap="none" spc="0" normalizeH="0" baseline="0" noProof="0">
                <a:ln>
                  <a:noFill/>
                </a:ln>
                <a:solidFill>
                  <a:srgbClr val="292929"/>
                </a:solidFill>
                <a:effectLst/>
                <a:uLnTx/>
                <a:uFillTx/>
                <a:latin typeface="Arial" panose="020B0604020202020204" pitchFamily="34" charset="0"/>
                <a:ea typeface="+mn-ea"/>
                <a:cs typeface="Arial" panose="020B0604020202020204" pitchFamily="34" charset="0"/>
              </a:rPr>
              <a:t>&gt;</a:t>
            </a:r>
            <a:endParaRPr kumimoji="0" lang="en-US" sz="5400" b="1" i="0" u="none" strike="noStrike" kern="1200" cap="none" spc="0" normalizeH="0" baseline="0" noProof="0">
              <a:ln>
                <a:noFill/>
              </a:ln>
              <a:solidFill>
                <a:srgbClr val="292929"/>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633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4" grpId="1" animBg="1"/>
      <p:bldP spid="15" grpId="0"/>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F872-A4CD-4261-4CBD-482A3B519460}"/>
              </a:ext>
            </a:extLst>
          </p:cNvPr>
          <p:cNvSpPr>
            <a:spLocks noGrp="1"/>
          </p:cNvSpPr>
          <p:nvPr>
            <p:ph type="title"/>
          </p:nvPr>
        </p:nvSpPr>
        <p:spPr>
          <a:xfrm>
            <a:off x="159175" y="149901"/>
            <a:ext cx="11873649" cy="1319134"/>
          </a:xfrm>
        </p:spPr>
        <p:txBody>
          <a:bodyPr>
            <a:normAutofit/>
          </a:bodyPr>
          <a:lstStyle/>
          <a:p>
            <a:r>
              <a:rPr lang="en-US"/>
              <a:t>Collecting Lead &amp; Copper at the Source After an ALE</a:t>
            </a:r>
          </a:p>
        </p:txBody>
      </p:sp>
      <p:sp>
        <p:nvSpPr>
          <p:cNvPr id="3" name="Content Placeholder 2">
            <a:extLst>
              <a:ext uri="{FF2B5EF4-FFF2-40B4-BE49-F238E27FC236}">
                <a16:creationId xmlns:a16="http://schemas.microsoft.com/office/drawing/2014/main" id="{BE845F29-3BF3-63A9-5F4E-E08E348C3959}"/>
              </a:ext>
            </a:extLst>
          </p:cNvPr>
          <p:cNvSpPr>
            <a:spLocks noGrp="1"/>
          </p:cNvSpPr>
          <p:nvPr>
            <p:ph idx="1"/>
          </p:nvPr>
        </p:nvSpPr>
        <p:spPr/>
        <p:txBody>
          <a:bodyPr/>
          <a:lstStyle/>
          <a:p>
            <a:pPr>
              <a:spcAft>
                <a:spcPts val="1500"/>
              </a:spcAft>
            </a:pPr>
            <a:r>
              <a:rPr lang="en-US"/>
              <a:t>Source water monitoring for Lead &amp; Copper</a:t>
            </a:r>
          </a:p>
          <a:p>
            <a:pPr>
              <a:spcAft>
                <a:spcPts val="1200"/>
              </a:spcAft>
            </a:pPr>
            <a:r>
              <a:rPr lang="en-US"/>
              <a:t>Water quality parameter (WQP) monitoring at EP &amp; DS (compliance monitoring):</a:t>
            </a:r>
          </a:p>
          <a:p>
            <a:pPr lvl="1">
              <a:spcBef>
                <a:spcPts val="0"/>
              </a:spcBef>
              <a:spcAft>
                <a:spcPts val="600"/>
              </a:spcAft>
            </a:pPr>
            <a:r>
              <a:rPr lang="en-US" sz="2800"/>
              <a:t>pH and Temperature (field)</a:t>
            </a:r>
          </a:p>
          <a:p>
            <a:pPr lvl="1">
              <a:spcBef>
                <a:spcPts val="0"/>
              </a:spcBef>
              <a:spcAft>
                <a:spcPts val="600"/>
              </a:spcAft>
            </a:pPr>
            <a:r>
              <a:rPr lang="en-US" sz="2800"/>
              <a:t>Total Alkalinity (lab)</a:t>
            </a:r>
          </a:p>
          <a:p>
            <a:pPr lvl="1">
              <a:spcBef>
                <a:spcPts val="0"/>
              </a:spcBef>
              <a:spcAft>
                <a:spcPts val="600"/>
              </a:spcAft>
            </a:pPr>
            <a:r>
              <a:rPr lang="en-US" sz="2800"/>
              <a:t>Calcium (lab)</a:t>
            </a:r>
          </a:p>
          <a:p>
            <a:pPr lvl="1">
              <a:spcBef>
                <a:spcPts val="0"/>
              </a:spcBef>
              <a:spcAft>
                <a:spcPts val="600"/>
              </a:spcAft>
            </a:pPr>
            <a:r>
              <a:rPr lang="en-US" sz="2800"/>
              <a:t>Conductivity </a:t>
            </a:r>
            <a:r>
              <a:rPr lang="en-US"/>
              <a:t>(lab)</a:t>
            </a:r>
          </a:p>
        </p:txBody>
      </p:sp>
      <p:sp>
        <p:nvSpPr>
          <p:cNvPr id="6" name="Rectangle 5">
            <a:extLst>
              <a:ext uri="{FF2B5EF4-FFF2-40B4-BE49-F238E27FC236}">
                <a16:creationId xmlns:a16="http://schemas.microsoft.com/office/drawing/2014/main" id="{6A9E9ED4-B459-2E6A-841E-E237D6AF61FC}"/>
              </a:ext>
            </a:extLst>
          </p:cNvPr>
          <p:cNvSpPr/>
          <p:nvPr/>
        </p:nvSpPr>
        <p:spPr>
          <a:xfrm>
            <a:off x="9070323" y="3713512"/>
            <a:ext cx="2420856" cy="186204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w="22225">
                  <a:solidFill>
                    <a:srgbClr val="1A7DC0"/>
                  </a:solidFill>
                  <a:prstDash val="solid"/>
                </a:ln>
                <a:solidFill>
                  <a:srgbClr val="C00000"/>
                </a:solidFill>
                <a:effectLst>
                  <a:glow rad="228600">
                    <a:srgbClr val="16692C">
                      <a:satMod val="175000"/>
                      <a:alpha val="40000"/>
                    </a:srgbClr>
                  </a:glow>
                </a:effectLst>
                <a:uLnTx/>
                <a:uFillTx/>
                <a:latin typeface="Calibri" panose="020F0502020204030204"/>
                <a:ea typeface="+mn-ea"/>
                <a:cs typeface="+mn-cs"/>
              </a:rPr>
              <a:t>ALE</a:t>
            </a:r>
          </a:p>
        </p:txBody>
      </p:sp>
    </p:spTree>
    <p:extLst>
      <p:ext uri="{BB962C8B-B14F-4D97-AF65-F5344CB8AC3E}">
        <p14:creationId xmlns:p14="http://schemas.microsoft.com/office/powerpoint/2010/main" val="38750185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F2BE-0C42-188A-CE67-DEC2BBD843B0}"/>
              </a:ext>
            </a:extLst>
          </p:cNvPr>
          <p:cNvSpPr>
            <a:spLocks noGrp="1"/>
          </p:cNvSpPr>
          <p:nvPr>
            <p:ph type="title"/>
          </p:nvPr>
        </p:nvSpPr>
        <p:spPr/>
        <p:txBody>
          <a:bodyPr/>
          <a:lstStyle/>
          <a:p>
            <a:r>
              <a:rPr lang="en-US"/>
              <a:t>What if an Action Level is Exceeded?</a:t>
            </a:r>
          </a:p>
        </p:txBody>
      </p:sp>
      <p:sp>
        <p:nvSpPr>
          <p:cNvPr id="3" name="Content Placeholder 2">
            <a:extLst>
              <a:ext uri="{FF2B5EF4-FFF2-40B4-BE49-F238E27FC236}">
                <a16:creationId xmlns:a16="http://schemas.microsoft.com/office/drawing/2014/main" id="{015CE404-B64A-9397-A4CB-68116D649B73}"/>
              </a:ext>
            </a:extLst>
          </p:cNvPr>
          <p:cNvSpPr>
            <a:spLocks noGrp="1"/>
          </p:cNvSpPr>
          <p:nvPr>
            <p:ph idx="1"/>
          </p:nvPr>
        </p:nvSpPr>
        <p:spPr>
          <a:xfrm>
            <a:off x="838199" y="1956118"/>
            <a:ext cx="10515600" cy="4789455"/>
          </a:xfrm>
        </p:spPr>
        <p:txBody>
          <a:bodyPr>
            <a:normAutofit/>
          </a:bodyPr>
          <a:lstStyle/>
          <a:p>
            <a:pPr>
              <a:spcAft>
                <a:spcPts val="1200"/>
              </a:spcAft>
            </a:pPr>
            <a:r>
              <a:rPr lang="en-US"/>
              <a:t>Public notification within 24 hours (Tier 1 PN)</a:t>
            </a:r>
          </a:p>
          <a:p>
            <a:pPr>
              <a:spcAft>
                <a:spcPts val="1200"/>
              </a:spcAft>
            </a:pPr>
            <a:r>
              <a:rPr lang="en-US"/>
              <a:t>Public education</a:t>
            </a:r>
          </a:p>
          <a:p>
            <a:pPr>
              <a:spcAft>
                <a:spcPts val="1200"/>
              </a:spcAft>
            </a:pPr>
            <a:r>
              <a:rPr lang="en-US"/>
              <a:t>Lead service line replacement</a:t>
            </a:r>
          </a:p>
          <a:p>
            <a:pPr>
              <a:spcAft>
                <a:spcPts val="1200"/>
              </a:spcAft>
            </a:pPr>
            <a:r>
              <a:rPr lang="en-US"/>
              <a:t>Under-sink fixture replacement</a:t>
            </a:r>
          </a:p>
          <a:p>
            <a:pPr>
              <a:spcAft>
                <a:spcPts val="1200"/>
              </a:spcAft>
            </a:pPr>
            <a:r>
              <a:rPr lang="en-US"/>
              <a:t>Determine optimal corrosion control treatment</a:t>
            </a:r>
          </a:p>
        </p:txBody>
      </p:sp>
      <p:sp>
        <p:nvSpPr>
          <p:cNvPr id="4" name="Rectangle 3">
            <a:extLst>
              <a:ext uri="{FF2B5EF4-FFF2-40B4-BE49-F238E27FC236}">
                <a16:creationId xmlns:a16="http://schemas.microsoft.com/office/drawing/2014/main" id="{52508626-B0A3-CEA3-7463-4330603B2D8A}"/>
              </a:ext>
            </a:extLst>
          </p:cNvPr>
          <p:cNvSpPr/>
          <p:nvPr/>
        </p:nvSpPr>
        <p:spPr>
          <a:xfrm>
            <a:off x="9190244" y="3068935"/>
            <a:ext cx="2420856" cy="186204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w="22225">
                  <a:solidFill>
                    <a:srgbClr val="1A7DC0"/>
                  </a:solidFill>
                  <a:prstDash val="solid"/>
                </a:ln>
                <a:solidFill>
                  <a:srgbClr val="C00000"/>
                </a:solidFill>
                <a:effectLst>
                  <a:glow rad="228600">
                    <a:srgbClr val="16692C">
                      <a:satMod val="175000"/>
                      <a:alpha val="40000"/>
                    </a:srgbClr>
                  </a:glow>
                </a:effectLst>
                <a:uLnTx/>
                <a:uFillTx/>
                <a:latin typeface="Calibri" panose="020F0502020204030204"/>
                <a:ea typeface="+mn-ea"/>
                <a:cs typeface="+mn-cs"/>
              </a:rPr>
              <a:t>ALE</a:t>
            </a:r>
          </a:p>
        </p:txBody>
      </p:sp>
    </p:spTree>
    <p:extLst>
      <p:ext uri="{BB962C8B-B14F-4D97-AF65-F5344CB8AC3E}">
        <p14:creationId xmlns:p14="http://schemas.microsoft.com/office/powerpoint/2010/main" val="327502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244C8-655C-F5FB-F2D8-5D1EFD9295F6}"/>
              </a:ext>
            </a:extLst>
          </p:cNvPr>
          <p:cNvSpPr>
            <a:spLocks noGrp="1"/>
          </p:cNvSpPr>
          <p:nvPr>
            <p:ph type="title"/>
          </p:nvPr>
        </p:nvSpPr>
        <p:spPr/>
        <p:txBody>
          <a:bodyPr/>
          <a:lstStyle/>
          <a:p>
            <a:r>
              <a:rPr lang="en-US"/>
              <a:t>Corrosion Control</a:t>
            </a:r>
          </a:p>
        </p:txBody>
      </p:sp>
    </p:spTree>
    <p:extLst>
      <p:ext uri="{BB962C8B-B14F-4D97-AF65-F5344CB8AC3E}">
        <p14:creationId xmlns:p14="http://schemas.microsoft.com/office/powerpoint/2010/main" val="1280756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3658D-886A-ACF2-603F-4B3D01F04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1B4A9-4AAB-E18F-9B54-AE7A99657694}"/>
              </a:ext>
            </a:extLst>
          </p:cNvPr>
          <p:cNvSpPr>
            <a:spLocks noGrp="1"/>
          </p:cNvSpPr>
          <p:nvPr>
            <p:ph type="title"/>
          </p:nvPr>
        </p:nvSpPr>
        <p:spPr>
          <a:xfrm>
            <a:off x="212562" y="-143302"/>
            <a:ext cx="11879355" cy="2006221"/>
          </a:xfrm>
        </p:spPr>
        <p:txBody>
          <a:bodyPr anchor="ctr">
            <a:normAutofit/>
          </a:bodyPr>
          <a:lstStyle/>
          <a:p>
            <a:r>
              <a:rPr lang="en-US" sz="2800"/>
              <a:t>Corrosion - Corrosion is a natural process that converts a refined metal into a more chemically stable oxide. It is the gradual deterioration of materials by chemical or electrochemical reaction with their environment. (Wikipedia)</a:t>
            </a:r>
          </a:p>
        </p:txBody>
      </p:sp>
      <p:pic>
        <p:nvPicPr>
          <p:cNvPr id="1026" name="Picture 2" descr="brown ship on sea during daytime">
            <a:extLst>
              <a:ext uri="{FF2B5EF4-FFF2-40B4-BE49-F238E27FC236}">
                <a16:creationId xmlns:a16="http://schemas.microsoft.com/office/drawing/2014/main" id="{1107A64C-1F86-83C4-2D4D-480FA0F3AB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659" t="13791" r="18240" b="29406"/>
          <a:stretch>
            <a:fillRect/>
          </a:stretch>
        </p:blipFill>
        <p:spPr bwMode="auto">
          <a:xfrm>
            <a:off x="387822" y="2204113"/>
            <a:ext cx="6281724" cy="4229585"/>
          </a:xfrm>
          <a:prstGeom prst="rect">
            <a:avLst/>
          </a:prstGeom>
          <a:solidFill>
            <a:srgbClr val="FFFFFF"/>
          </a:solidFill>
        </p:spPr>
      </p:pic>
      <p:pic>
        <p:nvPicPr>
          <p:cNvPr id="3" name="Picture 2">
            <a:extLst>
              <a:ext uri="{FF2B5EF4-FFF2-40B4-BE49-F238E27FC236}">
                <a16:creationId xmlns:a16="http://schemas.microsoft.com/office/drawing/2014/main" id="{72D03C92-7305-E323-EF84-D1B2586C3BBF}"/>
              </a:ext>
            </a:extLst>
          </p:cNvPr>
          <p:cNvPicPr>
            <a:picLocks noChangeAspect="1"/>
          </p:cNvPicPr>
          <p:nvPr/>
        </p:nvPicPr>
        <p:blipFill>
          <a:blip r:embed="rId4"/>
          <a:stretch>
            <a:fillRect/>
          </a:stretch>
        </p:blipFill>
        <p:spPr>
          <a:xfrm>
            <a:off x="7598393" y="2017552"/>
            <a:ext cx="3134436" cy="4701654"/>
          </a:xfrm>
          <a:prstGeom prst="rect">
            <a:avLst/>
          </a:prstGeom>
        </p:spPr>
      </p:pic>
    </p:spTree>
    <p:extLst>
      <p:ext uri="{BB962C8B-B14F-4D97-AF65-F5344CB8AC3E}">
        <p14:creationId xmlns:p14="http://schemas.microsoft.com/office/powerpoint/2010/main" val="2335371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BC51A-A0D8-88C0-DEFF-C34F487D5572}"/>
              </a:ext>
            </a:extLst>
          </p:cNvPr>
          <p:cNvSpPr>
            <a:spLocks noGrp="1"/>
          </p:cNvSpPr>
          <p:nvPr>
            <p:ph type="title"/>
          </p:nvPr>
        </p:nvSpPr>
        <p:spPr>
          <a:xfrm>
            <a:off x="88424" y="-400435"/>
            <a:ext cx="11374638" cy="1859899"/>
          </a:xfrm>
        </p:spPr>
        <p:txBody>
          <a:bodyPr anchor="ctr">
            <a:normAutofit/>
          </a:bodyPr>
          <a:lstStyle/>
          <a:p>
            <a:r>
              <a:rPr lang="en-US" sz="4000"/>
              <a:t>Why is corrosion a concern for water systems?</a:t>
            </a:r>
          </a:p>
        </p:txBody>
      </p:sp>
      <p:pic>
        <p:nvPicPr>
          <p:cNvPr id="4" name="Picture 3">
            <a:extLst>
              <a:ext uri="{FF2B5EF4-FFF2-40B4-BE49-F238E27FC236}">
                <a16:creationId xmlns:a16="http://schemas.microsoft.com/office/drawing/2014/main" id="{D6F5A786-C3A9-C5BC-0B0C-EC41E57A64D1}"/>
              </a:ext>
            </a:extLst>
          </p:cNvPr>
          <p:cNvPicPr>
            <a:picLocks noChangeAspect="1"/>
          </p:cNvPicPr>
          <p:nvPr/>
        </p:nvPicPr>
        <p:blipFill>
          <a:blip r:embed="rId3"/>
          <a:stretch>
            <a:fillRect/>
          </a:stretch>
        </p:blipFill>
        <p:spPr>
          <a:xfrm>
            <a:off x="675861" y="2088845"/>
            <a:ext cx="5343939" cy="4007954"/>
          </a:xfrm>
          <a:prstGeom prst="rect">
            <a:avLst/>
          </a:prstGeom>
          <a:noFill/>
        </p:spPr>
      </p:pic>
      <p:sp>
        <p:nvSpPr>
          <p:cNvPr id="3" name="Content Placeholder 2">
            <a:extLst>
              <a:ext uri="{FF2B5EF4-FFF2-40B4-BE49-F238E27FC236}">
                <a16:creationId xmlns:a16="http://schemas.microsoft.com/office/drawing/2014/main" id="{95C8C888-8A28-B7F3-2836-B97222EE63D4}"/>
              </a:ext>
            </a:extLst>
          </p:cNvPr>
          <p:cNvSpPr>
            <a:spLocks noGrp="1"/>
          </p:cNvSpPr>
          <p:nvPr>
            <p:ph sz="half" idx="2"/>
          </p:nvPr>
        </p:nvSpPr>
        <p:spPr>
          <a:xfrm>
            <a:off x="6096000" y="2008682"/>
            <a:ext cx="5914030" cy="4168280"/>
          </a:xfrm>
        </p:spPr>
        <p:txBody>
          <a:bodyPr>
            <a:normAutofit/>
          </a:bodyPr>
          <a:lstStyle/>
          <a:p>
            <a:r>
              <a:rPr lang="en-US" sz="2600"/>
              <a:t>Water quality issues (e.g., lead or copper in drinking water)</a:t>
            </a:r>
          </a:p>
          <a:p>
            <a:pPr lvl="1"/>
            <a:r>
              <a:rPr lang="en-US" sz="2600"/>
              <a:t>Creates health concerns</a:t>
            </a:r>
          </a:p>
          <a:p>
            <a:pPr lvl="1"/>
            <a:r>
              <a:rPr lang="en-US" sz="2600"/>
              <a:t>Taste and odor issues</a:t>
            </a:r>
          </a:p>
          <a:p>
            <a:r>
              <a:rPr lang="en-US" sz="2600"/>
              <a:t>Material degradation</a:t>
            </a:r>
          </a:p>
          <a:p>
            <a:pPr lvl="1"/>
            <a:r>
              <a:rPr lang="en-US" sz="2600"/>
              <a:t>Additional replacement and maintenance costs</a:t>
            </a:r>
          </a:p>
          <a:p>
            <a:r>
              <a:rPr lang="en-US" sz="2600"/>
              <a:t>Water loss</a:t>
            </a:r>
          </a:p>
          <a:p>
            <a:pPr lvl="1"/>
            <a:r>
              <a:rPr lang="en-US" sz="2600"/>
              <a:t>Through leaks caused by degradation</a:t>
            </a:r>
          </a:p>
        </p:txBody>
      </p:sp>
    </p:spTree>
    <p:extLst>
      <p:ext uri="{BB962C8B-B14F-4D97-AF65-F5344CB8AC3E}">
        <p14:creationId xmlns:p14="http://schemas.microsoft.com/office/powerpoint/2010/main" val="306238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D8E2ADE-0485-6A0E-F170-C1B79E6FE9C9}"/>
              </a:ext>
            </a:extLst>
          </p:cNvPr>
          <p:cNvSpPr>
            <a:spLocks noGrp="1"/>
          </p:cNvSpPr>
          <p:nvPr>
            <p:ph type="body" sz="quarter" idx="3"/>
          </p:nvPr>
        </p:nvSpPr>
        <p:spPr>
          <a:xfrm>
            <a:off x="323054" y="1490094"/>
            <a:ext cx="5183188" cy="823912"/>
          </a:xfrm>
        </p:spPr>
        <p:txBody>
          <a:bodyPr/>
          <a:lstStyle/>
          <a:p>
            <a:r>
              <a:rPr lang="en-US"/>
              <a:t>Scale forming water</a:t>
            </a:r>
          </a:p>
        </p:txBody>
      </p:sp>
      <p:sp>
        <p:nvSpPr>
          <p:cNvPr id="5" name="Content Placeholder 4">
            <a:extLst>
              <a:ext uri="{FF2B5EF4-FFF2-40B4-BE49-F238E27FC236}">
                <a16:creationId xmlns:a16="http://schemas.microsoft.com/office/drawing/2014/main" id="{9FBE0B28-A797-3EBD-DC7C-0D444701464A}"/>
              </a:ext>
            </a:extLst>
          </p:cNvPr>
          <p:cNvSpPr>
            <a:spLocks noGrp="1"/>
          </p:cNvSpPr>
          <p:nvPr>
            <p:ph sz="quarter" idx="4"/>
          </p:nvPr>
        </p:nvSpPr>
        <p:spPr>
          <a:xfrm>
            <a:off x="0" y="2401092"/>
            <a:ext cx="5183188" cy="3684588"/>
          </a:xfrm>
        </p:spPr>
        <p:txBody>
          <a:bodyPr/>
          <a:lstStyle/>
          <a:p>
            <a:pPr lvl="1"/>
            <a:r>
              <a:rPr lang="en-US"/>
              <a:t>Deposition of dissolved minerals onto pipe / appurtenances</a:t>
            </a:r>
          </a:p>
          <a:p>
            <a:pPr lvl="1"/>
            <a:r>
              <a:rPr lang="en-US"/>
              <a:t>Decreased lifespan and flow</a:t>
            </a:r>
          </a:p>
          <a:p>
            <a:endParaRPr lang="en-US"/>
          </a:p>
        </p:txBody>
      </p:sp>
      <p:sp>
        <p:nvSpPr>
          <p:cNvPr id="6" name="Title 5">
            <a:extLst>
              <a:ext uri="{FF2B5EF4-FFF2-40B4-BE49-F238E27FC236}">
                <a16:creationId xmlns:a16="http://schemas.microsoft.com/office/drawing/2014/main" id="{A7995714-7A01-F74E-9AAA-F9CC29C9540E}"/>
              </a:ext>
            </a:extLst>
          </p:cNvPr>
          <p:cNvSpPr>
            <a:spLocks noGrp="1"/>
          </p:cNvSpPr>
          <p:nvPr>
            <p:ph type="title"/>
          </p:nvPr>
        </p:nvSpPr>
        <p:spPr/>
        <p:txBody>
          <a:bodyPr/>
          <a:lstStyle/>
          <a:p>
            <a:r>
              <a:rPr lang="en-US"/>
              <a:t>Scale in drinking water</a:t>
            </a:r>
          </a:p>
        </p:txBody>
      </p:sp>
      <p:pic>
        <p:nvPicPr>
          <p:cNvPr id="8" name="Picture 7" descr="A close-up of a metal container&#10;&#10;AI-generated content may be incorrect.">
            <a:extLst>
              <a:ext uri="{FF2B5EF4-FFF2-40B4-BE49-F238E27FC236}">
                <a16:creationId xmlns:a16="http://schemas.microsoft.com/office/drawing/2014/main" id="{6734A481-7121-6271-63C7-D59B3D292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244" y="3981748"/>
            <a:ext cx="3173482" cy="2380112"/>
          </a:xfrm>
          <a:prstGeom prst="rect">
            <a:avLst/>
          </a:prstGeom>
        </p:spPr>
      </p:pic>
      <p:grpSp>
        <p:nvGrpSpPr>
          <p:cNvPr id="13" name="object 11">
            <a:extLst>
              <a:ext uri="{FF2B5EF4-FFF2-40B4-BE49-F238E27FC236}">
                <a16:creationId xmlns:a16="http://schemas.microsoft.com/office/drawing/2014/main" id="{F2D588A1-F9EB-72BD-C910-47DAB5944EB5}"/>
              </a:ext>
            </a:extLst>
          </p:cNvPr>
          <p:cNvGrpSpPr/>
          <p:nvPr/>
        </p:nvGrpSpPr>
        <p:grpSpPr>
          <a:xfrm>
            <a:off x="4890656" y="1682283"/>
            <a:ext cx="6783534" cy="5122205"/>
            <a:chOff x="469391" y="1187196"/>
            <a:chExt cx="7847330" cy="5180330"/>
          </a:xfrm>
        </p:grpSpPr>
        <p:pic>
          <p:nvPicPr>
            <p:cNvPr id="14" name="object 12" descr="RIPRPAY2 A1_2.JPG">
              <a:extLst>
                <a:ext uri="{FF2B5EF4-FFF2-40B4-BE49-F238E27FC236}">
                  <a16:creationId xmlns:a16="http://schemas.microsoft.com/office/drawing/2014/main" id="{AB7B2D3C-23B0-C29F-71A4-F6BE5C7883C5}"/>
                </a:ext>
              </a:extLst>
            </p:cNvPr>
            <p:cNvPicPr/>
            <p:nvPr/>
          </p:nvPicPr>
          <p:blipFill>
            <a:blip r:embed="rId4" cstate="print"/>
            <a:stretch>
              <a:fillRect/>
            </a:stretch>
          </p:blipFill>
          <p:spPr>
            <a:xfrm>
              <a:off x="2967240" y="4311396"/>
              <a:ext cx="2865107" cy="2055875"/>
            </a:xfrm>
            <a:prstGeom prst="rect">
              <a:avLst/>
            </a:prstGeom>
          </p:spPr>
        </p:pic>
        <p:pic>
          <p:nvPicPr>
            <p:cNvPr id="15" name="object 13" descr="RIPRPAY2 A1_2.JPG">
              <a:extLst>
                <a:ext uri="{FF2B5EF4-FFF2-40B4-BE49-F238E27FC236}">
                  <a16:creationId xmlns:a16="http://schemas.microsoft.com/office/drawing/2014/main" id="{287EF745-F6D4-0ACA-D9C3-903F925B6995}"/>
                </a:ext>
              </a:extLst>
            </p:cNvPr>
            <p:cNvPicPr/>
            <p:nvPr/>
          </p:nvPicPr>
          <p:blipFill>
            <a:blip r:embed="rId5" cstate="print"/>
            <a:stretch>
              <a:fillRect/>
            </a:stretch>
          </p:blipFill>
          <p:spPr>
            <a:xfrm>
              <a:off x="3162834" y="4506747"/>
              <a:ext cx="2276486" cy="1466988"/>
            </a:xfrm>
            <a:prstGeom prst="rect">
              <a:avLst/>
            </a:prstGeom>
          </p:spPr>
        </p:pic>
        <p:pic>
          <p:nvPicPr>
            <p:cNvPr id="16" name="object 14" descr="10D_20130423_09.jpg">
              <a:extLst>
                <a:ext uri="{FF2B5EF4-FFF2-40B4-BE49-F238E27FC236}">
                  <a16:creationId xmlns:a16="http://schemas.microsoft.com/office/drawing/2014/main" id="{A7C87744-4212-80D2-F097-B9BDCA67C913}"/>
                </a:ext>
              </a:extLst>
            </p:cNvPr>
            <p:cNvPicPr/>
            <p:nvPr/>
          </p:nvPicPr>
          <p:blipFill>
            <a:blip r:embed="rId6" cstate="print"/>
            <a:stretch>
              <a:fillRect/>
            </a:stretch>
          </p:blipFill>
          <p:spPr>
            <a:xfrm>
              <a:off x="469404" y="4311396"/>
              <a:ext cx="2874251" cy="2055875"/>
            </a:xfrm>
            <a:prstGeom prst="rect">
              <a:avLst/>
            </a:prstGeom>
          </p:spPr>
        </p:pic>
        <p:pic>
          <p:nvPicPr>
            <p:cNvPr id="17" name="object 15" descr="10D_20130423_09.jpg">
              <a:extLst>
                <a:ext uri="{FF2B5EF4-FFF2-40B4-BE49-F238E27FC236}">
                  <a16:creationId xmlns:a16="http://schemas.microsoft.com/office/drawing/2014/main" id="{A44A8C81-A8D1-3CB1-F660-C94F9F8D6898}"/>
                </a:ext>
              </a:extLst>
            </p:cNvPr>
            <p:cNvPicPr/>
            <p:nvPr/>
          </p:nvPicPr>
          <p:blipFill>
            <a:blip r:embed="rId7" cstate="print"/>
            <a:stretch>
              <a:fillRect/>
            </a:stretch>
          </p:blipFill>
          <p:spPr>
            <a:xfrm>
              <a:off x="665022" y="4506747"/>
              <a:ext cx="2285108" cy="1466988"/>
            </a:xfrm>
            <a:prstGeom prst="rect">
              <a:avLst/>
            </a:prstGeom>
          </p:spPr>
        </p:pic>
        <p:pic>
          <p:nvPicPr>
            <p:cNvPr id="18" name="object 16" descr="SD1400_20141113_11053.jpg">
              <a:extLst>
                <a:ext uri="{FF2B5EF4-FFF2-40B4-BE49-F238E27FC236}">
                  <a16:creationId xmlns:a16="http://schemas.microsoft.com/office/drawing/2014/main" id="{6BB7F4E3-BEA8-6F07-6C83-432FEB3CBB2D}"/>
                </a:ext>
              </a:extLst>
            </p:cNvPr>
            <p:cNvPicPr/>
            <p:nvPr/>
          </p:nvPicPr>
          <p:blipFill>
            <a:blip r:embed="rId4" cstate="print"/>
            <a:stretch>
              <a:fillRect/>
            </a:stretch>
          </p:blipFill>
          <p:spPr>
            <a:xfrm>
              <a:off x="469391" y="2749296"/>
              <a:ext cx="2865119" cy="2055875"/>
            </a:xfrm>
            <a:prstGeom prst="rect">
              <a:avLst/>
            </a:prstGeom>
          </p:spPr>
        </p:pic>
        <p:pic>
          <p:nvPicPr>
            <p:cNvPr id="19" name="object 17" descr="SD1400_20141113_11053.jpg">
              <a:extLst>
                <a:ext uri="{FF2B5EF4-FFF2-40B4-BE49-F238E27FC236}">
                  <a16:creationId xmlns:a16="http://schemas.microsoft.com/office/drawing/2014/main" id="{3C8BE086-E7A3-0FF5-A78A-277295B779A0}"/>
                </a:ext>
              </a:extLst>
            </p:cNvPr>
            <p:cNvPicPr/>
            <p:nvPr/>
          </p:nvPicPr>
          <p:blipFill>
            <a:blip r:embed="rId8" cstate="print"/>
            <a:stretch>
              <a:fillRect/>
            </a:stretch>
          </p:blipFill>
          <p:spPr>
            <a:xfrm>
              <a:off x="665022" y="2944672"/>
              <a:ext cx="2276762" cy="1466986"/>
            </a:xfrm>
            <a:prstGeom prst="rect">
              <a:avLst/>
            </a:prstGeom>
          </p:spPr>
        </p:pic>
        <p:pic>
          <p:nvPicPr>
            <p:cNvPr id="20" name="object 18" descr="ABCA22SE1-Pb E1_04.jpg">
              <a:extLst>
                <a:ext uri="{FF2B5EF4-FFF2-40B4-BE49-F238E27FC236}">
                  <a16:creationId xmlns:a16="http://schemas.microsoft.com/office/drawing/2014/main" id="{46641F3A-3BA5-E3EC-41F7-4312B00041C1}"/>
                </a:ext>
              </a:extLst>
            </p:cNvPr>
            <p:cNvPicPr/>
            <p:nvPr/>
          </p:nvPicPr>
          <p:blipFill>
            <a:blip r:embed="rId9" cstate="print"/>
            <a:stretch>
              <a:fillRect/>
            </a:stretch>
          </p:blipFill>
          <p:spPr>
            <a:xfrm>
              <a:off x="5449824" y="1187196"/>
              <a:ext cx="2863595" cy="2055875"/>
            </a:xfrm>
            <a:prstGeom prst="rect">
              <a:avLst/>
            </a:prstGeom>
          </p:spPr>
        </p:pic>
        <p:pic>
          <p:nvPicPr>
            <p:cNvPr id="21" name="object 19" descr="ABCA22SE1-Pb E1_04.jpg">
              <a:extLst>
                <a:ext uri="{FF2B5EF4-FFF2-40B4-BE49-F238E27FC236}">
                  <a16:creationId xmlns:a16="http://schemas.microsoft.com/office/drawing/2014/main" id="{E01EDF65-36EF-58FF-819F-7B91602B91F3}"/>
                </a:ext>
              </a:extLst>
            </p:cNvPr>
            <p:cNvPicPr/>
            <p:nvPr/>
          </p:nvPicPr>
          <p:blipFill>
            <a:blip r:embed="rId10" cstate="print"/>
            <a:stretch>
              <a:fillRect/>
            </a:stretch>
          </p:blipFill>
          <p:spPr>
            <a:xfrm>
              <a:off x="5644845" y="1382587"/>
              <a:ext cx="2275674" cy="1466987"/>
            </a:xfrm>
            <a:prstGeom prst="rect">
              <a:avLst/>
            </a:prstGeom>
          </p:spPr>
        </p:pic>
        <p:pic>
          <p:nvPicPr>
            <p:cNvPr id="22" name="object 20" descr="ABED90NW1-Pb C1_02.jpg">
              <a:extLst>
                <a:ext uri="{FF2B5EF4-FFF2-40B4-BE49-F238E27FC236}">
                  <a16:creationId xmlns:a16="http://schemas.microsoft.com/office/drawing/2014/main" id="{0B3358FC-69FE-BD88-16B3-4C63620B9282}"/>
                </a:ext>
              </a:extLst>
            </p:cNvPr>
            <p:cNvPicPr/>
            <p:nvPr/>
          </p:nvPicPr>
          <p:blipFill>
            <a:blip r:embed="rId11" cstate="print"/>
            <a:stretch>
              <a:fillRect/>
            </a:stretch>
          </p:blipFill>
          <p:spPr>
            <a:xfrm>
              <a:off x="5449824" y="2749296"/>
              <a:ext cx="2865119" cy="2055875"/>
            </a:xfrm>
            <a:prstGeom prst="rect">
              <a:avLst/>
            </a:prstGeom>
          </p:spPr>
        </p:pic>
        <p:pic>
          <p:nvPicPr>
            <p:cNvPr id="23" name="object 21" descr="ABED90NW1-Pb C1_02.jpg">
              <a:extLst>
                <a:ext uri="{FF2B5EF4-FFF2-40B4-BE49-F238E27FC236}">
                  <a16:creationId xmlns:a16="http://schemas.microsoft.com/office/drawing/2014/main" id="{4816931E-168D-CDE3-97B2-A38CDBF2DC48}"/>
                </a:ext>
              </a:extLst>
            </p:cNvPr>
            <p:cNvPicPr/>
            <p:nvPr/>
          </p:nvPicPr>
          <p:blipFill>
            <a:blip r:embed="rId12" cstate="print"/>
            <a:stretch>
              <a:fillRect/>
            </a:stretch>
          </p:blipFill>
          <p:spPr>
            <a:xfrm>
              <a:off x="5644845" y="2944664"/>
              <a:ext cx="2276614" cy="1466984"/>
            </a:xfrm>
            <a:prstGeom prst="rect">
              <a:avLst/>
            </a:prstGeom>
          </p:spPr>
        </p:pic>
        <p:pic>
          <p:nvPicPr>
            <p:cNvPr id="24" name="object 22" descr="ONLOLOR1 B2_1.jpg">
              <a:extLst>
                <a:ext uri="{FF2B5EF4-FFF2-40B4-BE49-F238E27FC236}">
                  <a16:creationId xmlns:a16="http://schemas.microsoft.com/office/drawing/2014/main" id="{FECB2671-A518-1809-5757-8D907741FEE1}"/>
                </a:ext>
              </a:extLst>
            </p:cNvPr>
            <p:cNvPicPr/>
            <p:nvPr/>
          </p:nvPicPr>
          <p:blipFill>
            <a:blip r:embed="rId13" cstate="print"/>
            <a:stretch>
              <a:fillRect/>
            </a:stretch>
          </p:blipFill>
          <p:spPr>
            <a:xfrm>
              <a:off x="5449824" y="4311396"/>
              <a:ext cx="2866643" cy="2055875"/>
            </a:xfrm>
            <a:prstGeom prst="rect">
              <a:avLst/>
            </a:prstGeom>
          </p:spPr>
        </p:pic>
        <p:pic>
          <p:nvPicPr>
            <p:cNvPr id="25" name="object 23" descr="ONLOLOR1 B2_1.jpg">
              <a:extLst>
                <a:ext uri="{FF2B5EF4-FFF2-40B4-BE49-F238E27FC236}">
                  <a16:creationId xmlns:a16="http://schemas.microsoft.com/office/drawing/2014/main" id="{84C5A8D9-6F46-909E-0322-9606274871F1}"/>
                </a:ext>
              </a:extLst>
            </p:cNvPr>
            <p:cNvPicPr/>
            <p:nvPr/>
          </p:nvPicPr>
          <p:blipFill>
            <a:blip r:embed="rId14" cstate="print"/>
            <a:stretch>
              <a:fillRect/>
            </a:stretch>
          </p:blipFill>
          <p:spPr>
            <a:xfrm>
              <a:off x="5644845" y="4506747"/>
              <a:ext cx="2279341" cy="1466988"/>
            </a:xfrm>
            <a:prstGeom prst="rect">
              <a:avLst/>
            </a:prstGeom>
          </p:spPr>
        </p:pic>
        <p:pic>
          <p:nvPicPr>
            <p:cNvPr id="26" name="object 24" descr="MAREFRA1 C1_5smaller.jpg">
              <a:extLst>
                <a:ext uri="{FF2B5EF4-FFF2-40B4-BE49-F238E27FC236}">
                  <a16:creationId xmlns:a16="http://schemas.microsoft.com/office/drawing/2014/main" id="{F38ED7C4-BD61-B18D-7D63-38314E689F96}"/>
                </a:ext>
              </a:extLst>
            </p:cNvPr>
            <p:cNvPicPr/>
            <p:nvPr/>
          </p:nvPicPr>
          <p:blipFill>
            <a:blip r:embed="rId4" cstate="print"/>
            <a:stretch>
              <a:fillRect/>
            </a:stretch>
          </p:blipFill>
          <p:spPr>
            <a:xfrm>
              <a:off x="469391" y="1187196"/>
              <a:ext cx="2865119" cy="2055875"/>
            </a:xfrm>
            <a:prstGeom prst="rect">
              <a:avLst/>
            </a:prstGeom>
          </p:spPr>
        </p:pic>
        <p:pic>
          <p:nvPicPr>
            <p:cNvPr id="27" name="object 25" descr="MAREFRA1 C1_5smaller.jpg">
              <a:extLst>
                <a:ext uri="{FF2B5EF4-FFF2-40B4-BE49-F238E27FC236}">
                  <a16:creationId xmlns:a16="http://schemas.microsoft.com/office/drawing/2014/main" id="{8B2ABD8A-5BED-DD6A-2B45-3394B4421445}"/>
                </a:ext>
              </a:extLst>
            </p:cNvPr>
            <p:cNvPicPr/>
            <p:nvPr/>
          </p:nvPicPr>
          <p:blipFill>
            <a:blip r:embed="rId15" cstate="print"/>
            <a:stretch>
              <a:fillRect/>
            </a:stretch>
          </p:blipFill>
          <p:spPr>
            <a:xfrm>
              <a:off x="665022" y="1382587"/>
              <a:ext cx="2276486" cy="1466987"/>
            </a:xfrm>
            <a:prstGeom prst="rect">
              <a:avLst/>
            </a:prstGeom>
          </p:spPr>
        </p:pic>
        <p:pic>
          <p:nvPicPr>
            <p:cNvPr id="28" name="object 26" descr="NYUTCON1 E2_1.JPG">
              <a:extLst>
                <a:ext uri="{FF2B5EF4-FFF2-40B4-BE49-F238E27FC236}">
                  <a16:creationId xmlns:a16="http://schemas.microsoft.com/office/drawing/2014/main" id="{4ADAECBD-036B-1482-E2BD-2FAD8E6EA3D2}"/>
                </a:ext>
              </a:extLst>
            </p:cNvPr>
            <p:cNvPicPr/>
            <p:nvPr/>
          </p:nvPicPr>
          <p:blipFill>
            <a:blip r:embed="rId4" cstate="print"/>
            <a:stretch>
              <a:fillRect/>
            </a:stretch>
          </p:blipFill>
          <p:spPr>
            <a:xfrm>
              <a:off x="2967240" y="1187196"/>
              <a:ext cx="2865107" cy="2055875"/>
            </a:xfrm>
            <a:prstGeom prst="rect">
              <a:avLst/>
            </a:prstGeom>
          </p:spPr>
        </p:pic>
        <p:pic>
          <p:nvPicPr>
            <p:cNvPr id="29" name="object 27" descr="NYUTCON1 E2_1.JPG">
              <a:extLst>
                <a:ext uri="{FF2B5EF4-FFF2-40B4-BE49-F238E27FC236}">
                  <a16:creationId xmlns:a16="http://schemas.microsoft.com/office/drawing/2014/main" id="{D425A3ED-ECFC-468B-FC6C-B44CBAC62592}"/>
                </a:ext>
              </a:extLst>
            </p:cNvPr>
            <p:cNvPicPr/>
            <p:nvPr/>
          </p:nvPicPr>
          <p:blipFill>
            <a:blip r:embed="rId16" cstate="print"/>
            <a:stretch>
              <a:fillRect/>
            </a:stretch>
          </p:blipFill>
          <p:spPr>
            <a:xfrm>
              <a:off x="3162834" y="1382588"/>
              <a:ext cx="2276486" cy="1466986"/>
            </a:xfrm>
            <a:prstGeom prst="rect">
              <a:avLst/>
            </a:prstGeom>
          </p:spPr>
        </p:pic>
        <p:pic>
          <p:nvPicPr>
            <p:cNvPr id="30" name="object 28" descr="MACACAM1 A1_1.JPG">
              <a:extLst>
                <a:ext uri="{FF2B5EF4-FFF2-40B4-BE49-F238E27FC236}">
                  <a16:creationId xmlns:a16="http://schemas.microsoft.com/office/drawing/2014/main" id="{36A37E16-A42E-8F4F-BA0A-CE9D3C783E2D}"/>
                </a:ext>
              </a:extLst>
            </p:cNvPr>
            <p:cNvPicPr/>
            <p:nvPr/>
          </p:nvPicPr>
          <p:blipFill>
            <a:blip r:embed="rId4" cstate="print"/>
            <a:stretch>
              <a:fillRect/>
            </a:stretch>
          </p:blipFill>
          <p:spPr>
            <a:xfrm>
              <a:off x="2967240" y="2749296"/>
              <a:ext cx="2865107" cy="2055875"/>
            </a:xfrm>
            <a:prstGeom prst="rect">
              <a:avLst/>
            </a:prstGeom>
          </p:spPr>
        </p:pic>
        <p:pic>
          <p:nvPicPr>
            <p:cNvPr id="31" name="object 29" descr="MACACAM1 A1_1.JPG">
              <a:extLst>
                <a:ext uri="{FF2B5EF4-FFF2-40B4-BE49-F238E27FC236}">
                  <a16:creationId xmlns:a16="http://schemas.microsoft.com/office/drawing/2014/main" id="{1C56910F-5F61-AD25-5B80-0918D42CD745}"/>
                </a:ext>
              </a:extLst>
            </p:cNvPr>
            <p:cNvPicPr/>
            <p:nvPr/>
          </p:nvPicPr>
          <p:blipFill>
            <a:blip r:embed="rId17" cstate="print"/>
            <a:stretch>
              <a:fillRect/>
            </a:stretch>
          </p:blipFill>
          <p:spPr>
            <a:xfrm>
              <a:off x="3162834" y="2944672"/>
              <a:ext cx="2276486" cy="1466985"/>
            </a:xfrm>
            <a:prstGeom prst="rect">
              <a:avLst/>
            </a:prstGeom>
          </p:spPr>
        </p:pic>
      </p:grpSp>
    </p:spTree>
    <p:extLst>
      <p:ext uri="{BB962C8B-B14F-4D97-AF65-F5344CB8AC3E}">
        <p14:creationId xmlns:p14="http://schemas.microsoft.com/office/powerpoint/2010/main" val="412445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0076-419F-0FEE-AE03-F566B5A6F53D}"/>
              </a:ext>
            </a:extLst>
          </p:cNvPr>
          <p:cNvSpPr>
            <a:spLocks noGrp="1"/>
          </p:cNvSpPr>
          <p:nvPr>
            <p:ph type="title"/>
          </p:nvPr>
        </p:nvSpPr>
        <p:spPr>
          <a:xfrm>
            <a:off x="226211" y="119773"/>
            <a:ext cx="11428978" cy="1325563"/>
          </a:xfrm>
        </p:spPr>
        <p:txBody>
          <a:bodyPr/>
          <a:lstStyle/>
          <a:p>
            <a:r>
              <a:rPr lang="en-US"/>
              <a:t>Corrosion is an oxidation-reduction reaction (redox)</a:t>
            </a:r>
          </a:p>
        </p:txBody>
      </p:sp>
      <p:sp>
        <p:nvSpPr>
          <p:cNvPr id="3" name="Content Placeholder 2">
            <a:extLst>
              <a:ext uri="{FF2B5EF4-FFF2-40B4-BE49-F238E27FC236}">
                <a16:creationId xmlns:a16="http://schemas.microsoft.com/office/drawing/2014/main" id="{0F6AD7AF-C278-13A0-926D-D54D5AA166EE}"/>
              </a:ext>
            </a:extLst>
          </p:cNvPr>
          <p:cNvSpPr>
            <a:spLocks noGrp="1"/>
          </p:cNvSpPr>
          <p:nvPr>
            <p:ph idx="1"/>
          </p:nvPr>
        </p:nvSpPr>
        <p:spPr>
          <a:xfrm>
            <a:off x="551596" y="2031181"/>
            <a:ext cx="10515600" cy="4351338"/>
          </a:xfrm>
        </p:spPr>
        <p:txBody>
          <a:bodyPr>
            <a:normAutofit fontScale="92500"/>
          </a:bodyPr>
          <a:lstStyle/>
          <a:p>
            <a:pPr marL="0" indent="0">
              <a:buNone/>
            </a:pPr>
            <a:r>
              <a:rPr lang="en-US" sz="3200"/>
              <a:t>Oxidation examples: Lead metal losing electrons at anode</a:t>
            </a:r>
          </a:p>
          <a:p>
            <a:r>
              <a:rPr lang="en-US" sz="3200"/>
              <a:t>Pb ↔ Pb2+ + 2e-</a:t>
            </a:r>
          </a:p>
          <a:p>
            <a:r>
              <a:rPr lang="en-US" sz="3200"/>
              <a:t>Pb ↔ Pb4+ + 4e-</a:t>
            </a:r>
          </a:p>
          <a:p>
            <a:endParaRPr lang="en-US" sz="3200"/>
          </a:p>
          <a:p>
            <a:pPr marL="0" indent="0">
              <a:buNone/>
            </a:pPr>
            <a:r>
              <a:rPr lang="en-US" sz="3200"/>
              <a:t>Reduction examples: Oxidant gaining electrons at cathode</a:t>
            </a:r>
          </a:p>
          <a:p>
            <a:r>
              <a:rPr lang="en-US" sz="3200" err="1"/>
              <a:t>OCl</a:t>
            </a:r>
            <a:r>
              <a:rPr lang="en-US" sz="3200"/>
              <a:t>- + H+ + 2e- ↔ Cl- + OH-</a:t>
            </a:r>
          </a:p>
          <a:p>
            <a:r>
              <a:rPr lang="en-US" sz="3200"/>
              <a:t>2OCl- + 2H+ + 4e- ↔ 2Cl- + 2OH-</a:t>
            </a:r>
          </a:p>
        </p:txBody>
      </p:sp>
      <p:sp>
        <p:nvSpPr>
          <p:cNvPr id="5" name="TextBox 4">
            <a:extLst>
              <a:ext uri="{FF2B5EF4-FFF2-40B4-BE49-F238E27FC236}">
                <a16:creationId xmlns:a16="http://schemas.microsoft.com/office/drawing/2014/main" id="{6F6E220E-EAAC-E391-3555-6F1E49517504}"/>
              </a:ext>
            </a:extLst>
          </p:cNvPr>
          <p:cNvSpPr txBox="1"/>
          <p:nvPr/>
        </p:nvSpPr>
        <p:spPr>
          <a:xfrm>
            <a:off x="551596" y="6151686"/>
            <a:ext cx="10515600" cy="461665"/>
          </a:xfrm>
          <a:prstGeom prst="rect">
            <a:avLst/>
          </a:prstGeom>
          <a:noFill/>
        </p:spPr>
        <p:txBody>
          <a:bodyPr wrap="square">
            <a:spAutoFit/>
          </a:bodyPr>
          <a:lstStyle/>
          <a:p>
            <a:pPr marR="0" algn="l"/>
            <a:r>
              <a:rPr lang="en-US" sz="2400" b="0" i="0" u="none" strike="noStrike" baseline="0">
                <a:latin typeface="Calibri" panose="020F0502020204030204" pitchFamily="34" charset="0"/>
              </a:rPr>
              <a:t>Oxidant is dissolved oxygen, free chlorine, chloramine, chlorine dioxide, etc.</a:t>
            </a:r>
            <a:endParaRPr lang="en-US" sz="2400"/>
          </a:p>
        </p:txBody>
      </p:sp>
    </p:spTree>
    <p:extLst>
      <p:ext uri="{BB962C8B-B14F-4D97-AF65-F5344CB8AC3E}">
        <p14:creationId xmlns:p14="http://schemas.microsoft.com/office/powerpoint/2010/main" val="29962015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B02F-449F-0361-1675-A2B6253EC37C}"/>
              </a:ext>
            </a:extLst>
          </p:cNvPr>
          <p:cNvSpPr>
            <a:spLocks noGrp="1"/>
          </p:cNvSpPr>
          <p:nvPr>
            <p:ph type="title"/>
          </p:nvPr>
        </p:nvSpPr>
        <p:spPr/>
        <p:txBody>
          <a:bodyPr/>
          <a:lstStyle/>
          <a:p>
            <a:r>
              <a:rPr lang="en-US"/>
              <a:t>Galvanic Corrosion</a:t>
            </a:r>
          </a:p>
        </p:txBody>
      </p:sp>
      <p:sp>
        <p:nvSpPr>
          <p:cNvPr id="3" name="Content Placeholder 2">
            <a:extLst>
              <a:ext uri="{FF2B5EF4-FFF2-40B4-BE49-F238E27FC236}">
                <a16:creationId xmlns:a16="http://schemas.microsoft.com/office/drawing/2014/main" id="{FF1CADB1-B27E-0E5A-64D9-94E20F3C763C}"/>
              </a:ext>
            </a:extLst>
          </p:cNvPr>
          <p:cNvSpPr>
            <a:spLocks noGrp="1"/>
          </p:cNvSpPr>
          <p:nvPr>
            <p:ph idx="1"/>
          </p:nvPr>
        </p:nvSpPr>
        <p:spPr/>
        <p:txBody>
          <a:bodyPr/>
          <a:lstStyle/>
          <a:p>
            <a:r>
              <a:rPr lang="en-US"/>
              <a:t>Galvanic corrosion – caused by use of dissimilar metals</a:t>
            </a:r>
          </a:p>
          <a:p>
            <a:endParaRPr lang="en-US"/>
          </a:p>
        </p:txBody>
      </p:sp>
      <p:pic>
        <p:nvPicPr>
          <p:cNvPr id="5" name="Picture 4">
            <a:extLst>
              <a:ext uri="{FF2B5EF4-FFF2-40B4-BE49-F238E27FC236}">
                <a16:creationId xmlns:a16="http://schemas.microsoft.com/office/drawing/2014/main" id="{18ADE7EE-44C0-C938-8AB1-C8431F7B3AF5}"/>
              </a:ext>
            </a:extLst>
          </p:cNvPr>
          <p:cNvPicPr>
            <a:picLocks noChangeAspect="1"/>
          </p:cNvPicPr>
          <p:nvPr/>
        </p:nvPicPr>
        <p:blipFill>
          <a:blip r:embed="rId3"/>
          <a:stretch>
            <a:fillRect/>
          </a:stretch>
        </p:blipFill>
        <p:spPr>
          <a:xfrm>
            <a:off x="6612075" y="3530009"/>
            <a:ext cx="4800991" cy="2174849"/>
          </a:xfrm>
          <a:prstGeom prst="rect">
            <a:avLst/>
          </a:prstGeom>
        </p:spPr>
      </p:pic>
      <p:pic>
        <p:nvPicPr>
          <p:cNvPr id="8" name="Picture 7">
            <a:extLst>
              <a:ext uri="{FF2B5EF4-FFF2-40B4-BE49-F238E27FC236}">
                <a16:creationId xmlns:a16="http://schemas.microsoft.com/office/drawing/2014/main" id="{687D1337-669B-F8D1-910B-9C57AE83A1A8}"/>
              </a:ext>
            </a:extLst>
          </p:cNvPr>
          <p:cNvPicPr>
            <a:picLocks noChangeAspect="1"/>
          </p:cNvPicPr>
          <p:nvPr/>
        </p:nvPicPr>
        <p:blipFill>
          <a:blip r:embed="rId4"/>
          <a:stretch>
            <a:fillRect/>
          </a:stretch>
        </p:blipFill>
        <p:spPr>
          <a:xfrm>
            <a:off x="1059543" y="2491064"/>
            <a:ext cx="5165163" cy="4211935"/>
          </a:xfrm>
          <a:prstGeom prst="rect">
            <a:avLst/>
          </a:prstGeom>
        </p:spPr>
      </p:pic>
      <p:sp>
        <p:nvSpPr>
          <p:cNvPr id="10" name="TextBox 9">
            <a:extLst>
              <a:ext uri="{FF2B5EF4-FFF2-40B4-BE49-F238E27FC236}">
                <a16:creationId xmlns:a16="http://schemas.microsoft.com/office/drawing/2014/main" id="{6C40A35D-A951-A7FA-F43D-906565EAA94B}"/>
              </a:ext>
            </a:extLst>
          </p:cNvPr>
          <p:cNvSpPr txBox="1"/>
          <p:nvPr/>
        </p:nvSpPr>
        <p:spPr>
          <a:xfrm>
            <a:off x="10265897" y="5704858"/>
            <a:ext cx="2175803"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24191"/>
                </a:solidFill>
                <a:effectLst/>
                <a:uLnTx/>
                <a:uFillTx/>
                <a:latin typeface="Calibri" panose="020F0502020204030204"/>
                <a:ea typeface="+mn-ea"/>
                <a:cs typeface="+mn-cs"/>
              </a:rPr>
              <a:t>DeSantis et al., 2018</a:t>
            </a:r>
          </a:p>
        </p:txBody>
      </p:sp>
    </p:spTree>
    <p:extLst>
      <p:ext uri="{BB962C8B-B14F-4D97-AF65-F5344CB8AC3E}">
        <p14:creationId xmlns:p14="http://schemas.microsoft.com/office/powerpoint/2010/main" val="1871708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B0E99-6A5C-B52B-8F55-6C5AF86822D9}"/>
              </a:ext>
            </a:extLst>
          </p:cNvPr>
          <p:cNvSpPr>
            <a:spLocks noGrp="1"/>
          </p:cNvSpPr>
          <p:nvPr>
            <p:ph type="title"/>
          </p:nvPr>
        </p:nvSpPr>
        <p:spPr/>
        <p:txBody>
          <a:bodyPr/>
          <a:lstStyle/>
          <a:p>
            <a:r>
              <a:rPr lang="en-US"/>
              <a:t>Factors affecting corrosion and scale</a:t>
            </a:r>
          </a:p>
        </p:txBody>
      </p:sp>
      <p:sp>
        <p:nvSpPr>
          <p:cNvPr id="3" name="Content Placeholder 2">
            <a:extLst>
              <a:ext uri="{FF2B5EF4-FFF2-40B4-BE49-F238E27FC236}">
                <a16:creationId xmlns:a16="http://schemas.microsoft.com/office/drawing/2014/main" id="{F6B2DE7A-BD93-99FF-E558-3446779932BB}"/>
              </a:ext>
            </a:extLst>
          </p:cNvPr>
          <p:cNvSpPr>
            <a:spLocks noGrp="1"/>
          </p:cNvSpPr>
          <p:nvPr>
            <p:ph idx="1"/>
          </p:nvPr>
        </p:nvSpPr>
        <p:spPr>
          <a:xfrm>
            <a:off x="838199" y="1956118"/>
            <a:ext cx="10515600" cy="4901881"/>
          </a:xfrm>
        </p:spPr>
        <p:txBody>
          <a:bodyPr>
            <a:normAutofit lnSpcReduction="10000"/>
          </a:bodyPr>
          <a:lstStyle/>
          <a:p>
            <a:r>
              <a:rPr lang="en-US"/>
              <a:t>Presence of oxidants (e.g., oxygen, chlorine)</a:t>
            </a:r>
          </a:p>
          <a:p>
            <a:r>
              <a:rPr lang="en-US"/>
              <a:t>Total dissolved solids</a:t>
            </a:r>
          </a:p>
          <a:p>
            <a:r>
              <a:rPr lang="en-US"/>
              <a:t>Chloride and sulfate </a:t>
            </a:r>
          </a:p>
          <a:p>
            <a:r>
              <a:rPr lang="en-US"/>
              <a:t>Alkalinity and pH</a:t>
            </a:r>
          </a:p>
          <a:p>
            <a:r>
              <a:rPr lang="en-US"/>
              <a:t>Corrosion inhibitors</a:t>
            </a:r>
          </a:p>
          <a:p>
            <a:r>
              <a:rPr lang="en-US"/>
              <a:t>Temperature</a:t>
            </a:r>
          </a:p>
          <a:p>
            <a:r>
              <a:rPr lang="en-US"/>
              <a:t>Flow velocity</a:t>
            </a:r>
          </a:p>
          <a:p>
            <a:r>
              <a:rPr lang="en-US"/>
              <a:t>Type of metal</a:t>
            </a:r>
          </a:p>
          <a:p>
            <a:r>
              <a:rPr lang="en-US"/>
              <a:t>Electrical current</a:t>
            </a:r>
          </a:p>
          <a:p>
            <a:r>
              <a:rPr lang="en-US"/>
              <a:t>Bacteria</a:t>
            </a:r>
          </a:p>
        </p:txBody>
      </p:sp>
      <p:pic>
        <p:nvPicPr>
          <p:cNvPr id="5" name="Picture 4">
            <a:extLst>
              <a:ext uri="{FF2B5EF4-FFF2-40B4-BE49-F238E27FC236}">
                <a16:creationId xmlns:a16="http://schemas.microsoft.com/office/drawing/2014/main" id="{BF99A910-5C36-3F2A-3D8D-210F55B9D4CB}"/>
              </a:ext>
            </a:extLst>
          </p:cNvPr>
          <p:cNvPicPr>
            <a:picLocks noChangeAspect="1"/>
          </p:cNvPicPr>
          <p:nvPr/>
        </p:nvPicPr>
        <p:blipFill>
          <a:blip r:embed="rId3"/>
          <a:stretch>
            <a:fillRect/>
          </a:stretch>
        </p:blipFill>
        <p:spPr>
          <a:xfrm>
            <a:off x="6686974" y="2670887"/>
            <a:ext cx="3572318" cy="3415293"/>
          </a:xfrm>
          <a:prstGeom prst="rect">
            <a:avLst/>
          </a:prstGeom>
        </p:spPr>
      </p:pic>
      <p:sp>
        <p:nvSpPr>
          <p:cNvPr id="7" name="TextBox 6">
            <a:extLst>
              <a:ext uri="{FF2B5EF4-FFF2-40B4-BE49-F238E27FC236}">
                <a16:creationId xmlns:a16="http://schemas.microsoft.com/office/drawing/2014/main" id="{57A015FB-3FB0-59EC-0566-B0B855F30F1A}"/>
              </a:ext>
            </a:extLst>
          </p:cNvPr>
          <p:cNvSpPr txBox="1"/>
          <p:nvPr/>
        </p:nvSpPr>
        <p:spPr>
          <a:xfrm>
            <a:off x="10084417" y="2982962"/>
            <a:ext cx="2057964" cy="20774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4191"/>
                </a:solidFill>
                <a:effectLst/>
                <a:uLnTx/>
                <a:uFillTx/>
                <a:latin typeface="Calibri" panose="020F0502020204030204" pitchFamily="34" charset="0"/>
                <a:ea typeface="+mn-ea"/>
                <a:cs typeface="+mn-cs"/>
              </a:rPr>
              <a:t>Oxidation-Reduction Potential of several disinfectants in experiment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4191"/>
                </a:solidFill>
                <a:effectLst/>
                <a:uLnTx/>
                <a:uFillTx/>
                <a:latin typeface="Calibri" panose="020F0502020204030204" pitchFamily="34" charset="0"/>
                <a:ea typeface="+mn-ea"/>
                <a:cs typeface="+mn-cs"/>
              </a:rPr>
              <a:t>James et al., 2004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24191"/>
                </a:solidFill>
                <a:effectLst/>
                <a:uLnTx/>
                <a:uFillTx/>
                <a:latin typeface="Calibri" panose="020F0502020204030204" pitchFamily="34" charset="0"/>
                <a:ea typeface="+mn-ea"/>
                <a:cs typeface="+mn-cs"/>
              </a:rPr>
              <a:t>(pH 7, 10 mg C/L, 25°C)</a:t>
            </a:r>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31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51854-5944-F69C-6746-B8A932E700A3}"/>
              </a:ext>
            </a:extLst>
          </p:cNvPr>
          <p:cNvSpPr>
            <a:spLocks noGrp="1"/>
          </p:cNvSpPr>
          <p:nvPr>
            <p:ph type="title"/>
          </p:nvPr>
        </p:nvSpPr>
        <p:spPr/>
        <p:txBody>
          <a:bodyPr/>
          <a:lstStyle/>
          <a:p>
            <a:r>
              <a:rPr lang="en-US"/>
              <a:t>Corrosion applicability</a:t>
            </a:r>
          </a:p>
        </p:txBody>
      </p:sp>
      <p:sp>
        <p:nvSpPr>
          <p:cNvPr id="3" name="Content Placeholder 2">
            <a:extLst>
              <a:ext uri="{FF2B5EF4-FFF2-40B4-BE49-F238E27FC236}">
                <a16:creationId xmlns:a16="http://schemas.microsoft.com/office/drawing/2014/main" id="{C8022246-5838-E211-DADC-D63622AED6ED}"/>
              </a:ext>
            </a:extLst>
          </p:cNvPr>
          <p:cNvSpPr>
            <a:spLocks noGrp="1"/>
          </p:cNvSpPr>
          <p:nvPr>
            <p:ph idx="1"/>
          </p:nvPr>
        </p:nvSpPr>
        <p:spPr>
          <a:xfrm>
            <a:off x="838199" y="1956119"/>
            <a:ext cx="3251790" cy="4351338"/>
          </a:xfrm>
        </p:spPr>
        <p:txBody>
          <a:bodyPr/>
          <a:lstStyle/>
          <a:p>
            <a:r>
              <a:rPr lang="en-US"/>
              <a:t>Service lines</a:t>
            </a:r>
          </a:p>
          <a:p>
            <a:r>
              <a:rPr lang="en-US"/>
              <a:t>Plumbing</a:t>
            </a:r>
          </a:p>
          <a:p>
            <a:r>
              <a:rPr lang="en-US"/>
              <a:t>Fixtures</a:t>
            </a:r>
          </a:p>
        </p:txBody>
      </p:sp>
      <p:pic>
        <p:nvPicPr>
          <p:cNvPr id="6" name="Picture 5">
            <a:extLst>
              <a:ext uri="{FF2B5EF4-FFF2-40B4-BE49-F238E27FC236}">
                <a16:creationId xmlns:a16="http://schemas.microsoft.com/office/drawing/2014/main" id="{819C8AEC-622C-06E2-0F03-5C7FEF7E9A0F}"/>
              </a:ext>
            </a:extLst>
          </p:cNvPr>
          <p:cNvPicPr>
            <a:picLocks noChangeAspect="1"/>
          </p:cNvPicPr>
          <p:nvPr/>
        </p:nvPicPr>
        <p:blipFill>
          <a:blip r:embed="rId2"/>
          <a:srcRect t="22917" b="38958"/>
          <a:stretch/>
        </p:blipFill>
        <p:spPr>
          <a:xfrm>
            <a:off x="4478029" y="1662712"/>
            <a:ext cx="6989123" cy="1999193"/>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CB0CC2AD-A660-44DB-9AA9-77FA7AC84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647" y="3943636"/>
            <a:ext cx="3634129" cy="2725597"/>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F43836B7-7F63-8096-C340-E764E59AA4D8}"/>
              </a:ext>
            </a:extLst>
          </p:cNvPr>
          <p:cNvPicPr>
            <a:picLocks noChangeAspect="1"/>
          </p:cNvPicPr>
          <p:nvPr/>
        </p:nvPicPr>
        <p:blipFill>
          <a:blip r:embed="rId4"/>
          <a:stretch>
            <a:fillRect/>
          </a:stretch>
        </p:blipFill>
        <p:spPr>
          <a:xfrm>
            <a:off x="6880499" y="3893326"/>
            <a:ext cx="3813544" cy="28601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240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B01AB-04F3-FE04-FD1E-D8020F087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834967-F5CA-BAFF-4C12-239ABC047397}"/>
              </a:ext>
            </a:extLst>
          </p:cNvPr>
          <p:cNvSpPr>
            <a:spLocks noGrp="1"/>
          </p:cNvSpPr>
          <p:nvPr>
            <p:ph type="title"/>
          </p:nvPr>
        </p:nvSpPr>
        <p:spPr/>
        <p:txBody>
          <a:bodyPr/>
          <a:lstStyle/>
          <a:p>
            <a:r>
              <a:rPr lang="en-US"/>
              <a:t>Corrosion applicability</a:t>
            </a:r>
          </a:p>
        </p:txBody>
      </p:sp>
      <p:sp>
        <p:nvSpPr>
          <p:cNvPr id="3" name="Content Placeholder 2">
            <a:extLst>
              <a:ext uri="{FF2B5EF4-FFF2-40B4-BE49-F238E27FC236}">
                <a16:creationId xmlns:a16="http://schemas.microsoft.com/office/drawing/2014/main" id="{016434C1-5371-4F06-0853-C3DA834DEA51}"/>
              </a:ext>
            </a:extLst>
          </p:cNvPr>
          <p:cNvSpPr>
            <a:spLocks noGrp="1"/>
          </p:cNvSpPr>
          <p:nvPr>
            <p:ph idx="1"/>
          </p:nvPr>
        </p:nvSpPr>
        <p:spPr>
          <a:xfrm>
            <a:off x="838199" y="1956119"/>
            <a:ext cx="3251790" cy="4351338"/>
          </a:xfrm>
        </p:spPr>
        <p:txBody>
          <a:bodyPr/>
          <a:lstStyle/>
          <a:p>
            <a:r>
              <a:rPr lang="en-US"/>
              <a:t>Storage tanks</a:t>
            </a:r>
          </a:p>
        </p:txBody>
      </p:sp>
      <p:pic>
        <p:nvPicPr>
          <p:cNvPr id="10" name="Picture 9">
            <a:extLst>
              <a:ext uri="{FF2B5EF4-FFF2-40B4-BE49-F238E27FC236}">
                <a16:creationId xmlns:a16="http://schemas.microsoft.com/office/drawing/2014/main" id="{DAA335F6-11FD-B0B8-6B0B-DEF0C2BB1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6359622" y="2522706"/>
            <a:ext cx="5506309" cy="4129732"/>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F7748B30-86D4-5EE7-9B38-417802C63C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52891" y="2601432"/>
            <a:ext cx="5401340" cy="40510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619879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85944-0E9D-8AA0-6EBF-4D02B15AFA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5B450-EE7B-82A7-E227-BBD6CD611EF8}"/>
              </a:ext>
            </a:extLst>
          </p:cNvPr>
          <p:cNvSpPr>
            <a:spLocks noGrp="1"/>
          </p:cNvSpPr>
          <p:nvPr>
            <p:ph type="title"/>
          </p:nvPr>
        </p:nvSpPr>
        <p:spPr/>
        <p:txBody>
          <a:bodyPr/>
          <a:lstStyle/>
          <a:p>
            <a:r>
              <a:rPr lang="en-US"/>
              <a:t>Corrosion applicability</a:t>
            </a:r>
          </a:p>
        </p:txBody>
      </p:sp>
      <p:sp>
        <p:nvSpPr>
          <p:cNvPr id="3" name="Content Placeholder 2">
            <a:extLst>
              <a:ext uri="{FF2B5EF4-FFF2-40B4-BE49-F238E27FC236}">
                <a16:creationId xmlns:a16="http://schemas.microsoft.com/office/drawing/2014/main" id="{3CF25AE8-207F-55D6-CF05-A5FF3B8A8D4E}"/>
              </a:ext>
            </a:extLst>
          </p:cNvPr>
          <p:cNvSpPr>
            <a:spLocks noGrp="1"/>
          </p:cNvSpPr>
          <p:nvPr>
            <p:ph idx="1"/>
          </p:nvPr>
        </p:nvSpPr>
        <p:spPr>
          <a:xfrm>
            <a:off x="838198" y="1956119"/>
            <a:ext cx="3851565" cy="4351338"/>
          </a:xfrm>
        </p:spPr>
        <p:txBody>
          <a:bodyPr/>
          <a:lstStyle/>
          <a:p>
            <a:r>
              <a:rPr lang="en-US"/>
              <a:t>Distribution lines and components</a:t>
            </a:r>
          </a:p>
        </p:txBody>
      </p:sp>
      <p:pic>
        <p:nvPicPr>
          <p:cNvPr id="4098" name="Picture 2">
            <a:extLst>
              <a:ext uri="{FF2B5EF4-FFF2-40B4-BE49-F238E27FC236}">
                <a16:creationId xmlns:a16="http://schemas.microsoft.com/office/drawing/2014/main" id="{D0902160-AA30-CC93-8269-0ED0F3609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29" y="3196857"/>
            <a:ext cx="4811724" cy="29688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0" name="Picture 4" descr="Flint drinking water pipes | VCU Capital News Service | Flickr">
            <a:extLst>
              <a:ext uri="{FF2B5EF4-FFF2-40B4-BE49-F238E27FC236}">
                <a16:creationId xmlns:a16="http://schemas.microsoft.com/office/drawing/2014/main" id="{64CEC608-B1F3-F5E1-D130-2686711C1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243" y="1956119"/>
            <a:ext cx="6500411" cy="37390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962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0C393-3BEB-6DA1-64B7-2F30E236E8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DA975C-5F19-A4FA-4277-EEACAA7ADD33}"/>
              </a:ext>
            </a:extLst>
          </p:cNvPr>
          <p:cNvSpPr>
            <a:spLocks noGrp="1"/>
          </p:cNvSpPr>
          <p:nvPr>
            <p:ph type="title"/>
          </p:nvPr>
        </p:nvSpPr>
        <p:spPr/>
        <p:txBody>
          <a:bodyPr/>
          <a:lstStyle/>
          <a:p>
            <a:r>
              <a:rPr lang="en-US"/>
              <a:t>Corrosion applicability</a:t>
            </a:r>
          </a:p>
        </p:txBody>
      </p:sp>
      <p:sp>
        <p:nvSpPr>
          <p:cNvPr id="3" name="Content Placeholder 2">
            <a:extLst>
              <a:ext uri="{FF2B5EF4-FFF2-40B4-BE49-F238E27FC236}">
                <a16:creationId xmlns:a16="http://schemas.microsoft.com/office/drawing/2014/main" id="{9B6F0CE5-CB04-F9D9-4673-840C33D2F365}"/>
              </a:ext>
            </a:extLst>
          </p:cNvPr>
          <p:cNvSpPr>
            <a:spLocks noGrp="1"/>
          </p:cNvSpPr>
          <p:nvPr>
            <p:ph idx="1"/>
          </p:nvPr>
        </p:nvSpPr>
        <p:spPr>
          <a:xfrm>
            <a:off x="838199" y="1956119"/>
            <a:ext cx="3251790" cy="4351338"/>
          </a:xfrm>
        </p:spPr>
        <p:txBody>
          <a:bodyPr/>
          <a:lstStyle/>
          <a:p>
            <a:r>
              <a:rPr lang="en-US"/>
              <a:t>Anything metal</a:t>
            </a:r>
          </a:p>
        </p:txBody>
      </p:sp>
      <p:pic>
        <p:nvPicPr>
          <p:cNvPr id="4" name="Content Placeholder 4">
            <a:extLst>
              <a:ext uri="{FF2B5EF4-FFF2-40B4-BE49-F238E27FC236}">
                <a16:creationId xmlns:a16="http://schemas.microsoft.com/office/drawing/2014/main" id="{365E4663-B6D8-BDE0-9E4C-E675E135B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2995" y="2776274"/>
            <a:ext cx="4935071" cy="370130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38CF0CD9-6151-93E3-FB1D-2E281294BC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359840" y="978195"/>
            <a:ext cx="4293443" cy="57245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8479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9D7EE-3767-E468-6DAC-CCC694C77DC1}"/>
              </a:ext>
            </a:extLst>
          </p:cNvPr>
          <p:cNvSpPr>
            <a:spLocks noGrp="1"/>
          </p:cNvSpPr>
          <p:nvPr>
            <p:ph type="title"/>
          </p:nvPr>
        </p:nvSpPr>
        <p:spPr>
          <a:xfrm>
            <a:off x="178443" y="0"/>
            <a:ext cx="5917557" cy="1325563"/>
          </a:xfrm>
        </p:spPr>
        <p:txBody>
          <a:bodyPr>
            <a:normAutofit/>
          </a:bodyPr>
          <a:lstStyle/>
          <a:p>
            <a:r>
              <a:rPr lang="en-US" sz="4000"/>
              <a:t>Models to predict corrosivity</a:t>
            </a:r>
          </a:p>
        </p:txBody>
      </p:sp>
      <p:sp>
        <p:nvSpPr>
          <p:cNvPr id="3" name="Content Placeholder 2">
            <a:extLst>
              <a:ext uri="{FF2B5EF4-FFF2-40B4-BE49-F238E27FC236}">
                <a16:creationId xmlns:a16="http://schemas.microsoft.com/office/drawing/2014/main" id="{DC1FA2BE-648F-AA67-8F22-3F5C97612706}"/>
              </a:ext>
            </a:extLst>
          </p:cNvPr>
          <p:cNvSpPr>
            <a:spLocks noGrp="1"/>
          </p:cNvSpPr>
          <p:nvPr>
            <p:ph idx="1"/>
          </p:nvPr>
        </p:nvSpPr>
        <p:spPr>
          <a:xfrm>
            <a:off x="838199" y="1956119"/>
            <a:ext cx="5673437" cy="4351338"/>
          </a:xfrm>
        </p:spPr>
        <p:txBody>
          <a:bodyPr>
            <a:normAutofit lnSpcReduction="10000"/>
          </a:bodyPr>
          <a:lstStyle/>
          <a:p>
            <a:pPr marL="0" indent="0">
              <a:buNone/>
            </a:pPr>
            <a:r>
              <a:rPr lang="en-US"/>
              <a:t>Based on water quality parameters, predict if water is more likely to cause corrosion or deposit scale</a:t>
            </a:r>
          </a:p>
          <a:p>
            <a:endParaRPr lang="en-US"/>
          </a:p>
          <a:p>
            <a:r>
              <a:rPr lang="en-US"/>
              <a:t>Langelier Saturation Index</a:t>
            </a:r>
          </a:p>
          <a:p>
            <a:r>
              <a:rPr lang="en-US"/>
              <a:t>Ryznar stability index</a:t>
            </a:r>
          </a:p>
          <a:p>
            <a:endParaRPr lang="en-US"/>
          </a:p>
          <a:p>
            <a:r>
              <a:rPr lang="en-US"/>
              <a:t>Free online tools or more advanced models for purchase</a:t>
            </a:r>
          </a:p>
          <a:p>
            <a:endParaRPr lang="en-US"/>
          </a:p>
        </p:txBody>
      </p:sp>
      <p:pic>
        <p:nvPicPr>
          <p:cNvPr id="5" name="Picture 4">
            <a:extLst>
              <a:ext uri="{FF2B5EF4-FFF2-40B4-BE49-F238E27FC236}">
                <a16:creationId xmlns:a16="http://schemas.microsoft.com/office/drawing/2014/main" id="{D0B5FC73-2746-6845-824F-F23BD9753165}"/>
              </a:ext>
            </a:extLst>
          </p:cNvPr>
          <p:cNvPicPr>
            <a:picLocks noChangeAspect="1"/>
          </p:cNvPicPr>
          <p:nvPr/>
        </p:nvPicPr>
        <p:blipFill>
          <a:blip r:embed="rId3"/>
          <a:stretch>
            <a:fillRect/>
          </a:stretch>
        </p:blipFill>
        <p:spPr>
          <a:xfrm>
            <a:off x="6636327" y="244161"/>
            <a:ext cx="5377230" cy="64771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42058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03A9-9D63-AACC-1772-DA1342190EED}"/>
              </a:ext>
            </a:extLst>
          </p:cNvPr>
          <p:cNvSpPr>
            <a:spLocks noGrp="1"/>
          </p:cNvSpPr>
          <p:nvPr>
            <p:ph type="title"/>
          </p:nvPr>
        </p:nvSpPr>
        <p:spPr/>
        <p:txBody>
          <a:bodyPr/>
          <a:lstStyle/>
          <a:p>
            <a:r>
              <a:rPr lang="en-US"/>
              <a:t>Control of corrosion and scale</a:t>
            </a:r>
          </a:p>
        </p:txBody>
      </p:sp>
      <p:sp>
        <p:nvSpPr>
          <p:cNvPr id="3" name="Content Placeholder 2">
            <a:extLst>
              <a:ext uri="{FF2B5EF4-FFF2-40B4-BE49-F238E27FC236}">
                <a16:creationId xmlns:a16="http://schemas.microsoft.com/office/drawing/2014/main" id="{F1B94394-94EB-4A27-D820-B6BFC88882B6}"/>
              </a:ext>
            </a:extLst>
          </p:cNvPr>
          <p:cNvSpPr>
            <a:spLocks noGrp="1"/>
          </p:cNvSpPr>
          <p:nvPr>
            <p:ph idx="1"/>
          </p:nvPr>
        </p:nvSpPr>
        <p:spPr/>
        <p:txBody>
          <a:bodyPr>
            <a:normAutofit/>
          </a:bodyPr>
          <a:lstStyle/>
          <a:p>
            <a:r>
              <a:rPr lang="en-US" sz="3600"/>
              <a:t>Removing metallic materials from system</a:t>
            </a:r>
          </a:p>
          <a:p>
            <a:pPr lvl="1"/>
            <a:r>
              <a:rPr lang="en-US" sz="3600"/>
              <a:t>Lead and copper pipe, old fittings and fixtures </a:t>
            </a:r>
          </a:p>
          <a:p>
            <a:r>
              <a:rPr lang="en-US" sz="3600"/>
              <a:t>Alteration of water chemistry</a:t>
            </a:r>
          </a:p>
          <a:p>
            <a:pPr lvl="1"/>
            <a:r>
              <a:rPr lang="en-US" sz="3600"/>
              <a:t>pH/alkalinity</a:t>
            </a:r>
          </a:p>
        </p:txBody>
      </p:sp>
    </p:spTree>
    <p:extLst>
      <p:ext uri="{BB962C8B-B14F-4D97-AF65-F5344CB8AC3E}">
        <p14:creationId xmlns:p14="http://schemas.microsoft.com/office/powerpoint/2010/main" val="245674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9EB85-F766-45B5-84B3-6D24F3475730}"/>
              </a:ext>
            </a:extLst>
          </p:cNvPr>
          <p:cNvSpPr>
            <a:spLocks noGrp="1"/>
          </p:cNvSpPr>
          <p:nvPr>
            <p:ph type="title"/>
          </p:nvPr>
        </p:nvSpPr>
        <p:spPr/>
        <p:txBody>
          <a:bodyPr/>
          <a:lstStyle/>
          <a:p>
            <a:r>
              <a:rPr lang="en-US"/>
              <a:t>pH/Alkalinity Adjustment</a:t>
            </a:r>
          </a:p>
        </p:txBody>
      </p:sp>
      <p:sp>
        <p:nvSpPr>
          <p:cNvPr id="3" name="Content Placeholder 2">
            <a:extLst>
              <a:ext uri="{FF2B5EF4-FFF2-40B4-BE49-F238E27FC236}">
                <a16:creationId xmlns:a16="http://schemas.microsoft.com/office/drawing/2014/main" id="{2A4CA467-9A22-44B4-98D0-89492DF23D2C}"/>
              </a:ext>
            </a:extLst>
          </p:cNvPr>
          <p:cNvSpPr>
            <a:spLocks noGrp="1"/>
          </p:cNvSpPr>
          <p:nvPr>
            <p:ph idx="1"/>
          </p:nvPr>
        </p:nvSpPr>
        <p:spPr>
          <a:xfrm>
            <a:off x="838199" y="1956119"/>
            <a:ext cx="6885710" cy="4351338"/>
          </a:xfrm>
        </p:spPr>
        <p:txBody>
          <a:bodyPr anchor="t" anchorCtr="0">
            <a:normAutofit fontScale="92500"/>
          </a:bodyPr>
          <a:lstStyle/>
          <a:p>
            <a:r>
              <a:rPr lang="en-US" sz="3600"/>
              <a:t>Sodium Hydroxide (caustic soda) – increase pH</a:t>
            </a:r>
          </a:p>
          <a:p>
            <a:r>
              <a:rPr lang="en-US" sz="3600"/>
              <a:t>Carbon Dioxide – decrease pH</a:t>
            </a:r>
          </a:p>
          <a:p>
            <a:r>
              <a:rPr lang="en-US" sz="3600"/>
              <a:t>Muriatic Acid (HCl) – decrease pH</a:t>
            </a:r>
          </a:p>
          <a:p>
            <a:r>
              <a:rPr lang="en-US" sz="3600"/>
              <a:t>Calcium Carbonate – increase alkalinity</a:t>
            </a:r>
          </a:p>
          <a:p>
            <a:r>
              <a:rPr lang="en-US" sz="3600"/>
              <a:t>Sodium Carbonate (Soda ash) –increase alkalinity</a:t>
            </a:r>
          </a:p>
          <a:p>
            <a:endParaRPr lang="en-US" sz="3600"/>
          </a:p>
        </p:txBody>
      </p:sp>
      <p:sp>
        <p:nvSpPr>
          <p:cNvPr id="4" name="Slide Number Placeholder 3">
            <a:extLst>
              <a:ext uri="{FF2B5EF4-FFF2-40B4-BE49-F238E27FC236}">
                <a16:creationId xmlns:a16="http://schemas.microsoft.com/office/drawing/2014/main" id="{755AF7B7-6A4C-4F1E-837B-B73FF91126DF}"/>
              </a:ext>
            </a:extLst>
          </p:cNvPr>
          <p:cNvSpPr>
            <a:spLocks noGrp="1"/>
          </p:cNvSpPr>
          <p:nvPr>
            <p:ph type="sldNum" sz="quarter" idx="4294967295"/>
          </p:nvPr>
        </p:nvSpPr>
        <p:spPr>
          <a:xfrm>
            <a:off x="94488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800" b="0" i="0" u="none" strike="noStrike" kern="1200" cap="none" spc="0" normalizeH="0" baseline="0" noProof="0" smtClean="0">
                <a:ln>
                  <a:noFill/>
                </a:ln>
                <a:solidFill>
                  <a:prstClr val="white">
                    <a:tint val="75000"/>
                  </a:prst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a:ln>
                <a:noFill/>
              </a:ln>
              <a:solidFill>
                <a:prstClr val="white">
                  <a:tint val="75000"/>
                </a:prstClr>
              </a:solidFill>
              <a:effectLst/>
              <a:uLnTx/>
              <a:uFillTx/>
              <a:latin typeface="Arial" panose="020B0604020202020204"/>
              <a:ea typeface="+mn-ea"/>
              <a:cs typeface="+mn-cs"/>
            </a:endParaRPr>
          </a:p>
        </p:txBody>
      </p:sp>
      <p:pic>
        <p:nvPicPr>
          <p:cNvPr id="7" name="Picture 6" descr="A machine with pipes and gauges&#10;&#10;AI-generated content may be incorrect.">
            <a:extLst>
              <a:ext uri="{FF2B5EF4-FFF2-40B4-BE49-F238E27FC236}">
                <a16:creationId xmlns:a16="http://schemas.microsoft.com/office/drawing/2014/main" id="{8B42B29C-3BA8-0A7F-4881-3C5666968A68}"/>
              </a:ext>
            </a:extLst>
          </p:cNvPr>
          <p:cNvPicPr>
            <a:picLocks noChangeAspect="1"/>
          </p:cNvPicPr>
          <p:nvPr/>
        </p:nvPicPr>
        <p:blipFill>
          <a:blip r:embed="rId3">
            <a:extLst>
              <a:ext uri="{28A0092B-C50C-407E-A947-70E740481C1C}">
                <a14:useLocalDpi xmlns:a14="http://schemas.microsoft.com/office/drawing/2010/main" val="0"/>
              </a:ext>
            </a:extLst>
          </a:blip>
          <a:srcRect l="29349" t="45417" r="46276" b="16666"/>
          <a:stretch/>
        </p:blipFill>
        <p:spPr>
          <a:xfrm>
            <a:off x="7994128" y="1186150"/>
            <a:ext cx="4019429" cy="46893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2253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CBF8E-B0FF-303A-4EDC-B085A9F22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94F45D-0186-276B-538A-FA653A02B9D7}"/>
              </a:ext>
            </a:extLst>
          </p:cNvPr>
          <p:cNvSpPr>
            <a:spLocks noGrp="1"/>
          </p:cNvSpPr>
          <p:nvPr>
            <p:ph type="title"/>
          </p:nvPr>
        </p:nvSpPr>
        <p:spPr/>
        <p:txBody>
          <a:bodyPr/>
          <a:lstStyle/>
          <a:p>
            <a:r>
              <a:rPr lang="en-US"/>
              <a:t>Control of corrosion and scale</a:t>
            </a:r>
          </a:p>
        </p:txBody>
      </p:sp>
      <p:sp>
        <p:nvSpPr>
          <p:cNvPr id="3" name="Content Placeholder 2">
            <a:extLst>
              <a:ext uri="{FF2B5EF4-FFF2-40B4-BE49-F238E27FC236}">
                <a16:creationId xmlns:a16="http://schemas.microsoft.com/office/drawing/2014/main" id="{52555923-C840-C52F-7CE0-72B6938E8B7A}"/>
              </a:ext>
            </a:extLst>
          </p:cNvPr>
          <p:cNvSpPr>
            <a:spLocks noGrp="1"/>
          </p:cNvSpPr>
          <p:nvPr>
            <p:ph idx="1"/>
          </p:nvPr>
        </p:nvSpPr>
        <p:spPr/>
        <p:txBody>
          <a:bodyPr>
            <a:normAutofit/>
          </a:bodyPr>
          <a:lstStyle/>
          <a:p>
            <a:r>
              <a:rPr lang="en-US" sz="3600"/>
              <a:t>Removing metallic materials from system</a:t>
            </a:r>
          </a:p>
          <a:p>
            <a:pPr lvl="1"/>
            <a:r>
              <a:rPr lang="en-US" sz="3600"/>
              <a:t>Lead and copper pipe, old fittings and fixtures </a:t>
            </a:r>
          </a:p>
          <a:p>
            <a:r>
              <a:rPr lang="en-US" sz="3600"/>
              <a:t>Alteration of water chemistry</a:t>
            </a:r>
          </a:p>
          <a:p>
            <a:pPr lvl="1"/>
            <a:r>
              <a:rPr lang="en-US" sz="3600"/>
              <a:t>pH/alkalinity</a:t>
            </a:r>
          </a:p>
          <a:p>
            <a:pPr lvl="1"/>
            <a:r>
              <a:rPr lang="en-US" sz="3600"/>
              <a:t>Addition of corrosion inhibitor</a:t>
            </a:r>
          </a:p>
        </p:txBody>
      </p:sp>
    </p:spTree>
    <p:extLst>
      <p:ext uri="{BB962C8B-B14F-4D97-AF65-F5344CB8AC3E}">
        <p14:creationId xmlns:p14="http://schemas.microsoft.com/office/powerpoint/2010/main" val="26332354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D44E-586A-4322-A05E-A19A4887739E}"/>
              </a:ext>
            </a:extLst>
          </p:cNvPr>
          <p:cNvSpPr>
            <a:spLocks noGrp="1"/>
          </p:cNvSpPr>
          <p:nvPr>
            <p:ph type="title"/>
          </p:nvPr>
        </p:nvSpPr>
        <p:spPr/>
        <p:txBody>
          <a:bodyPr/>
          <a:lstStyle/>
          <a:p>
            <a:r>
              <a:rPr lang="en-US"/>
              <a:t>Corrosion inhibitor</a:t>
            </a:r>
          </a:p>
        </p:txBody>
      </p:sp>
      <p:sp>
        <p:nvSpPr>
          <p:cNvPr id="3" name="Content Placeholder 2">
            <a:extLst>
              <a:ext uri="{FF2B5EF4-FFF2-40B4-BE49-F238E27FC236}">
                <a16:creationId xmlns:a16="http://schemas.microsoft.com/office/drawing/2014/main" id="{9B19EEA6-158D-4B68-AE72-C13CFAA31E64}"/>
              </a:ext>
            </a:extLst>
          </p:cNvPr>
          <p:cNvSpPr>
            <a:spLocks noGrp="1"/>
          </p:cNvSpPr>
          <p:nvPr>
            <p:ph idx="1"/>
          </p:nvPr>
        </p:nvSpPr>
        <p:spPr>
          <a:xfrm>
            <a:off x="450272" y="2187574"/>
            <a:ext cx="10515600" cy="4351338"/>
          </a:xfrm>
        </p:spPr>
        <p:txBody>
          <a:bodyPr>
            <a:normAutofit/>
          </a:bodyPr>
          <a:lstStyle/>
          <a:p>
            <a:pPr marL="0" indent="0">
              <a:buNone/>
            </a:pPr>
            <a:r>
              <a:rPr lang="en-US"/>
              <a:t>Reduce corrosivity of water by forming a protective film on pipes due to corrosive water</a:t>
            </a:r>
          </a:p>
          <a:p>
            <a:r>
              <a:rPr lang="en-US"/>
              <a:t>Addition of orthophosphate or polyphosphate</a:t>
            </a:r>
          </a:p>
        </p:txBody>
      </p:sp>
      <p:sp>
        <p:nvSpPr>
          <p:cNvPr id="4" name="Slide Number Placeholder 3">
            <a:extLst>
              <a:ext uri="{FF2B5EF4-FFF2-40B4-BE49-F238E27FC236}">
                <a16:creationId xmlns:a16="http://schemas.microsoft.com/office/drawing/2014/main" id="{856AB869-7FC5-4D25-B0D4-DF17BC67D4C1}"/>
              </a:ext>
            </a:extLst>
          </p:cNvPr>
          <p:cNvSpPr>
            <a:spLocks noGrp="1"/>
          </p:cNvSpPr>
          <p:nvPr>
            <p:ph type="sldNum" sz="quarter" idx="4294967295"/>
          </p:nvPr>
        </p:nvSpPr>
        <p:spPr>
          <a:xfrm>
            <a:off x="94488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800" b="0" i="0" u="none" strike="noStrike" kern="1200" cap="none" spc="0" normalizeH="0" baseline="0" noProof="0" smtClean="0">
                <a:ln>
                  <a:noFill/>
                </a:ln>
                <a:solidFill>
                  <a:prstClr val="white">
                    <a:tint val="75000"/>
                  </a:prst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a:ln>
                <a:noFill/>
              </a:ln>
              <a:solidFill>
                <a:prstClr val="white">
                  <a:tint val="75000"/>
                </a:prstClr>
              </a:solidFill>
              <a:effectLst/>
              <a:uLnTx/>
              <a:uFillTx/>
              <a:latin typeface="Arial" panose="020B0604020202020204"/>
              <a:ea typeface="+mn-ea"/>
              <a:cs typeface="+mn-cs"/>
            </a:endParaRPr>
          </a:p>
        </p:txBody>
      </p:sp>
      <p:pic>
        <p:nvPicPr>
          <p:cNvPr id="7170" name="Picture 2" descr="Image result for corrosion control water treatment">
            <a:extLst>
              <a:ext uri="{FF2B5EF4-FFF2-40B4-BE49-F238E27FC236}">
                <a16:creationId xmlns:a16="http://schemas.microsoft.com/office/drawing/2014/main" id="{0FA61D33-1894-418D-B00B-883215115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2496" y="3901282"/>
            <a:ext cx="5767007" cy="2820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35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0ABFE-4A95-654E-FDE9-ADE340240FF9}"/>
              </a:ext>
            </a:extLst>
          </p:cNvPr>
          <p:cNvSpPr>
            <a:spLocks noGrp="1"/>
          </p:cNvSpPr>
          <p:nvPr>
            <p:ph type="title"/>
          </p:nvPr>
        </p:nvSpPr>
        <p:spPr>
          <a:xfrm>
            <a:off x="178443" y="0"/>
            <a:ext cx="11681048" cy="1325563"/>
          </a:xfrm>
        </p:spPr>
        <p:txBody>
          <a:bodyPr/>
          <a:lstStyle/>
          <a:p>
            <a:r>
              <a:rPr lang="en-US"/>
              <a:t>Corrosion Control Treatment under the LCR</a:t>
            </a:r>
          </a:p>
        </p:txBody>
      </p:sp>
      <p:sp>
        <p:nvSpPr>
          <p:cNvPr id="3" name="Content Placeholder 2">
            <a:extLst>
              <a:ext uri="{FF2B5EF4-FFF2-40B4-BE49-F238E27FC236}">
                <a16:creationId xmlns:a16="http://schemas.microsoft.com/office/drawing/2014/main" id="{E5F42829-88D6-19E9-6A6E-835963069CFD}"/>
              </a:ext>
            </a:extLst>
          </p:cNvPr>
          <p:cNvSpPr>
            <a:spLocks noGrp="1"/>
          </p:cNvSpPr>
          <p:nvPr>
            <p:ph idx="1"/>
          </p:nvPr>
        </p:nvSpPr>
        <p:spPr>
          <a:xfrm>
            <a:off x="838199" y="1956119"/>
            <a:ext cx="5922819" cy="4351338"/>
          </a:xfrm>
        </p:spPr>
        <p:txBody>
          <a:bodyPr/>
          <a:lstStyle/>
          <a:p>
            <a:r>
              <a:rPr lang="en-US"/>
              <a:t>Action Level Exceedance</a:t>
            </a:r>
          </a:p>
          <a:p>
            <a:r>
              <a:rPr lang="en-US"/>
              <a:t>Corrosion control study</a:t>
            </a:r>
          </a:p>
          <a:p>
            <a:r>
              <a:rPr lang="en-US"/>
              <a:t>Determination of corrosion control treatment</a:t>
            </a:r>
          </a:p>
          <a:p>
            <a:r>
              <a:rPr lang="en-US"/>
              <a:t>Follow up monitoring</a:t>
            </a:r>
          </a:p>
          <a:p>
            <a:r>
              <a:rPr lang="en-US"/>
              <a:t>Optimized or re-optimized corrosion control treatment</a:t>
            </a:r>
          </a:p>
          <a:p>
            <a:endParaRPr lang="en-US"/>
          </a:p>
          <a:p>
            <a:endParaRPr lang="en-US"/>
          </a:p>
        </p:txBody>
      </p:sp>
      <p:pic>
        <p:nvPicPr>
          <p:cNvPr id="5" name="Picture 4">
            <a:extLst>
              <a:ext uri="{FF2B5EF4-FFF2-40B4-BE49-F238E27FC236}">
                <a16:creationId xmlns:a16="http://schemas.microsoft.com/office/drawing/2014/main" id="{42CC43B3-DBFF-C629-9D9E-967D237A42A9}"/>
              </a:ext>
            </a:extLst>
          </p:cNvPr>
          <p:cNvPicPr>
            <a:picLocks noChangeAspect="1"/>
          </p:cNvPicPr>
          <p:nvPr/>
        </p:nvPicPr>
        <p:blipFill>
          <a:blip r:embed="rId3">
            <a:extLst>
              <a:ext uri="{28A0092B-C50C-407E-A947-70E740481C1C}">
                <a14:useLocalDpi xmlns:a14="http://schemas.microsoft.com/office/drawing/2010/main" val="0"/>
              </a:ext>
            </a:extLst>
          </a:blip>
          <a:srcRect l="21888" r="16700"/>
          <a:stretch>
            <a:fillRect/>
          </a:stretch>
        </p:blipFill>
        <p:spPr>
          <a:xfrm>
            <a:off x="7245928" y="1457356"/>
            <a:ext cx="3616036" cy="4393167"/>
          </a:xfrm>
          <a:prstGeom prst="rect">
            <a:avLst/>
          </a:prstGeom>
        </p:spPr>
      </p:pic>
    </p:spTree>
    <p:extLst>
      <p:ext uri="{BB962C8B-B14F-4D97-AF65-F5344CB8AC3E}">
        <p14:creationId xmlns:p14="http://schemas.microsoft.com/office/powerpoint/2010/main" val="704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163514-0D35-B662-3223-0813E15A45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2B7C41-4775-A64B-0C9F-4D1D7B6F2A43}"/>
              </a:ext>
            </a:extLst>
          </p:cNvPr>
          <p:cNvSpPr>
            <a:spLocks noGrp="1"/>
          </p:cNvSpPr>
          <p:nvPr>
            <p:ph type="title"/>
          </p:nvPr>
        </p:nvSpPr>
        <p:spPr>
          <a:xfrm>
            <a:off x="467360" y="1"/>
            <a:ext cx="11257280" cy="843280"/>
          </a:xfrm>
        </p:spPr>
        <p:txBody>
          <a:bodyPr/>
          <a:lstStyle/>
          <a:p>
            <a:r>
              <a:rPr lang="en-US"/>
              <a:t>Schedule for 2026:</a:t>
            </a:r>
          </a:p>
        </p:txBody>
      </p:sp>
      <p:sp>
        <p:nvSpPr>
          <p:cNvPr id="3" name="TextBox 2">
            <a:extLst>
              <a:ext uri="{FF2B5EF4-FFF2-40B4-BE49-F238E27FC236}">
                <a16:creationId xmlns:a16="http://schemas.microsoft.com/office/drawing/2014/main" id="{BE4C16B2-3A7A-9B44-CF65-DF5EE378CF33}"/>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94DE461A-CD46-3155-1FFA-EF30EB08B061}"/>
              </a:ext>
            </a:extLst>
          </p:cNvPr>
          <p:cNvGraphicFramePr>
            <a:graphicFrameLocks noGrp="1"/>
          </p:cNvGraphicFramePr>
          <p:nvPr>
            <p:extLst>
              <p:ext uri="{D42A27DB-BD31-4B8C-83A1-F6EECF244321}">
                <p14:modId xmlns:p14="http://schemas.microsoft.com/office/powerpoint/2010/main" val="2298553993"/>
              </p:ext>
            </p:extLst>
          </p:nvPr>
        </p:nvGraphicFramePr>
        <p:xfrm>
          <a:off x="984387" y="974960"/>
          <a:ext cx="10223225" cy="5327305"/>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buNone/>
                      </a:pPr>
                      <a:r>
                        <a:rPr lang="en-US" sz="1400" b="0" i="0" u="none" strike="noStrike">
                          <a:solidFill>
                            <a:srgbClr val="000000"/>
                          </a:solidFill>
                          <a:effectLst/>
                          <a:latin typeface="Raleway" pitchFamily="2" charset="0"/>
                        </a:rPr>
                        <a:t>1/22/2026</a:t>
                      </a:r>
                    </a:p>
                  </a:txBody>
                  <a:tcPr marL="4763" marR="4763" marT="4763" marB="0" anchor="b">
                    <a:solidFill>
                      <a:schemeClr val="bg2"/>
                    </a:solidFill>
                  </a:tcPr>
                </a:tc>
                <a:tc>
                  <a:txBody>
                    <a:bodyPr/>
                    <a:lstStyle/>
                    <a:p>
                      <a:pPr algn="l" fontAlgn="b">
                        <a:buNone/>
                      </a:pPr>
                      <a:r>
                        <a:rPr lang="en-US" sz="1400" b="0" i="0" u="none" strike="noStrike">
                          <a:solidFill>
                            <a:srgbClr val="000000"/>
                          </a:solidFill>
                          <a:effectLst/>
                          <a:latin typeface="Raleway" pitchFamily="2" charset="0"/>
                        </a:rPr>
                        <a:t>Alternative Treatment Processes (e.g. fluoridation, ion exchange, RO…)</a:t>
                      </a:r>
                    </a:p>
                  </a:txBody>
                  <a:tcPr marL="4763" marR="4763" marT="4763" marB="0" anchor="b">
                    <a:solidFill>
                      <a:schemeClr val="bg2"/>
                    </a:solidFill>
                  </a:tcPr>
                </a:tc>
                <a:extLst>
                  <a:ext uri="{0D108BD9-81ED-4DB2-BD59-A6C34878D82A}">
                    <a16:rowId xmlns:a16="http://schemas.microsoft.com/office/drawing/2014/main" val="733357491"/>
                  </a:ext>
                </a:extLst>
              </a:tr>
              <a:tr h="367267">
                <a:tc>
                  <a:txBody>
                    <a:bodyPr/>
                    <a:lstStyle/>
                    <a:p>
                      <a:pPr algn="ctr" fontAlgn="b">
                        <a:buNone/>
                      </a:pPr>
                      <a:r>
                        <a:rPr lang="en-US" sz="1400" b="0" i="0" u="none" strike="noStrike">
                          <a:solidFill>
                            <a:srgbClr val="000000"/>
                          </a:solidFill>
                          <a:effectLst/>
                          <a:latin typeface="Raleway" pitchFamily="2" charset="0"/>
                        </a:rPr>
                        <a:t>2/5/2026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Drinking Water Treatment Math &amp; Concept Review</a:t>
                      </a:r>
                    </a:p>
                  </a:txBody>
                  <a:tcPr marL="4763" marR="4763" marT="4763" marB="0" anchor="b"/>
                </a:tc>
                <a:extLst>
                  <a:ext uri="{0D108BD9-81ED-4DB2-BD59-A6C34878D82A}">
                    <a16:rowId xmlns:a16="http://schemas.microsoft.com/office/drawing/2014/main" val="392762338"/>
                  </a:ext>
                </a:extLst>
              </a:tr>
              <a:tr h="367267">
                <a:tc>
                  <a:txBody>
                    <a:bodyPr/>
                    <a:lstStyle/>
                    <a:p>
                      <a:pPr algn="ctr" fontAlgn="b">
                        <a:buNone/>
                      </a:pPr>
                      <a:r>
                        <a:rPr lang="en-US" sz="1400" b="0" i="0" u="none" strike="noStrike">
                          <a:solidFill>
                            <a:srgbClr val="000000"/>
                          </a:solidFill>
                          <a:effectLst/>
                          <a:latin typeface="Raleway" pitchFamily="2" charset="0"/>
                        </a:rPr>
                        <a:t>2/19/2026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Safety Program Basics (including personal safety, equipment safety, facility safety)</a:t>
                      </a:r>
                    </a:p>
                  </a:txBody>
                  <a:tcPr marL="4763" marR="4763" marT="4763" marB="0" anchor="b"/>
                </a:tc>
                <a:extLst>
                  <a:ext uri="{0D108BD9-81ED-4DB2-BD59-A6C34878D82A}">
                    <a16:rowId xmlns:a16="http://schemas.microsoft.com/office/drawing/2014/main" val="1988889985"/>
                  </a:ext>
                </a:extLst>
              </a:tr>
              <a:tr h="367267">
                <a:tc>
                  <a:txBody>
                    <a:bodyPr/>
                    <a:lstStyle/>
                    <a:p>
                      <a:pPr algn="ctr" fontAlgn="b">
                        <a:buNone/>
                      </a:pPr>
                      <a:r>
                        <a:rPr lang="en-US" sz="1400" b="0" i="0" u="none" strike="noStrike">
                          <a:solidFill>
                            <a:srgbClr val="000000"/>
                          </a:solidFill>
                          <a:effectLst/>
                          <a:latin typeface="Raleway" pitchFamily="2" charset="0"/>
                        </a:rPr>
                        <a:t>3/5/2026</a:t>
                      </a:r>
                    </a:p>
                  </a:txBody>
                  <a:tcPr marL="4763" marR="4763" marT="4763" marB="0" anchor="b">
                    <a:solidFill>
                      <a:schemeClr val="accent6">
                        <a:lumMod val="20000"/>
                        <a:lumOff val="80000"/>
                      </a:schemeClr>
                    </a:solidFill>
                  </a:tcPr>
                </a:tc>
                <a:tc>
                  <a:txBody>
                    <a:bodyPr/>
                    <a:lstStyle/>
                    <a:p>
                      <a:pPr algn="l" fontAlgn="b">
                        <a:buNone/>
                      </a:pPr>
                      <a:r>
                        <a:rPr lang="en-US" sz="1400" b="0" i="0" u="none" strike="noStrike">
                          <a:solidFill>
                            <a:srgbClr val="000000"/>
                          </a:solidFill>
                          <a:effectLst/>
                          <a:latin typeface="Raleway" pitchFamily="2" charset="0"/>
                        </a:rPr>
                        <a:t>Lead &amp; Copper Rule, Corrosion Control</a:t>
                      </a:r>
                    </a:p>
                  </a:txBody>
                  <a:tcPr marL="4763" marR="4763" marT="4763" marB="0" anchor="b">
                    <a:solidFill>
                      <a:schemeClr val="accent6">
                        <a:lumMod val="20000"/>
                        <a:lumOff val="80000"/>
                      </a:schemeClr>
                    </a:solidFill>
                  </a:tcPr>
                </a:tc>
                <a:extLst>
                  <a:ext uri="{0D108BD9-81ED-4DB2-BD59-A6C34878D82A}">
                    <a16:rowId xmlns:a16="http://schemas.microsoft.com/office/drawing/2014/main" val="1439428"/>
                  </a:ext>
                </a:extLst>
              </a:tr>
              <a:tr h="367267">
                <a:tc>
                  <a:txBody>
                    <a:bodyPr/>
                    <a:lstStyle/>
                    <a:p>
                      <a:pPr algn="ctr" fontAlgn="b">
                        <a:buNone/>
                      </a:pPr>
                      <a:r>
                        <a:rPr lang="en-US" sz="1400" b="0" i="0" u="none" strike="noStrike">
                          <a:solidFill>
                            <a:srgbClr val="000000"/>
                          </a:solidFill>
                          <a:effectLst/>
                          <a:latin typeface="Raleway" pitchFamily="2" charset="0"/>
                        </a:rPr>
                        <a:t>3/19/2026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Distribution Systems 1: Hydraulics, Pipe Types, Selection, Installation, and Water Quality</a:t>
                      </a:r>
                    </a:p>
                  </a:txBody>
                  <a:tcPr marL="4763" marR="4763" marT="4763" marB="0" anchor="b"/>
                </a:tc>
                <a:extLst>
                  <a:ext uri="{0D108BD9-81ED-4DB2-BD59-A6C34878D82A}">
                    <a16:rowId xmlns:a16="http://schemas.microsoft.com/office/drawing/2014/main" val="1125775095"/>
                  </a:ext>
                </a:extLst>
              </a:tr>
              <a:tr h="367267">
                <a:tc>
                  <a:txBody>
                    <a:bodyPr/>
                    <a:lstStyle/>
                    <a:p>
                      <a:pPr algn="ctr" fontAlgn="b">
                        <a:buNone/>
                      </a:pPr>
                      <a:r>
                        <a:rPr lang="en-US" sz="1400" b="0" i="0" u="none" strike="noStrike">
                          <a:solidFill>
                            <a:srgbClr val="000000"/>
                          </a:solidFill>
                          <a:effectLst/>
                          <a:latin typeface="Raleway" pitchFamily="2" charset="0"/>
                        </a:rPr>
                        <a:t>4/2/2026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Distribution Systems 2: Valves, Hydrants, Meters, and Service Connections</a:t>
                      </a:r>
                    </a:p>
                  </a:txBody>
                  <a:tcPr marL="4763" marR="4763" marT="4763" marB="0" anchor="b"/>
                </a:tc>
                <a:extLst>
                  <a:ext uri="{0D108BD9-81ED-4DB2-BD59-A6C34878D82A}">
                    <a16:rowId xmlns:a16="http://schemas.microsoft.com/office/drawing/2014/main" val="1678978195"/>
                  </a:ext>
                </a:extLst>
              </a:tr>
              <a:tr h="367267">
                <a:tc>
                  <a:txBody>
                    <a:bodyPr/>
                    <a:lstStyle/>
                    <a:p>
                      <a:pPr algn="ctr" fontAlgn="b">
                        <a:buNone/>
                      </a:pPr>
                      <a:r>
                        <a:rPr lang="en-US" sz="1400" b="0" i="0" u="none" strike="noStrike">
                          <a:solidFill>
                            <a:srgbClr val="000000"/>
                          </a:solidFill>
                          <a:effectLst/>
                          <a:latin typeface="Raleway" pitchFamily="2" charset="0"/>
                        </a:rPr>
                        <a:t>4/16/2026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Distribution Systems 3: Storage and Booster Pumping</a:t>
                      </a:r>
                    </a:p>
                  </a:txBody>
                  <a:tcPr marL="4763" marR="4763" marT="4763" marB="0" anchor="b"/>
                </a:tc>
                <a:extLst>
                  <a:ext uri="{0D108BD9-81ED-4DB2-BD59-A6C34878D82A}">
                    <a16:rowId xmlns:a16="http://schemas.microsoft.com/office/drawing/2014/main" val="1921529446"/>
                  </a:ext>
                </a:extLst>
              </a:tr>
              <a:tr h="378756">
                <a:tc>
                  <a:txBody>
                    <a:bodyPr/>
                    <a:lstStyle/>
                    <a:p>
                      <a:pPr algn="ctr" fontAlgn="b">
                        <a:buNone/>
                      </a:pPr>
                      <a:r>
                        <a:rPr lang="en-US" sz="1400" b="0" i="0" u="none" strike="noStrike">
                          <a:solidFill>
                            <a:srgbClr val="000000"/>
                          </a:solidFill>
                          <a:effectLst/>
                          <a:latin typeface="Raleway" pitchFamily="2" charset="0"/>
                        </a:rPr>
                        <a:t>4/30/2026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O&amp;M: Pumps, Main, and  Appurtenance Maintenance (including pressure monitoring, valve exercising, and flushing)</a:t>
                      </a:r>
                    </a:p>
                  </a:txBody>
                  <a:tcPr marL="4763" marR="4763" marT="4763" marB="0" anchor="b">
                    <a:solidFill>
                      <a:srgbClr val="E7EAED"/>
                    </a:solidFill>
                  </a:tcPr>
                </a:tc>
                <a:extLst>
                  <a:ext uri="{0D108BD9-81ED-4DB2-BD59-A6C34878D82A}">
                    <a16:rowId xmlns:a16="http://schemas.microsoft.com/office/drawing/2014/main" val="4115922846"/>
                  </a:ext>
                </a:extLst>
              </a:tr>
              <a:tr h="422267">
                <a:tc>
                  <a:txBody>
                    <a:bodyPr/>
                    <a:lstStyle/>
                    <a:p>
                      <a:pPr algn="ctr" fontAlgn="b">
                        <a:buNone/>
                      </a:pPr>
                      <a:r>
                        <a:rPr lang="en-US" sz="1400" b="0" i="0" u="none" strike="noStrike">
                          <a:solidFill>
                            <a:srgbClr val="000000"/>
                          </a:solidFill>
                          <a:effectLst/>
                          <a:latin typeface="Raleway" pitchFamily="2" charset="0"/>
                        </a:rPr>
                        <a:t>5/14/2026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O&amp;M: Cross Connection Control</a:t>
                      </a:r>
                    </a:p>
                  </a:txBody>
                  <a:tcPr marL="4763" marR="4763" marT="4763" marB="0" anchor="b">
                    <a:solidFill>
                      <a:srgbClr val="E7EAED"/>
                    </a:solidFill>
                  </a:tcPr>
                </a:tc>
                <a:extLst>
                  <a:ext uri="{0D108BD9-81ED-4DB2-BD59-A6C34878D82A}">
                    <a16:rowId xmlns:a16="http://schemas.microsoft.com/office/drawing/2014/main" val="1141426656"/>
                  </a:ext>
                </a:extLst>
              </a:tr>
              <a:tr h="367267">
                <a:tc>
                  <a:txBody>
                    <a:bodyPr/>
                    <a:lstStyle/>
                    <a:p>
                      <a:pPr algn="ctr" fontAlgn="b">
                        <a:buNone/>
                      </a:pPr>
                      <a:r>
                        <a:rPr lang="en-US" sz="1400" b="0" i="0" u="none" strike="noStrike">
                          <a:solidFill>
                            <a:srgbClr val="000000"/>
                          </a:solidFill>
                          <a:effectLst/>
                          <a:latin typeface="Raleway" pitchFamily="2" charset="0"/>
                        </a:rPr>
                        <a:t>5/28/2026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O&amp;M: Distribution System Math and Concept Review</a:t>
                      </a:r>
                    </a:p>
                  </a:txBody>
                  <a:tcPr marL="4763" marR="4763" marT="4763" marB="0" anchor="b">
                    <a:solidFill>
                      <a:srgbClr val="E7EAED"/>
                    </a:solidFill>
                  </a:tcPr>
                </a:tc>
                <a:extLst>
                  <a:ext uri="{0D108BD9-81ED-4DB2-BD59-A6C34878D82A}">
                    <a16:rowId xmlns:a16="http://schemas.microsoft.com/office/drawing/2014/main" val="3306775158"/>
                  </a:ext>
                </a:extLst>
              </a:tr>
              <a:tr h="367267">
                <a:tc>
                  <a:txBody>
                    <a:bodyPr/>
                    <a:lstStyle/>
                    <a:p>
                      <a:pPr algn="ctr" fontAlgn="b">
                        <a:buNone/>
                      </a:pPr>
                      <a:r>
                        <a:rPr lang="en-US" sz="1400" b="0" i="0" u="none" strike="noStrike">
                          <a:solidFill>
                            <a:srgbClr val="000000"/>
                          </a:solidFill>
                          <a:effectLst/>
                          <a:latin typeface="Raleway" pitchFamily="2" charset="0"/>
                        </a:rPr>
                        <a:t>6/11/2026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Sampling &amp; Lab Procedures/Analysis/Interpretation</a:t>
                      </a:r>
                    </a:p>
                  </a:txBody>
                  <a:tcPr marL="4763" marR="4763" marT="4763" marB="0" anchor="b"/>
                </a:tc>
                <a:extLst>
                  <a:ext uri="{0D108BD9-81ED-4DB2-BD59-A6C34878D82A}">
                    <a16:rowId xmlns:a16="http://schemas.microsoft.com/office/drawing/2014/main" val="1418810750"/>
                  </a:ext>
                </a:extLst>
              </a:tr>
              <a:tr h="422267">
                <a:tc>
                  <a:txBody>
                    <a:bodyPr/>
                    <a:lstStyle/>
                    <a:p>
                      <a:pPr algn="ctr" fontAlgn="b">
                        <a:buNone/>
                      </a:pPr>
                      <a:r>
                        <a:rPr lang="en-US" sz="1400" b="0" i="0" u="none" strike="noStrike">
                          <a:solidFill>
                            <a:srgbClr val="000000"/>
                          </a:solidFill>
                          <a:effectLst/>
                          <a:latin typeface="Raleway" pitchFamily="2" charset="0"/>
                        </a:rPr>
                        <a:t>6/25/2026</a:t>
                      </a:r>
                    </a:p>
                  </a:txBody>
                  <a:tcPr marL="4763" marR="4763" marT="4763" marB="0" anchor="b">
                    <a:solidFill>
                      <a:srgbClr val="E7EAED"/>
                    </a:solidFill>
                  </a:tcPr>
                </a:tc>
                <a:tc>
                  <a:txBody>
                    <a:bodyPr/>
                    <a:lstStyle/>
                    <a:p>
                      <a:pPr algn="l" fontAlgn="b">
                        <a:buNone/>
                      </a:pPr>
                      <a:r>
                        <a:rPr lang="en-US" sz="1400" b="0" i="0" u="none" strike="noStrike">
                          <a:solidFill>
                            <a:srgbClr val="000000"/>
                          </a:solidFill>
                          <a:effectLst/>
                          <a:latin typeface="Raleway" pitchFamily="2" charset="0"/>
                        </a:rPr>
                        <a:t>Management Overview (including organization, communication, PR &amp; record keeping)</a:t>
                      </a:r>
                    </a:p>
                  </a:txBody>
                  <a:tcPr marL="4763" marR="4763" marT="4763" marB="0" anchor="b">
                    <a:solidFill>
                      <a:srgbClr val="E7EAED"/>
                    </a:solidFill>
                  </a:tcPr>
                </a:tc>
                <a:extLst>
                  <a:ext uri="{0D108BD9-81ED-4DB2-BD59-A6C34878D82A}">
                    <a16:rowId xmlns:a16="http://schemas.microsoft.com/office/drawing/2014/main" val="3025419566"/>
                  </a:ext>
                </a:extLst>
              </a:tr>
              <a:tr h="367267">
                <a:tc>
                  <a:txBody>
                    <a:bodyPr/>
                    <a:lstStyle/>
                    <a:p>
                      <a:pPr algn="ctr" fontAlgn="b">
                        <a:buNone/>
                      </a:pPr>
                      <a:r>
                        <a:rPr lang="en-US" sz="1400" b="0" i="0" u="none" strike="noStrike">
                          <a:solidFill>
                            <a:srgbClr val="000000"/>
                          </a:solidFill>
                          <a:effectLst/>
                          <a:latin typeface="Raleway" pitchFamily="2" charset="0"/>
                        </a:rPr>
                        <a:t>7/9/2026</a:t>
                      </a:r>
                    </a:p>
                  </a:txBody>
                  <a:tcPr marL="4763" marR="4763" marT="4763" marB="0" anchor="b"/>
                </a:tc>
                <a:tc>
                  <a:txBody>
                    <a:bodyPr/>
                    <a:lstStyle/>
                    <a:p>
                      <a:pPr algn="l" fontAlgn="b">
                        <a:buNone/>
                      </a:pPr>
                      <a:r>
                        <a:rPr lang="en-US" sz="1400" b="0" i="0" u="none" strike="noStrike">
                          <a:solidFill>
                            <a:srgbClr val="000000"/>
                          </a:solidFill>
                          <a:effectLst/>
                          <a:latin typeface="Raleway" pitchFamily="2" charset="0"/>
                        </a:rPr>
                        <a:t>Drinking Water Practice Exam and Review</a:t>
                      </a:r>
                    </a:p>
                  </a:txBody>
                  <a:tcPr marL="4763" marR="4763" marT="4763"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16497430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62515" y="4320315"/>
            <a:ext cx="539951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 EFC email: </a:t>
            </a:r>
            <a:r>
              <a:rPr kumimoji="0" lang="en-US" sz="3000" b="0" i="0" u="none" strike="noStrike" kern="1200" cap="none" spc="0" normalizeH="0" baseline="0" noProof="0">
                <a:ln>
                  <a:noFill/>
                </a:ln>
                <a:solidFill>
                  <a:prstClr val="black"/>
                </a:solidFill>
                <a:effectLst/>
                <a:uLnTx/>
                <a:uFillTx/>
                <a:latin typeface="Raleway" panose="020B0503030101060003" pitchFamily="34" charset="0"/>
                <a:ea typeface="+mn-ea"/>
                <a:cs typeface="+mn-cs"/>
                <a:hlinkClick r:id="rId4"/>
              </a:rPr>
              <a:t>swefc@unm.edu</a:t>
            </a:r>
            <a:r>
              <a:rPr kumimoji="0" lang="en-US" sz="3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 </a:t>
            </a:r>
          </a:p>
        </p:txBody>
      </p:sp>
    </p:spTree>
    <p:extLst>
      <p:ext uri="{BB962C8B-B14F-4D97-AF65-F5344CB8AC3E}">
        <p14:creationId xmlns:p14="http://schemas.microsoft.com/office/powerpoint/2010/main" val="2825714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16B9-AE06-ABBC-DC34-3B395FCF1D39}"/>
              </a:ext>
            </a:extLst>
          </p:cNvPr>
          <p:cNvSpPr>
            <a:spLocks noGrp="1"/>
          </p:cNvSpPr>
          <p:nvPr>
            <p:ph type="title"/>
          </p:nvPr>
        </p:nvSpPr>
        <p:spPr/>
        <p:txBody>
          <a:bodyPr/>
          <a:lstStyle/>
          <a:p>
            <a:r>
              <a:rPr lang="en-US"/>
              <a:t>Corrosivity and Water Stabilization</a:t>
            </a:r>
          </a:p>
        </p:txBody>
      </p:sp>
      <p:sp>
        <p:nvSpPr>
          <p:cNvPr id="3" name="Content Placeholder 2">
            <a:extLst>
              <a:ext uri="{FF2B5EF4-FFF2-40B4-BE49-F238E27FC236}">
                <a16:creationId xmlns:a16="http://schemas.microsoft.com/office/drawing/2014/main" id="{E998916E-B0B6-9D79-3DB5-F9C6EE00DD48}"/>
              </a:ext>
            </a:extLst>
          </p:cNvPr>
          <p:cNvSpPr>
            <a:spLocks noGrp="1"/>
          </p:cNvSpPr>
          <p:nvPr>
            <p:ph sz="half" idx="1"/>
          </p:nvPr>
        </p:nvSpPr>
        <p:spPr>
          <a:xfrm>
            <a:off x="201216" y="1618456"/>
            <a:ext cx="5181600" cy="5239544"/>
          </a:xfrm>
        </p:spPr>
        <p:txBody>
          <a:bodyPr>
            <a:normAutofit fontScale="92500"/>
          </a:bodyPr>
          <a:lstStyle/>
          <a:p>
            <a:r>
              <a:rPr lang="en-US"/>
              <a:t>Complicated chemical interactions</a:t>
            </a:r>
          </a:p>
          <a:p>
            <a:r>
              <a:rPr lang="en-US"/>
              <a:t>Models used to predict corrosivity (Langelier Saturation Index, Ryznar Stability Index)</a:t>
            </a:r>
          </a:p>
          <a:p>
            <a:r>
              <a:rPr lang="en-US"/>
              <a:t>Factors that affect corrosivity</a:t>
            </a:r>
          </a:p>
          <a:p>
            <a:pPr lvl="1"/>
            <a:r>
              <a:rPr lang="en-US"/>
              <a:t>Dissolved oxygen</a:t>
            </a:r>
          </a:p>
          <a:p>
            <a:pPr lvl="1"/>
            <a:r>
              <a:rPr lang="en-US"/>
              <a:t>Total dissolved solids</a:t>
            </a:r>
          </a:p>
          <a:p>
            <a:pPr lvl="1"/>
            <a:r>
              <a:rPr lang="en-US"/>
              <a:t>Alkalinity and pH</a:t>
            </a:r>
          </a:p>
          <a:p>
            <a:pPr lvl="1"/>
            <a:r>
              <a:rPr lang="en-US"/>
              <a:t>Temperature</a:t>
            </a:r>
          </a:p>
          <a:p>
            <a:pPr lvl="1"/>
            <a:r>
              <a:rPr lang="en-US"/>
              <a:t>Flow velocity</a:t>
            </a:r>
          </a:p>
          <a:p>
            <a:pPr lvl="1"/>
            <a:r>
              <a:rPr lang="en-US"/>
              <a:t>Type of metal</a:t>
            </a:r>
          </a:p>
          <a:p>
            <a:pPr lvl="1"/>
            <a:r>
              <a:rPr lang="en-US"/>
              <a:t>Electrical current</a:t>
            </a:r>
          </a:p>
          <a:p>
            <a:pPr lvl="1"/>
            <a:r>
              <a:rPr lang="en-US"/>
              <a:t>Bacteria</a:t>
            </a:r>
          </a:p>
        </p:txBody>
      </p:sp>
      <p:sp>
        <p:nvSpPr>
          <p:cNvPr id="4" name="Content Placeholder 3">
            <a:extLst>
              <a:ext uri="{FF2B5EF4-FFF2-40B4-BE49-F238E27FC236}">
                <a16:creationId xmlns:a16="http://schemas.microsoft.com/office/drawing/2014/main" id="{9E34EC81-BD2C-6255-E96A-F6FF57EB3894}"/>
              </a:ext>
            </a:extLst>
          </p:cNvPr>
          <p:cNvSpPr>
            <a:spLocks noGrp="1"/>
          </p:cNvSpPr>
          <p:nvPr>
            <p:ph sz="half" idx="2"/>
          </p:nvPr>
        </p:nvSpPr>
        <p:spPr>
          <a:xfrm>
            <a:off x="6096000" y="1618456"/>
            <a:ext cx="5181600" cy="4351338"/>
          </a:xfrm>
        </p:spPr>
        <p:txBody>
          <a:bodyPr>
            <a:normAutofit fontScale="92500"/>
          </a:bodyPr>
          <a:lstStyle/>
          <a:p>
            <a:r>
              <a:rPr lang="en-US"/>
              <a:t>Remedied through altering of pH or alkalinity, sequestering agents, formation of protective coating</a:t>
            </a:r>
          </a:p>
        </p:txBody>
      </p:sp>
      <p:sp>
        <p:nvSpPr>
          <p:cNvPr id="5" name="Slide Number Placeholder 4">
            <a:extLst>
              <a:ext uri="{FF2B5EF4-FFF2-40B4-BE49-F238E27FC236}">
                <a16:creationId xmlns:a16="http://schemas.microsoft.com/office/drawing/2014/main" id="{5A2BE56E-389D-84CB-7DE8-D569D76D14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4EF0D3-21D0-400B-AE55-7BB5AAD387F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EF5BE8C-8F5D-CD1B-63C0-0253207BC766}"/>
              </a:ext>
            </a:extLst>
          </p:cNvPr>
          <p:cNvPicPr>
            <a:picLocks noChangeAspect="1"/>
          </p:cNvPicPr>
          <p:nvPr/>
        </p:nvPicPr>
        <p:blipFill>
          <a:blip r:embed="rId3"/>
          <a:stretch>
            <a:fillRect/>
          </a:stretch>
        </p:blipFill>
        <p:spPr>
          <a:xfrm>
            <a:off x="6096000" y="2944019"/>
            <a:ext cx="4799779" cy="3913982"/>
          </a:xfrm>
          <a:prstGeom prst="rect">
            <a:avLst/>
          </a:prstGeom>
        </p:spPr>
      </p:pic>
    </p:spTree>
    <p:extLst>
      <p:ext uri="{BB962C8B-B14F-4D97-AF65-F5344CB8AC3E}">
        <p14:creationId xmlns:p14="http://schemas.microsoft.com/office/powerpoint/2010/main" val="296307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1" name="object 11"/>
          <p:cNvGrpSpPr/>
          <p:nvPr/>
        </p:nvGrpSpPr>
        <p:grpSpPr>
          <a:xfrm>
            <a:off x="249092" y="1726727"/>
            <a:ext cx="6300563" cy="4681737"/>
            <a:chOff x="469391" y="1187196"/>
            <a:chExt cx="7847330" cy="5180330"/>
          </a:xfrm>
        </p:grpSpPr>
        <p:pic>
          <p:nvPicPr>
            <p:cNvPr id="12" name="object 12" descr="RIPRPAY2 A1_2.JPG"/>
            <p:cNvPicPr/>
            <p:nvPr/>
          </p:nvPicPr>
          <p:blipFill>
            <a:blip r:embed="rId2" cstate="print"/>
            <a:stretch>
              <a:fillRect/>
            </a:stretch>
          </p:blipFill>
          <p:spPr>
            <a:xfrm>
              <a:off x="2967240" y="4311396"/>
              <a:ext cx="2865107" cy="2055875"/>
            </a:xfrm>
            <a:prstGeom prst="rect">
              <a:avLst/>
            </a:prstGeom>
          </p:spPr>
        </p:pic>
        <p:pic>
          <p:nvPicPr>
            <p:cNvPr id="13" name="object 13" descr="RIPRPAY2 A1_2.JPG"/>
            <p:cNvPicPr/>
            <p:nvPr/>
          </p:nvPicPr>
          <p:blipFill>
            <a:blip r:embed="rId3" cstate="print"/>
            <a:stretch>
              <a:fillRect/>
            </a:stretch>
          </p:blipFill>
          <p:spPr>
            <a:xfrm>
              <a:off x="3162834" y="4506747"/>
              <a:ext cx="2276486" cy="1466988"/>
            </a:xfrm>
            <a:prstGeom prst="rect">
              <a:avLst/>
            </a:prstGeom>
          </p:spPr>
        </p:pic>
        <p:pic>
          <p:nvPicPr>
            <p:cNvPr id="14" name="object 14" descr="10D_20130423_09.jpg"/>
            <p:cNvPicPr/>
            <p:nvPr/>
          </p:nvPicPr>
          <p:blipFill>
            <a:blip r:embed="rId4" cstate="print"/>
            <a:stretch>
              <a:fillRect/>
            </a:stretch>
          </p:blipFill>
          <p:spPr>
            <a:xfrm>
              <a:off x="469404" y="4311396"/>
              <a:ext cx="2874251" cy="2055875"/>
            </a:xfrm>
            <a:prstGeom prst="rect">
              <a:avLst/>
            </a:prstGeom>
          </p:spPr>
        </p:pic>
        <p:pic>
          <p:nvPicPr>
            <p:cNvPr id="15" name="object 15" descr="10D_20130423_09.jpg"/>
            <p:cNvPicPr/>
            <p:nvPr/>
          </p:nvPicPr>
          <p:blipFill>
            <a:blip r:embed="rId5" cstate="print"/>
            <a:stretch>
              <a:fillRect/>
            </a:stretch>
          </p:blipFill>
          <p:spPr>
            <a:xfrm>
              <a:off x="665022" y="4506747"/>
              <a:ext cx="2285108" cy="1466988"/>
            </a:xfrm>
            <a:prstGeom prst="rect">
              <a:avLst/>
            </a:prstGeom>
          </p:spPr>
        </p:pic>
        <p:pic>
          <p:nvPicPr>
            <p:cNvPr id="16" name="object 16" descr="SD1400_20141113_11053.jpg"/>
            <p:cNvPicPr/>
            <p:nvPr/>
          </p:nvPicPr>
          <p:blipFill>
            <a:blip r:embed="rId2" cstate="print"/>
            <a:stretch>
              <a:fillRect/>
            </a:stretch>
          </p:blipFill>
          <p:spPr>
            <a:xfrm>
              <a:off x="469391" y="2749296"/>
              <a:ext cx="2865119" cy="2055875"/>
            </a:xfrm>
            <a:prstGeom prst="rect">
              <a:avLst/>
            </a:prstGeom>
          </p:spPr>
        </p:pic>
        <p:pic>
          <p:nvPicPr>
            <p:cNvPr id="17" name="object 17" descr="SD1400_20141113_11053.jpg"/>
            <p:cNvPicPr/>
            <p:nvPr/>
          </p:nvPicPr>
          <p:blipFill>
            <a:blip r:embed="rId6" cstate="print"/>
            <a:stretch>
              <a:fillRect/>
            </a:stretch>
          </p:blipFill>
          <p:spPr>
            <a:xfrm>
              <a:off x="665022" y="2944672"/>
              <a:ext cx="2276762" cy="1466986"/>
            </a:xfrm>
            <a:prstGeom prst="rect">
              <a:avLst/>
            </a:prstGeom>
          </p:spPr>
        </p:pic>
        <p:pic>
          <p:nvPicPr>
            <p:cNvPr id="18" name="object 18" descr="ABCA22SE1-Pb E1_04.jpg"/>
            <p:cNvPicPr/>
            <p:nvPr/>
          </p:nvPicPr>
          <p:blipFill>
            <a:blip r:embed="rId7" cstate="print"/>
            <a:stretch>
              <a:fillRect/>
            </a:stretch>
          </p:blipFill>
          <p:spPr>
            <a:xfrm>
              <a:off x="5449824" y="1187196"/>
              <a:ext cx="2863595" cy="2055875"/>
            </a:xfrm>
            <a:prstGeom prst="rect">
              <a:avLst/>
            </a:prstGeom>
          </p:spPr>
        </p:pic>
        <p:pic>
          <p:nvPicPr>
            <p:cNvPr id="19" name="object 19" descr="ABCA22SE1-Pb E1_04.jpg"/>
            <p:cNvPicPr/>
            <p:nvPr/>
          </p:nvPicPr>
          <p:blipFill>
            <a:blip r:embed="rId8" cstate="print"/>
            <a:stretch>
              <a:fillRect/>
            </a:stretch>
          </p:blipFill>
          <p:spPr>
            <a:xfrm>
              <a:off x="5644845" y="1382587"/>
              <a:ext cx="2275674" cy="1466987"/>
            </a:xfrm>
            <a:prstGeom prst="rect">
              <a:avLst/>
            </a:prstGeom>
          </p:spPr>
        </p:pic>
        <p:pic>
          <p:nvPicPr>
            <p:cNvPr id="20" name="object 20" descr="ABED90NW1-Pb C1_02.jpg"/>
            <p:cNvPicPr/>
            <p:nvPr/>
          </p:nvPicPr>
          <p:blipFill>
            <a:blip r:embed="rId9" cstate="print"/>
            <a:stretch>
              <a:fillRect/>
            </a:stretch>
          </p:blipFill>
          <p:spPr>
            <a:xfrm>
              <a:off x="5449824" y="2749296"/>
              <a:ext cx="2865119" cy="2055875"/>
            </a:xfrm>
            <a:prstGeom prst="rect">
              <a:avLst/>
            </a:prstGeom>
          </p:spPr>
        </p:pic>
        <p:pic>
          <p:nvPicPr>
            <p:cNvPr id="21" name="object 21" descr="ABED90NW1-Pb C1_02.jpg"/>
            <p:cNvPicPr/>
            <p:nvPr/>
          </p:nvPicPr>
          <p:blipFill>
            <a:blip r:embed="rId10" cstate="print"/>
            <a:stretch>
              <a:fillRect/>
            </a:stretch>
          </p:blipFill>
          <p:spPr>
            <a:xfrm>
              <a:off x="5644845" y="2944664"/>
              <a:ext cx="2276614" cy="1466984"/>
            </a:xfrm>
            <a:prstGeom prst="rect">
              <a:avLst/>
            </a:prstGeom>
          </p:spPr>
        </p:pic>
        <p:pic>
          <p:nvPicPr>
            <p:cNvPr id="22" name="object 22" descr="ONLOLOR1 B2_1.jpg"/>
            <p:cNvPicPr/>
            <p:nvPr/>
          </p:nvPicPr>
          <p:blipFill>
            <a:blip r:embed="rId11" cstate="print"/>
            <a:stretch>
              <a:fillRect/>
            </a:stretch>
          </p:blipFill>
          <p:spPr>
            <a:xfrm>
              <a:off x="5449824" y="4311396"/>
              <a:ext cx="2866643" cy="2055875"/>
            </a:xfrm>
            <a:prstGeom prst="rect">
              <a:avLst/>
            </a:prstGeom>
          </p:spPr>
        </p:pic>
        <p:pic>
          <p:nvPicPr>
            <p:cNvPr id="23" name="object 23" descr="ONLOLOR1 B2_1.jpg"/>
            <p:cNvPicPr/>
            <p:nvPr/>
          </p:nvPicPr>
          <p:blipFill>
            <a:blip r:embed="rId12" cstate="print"/>
            <a:stretch>
              <a:fillRect/>
            </a:stretch>
          </p:blipFill>
          <p:spPr>
            <a:xfrm>
              <a:off x="5644845" y="4506747"/>
              <a:ext cx="2279341" cy="1466988"/>
            </a:xfrm>
            <a:prstGeom prst="rect">
              <a:avLst/>
            </a:prstGeom>
          </p:spPr>
        </p:pic>
        <p:pic>
          <p:nvPicPr>
            <p:cNvPr id="24" name="object 24" descr="MAREFRA1 C1_5smaller.jpg"/>
            <p:cNvPicPr/>
            <p:nvPr/>
          </p:nvPicPr>
          <p:blipFill>
            <a:blip r:embed="rId2" cstate="print"/>
            <a:stretch>
              <a:fillRect/>
            </a:stretch>
          </p:blipFill>
          <p:spPr>
            <a:xfrm>
              <a:off x="469391" y="1187196"/>
              <a:ext cx="2865119" cy="2055875"/>
            </a:xfrm>
            <a:prstGeom prst="rect">
              <a:avLst/>
            </a:prstGeom>
          </p:spPr>
        </p:pic>
        <p:pic>
          <p:nvPicPr>
            <p:cNvPr id="25" name="object 25" descr="MAREFRA1 C1_5smaller.jpg"/>
            <p:cNvPicPr/>
            <p:nvPr/>
          </p:nvPicPr>
          <p:blipFill>
            <a:blip r:embed="rId13" cstate="print"/>
            <a:stretch>
              <a:fillRect/>
            </a:stretch>
          </p:blipFill>
          <p:spPr>
            <a:xfrm>
              <a:off x="665022" y="1382587"/>
              <a:ext cx="2276486" cy="1466987"/>
            </a:xfrm>
            <a:prstGeom prst="rect">
              <a:avLst/>
            </a:prstGeom>
          </p:spPr>
        </p:pic>
        <p:pic>
          <p:nvPicPr>
            <p:cNvPr id="26" name="object 26" descr="NYUTCON1 E2_1.JPG"/>
            <p:cNvPicPr/>
            <p:nvPr/>
          </p:nvPicPr>
          <p:blipFill>
            <a:blip r:embed="rId2" cstate="print"/>
            <a:stretch>
              <a:fillRect/>
            </a:stretch>
          </p:blipFill>
          <p:spPr>
            <a:xfrm>
              <a:off x="2967240" y="1187196"/>
              <a:ext cx="2865107" cy="2055875"/>
            </a:xfrm>
            <a:prstGeom prst="rect">
              <a:avLst/>
            </a:prstGeom>
          </p:spPr>
        </p:pic>
        <p:pic>
          <p:nvPicPr>
            <p:cNvPr id="27" name="object 27" descr="NYUTCON1 E2_1.JPG"/>
            <p:cNvPicPr/>
            <p:nvPr/>
          </p:nvPicPr>
          <p:blipFill>
            <a:blip r:embed="rId14" cstate="print"/>
            <a:stretch>
              <a:fillRect/>
            </a:stretch>
          </p:blipFill>
          <p:spPr>
            <a:xfrm>
              <a:off x="3162834" y="1382588"/>
              <a:ext cx="2276486" cy="1466986"/>
            </a:xfrm>
            <a:prstGeom prst="rect">
              <a:avLst/>
            </a:prstGeom>
          </p:spPr>
        </p:pic>
        <p:pic>
          <p:nvPicPr>
            <p:cNvPr id="28" name="object 28" descr="MACACAM1 A1_1.JPG"/>
            <p:cNvPicPr/>
            <p:nvPr/>
          </p:nvPicPr>
          <p:blipFill>
            <a:blip r:embed="rId2" cstate="print"/>
            <a:stretch>
              <a:fillRect/>
            </a:stretch>
          </p:blipFill>
          <p:spPr>
            <a:xfrm>
              <a:off x="2967240" y="2749296"/>
              <a:ext cx="2865107" cy="2055875"/>
            </a:xfrm>
            <a:prstGeom prst="rect">
              <a:avLst/>
            </a:prstGeom>
          </p:spPr>
        </p:pic>
        <p:pic>
          <p:nvPicPr>
            <p:cNvPr id="29" name="object 29" descr="MACACAM1 A1_1.JPG"/>
            <p:cNvPicPr/>
            <p:nvPr/>
          </p:nvPicPr>
          <p:blipFill>
            <a:blip r:embed="rId15" cstate="print"/>
            <a:stretch>
              <a:fillRect/>
            </a:stretch>
          </p:blipFill>
          <p:spPr>
            <a:xfrm>
              <a:off x="3162834" y="2944672"/>
              <a:ext cx="2276486" cy="1466985"/>
            </a:xfrm>
            <a:prstGeom prst="rect">
              <a:avLst/>
            </a:prstGeom>
          </p:spPr>
        </p:pic>
      </p:grpSp>
      <p:sp>
        <p:nvSpPr>
          <p:cNvPr id="30" name="object 30"/>
          <p:cNvSpPr txBox="1"/>
          <p:nvPr/>
        </p:nvSpPr>
        <p:spPr>
          <a:xfrm>
            <a:off x="406163" y="6540962"/>
            <a:ext cx="3393931" cy="150787"/>
          </a:xfrm>
          <a:prstGeom prst="rect">
            <a:avLst/>
          </a:prstGeom>
          <a:solidFill>
            <a:srgbClr val="FFFFFF">
              <a:alpha val="52941"/>
            </a:srgbClr>
          </a:solidFill>
        </p:spPr>
        <p:txBody>
          <a:bodyPr vert="horz" wrap="square" lIns="0" tIns="24678" rIns="0" bIns="0" rtlCol="0">
            <a:spAutoFit/>
          </a:bodyPr>
          <a:lstStyle/>
          <a:p>
            <a:pPr marL="61911">
              <a:spcBef>
                <a:spcPts val="194"/>
              </a:spcBef>
            </a:pPr>
            <a:r>
              <a:rPr sz="818" b="1" spc="-14">
                <a:latin typeface="Calibri"/>
                <a:cs typeface="Calibri"/>
              </a:rPr>
              <a:t>EPA </a:t>
            </a:r>
            <a:r>
              <a:rPr sz="818" b="1" spc="-7">
                <a:latin typeface="Calibri"/>
                <a:cs typeface="Calibri"/>
              </a:rPr>
              <a:t>ORD’s Advanced</a:t>
            </a:r>
            <a:r>
              <a:rPr sz="818" b="1" spc="-27">
                <a:latin typeface="Calibri"/>
                <a:cs typeface="Calibri"/>
              </a:rPr>
              <a:t> </a:t>
            </a:r>
            <a:r>
              <a:rPr sz="818" b="1">
                <a:latin typeface="Calibri"/>
                <a:cs typeface="Calibri"/>
              </a:rPr>
              <a:t>Materials</a:t>
            </a:r>
            <a:r>
              <a:rPr sz="818" b="1" spc="-20">
                <a:latin typeface="Calibri"/>
                <a:cs typeface="Calibri"/>
              </a:rPr>
              <a:t> </a:t>
            </a:r>
            <a:r>
              <a:rPr sz="818" b="1">
                <a:latin typeface="Calibri"/>
                <a:cs typeface="Calibri"/>
              </a:rPr>
              <a:t>and</a:t>
            </a:r>
            <a:r>
              <a:rPr sz="818" b="1" spc="-14">
                <a:latin typeface="Calibri"/>
                <a:cs typeface="Calibri"/>
              </a:rPr>
              <a:t> </a:t>
            </a:r>
            <a:r>
              <a:rPr sz="818" b="1">
                <a:latin typeface="Calibri"/>
                <a:cs typeface="Calibri"/>
              </a:rPr>
              <a:t>Solids</a:t>
            </a:r>
            <a:r>
              <a:rPr sz="818" b="1" spc="-10">
                <a:latin typeface="Calibri"/>
                <a:cs typeface="Calibri"/>
              </a:rPr>
              <a:t> </a:t>
            </a:r>
            <a:r>
              <a:rPr sz="818" b="1">
                <a:latin typeface="Calibri"/>
                <a:cs typeface="Calibri"/>
              </a:rPr>
              <a:t>Analysis</a:t>
            </a:r>
            <a:r>
              <a:rPr sz="818" b="1" spc="-20">
                <a:latin typeface="Calibri"/>
                <a:cs typeface="Calibri"/>
              </a:rPr>
              <a:t> </a:t>
            </a:r>
            <a:r>
              <a:rPr sz="818" b="1" spc="-7">
                <a:latin typeface="Calibri"/>
                <a:cs typeface="Calibri"/>
              </a:rPr>
              <a:t>Research</a:t>
            </a:r>
            <a:r>
              <a:rPr sz="818" b="1" spc="-27">
                <a:latin typeface="Calibri"/>
                <a:cs typeface="Calibri"/>
              </a:rPr>
              <a:t> </a:t>
            </a:r>
            <a:r>
              <a:rPr sz="818" b="1">
                <a:latin typeface="Calibri"/>
                <a:cs typeface="Calibri"/>
              </a:rPr>
              <a:t>Core,</a:t>
            </a:r>
            <a:r>
              <a:rPr sz="818" b="1" spc="-20">
                <a:latin typeface="Calibri"/>
                <a:cs typeface="Calibri"/>
              </a:rPr>
              <a:t> </a:t>
            </a:r>
            <a:r>
              <a:rPr sz="818" b="1" spc="-14">
                <a:latin typeface="Calibri"/>
                <a:cs typeface="Calibri"/>
              </a:rPr>
              <a:t>2021</a:t>
            </a:r>
            <a:endParaRPr sz="818">
              <a:latin typeface="Calibri"/>
              <a:cs typeface="Calibri"/>
            </a:endParaRPr>
          </a:p>
        </p:txBody>
      </p:sp>
      <p:sp>
        <p:nvSpPr>
          <p:cNvPr id="35" name="Title 34">
            <a:extLst>
              <a:ext uri="{FF2B5EF4-FFF2-40B4-BE49-F238E27FC236}">
                <a16:creationId xmlns:a16="http://schemas.microsoft.com/office/drawing/2014/main" id="{F8BDBAB6-07D0-E4E0-D50C-DC49CE15CF98}"/>
              </a:ext>
            </a:extLst>
          </p:cNvPr>
          <p:cNvSpPr>
            <a:spLocks noGrp="1"/>
          </p:cNvSpPr>
          <p:nvPr>
            <p:ph type="title"/>
          </p:nvPr>
        </p:nvSpPr>
        <p:spPr>
          <a:xfrm>
            <a:off x="171354" y="-70628"/>
            <a:ext cx="10515600" cy="1325563"/>
          </a:xfrm>
        </p:spPr>
        <p:txBody>
          <a:bodyPr/>
          <a:lstStyle/>
          <a:p>
            <a:r>
              <a:rPr lang="en-US"/>
              <a:t>Types of scale</a:t>
            </a:r>
          </a:p>
        </p:txBody>
      </p:sp>
      <p:sp>
        <p:nvSpPr>
          <p:cNvPr id="37" name="TextBox 36">
            <a:extLst>
              <a:ext uri="{FF2B5EF4-FFF2-40B4-BE49-F238E27FC236}">
                <a16:creationId xmlns:a16="http://schemas.microsoft.com/office/drawing/2014/main" id="{896E6709-18A3-941E-EA50-59B672E25DB7}"/>
              </a:ext>
            </a:extLst>
          </p:cNvPr>
          <p:cNvSpPr txBox="1"/>
          <p:nvPr/>
        </p:nvSpPr>
        <p:spPr>
          <a:xfrm>
            <a:off x="6924962" y="5479232"/>
            <a:ext cx="6134986" cy="523220"/>
          </a:xfrm>
          <a:prstGeom prst="rect">
            <a:avLst/>
          </a:prstGeom>
          <a:noFill/>
        </p:spPr>
        <p:txBody>
          <a:bodyPr wrap="square">
            <a:spAutoFit/>
          </a:bodyPr>
          <a:lstStyle/>
          <a:p>
            <a:pPr eaLnBrk="1" hangingPunct="1"/>
            <a:r>
              <a:rPr lang="en-US" altLang="en-US" sz="2800"/>
              <a:t>Tuberculation in iron pipe</a:t>
            </a:r>
          </a:p>
        </p:txBody>
      </p:sp>
      <p:pic>
        <p:nvPicPr>
          <p:cNvPr id="38" name="Picture 37">
            <a:extLst>
              <a:ext uri="{FF2B5EF4-FFF2-40B4-BE49-F238E27FC236}">
                <a16:creationId xmlns:a16="http://schemas.microsoft.com/office/drawing/2014/main" id="{E6D9F239-DB15-5F7B-2BC7-C51EAF81918A}"/>
              </a:ext>
            </a:extLst>
          </p:cNvPr>
          <p:cNvPicPr>
            <a:picLocks noChangeAspect="1"/>
          </p:cNvPicPr>
          <p:nvPr/>
        </p:nvPicPr>
        <p:blipFill>
          <a:blip r:embed="rId16"/>
          <a:stretch>
            <a:fillRect/>
          </a:stretch>
        </p:blipFill>
        <p:spPr>
          <a:xfrm>
            <a:off x="6924962" y="2008302"/>
            <a:ext cx="4514850" cy="3381375"/>
          </a:xfrm>
          <a:prstGeom prst="rect">
            <a:avLst/>
          </a:prstGeom>
          <a:ln>
            <a:noFill/>
          </a:ln>
          <a:effectLst>
            <a:outerShdw blurRad="292100" dist="139700" dir="2700000" algn="tl" rotWithShape="0">
              <a:srgbClr val="333333">
                <a:alpha val="65000"/>
              </a:srgbClr>
            </a:outerShdw>
          </a:effectLst>
        </p:spPr>
      </p:pic>
      <p:sp>
        <p:nvSpPr>
          <p:cNvPr id="39" name="TextBox 38">
            <a:extLst>
              <a:ext uri="{FF2B5EF4-FFF2-40B4-BE49-F238E27FC236}">
                <a16:creationId xmlns:a16="http://schemas.microsoft.com/office/drawing/2014/main" id="{83279303-1713-8BEA-56B7-DCEDD22AAA3F}"/>
              </a:ext>
            </a:extLst>
          </p:cNvPr>
          <p:cNvSpPr txBox="1"/>
          <p:nvPr/>
        </p:nvSpPr>
        <p:spPr>
          <a:xfrm>
            <a:off x="330621" y="6061562"/>
            <a:ext cx="6134986" cy="523220"/>
          </a:xfrm>
          <a:prstGeom prst="rect">
            <a:avLst/>
          </a:prstGeom>
          <a:noFill/>
        </p:spPr>
        <p:txBody>
          <a:bodyPr wrap="square">
            <a:spAutoFit/>
          </a:bodyPr>
          <a:lstStyle/>
          <a:p>
            <a:pPr eaLnBrk="1" hangingPunct="1"/>
            <a:r>
              <a:rPr lang="en-US" altLang="en-US" sz="2800"/>
              <a:t>Scale in lead pipe</a:t>
            </a:r>
            <a:endParaRPr lang="en-US" altLang="en-US" sz="24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FAE0C-8B97-140B-C105-FBACDA01BCD7}"/>
              </a:ext>
            </a:extLst>
          </p:cNvPr>
          <p:cNvSpPr>
            <a:spLocks noGrp="1"/>
          </p:cNvSpPr>
          <p:nvPr>
            <p:ph type="title"/>
          </p:nvPr>
        </p:nvSpPr>
        <p:spPr/>
        <p:txBody>
          <a:bodyPr/>
          <a:lstStyle/>
          <a:p>
            <a:r>
              <a:rPr lang="en-US"/>
              <a:t>Corrosion Control and Scale</a:t>
            </a:r>
          </a:p>
        </p:txBody>
      </p:sp>
      <p:sp>
        <p:nvSpPr>
          <p:cNvPr id="3" name="Content Placeholder 2">
            <a:extLst>
              <a:ext uri="{FF2B5EF4-FFF2-40B4-BE49-F238E27FC236}">
                <a16:creationId xmlns:a16="http://schemas.microsoft.com/office/drawing/2014/main" id="{4F7BFF10-CF25-1857-75FD-0ED5D0763D29}"/>
              </a:ext>
            </a:extLst>
          </p:cNvPr>
          <p:cNvSpPr>
            <a:spLocks noGrp="1"/>
          </p:cNvSpPr>
          <p:nvPr>
            <p:ph sz="half" idx="1"/>
          </p:nvPr>
        </p:nvSpPr>
        <p:spPr/>
        <p:txBody>
          <a:bodyPr/>
          <a:lstStyle/>
          <a:p>
            <a:r>
              <a:rPr lang="en-US"/>
              <a:t>Corrosive / aggressive water</a:t>
            </a:r>
          </a:p>
          <a:p>
            <a:pPr lvl="1"/>
            <a:r>
              <a:rPr lang="en-US"/>
              <a:t>Dissolves material into water</a:t>
            </a:r>
          </a:p>
          <a:p>
            <a:pPr lvl="1"/>
            <a:r>
              <a:rPr lang="en-US"/>
              <a:t>Health concerns – lead and copper</a:t>
            </a:r>
          </a:p>
          <a:p>
            <a:pPr lvl="1"/>
            <a:r>
              <a:rPr lang="en-US"/>
              <a:t>Deterioration of pipe and appurtenances</a:t>
            </a:r>
          </a:p>
          <a:p>
            <a:pPr lvl="1"/>
            <a:endParaRPr lang="en-US"/>
          </a:p>
        </p:txBody>
      </p:sp>
      <p:sp>
        <p:nvSpPr>
          <p:cNvPr id="4" name="Content Placeholder 3">
            <a:extLst>
              <a:ext uri="{FF2B5EF4-FFF2-40B4-BE49-F238E27FC236}">
                <a16:creationId xmlns:a16="http://schemas.microsoft.com/office/drawing/2014/main" id="{A8D2BD7B-0ADB-6C68-D59A-7D3EB928AA97}"/>
              </a:ext>
            </a:extLst>
          </p:cNvPr>
          <p:cNvSpPr>
            <a:spLocks noGrp="1"/>
          </p:cNvSpPr>
          <p:nvPr>
            <p:ph sz="half" idx="2"/>
          </p:nvPr>
        </p:nvSpPr>
        <p:spPr/>
        <p:txBody>
          <a:bodyPr/>
          <a:lstStyle/>
          <a:p>
            <a:r>
              <a:rPr lang="en-US"/>
              <a:t>Scale forming water</a:t>
            </a:r>
          </a:p>
          <a:p>
            <a:pPr lvl="1"/>
            <a:r>
              <a:rPr lang="en-US"/>
              <a:t>Deposition of dissolved minerals onto pipe / appurtenances</a:t>
            </a:r>
          </a:p>
          <a:p>
            <a:pPr lvl="1"/>
            <a:r>
              <a:rPr lang="en-US"/>
              <a:t>Decreased lifespan and flow</a:t>
            </a:r>
          </a:p>
        </p:txBody>
      </p:sp>
      <p:sp>
        <p:nvSpPr>
          <p:cNvPr id="5" name="Slide Number Placeholder 4">
            <a:extLst>
              <a:ext uri="{FF2B5EF4-FFF2-40B4-BE49-F238E27FC236}">
                <a16:creationId xmlns:a16="http://schemas.microsoft.com/office/drawing/2014/main" id="{B78A8143-CEDD-D9E0-36D9-F930D399E40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4EF0D3-21D0-400B-AE55-7BB5AAD387F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DF9EB7C-185C-5D79-8BEB-73108722237F}"/>
              </a:ext>
            </a:extLst>
          </p:cNvPr>
          <p:cNvPicPr>
            <a:picLocks noChangeAspect="1"/>
          </p:cNvPicPr>
          <p:nvPr/>
        </p:nvPicPr>
        <p:blipFill>
          <a:blip r:embed="rId3"/>
          <a:srcRect t="22917" b="38958"/>
          <a:stretch/>
        </p:blipFill>
        <p:spPr>
          <a:xfrm>
            <a:off x="-434770" y="4243386"/>
            <a:ext cx="9140618" cy="2614614"/>
          </a:xfrm>
          <a:prstGeom prst="rect">
            <a:avLst/>
          </a:prstGeom>
        </p:spPr>
      </p:pic>
      <p:pic>
        <p:nvPicPr>
          <p:cNvPr id="8" name="Picture 7" descr="A close-up of a metal container&#10;&#10;AI-generated content may be incorrect.">
            <a:extLst>
              <a:ext uri="{FF2B5EF4-FFF2-40B4-BE49-F238E27FC236}">
                <a16:creationId xmlns:a16="http://schemas.microsoft.com/office/drawing/2014/main" id="{077D1530-444A-7313-924C-FC02ABDCE9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5848" y="4243386"/>
            <a:ext cx="3486152" cy="2614614"/>
          </a:xfrm>
          <a:prstGeom prst="rect">
            <a:avLst/>
          </a:prstGeom>
        </p:spPr>
      </p:pic>
    </p:spTree>
    <p:extLst>
      <p:ext uri="{BB962C8B-B14F-4D97-AF65-F5344CB8AC3E}">
        <p14:creationId xmlns:p14="http://schemas.microsoft.com/office/powerpoint/2010/main" val="125499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7E43E769-2114-44EF-BA20-7A31713FF4E8}"/>
              </a:ext>
            </a:extLst>
          </p:cNvPr>
          <p:cNvSpPr txBox="1">
            <a:spLocks noChangeArrowheads="1"/>
          </p:cNvSpPr>
          <p:nvPr/>
        </p:nvSpPr>
        <p:spPr bwMode="auto">
          <a:xfrm>
            <a:off x="1676400" y="1752600"/>
            <a:ext cx="73152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kern="12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kern="1200">
                <a:solidFill>
                  <a:schemeClr val="tx1"/>
                </a:solidFill>
                <a:latin typeface="+mn-lt"/>
                <a:ea typeface="+mn-ea"/>
                <a:cs typeface="+mn-cs"/>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kern="1200">
                <a:solidFill>
                  <a:schemeClr val="tx1"/>
                </a:solidFill>
                <a:latin typeface="+mn-lt"/>
                <a:ea typeface="+mn-ea"/>
                <a:cs typeface="+mn-cs"/>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kern="1200">
                <a:solidFill>
                  <a:schemeClr val="tx1"/>
                </a:solidFill>
                <a:latin typeface="+mn-lt"/>
                <a:ea typeface="+mn-ea"/>
                <a:cs typeface="+mn-cs"/>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2800"/>
              <a:t>Corrosion leads to decreased water quality </a:t>
            </a:r>
          </a:p>
          <a:p>
            <a:pPr lvl="1" eaLnBrk="1" hangingPunct="1"/>
            <a:r>
              <a:rPr lang="en-US" altLang="en-US" sz="2400"/>
              <a:t>Higher demand in the distribution – more chlorine needed to effectively treat water</a:t>
            </a:r>
          </a:p>
          <a:p>
            <a:pPr lvl="1" eaLnBrk="1" hangingPunct="1"/>
            <a:r>
              <a:rPr lang="en-US" altLang="en-US" sz="2400"/>
              <a:t>Lead and copper increases</a:t>
            </a:r>
          </a:p>
          <a:p>
            <a:pPr lvl="1" eaLnBrk="1" hangingPunct="1"/>
            <a:r>
              <a:rPr lang="en-US" altLang="en-US" sz="2400"/>
              <a:t>Changes in pH affects corrosion in the pipes</a:t>
            </a:r>
          </a:p>
          <a:p>
            <a:pPr lvl="1" eaLnBrk="1" hangingPunct="1"/>
            <a:endParaRPr lang="en-US" altLang="en-US" sz="2400"/>
          </a:p>
          <a:p>
            <a:pPr eaLnBrk="1" hangingPunct="1"/>
            <a:r>
              <a:rPr lang="en-US" altLang="en-US" sz="2800"/>
              <a:t>Tuberculation</a:t>
            </a:r>
          </a:p>
          <a:p>
            <a:pPr lvl="1" eaLnBrk="1" hangingPunct="1"/>
            <a:r>
              <a:rPr lang="en-US" altLang="en-US" sz="2400"/>
              <a:t>Increased water pressures</a:t>
            </a:r>
          </a:p>
          <a:p>
            <a:pPr lvl="1" eaLnBrk="1" hangingPunct="1"/>
            <a:r>
              <a:rPr lang="en-US" altLang="en-US" sz="2400"/>
              <a:t>Reduced water flows (friction)</a:t>
            </a:r>
          </a:p>
          <a:p>
            <a:pPr lvl="1" eaLnBrk="1" hangingPunct="1"/>
            <a:r>
              <a:rPr lang="en-US" altLang="en-US" sz="2400"/>
              <a:t>Bottlenecks in the distribution</a:t>
            </a:r>
          </a:p>
          <a:p>
            <a:pPr lvl="1" eaLnBrk="1" hangingPunct="1"/>
            <a:endParaRPr lang="en-US" altLang="en-US" sz="2400"/>
          </a:p>
        </p:txBody>
      </p:sp>
      <p:pic>
        <p:nvPicPr>
          <p:cNvPr id="1026" name="Picture 2" descr="Related image">
            <a:extLst>
              <a:ext uri="{FF2B5EF4-FFF2-40B4-BE49-F238E27FC236}">
                <a16:creationId xmlns:a16="http://schemas.microsoft.com/office/drawing/2014/main" id="{11B9099B-B2E4-4BB0-8DF3-492896484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9453" y="3919321"/>
            <a:ext cx="3859494" cy="27402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42433238-AECD-4B88-962B-4C30CEA81B51}"/>
              </a:ext>
            </a:extLst>
          </p:cNvPr>
          <p:cNvSpPr txBox="1">
            <a:spLocks noChangeArrowheads="1"/>
          </p:cNvSpPr>
          <p:nvPr/>
        </p:nvSpPr>
        <p:spPr bwMode="auto">
          <a:xfrm>
            <a:off x="2133600" y="2746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kern="1200">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panose="020B0604020202020204" pitchFamily="34" charset="0"/>
              </a:defRPr>
            </a:lvl2pPr>
            <a:lvl3pPr algn="l" rtl="0" eaLnBrk="0" fontAlgn="base" hangingPunct="0">
              <a:spcBef>
                <a:spcPct val="0"/>
              </a:spcBef>
              <a:spcAft>
                <a:spcPct val="0"/>
              </a:spcAft>
              <a:defRPr sz="3900" b="1">
                <a:solidFill>
                  <a:schemeClr val="tx2"/>
                </a:solidFill>
                <a:latin typeface="Arial" panose="020B0604020202020204" pitchFamily="34" charset="0"/>
              </a:defRPr>
            </a:lvl3pPr>
            <a:lvl4pPr algn="l" rtl="0" eaLnBrk="0" fontAlgn="base" hangingPunct="0">
              <a:spcBef>
                <a:spcPct val="0"/>
              </a:spcBef>
              <a:spcAft>
                <a:spcPct val="0"/>
              </a:spcAft>
              <a:defRPr sz="3900" b="1">
                <a:solidFill>
                  <a:schemeClr val="tx2"/>
                </a:solidFill>
                <a:latin typeface="Arial" panose="020B0604020202020204" pitchFamily="34" charset="0"/>
              </a:defRPr>
            </a:lvl4pPr>
            <a:lvl5pPr algn="l" rtl="0" eaLnBrk="0" fontAlgn="base" hangingPunct="0">
              <a:spcBef>
                <a:spcPct val="0"/>
              </a:spcBef>
              <a:spcAft>
                <a:spcPct val="0"/>
              </a:spcAft>
              <a:defRPr sz="3900" b="1">
                <a:solidFill>
                  <a:schemeClr val="tx2"/>
                </a:solidFill>
                <a:latin typeface="Arial" panose="020B0604020202020204" pitchFamily="34" charset="0"/>
              </a:defRPr>
            </a:lvl5pPr>
            <a:lvl6pPr marL="457200" algn="l" rtl="0" fontAlgn="base">
              <a:spcBef>
                <a:spcPct val="0"/>
              </a:spcBef>
              <a:spcAft>
                <a:spcPct val="0"/>
              </a:spcAft>
              <a:defRPr sz="3900" b="1">
                <a:solidFill>
                  <a:schemeClr val="tx2"/>
                </a:solidFill>
                <a:latin typeface="Arial" panose="020B0604020202020204" pitchFamily="34" charset="0"/>
              </a:defRPr>
            </a:lvl6pPr>
            <a:lvl7pPr marL="914400" algn="l" rtl="0" fontAlgn="base">
              <a:spcBef>
                <a:spcPct val="0"/>
              </a:spcBef>
              <a:spcAft>
                <a:spcPct val="0"/>
              </a:spcAft>
              <a:defRPr sz="3900" b="1">
                <a:solidFill>
                  <a:schemeClr val="tx2"/>
                </a:solidFill>
                <a:latin typeface="Arial" panose="020B0604020202020204" pitchFamily="34" charset="0"/>
              </a:defRPr>
            </a:lvl7pPr>
            <a:lvl8pPr marL="1371600" algn="l" rtl="0" fontAlgn="base">
              <a:spcBef>
                <a:spcPct val="0"/>
              </a:spcBef>
              <a:spcAft>
                <a:spcPct val="0"/>
              </a:spcAft>
              <a:defRPr sz="3900" b="1">
                <a:solidFill>
                  <a:schemeClr val="tx2"/>
                </a:solidFill>
                <a:latin typeface="Arial" panose="020B0604020202020204" pitchFamily="34" charset="0"/>
              </a:defRPr>
            </a:lvl8pPr>
            <a:lvl9pPr marL="1828800" algn="l" rtl="0" fontAlgn="base">
              <a:spcBef>
                <a:spcPct val="0"/>
              </a:spcBef>
              <a:spcAft>
                <a:spcPct val="0"/>
              </a:spcAft>
              <a:defRPr sz="3900" b="1">
                <a:solidFill>
                  <a:schemeClr val="tx2"/>
                </a:solidFill>
                <a:latin typeface="Arial" panose="020B0604020202020204" pitchFamily="34" charset="0"/>
              </a:defRPr>
            </a:lvl9pPr>
          </a:lstStyle>
          <a:p>
            <a:pPr eaLnBrk="1" hangingPunct="1"/>
            <a:r>
              <a:rPr lang="en-US" altLang="en-US" sz="4000"/>
              <a:t>Pipes Affect on Water Quality</a:t>
            </a:r>
            <a:br>
              <a:rPr lang="en-US" altLang="en-US"/>
            </a:br>
            <a:r>
              <a:rPr lang="en-US" altLang="en-US" sz="2800"/>
              <a:t>Corrosion</a:t>
            </a:r>
          </a:p>
        </p:txBody>
      </p:sp>
      <p:sp>
        <p:nvSpPr>
          <p:cNvPr id="4" name="Slide Number Placeholder 3">
            <a:extLst>
              <a:ext uri="{FF2B5EF4-FFF2-40B4-BE49-F238E27FC236}">
                <a16:creationId xmlns:a16="http://schemas.microsoft.com/office/drawing/2014/main" id="{F860A2FB-AEAF-4810-B0CB-986FB47D3A26}"/>
              </a:ext>
            </a:extLst>
          </p:cNvPr>
          <p:cNvSpPr>
            <a:spLocks noGrp="1"/>
          </p:cNvSpPr>
          <p:nvPr>
            <p:ph type="sldNum" sz="quarter" idx="12"/>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fld id="{5ECF3494-622E-40DD-94E5-EDE9C6A313EF}" type="slidenum">
              <a:rPr lang="en-US" altLang="en-US" smtClean="0"/>
              <a:pPr>
                <a:defRPr/>
              </a:pPr>
              <a:t>59</a:t>
            </a:fld>
            <a:endParaRPr lang="en-US" altLang="en-US"/>
          </a:p>
        </p:txBody>
      </p:sp>
    </p:spTree>
    <p:extLst>
      <p:ext uri="{BB962C8B-B14F-4D97-AF65-F5344CB8AC3E}">
        <p14:creationId xmlns:p14="http://schemas.microsoft.com/office/powerpoint/2010/main" val="412614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Office Theme">
  <a:themeElements>
    <a:clrScheme name="SWEFC BIL">
      <a:dk1>
        <a:sysClr val="windowText" lastClr="000000"/>
      </a:dk1>
      <a:lt1>
        <a:sysClr val="window" lastClr="FFFFFF"/>
      </a:lt1>
      <a:dk2>
        <a:srgbClr val="595959"/>
      </a:dk2>
      <a:lt2>
        <a:srgbClr val="DBEFF9"/>
      </a:lt2>
      <a:accent1>
        <a:srgbClr val="0070C0"/>
      </a:accent1>
      <a:accent2>
        <a:srgbClr val="009DD9"/>
      </a:accent2>
      <a:accent3>
        <a:srgbClr val="90C6F6"/>
      </a:accent3>
      <a:accent4>
        <a:srgbClr val="45C8BB"/>
      </a:accent4>
      <a:accent5>
        <a:srgbClr val="17406D"/>
      </a:accent5>
      <a:accent6>
        <a:srgbClr val="17406D"/>
      </a:accent6>
      <a:hlink>
        <a:srgbClr val="45C7BB"/>
      </a:hlink>
      <a:folHlink>
        <a:srgbClr val="85DFD0"/>
      </a:folHlink>
    </a:clrScheme>
    <a:fontScheme name="Custom 2">
      <a:majorFont>
        <a:latin typeface="Arial"/>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 PPT Template" id="{46EC01E9-B58B-4C05-8501-34ADA106A757}" vid="{C9268ACE-1DAD-4860-BB5F-D9C6AD0BDE4A}"/>
    </a:ext>
  </a:extLst>
</a:theme>
</file>

<file path=ppt/theme/theme4.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11b0a758a1593257baeef775c9107865">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fd99e34e1594e94ef36c6408b90dba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6273E0-13C3-40D8-BC45-40F6F8752BCD}">
  <ds:schemaRefs>
    <ds:schemaRef ds:uri="adfd91b3-bd4d-4885-9b34-1e53a11780c3"/>
    <ds:schemaRef ds:uri="bcfcacb4-ef8c-4171-b2bd-68e64a4a5b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3EF8A7D-E1BA-4C9F-AC8C-761681741382}">
  <ds:schemaRefs>
    <ds:schemaRef ds:uri="adfd91b3-bd4d-4885-9b34-1e53a11780c3"/>
    <ds:schemaRef ds:uri="bcfcacb4-ef8c-4171-b2bd-68e64a4a5b3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A2253E0-6F15-4FE9-9E12-90E8986103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3615</Words>
  <Application>Microsoft Macintosh PowerPoint</Application>
  <PresentationFormat>Widescreen</PresentationFormat>
  <Paragraphs>573</Paragraphs>
  <Slides>59</Slides>
  <Notes>50</Notes>
  <HiddenSlides>5</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59</vt:i4>
      </vt:variant>
    </vt:vector>
  </HeadingPairs>
  <TitlesOfParts>
    <vt:vector size="74" baseType="lpstr">
      <vt:lpstr>Aptos</vt:lpstr>
      <vt:lpstr>Aptos Display</vt:lpstr>
      <vt:lpstr>Aptos Narrow</vt:lpstr>
      <vt:lpstr>Arial</vt:lpstr>
      <vt:lpstr>Calibri</vt:lpstr>
      <vt:lpstr>Calibri Light</vt:lpstr>
      <vt:lpstr>Helvetica</vt:lpstr>
      <vt:lpstr>Helvetica Neue</vt:lpstr>
      <vt:lpstr>Montserrat</vt:lpstr>
      <vt:lpstr>Raleway</vt:lpstr>
      <vt:lpstr>Office Theme</vt:lpstr>
      <vt:lpstr>3_Office Theme</vt:lpstr>
      <vt:lpstr>5_Office Theme</vt:lpstr>
      <vt:lpstr>4_Office Theme</vt:lpstr>
      <vt:lpstr>1_Office Theme</vt:lpstr>
      <vt:lpstr>PowerPoint Presentation</vt:lpstr>
      <vt:lpstr>Michelle Olson  Water Utility Trainer  and Specialist  meolson@unm.edu</vt:lpstr>
      <vt:lpstr>Tucker Colvin  Research Scientist  tcovin@unm.edu</vt:lpstr>
      <vt:lpstr>PowerPoint Presentation</vt:lpstr>
      <vt:lpstr>PowerPoint Presentation</vt:lpstr>
      <vt:lpstr>Schedule for 2026:</vt:lpstr>
      <vt:lpstr>https://swefc.unm.edu/home/op-cert-trainings/</vt:lpstr>
      <vt:lpstr>Sign in for every session to ensure you get credit for attending</vt:lpstr>
      <vt:lpstr>Lead and Copper Rule</vt:lpstr>
      <vt:lpstr>What are the Lead &amp; Copper Rules?</vt:lpstr>
      <vt:lpstr>PowerPoint Presentation</vt:lpstr>
      <vt:lpstr>PowerPoint Presentation</vt:lpstr>
      <vt:lpstr>PowerPoint Presentation</vt:lpstr>
      <vt:lpstr>Monitoring Requirements</vt:lpstr>
      <vt:lpstr>PowerPoint Presentation</vt:lpstr>
      <vt:lpstr>Monitoring Requirements</vt:lpstr>
      <vt:lpstr>PowerPoint Presentation</vt:lpstr>
      <vt:lpstr>PowerPoint Presentation</vt:lpstr>
      <vt:lpstr>PowerPoint Presentation</vt:lpstr>
      <vt:lpstr>PowerPoint Presentation</vt:lpstr>
      <vt:lpstr>PowerPoint Presentation</vt:lpstr>
      <vt:lpstr>Monitoring Requirements</vt:lpstr>
      <vt:lpstr>PowerPoint Presentation</vt:lpstr>
      <vt:lpstr>Monitoring Requirements</vt:lpstr>
      <vt:lpstr>LCR Site Criteria</vt:lpstr>
      <vt:lpstr>PowerPoint Presentation</vt:lpstr>
      <vt:lpstr>PowerPoint Presentation</vt:lpstr>
      <vt:lpstr>PowerPoint Presentation</vt:lpstr>
      <vt:lpstr>LCR Sampling</vt:lpstr>
      <vt:lpstr>Understanding Lead &amp; Copper Sample Results</vt:lpstr>
      <vt:lpstr>Understanding Lead &amp; Copper Sample Results </vt:lpstr>
      <vt:lpstr>Understanding Lead &amp; Copper Sample Results </vt:lpstr>
      <vt:lpstr>Understanding Lead &amp; Copper Sample Results</vt:lpstr>
      <vt:lpstr>Understanding Lead &amp; Copper Sample Results</vt:lpstr>
      <vt:lpstr>Collecting Lead &amp; Copper at the Source After an ALE</vt:lpstr>
      <vt:lpstr>What if an Action Level is Exceeded?</vt:lpstr>
      <vt:lpstr>Corrosion Control</vt:lpstr>
      <vt:lpstr>Corrosion - Corrosion is a natural process that converts a refined metal into a more chemically stable oxide. It is the gradual deterioration of materials by chemical or electrochemical reaction with their environment. (Wikipedia)</vt:lpstr>
      <vt:lpstr>Why is corrosion a concern for water systems?</vt:lpstr>
      <vt:lpstr>Scale in drinking water</vt:lpstr>
      <vt:lpstr>Corrosion is an oxidation-reduction reaction (redox)</vt:lpstr>
      <vt:lpstr>Galvanic Corrosion</vt:lpstr>
      <vt:lpstr>Factors affecting corrosion and scale</vt:lpstr>
      <vt:lpstr>Corrosion applicability</vt:lpstr>
      <vt:lpstr>Corrosion applicability</vt:lpstr>
      <vt:lpstr>Corrosion applicability</vt:lpstr>
      <vt:lpstr>Corrosion applicability</vt:lpstr>
      <vt:lpstr>Models to predict corrosivity</vt:lpstr>
      <vt:lpstr>Control of corrosion and scale</vt:lpstr>
      <vt:lpstr>pH/Alkalinity Adjustment</vt:lpstr>
      <vt:lpstr>Control of corrosion and scale</vt:lpstr>
      <vt:lpstr>Corrosion inhibitor</vt:lpstr>
      <vt:lpstr>Corrosion Control Treatment under the LCR</vt:lpstr>
      <vt:lpstr>Schedule for 2026:</vt:lpstr>
      <vt:lpstr>PowerPoint Presentation</vt:lpstr>
      <vt:lpstr>Corrosivity and Water Stabilization</vt:lpstr>
      <vt:lpstr>Types of scale</vt:lpstr>
      <vt:lpstr>Corrosion Control and Scale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Drinking Water Treatment Review</dc:title>
  <dc:creator>Matt Ziegler</dc:creator>
  <cp:lastModifiedBy>Tammy Huynh</cp:lastModifiedBy>
  <cp:revision>1</cp:revision>
  <cp:lastPrinted>2023-05-24T21:07:15Z</cp:lastPrinted>
  <dcterms:created xsi:type="dcterms:W3CDTF">2023-05-23T14:28:23Z</dcterms:created>
  <dcterms:modified xsi:type="dcterms:W3CDTF">2026-03-13T17:19:09Z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ies>
</file>