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omments/modernComment_F91_80FCF8C.xml" ContentType="application/vnd.ms-powerpoint.comment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0"/>
    <p:sldMasterId id="2147484226" r:id="rId21"/>
    <p:sldMasterId id="2147484238" r:id="rId22"/>
    <p:sldMasterId id="2147484268" r:id="rId23"/>
  </p:sldMasterIdLst>
  <p:notesMasterIdLst>
    <p:notesMasterId r:id="rId127"/>
  </p:notesMasterIdLst>
  <p:sldIdLst>
    <p:sldId id="4380" r:id="rId24"/>
    <p:sldId id="4381" r:id="rId25"/>
    <p:sldId id="4382" r:id="rId26"/>
    <p:sldId id="4383" r:id="rId27"/>
    <p:sldId id="4384" r:id="rId28"/>
    <p:sldId id="3966" r:id="rId29"/>
    <p:sldId id="3950" r:id="rId30"/>
    <p:sldId id="3930" r:id="rId31"/>
    <p:sldId id="3974" r:id="rId32"/>
    <p:sldId id="4399" r:id="rId33"/>
    <p:sldId id="3962" r:id="rId34"/>
    <p:sldId id="4032" r:id="rId35"/>
    <p:sldId id="3984" r:id="rId36"/>
    <p:sldId id="3963" r:id="rId37"/>
    <p:sldId id="3967" r:id="rId38"/>
    <p:sldId id="4401" r:id="rId39"/>
    <p:sldId id="3773" r:id="rId40"/>
    <p:sldId id="3955" r:id="rId41"/>
    <p:sldId id="3956" r:id="rId42"/>
    <p:sldId id="3957" r:id="rId43"/>
    <p:sldId id="3922" r:id="rId44"/>
    <p:sldId id="4016" r:id="rId45"/>
    <p:sldId id="3931" r:id="rId46"/>
    <p:sldId id="3972" r:id="rId47"/>
    <p:sldId id="3973" r:id="rId48"/>
    <p:sldId id="3980" r:id="rId49"/>
    <p:sldId id="3981" r:id="rId50"/>
    <p:sldId id="3982" r:id="rId51"/>
    <p:sldId id="3977" r:id="rId52"/>
    <p:sldId id="4402" r:id="rId53"/>
    <p:sldId id="3975" r:id="rId54"/>
    <p:sldId id="3464" r:id="rId55"/>
    <p:sldId id="4388" r:id="rId56"/>
    <p:sldId id="4022" r:id="rId57"/>
    <p:sldId id="4389" r:id="rId58"/>
    <p:sldId id="4403" r:id="rId59"/>
    <p:sldId id="4395" r:id="rId60"/>
    <p:sldId id="3934" r:id="rId61"/>
    <p:sldId id="3996" r:id="rId62"/>
    <p:sldId id="4031" r:id="rId63"/>
    <p:sldId id="4404" r:id="rId64"/>
    <p:sldId id="3990" r:id="rId65"/>
    <p:sldId id="3991" r:id="rId66"/>
    <p:sldId id="3992" r:id="rId67"/>
    <p:sldId id="3993" r:id="rId68"/>
    <p:sldId id="3994" r:id="rId69"/>
    <p:sldId id="3986" r:id="rId70"/>
    <p:sldId id="3987" r:id="rId71"/>
    <p:sldId id="3947" r:id="rId72"/>
    <p:sldId id="3997" r:id="rId73"/>
    <p:sldId id="3998" r:id="rId74"/>
    <p:sldId id="3989" r:id="rId75"/>
    <p:sldId id="4405" r:id="rId76"/>
    <p:sldId id="3999" r:id="rId77"/>
    <p:sldId id="3985" r:id="rId78"/>
    <p:sldId id="4005" r:id="rId79"/>
    <p:sldId id="3976" r:id="rId80"/>
    <p:sldId id="4007" r:id="rId81"/>
    <p:sldId id="4015" r:id="rId82"/>
    <p:sldId id="4009" r:id="rId83"/>
    <p:sldId id="4013" r:id="rId84"/>
    <p:sldId id="4010" r:id="rId85"/>
    <p:sldId id="4011" r:id="rId86"/>
    <p:sldId id="4012" r:id="rId87"/>
    <p:sldId id="4033" r:id="rId88"/>
    <p:sldId id="3945" r:id="rId89"/>
    <p:sldId id="3946" r:id="rId90"/>
    <p:sldId id="3952" r:id="rId91"/>
    <p:sldId id="4017" r:id="rId92"/>
    <p:sldId id="4018" r:id="rId93"/>
    <p:sldId id="3958" r:id="rId94"/>
    <p:sldId id="3960" r:id="rId95"/>
    <p:sldId id="3959" r:id="rId96"/>
    <p:sldId id="4019" r:id="rId97"/>
    <p:sldId id="4396" r:id="rId98"/>
    <p:sldId id="4406" r:id="rId99"/>
    <p:sldId id="4387" r:id="rId100"/>
    <p:sldId id="4001" r:id="rId101"/>
    <p:sldId id="3935" r:id="rId102"/>
    <p:sldId id="4002" r:id="rId103"/>
    <p:sldId id="4003" r:id="rId104"/>
    <p:sldId id="3964" r:id="rId105"/>
    <p:sldId id="4390" r:id="rId106"/>
    <p:sldId id="4004" r:id="rId107"/>
    <p:sldId id="4398" r:id="rId108"/>
    <p:sldId id="4407" r:id="rId109"/>
    <p:sldId id="3933" r:id="rId110"/>
    <p:sldId id="4024" r:id="rId111"/>
    <p:sldId id="4025" r:id="rId112"/>
    <p:sldId id="4030" r:id="rId113"/>
    <p:sldId id="3820" r:id="rId114"/>
    <p:sldId id="3927" r:id="rId115"/>
    <p:sldId id="3928" r:id="rId116"/>
    <p:sldId id="3929" r:id="rId117"/>
    <p:sldId id="3969" r:id="rId118"/>
    <p:sldId id="4026" r:id="rId119"/>
    <p:sldId id="4027" r:id="rId120"/>
    <p:sldId id="4028" r:id="rId121"/>
    <p:sldId id="4397" r:id="rId122"/>
    <p:sldId id="4408" r:id="rId123"/>
    <p:sldId id="4000" r:id="rId124"/>
    <p:sldId id="4020" r:id="rId125"/>
    <p:sldId id="3913" r:id="rId12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6" userDrawn="1">
          <p15:clr>
            <a:srgbClr val="A4A3A4"/>
          </p15:clr>
        </p15:guide>
        <p15:guide id="2" pos="3840" userDrawn="1">
          <p15:clr>
            <a:srgbClr val="A4A3A4"/>
          </p15:clr>
        </p15:guide>
        <p15:guide id="3" orient="horz" pos="1968" userDrawn="1">
          <p15:clr>
            <a:srgbClr val="A4A3A4"/>
          </p15:clr>
        </p15:guide>
        <p15:guide id="4" orient="horz"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CF941A-96B8-5BEE-6563-E61FFF3B65E2}" name="A.J. Barney" initials="AB" userId="S::ajbarney1@unm.edu::1b55b3db-74a8-4f99-9f89-49873b3c9220" providerId="AD"/>
  <p188:author id="{DB3F452C-E8F7-78CF-69B5-69DD2E158C97}" name="Rose Afandi" initials="RA" userId="S::rafandi@unm.edu::f0ac4bf8-cd3f-4a7f-baff-8b2175634b9f" providerId="AD"/>
  <p188:author id="{953FE0F9-FFA5-3D07-6C22-9D48426D7EF1}" name="Dawn Nall" initials="DN" userId="Dawn Nall"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ndra Blanton" initials="SB" lastIdx="2" clrIdx="0">
    <p:extLst>
      <p:ext uri="{19B8F6BF-5375-455C-9EA6-DF929625EA0E}">
        <p15:presenceInfo xmlns:p15="http://schemas.microsoft.com/office/powerpoint/2012/main" userId="S::blantons@unm.edu::45378809-820b-49fb-bcf1-86f11ea569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7979"/>
    <a:srgbClr val="6B6B6B"/>
    <a:srgbClr val="404040"/>
    <a:srgbClr val="D9CDC2"/>
    <a:srgbClr val="777777"/>
    <a:srgbClr val="7B7B7B"/>
    <a:srgbClr val="F0F0F0"/>
    <a:srgbClr val="685D50"/>
    <a:srgbClr val="7E7B7C"/>
    <a:srgbClr val="8686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41" autoAdjust="0"/>
    <p:restoredTop sz="66885" autoAdjust="0"/>
  </p:normalViewPr>
  <p:slideViewPr>
    <p:cSldViewPr snapToGrid="0" snapToObjects="1">
      <p:cViewPr varScale="1">
        <p:scale>
          <a:sx n="74" d="100"/>
          <a:sy n="74" d="100"/>
        </p:scale>
        <p:origin x="2376" y="60"/>
      </p:cViewPr>
      <p:guideLst>
        <p:guide orient="horz" pos="1296"/>
        <p:guide pos="3840"/>
        <p:guide orient="horz" pos="1968"/>
        <p:guide orient="horz" pos="3840"/>
      </p:guideLst>
    </p:cSldViewPr>
  </p:slideViewPr>
  <p:outlineViewPr>
    <p:cViewPr>
      <p:scale>
        <a:sx n="33" d="100"/>
        <a:sy n="33" d="100"/>
      </p:scale>
      <p:origin x="0" y="-82689"/>
    </p:cViewPr>
  </p:outlineViewPr>
  <p:notesTextViewPr>
    <p:cViewPr>
      <p:scale>
        <a:sx n="3" d="2"/>
        <a:sy n="3" d="2"/>
      </p:scale>
      <p:origin x="0" y="0"/>
    </p:cViewPr>
  </p:notesTextViewPr>
  <p:sorterViewPr>
    <p:cViewPr varScale="1">
      <p:scale>
        <a:sx n="1" d="1"/>
        <a:sy n="1" d="1"/>
      </p:scale>
      <p:origin x="0" y="-96048"/>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94.xml"/><Relationship Id="rId21" Type="http://schemas.openxmlformats.org/officeDocument/2006/relationships/slideMaster" Target="slideMasters/slideMaster2.xml"/><Relationship Id="rId42" Type="http://schemas.openxmlformats.org/officeDocument/2006/relationships/slide" Target="slides/slide19.xml"/><Relationship Id="rId63" Type="http://schemas.openxmlformats.org/officeDocument/2006/relationships/slide" Target="slides/slide40.xml"/><Relationship Id="rId84" Type="http://schemas.openxmlformats.org/officeDocument/2006/relationships/slide" Target="slides/slide61.xml"/><Relationship Id="rId16" Type="http://schemas.openxmlformats.org/officeDocument/2006/relationships/customXml" Target="../customXml/item16.xml"/><Relationship Id="rId107" Type="http://schemas.openxmlformats.org/officeDocument/2006/relationships/slide" Target="slides/slide84.xml"/><Relationship Id="rId11" Type="http://schemas.openxmlformats.org/officeDocument/2006/relationships/customXml" Target="../customXml/item11.xml"/><Relationship Id="rId32" Type="http://schemas.openxmlformats.org/officeDocument/2006/relationships/slide" Target="slides/slide9.xml"/><Relationship Id="rId37" Type="http://schemas.openxmlformats.org/officeDocument/2006/relationships/slide" Target="slides/slide14.xml"/><Relationship Id="rId53" Type="http://schemas.openxmlformats.org/officeDocument/2006/relationships/slide" Target="slides/slide30.xml"/><Relationship Id="rId58" Type="http://schemas.openxmlformats.org/officeDocument/2006/relationships/slide" Target="slides/slide35.xml"/><Relationship Id="rId74" Type="http://schemas.openxmlformats.org/officeDocument/2006/relationships/slide" Target="slides/slide51.xml"/><Relationship Id="rId79" Type="http://schemas.openxmlformats.org/officeDocument/2006/relationships/slide" Target="slides/slide56.xml"/><Relationship Id="rId102" Type="http://schemas.openxmlformats.org/officeDocument/2006/relationships/slide" Target="slides/slide79.xml"/><Relationship Id="rId123" Type="http://schemas.openxmlformats.org/officeDocument/2006/relationships/slide" Target="slides/slide100.xml"/><Relationship Id="rId128" Type="http://schemas.openxmlformats.org/officeDocument/2006/relationships/commentAuthors" Target="commentAuthors.xml"/><Relationship Id="rId5" Type="http://schemas.openxmlformats.org/officeDocument/2006/relationships/customXml" Target="../customXml/item5.xml"/><Relationship Id="rId90" Type="http://schemas.openxmlformats.org/officeDocument/2006/relationships/slide" Target="slides/slide67.xml"/><Relationship Id="rId95" Type="http://schemas.openxmlformats.org/officeDocument/2006/relationships/slide" Target="slides/slide72.xml"/><Relationship Id="rId22" Type="http://schemas.openxmlformats.org/officeDocument/2006/relationships/slideMaster" Target="slideMasters/slideMaster3.xml"/><Relationship Id="rId27" Type="http://schemas.openxmlformats.org/officeDocument/2006/relationships/slide" Target="slides/slide4.xml"/><Relationship Id="rId43" Type="http://schemas.openxmlformats.org/officeDocument/2006/relationships/slide" Target="slides/slide20.xml"/><Relationship Id="rId48" Type="http://schemas.openxmlformats.org/officeDocument/2006/relationships/slide" Target="slides/slide25.xml"/><Relationship Id="rId64" Type="http://schemas.openxmlformats.org/officeDocument/2006/relationships/slide" Target="slides/slide41.xml"/><Relationship Id="rId69" Type="http://schemas.openxmlformats.org/officeDocument/2006/relationships/slide" Target="slides/slide46.xml"/><Relationship Id="rId113" Type="http://schemas.openxmlformats.org/officeDocument/2006/relationships/slide" Target="slides/slide90.xml"/><Relationship Id="rId118" Type="http://schemas.openxmlformats.org/officeDocument/2006/relationships/slide" Target="slides/slide95.xml"/><Relationship Id="rId134" Type="http://schemas.microsoft.com/office/2018/10/relationships/authors" Target="authors.xml"/><Relationship Id="rId80" Type="http://schemas.openxmlformats.org/officeDocument/2006/relationships/slide" Target="slides/slide57.xml"/><Relationship Id="rId85" Type="http://schemas.openxmlformats.org/officeDocument/2006/relationships/slide" Target="slides/slide62.xml"/><Relationship Id="rId12" Type="http://schemas.openxmlformats.org/officeDocument/2006/relationships/customXml" Target="../customXml/item12.xml"/><Relationship Id="rId17" Type="http://schemas.openxmlformats.org/officeDocument/2006/relationships/customXml" Target="../customXml/item17.xml"/><Relationship Id="rId33" Type="http://schemas.openxmlformats.org/officeDocument/2006/relationships/slide" Target="slides/slide10.xml"/><Relationship Id="rId38" Type="http://schemas.openxmlformats.org/officeDocument/2006/relationships/slide" Target="slides/slide15.xml"/><Relationship Id="rId59" Type="http://schemas.openxmlformats.org/officeDocument/2006/relationships/slide" Target="slides/slide36.xml"/><Relationship Id="rId103" Type="http://schemas.openxmlformats.org/officeDocument/2006/relationships/slide" Target="slides/slide80.xml"/><Relationship Id="rId108" Type="http://schemas.openxmlformats.org/officeDocument/2006/relationships/slide" Target="slides/slide85.xml"/><Relationship Id="rId124" Type="http://schemas.openxmlformats.org/officeDocument/2006/relationships/slide" Target="slides/slide101.xml"/><Relationship Id="rId129" Type="http://schemas.openxmlformats.org/officeDocument/2006/relationships/presProps" Target="presProps.xml"/><Relationship Id="rId54" Type="http://schemas.openxmlformats.org/officeDocument/2006/relationships/slide" Target="slides/slide31.xml"/><Relationship Id="rId70" Type="http://schemas.openxmlformats.org/officeDocument/2006/relationships/slide" Target="slides/slide47.xml"/><Relationship Id="rId75" Type="http://schemas.openxmlformats.org/officeDocument/2006/relationships/slide" Target="slides/slide52.xml"/><Relationship Id="rId91" Type="http://schemas.openxmlformats.org/officeDocument/2006/relationships/slide" Target="slides/slide68.xml"/><Relationship Id="rId96" Type="http://schemas.openxmlformats.org/officeDocument/2006/relationships/slide" Target="slides/slide73.xml"/><Relationship Id="rId1" Type="http://schemas.openxmlformats.org/officeDocument/2006/relationships/customXml" Target="../customXml/item1.xml"/><Relationship Id="rId6" Type="http://schemas.openxmlformats.org/officeDocument/2006/relationships/customXml" Target="../customXml/item6.xml"/><Relationship Id="rId23" Type="http://schemas.openxmlformats.org/officeDocument/2006/relationships/slideMaster" Target="slideMasters/slideMaster4.xml"/><Relationship Id="rId28" Type="http://schemas.openxmlformats.org/officeDocument/2006/relationships/slide" Target="slides/slide5.xml"/><Relationship Id="rId49" Type="http://schemas.openxmlformats.org/officeDocument/2006/relationships/slide" Target="slides/slide26.xml"/><Relationship Id="rId114" Type="http://schemas.openxmlformats.org/officeDocument/2006/relationships/slide" Target="slides/slide91.xml"/><Relationship Id="rId119" Type="http://schemas.openxmlformats.org/officeDocument/2006/relationships/slide" Target="slides/slide96.xml"/><Relationship Id="rId44" Type="http://schemas.openxmlformats.org/officeDocument/2006/relationships/slide" Target="slides/slide21.xml"/><Relationship Id="rId60" Type="http://schemas.openxmlformats.org/officeDocument/2006/relationships/slide" Target="slides/slide37.xml"/><Relationship Id="rId65" Type="http://schemas.openxmlformats.org/officeDocument/2006/relationships/slide" Target="slides/slide42.xml"/><Relationship Id="rId81" Type="http://schemas.openxmlformats.org/officeDocument/2006/relationships/slide" Target="slides/slide58.xml"/><Relationship Id="rId86" Type="http://schemas.openxmlformats.org/officeDocument/2006/relationships/slide" Target="slides/slide63.xml"/><Relationship Id="rId130" Type="http://schemas.openxmlformats.org/officeDocument/2006/relationships/viewProps" Target="viewProps.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 Target="slides/slide16.xml"/><Relationship Id="rId109" Type="http://schemas.openxmlformats.org/officeDocument/2006/relationships/slide" Target="slides/slide86.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slide" Target="slides/slide53.xml"/><Relationship Id="rId97" Type="http://schemas.openxmlformats.org/officeDocument/2006/relationships/slide" Target="slides/slide74.xml"/><Relationship Id="rId104" Type="http://schemas.openxmlformats.org/officeDocument/2006/relationships/slide" Target="slides/slide81.xml"/><Relationship Id="rId120" Type="http://schemas.openxmlformats.org/officeDocument/2006/relationships/slide" Target="slides/slide97.xml"/><Relationship Id="rId125" Type="http://schemas.openxmlformats.org/officeDocument/2006/relationships/slide" Target="slides/slide102.xml"/><Relationship Id="rId7" Type="http://schemas.openxmlformats.org/officeDocument/2006/relationships/customXml" Target="../customXml/item7.xml"/><Relationship Id="rId71" Type="http://schemas.openxmlformats.org/officeDocument/2006/relationships/slide" Target="slides/slide48.xml"/><Relationship Id="rId92" Type="http://schemas.openxmlformats.org/officeDocument/2006/relationships/slide" Target="slides/slide69.xml"/><Relationship Id="rId2" Type="http://schemas.openxmlformats.org/officeDocument/2006/relationships/customXml" Target="../customXml/item2.xml"/><Relationship Id="rId29" Type="http://schemas.openxmlformats.org/officeDocument/2006/relationships/slide" Target="slides/slide6.xml"/><Relationship Id="rId24" Type="http://schemas.openxmlformats.org/officeDocument/2006/relationships/slide" Target="slides/slide1.xml"/><Relationship Id="rId40" Type="http://schemas.openxmlformats.org/officeDocument/2006/relationships/slide" Target="slides/slide17.xml"/><Relationship Id="rId45" Type="http://schemas.openxmlformats.org/officeDocument/2006/relationships/slide" Target="slides/slide22.xml"/><Relationship Id="rId66" Type="http://schemas.openxmlformats.org/officeDocument/2006/relationships/slide" Target="slides/slide43.xml"/><Relationship Id="rId87" Type="http://schemas.openxmlformats.org/officeDocument/2006/relationships/slide" Target="slides/slide64.xml"/><Relationship Id="rId110" Type="http://schemas.openxmlformats.org/officeDocument/2006/relationships/slide" Target="slides/slide87.xml"/><Relationship Id="rId115" Type="http://schemas.openxmlformats.org/officeDocument/2006/relationships/slide" Target="slides/slide92.xml"/><Relationship Id="rId131" Type="http://schemas.openxmlformats.org/officeDocument/2006/relationships/theme" Target="theme/theme1.xml"/><Relationship Id="rId61" Type="http://schemas.openxmlformats.org/officeDocument/2006/relationships/slide" Target="slides/slide38.xml"/><Relationship Id="rId82" Type="http://schemas.openxmlformats.org/officeDocument/2006/relationships/slide" Target="slides/slide59.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slide" Target="slides/slide7.xml"/><Relationship Id="rId35" Type="http://schemas.openxmlformats.org/officeDocument/2006/relationships/slide" Target="slides/slide12.xml"/><Relationship Id="rId56" Type="http://schemas.openxmlformats.org/officeDocument/2006/relationships/slide" Target="slides/slide33.xml"/><Relationship Id="rId77" Type="http://schemas.openxmlformats.org/officeDocument/2006/relationships/slide" Target="slides/slide54.xml"/><Relationship Id="rId100" Type="http://schemas.openxmlformats.org/officeDocument/2006/relationships/slide" Target="slides/slide77.xml"/><Relationship Id="rId105" Type="http://schemas.openxmlformats.org/officeDocument/2006/relationships/slide" Target="slides/slide82.xml"/><Relationship Id="rId126" Type="http://schemas.openxmlformats.org/officeDocument/2006/relationships/slide" Target="slides/slide103.xml"/><Relationship Id="rId8" Type="http://schemas.openxmlformats.org/officeDocument/2006/relationships/customXml" Target="../customXml/item8.xml"/><Relationship Id="rId51" Type="http://schemas.openxmlformats.org/officeDocument/2006/relationships/slide" Target="slides/slide28.xml"/><Relationship Id="rId72" Type="http://schemas.openxmlformats.org/officeDocument/2006/relationships/slide" Target="slides/slide49.xml"/><Relationship Id="rId93" Type="http://schemas.openxmlformats.org/officeDocument/2006/relationships/slide" Target="slides/slide70.xml"/><Relationship Id="rId98" Type="http://schemas.openxmlformats.org/officeDocument/2006/relationships/slide" Target="slides/slide75.xml"/><Relationship Id="rId121" Type="http://schemas.openxmlformats.org/officeDocument/2006/relationships/slide" Target="slides/slide98.xml"/><Relationship Id="rId3" Type="http://schemas.openxmlformats.org/officeDocument/2006/relationships/customXml" Target="../customXml/item3.xml"/><Relationship Id="rId25" Type="http://schemas.openxmlformats.org/officeDocument/2006/relationships/slide" Target="slides/slide2.xml"/><Relationship Id="rId46" Type="http://schemas.openxmlformats.org/officeDocument/2006/relationships/slide" Target="slides/slide23.xml"/><Relationship Id="rId67" Type="http://schemas.openxmlformats.org/officeDocument/2006/relationships/slide" Target="slides/slide44.xml"/><Relationship Id="rId116" Type="http://schemas.openxmlformats.org/officeDocument/2006/relationships/slide" Target="slides/slide93.xml"/><Relationship Id="rId20" Type="http://schemas.openxmlformats.org/officeDocument/2006/relationships/slideMaster" Target="slideMasters/slideMaster1.xml"/><Relationship Id="rId41" Type="http://schemas.openxmlformats.org/officeDocument/2006/relationships/slide" Target="slides/slide18.xml"/><Relationship Id="rId62" Type="http://schemas.openxmlformats.org/officeDocument/2006/relationships/slide" Target="slides/slide39.xml"/><Relationship Id="rId83" Type="http://schemas.openxmlformats.org/officeDocument/2006/relationships/slide" Target="slides/slide60.xml"/><Relationship Id="rId88" Type="http://schemas.openxmlformats.org/officeDocument/2006/relationships/slide" Target="slides/slide65.xml"/><Relationship Id="rId111" Type="http://schemas.openxmlformats.org/officeDocument/2006/relationships/slide" Target="slides/slide88.xml"/><Relationship Id="rId132" Type="http://schemas.openxmlformats.org/officeDocument/2006/relationships/tableStyles" Target="tableStyles.xml"/><Relationship Id="rId15" Type="http://schemas.openxmlformats.org/officeDocument/2006/relationships/customXml" Target="../customXml/item15.xml"/><Relationship Id="rId36" Type="http://schemas.openxmlformats.org/officeDocument/2006/relationships/slide" Target="slides/slide13.xml"/><Relationship Id="rId57" Type="http://schemas.openxmlformats.org/officeDocument/2006/relationships/slide" Target="slides/slide34.xml"/><Relationship Id="rId106" Type="http://schemas.openxmlformats.org/officeDocument/2006/relationships/slide" Target="slides/slide83.xml"/><Relationship Id="rId127" Type="http://schemas.openxmlformats.org/officeDocument/2006/relationships/notesMaster" Target="notesMasters/notesMaster1.xml"/><Relationship Id="rId10" Type="http://schemas.openxmlformats.org/officeDocument/2006/relationships/customXml" Target="../customXml/item10.xml"/><Relationship Id="rId31" Type="http://schemas.openxmlformats.org/officeDocument/2006/relationships/slide" Target="slides/slide8.xml"/><Relationship Id="rId52" Type="http://schemas.openxmlformats.org/officeDocument/2006/relationships/slide" Target="slides/slide29.xml"/><Relationship Id="rId73" Type="http://schemas.openxmlformats.org/officeDocument/2006/relationships/slide" Target="slides/slide50.xml"/><Relationship Id="rId78" Type="http://schemas.openxmlformats.org/officeDocument/2006/relationships/slide" Target="slides/slide55.xml"/><Relationship Id="rId94" Type="http://schemas.openxmlformats.org/officeDocument/2006/relationships/slide" Target="slides/slide71.xml"/><Relationship Id="rId99" Type="http://schemas.openxmlformats.org/officeDocument/2006/relationships/slide" Target="slides/slide76.xml"/><Relationship Id="rId101" Type="http://schemas.openxmlformats.org/officeDocument/2006/relationships/slide" Target="slides/slide78.xml"/><Relationship Id="rId122" Type="http://schemas.openxmlformats.org/officeDocument/2006/relationships/slide" Target="slides/slide99.xml"/><Relationship Id="rId4" Type="http://schemas.openxmlformats.org/officeDocument/2006/relationships/customXml" Target="../customXml/item4.xml"/><Relationship Id="rId9" Type="http://schemas.openxmlformats.org/officeDocument/2006/relationships/customXml" Target="../customXml/item9.xml"/><Relationship Id="rId26" Type="http://schemas.openxmlformats.org/officeDocument/2006/relationships/slide" Target="slides/slide3.xml"/><Relationship Id="rId47" Type="http://schemas.openxmlformats.org/officeDocument/2006/relationships/slide" Target="slides/slide24.xml"/><Relationship Id="rId68" Type="http://schemas.openxmlformats.org/officeDocument/2006/relationships/slide" Target="slides/slide45.xml"/><Relationship Id="rId89" Type="http://schemas.openxmlformats.org/officeDocument/2006/relationships/slide" Target="slides/slide66.xml"/><Relationship Id="rId112" Type="http://schemas.openxmlformats.org/officeDocument/2006/relationships/slide" Target="slides/slide89.xml"/><Relationship Id="rId13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Olson" userId="901810d3-a70c-4802-8694-c4a2868e5984" providerId="ADAL" clId="{B9B984FA-C578-473F-9C9E-9D52C0449E4A}"/>
    <pc:docChg chg="undo custSel delSld modSld">
      <pc:chgData name="Michelle Olson" userId="901810d3-a70c-4802-8694-c4a2868e5984" providerId="ADAL" clId="{B9B984FA-C578-473F-9C9E-9D52C0449E4A}" dt="2026-02-16T22:49:06.267" v="227" actId="47"/>
      <pc:docMkLst>
        <pc:docMk/>
      </pc:docMkLst>
      <pc:sldChg chg="modNotesTx">
        <pc:chgData name="Michelle Olson" userId="901810d3-a70c-4802-8694-c4a2868e5984" providerId="ADAL" clId="{B9B984FA-C578-473F-9C9E-9D52C0449E4A}" dt="2026-02-16T22:43:44.123" v="112" actId="20577"/>
        <pc:sldMkLst>
          <pc:docMk/>
          <pc:sldMk cId="947644524" sldId="3464"/>
        </pc:sldMkLst>
      </pc:sldChg>
      <pc:sldChg chg="modNotesTx">
        <pc:chgData name="Michelle Olson" userId="901810d3-a70c-4802-8694-c4a2868e5984" providerId="ADAL" clId="{B9B984FA-C578-473F-9C9E-9D52C0449E4A}" dt="2026-02-16T22:41:44.786" v="73" actId="6549"/>
        <pc:sldMkLst>
          <pc:docMk/>
          <pc:sldMk cId="747027256" sldId="3773"/>
        </pc:sldMkLst>
      </pc:sldChg>
      <pc:sldChg chg="modNotesTx">
        <pc:chgData name="Michelle Olson" userId="901810d3-a70c-4802-8694-c4a2868e5984" providerId="ADAL" clId="{B9B984FA-C578-473F-9C9E-9D52C0449E4A}" dt="2026-02-16T22:48:10.220" v="206" actId="6549"/>
        <pc:sldMkLst>
          <pc:docMk/>
          <pc:sldMk cId="3956976283" sldId="3820"/>
        </pc:sldMkLst>
      </pc:sldChg>
      <pc:sldChg chg="modNotesTx">
        <pc:chgData name="Michelle Olson" userId="901810d3-a70c-4802-8694-c4a2868e5984" providerId="ADAL" clId="{B9B984FA-C578-473F-9C9E-9D52C0449E4A}" dt="2026-02-16T22:49:02.517" v="225" actId="6549"/>
        <pc:sldMkLst>
          <pc:docMk/>
          <pc:sldMk cId="2825714846" sldId="3913"/>
        </pc:sldMkLst>
      </pc:sldChg>
      <pc:sldChg chg="modNotesTx">
        <pc:chgData name="Michelle Olson" userId="901810d3-a70c-4802-8694-c4a2868e5984" providerId="ADAL" clId="{B9B984FA-C578-473F-9C9E-9D52C0449E4A}" dt="2026-02-16T22:42:44.618" v="82" actId="6549"/>
        <pc:sldMkLst>
          <pc:docMk/>
          <pc:sldMk cId="3133552198" sldId="3922"/>
        </pc:sldMkLst>
      </pc:sldChg>
      <pc:sldChg chg="modNotesTx">
        <pc:chgData name="Michelle Olson" userId="901810d3-a70c-4802-8694-c4a2868e5984" providerId="ADAL" clId="{B9B984FA-C578-473F-9C9E-9D52C0449E4A}" dt="2026-02-16T22:48:15.913" v="208" actId="6549"/>
        <pc:sldMkLst>
          <pc:docMk/>
          <pc:sldMk cId="2539300717" sldId="3927"/>
        </pc:sldMkLst>
      </pc:sldChg>
      <pc:sldChg chg="modNotesTx">
        <pc:chgData name="Michelle Olson" userId="901810d3-a70c-4802-8694-c4a2868e5984" providerId="ADAL" clId="{B9B984FA-C578-473F-9C9E-9D52C0449E4A}" dt="2026-02-16T22:48:20.820" v="212" actId="20577"/>
        <pc:sldMkLst>
          <pc:docMk/>
          <pc:sldMk cId="2594190362" sldId="3928"/>
        </pc:sldMkLst>
      </pc:sldChg>
      <pc:sldChg chg="modNotesTx">
        <pc:chgData name="Michelle Olson" userId="901810d3-a70c-4802-8694-c4a2868e5984" providerId="ADAL" clId="{B9B984FA-C578-473F-9C9E-9D52C0449E4A}" dt="2026-02-16T22:48:24.885" v="214" actId="6549"/>
        <pc:sldMkLst>
          <pc:docMk/>
          <pc:sldMk cId="3967541871" sldId="3929"/>
        </pc:sldMkLst>
      </pc:sldChg>
      <pc:sldChg chg="modNotesTx">
        <pc:chgData name="Michelle Olson" userId="901810d3-a70c-4802-8694-c4a2868e5984" providerId="ADAL" clId="{B9B984FA-C578-473F-9C9E-9D52C0449E4A}" dt="2026-02-16T22:40:14.998" v="11" actId="6549"/>
        <pc:sldMkLst>
          <pc:docMk/>
          <pc:sldMk cId="1903941729" sldId="3930"/>
        </pc:sldMkLst>
      </pc:sldChg>
      <pc:sldChg chg="modNotesTx">
        <pc:chgData name="Michelle Olson" userId="901810d3-a70c-4802-8694-c4a2868e5984" providerId="ADAL" clId="{B9B984FA-C578-473F-9C9E-9D52C0449E4A}" dt="2026-02-16T22:42:17.665" v="76" actId="6549"/>
        <pc:sldMkLst>
          <pc:docMk/>
          <pc:sldMk cId="3915680889" sldId="3931"/>
        </pc:sldMkLst>
      </pc:sldChg>
      <pc:sldChg chg="modNotesTx">
        <pc:chgData name="Michelle Olson" userId="901810d3-a70c-4802-8694-c4a2868e5984" providerId="ADAL" clId="{B9B984FA-C578-473F-9C9E-9D52C0449E4A}" dt="2026-02-16T22:47:51.082" v="200" actId="6549"/>
        <pc:sldMkLst>
          <pc:docMk/>
          <pc:sldMk cId="4190584333" sldId="3933"/>
        </pc:sldMkLst>
      </pc:sldChg>
      <pc:sldChg chg="modNotesTx">
        <pc:chgData name="Michelle Olson" userId="901810d3-a70c-4802-8694-c4a2868e5984" providerId="ADAL" clId="{B9B984FA-C578-473F-9C9E-9D52C0449E4A}" dt="2026-02-16T22:44:05.364" v="118" actId="6549"/>
        <pc:sldMkLst>
          <pc:docMk/>
          <pc:sldMk cId="2229664061" sldId="3934"/>
        </pc:sldMkLst>
      </pc:sldChg>
      <pc:sldChg chg="modNotesTx">
        <pc:chgData name="Michelle Olson" userId="901810d3-a70c-4802-8694-c4a2868e5984" providerId="ADAL" clId="{B9B984FA-C578-473F-9C9E-9D52C0449E4A}" dt="2026-02-16T22:47:10.847" v="189" actId="6549"/>
        <pc:sldMkLst>
          <pc:docMk/>
          <pc:sldMk cId="3134841511" sldId="3935"/>
        </pc:sldMkLst>
      </pc:sldChg>
      <pc:sldChg chg="modNotesTx">
        <pc:chgData name="Michelle Olson" userId="901810d3-a70c-4802-8694-c4a2868e5984" providerId="ADAL" clId="{B9B984FA-C578-473F-9C9E-9D52C0449E4A}" dt="2026-02-16T22:46:06.850" v="169" actId="20577"/>
        <pc:sldMkLst>
          <pc:docMk/>
          <pc:sldMk cId="2601974758" sldId="3945"/>
        </pc:sldMkLst>
      </pc:sldChg>
      <pc:sldChg chg="modNotesTx">
        <pc:chgData name="Michelle Olson" userId="901810d3-a70c-4802-8694-c4a2868e5984" providerId="ADAL" clId="{B9B984FA-C578-473F-9C9E-9D52C0449E4A}" dt="2026-02-16T22:46:11.716" v="170" actId="20577"/>
        <pc:sldMkLst>
          <pc:docMk/>
          <pc:sldMk cId="3883076143" sldId="3946"/>
        </pc:sldMkLst>
      </pc:sldChg>
      <pc:sldChg chg="modNotesTx">
        <pc:chgData name="Michelle Olson" userId="901810d3-a70c-4802-8694-c4a2868e5984" providerId="ADAL" clId="{B9B984FA-C578-473F-9C9E-9D52C0449E4A}" dt="2026-02-16T22:44:49.386" v="149" actId="6549"/>
        <pc:sldMkLst>
          <pc:docMk/>
          <pc:sldMk cId="2009324187" sldId="3947"/>
        </pc:sldMkLst>
      </pc:sldChg>
      <pc:sldChg chg="modNotesTx">
        <pc:chgData name="Michelle Olson" userId="901810d3-a70c-4802-8694-c4a2868e5984" providerId="ADAL" clId="{B9B984FA-C578-473F-9C9E-9D52C0449E4A}" dt="2026-02-16T22:40:12.142" v="10" actId="6549"/>
        <pc:sldMkLst>
          <pc:docMk/>
          <pc:sldMk cId="1113795813" sldId="3950"/>
        </pc:sldMkLst>
      </pc:sldChg>
      <pc:sldChg chg="modNotesTx">
        <pc:chgData name="Michelle Olson" userId="901810d3-a70c-4802-8694-c4a2868e5984" providerId="ADAL" clId="{B9B984FA-C578-473F-9C9E-9D52C0449E4A}" dt="2026-02-16T22:46:16.348" v="172" actId="6549"/>
        <pc:sldMkLst>
          <pc:docMk/>
          <pc:sldMk cId="4033186056" sldId="3952"/>
        </pc:sldMkLst>
      </pc:sldChg>
      <pc:sldChg chg="modNotesTx">
        <pc:chgData name="Michelle Olson" userId="901810d3-a70c-4802-8694-c4a2868e5984" providerId="ADAL" clId="{B9B984FA-C578-473F-9C9E-9D52C0449E4A}" dt="2026-02-16T22:41:58.402" v="74" actId="6549"/>
        <pc:sldMkLst>
          <pc:docMk/>
          <pc:sldMk cId="3427433250" sldId="3955"/>
        </pc:sldMkLst>
      </pc:sldChg>
      <pc:sldChg chg="modNotesTx">
        <pc:chgData name="Michelle Olson" userId="901810d3-a70c-4802-8694-c4a2868e5984" providerId="ADAL" clId="{B9B984FA-C578-473F-9C9E-9D52C0449E4A}" dt="2026-02-16T22:42:32.894" v="79" actId="6549"/>
        <pc:sldMkLst>
          <pc:docMk/>
          <pc:sldMk cId="210310764" sldId="3956"/>
        </pc:sldMkLst>
      </pc:sldChg>
      <pc:sldChg chg="modNotesTx">
        <pc:chgData name="Michelle Olson" userId="901810d3-a70c-4802-8694-c4a2868e5984" providerId="ADAL" clId="{B9B984FA-C578-473F-9C9E-9D52C0449E4A}" dt="2026-02-16T22:42:35.918" v="80" actId="6549"/>
        <pc:sldMkLst>
          <pc:docMk/>
          <pc:sldMk cId="1764355107" sldId="3957"/>
        </pc:sldMkLst>
      </pc:sldChg>
      <pc:sldChg chg="modNotesTx">
        <pc:chgData name="Michelle Olson" userId="901810d3-a70c-4802-8694-c4a2868e5984" providerId="ADAL" clId="{B9B984FA-C578-473F-9C9E-9D52C0449E4A}" dt="2026-02-16T22:46:36.867" v="179" actId="6549"/>
        <pc:sldMkLst>
          <pc:docMk/>
          <pc:sldMk cId="1255391430" sldId="3958"/>
        </pc:sldMkLst>
      </pc:sldChg>
      <pc:sldChg chg="modNotesTx">
        <pc:chgData name="Michelle Olson" userId="901810d3-a70c-4802-8694-c4a2868e5984" providerId="ADAL" clId="{B9B984FA-C578-473F-9C9E-9D52C0449E4A}" dt="2026-02-16T22:46:43.707" v="181" actId="6549"/>
        <pc:sldMkLst>
          <pc:docMk/>
          <pc:sldMk cId="1029588520" sldId="3959"/>
        </pc:sldMkLst>
      </pc:sldChg>
      <pc:sldChg chg="modNotesTx">
        <pc:chgData name="Michelle Olson" userId="901810d3-a70c-4802-8694-c4a2868e5984" providerId="ADAL" clId="{B9B984FA-C578-473F-9C9E-9D52C0449E4A}" dt="2026-02-16T22:46:34.059" v="178" actId="6549"/>
        <pc:sldMkLst>
          <pc:docMk/>
          <pc:sldMk cId="2351266593" sldId="3960"/>
        </pc:sldMkLst>
      </pc:sldChg>
      <pc:sldChg chg="modNotesTx">
        <pc:chgData name="Michelle Olson" userId="901810d3-a70c-4802-8694-c4a2868e5984" providerId="ADAL" clId="{B9B984FA-C578-473F-9C9E-9D52C0449E4A}" dt="2026-02-16T22:41:11.912" v="67" actId="20577"/>
        <pc:sldMkLst>
          <pc:docMk/>
          <pc:sldMk cId="1320900108" sldId="3962"/>
        </pc:sldMkLst>
      </pc:sldChg>
      <pc:sldChg chg="modNotesTx">
        <pc:chgData name="Michelle Olson" userId="901810d3-a70c-4802-8694-c4a2868e5984" providerId="ADAL" clId="{B9B984FA-C578-473F-9C9E-9D52C0449E4A}" dt="2026-02-16T22:41:22.168" v="70" actId="6549"/>
        <pc:sldMkLst>
          <pc:docMk/>
          <pc:sldMk cId="1479856465" sldId="3963"/>
        </pc:sldMkLst>
      </pc:sldChg>
      <pc:sldChg chg="modNotesTx">
        <pc:chgData name="Michelle Olson" userId="901810d3-a70c-4802-8694-c4a2868e5984" providerId="ADAL" clId="{B9B984FA-C578-473F-9C9E-9D52C0449E4A}" dt="2026-02-16T22:47:21.036" v="192" actId="6549"/>
        <pc:sldMkLst>
          <pc:docMk/>
          <pc:sldMk cId="100366028" sldId="3964"/>
        </pc:sldMkLst>
      </pc:sldChg>
      <pc:sldChg chg="modNotesTx">
        <pc:chgData name="Michelle Olson" userId="901810d3-a70c-4802-8694-c4a2868e5984" providerId="ADAL" clId="{B9B984FA-C578-473F-9C9E-9D52C0449E4A}" dt="2026-02-16T22:40:08.594" v="9" actId="6549"/>
        <pc:sldMkLst>
          <pc:docMk/>
          <pc:sldMk cId="1358850393" sldId="3966"/>
        </pc:sldMkLst>
      </pc:sldChg>
      <pc:sldChg chg="modNotesTx">
        <pc:chgData name="Michelle Olson" userId="901810d3-a70c-4802-8694-c4a2868e5984" providerId="ADAL" clId="{B9B984FA-C578-473F-9C9E-9D52C0449E4A}" dt="2026-02-16T22:48:29.901" v="218" actId="20577"/>
        <pc:sldMkLst>
          <pc:docMk/>
          <pc:sldMk cId="673445485" sldId="3969"/>
        </pc:sldMkLst>
      </pc:sldChg>
      <pc:sldChg chg="modNotesTx">
        <pc:chgData name="Michelle Olson" userId="901810d3-a70c-4802-8694-c4a2868e5984" providerId="ADAL" clId="{B9B984FA-C578-473F-9C9E-9D52C0449E4A}" dt="2026-02-16T22:42:21.486" v="77" actId="6549"/>
        <pc:sldMkLst>
          <pc:docMk/>
          <pc:sldMk cId="3828510777" sldId="3972"/>
        </pc:sldMkLst>
      </pc:sldChg>
      <pc:sldChg chg="modNotesTx">
        <pc:chgData name="Michelle Olson" userId="901810d3-a70c-4802-8694-c4a2868e5984" providerId="ADAL" clId="{B9B984FA-C578-473F-9C9E-9D52C0449E4A}" dt="2026-02-16T22:42:24.344" v="78" actId="6549"/>
        <pc:sldMkLst>
          <pc:docMk/>
          <pc:sldMk cId="301921511" sldId="3973"/>
        </pc:sldMkLst>
      </pc:sldChg>
      <pc:sldChg chg="modNotesTx">
        <pc:chgData name="Michelle Olson" userId="901810d3-a70c-4802-8694-c4a2868e5984" providerId="ADAL" clId="{B9B984FA-C578-473F-9C9E-9D52C0449E4A}" dt="2026-02-16T22:40:17.875" v="12" actId="6549"/>
        <pc:sldMkLst>
          <pc:docMk/>
          <pc:sldMk cId="393733137" sldId="3974"/>
        </pc:sldMkLst>
      </pc:sldChg>
      <pc:sldChg chg="modNotesTx">
        <pc:chgData name="Michelle Olson" userId="901810d3-a70c-4802-8694-c4a2868e5984" providerId="ADAL" clId="{B9B984FA-C578-473F-9C9E-9D52C0449E4A}" dt="2026-02-16T22:43:20.143" v="89" actId="6549"/>
        <pc:sldMkLst>
          <pc:docMk/>
          <pc:sldMk cId="1424073824" sldId="3975"/>
        </pc:sldMkLst>
      </pc:sldChg>
      <pc:sldChg chg="modNotesTx">
        <pc:chgData name="Michelle Olson" userId="901810d3-a70c-4802-8694-c4a2868e5984" providerId="ADAL" clId="{B9B984FA-C578-473F-9C9E-9D52C0449E4A}" dt="2026-02-16T22:45:26.464" v="157" actId="6549"/>
        <pc:sldMkLst>
          <pc:docMk/>
          <pc:sldMk cId="1890366698" sldId="3976"/>
        </pc:sldMkLst>
      </pc:sldChg>
      <pc:sldChg chg="modNotesTx">
        <pc:chgData name="Michelle Olson" userId="901810d3-a70c-4802-8694-c4a2868e5984" providerId="ADAL" clId="{B9B984FA-C578-473F-9C9E-9D52C0449E4A}" dt="2026-02-16T22:43:11.383" v="88" actId="6549"/>
        <pc:sldMkLst>
          <pc:docMk/>
          <pc:sldMk cId="3060490715" sldId="3977"/>
        </pc:sldMkLst>
      </pc:sldChg>
      <pc:sldChg chg="modNotesTx">
        <pc:chgData name="Michelle Olson" userId="901810d3-a70c-4802-8694-c4a2868e5984" providerId="ADAL" clId="{B9B984FA-C578-473F-9C9E-9D52C0449E4A}" dt="2026-02-16T22:42:51.227" v="83" actId="6549"/>
        <pc:sldMkLst>
          <pc:docMk/>
          <pc:sldMk cId="3912556881" sldId="3980"/>
        </pc:sldMkLst>
      </pc:sldChg>
      <pc:sldChg chg="modNotesTx">
        <pc:chgData name="Michelle Olson" userId="901810d3-a70c-4802-8694-c4a2868e5984" providerId="ADAL" clId="{B9B984FA-C578-473F-9C9E-9D52C0449E4A}" dt="2026-02-16T22:42:53.644" v="84" actId="6549"/>
        <pc:sldMkLst>
          <pc:docMk/>
          <pc:sldMk cId="1203054886" sldId="3981"/>
        </pc:sldMkLst>
      </pc:sldChg>
      <pc:sldChg chg="modNotesTx">
        <pc:chgData name="Michelle Olson" userId="901810d3-a70c-4802-8694-c4a2868e5984" providerId="ADAL" clId="{B9B984FA-C578-473F-9C9E-9D52C0449E4A}" dt="2026-02-16T22:43:00.568" v="86" actId="6549"/>
        <pc:sldMkLst>
          <pc:docMk/>
          <pc:sldMk cId="3234524421" sldId="3982"/>
        </pc:sldMkLst>
      </pc:sldChg>
      <pc:sldChg chg="modNotesTx">
        <pc:chgData name="Michelle Olson" userId="901810d3-a70c-4802-8694-c4a2868e5984" providerId="ADAL" clId="{B9B984FA-C578-473F-9C9E-9D52C0449E4A}" dt="2026-02-16T22:41:17.807" v="69" actId="6549"/>
        <pc:sldMkLst>
          <pc:docMk/>
          <pc:sldMk cId="2507809406" sldId="3984"/>
        </pc:sldMkLst>
      </pc:sldChg>
      <pc:sldChg chg="modNotesTx">
        <pc:chgData name="Michelle Olson" userId="901810d3-a70c-4802-8694-c4a2868e5984" providerId="ADAL" clId="{B9B984FA-C578-473F-9C9E-9D52C0449E4A}" dt="2026-02-16T22:45:17.962" v="155" actId="6549"/>
        <pc:sldMkLst>
          <pc:docMk/>
          <pc:sldMk cId="135253900" sldId="3985"/>
        </pc:sldMkLst>
      </pc:sldChg>
      <pc:sldChg chg="modNotesTx">
        <pc:chgData name="Michelle Olson" userId="901810d3-a70c-4802-8694-c4a2868e5984" providerId="ADAL" clId="{B9B984FA-C578-473F-9C9E-9D52C0449E4A}" dt="2026-02-16T22:44:42.181" v="147" actId="6549"/>
        <pc:sldMkLst>
          <pc:docMk/>
          <pc:sldMk cId="1719264725" sldId="3986"/>
        </pc:sldMkLst>
      </pc:sldChg>
      <pc:sldChg chg="modNotesTx">
        <pc:chgData name="Michelle Olson" userId="901810d3-a70c-4802-8694-c4a2868e5984" providerId="ADAL" clId="{B9B984FA-C578-473F-9C9E-9D52C0449E4A}" dt="2026-02-16T22:44:45.290" v="148" actId="6549"/>
        <pc:sldMkLst>
          <pc:docMk/>
          <pc:sldMk cId="843020008" sldId="3987"/>
        </pc:sldMkLst>
      </pc:sldChg>
      <pc:sldChg chg="modNotesTx">
        <pc:chgData name="Michelle Olson" userId="901810d3-a70c-4802-8694-c4a2868e5984" providerId="ADAL" clId="{B9B984FA-C578-473F-9C9E-9D52C0449E4A}" dt="2026-02-16T22:45:08.102" v="153" actId="20577"/>
        <pc:sldMkLst>
          <pc:docMk/>
          <pc:sldMk cId="672519968" sldId="3989"/>
        </pc:sldMkLst>
      </pc:sldChg>
      <pc:sldChg chg="modNotesTx">
        <pc:chgData name="Michelle Olson" userId="901810d3-a70c-4802-8694-c4a2868e5984" providerId="ADAL" clId="{B9B984FA-C578-473F-9C9E-9D52C0449E4A}" dt="2026-02-16T22:44:27.579" v="142" actId="20577"/>
        <pc:sldMkLst>
          <pc:docMk/>
          <pc:sldMk cId="2647882477" sldId="3991"/>
        </pc:sldMkLst>
      </pc:sldChg>
      <pc:sldChg chg="modNotesTx">
        <pc:chgData name="Michelle Olson" userId="901810d3-a70c-4802-8694-c4a2868e5984" providerId="ADAL" clId="{B9B984FA-C578-473F-9C9E-9D52C0449E4A}" dt="2026-02-16T22:44:32.101" v="144" actId="5793"/>
        <pc:sldMkLst>
          <pc:docMk/>
          <pc:sldMk cId="1685941370" sldId="3992"/>
        </pc:sldMkLst>
      </pc:sldChg>
      <pc:sldChg chg="modNotesTx">
        <pc:chgData name="Michelle Olson" userId="901810d3-a70c-4802-8694-c4a2868e5984" providerId="ADAL" clId="{B9B984FA-C578-473F-9C9E-9D52C0449E4A}" dt="2026-02-16T22:44:35.382" v="145" actId="6549"/>
        <pc:sldMkLst>
          <pc:docMk/>
          <pc:sldMk cId="4066343690" sldId="3993"/>
        </pc:sldMkLst>
      </pc:sldChg>
      <pc:sldChg chg="modNotesTx">
        <pc:chgData name="Michelle Olson" userId="901810d3-a70c-4802-8694-c4a2868e5984" providerId="ADAL" clId="{B9B984FA-C578-473F-9C9E-9D52C0449E4A}" dt="2026-02-16T22:44:38.350" v="146" actId="6549"/>
        <pc:sldMkLst>
          <pc:docMk/>
          <pc:sldMk cId="3544124920" sldId="3994"/>
        </pc:sldMkLst>
      </pc:sldChg>
      <pc:sldChg chg="modNotesTx">
        <pc:chgData name="Michelle Olson" userId="901810d3-a70c-4802-8694-c4a2868e5984" providerId="ADAL" clId="{B9B984FA-C578-473F-9C9E-9D52C0449E4A}" dt="2026-02-16T22:44:08.735" v="119" actId="6549"/>
        <pc:sldMkLst>
          <pc:docMk/>
          <pc:sldMk cId="2488231808" sldId="3996"/>
        </pc:sldMkLst>
      </pc:sldChg>
      <pc:sldChg chg="modNotesTx">
        <pc:chgData name="Michelle Olson" userId="901810d3-a70c-4802-8694-c4a2868e5984" providerId="ADAL" clId="{B9B984FA-C578-473F-9C9E-9D52C0449E4A}" dt="2026-02-16T22:44:52.446" v="150" actId="6549"/>
        <pc:sldMkLst>
          <pc:docMk/>
          <pc:sldMk cId="1483580104" sldId="3997"/>
        </pc:sldMkLst>
      </pc:sldChg>
      <pc:sldChg chg="modNotesTx">
        <pc:chgData name="Michelle Olson" userId="901810d3-a70c-4802-8694-c4a2868e5984" providerId="ADAL" clId="{B9B984FA-C578-473F-9C9E-9D52C0449E4A}" dt="2026-02-16T22:44:59.636" v="151" actId="6549"/>
        <pc:sldMkLst>
          <pc:docMk/>
          <pc:sldMk cId="4008159792" sldId="3998"/>
        </pc:sldMkLst>
      </pc:sldChg>
      <pc:sldChg chg="modNotesTx">
        <pc:chgData name="Michelle Olson" userId="901810d3-a70c-4802-8694-c4a2868e5984" providerId="ADAL" clId="{B9B984FA-C578-473F-9C9E-9D52C0449E4A}" dt="2026-02-16T22:45:14.960" v="154" actId="6549"/>
        <pc:sldMkLst>
          <pc:docMk/>
          <pc:sldMk cId="206164639" sldId="3999"/>
        </pc:sldMkLst>
      </pc:sldChg>
      <pc:sldChg chg="modNotesTx">
        <pc:chgData name="Michelle Olson" userId="901810d3-a70c-4802-8694-c4a2868e5984" providerId="ADAL" clId="{B9B984FA-C578-473F-9C9E-9D52C0449E4A}" dt="2026-02-16T22:48:56.332" v="223" actId="6549"/>
        <pc:sldMkLst>
          <pc:docMk/>
          <pc:sldMk cId="1638057723" sldId="4000"/>
        </pc:sldMkLst>
      </pc:sldChg>
      <pc:sldChg chg="modNotesTx">
        <pc:chgData name="Michelle Olson" userId="901810d3-a70c-4802-8694-c4a2868e5984" providerId="ADAL" clId="{B9B984FA-C578-473F-9C9E-9D52C0449E4A}" dt="2026-02-16T22:47:08.225" v="188" actId="6549"/>
        <pc:sldMkLst>
          <pc:docMk/>
          <pc:sldMk cId="178676954" sldId="4001"/>
        </pc:sldMkLst>
      </pc:sldChg>
      <pc:sldChg chg="modNotesTx">
        <pc:chgData name="Michelle Olson" userId="901810d3-a70c-4802-8694-c4a2868e5984" providerId="ADAL" clId="{B9B984FA-C578-473F-9C9E-9D52C0449E4A}" dt="2026-02-16T22:47:13.487" v="190" actId="6549"/>
        <pc:sldMkLst>
          <pc:docMk/>
          <pc:sldMk cId="3664875297" sldId="4002"/>
        </pc:sldMkLst>
      </pc:sldChg>
      <pc:sldChg chg="modNotesTx">
        <pc:chgData name="Michelle Olson" userId="901810d3-a70c-4802-8694-c4a2868e5984" providerId="ADAL" clId="{B9B984FA-C578-473F-9C9E-9D52C0449E4A}" dt="2026-02-16T22:47:16.199" v="191" actId="6549"/>
        <pc:sldMkLst>
          <pc:docMk/>
          <pc:sldMk cId="1756940445" sldId="4003"/>
        </pc:sldMkLst>
      </pc:sldChg>
      <pc:sldChg chg="modNotesTx">
        <pc:chgData name="Michelle Olson" userId="901810d3-a70c-4802-8694-c4a2868e5984" providerId="ADAL" clId="{B9B984FA-C578-473F-9C9E-9D52C0449E4A}" dt="2026-02-16T22:47:31.580" v="194" actId="6549"/>
        <pc:sldMkLst>
          <pc:docMk/>
          <pc:sldMk cId="1020826740" sldId="4004"/>
        </pc:sldMkLst>
      </pc:sldChg>
      <pc:sldChg chg="modNotesTx">
        <pc:chgData name="Michelle Olson" userId="901810d3-a70c-4802-8694-c4a2868e5984" providerId="ADAL" clId="{B9B984FA-C578-473F-9C9E-9D52C0449E4A}" dt="2026-02-16T22:45:23.267" v="156" actId="6549"/>
        <pc:sldMkLst>
          <pc:docMk/>
          <pc:sldMk cId="2629702182" sldId="4005"/>
        </pc:sldMkLst>
      </pc:sldChg>
      <pc:sldChg chg="modNotesTx">
        <pc:chgData name="Michelle Olson" userId="901810d3-a70c-4802-8694-c4a2868e5984" providerId="ADAL" clId="{B9B984FA-C578-473F-9C9E-9D52C0449E4A}" dt="2026-02-16T22:45:40.533" v="158" actId="6549"/>
        <pc:sldMkLst>
          <pc:docMk/>
          <pc:sldMk cId="2210133214" sldId="4007"/>
        </pc:sldMkLst>
      </pc:sldChg>
      <pc:sldChg chg="modNotesTx">
        <pc:chgData name="Michelle Olson" userId="901810d3-a70c-4802-8694-c4a2868e5984" providerId="ADAL" clId="{B9B984FA-C578-473F-9C9E-9D52C0449E4A}" dt="2026-02-16T22:45:47.132" v="160" actId="6549"/>
        <pc:sldMkLst>
          <pc:docMk/>
          <pc:sldMk cId="3038002742" sldId="4009"/>
        </pc:sldMkLst>
      </pc:sldChg>
      <pc:sldChg chg="modNotesTx">
        <pc:chgData name="Michelle Olson" userId="901810d3-a70c-4802-8694-c4a2868e5984" providerId="ADAL" clId="{B9B984FA-C578-473F-9C9E-9D52C0449E4A}" dt="2026-02-16T22:45:52.831" v="162" actId="6549"/>
        <pc:sldMkLst>
          <pc:docMk/>
          <pc:sldMk cId="2121040504" sldId="4010"/>
        </pc:sldMkLst>
      </pc:sldChg>
      <pc:sldChg chg="modNotesTx">
        <pc:chgData name="Michelle Olson" userId="901810d3-a70c-4802-8694-c4a2868e5984" providerId="ADAL" clId="{B9B984FA-C578-473F-9C9E-9D52C0449E4A}" dt="2026-02-16T22:45:55.621" v="163" actId="6549"/>
        <pc:sldMkLst>
          <pc:docMk/>
          <pc:sldMk cId="1156771290" sldId="4011"/>
        </pc:sldMkLst>
      </pc:sldChg>
      <pc:sldChg chg="modNotesTx">
        <pc:chgData name="Michelle Olson" userId="901810d3-a70c-4802-8694-c4a2868e5984" providerId="ADAL" clId="{B9B984FA-C578-473F-9C9E-9D52C0449E4A}" dt="2026-02-16T22:45:58.325" v="164" actId="6549"/>
        <pc:sldMkLst>
          <pc:docMk/>
          <pc:sldMk cId="113440681" sldId="4012"/>
        </pc:sldMkLst>
      </pc:sldChg>
      <pc:sldChg chg="modNotesTx">
        <pc:chgData name="Michelle Olson" userId="901810d3-a70c-4802-8694-c4a2868e5984" providerId="ADAL" clId="{B9B984FA-C578-473F-9C9E-9D52C0449E4A}" dt="2026-02-16T22:45:50.064" v="161" actId="6549"/>
        <pc:sldMkLst>
          <pc:docMk/>
          <pc:sldMk cId="2481296536" sldId="4013"/>
        </pc:sldMkLst>
      </pc:sldChg>
      <pc:sldChg chg="modNotesTx">
        <pc:chgData name="Michelle Olson" userId="901810d3-a70c-4802-8694-c4a2868e5984" providerId="ADAL" clId="{B9B984FA-C578-473F-9C9E-9D52C0449E4A}" dt="2026-02-16T22:45:44.316" v="159" actId="6549"/>
        <pc:sldMkLst>
          <pc:docMk/>
          <pc:sldMk cId="2434331031" sldId="4015"/>
        </pc:sldMkLst>
      </pc:sldChg>
      <pc:sldChg chg="modNotesTx">
        <pc:chgData name="Michelle Olson" userId="901810d3-a70c-4802-8694-c4a2868e5984" providerId="ADAL" clId="{B9B984FA-C578-473F-9C9E-9D52C0449E4A}" dt="2026-02-16T22:42:11.438" v="75" actId="6549"/>
        <pc:sldMkLst>
          <pc:docMk/>
          <pc:sldMk cId="13843734" sldId="4016"/>
        </pc:sldMkLst>
      </pc:sldChg>
      <pc:sldChg chg="modNotesTx">
        <pc:chgData name="Michelle Olson" userId="901810d3-a70c-4802-8694-c4a2868e5984" providerId="ADAL" clId="{B9B984FA-C578-473F-9C9E-9D52C0449E4A}" dt="2026-02-16T22:46:19.895" v="173" actId="6549"/>
        <pc:sldMkLst>
          <pc:docMk/>
          <pc:sldMk cId="2107416698" sldId="4017"/>
        </pc:sldMkLst>
      </pc:sldChg>
      <pc:sldChg chg="modNotesTx">
        <pc:chgData name="Michelle Olson" userId="901810d3-a70c-4802-8694-c4a2868e5984" providerId="ADAL" clId="{B9B984FA-C578-473F-9C9E-9D52C0449E4A}" dt="2026-02-16T22:46:22.564" v="174" actId="6549"/>
        <pc:sldMkLst>
          <pc:docMk/>
          <pc:sldMk cId="1410090327" sldId="4018"/>
        </pc:sldMkLst>
      </pc:sldChg>
      <pc:sldChg chg="modNotesTx">
        <pc:chgData name="Michelle Olson" userId="901810d3-a70c-4802-8694-c4a2868e5984" providerId="ADAL" clId="{B9B984FA-C578-473F-9C9E-9D52C0449E4A}" dt="2026-02-16T22:46:48.385" v="183" actId="6549"/>
        <pc:sldMkLst>
          <pc:docMk/>
          <pc:sldMk cId="3608202683" sldId="4019"/>
        </pc:sldMkLst>
      </pc:sldChg>
      <pc:sldChg chg="modNotesTx">
        <pc:chgData name="Michelle Olson" userId="901810d3-a70c-4802-8694-c4a2868e5984" providerId="ADAL" clId="{B9B984FA-C578-473F-9C9E-9D52C0449E4A}" dt="2026-02-16T22:48:59.472" v="224" actId="6549"/>
        <pc:sldMkLst>
          <pc:docMk/>
          <pc:sldMk cId="1692215103" sldId="4020"/>
        </pc:sldMkLst>
      </pc:sldChg>
      <pc:sldChg chg="modNotesTx">
        <pc:chgData name="Michelle Olson" userId="901810d3-a70c-4802-8694-c4a2868e5984" providerId="ADAL" clId="{B9B984FA-C578-473F-9C9E-9D52C0449E4A}" dt="2026-02-16T22:43:48.095" v="113" actId="6549"/>
        <pc:sldMkLst>
          <pc:docMk/>
          <pc:sldMk cId="2005430643" sldId="4022"/>
        </pc:sldMkLst>
      </pc:sldChg>
      <pc:sldChg chg="modNotesTx">
        <pc:chgData name="Michelle Olson" userId="901810d3-a70c-4802-8694-c4a2868e5984" providerId="ADAL" clId="{B9B984FA-C578-473F-9C9E-9D52C0449E4A}" dt="2026-02-16T22:47:55.797" v="201" actId="20577"/>
        <pc:sldMkLst>
          <pc:docMk/>
          <pc:sldMk cId="550158064" sldId="4024"/>
        </pc:sldMkLst>
      </pc:sldChg>
      <pc:sldChg chg="modNotesTx">
        <pc:chgData name="Michelle Olson" userId="901810d3-a70c-4802-8694-c4a2868e5984" providerId="ADAL" clId="{B9B984FA-C578-473F-9C9E-9D52C0449E4A}" dt="2026-02-16T22:48:01.208" v="202" actId="6549"/>
        <pc:sldMkLst>
          <pc:docMk/>
          <pc:sldMk cId="514262200" sldId="4025"/>
        </pc:sldMkLst>
      </pc:sldChg>
      <pc:sldChg chg="modNotesTx">
        <pc:chgData name="Michelle Olson" userId="901810d3-a70c-4802-8694-c4a2868e5984" providerId="ADAL" clId="{B9B984FA-C578-473F-9C9E-9D52C0449E4A}" dt="2026-02-16T22:48:35.985" v="219" actId="6549"/>
        <pc:sldMkLst>
          <pc:docMk/>
          <pc:sldMk cId="1938270125" sldId="4027"/>
        </pc:sldMkLst>
      </pc:sldChg>
      <pc:sldChg chg="modNotesTx">
        <pc:chgData name="Michelle Olson" userId="901810d3-a70c-4802-8694-c4a2868e5984" providerId="ADAL" clId="{B9B984FA-C578-473F-9C9E-9D52C0449E4A}" dt="2026-02-16T22:48:04.404" v="203" actId="6549"/>
        <pc:sldMkLst>
          <pc:docMk/>
          <pc:sldMk cId="4257910110" sldId="4030"/>
        </pc:sldMkLst>
      </pc:sldChg>
      <pc:sldChg chg="modNotesTx">
        <pc:chgData name="Michelle Olson" userId="901810d3-a70c-4802-8694-c4a2868e5984" providerId="ADAL" clId="{B9B984FA-C578-473F-9C9E-9D52C0449E4A}" dt="2026-02-16T22:44:19.224" v="140" actId="6549"/>
        <pc:sldMkLst>
          <pc:docMk/>
          <pc:sldMk cId="1717492436" sldId="4031"/>
        </pc:sldMkLst>
      </pc:sldChg>
      <pc:sldChg chg="modNotesTx">
        <pc:chgData name="Michelle Olson" userId="901810d3-a70c-4802-8694-c4a2868e5984" providerId="ADAL" clId="{B9B984FA-C578-473F-9C9E-9D52C0449E4A}" dt="2026-02-16T22:41:15.061" v="68" actId="6549"/>
        <pc:sldMkLst>
          <pc:docMk/>
          <pc:sldMk cId="1985521923" sldId="4032"/>
        </pc:sldMkLst>
      </pc:sldChg>
      <pc:sldChg chg="modNotesTx">
        <pc:chgData name="Michelle Olson" userId="901810d3-a70c-4802-8694-c4a2868e5984" providerId="ADAL" clId="{B9B984FA-C578-473F-9C9E-9D52C0449E4A}" dt="2026-02-16T22:46:01.752" v="165" actId="6549"/>
        <pc:sldMkLst>
          <pc:docMk/>
          <pc:sldMk cId="2716621435" sldId="4033"/>
        </pc:sldMkLst>
      </pc:sldChg>
      <pc:sldChg chg="modNotesTx">
        <pc:chgData name="Michelle Olson" userId="901810d3-a70c-4802-8694-c4a2868e5984" providerId="ADAL" clId="{B9B984FA-C578-473F-9C9E-9D52C0449E4A}" dt="2026-02-16T22:39:51.563" v="5" actId="20577"/>
        <pc:sldMkLst>
          <pc:docMk/>
          <pc:sldMk cId="849337132" sldId="4380"/>
        </pc:sldMkLst>
      </pc:sldChg>
      <pc:sldChg chg="modNotesTx">
        <pc:chgData name="Michelle Olson" userId="901810d3-a70c-4802-8694-c4a2868e5984" providerId="ADAL" clId="{B9B984FA-C578-473F-9C9E-9D52C0449E4A}" dt="2026-02-16T22:39:46.306" v="4" actId="20577"/>
        <pc:sldMkLst>
          <pc:docMk/>
          <pc:sldMk cId="1412576524" sldId="4381"/>
        </pc:sldMkLst>
      </pc:sldChg>
      <pc:sldChg chg="modNotesTx">
        <pc:chgData name="Michelle Olson" userId="901810d3-a70c-4802-8694-c4a2868e5984" providerId="ADAL" clId="{B9B984FA-C578-473F-9C9E-9D52C0449E4A}" dt="2026-02-16T22:39:56.335" v="6" actId="6549"/>
        <pc:sldMkLst>
          <pc:docMk/>
          <pc:sldMk cId="245496398" sldId="4382"/>
        </pc:sldMkLst>
      </pc:sldChg>
      <pc:sldChg chg="modNotesTx">
        <pc:chgData name="Michelle Olson" userId="901810d3-a70c-4802-8694-c4a2868e5984" providerId="ADAL" clId="{B9B984FA-C578-473F-9C9E-9D52C0449E4A}" dt="2026-02-16T22:40:02.049" v="7" actId="6549"/>
        <pc:sldMkLst>
          <pc:docMk/>
          <pc:sldMk cId="3005334633" sldId="4383"/>
        </pc:sldMkLst>
      </pc:sldChg>
      <pc:sldChg chg="modNotesTx">
        <pc:chgData name="Michelle Olson" userId="901810d3-a70c-4802-8694-c4a2868e5984" providerId="ADAL" clId="{B9B984FA-C578-473F-9C9E-9D52C0449E4A}" dt="2026-02-16T22:40:05.548" v="8" actId="6549"/>
        <pc:sldMkLst>
          <pc:docMk/>
          <pc:sldMk cId="3925718860" sldId="4384"/>
        </pc:sldMkLst>
      </pc:sldChg>
      <pc:sldChg chg="modNotesTx">
        <pc:chgData name="Michelle Olson" userId="901810d3-a70c-4802-8694-c4a2868e5984" providerId="ADAL" clId="{B9B984FA-C578-473F-9C9E-9D52C0449E4A}" dt="2026-02-16T22:47:03.564" v="187" actId="6549"/>
        <pc:sldMkLst>
          <pc:docMk/>
          <pc:sldMk cId="904582604" sldId="4387"/>
        </pc:sldMkLst>
      </pc:sldChg>
      <pc:sldChg chg="modNotesTx">
        <pc:chgData name="Michelle Olson" userId="901810d3-a70c-4802-8694-c4a2868e5984" providerId="ADAL" clId="{B9B984FA-C578-473F-9C9E-9D52C0449E4A}" dt="2026-02-16T22:43:40.168" v="111" actId="6549"/>
        <pc:sldMkLst>
          <pc:docMk/>
          <pc:sldMk cId="1615482657" sldId="4388"/>
        </pc:sldMkLst>
      </pc:sldChg>
      <pc:sldChg chg="modNotesTx">
        <pc:chgData name="Michelle Olson" userId="901810d3-a70c-4802-8694-c4a2868e5984" providerId="ADAL" clId="{B9B984FA-C578-473F-9C9E-9D52C0449E4A}" dt="2026-02-16T22:43:51.430" v="114" actId="6549"/>
        <pc:sldMkLst>
          <pc:docMk/>
          <pc:sldMk cId="3097109540" sldId="4389"/>
        </pc:sldMkLst>
      </pc:sldChg>
      <pc:sldChg chg="modNotesTx">
        <pc:chgData name="Michelle Olson" userId="901810d3-a70c-4802-8694-c4a2868e5984" providerId="ADAL" clId="{B9B984FA-C578-473F-9C9E-9D52C0449E4A}" dt="2026-02-16T22:47:26.899" v="193" actId="6549"/>
        <pc:sldMkLst>
          <pc:docMk/>
          <pc:sldMk cId="4040044534" sldId="4390"/>
        </pc:sldMkLst>
      </pc:sldChg>
      <pc:sldChg chg="del">
        <pc:chgData name="Michelle Olson" userId="901810d3-a70c-4802-8694-c4a2868e5984" providerId="ADAL" clId="{B9B984FA-C578-473F-9C9E-9D52C0449E4A}" dt="2026-02-16T22:49:05.482" v="226" actId="47"/>
        <pc:sldMkLst>
          <pc:docMk/>
          <pc:sldMk cId="135967414" sldId="4392"/>
        </pc:sldMkLst>
      </pc:sldChg>
      <pc:sldChg chg="modNotesTx">
        <pc:chgData name="Michelle Olson" userId="901810d3-a70c-4802-8694-c4a2868e5984" providerId="ADAL" clId="{B9B984FA-C578-473F-9C9E-9D52C0449E4A}" dt="2026-02-16T22:46:57.286" v="186" actId="20577"/>
        <pc:sldMkLst>
          <pc:docMk/>
          <pc:sldMk cId="2811249807" sldId="4396"/>
        </pc:sldMkLst>
      </pc:sldChg>
      <pc:sldChg chg="modNotesTx">
        <pc:chgData name="Michelle Olson" userId="901810d3-a70c-4802-8694-c4a2868e5984" providerId="ADAL" clId="{B9B984FA-C578-473F-9C9E-9D52C0449E4A}" dt="2026-02-16T22:48:42.270" v="220" actId="6549"/>
        <pc:sldMkLst>
          <pc:docMk/>
          <pc:sldMk cId="3184098423" sldId="4397"/>
        </pc:sldMkLst>
      </pc:sldChg>
      <pc:sldChg chg="modNotesTx">
        <pc:chgData name="Michelle Olson" userId="901810d3-a70c-4802-8694-c4a2868e5984" providerId="ADAL" clId="{B9B984FA-C578-473F-9C9E-9D52C0449E4A}" dt="2026-02-16T22:47:44.411" v="198" actId="20577"/>
        <pc:sldMkLst>
          <pc:docMk/>
          <pc:sldMk cId="802447114" sldId="4398"/>
        </pc:sldMkLst>
      </pc:sldChg>
      <pc:sldChg chg="modNotesTx">
        <pc:chgData name="Michelle Olson" userId="901810d3-a70c-4802-8694-c4a2868e5984" providerId="ADAL" clId="{B9B984FA-C578-473F-9C9E-9D52C0449E4A}" dt="2026-02-16T22:41:05.757" v="66" actId="20577"/>
        <pc:sldMkLst>
          <pc:docMk/>
          <pc:sldMk cId="796351212" sldId="4399"/>
        </pc:sldMkLst>
      </pc:sldChg>
      <pc:sldChg chg="del">
        <pc:chgData name="Michelle Olson" userId="901810d3-a70c-4802-8694-c4a2868e5984" providerId="ADAL" clId="{B9B984FA-C578-473F-9C9E-9D52C0449E4A}" dt="2026-02-16T22:49:06.267" v="227" actId="47"/>
        <pc:sldMkLst>
          <pc:docMk/>
          <pc:sldMk cId="428260874" sldId="4400"/>
        </pc:sldMkLst>
      </pc:sldChg>
      <pc:sldChg chg="modNotesTx">
        <pc:chgData name="Michelle Olson" userId="901810d3-a70c-4802-8694-c4a2868e5984" providerId="ADAL" clId="{B9B984FA-C578-473F-9C9E-9D52C0449E4A}" dt="2026-02-16T22:41:31.842" v="71" actId="113"/>
        <pc:sldMkLst>
          <pc:docMk/>
          <pc:sldMk cId="432412807" sldId="4401"/>
        </pc:sldMkLst>
      </pc:sldChg>
      <pc:sldChg chg="modNotesTx">
        <pc:chgData name="Michelle Olson" userId="901810d3-a70c-4802-8694-c4a2868e5984" providerId="ADAL" clId="{B9B984FA-C578-473F-9C9E-9D52C0449E4A}" dt="2026-02-16T22:43:57.465" v="116" actId="6549"/>
        <pc:sldMkLst>
          <pc:docMk/>
          <pc:sldMk cId="1713023656" sldId="4403"/>
        </pc:sldMkLst>
      </pc:sldChg>
      <pc:sldChg chg="modNotesTx">
        <pc:chgData name="Michelle Olson" userId="901810d3-a70c-4802-8694-c4a2868e5984" providerId="ADAL" clId="{B9B984FA-C578-473F-9C9E-9D52C0449E4A}" dt="2026-02-16T22:48:51.768" v="222" actId="20577"/>
        <pc:sldMkLst>
          <pc:docMk/>
          <pc:sldMk cId="582932836" sldId="4408"/>
        </pc:sldMkLst>
      </pc:sldChg>
    </pc:docChg>
  </pc:docChgLst>
</pc:chgInfo>
</file>

<file path=ppt/comments/modernComment_F91_80FCF8C.xml><?xml version="1.0" encoding="utf-8"?>
<p188:cmLst xmlns:a="http://schemas.openxmlformats.org/drawingml/2006/main" xmlns:r="http://schemas.openxmlformats.org/officeDocument/2006/relationships" xmlns:p188="http://schemas.microsoft.com/office/powerpoint/2018/8/main">
  <p188:cm id="{DDA0B6A2-036C-48E4-9DDA-A9BBC3B245C2}" authorId="{60CF941A-96B8-5BEE-6563-E61FFF3B65E2}" status="resolved" created="2023-05-02T21:42:10.571" complete="100000">
    <pc:sldMkLst xmlns:pc="http://schemas.microsoft.com/office/powerpoint/2013/main/command">
      <pc:docMk/>
      <pc:sldMk cId="135253900" sldId="3985"/>
    </pc:sldMkLst>
    <p188:txBody>
      <a:bodyPr/>
      <a:lstStyle/>
      <a:p>
        <a:r>
          <a:rPr lang="en-US"/>
          <a:t>Comment in notes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830EBE0-BA18-4FC9-8461-0E75E6E05BE3}" type="datetimeFigureOut">
              <a:rPr lang="en-US" smtClean="0"/>
              <a:t>2/16/2026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D962E49-2EF1-4D08-9461-BAE0BAA9ECEB}" type="slidenum">
              <a:rPr lang="en-US" smtClean="0"/>
              <a:t>‹#›</a:t>
            </a:fld>
            <a:endParaRPr lang="en-US"/>
          </a:p>
        </p:txBody>
      </p:sp>
    </p:spTree>
    <p:extLst>
      <p:ext uri="{BB962C8B-B14F-4D97-AF65-F5344CB8AC3E}">
        <p14:creationId xmlns:p14="http://schemas.microsoft.com/office/powerpoint/2010/main" val="2266880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unsplash.com/@marcel_eberle?utm_source=unsplash&amp;utm_medium=referral&amp;utm_content=creditCopyText"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unsplash.com/s/photos/warning-light?utm_source=unsplash&amp;utm_medium=referral&amp;utm_content=creditCopyText"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unsplash.com/@marcel_eberle?utm_source=unsplash&amp;utm_medium=referral&amp;utm_content=creditCopyText"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unsplash.com/s/photos/warning-light?utm_source=unsplash&amp;utm_medium=referral&amp;utm_content=creditCopyText"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unsplash.com/@mufidpwt?utm_source=unsplash&amp;utm_medium=referral&amp;utm_content=creditCopyText"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unsplash.com/s/photos/safety?utm_source=unsplash&amp;utm_medium=referral&amp;utm_content=creditCopyText"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flickr.com/photos/107442568@N08/14014130835/"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creativecommons.org/licenses/by/2.0/deed.en" TargetMode="External"/><Relationship Id="rId5" Type="http://schemas.openxmlformats.org/officeDocument/2006/relationships/hyperlink" Target="https://en.wikipedia.org/wiki/en:Creative_Commons" TargetMode="External"/><Relationship Id="rId4" Type="http://schemas.openxmlformats.org/officeDocument/2006/relationships/hyperlink" Target="https://commons.wikimedia.org/wiki/User:Alefar"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unsplash.com/ja/@esptroy?utm_source=unsplash&amp;utm_medium=referral&amp;utm_content=creditCopyText"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unsplash.com/s/photos/safety?utm_source=unsplash&amp;utm_medium=referral&amp;utm_content=creditCopyText"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unsplash.com/@thkelley?utm_source=unsplash&amp;utm_medium=referral&amp;utm_content=creditCopyText"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unsplash.com/s/photos/electricity?utm_source=unsplash&amp;utm_medium=referral&amp;utm_content=creditCopyText"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unsplash.com/@victorfreitas?utm_source=unsplash&amp;utm_medium=referral&amp;utm_content=creditCopyText" TargetMode="External"/><Relationship Id="rId2" Type="http://schemas.openxmlformats.org/officeDocument/2006/relationships/slide" Target="../slides/slide66.xml"/><Relationship Id="rId1" Type="http://schemas.openxmlformats.org/officeDocument/2006/relationships/notesMaster" Target="../notesMasters/notesMaster1.xml"/><Relationship Id="rId4" Type="http://schemas.openxmlformats.org/officeDocument/2006/relationships/hyperlink" Target="https://unsplash.com/images/things/eye?utm_source=unsplash&amp;utm_medium=referral&amp;utm_content=creditCopyText" TargetMode="Externa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unsplash.com/@averey?utm_source=unsplash&amp;utm_medium=referral&amp;utm_content=creditCopyText" TargetMode="External"/><Relationship Id="rId2" Type="http://schemas.openxmlformats.org/officeDocument/2006/relationships/slide" Target="../slides/slide67.xml"/><Relationship Id="rId1" Type="http://schemas.openxmlformats.org/officeDocument/2006/relationships/notesMaster" Target="../notesMasters/notesMaster1.xml"/><Relationship Id="rId4" Type="http://schemas.openxmlformats.org/officeDocument/2006/relationships/hyperlink" Target="https://unsplash.com/s/photos/lungs?utm_source=unsplash&amp;utm_medium=referral&amp;utm_content=creditCopyText" TargetMode="Externa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unsplash.com/@waldemarbrandt67w?utm_source=unsplash&amp;utm_medium=referral&amp;utm_content=creditCopyText" TargetMode="External"/><Relationship Id="rId2" Type="http://schemas.openxmlformats.org/officeDocument/2006/relationships/slide" Target="../slides/slide68.xml"/><Relationship Id="rId1" Type="http://schemas.openxmlformats.org/officeDocument/2006/relationships/notesMaster" Target="../notesMasters/notesMaster1.xml"/><Relationship Id="rId4" Type="http://schemas.openxmlformats.org/officeDocument/2006/relationships/hyperlink" Target="https://unsplash.com/s/photos/grave?utm_source=unsplash&amp;utm_medium=referral&amp;utm_content=creditCopyText" TargetMode="Externa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3" Type="http://schemas.openxmlformats.org/officeDocument/2006/relationships/hyperlink" Target="https://unsplash.com/ja/@esptroy?utm_source=unsplash&amp;utm_medium=referral&amp;utm_content=creditCopyText" TargetMode="External"/><Relationship Id="rId2" Type="http://schemas.openxmlformats.org/officeDocument/2006/relationships/slide" Target="../slides/slide87.xml"/><Relationship Id="rId1" Type="http://schemas.openxmlformats.org/officeDocument/2006/relationships/notesMaster" Target="../notesMasters/notesMaster1.xml"/><Relationship Id="rId4" Type="http://schemas.openxmlformats.org/officeDocument/2006/relationships/hyperlink" Target="https://unsplash.com/s/photos/excavation?utm_source=unsplash&amp;utm_medium=referral&amp;utm_content=creditCopyText" TargetMode="Externa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521B0-2245-D885-B5DD-18F032254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44B02-FD31-40F4-7C19-053858CB1B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5596A6-2681-FD2C-1FDA-0621523395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042AEB-6B17-A19C-B923-C4ECE634DF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2066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9929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8</a:t>
            </a:fld>
            <a:endParaRPr lang="en-US"/>
          </a:p>
        </p:txBody>
      </p:sp>
    </p:spTree>
    <p:extLst>
      <p:ext uri="{BB962C8B-B14F-4D97-AF65-F5344CB8AC3E}">
        <p14:creationId xmlns:p14="http://schemas.microsoft.com/office/powerpoint/2010/main" val="1046154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9</a:t>
            </a:fld>
            <a:endParaRPr lang="en-US"/>
          </a:p>
        </p:txBody>
      </p:sp>
    </p:spTree>
    <p:extLst>
      <p:ext uri="{BB962C8B-B14F-4D97-AF65-F5344CB8AC3E}">
        <p14:creationId xmlns:p14="http://schemas.microsoft.com/office/powerpoint/2010/main" val="1335068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95A95-BAFD-DEF4-C35E-8CBB1C7F3C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EA465-A538-374D-DF7A-4615F3A214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31C965-C7E5-C4A9-0558-BE1C630C9EED}"/>
              </a:ext>
            </a:extLst>
          </p:cNvPr>
          <p:cNvSpPr>
            <a:spLocks noGrp="1"/>
          </p:cNvSpPr>
          <p:nvPr>
            <p:ph type="body" idx="1"/>
          </p:nvPr>
        </p:nvSpPr>
        <p:spPr/>
        <p:txBody>
          <a:bodyPr/>
          <a:lstStyle/>
          <a:p>
            <a:pPr marL="0" indent="0">
              <a:buFont typeface="Arial" panose="020B0604020202020204" pitchFamily="34" charset="0"/>
              <a:buNone/>
            </a:pPr>
            <a:r>
              <a:rPr lang="en-US" dirty="0"/>
              <a:t>Photo by </a:t>
            </a:r>
            <a:r>
              <a:rPr lang="en-US" dirty="0">
                <a:hlinkClick r:id="rId3"/>
              </a:rPr>
              <a:t>Marcel Eberle</a:t>
            </a:r>
            <a:r>
              <a:rPr lang="en-US" dirty="0"/>
              <a:t> on </a:t>
            </a:r>
            <a:r>
              <a:rPr lang="en-US" dirty="0" err="1">
                <a:hlinkClick r:id="rId4"/>
              </a:rPr>
              <a:t>Unsplash</a:t>
            </a:r>
            <a:endParaRPr lang="en-US" dirty="0"/>
          </a:p>
          <a:p>
            <a:r>
              <a:rPr lang="en-US" dirty="0"/>
              <a:t>Symbols by </a:t>
            </a:r>
            <a:r>
              <a:rPr lang="en-US" u="sng" dirty="0" err="1">
                <a:solidFill>
                  <a:srgbClr val="00B0F0"/>
                </a:solidFill>
              </a:rPr>
              <a:t>OpenClipart</a:t>
            </a:r>
            <a:r>
              <a:rPr lang="en-US" u="sng" dirty="0">
                <a:solidFill>
                  <a:srgbClr val="00B0F0"/>
                </a:solidFill>
              </a:rPr>
              <a:t>-Vectors</a:t>
            </a:r>
            <a:r>
              <a:rPr lang="en-US" dirty="0">
                <a:solidFill>
                  <a:srgbClr val="00B0F0"/>
                </a:solidFill>
              </a:rPr>
              <a:t> on </a:t>
            </a:r>
            <a:r>
              <a:rPr lang="en-US" u="sng" dirty="0" err="1">
                <a:solidFill>
                  <a:srgbClr val="00B0F0"/>
                </a:solidFill>
              </a:rPr>
              <a:t>Pixabay</a:t>
            </a:r>
            <a:endParaRPr lang="en-US" b="1" u="sng" dirty="0">
              <a:solidFill>
                <a:srgbClr val="00B0F0"/>
              </a:solidFill>
            </a:endParaRPr>
          </a:p>
        </p:txBody>
      </p:sp>
      <p:sp>
        <p:nvSpPr>
          <p:cNvPr id="4" name="Slide Number Placeholder 3">
            <a:extLst>
              <a:ext uri="{FF2B5EF4-FFF2-40B4-BE49-F238E27FC236}">
                <a16:creationId xmlns:a16="http://schemas.microsoft.com/office/drawing/2014/main" id="{A65890EA-EA74-C049-8C8D-24279A6165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297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Marcel Eberle</a:t>
            </a:r>
            <a:r>
              <a:rPr lang="en-US" dirty="0"/>
              <a:t> on </a:t>
            </a:r>
            <a:r>
              <a:rPr lang="en-US" dirty="0" err="1">
                <a:hlinkClick r:id="rId4"/>
              </a:rPr>
              <a:t>Unsplash</a:t>
            </a:r>
            <a:endParaRPr lang="en-US" dirty="0"/>
          </a:p>
          <a:p>
            <a:r>
              <a:rPr lang="en-US" dirty="0"/>
              <a:t>Symbols by </a:t>
            </a:r>
            <a:r>
              <a:rPr lang="en-US" u="sng" dirty="0" err="1">
                <a:solidFill>
                  <a:srgbClr val="00B0F0"/>
                </a:solidFill>
              </a:rPr>
              <a:t>OpenClipart</a:t>
            </a:r>
            <a:r>
              <a:rPr lang="en-US" u="sng" dirty="0">
                <a:solidFill>
                  <a:srgbClr val="00B0F0"/>
                </a:solidFill>
              </a:rPr>
              <a:t>-Vectors</a:t>
            </a:r>
            <a:r>
              <a:rPr lang="en-US" dirty="0">
                <a:solidFill>
                  <a:srgbClr val="00B0F0"/>
                </a:solidFill>
              </a:rPr>
              <a:t> on </a:t>
            </a:r>
            <a:r>
              <a:rPr lang="en-US" u="sng" dirty="0" err="1">
                <a:solidFill>
                  <a:srgbClr val="00B0F0"/>
                </a:solidFill>
              </a:rPr>
              <a:t>Pixabay</a:t>
            </a:r>
            <a:endParaRPr lang="en-US" b="1" u="sng" dirty="0">
              <a:solidFill>
                <a:srgbClr val="00B0F0"/>
              </a:solidFill>
            </a:endParaRPr>
          </a:p>
        </p:txBody>
      </p:sp>
      <p:sp>
        <p:nvSpPr>
          <p:cNvPr id="4" name="Slide Number Placeholder 3"/>
          <p:cNvSpPr>
            <a:spLocks noGrp="1"/>
          </p:cNvSpPr>
          <p:nvPr>
            <p:ph type="sldNum" sz="quarter" idx="5"/>
          </p:nvPr>
        </p:nvSpPr>
        <p:spPr/>
        <p:txBody>
          <a:bodyPr/>
          <a:lstStyle/>
          <a:p>
            <a:fld id="{9D962E49-2EF1-4D08-9461-BAE0BAA9ECEB}" type="slidenum">
              <a:rPr lang="en-US" smtClean="0"/>
              <a:t>11</a:t>
            </a:fld>
            <a:endParaRPr lang="en-US"/>
          </a:p>
        </p:txBody>
      </p:sp>
    </p:spTree>
    <p:extLst>
      <p:ext uri="{BB962C8B-B14F-4D97-AF65-F5344CB8AC3E}">
        <p14:creationId xmlns:p14="http://schemas.microsoft.com/office/powerpoint/2010/main" val="1637836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12</a:t>
            </a:fld>
            <a:endParaRPr lang="en-US"/>
          </a:p>
        </p:txBody>
      </p:sp>
    </p:spTree>
    <p:extLst>
      <p:ext uri="{BB962C8B-B14F-4D97-AF65-F5344CB8AC3E}">
        <p14:creationId xmlns:p14="http://schemas.microsoft.com/office/powerpoint/2010/main" val="63412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13</a:t>
            </a:fld>
            <a:endParaRPr lang="en-US"/>
          </a:p>
        </p:txBody>
      </p:sp>
    </p:spTree>
    <p:extLst>
      <p:ext uri="{BB962C8B-B14F-4D97-AF65-F5344CB8AC3E}">
        <p14:creationId xmlns:p14="http://schemas.microsoft.com/office/powerpoint/2010/main" val="712493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Mufid Majnun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14</a:t>
            </a:fld>
            <a:endParaRPr lang="en-US"/>
          </a:p>
        </p:txBody>
      </p:sp>
    </p:spTree>
    <p:extLst>
      <p:ext uri="{BB962C8B-B14F-4D97-AF65-F5344CB8AC3E}">
        <p14:creationId xmlns:p14="http://schemas.microsoft.com/office/powerpoint/2010/main" val="3779885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Operators can experience physical injuries caused by:</a:t>
            </a:r>
          </a:p>
          <a:p>
            <a:r>
              <a:rPr lang="en-US" dirty="0"/>
              <a:t>1) Moving machinery</a:t>
            </a:r>
          </a:p>
          <a:p>
            <a:r>
              <a:rPr lang="en-US" dirty="0"/>
              <a:t>2) Improper lifting</a:t>
            </a:r>
          </a:p>
          <a:p>
            <a:r>
              <a:rPr lang="en-US" dirty="0"/>
              <a:t>3) Slippery surfaces</a:t>
            </a:r>
          </a:p>
          <a:p>
            <a:r>
              <a:rPr lang="en-US" dirty="0"/>
              <a:t>4) All of the above</a:t>
            </a:r>
          </a:p>
          <a:p>
            <a:endParaRPr lang="en-US" dirty="0"/>
          </a:p>
          <a:p>
            <a:r>
              <a:rPr lang="en-US" dirty="0"/>
              <a:t>Time check: 13:00</a:t>
            </a:r>
          </a:p>
        </p:txBody>
      </p:sp>
      <p:sp>
        <p:nvSpPr>
          <p:cNvPr id="4" name="Slide Number Placeholder 3"/>
          <p:cNvSpPr>
            <a:spLocks noGrp="1"/>
          </p:cNvSpPr>
          <p:nvPr>
            <p:ph type="sldNum" sz="quarter" idx="5"/>
          </p:nvPr>
        </p:nvSpPr>
        <p:spPr/>
        <p:txBody>
          <a:bodyPr/>
          <a:lstStyle/>
          <a:p>
            <a:fld id="{9D962E49-2EF1-4D08-9461-BAE0BAA9ECEB}" type="slidenum">
              <a:rPr lang="en-US" smtClean="0"/>
              <a:t>15</a:t>
            </a:fld>
            <a:endParaRPr lang="en-US"/>
          </a:p>
        </p:txBody>
      </p:sp>
    </p:spTree>
    <p:extLst>
      <p:ext uri="{BB962C8B-B14F-4D97-AF65-F5344CB8AC3E}">
        <p14:creationId xmlns:p14="http://schemas.microsoft.com/office/powerpoint/2010/main" val="84796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AAC60-090F-A69A-F9F2-164C5F36F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C71E37-EEB5-71C9-644A-4197542B8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556D7-1843-9F3E-B12C-4FE8DB11F77D}"/>
              </a:ext>
            </a:extLst>
          </p:cNvPr>
          <p:cNvSpPr>
            <a:spLocks noGrp="1"/>
          </p:cNvSpPr>
          <p:nvPr>
            <p:ph type="body" idx="1"/>
          </p:nvPr>
        </p:nvSpPr>
        <p:spPr/>
        <p:txBody>
          <a:bodyPr/>
          <a:lstStyle/>
          <a:p>
            <a:r>
              <a:rPr lang="en-US" dirty="0"/>
              <a:t>Operators can experience physical injuries caused by:</a:t>
            </a:r>
          </a:p>
          <a:p>
            <a:r>
              <a:rPr lang="en-US" dirty="0"/>
              <a:t>1) Moving machinery</a:t>
            </a:r>
          </a:p>
          <a:p>
            <a:r>
              <a:rPr lang="en-US" dirty="0"/>
              <a:t>2) Improper lifting</a:t>
            </a:r>
          </a:p>
          <a:p>
            <a:r>
              <a:rPr lang="en-US" dirty="0"/>
              <a:t>3) Slippery surfaces</a:t>
            </a:r>
          </a:p>
          <a:p>
            <a:r>
              <a:rPr lang="en-US" b="1" dirty="0"/>
              <a:t>4) All of the above</a:t>
            </a:r>
          </a:p>
          <a:p>
            <a:endParaRPr lang="en-US" dirty="0"/>
          </a:p>
          <a:p>
            <a:r>
              <a:rPr lang="en-US" dirty="0"/>
              <a:t>Time check: 13:00</a:t>
            </a:r>
          </a:p>
        </p:txBody>
      </p:sp>
      <p:sp>
        <p:nvSpPr>
          <p:cNvPr id="4" name="Slide Number Placeholder 3">
            <a:extLst>
              <a:ext uri="{FF2B5EF4-FFF2-40B4-BE49-F238E27FC236}">
                <a16:creationId xmlns:a16="http://schemas.microsoft.com/office/drawing/2014/main" id="{921E70ED-EC71-B801-E208-A658681931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032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although we’re showing the OSHA logo, this is not an OSHA sponsored or supported webinar.</a:t>
            </a:r>
          </a:p>
        </p:txBody>
      </p:sp>
      <p:sp>
        <p:nvSpPr>
          <p:cNvPr id="4" name="Slide Number Placeholder 3"/>
          <p:cNvSpPr>
            <a:spLocks noGrp="1"/>
          </p:cNvSpPr>
          <p:nvPr>
            <p:ph type="sldNum" sz="quarter" idx="5"/>
          </p:nvPr>
        </p:nvSpPr>
        <p:spPr/>
        <p:txBody>
          <a:bodyPr/>
          <a:lstStyle/>
          <a:p>
            <a:fld id="{9D962E49-2EF1-4D08-9461-BAE0BAA9ECEB}" type="slidenum">
              <a:rPr lang="en-US" smtClean="0"/>
              <a:t>17</a:t>
            </a:fld>
            <a:endParaRPr lang="en-US"/>
          </a:p>
        </p:txBody>
      </p:sp>
    </p:spTree>
    <p:extLst>
      <p:ext uri="{BB962C8B-B14F-4D97-AF65-F5344CB8AC3E}">
        <p14:creationId xmlns:p14="http://schemas.microsoft.com/office/powerpoint/2010/main" val="3237701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18</a:t>
            </a:fld>
            <a:endParaRPr lang="en-US"/>
          </a:p>
        </p:txBody>
      </p:sp>
    </p:spTree>
    <p:extLst>
      <p:ext uri="{BB962C8B-B14F-4D97-AF65-F5344CB8AC3E}">
        <p14:creationId xmlns:p14="http://schemas.microsoft.com/office/powerpoint/2010/main" val="1084863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19</a:t>
            </a:fld>
            <a:endParaRPr lang="en-US"/>
          </a:p>
        </p:txBody>
      </p:sp>
    </p:spTree>
    <p:extLst>
      <p:ext uri="{BB962C8B-B14F-4D97-AF65-F5344CB8AC3E}">
        <p14:creationId xmlns:p14="http://schemas.microsoft.com/office/powerpoint/2010/main" val="710063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02122"/>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9D962E49-2EF1-4D08-9461-BAE0BAA9ECEB}" type="slidenum">
              <a:rPr lang="en-US" smtClean="0"/>
              <a:t>20</a:t>
            </a:fld>
            <a:endParaRPr lang="en-US"/>
          </a:p>
        </p:txBody>
      </p:sp>
    </p:spTree>
    <p:extLst>
      <p:ext uri="{BB962C8B-B14F-4D97-AF65-F5344CB8AC3E}">
        <p14:creationId xmlns:p14="http://schemas.microsoft.com/office/powerpoint/2010/main" val="3717958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Source:  https://commons.wikimedia.org/wiki/File:Flag_Map_of_the_United_States%28subdivisions%29.png</a:t>
            </a:r>
          </a:p>
          <a:p>
            <a:r>
              <a:rPr lang="en-US" b="0" i="0" u="sng" dirty="0">
                <a:solidFill>
                  <a:srgbClr val="3366BB"/>
                </a:solidFill>
                <a:effectLst/>
                <a:latin typeface="Arial" panose="020B0604020202020204" pitchFamily="34" charset="0"/>
                <a:hlinkClick r:id="rId3"/>
              </a:rPr>
              <a:t>https://www.flickr.com/photos/107442568@N08/14014130835/</a:t>
            </a:r>
            <a:endParaRPr lang="en-US" b="0" i="0" u="sng" dirty="0">
              <a:solidFill>
                <a:srgbClr val="3366BB"/>
              </a:solidFill>
              <a:effectLst/>
              <a:latin typeface="Arial" panose="020B0604020202020204" pitchFamily="34" charset="0"/>
            </a:endParaRPr>
          </a:p>
          <a:p>
            <a:r>
              <a:rPr lang="en-US" b="0" i="0" u="sng" dirty="0">
                <a:solidFill>
                  <a:srgbClr val="0645AD"/>
                </a:solidFill>
                <a:effectLst/>
                <a:latin typeface="Arial" panose="020B0604020202020204" pitchFamily="34" charset="0"/>
                <a:hlinkClick r:id="rId4" tooltip="User:Alefar"/>
              </a:rPr>
              <a:t>Alefar</a:t>
            </a:r>
            <a:endParaRPr lang="en-US" b="0" i="0" u="sng" dirty="0">
              <a:solidFill>
                <a:srgbClr val="0645AD"/>
              </a:solidFill>
              <a:effectLst/>
              <a:latin typeface="Arial" panose="020B0604020202020204" pitchFamily="34" charset="0"/>
            </a:endParaRPr>
          </a:p>
          <a:p>
            <a:r>
              <a:rPr lang="en-US" b="0" i="0" dirty="0">
                <a:solidFill>
                  <a:srgbClr val="202122"/>
                </a:solidFill>
                <a:effectLst/>
                <a:latin typeface="Arial" panose="020B0604020202020204" pitchFamily="34" charset="0"/>
              </a:rPr>
              <a:t>This file is licensed under the </a:t>
            </a:r>
            <a:r>
              <a:rPr lang="en-US" b="0" i="0" u="none" strike="noStrike" dirty="0">
                <a:solidFill>
                  <a:srgbClr val="3366BB"/>
                </a:solidFill>
                <a:effectLst/>
                <a:latin typeface="Arial" panose="020B0604020202020204" pitchFamily="34" charset="0"/>
                <a:hlinkClick r:id="rId5" tooltip="w:en:Creative Commons"/>
              </a:rPr>
              <a:t>Creative Commons</a:t>
            </a:r>
            <a:r>
              <a:rPr lang="en-US" b="0" i="0" dirty="0">
                <a:solidFill>
                  <a:srgbClr val="202122"/>
                </a:solidFill>
                <a:effectLst/>
                <a:latin typeface="Arial" panose="020B0604020202020204" pitchFamily="34" charset="0"/>
              </a:rPr>
              <a:t> </a:t>
            </a:r>
            <a:r>
              <a:rPr lang="en-US" b="0" i="0" u="none" strike="noStrike" dirty="0">
                <a:solidFill>
                  <a:srgbClr val="3366BB"/>
                </a:solidFill>
                <a:effectLst/>
                <a:latin typeface="Arial" panose="020B0604020202020204" pitchFamily="34" charset="0"/>
                <a:hlinkClick r:id="rId6"/>
              </a:rPr>
              <a:t>Attribution 2.0 Generic</a:t>
            </a:r>
            <a:r>
              <a:rPr lang="en-US" b="0" i="0" dirty="0">
                <a:solidFill>
                  <a:srgbClr val="202122"/>
                </a:solidFill>
                <a:effectLst/>
                <a:latin typeface="Arial" panose="020B0604020202020204" pitchFamily="34" charset="0"/>
              </a:rPr>
              <a:t> license.</a:t>
            </a:r>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21</a:t>
            </a:fld>
            <a:endParaRPr lang="en-US"/>
          </a:p>
        </p:txBody>
      </p:sp>
    </p:spTree>
    <p:extLst>
      <p:ext uri="{BB962C8B-B14F-4D97-AF65-F5344CB8AC3E}">
        <p14:creationId xmlns:p14="http://schemas.microsoft.com/office/powerpoint/2010/main" val="9080955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Troy Bridges</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22</a:t>
            </a:fld>
            <a:endParaRPr lang="en-US"/>
          </a:p>
        </p:txBody>
      </p:sp>
    </p:spTree>
    <p:extLst>
      <p:ext uri="{BB962C8B-B14F-4D97-AF65-F5344CB8AC3E}">
        <p14:creationId xmlns:p14="http://schemas.microsoft.com/office/powerpoint/2010/main" val="1869135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23</a:t>
            </a:fld>
            <a:endParaRPr lang="en-US"/>
          </a:p>
        </p:txBody>
      </p:sp>
    </p:spTree>
    <p:extLst>
      <p:ext uri="{BB962C8B-B14F-4D97-AF65-F5344CB8AC3E}">
        <p14:creationId xmlns:p14="http://schemas.microsoft.com/office/powerpoint/2010/main" val="3427143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24</a:t>
            </a:fld>
            <a:endParaRPr lang="en-US"/>
          </a:p>
        </p:txBody>
      </p:sp>
    </p:spTree>
    <p:extLst>
      <p:ext uri="{BB962C8B-B14F-4D97-AF65-F5344CB8AC3E}">
        <p14:creationId xmlns:p14="http://schemas.microsoft.com/office/powerpoint/2010/main" val="20451185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25</a:t>
            </a:fld>
            <a:endParaRPr lang="en-US"/>
          </a:p>
        </p:txBody>
      </p:sp>
    </p:spTree>
    <p:extLst>
      <p:ext uri="{BB962C8B-B14F-4D97-AF65-F5344CB8AC3E}">
        <p14:creationId xmlns:p14="http://schemas.microsoft.com/office/powerpoint/2010/main" val="706120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p:txBody>
      </p:sp>
      <p:sp>
        <p:nvSpPr>
          <p:cNvPr id="4" name="Slide Number Placeholder 3"/>
          <p:cNvSpPr>
            <a:spLocks noGrp="1"/>
          </p:cNvSpPr>
          <p:nvPr>
            <p:ph type="sldNum" sz="quarter" idx="5"/>
          </p:nvPr>
        </p:nvSpPr>
        <p:spPr/>
        <p:txBody>
          <a:bodyPr/>
          <a:lstStyle/>
          <a:p>
            <a:fld id="{9D962E49-2EF1-4D08-9461-BAE0BAA9ECEB}" type="slidenum">
              <a:rPr lang="en-US" smtClean="0"/>
              <a:t>26</a:t>
            </a:fld>
            <a:endParaRPr lang="en-US"/>
          </a:p>
        </p:txBody>
      </p:sp>
    </p:spTree>
    <p:extLst>
      <p:ext uri="{BB962C8B-B14F-4D97-AF65-F5344CB8AC3E}">
        <p14:creationId xmlns:p14="http://schemas.microsoft.com/office/powerpoint/2010/main" val="4162600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27</a:t>
            </a:fld>
            <a:endParaRPr lang="en-US"/>
          </a:p>
        </p:txBody>
      </p:sp>
    </p:spTree>
    <p:extLst>
      <p:ext uri="{BB962C8B-B14F-4D97-AF65-F5344CB8AC3E}">
        <p14:creationId xmlns:p14="http://schemas.microsoft.com/office/powerpoint/2010/main" val="1880908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Rich Anderson</a:t>
            </a:r>
          </a:p>
          <a:p>
            <a:r>
              <a:rPr lang="en-US" dirty="0"/>
              <a:t>https://</a:t>
            </a:r>
            <a:r>
              <a:rPr lang="en-US" dirty="0" err="1"/>
              <a:t>flickr.com</a:t>
            </a:r>
            <a:r>
              <a:rPr lang="en-US" dirty="0"/>
              <a:t>/photos/</a:t>
            </a:r>
            <a:r>
              <a:rPr lang="en-US" dirty="0" err="1"/>
              <a:t>memestate</a:t>
            </a:r>
            <a:r>
              <a:rPr lang="en-US" dirty="0"/>
              <a:t>/36001975/</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28</a:t>
            </a:fld>
            <a:endParaRPr lang="en-US"/>
          </a:p>
        </p:txBody>
      </p:sp>
    </p:spTree>
    <p:extLst>
      <p:ext uri="{BB962C8B-B14F-4D97-AF65-F5344CB8AC3E}">
        <p14:creationId xmlns:p14="http://schemas.microsoft.com/office/powerpoint/2010/main" val="20509474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has the most to gain from a safety program</a:t>
            </a:r>
          </a:p>
          <a:p>
            <a:endParaRPr lang="en-US" dirty="0"/>
          </a:p>
          <a:p>
            <a:r>
              <a:rPr lang="en-US" dirty="0"/>
              <a:t>Management</a:t>
            </a:r>
          </a:p>
          <a:p>
            <a:r>
              <a:rPr lang="en-US" dirty="0"/>
              <a:t>Office Staff</a:t>
            </a:r>
          </a:p>
          <a:p>
            <a:r>
              <a:rPr lang="en-US" b="0" dirty="0"/>
              <a:t>Operators</a:t>
            </a:r>
          </a:p>
          <a:p>
            <a:r>
              <a:rPr lang="en-US" dirty="0"/>
              <a:t>Supervisors</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29</a:t>
            </a:fld>
            <a:endParaRPr lang="en-US"/>
          </a:p>
        </p:txBody>
      </p:sp>
    </p:spTree>
    <p:extLst>
      <p:ext uri="{BB962C8B-B14F-4D97-AF65-F5344CB8AC3E}">
        <p14:creationId xmlns:p14="http://schemas.microsoft.com/office/powerpoint/2010/main" val="8964784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55E91-0E08-3190-05B2-46C6109F5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C7F70-7512-740B-2AA9-9D4BB369E7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C0017C-A54E-636F-3C81-C2278B56A213}"/>
              </a:ext>
            </a:extLst>
          </p:cNvPr>
          <p:cNvSpPr>
            <a:spLocks noGrp="1"/>
          </p:cNvSpPr>
          <p:nvPr>
            <p:ph type="body" idx="1"/>
          </p:nvPr>
        </p:nvSpPr>
        <p:spPr/>
        <p:txBody>
          <a:bodyPr/>
          <a:lstStyle/>
          <a:p>
            <a:r>
              <a:rPr lang="en-US" dirty="0"/>
              <a:t>Who has the most to gain from a safety program</a:t>
            </a:r>
          </a:p>
          <a:p>
            <a:endParaRPr lang="en-US" dirty="0"/>
          </a:p>
          <a:p>
            <a:r>
              <a:rPr lang="en-US" dirty="0"/>
              <a:t>Management</a:t>
            </a:r>
          </a:p>
          <a:p>
            <a:r>
              <a:rPr lang="en-US" dirty="0"/>
              <a:t>Office Staff</a:t>
            </a:r>
          </a:p>
          <a:p>
            <a:r>
              <a:rPr lang="en-US" b="1" dirty="0"/>
              <a:t>Operators</a:t>
            </a:r>
          </a:p>
          <a:p>
            <a:r>
              <a:rPr lang="en-US" dirty="0"/>
              <a:t>Supervisors</a:t>
            </a:r>
          </a:p>
          <a:p>
            <a:endParaRPr lang="en-US" dirty="0"/>
          </a:p>
          <a:p>
            <a:r>
              <a:rPr lang="en-US" dirty="0"/>
              <a:t>Operators – you’re the most likely to be injured. Everyone benefits from a safety program, but the front-line employees benefit the most.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Time check 20:30 </a:t>
            </a:r>
          </a:p>
        </p:txBody>
      </p:sp>
      <p:sp>
        <p:nvSpPr>
          <p:cNvPr id="4" name="Slide Number Placeholder 3">
            <a:extLst>
              <a:ext uri="{FF2B5EF4-FFF2-40B4-BE49-F238E27FC236}">
                <a16:creationId xmlns:a16="http://schemas.microsoft.com/office/drawing/2014/main" id="{BAEAB9AA-18CD-1F01-93B9-242CFDD24A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7039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31</a:t>
            </a:fld>
            <a:endParaRPr lang="en-US"/>
          </a:p>
        </p:txBody>
      </p:sp>
    </p:spTree>
    <p:extLst>
      <p:ext uri="{BB962C8B-B14F-4D97-AF65-F5344CB8AC3E}">
        <p14:creationId xmlns:p14="http://schemas.microsoft.com/office/powerpoint/2010/main" val="2145511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24AB0-508C-4A96-A9AF-9967EBC470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6474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33</a:t>
            </a:fld>
            <a:endParaRPr lang="en-US"/>
          </a:p>
        </p:txBody>
      </p:sp>
    </p:spTree>
    <p:extLst>
      <p:ext uri="{BB962C8B-B14F-4D97-AF65-F5344CB8AC3E}">
        <p14:creationId xmlns:p14="http://schemas.microsoft.com/office/powerpoint/2010/main" val="31973109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9D962E49-2EF1-4D08-9461-BAE0BAA9ECEB}" type="slidenum">
              <a:rPr lang="en-US" smtClean="0"/>
              <a:t>34</a:t>
            </a:fld>
            <a:endParaRPr lang="en-US"/>
          </a:p>
        </p:txBody>
      </p:sp>
    </p:spTree>
    <p:extLst>
      <p:ext uri="{BB962C8B-B14F-4D97-AF65-F5344CB8AC3E}">
        <p14:creationId xmlns:p14="http://schemas.microsoft.com/office/powerpoint/2010/main" val="3604019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81BD8-5AB0-1431-A641-88349C2FF6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5AF74-FA8D-9808-DC0D-50D6064F73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A9DC3-86CA-89C8-E2E5-B2E248D9B2C1}"/>
              </a:ext>
            </a:extLst>
          </p:cNvPr>
          <p:cNvSpPr>
            <a:spLocks noGrp="1"/>
          </p:cNvSpPr>
          <p:nvPr>
            <p:ph type="body" idx="1"/>
          </p:nvPr>
        </p:nvSpPr>
        <p:spPr/>
        <p:txBody>
          <a:bodyPr/>
          <a:lstStyle/>
          <a:p>
            <a:pPr marL="0" indent="0">
              <a:spcAft>
                <a:spcPts val="1200"/>
              </a:spcAft>
              <a:buFont typeface="Arial" panose="020B0604020202020204" pitchFamily="34" charset="0"/>
              <a:buNone/>
            </a:pPr>
            <a:endParaRPr lang="en-US" sz="1200" dirty="0">
              <a:solidFill>
                <a:schemeClr val="bg1"/>
              </a:solidFill>
              <a:latin typeface="Raleway" panose="020B0503030101060003" pitchFamily="34" charset="77"/>
            </a:endParaRPr>
          </a:p>
        </p:txBody>
      </p:sp>
      <p:sp>
        <p:nvSpPr>
          <p:cNvPr id="4" name="Slide Number Placeholder 3">
            <a:extLst>
              <a:ext uri="{FF2B5EF4-FFF2-40B4-BE49-F238E27FC236}">
                <a16:creationId xmlns:a16="http://schemas.microsoft.com/office/drawing/2014/main" id="{71D08AE9-6977-18C0-502F-FF92D75C3E49}"/>
              </a:ext>
            </a:extLst>
          </p:cNvPr>
          <p:cNvSpPr>
            <a:spLocks noGrp="1"/>
          </p:cNvSpPr>
          <p:nvPr>
            <p:ph type="sldNum" sz="quarter" idx="5"/>
          </p:nvPr>
        </p:nvSpPr>
        <p:spPr/>
        <p:txBody>
          <a:bodyPr/>
          <a:lstStyle/>
          <a:p>
            <a:fld id="{9D962E49-2EF1-4D08-9461-BAE0BAA9ECEB}" type="slidenum">
              <a:rPr lang="en-US" smtClean="0"/>
              <a:t>35</a:t>
            </a:fld>
            <a:endParaRPr lang="en-US"/>
          </a:p>
        </p:txBody>
      </p:sp>
    </p:spTree>
    <p:extLst>
      <p:ext uri="{BB962C8B-B14F-4D97-AF65-F5344CB8AC3E}">
        <p14:creationId xmlns:p14="http://schemas.microsoft.com/office/powerpoint/2010/main" val="41774648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864F5-B7FB-44CA-15EB-07B010FC68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10A22-6B19-D7B6-6EE1-10E7C7386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AFC6CC-2EAD-562C-E7FF-FAB4A09CB178}"/>
              </a:ext>
            </a:extLst>
          </p:cNvPr>
          <p:cNvSpPr>
            <a:spLocks noGrp="1"/>
          </p:cNvSpPr>
          <p:nvPr>
            <p:ph type="body" idx="1"/>
          </p:nvPr>
        </p:nvSpPr>
        <p:spPr/>
        <p:txBody>
          <a:bodyPr/>
          <a:lstStyle/>
          <a:p>
            <a:r>
              <a:rPr lang="en-US" dirty="0"/>
              <a:t>Which control method is most effective in the Hierarchy of Controls for eliminating workplace hazards?</a:t>
            </a:r>
          </a:p>
          <a:p>
            <a:endParaRPr lang="en-US" dirty="0"/>
          </a:p>
          <a:p>
            <a:r>
              <a:rPr lang="en-US" dirty="0"/>
              <a:t>Personal protective equipment</a:t>
            </a:r>
          </a:p>
          <a:p>
            <a:r>
              <a:rPr lang="en-US" b="0" dirty="0"/>
              <a:t>Elimination</a:t>
            </a:r>
          </a:p>
          <a:p>
            <a:r>
              <a:rPr lang="en-US" b="0" i="0" dirty="0"/>
              <a:t>Substitution</a:t>
            </a:r>
          </a:p>
          <a:p>
            <a:r>
              <a:rPr lang="en-US" dirty="0"/>
              <a:t>Administrative controls</a:t>
            </a:r>
          </a:p>
        </p:txBody>
      </p:sp>
      <p:sp>
        <p:nvSpPr>
          <p:cNvPr id="4" name="Slide Number Placeholder 3">
            <a:extLst>
              <a:ext uri="{FF2B5EF4-FFF2-40B4-BE49-F238E27FC236}">
                <a16:creationId xmlns:a16="http://schemas.microsoft.com/office/drawing/2014/main" id="{16E6BE1A-B374-61D6-04C0-AD84725FB0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85822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85EAC-78E6-BBD0-03C8-E3DAF9195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1E731-3EE8-4D9F-C250-11B75C462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218710-45CB-CAB8-EC36-2B778344A6D8}"/>
              </a:ext>
            </a:extLst>
          </p:cNvPr>
          <p:cNvSpPr>
            <a:spLocks noGrp="1"/>
          </p:cNvSpPr>
          <p:nvPr>
            <p:ph type="body" idx="1"/>
          </p:nvPr>
        </p:nvSpPr>
        <p:spPr/>
        <p:txBody>
          <a:bodyPr/>
          <a:lstStyle/>
          <a:p>
            <a:r>
              <a:rPr lang="en-US" dirty="0"/>
              <a:t>Which control method is most effective in the Hierarchy of Controls for eliminating workplace hazards?</a:t>
            </a:r>
          </a:p>
          <a:p>
            <a:endParaRPr lang="en-US" dirty="0"/>
          </a:p>
          <a:p>
            <a:r>
              <a:rPr lang="en-US" dirty="0"/>
              <a:t>Personal protective equipment</a:t>
            </a:r>
          </a:p>
          <a:p>
            <a:r>
              <a:rPr lang="en-US" b="1" dirty="0"/>
              <a:t>Elimination</a:t>
            </a:r>
          </a:p>
          <a:p>
            <a:r>
              <a:rPr lang="en-US" b="0" i="0" dirty="0"/>
              <a:t>Substitution</a:t>
            </a:r>
          </a:p>
          <a:p>
            <a:r>
              <a:rPr lang="en-US" dirty="0"/>
              <a:t>Administrative controls</a:t>
            </a:r>
          </a:p>
          <a:p>
            <a:endParaRPr lang="en-US" dirty="0"/>
          </a:p>
          <a:p>
            <a:r>
              <a:rPr lang="en-US" dirty="0"/>
              <a:t>Elimination – the best way to protect yourself from a hazard is to remove the hazard.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Time check 24:30 min. </a:t>
            </a:r>
          </a:p>
        </p:txBody>
      </p:sp>
      <p:sp>
        <p:nvSpPr>
          <p:cNvPr id="4" name="Slide Number Placeholder 3">
            <a:extLst>
              <a:ext uri="{FF2B5EF4-FFF2-40B4-BE49-F238E27FC236}">
                <a16:creationId xmlns:a16="http://schemas.microsoft.com/office/drawing/2014/main" id="{BD921D1F-93CF-D1D1-17A3-5C3A341537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24166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Thomas Kelley</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38</a:t>
            </a:fld>
            <a:endParaRPr lang="en-US"/>
          </a:p>
        </p:txBody>
      </p:sp>
    </p:spTree>
    <p:extLst>
      <p:ext uri="{BB962C8B-B14F-4D97-AF65-F5344CB8AC3E}">
        <p14:creationId xmlns:p14="http://schemas.microsoft.com/office/powerpoint/2010/main" val="24312114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39</a:t>
            </a:fld>
            <a:endParaRPr lang="en-US"/>
          </a:p>
        </p:txBody>
      </p:sp>
    </p:spTree>
    <p:extLst>
      <p:ext uri="{BB962C8B-B14F-4D97-AF65-F5344CB8AC3E}">
        <p14:creationId xmlns:p14="http://schemas.microsoft.com/office/powerpoint/2010/main" val="10630958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120 volts kill you?</a:t>
            </a:r>
          </a:p>
          <a:p>
            <a:endParaRPr lang="en-US" dirty="0"/>
          </a:p>
          <a:p>
            <a:r>
              <a:rPr lang="en-US" b="0" dirty="0"/>
              <a:t>Yes</a:t>
            </a:r>
          </a:p>
          <a:p>
            <a:r>
              <a:rPr lang="en-US" dirty="0"/>
              <a:t>No</a:t>
            </a:r>
          </a:p>
          <a:p>
            <a:endParaRPr lang="en-US" dirty="0"/>
          </a:p>
          <a:p>
            <a:r>
              <a:rPr lang="en-US" dirty="0"/>
              <a:t>Just for reference most outlets in homes in the US are around 120 volts.</a:t>
            </a:r>
          </a:p>
        </p:txBody>
      </p:sp>
      <p:sp>
        <p:nvSpPr>
          <p:cNvPr id="4" name="Slide Number Placeholder 3"/>
          <p:cNvSpPr>
            <a:spLocks noGrp="1"/>
          </p:cNvSpPr>
          <p:nvPr>
            <p:ph type="sldNum" sz="quarter" idx="5"/>
          </p:nvPr>
        </p:nvSpPr>
        <p:spPr/>
        <p:txBody>
          <a:bodyPr/>
          <a:lstStyle/>
          <a:p>
            <a:fld id="{9D962E49-2EF1-4D08-9461-BAE0BAA9ECEB}" type="slidenum">
              <a:rPr lang="en-US" smtClean="0"/>
              <a:t>40</a:t>
            </a:fld>
            <a:endParaRPr lang="en-US"/>
          </a:p>
        </p:txBody>
      </p:sp>
    </p:spTree>
    <p:extLst>
      <p:ext uri="{BB962C8B-B14F-4D97-AF65-F5344CB8AC3E}">
        <p14:creationId xmlns:p14="http://schemas.microsoft.com/office/powerpoint/2010/main" val="33799268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890F4-8659-C3C8-609F-E7C00B44D5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0675A-899D-6176-3824-AD819975CE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FBDCDD-B5F5-7F50-F02E-CEDFA7F01E20}"/>
              </a:ext>
            </a:extLst>
          </p:cNvPr>
          <p:cNvSpPr>
            <a:spLocks noGrp="1"/>
          </p:cNvSpPr>
          <p:nvPr>
            <p:ph type="body" idx="1"/>
          </p:nvPr>
        </p:nvSpPr>
        <p:spPr/>
        <p:txBody>
          <a:bodyPr/>
          <a:lstStyle/>
          <a:p>
            <a:r>
              <a:rPr lang="en-US" dirty="0"/>
              <a:t>Can 120 volts kill you?</a:t>
            </a:r>
          </a:p>
          <a:p>
            <a:endParaRPr lang="en-US" dirty="0"/>
          </a:p>
          <a:p>
            <a:r>
              <a:rPr lang="en-US" b="1" dirty="0"/>
              <a:t>Yes</a:t>
            </a:r>
          </a:p>
          <a:p>
            <a:r>
              <a:rPr lang="en-US" dirty="0"/>
              <a:t>No</a:t>
            </a:r>
          </a:p>
          <a:p>
            <a:endParaRPr lang="en-US" dirty="0"/>
          </a:p>
          <a:p>
            <a:r>
              <a:rPr lang="en-US" dirty="0"/>
              <a:t>Just for reference most outlets in homes in the US are around 120 volts.</a:t>
            </a:r>
          </a:p>
        </p:txBody>
      </p:sp>
      <p:sp>
        <p:nvSpPr>
          <p:cNvPr id="4" name="Slide Number Placeholder 3">
            <a:extLst>
              <a:ext uri="{FF2B5EF4-FFF2-40B4-BE49-F238E27FC236}">
                <a16:creationId xmlns:a16="http://schemas.microsoft.com/office/drawing/2014/main" id="{37C9E9C0-ADF4-E614-C3F6-28FAAA9BE0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5801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42</a:t>
            </a:fld>
            <a:endParaRPr lang="en-US"/>
          </a:p>
        </p:txBody>
      </p:sp>
    </p:spTree>
    <p:extLst>
      <p:ext uri="{BB962C8B-B14F-4D97-AF65-F5344CB8AC3E}">
        <p14:creationId xmlns:p14="http://schemas.microsoft.com/office/powerpoint/2010/main" val="20833928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43</a:t>
            </a:fld>
            <a:endParaRPr lang="en-US"/>
          </a:p>
        </p:txBody>
      </p:sp>
    </p:spTree>
    <p:extLst>
      <p:ext uri="{BB962C8B-B14F-4D97-AF65-F5344CB8AC3E}">
        <p14:creationId xmlns:p14="http://schemas.microsoft.com/office/powerpoint/2010/main" val="33605212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i="1" dirty="0"/>
          </a:p>
        </p:txBody>
      </p:sp>
      <p:sp>
        <p:nvSpPr>
          <p:cNvPr id="4" name="Slide Number Placeholder 3"/>
          <p:cNvSpPr>
            <a:spLocks noGrp="1"/>
          </p:cNvSpPr>
          <p:nvPr>
            <p:ph type="sldNum" sz="quarter" idx="5"/>
          </p:nvPr>
        </p:nvSpPr>
        <p:spPr/>
        <p:txBody>
          <a:bodyPr/>
          <a:lstStyle/>
          <a:p>
            <a:fld id="{9D962E49-2EF1-4D08-9461-BAE0BAA9ECEB}" type="slidenum">
              <a:rPr lang="en-US" smtClean="0"/>
              <a:t>44</a:t>
            </a:fld>
            <a:endParaRPr lang="en-US"/>
          </a:p>
        </p:txBody>
      </p:sp>
    </p:spTree>
    <p:extLst>
      <p:ext uri="{BB962C8B-B14F-4D97-AF65-F5344CB8AC3E}">
        <p14:creationId xmlns:p14="http://schemas.microsoft.com/office/powerpoint/2010/main" val="396657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D962E49-2EF1-4D08-9461-BAE0BAA9ECEB}" type="slidenum">
              <a:rPr lang="en-US" smtClean="0"/>
              <a:t>45</a:t>
            </a:fld>
            <a:endParaRPr lang="en-US"/>
          </a:p>
        </p:txBody>
      </p:sp>
    </p:spTree>
    <p:extLst>
      <p:ext uri="{BB962C8B-B14F-4D97-AF65-F5344CB8AC3E}">
        <p14:creationId xmlns:p14="http://schemas.microsoft.com/office/powerpoint/2010/main" val="8927300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9D962E49-2EF1-4D08-9461-BAE0BAA9ECEB}" type="slidenum">
              <a:rPr lang="en-US" smtClean="0"/>
              <a:t>46</a:t>
            </a:fld>
            <a:endParaRPr lang="en-US"/>
          </a:p>
        </p:txBody>
      </p:sp>
    </p:spTree>
    <p:extLst>
      <p:ext uri="{BB962C8B-B14F-4D97-AF65-F5344CB8AC3E}">
        <p14:creationId xmlns:p14="http://schemas.microsoft.com/office/powerpoint/2010/main" val="1907619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47</a:t>
            </a:fld>
            <a:endParaRPr lang="en-US"/>
          </a:p>
        </p:txBody>
      </p:sp>
    </p:spTree>
    <p:extLst>
      <p:ext uri="{BB962C8B-B14F-4D97-AF65-F5344CB8AC3E}">
        <p14:creationId xmlns:p14="http://schemas.microsoft.com/office/powerpoint/2010/main" val="35123625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48</a:t>
            </a:fld>
            <a:endParaRPr lang="en-US"/>
          </a:p>
        </p:txBody>
      </p:sp>
    </p:spTree>
    <p:extLst>
      <p:ext uri="{BB962C8B-B14F-4D97-AF65-F5344CB8AC3E}">
        <p14:creationId xmlns:p14="http://schemas.microsoft.com/office/powerpoint/2010/main" val="40480447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https://</a:t>
            </a:r>
            <a:r>
              <a:rPr lang="en-US" dirty="0" err="1"/>
              <a:t>www.pxfuel.com</a:t>
            </a:r>
            <a:r>
              <a:rPr lang="en-US" dirty="0"/>
              <a:t>/</a:t>
            </a:r>
            <a:r>
              <a:rPr lang="en-US" dirty="0" err="1"/>
              <a:t>en</a:t>
            </a:r>
            <a:r>
              <a:rPr lang="en-US" dirty="0"/>
              <a:t>/free-photo-</a:t>
            </a:r>
            <a:r>
              <a:rPr lang="en-US" dirty="0" err="1"/>
              <a:t>jgxqs</a:t>
            </a:r>
            <a:endParaRPr lang="en-US" dirty="0"/>
          </a:p>
          <a:p>
            <a:r>
              <a:rPr lang="en-US" dirty="0"/>
              <a:t>Listed as CC in Google Image Search 5/1/23</a:t>
            </a:r>
          </a:p>
          <a:p>
            <a:r>
              <a:rPr lang="en-US" dirty="0"/>
              <a:t>https://</a:t>
            </a:r>
            <a:r>
              <a:rPr lang="en-US" dirty="0" err="1"/>
              <a:t>creativecommons.org</a:t>
            </a:r>
            <a:r>
              <a:rPr lang="en-US" dirty="0"/>
              <a:t>/licenses/</a:t>
            </a:r>
            <a:r>
              <a:rPr lang="en-US" dirty="0" err="1"/>
              <a:t>publicdomain</a:t>
            </a:r>
            <a:r>
              <a:rPr lang="en-US" dirty="0"/>
              <a:t>/</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49</a:t>
            </a:fld>
            <a:endParaRPr lang="en-US"/>
          </a:p>
        </p:txBody>
      </p:sp>
    </p:spTree>
    <p:extLst>
      <p:ext uri="{BB962C8B-B14F-4D97-AF65-F5344CB8AC3E}">
        <p14:creationId xmlns:p14="http://schemas.microsoft.com/office/powerpoint/2010/main" val="9562181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50</a:t>
            </a:fld>
            <a:endParaRPr lang="en-US"/>
          </a:p>
        </p:txBody>
      </p:sp>
    </p:spTree>
    <p:extLst>
      <p:ext uri="{BB962C8B-B14F-4D97-AF65-F5344CB8AC3E}">
        <p14:creationId xmlns:p14="http://schemas.microsoft.com/office/powerpoint/2010/main" val="23730295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https://www.pxfuel.com/en/free-photo-jgxqs</a:t>
            </a:r>
          </a:p>
          <a:p>
            <a:r>
              <a:rPr lang="en-US" dirty="0"/>
              <a:t>Listed as CC in Google Image Search 5/1/23</a:t>
            </a:r>
          </a:p>
          <a:p>
            <a:r>
              <a:rPr lang="en-US" dirty="0"/>
              <a:t>https://</a:t>
            </a:r>
            <a:r>
              <a:rPr lang="en-US" dirty="0" err="1"/>
              <a:t>creativecommons.org</a:t>
            </a:r>
            <a:r>
              <a:rPr lang="en-US" dirty="0"/>
              <a:t>/licenses/</a:t>
            </a:r>
            <a:r>
              <a:rPr lang="en-US" dirty="0" err="1"/>
              <a:t>publicdomain</a:t>
            </a:r>
            <a:r>
              <a:rPr lang="en-US" dirty="0"/>
              <a:t>/</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51</a:t>
            </a:fld>
            <a:endParaRPr lang="en-US"/>
          </a:p>
        </p:txBody>
      </p:sp>
    </p:spTree>
    <p:extLst>
      <p:ext uri="{BB962C8B-B14F-4D97-AF65-F5344CB8AC3E}">
        <p14:creationId xmlns:p14="http://schemas.microsoft.com/office/powerpoint/2010/main" val="31925075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should remove locks and tags from electrical equipment?</a:t>
            </a:r>
          </a:p>
          <a:p>
            <a:endParaRPr lang="en-US" dirty="0"/>
          </a:p>
          <a:p>
            <a:r>
              <a:rPr lang="en-US" dirty="0"/>
              <a:t>The operator who needs to use the equipment next</a:t>
            </a:r>
          </a:p>
          <a:p>
            <a:r>
              <a:rPr lang="en-US" b="0" dirty="0"/>
              <a:t>The operator who locked and tagged out the equipment</a:t>
            </a:r>
          </a:p>
          <a:p>
            <a:r>
              <a:rPr lang="en-US" dirty="0"/>
              <a:t>Any operator that is qualified as an electrician</a:t>
            </a:r>
          </a:p>
          <a:p>
            <a:r>
              <a:rPr lang="en-US" dirty="0"/>
              <a:t>Any operator on the next shift</a:t>
            </a:r>
          </a:p>
        </p:txBody>
      </p:sp>
      <p:sp>
        <p:nvSpPr>
          <p:cNvPr id="4" name="Slide Number Placeholder 3"/>
          <p:cNvSpPr>
            <a:spLocks noGrp="1"/>
          </p:cNvSpPr>
          <p:nvPr>
            <p:ph type="sldNum" sz="quarter" idx="5"/>
          </p:nvPr>
        </p:nvSpPr>
        <p:spPr/>
        <p:txBody>
          <a:bodyPr/>
          <a:lstStyle/>
          <a:p>
            <a:fld id="{9D962E49-2EF1-4D08-9461-BAE0BAA9ECEB}" type="slidenum">
              <a:rPr lang="en-US" smtClean="0"/>
              <a:t>52</a:t>
            </a:fld>
            <a:endParaRPr lang="en-US"/>
          </a:p>
        </p:txBody>
      </p:sp>
    </p:spTree>
    <p:extLst>
      <p:ext uri="{BB962C8B-B14F-4D97-AF65-F5344CB8AC3E}">
        <p14:creationId xmlns:p14="http://schemas.microsoft.com/office/powerpoint/2010/main" val="37063109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75A42-EB39-A5B6-F8B7-6DE9D25A10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1DD41-E166-2437-64A7-D98122BD64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D08C14-0E22-2F9D-5677-298C1361F945}"/>
              </a:ext>
            </a:extLst>
          </p:cNvPr>
          <p:cNvSpPr>
            <a:spLocks noGrp="1"/>
          </p:cNvSpPr>
          <p:nvPr>
            <p:ph type="body" idx="1"/>
          </p:nvPr>
        </p:nvSpPr>
        <p:spPr/>
        <p:txBody>
          <a:bodyPr/>
          <a:lstStyle/>
          <a:p>
            <a:r>
              <a:rPr lang="en-US" dirty="0"/>
              <a:t>Who should remove locks and tags from electrical equipment?</a:t>
            </a:r>
          </a:p>
          <a:p>
            <a:endParaRPr lang="en-US" dirty="0"/>
          </a:p>
          <a:p>
            <a:r>
              <a:rPr lang="en-US" dirty="0"/>
              <a:t>The operator who needs to use the equipment next</a:t>
            </a:r>
          </a:p>
          <a:p>
            <a:r>
              <a:rPr lang="en-US" b="1" dirty="0"/>
              <a:t>The operator who locked and tagged out the equipment</a:t>
            </a:r>
          </a:p>
          <a:p>
            <a:r>
              <a:rPr lang="en-US" dirty="0"/>
              <a:t>Any operator that is qualified as an electrician</a:t>
            </a:r>
          </a:p>
          <a:p>
            <a:r>
              <a:rPr lang="en-US" dirty="0"/>
              <a:t>Any operator on the next shift</a:t>
            </a:r>
          </a:p>
          <a:p>
            <a:endParaRPr lang="en-US" dirty="0"/>
          </a:p>
          <a:p>
            <a:r>
              <a:rPr lang="en-US" dirty="0"/>
              <a:t>Time check: 32:00</a:t>
            </a:r>
          </a:p>
        </p:txBody>
      </p:sp>
      <p:sp>
        <p:nvSpPr>
          <p:cNvPr id="4" name="Slide Number Placeholder 3">
            <a:extLst>
              <a:ext uri="{FF2B5EF4-FFF2-40B4-BE49-F238E27FC236}">
                <a16:creationId xmlns:a16="http://schemas.microsoft.com/office/drawing/2014/main" id="{0EB91C78-F9AD-02A3-6EC6-0F8F785CB8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9389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54</a:t>
            </a:fld>
            <a:endParaRPr lang="en-US"/>
          </a:p>
        </p:txBody>
      </p:sp>
    </p:spTree>
    <p:extLst>
      <p:ext uri="{BB962C8B-B14F-4D97-AF65-F5344CB8AC3E}">
        <p14:creationId xmlns:p14="http://schemas.microsoft.com/office/powerpoint/2010/main" val="41272011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55</a:t>
            </a:fld>
            <a:endParaRPr lang="en-US"/>
          </a:p>
        </p:txBody>
      </p:sp>
    </p:spTree>
    <p:extLst>
      <p:ext uri="{BB962C8B-B14F-4D97-AF65-F5344CB8AC3E}">
        <p14:creationId xmlns:p14="http://schemas.microsoft.com/office/powerpoint/2010/main" val="9830681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9D962E49-2EF1-4D08-9461-BAE0BAA9ECEB}" type="slidenum">
              <a:rPr lang="en-US" smtClean="0"/>
              <a:t>56</a:t>
            </a:fld>
            <a:endParaRPr lang="en-US"/>
          </a:p>
        </p:txBody>
      </p:sp>
    </p:spTree>
    <p:extLst>
      <p:ext uri="{BB962C8B-B14F-4D97-AF65-F5344CB8AC3E}">
        <p14:creationId xmlns:p14="http://schemas.microsoft.com/office/powerpoint/2010/main" val="3280572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57</a:t>
            </a:fld>
            <a:endParaRPr lang="en-US"/>
          </a:p>
        </p:txBody>
      </p:sp>
    </p:spTree>
    <p:extLst>
      <p:ext uri="{BB962C8B-B14F-4D97-AF65-F5344CB8AC3E}">
        <p14:creationId xmlns:p14="http://schemas.microsoft.com/office/powerpoint/2010/main" val="20141210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58</a:t>
            </a:fld>
            <a:endParaRPr lang="en-US"/>
          </a:p>
        </p:txBody>
      </p:sp>
    </p:spTree>
    <p:extLst>
      <p:ext uri="{BB962C8B-B14F-4D97-AF65-F5344CB8AC3E}">
        <p14:creationId xmlns:p14="http://schemas.microsoft.com/office/powerpoint/2010/main" val="39690524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9D962E49-2EF1-4D08-9461-BAE0BAA9ECEB}" type="slidenum">
              <a:rPr lang="en-US" smtClean="0"/>
              <a:t>59</a:t>
            </a:fld>
            <a:endParaRPr lang="en-US"/>
          </a:p>
        </p:txBody>
      </p:sp>
    </p:spTree>
    <p:extLst>
      <p:ext uri="{BB962C8B-B14F-4D97-AF65-F5344CB8AC3E}">
        <p14:creationId xmlns:p14="http://schemas.microsoft.com/office/powerpoint/2010/main" val="7332113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60</a:t>
            </a:fld>
            <a:endParaRPr lang="en-US"/>
          </a:p>
        </p:txBody>
      </p:sp>
    </p:spTree>
    <p:extLst>
      <p:ext uri="{BB962C8B-B14F-4D97-AF65-F5344CB8AC3E}">
        <p14:creationId xmlns:p14="http://schemas.microsoft.com/office/powerpoint/2010/main" val="8824953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fld id="{9D962E49-2EF1-4D08-9461-BAE0BAA9ECEB}" type="slidenum">
              <a:rPr lang="en-US" smtClean="0"/>
              <a:t>61</a:t>
            </a:fld>
            <a:endParaRPr lang="en-US"/>
          </a:p>
        </p:txBody>
      </p:sp>
    </p:spTree>
    <p:extLst>
      <p:ext uri="{BB962C8B-B14F-4D97-AF65-F5344CB8AC3E}">
        <p14:creationId xmlns:p14="http://schemas.microsoft.com/office/powerpoint/2010/main" val="18158608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9D962E49-2EF1-4D08-9461-BAE0BAA9ECEB}" type="slidenum">
              <a:rPr lang="en-US" smtClean="0"/>
              <a:t>62</a:t>
            </a:fld>
            <a:endParaRPr lang="en-US"/>
          </a:p>
        </p:txBody>
      </p:sp>
    </p:spTree>
    <p:extLst>
      <p:ext uri="{BB962C8B-B14F-4D97-AF65-F5344CB8AC3E}">
        <p14:creationId xmlns:p14="http://schemas.microsoft.com/office/powerpoint/2010/main" val="41600602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63</a:t>
            </a:fld>
            <a:endParaRPr lang="en-US"/>
          </a:p>
        </p:txBody>
      </p:sp>
    </p:spTree>
    <p:extLst>
      <p:ext uri="{BB962C8B-B14F-4D97-AF65-F5344CB8AC3E}">
        <p14:creationId xmlns:p14="http://schemas.microsoft.com/office/powerpoint/2010/main" val="14179591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64</a:t>
            </a:fld>
            <a:endParaRPr lang="en-US"/>
          </a:p>
        </p:txBody>
      </p:sp>
    </p:spTree>
    <p:extLst>
      <p:ext uri="{BB962C8B-B14F-4D97-AF65-F5344CB8AC3E}">
        <p14:creationId xmlns:p14="http://schemas.microsoft.com/office/powerpoint/2010/main" val="34620427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65</a:t>
            </a:fld>
            <a:endParaRPr lang="en-US"/>
          </a:p>
        </p:txBody>
      </p:sp>
    </p:spTree>
    <p:extLst>
      <p:ext uri="{BB962C8B-B14F-4D97-AF65-F5344CB8AC3E}">
        <p14:creationId xmlns:p14="http://schemas.microsoft.com/office/powerpoint/2010/main" val="178655076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Victor Freitas</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66</a:t>
            </a:fld>
            <a:endParaRPr lang="en-US"/>
          </a:p>
        </p:txBody>
      </p:sp>
    </p:spTree>
    <p:extLst>
      <p:ext uri="{BB962C8B-B14F-4D97-AF65-F5344CB8AC3E}">
        <p14:creationId xmlns:p14="http://schemas.microsoft.com/office/powerpoint/2010/main" val="42307781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Robina Weermeijer</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67</a:t>
            </a:fld>
            <a:endParaRPr lang="en-US"/>
          </a:p>
        </p:txBody>
      </p:sp>
    </p:spTree>
    <p:extLst>
      <p:ext uri="{BB962C8B-B14F-4D97-AF65-F5344CB8AC3E}">
        <p14:creationId xmlns:p14="http://schemas.microsoft.com/office/powerpoint/2010/main" val="28671568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Waldemar</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68</a:t>
            </a:fld>
            <a:endParaRPr lang="en-US"/>
          </a:p>
        </p:txBody>
      </p:sp>
    </p:spTree>
    <p:extLst>
      <p:ext uri="{BB962C8B-B14F-4D97-AF65-F5344CB8AC3E}">
        <p14:creationId xmlns:p14="http://schemas.microsoft.com/office/powerpoint/2010/main" val="16843648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69</a:t>
            </a:fld>
            <a:endParaRPr lang="en-US"/>
          </a:p>
        </p:txBody>
      </p:sp>
    </p:spTree>
    <p:extLst>
      <p:ext uri="{BB962C8B-B14F-4D97-AF65-F5344CB8AC3E}">
        <p14:creationId xmlns:p14="http://schemas.microsoft.com/office/powerpoint/2010/main" val="3102359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70</a:t>
            </a:fld>
            <a:endParaRPr lang="en-US"/>
          </a:p>
        </p:txBody>
      </p:sp>
    </p:spTree>
    <p:extLst>
      <p:ext uri="{BB962C8B-B14F-4D97-AF65-F5344CB8AC3E}">
        <p14:creationId xmlns:p14="http://schemas.microsoft.com/office/powerpoint/2010/main" val="18412292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https://www.grainger.com/product/HONEYWELL-NORTH-Full-Face-Respirator-Silicone-5AC56?gucid=N%3AN%3APS%3APaid%3AGGL%3ACSM-2295%3A4P7A1P%3A20501231&amp;gclid=CjwKCAjw9J2iBhBPEiwAErwpeayfzlJwrFixlb22YTsrYPKOnJV-w4g_-QaoQbV119H3FjZTmXikVhoCGC4QAvD_BwE&amp;gclsrc=aw.ds</a:t>
            </a:r>
          </a:p>
          <a:p>
            <a:endParaRPr lang="en-US" dirty="0"/>
          </a:p>
          <a:p>
            <a:r>
              <a:rPr lang="en-US" dirty="0"/>
              <a:t>Noted as creative commons licensed in Google Image Search</a:t>
            </a:r>
          </a:p>
        </p:txBody>
      </p:sp>
      <p:sp>
        <p:nvSpPr>
          <p:cNvPr id="4" name="Slide Number Placeholder 3"/>
          <p:cNvSpPr>
            <a:spLocks noGrp="1"/>
          </p:cNvSpPr>
          <p:nvPr>
            <p:ph type="sldNum" sz="quarter" idx="5"/>
          </p:nvPr>
        </p:nvSpPr>
        <p:spPr/>
        <p:txBody>
          <a:bodyPr/>
          <a:lstStyle/>
          <a:p>
            <a:fld id="{9D962E49-2EF1-4D08-9461-BAE0BAA9ECEB}" type="slidenum">
              <a:rPr lang="en-US" smtClean="0"/>
              <a:t>71</a:t>
            </a:fld>
            <a:endParaRPr lang="en-US"/>
          </a:p>
        </p:txBody>
      </p:sp>
    </p:spTree>
    <p:extLst>
      <p:ext uri="{BB962C8B-B14F-4D97-AF65-F5344CB8AC3E}">
        <p14:creationId xmlns:p14="http://schemas.microsoft.com/office/powerpoint/2010/main" val="188980438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https://www.grainger.com/product/HONEYWELL-NORTH-Full-Face-Respirator-Silicone-5AC56?gucid=N%3AN%3APS%3APaid%3AGGL%3ACSM-2295%3A4P7A1P%3A20501231&amp;gclid=CjwKCAjw9J2iBhBPEiwAErwpeayfzlJwrFixlb22YTsrYPKOnJV-w4g_-QaoQbV119H3FjZTmXikVhoCGC4QAvD_BwE&amp;gclsrc=aw.ds</a:t>
            </a:r>
          </a:p>
          <a:p>
            <a:endParaRPr lang="en-US" dirty="0"/>
          </a:p>
          <a:p>
            <a:r>
              <a:rPr lang="en-US" dirty="0"/>
              <a:t>Noted as creative commons licensed in Google Image Search</a:t>
            </a:r>
          </a:p>
        </p:txBody>
      </p:sp>
      <p:sp>
        <p:nvSpPr>
          <p:cNvPr id="4" name="Slide Number Placeholder 3"/>
          <p:cNvSpPr>
            <a:spLocks noGrp="1"/>
          </p:cNvSpPr>
          <p:nvPr>
            <p:ph type="sldNum" sz="quarter" idx="5"/>
          </p:nvPr>
        </p:nvSpPr>
        <p:spPr/>
        <p:txBody>
          <a:bodyPr/>
          <a:lstStyle/>
          <a:p>
            <a:fld id="{9D962E49-2EF1-4D08-9461-BAE0BAA9ECEB}" type="slidenum">
              <a:rPr lang="en-US" smtClean="0"/>
              <a:t>72</a:t>
            </a:fld>
            <a:endParaRPr lang="en-US"/>
          </a:p>
        </p:txBody>
      </p:sp>
    </p:spTree>
    <p:extLst>
      <p:ext uri="{BB962C8B-B14F-4D97-AF65-F5344CB8AC3E}">
        <p14:creationId xmlns:p14="http://schemas.microsoft.com/office/powerpoint/2010/main" val="20579760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https://www.grainger.com/product/3M-SCOTT-Industrial-SCBA-792HX2?gucid=N%3AN%3APS%3APaid%3AGGL%3ACSM-2295%3A4P7A1P%3A20501231&amp;gclid=CjwKCAjw9J2iBhBPEiwAErwpeRD_6VJi_4GN32ZDClsI6y0pf36H8SDx8mlBB6bytbJwxzbNsM_OcRoCyhIQAvD_BwE&amp;gclsrc=aw.ds</a:t>
            </a:r>
          </a:p>
          <a:p>
            <a:endParaRPr lang="en-US" dirty="0"/>
          </a:p>
          <a:p>
            <a:r>
              <a:rPr lang="en-US" dirty="0"/>
              <a:t>Noted as creative commons licensed in Google Image Search</a:t>
            </a:r>
          </a:p>
        </p:txBody>
      </p:sp>
      <p:sp>
        <p:nvSpPr>
          <p:cNvPr id="4" name="Slide Number Placeholder 3"/>
          <p:cNvSpPr>
            <a:spLocks noGrp="1"/>
          </p:cNvSpPr>
          <p:nvPr>
            <p:ph type="sldNum" sz="quarter" idx="5"/>
          </p:nvPr>
        </p:nvSpPr>
        <p:spPr/>
        <p:txBody>
          <a:bodyPr/>
          <a:lstStyle/>
          <a:p>
            <a:fld id="{9D962E49-2EF1-4D08-9461-BAE0BAA9ECEB}" type="slidenum">
              <a:rPr lang="en-US" smtClean="0"/>
              <a:t>73</a:t>
            </a:fld>
            <a:endParaRPr lang="en-US"/>
          </a:p>
        </p:txBody>
      </p:sp>
    </p:spTree>
    <p:extLst>
      <p:ext uri="{BB962C8B-B14F-4D97-AF65-F5344CB8AC3E}">
        <p14:creationId xmlns:p14="http://schemas.microsoft.com/office/powerpoint/2010/main" val="40969699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https://www.grainger.com/product/3M-SCOTT-Industrial-SCBA-792HX2?gucid=N%3AN%3APS%3APaid%3AGGL%3ACSM-2295%3A4P7A1P%3A20501231&amp;gclid=CjwKCAjw9J2iBhBPEiwAErwpeRD_6VJi_4GN32ZDClsI6y0pf36H8SDx8mlBB6bytbJwxzbNsM_OcRoCyhIQAvD_BwE&amp;gclsrc=aw.ds</a:t>
            </a:r>
          </a:p>
          <a:p>
            <a:endParaRPr lang="en-US" dirty="0"/>
          </a:p>
          <a:p>
            <a:r>
              <a:rPr lang="en-US" dirty="0"/>
              <a:t>Noted as creative commons licensed in Google Image Search</a:t>
            </a:r>
          </a:p>
        </p:txBody>
      </p:sp>
      <p:sp>
        <p:nvSpPr>
          <p:cNvPr id="4" name="Slide Number Placeholder 3"/>
          <p:cNvSpPr>
            <a:spLocks noGrp="1"/>
          </p:cNvSpPr>
          <p:nvPr>
            <p:ph type="sldNum" sz="quarter" idx="5"/>
          </p:nvPr>
        </p:nvSpPr>
        <p:spPr/>
        <p:txBody>
          <a:bodyPr/>
          <a:lstStyle/>
          <a:p>
            <a:fld id="{9D962E49-2EF1-4D08-9461-BAE0BAA9ECEB}" type="slidenum">
              <a:rPr lang="en-US" smtClean="0"/>
              <a:t>74</a:t>
            </a:fld>
            <a:endParaRPr lang="en-US"/>
          </a:p>
        </p:txBody>
      </p:sp>
    </p:spTree>
    <p:extLst>
      <p:ext uri="{BB962C8B-B14F-4D97-AF65-F5344CB8AC3E}">
        <p14:creationId xmlns:p14="http://schemas.microsoft.com/office/powerpoint/2010/main" val="5242131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6631A-7739-9809-3320-632DBC4C5F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79A0D-782D-2372-1989-0A683C434A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C83B63-AD16-9763-9B9C-8AF8C26C4657}"/>
              </a:ext>
            </a:extLst>
          </p:cNvPr>
          <p:cNvSpPr>
            <a:spLocks noGrp="1"/>
          </p:cNvSpPr>
          <p:nvPr>
            <p:ph type="body" idx="1"/>
          </p:nvPr>
        </p:nvSpPr>
        <p:spPr/>
        <p:txBody>
          <a:bodyPr/>
          <a:lstStyle/>
          <a:p>
            <a:r>
              <a:rPr lang="en-US" dirty="0"/>
              <a:t>Respirators can be used without fit testing as long as they are the right size?</a:t>
            </a:r>
          </a:p>
          <a:p>
            <a:endParaRPr lang="en-US" dirty="0"/>
          </a:p>
          <a:p>
            <a:r>
              <a:rPr lang="en-US" dirty="0"/>
              <a:t>True</a:t>
            </a:r>
          </a:p>
          <a:p>
            <a:r>
              <a:rPr lang="en-US" b="0" dirty="0"/>
              <a:t>False</a:t>
            </a:r>
          </a:p>
        </p:txBody>
      </p:sp>
      <p:sp>
        <p:nvSpPr>
          <p:cNvPr id="4" name="Slide Number Placeholder 3">
            <a:extLst>
              <a:ext uri="{FF2B5EF4-FFF2-40B4-BE49-F238E27FC236}">
                <a16:creationId xmlns:a16="http://schemas.microsoft.com/office/drawing/2014/main" id="{4D8AE28C-6D45-AB7E-1030-FB05566214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2086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01336-77E1-48B1-FFD6-C5E6E868B0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067A69-F273-A683-79E6-6025A66D9D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093FF2-A976-857F-9F8D-220B216ADE6D}"/>
              </a:ext>
            </a:extLst>
          </p:cNvPr>
          <p:cNvSpPr>
            <a:spLocks noGrp="1"/>
          </p:cNvSpPr>
          <p:nvPr>
            <p:ph type="body" idx="1"/>
          </p:nvPr>
        </p:nvSpPr>
        <p:spPr/>
        <p:txBody>
          <a:bodyPr/>
          <a:lstStyle/>
          <a:p>
            <a:r>
              <a:rPr lang="en-US" dirty="0"/>
              <a:t>Respirators can be used without fit testing as long as they are the right size?</a:t>
            </a:r>
          </a:p>
          <a:p>
            <a:endParaRPr lang="en-US" dirty="0"/>
          </a:p>
          <a:p>
            <a:r>
              <a:rPr lang="en-US" dirty="0"/>
              <a:t>True</a:t>
            </a:r>
          </a:p>
          <a:p>
            <a:r>
              <a:rPr lang="en-US" b="1" dirty="0"/>
              <a:t>False</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False – </a:t>
            </a:r>
            <a:r>
              <a:rPr lang="en-US" sz="1200" b="0" i="0" kern="1200" dirty="0">
                <a:solidFill>
                  <a:schemeClr val="tx1"/>
                </a:solidFill>
                <a:effectLst/>
                <a:latin typeface="+mn-lt"/>
                <a:ea typeface="+mn-ea"/>
                <a:cs typeface="+mn-cs"/>
              </a:rPr>
              <a:t>Simply wearing a respirator that is the right size isn’t enough to ensure it works properly. A fit test is needed to check that the mask seals tightly to your face, so no harmful air leaks in. A common mistake is believing that size alone guarantees protection. Even a well-sized respirator can have small gaps if the shape doesn’t match your face exactly, allowing dangerous particles to bypass the filter. The fit test helps catch these gaps that size alone can’t reveal.</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Time check 49:00 </a:t>
            </a:r>
          </a:p>
        </p:txBody>
      </p:sp>
      <p:sp>
        <p:nvSpPr>
          <p:cNvPr id="4" name="Slide Number Placeholder 3">
            <a:extLst>
              <a:ext uri="{FF2B5EF4-FFF2-40B4-BE49-F238E27FC236}">
                <a16:creationId xmlns:a16="http://schemas.microsoft.com/office/drawing/2014/main" id="{02DE7410-6651-5A91-C47A-5A18927575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2900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24AB0-508C-4A96-A9AF-9967EBC470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6474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78</a:t>
            </a:fld>
            <a:endParaRPr lang="en-US"/>
          </a:p>
        </p:txBody>
      </p:sp>
    </p:spTree>
    <p:extLst>
      <p:ext uri="{BB962C8B-B14F-4D97-AF65-F5344CB8AC3E}">
        <p14:creationId xmlns:p14="http://schemas.microsoft.com/office/powerpoint/2010/main" val="9363225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79</a:t>
            </a:fld>
            <a:endParaRPr lang="en-US"/>
          </a:p>
        </p:txBody>
      </p:sp>
    </p:spTree>
    <p:extLst>
      <p:ext uri="{BB962C8B-B14F-4D97-AF65-F5344CB8AC3E}">
        <p14:creationId xmlns:p14="http://schemas.microsoft.com/office/powerpoint/2010/main" val="14826463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fld id="{9D962E49-2EF1-4D08-9461-BAE0BAA9ECEB}" type="slidenum">
              <a:rPr lang="en-US" smtClean="0"/>
              <a:t>80</a:t>
            </a:fld>
            <a:endParaRPr lang="en-US"/>
          </a:p>
        </p:txBody>
      </p:sp>
    </p:spTree>
    <p:extLst>
      <p:ext uri="{BB962C8B-B14F-4D97-AF65-F5344CB8AC3E}">
        <p14:creationId xmlns:p14="http://schemas.microsoft.com/office/powerpoint/2010/main" val="189731930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81</a:t>
            </a:fld>
            <a:endParaRPr lang="en-US"/>
          </a:p>
        </p:txBody>
      </p:sp>
    </p:spTree>
    <p:extLst>
      <p:ext uri="{BB962C8B-B14F-4D97-AF65-F5344CB8AC3E}">
        <p14:creationId xmlns:p14="http://schemas.microsoft.com/office/powerpoint/2010/main" val="22239845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effectLs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65681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Valerie Edwards: https://www.flickr.com/photos/valeriebb/2719873655/</a:t>
            </a:r>
          </a:p>
          <a:p>
            <a:r>
              <a:rPr lang="en-US" dirty="0"/>
              <a:t> https://</a:t>
            </a:r>
            <a:r>
              <a:rPr lang="en-US" dirty="0" err="1"/>
              <a:t>creativecommons.org</a:t>
            </a:r>
            <a:r>
              <a:rPr lang="en-US" dirty="0"/>
              <a:t>/licenses/by-</a:t>
            </a:r>
            <a:r>
              <a:rPr lang="en-US" dirty="0" err="1"/>
              <a:t>sa</a:t>
            </a:r>
            <a:r>
              <a:rPr lang="en-US" dirty="0"/>
              <a:t>/2.0/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54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84</a:t>
            </a:fld>
            <a:endParaRPr lang="en-US"/>
          </a:p>
        </p:txBody>
      </p:sp>
    </p:spTree>
    <p:extLst>
      <p:ext uri="{BB962C8B-B14F-4D97-AF65-F5344CB8AC3E}">
        <p14:creationId xmlns:p14="http://schemas.microsoft.com/office/powerpoint/2010/main" val="21344596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C39AA-D551-2064-B559-8612CC8B79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12C071-3935-1DA5-E520-B0CB1A563F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00071-C707-8400-FECC-4581FA25BC82}"/>
              </a:ext>
            </a:extLst>
          </p:cNvPr>
          <p:cNvSpPr>
            <a:spLocks noGrp="1"/>
          </p:cNvSpPr>
          <p:nvPr>
            <p:ph type="body" idx="1"/>
          </p:nvPr>
        </p:nvSpPr>
        <p:spPr/>
        <p:txBody>
          <a:bodyPr/>
          <a:lstStyle/>
          <a:p>
            <a:r>
              <a:rPr lang="en-US" dirty="0"/>
              <a:t>What is the minimum acceptable oxygen concentration for safe entry into a confined space?</a:t>
            </a:r>
          </a:p>
          <a:p>
            <a:endParaRPr lang="en-US" dirty="0"/>
          </a:p>
          <a:p>
            <a:r>
              <a:rPr lang="en-US" dirty="0"/>
              <a:t>A) 20.9%</a:t>
            </a:r>
          </a:p>
          <a:p>
            <a:r>
              <a:rPr lang="en-US" b="0" dirty="0"/>
              <a:t>B) 19.5%</a:t>
            </a:r>
          </a:p>
          <a:p>
            <a:r>
              <a:rPr lang="en-US" b="0" dirty="0"/>
              <a:t>C) 10%</a:t>
            </a:r>
          </a:p>
          <a:p>
            <a:r>
              <a:rPr lang="en-US" b="0" dirty="0"/>
              <a:t>D) 5%</a:t>
            </a:r>
          </a:p>
        </p:txBody>
      </p:sp>
      <p:sp>
        <p:nvSpPr>
          <p:cNvPr id="4" name="Slide Number Placeholder 3">
            <a:extLst>
              <a:ext uri="{FF2B5EF4-FFF2-40B4-BE49-F238E27FC236}">
                <a16:creationId xmlns:a16="http://schemas.microsoft.com/office/drawing/2014/main" id="{FB5367B7-9785-1FC6-8D8E-943A7A5880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80856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45362-4003-99EA-4479-7B74A24A35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11EE7-EE1D-1673-8600-3035F5A6BB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407C6C-1268-7EBD-74E6-CECEB6C7A74A}"/>
              </a:ext>
            </a:extLst>
          </p:cNvPr>
          <p:cNvSpPr>
            <a:spLocks noGrp="1"/>
          </p:cNvSpPr>
          <p:nvPr>
            <p:ph type="body" idx="1"/>
          </p:nvPr>
        </p:nvSpPr>
        <p:spPr/>
        <p:txBody>
          <a:bodyPr/>
          <a:lstStyle/>
          <a:p>
            <a:r>
              <a:rPr lang="en-US" dirty="0"/>
              <a:t>What is the minimum acceptable oxygen concentration for safe entry into a confined space?</a:t>
            </a:r>
          </a:p>
          <a:p>
            <a:endParaRPr lang="en-US" dirty="0"/>
          </a:p>
          <a:p>
            <a:r>
              <a:rPr lang="en-US" dirty="0"/>
              <a:t>A) 20.9%</a:t>
            </a:r>
          </a:p>
          <a:p>
            <a:r>
              <a:rPr lang="en-US" b="1" dirty="0"/>
              <a:t>B) 19.5%</a:t>
            </a:r>
          </a:p>
          <a:p>
            <a:r>
              <a:rPr lang="en-US" b="0" dirty="0"/>
              <a:t>C) 10%</a:t>
            </a:r>
          </a:p>
          <a:p>
            <a:r>
              <a:rPr lang="en-US" b="0" dirty="0"/>
              <a:t>D) 5%</a:t>
            </a:r>
          </a:p>
          <a:p>
            <a:endParaRPr lang="en-US" b="0" dirty="0"/>
          </a:p>
          <a:p>
            <a:pPr marL="0" indent="0">
              <a:spcAft>
                <a:spcPts val="1200"/>
              </a:spcAft>
              <a:buFont typeface="Arial" panose="020B0604020202020204" pitchFamily="34" charset="0"/>
              <a:buNone/>
            </a:pPr>
            <a:r>
              <a:rPr lang="en-US" sz="1200" dirty="0">
                <a:latin typeface="Raleway" panose="020B0503030101060003" pitchFamily="34" charset="77"/>
              </a:rPr>
              <a:t>20.9% oxygen: normal conditions</a:t>
            </a:r>
          </a:p>
          <a:p>
            <a:pPr marL="0" indent="0">
              <a:spcAft>
                <a:spcPts val="1200"/>
              </a:spcAft>
              <a:buFont typeface="Arial" panose="020B0604020202020204" pitchFamily="34" charset="0"/>
              <a:buNone/>
            </a:pPr>
            <a:r>
              <a:rPr lang="en-US" sz="1200" dirty="0">
                <a:latin typeface="Raleway" panose="020B0503030101060003" pitchFamily="34" charset="77"/>
              </a:rPr>
              <a:t>&lt;19.5% oxygen: potentially dangerous conditions</a:t>
            </a:r>
          </a:p>
          <a:p>
            <a:pPr marL="0" indent="0">
              <a:spcAft>
                <a:spcPts val="1200"/>
              </a:spcAft>
              <a:buFont typeface="Arial" panose="020B0604020202020204" pitchFamily="34" charset="0"/>
              <a:buNone/>
            </a:pPr>
            <a:r>
              <a:rPr lang="en-US" sz="1200" dirty="0">
                <a:latin typeface="Raleway" panose="020B0503030101060003" pitchFamily="34" charset="77"/>
              </a:rPr>
              <a:t>17% oxygen: shortness of breath</a:t>
            </a:r>
          </a:p>
          <a:p>
            <a:pPr marL="0" indent="0">
              <a:spcAft>
                <a:spcPts val="1200"/>
              </a:spcAft>
              <a:buFont typeface="Arial" panose="020B0604020202020204" pitchFamily="34" charset="0"/>
              <a:buNone/>
            </a:pPr>
            <a:r>
              <a:rPr lang="en-US" sz="1200" dirty="0">
                <a:latin typeface="Raleway" panose="020B0503030101060003" pitchFamily="34" charset="77"/>
              </a:rPr>
              <a:t>10% to 6% oxygen: rapid loss of consciousness</a:t>
            </a:r>
          </a:p>
          <a:p>
            <a:pPr marL="0" indent="0">
              <a:spcAft>
                <a:spcPts val="1200"/>
              </a:spcAft>
              <a:buFont typeface="Arial" panose="020B0604020202020204" pitchFamily="34" charset="0"/>
              <a:buNone/>
            </a:pPr>
            <a:r>
              <a:rPr lang="en-US" sz="1200" dirty="0">
                <a:latin typeface="Raleway" panose="020B0503030101060003" pitchFamily="34" charset="77"/>
              </a:rPr>
              <a:t>&lt;6% oxygen: death occurs in minutes</a:t>
            </a:r>
          </a:p>
          <a:p>
            <a:pPr marL="0" indent="0">
              <a:spcAft>
                <a:spcPts val="1200"/>
              </a:spcAft>
              <a:buFont typeface="Arial" panose="020B0604020202020204" pitchFamily="34" charset="0"/>
              <a:buNone/>
            </a:pPr>
            <a:endParaRPr lang="en-US" sz="1200" dirty="0">
              <a:latin typeface="Raleway" panose="020B0503030101060003" pitchFamily="34" charset="77"/>
            </a:endParaRP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dirty="0"/>
              <a:t>Time check: 55 min</a:t>
            </a:r>
          </a:p>
          <a:p>
            <a:pPr marL="0" indent="0">
              <a:spcAft>
                <a:spcPts val="1200"/>
              </a:spcAft>
              <a:buFont typeface="Arial" panose="020B0604020202020204" pitchFamily="34" charset="0"/>
              <a:buNone/>
            </a:pPr>
            <a:endParaRPr lang="en-US" sz="1200" dirty="0">
              <a:latin typeface="Raleway" panose="020B0503030101060003" pitchFamily="34" charset="77"/>
            </a:endParaRPr>
          </a:p>
        </p:txBody>
      </p:sp>
      <p:sp>
        <p:nvSpPr>
          <p:cNvPr id="4" name="Slide Number Placeholder 3">
            <a:extLst>
              <a:ext uri="{FF2B5EF4-FFF2-40B4-BE49-F238E27FC236}">
                <a16:creationId xmlns:a16="http://schemas.microsoft.com/office/drawing/2014/main" id="{055ADC54-FA18-68A7-851A-950F903CAD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88443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Troy Bridges</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87</a:t>
            </a:fld>
            <a:endParaRPr lang="en-US"/>
          </a:p>
        </p:txBody>
      </p:sp>
    </p:spTree>
    <p:extLst>
      <p:ext uri="{BB962C8B-B14F-4D97-AF65-F5344CB8AC3E}">
        <p14:creationId xmlns:p14="http://schemas.microsoft.com/office/powerpoint/2010/main" val="25507579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88</a:t>
            </a:fld>
            <a:endParaRPr lang="en-US"/>
          </a:p>
        </p:txBody>
      </p:sp>
    </p:spTree>
    <p:extLst>
      <p:ext uri="{BB962C8B-B14F-4D97-AF65-F5344CB8AC3E}">
        <p14:creationId xmlns:p14="http://schemas.microsoft.com/office/powerpoint/2010/main" val="15929084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89</a:t>
            </a:fld>
            <a:endParaRPr lang="en-US"/>
          </a:p>
        </p:txBody>
      </p:sp>
    </p:spTree>
    <p:extLst>
      <p:ext uri="{BB962C8B-B14F-4D97-AF65-F5344CB8AC3E}">
        <p14:creationId xmlns:p14="http://schemas.microsoft.com/office/powerpoint/2010/main" val="365404886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90</a:t>
            </a:fld>
            <a:endParaRPr lang="en-US"/>
          </a:p>
        </p:txBody>
      </p:sp>
    </p:spTree>
    <p:extLst>
      <p:ext uri="{BB962C8B-B14F-4D97-AF65-F5344CB8AC3E}">
        <p14:creationId xmlns:p14="http://schemas.microsoft.com/office/powerpoint/2010/main" val="4381954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en:User:Imprezzive1 - English Wikipedia, original description is/was here., Public Domain, https://commons.wikimedia.org/w/index.php?curid=2385305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8778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Washington State Dept of Transportation</a:t>
            </a:r>
          </a:p>
          <a:p>
            <a:r>
              <a:rPr lang="en-US" dirty="0"/>
              <a:t>https://</a:t>
            </a:r>
            <a:r>
              <a:rPr lang="en-US" dirty="0" err="1"/>
              <a:t>flickr.com</a:t>
            </a:r>
            <a:r>
              <a:rPr lang="en-US" dirty="0"/>
              <a:t>/photos/</a:t>
            </a:r>
            <a:r>
              <a:rPr lang="en-US" dirty="0" err="1"/>
              <a:t>wsdot</a:t>
            </a:r>
            <a:r>
              <a:rPr lang="en-US" dirty="0"/>
              <a:t>/8033733048</a:t>
            </a:r>
          </a:p>
          <a:p>
            <a:r>
              <a:rPr lang="en-US" dirty="0"/>
              <a:t>https://</a:t>
            </a:r>
            <a:r>
              <a:rPr lang="en-US" dirty="0" err="1"/>
              <a:t>creativecommons.org</a:t>
            </a:r>
            <a:r>
              <a:rPr lang="en-US" dirty="0"/>
              <a:t>/licenses/by-</a:t>
            </a:r>
            <a:r>
              <a:rPr lang="en-US" dirty="0" err="1"/>
              <a:t>nc</a:t>
            </a:r>
            <a:r>
              <a:rPr lang="en-US" dirty="0"/>
              <a:t>-</a:t>
            </a:r>
            <a:r>
              <a:rPr lang="en-US" dirty="0" err="1"/>
              <a:t>nd</a:t>
            </a:r>
            <a:r>
              <a:rPr lang="en-US" dirty="0"/>
              <a:t>/2.0/</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35028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https://flickr.com/photos/87297882@N03/15496057702</a:t>
            </a:r>
          </a:p>
          <a:p>
            <a:endParaRPr lang="en-US" dirty="0"/>
          </a:p>
          <a:p>
            <a:r>
              <a:rPr lang="en-US" dirty="0"/>
              <a:t>https://</a:t>
            </a:r>
            <a:r>
              <a:rPr lang="en-US" dirty="0" err="1"/>
              <a:t>creativecommons.org</a:t>
            </a:r>
            <a:r>
              <a:rPr lang="en-US" dirty="0"/>
              <a:t>/licenses/by-</a:t>
            </a:r>
            <a:r>
              <a:rPr lang="en-US" dirty="0" err="1"/>
              <a:t>nc</a:t>
            </a:r>
            <a:r>
              <a:rPr lang="en-US" dirty="0"/>
              <a:t>-</a:t>
            </a:r>
            <a:r>
              <a:rPr lang="en-US" dirty="0" err="1"/>
              <a:t>nd</a:t>
            </a:r>
            <a:r>
              <a:rPr lang="en-US" dirty="0"/>
              <a:t>/2.0/</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92599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sng" dirty="0">
                <a:solidFill>
                  <a:srgbClr val="006DAC"/>
                </a:solidFill>
                <a:effectLst/>
                <a:latin typeface="Proxima Nova"/>
              </a:rPr>
              <a:t>https://flickr.com/photos/mtacc-esa/7747844774</a:t>
            </a:r>
            <a:endParaRPr lang="en-US" dirty="0"/>
          </a:p>
          <a:p>
            <a:r>
              <a:rPr lang="en-US" dirty="0"/>
              <a:t>https://</a:t>
            </a:r>
            <a:r>
              <a:rPr lang="en-US" dirty="0" err="1"/>
              <a:t>creativecommons.org</a:t>
            </a:r>
            <a:r>
              <a:rPr lang="en-US" dirty="0"/>
              <a:t>/licenses/by-</a:t>
            </a:r>
            <a:r>
              <a:rPr lang="en-US" dirty="0" err="1"/>
              <a:t>nc</a:t>
            </a:r>
            <a:r>
              <a:rPr lang="en-US" dirty="0"/>
              <a:t>-</a:t>
            </a:r>
            <a:r>
              <a:rPr lang="en-US" dirty="0" err="1"/>
              <a:t>nd</a:t>
            </a:r>
            <a:r>
              <a:rPr lang="en-US" dirty="0"/>
              <a:t>/2.0/</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158988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en:User:Imprezzive1 - English Wikipedia, original description is/was here., Public Domain, https://commons.wikimedia.org/w/index.php?curid=2385305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09495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Read the slide</a:t>
            </a:r>
          </a:p>
        </p:txBody>
      </p:sp>
      <p:sp>
        <p:nvSpPr>
          <p:cNvPr id="4" name="Slide Number Placeholder 3"/>
          <p:cNvSpPr>
            <a:spLocks noGrp="1"/>
          </p:cNvSpPr>
          <p:nvPr>
            <p:ph type="sldNum" sz="quarter" idx="5"/>
          </p:nvPr>
        </p:nvSpPr>
        <p:spPr/>
        <p:txBody>
          <a:bodyPr/>
          <a:lstStyle/>
          <a:p>
            <a:fld id="{9D962E49-2EF1-4D08-9461-BAE0BAA9ECEB}" type="slidenum">
              <a:rPr lang="en-US" smtClean="0"/>
              <a:t>96</a:t>
            </a:fld>
            <a:endParaRPr lang="en-US"/>
          </a:p>
        </p:txBody>
      </p:sp>
    </p:spTree>
    <p:extLst>
      <p:ext uri="{BB962C8B-B14F-4D97-AF65-F5344CB8AC3E}">
        <p14:creationId xmlns:p14="http://schemas.microsoft.com/office/powerpoint/2010/main" val="376932321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97</a:t>
            </a:fld>
            <a:endParaRPr lang="en-US"/>
          </a:p>
        </p:txBody>
      </p:sp>
    </p:spTree>
    <p:extLst>
      <p:ext uri="{BB962C8B-B14F-4D97-AF65-F5344CB8AC3E}">
        <p14:creationId xmlns:p14="http://schemas.microsoft.com/office/powerpoint/2010/main" val="229797427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Read slide</a:t>
            </a:r>
          </a:p>
        </p:txBody>
      </p:sp>
      <p:sp>
        <p:nvSpPr>
          <p:cNvPr id="4" name="Slide Number Placeholder 3"/>
          <p:cNvSpPr>
            <a:spLocks noGrp="1"/>
          </p:cNvSpPr>
          <p:nvPr>
            <p:ph type="sldNum" sz="quarter" idx="5"/>
          </p:nvPr>
        </p:nvSpPr>
        <p:spPr/>
        <p:txBody>
          <a:bodyPr/>
          <a:lstStyle/>
          <a:p>
            <a:fld id="{9D962E49-2EF1-4D08-9461-BAE0BAA9ECEB}" type="slidenum">
              <a:rPr lang="en-US" smtClean="0"/>
              <a:t>98</a:t>
            </a:fld>
            <a:endParaRPr lang="en-US"/>
          </a:p>
        </p:txBody>
      </p:sp>
    </p:spTree>
    <p:extLst>
      <p:ext uri="{BB962C8B-B14F-4D97-AF65-F5344CB8AC3E}">
        <p14:creationId xmlns:p14="http://schemas.microsoft.com/office/powerpoint/2010/main" val="2356200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6CD0A-ACE0-B528-33CA-7AC86BD214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B3C5F4-2C2D-0B4C-3B26-EF766E6681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02853-9248-4CBA-EE44-70B412D5EBFB}"/>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What does the “1.5 to 1 rule” in excavation mean?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Excavations should not be more than 1.5 feet deep</a:t>
            </a:r>
          </a:p>
          <a:p>
            <a:r>
              <a:rPr lang="en-US" sz="1200" b="0" i="0" kern="1200" dirty="0">
                <a:solidFill>
                  <a:schemeClr val="tx1"/>
                </a:solidFill>
                <a:effectLst/>
                <a:latin typeface="+mn-lt"/>
                <a:ea typeface="+mn-ea"/>
                <a:cs typeface="+mn-cs"/>
              </a:rPr>
              <a:t>b) The width of an excavation should be 1.5 times its depth</a:t>
            </a:r>
          </a:p>
          <a:p>
            <a:r>
              <a:rPr lang="en-US" sz="1200" b="0" i="0" kern="1200" dirty="0">
                <a:solidFill>
                  <a:schemeClr val="tx1"/>
                </a:solidFill>
                <a:effectLst/>
                <a:latin typeface="+mn-lt"/>
                <a:ea typeface="+mn-ea"/>
                <a:cs typeface="+mn-cs"/>
              </a:rPr>
              <a:t>c) For every 1 foot depth, the excavation should be 1.5 feet wide</a:t>
            </a:r>
          </a:p>
          <a:p>
            <a:r>
              <a:rPr lang="en-US" sz="1200" b="0" i="0" kern="1200" dirty="0">
                <a:solidFill>
                  <a:schemeClr val="tx1"/>
                </a:solidFill>
                <a:effectLst/>
                <a:latin typeface="+mn-lt"/>
                <a:ea typeface="+mn-ea"/>
                <a:cs typeface="+mn-cs"/>
              </a:rPr>
              <a:t>d) Shoring is not required up to a depth of 1.5 feet</a:t>
            </a:r>
          </a:p>
        </p:txBody>
      </p:sp>
      <p:sp>
        <p:nvSpPr>
          <p:cNvPr id="4" name="Slide Number Placeholder 3">
            <a:extLst>
              <a:ext uri="{FF2B5EF4-FFF2-40B4-BE49-F238E27FC236}">
                <a16:creationId xmlns:a16="http://schemas.microsoft.com/office/drawing/2014/main" id="{A80AEC77-0A29-6F60-57C6-950565829C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639611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52EE7-B194-03D6-A040-A60637BBB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5086F-2950-9613-7228-1C12ACA0A7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5C8554-AEE7-265C-F9DD-7EC12057D2CF}"/>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What does the “1.5 to 1 rule” in excavation mean?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Excavations should not be more than 1.5 feet deep</a:t>
            </a:r>
          </a:p>
          <a:p>
            <a:r>
              <a:rPr lang="en-US" sz="1200" b="0" i="0" kern="1200" dirty="0">
                <a:solidFill>
                  <a:schemeClr val="tx1"/>
                </a:solidFill>
                <a:effectLst/>
                <a:latin typeface="+mn-lt"/>
                <a:ea typeface="+mn-ea"/>
                <a:cs typeface="+mn-cs"/>
              </a:rPr>
              <a:t>b) The width of an excavation should be 1.5 times its depth</a:t>
            </a:r>
          </a:p>
          <a:p>
            <a:r>
              <a:rPr lang="en-US" sz="1200" b="1" i="0" kern="1200" dirty="0">
                <a:solidFill>
                  <a:schemeClr val="tx1"/>
                </a:solidFill>
                <a:effectLst/>
                <a:latin typeface="+mn-lt"/>
                <a:ea typeface="+mn-ea"/>
                <a:cs typeface="+mn-cs"/>
              </a:rPr>
              <a:t>c) For every 1 foot depth, the excavation should be 1.5 feet wide</a:t>
            </a:r>
          </a:p>
          <a:p>
            <a:r>
              <a:rPr lang="en-US" sz="1200" b="0" i="0" kern="1200" dirty="0">
                <a:solidFill>
                  <a:schemeClr val="tx1"/>
                </a:solidFill>
                <a:effectLst/>
                <a:latin typeface="+mn-lt"/>
                <a:ea typeface="+mn-ea"/>
                <a:cs typeface="+mn-cs"/>
              </a:rPr>
              <a:t>d) Shoring is not required up to a depth of 1.5 feet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Time check 58:00</a:t>
            </a:r>
          </a:p>
        </p:txBody>
      </p:sp>
      <p:sp>
        <p:nvSpPr>
          <p:cNvPr id="4" name="Slide Number Placeholder 3">
            <a:extLst>
              <a:ext uri="{FF2B5EF4-FFF2-40B4-BE49-F238E27FC236}">
                <a16:creationId xmlns:a16="http://schemas.microsoft.com/office/drawing/2014/main" id="{AD8AE858-7616-1C94-F149-AB4A0593E5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98867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101</a:t>
            </a:fld>
            <a:endParaRPr lang="en-US"/>
          </a:p>
        </p:txBody>
      </p:sp>
    </p:spTree>
    <p:extLst>
      <p:ext uri="{BB962C8B-B14F-4D97-AF65-F5344CB8AC3E}">
        <p14:creationId xmlns:p14="http://schemas.microsoft.com/office/powerpoint/2010/main" val="279949315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9D962E49-2EF1-4D08-9461-BAE0BAA9ECEB}" type="slidenum">
              <a:rPr lang="en-US" smtClean="0"/>
              <a:t>102</a:t>
            </a:fld>
            <a:endParaRPr lang="en-US"/>
          </a:p>
        </p:txBody>
      </p:sp>
    </p:spTree>
    <p:extLst>
      <p:ext uri="{BB962C8B-B14F-4D97-AF65-F5344CB8AC3E}">
        <p14:creationId xmlns:p14="http://schemas.microsoft.com/office/powerpoint/2010/main" val="6459738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103</a:t>
            </a:fld>
            <a:endParaRPr lang="en-US"/>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2/16/2026</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787756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A97E31BC-9FC2-584B-A827-F233E62CC15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38815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5988E4D9-44FF-A945-8A86-DBD5A16F7A3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891416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435CE5CC-744E-B748-833B-4BD552E231D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157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005781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
        <p:nvSpPr>
          <p:cNvPr id="6" name="Rectangle 5">
            <a:extLst>
              <a:ext uri="{FF2B5EF4-FFF2-40B4-BE49-F238E27FC236}">
                <a16:creationId xmlns:a16="http://schemas.microsoft.com/office/drawing/2014/main" id="{B85CACA0-7584-564D-8D0F-2C792F2A6E29}"/>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938566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7884351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284518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435592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507387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5FE8305D-F669-9A43-BCAC-750B4015E1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507779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Backt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F2FC644A-7951-0C4C-B237-09AC0FB21A8E}"/>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57658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5" name="Rectangle 4">
            <a:extLst>
              <a:ext uri="{FF2B5EF4-FFF2-40B4-BE49-F238E27FC236}">
                <a16:creationId xmlns:a16="http://schemas.microsoft.com/office/drawing/2014/main" id="{CEECB9D4-E8BF-6849-B264-A21B50F977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606003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E363719E-F23A-4241-BB66-30A549EEAB57}"/>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088490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Title Slide - Plain">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2/16/2026</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Tree>
    <p:extLst>
      <p:ext uri="{BB962C8B-B14F-4D97-AF65-F5344CB8AC3E}">
        <p14:creationId xmlns:p14="http://schemas.microsoft.com/office/powerpoint/2010/main" val="1770604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1_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1538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1_Section Header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9341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1_Two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265830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1_Comparis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229282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99014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111735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614048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2773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 Plai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940048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8770568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9916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ubtitle" preserve="1">
  <p:cSld name="1_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1488993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2 columns" type="twoColTx" preserve="1">
  <p:cSld name="1_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2000839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2589207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White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p:txBody>
          <a:bodyPr/>
          <a:lstStyle/>
          <a:p>
            <a:fld id="{2805757C-9E04-FD49-AFE7-2F6D2888BB7B}" type="datetime1">
              <a:rPr lang="en-US" smtClean="0"/>
              <a:t>2/16/2026</a:t>
            </a:fld>
            <a:endParaRPr lang="en-US"/>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p:txBody>
          <a:bodyPr/>
          <a:lstStyle>
            <a:lvl1pPr>
              <a:defRPr>
                <a:solidFill>
                  <a:schemeClr val="tx1"/>
                </a:solidFill>
              </a:defRPr>
            </a:lvl1pPr>
          </a:lstStyle>
          <a:p>
            <a:fld id="{71BEFB16-EA2D-4BF2-A079-7CF00A4BE7F7}" type="slidenum">
              <a:rPr lang="en-US" smtClean="0"/>
              <a:pPr/>
              <a:t>‹#›</a:t>
            </a:fld>
            <a:endParaRPr lang="en-US"/>
          </a:p>
        </p:txBody>
      </p:sp>
    </p:spTree>
    <p:extLst>
      <p:ext uri="{BB962C8B-B14F-4D97-AF65-F5344CB8AC3E}">
        <p14:creationId xmlns:p14="http://schemas.microsoft.com/office/powerpoint/2010/main" val="1931806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5273218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15843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327378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613317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17FF11DF-402E-4812-AF8E-64921FFD9EC1}"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411772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16739029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2F9F37F9-03F8-C948-8EB8-6195E0B4F7E2}" type="datetime1">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24295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AE330EE-972E-1F4F-B86B-6CFF5CDE39A7}" type="datetime1">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00206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BC06D5F-7FAF-604B-90DF-786E2C7AE201}" type="datetime1">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0440651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3297839A-AC83-C442-8582-B2A4BDE2F1B8}" type="datetime1">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7785832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C0546E9C-BD4E-234B-93A4-0E66B4D26131}" type="datetime1">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280420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9297E1A2-BD75-6840-B1D9-BA387AFA3E0A}" type="datetime1">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1218240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31700109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0BE98-A5FA-CA76-6813-A512BDD24273}"/>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C99BE112-DCAA-8D3D-BFF5-49BF6F7800A3}"/>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26AA0B-9A34-8472-2834-2C6AED440288}"/>
              </a:ext>
            </a:extLst>
          </p:cNvPr>
          <p:cNvSpPr>
            <a:spLocks noGrp="1"/>
          </p:cNvSpPr>
          <p:nvPr>
            <p:ph type="dt" sz="half" idx="10"/>
          </p:nvPr>
        </p:nvSpPr>
        <p:spPr/>
        <p:txBody>
          <a:bodyPr/>
          <a:lstStyle/>
          <a:p>
            <a:fld id="{811F328A-8CBA-4025-8A6E-B75C2F6B4B66}" type="datetimeFigureOut">
              <a:rPr lang="en-US" smtClean="0"/>
              <a:t>2/16/2026</a:t>
            </a:fld>
            <a:endParaRPr lang="en-US"/>
          </a:p>
        </p:txBody>
      </p:sp>
      <p:sp>
        <p:nvSpPr>
          <p:cNvPr id="5" name="Footer Placeholder 4">
            <a:extLst>
              <a:ext uri="{FF2B5EF4-FFF2-40B4-BE49-F238E27FC236}">
                <a16:creationId xmlns:a16="http://schemas.microsoft.com/office/drawing/2014/main" id="{952244B4-A294-8CE3-8B68-A4D90B9BE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7A69A-8766-4BB9-F4ED-116071BA4419}"/>
              </a:ext>
            </a:extLst>
          </p:cNvPr>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9649844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96873-F8EB-4280-80A5-8AF584ADF7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0AC1D-1AE6-4DDE-92D7-13841E3DA5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BFBCE9-5BC9-45F0-8747-F9D529AD01BF}"/>
              </a:ext>
            </a:extLst>
          </p:cNvPr>
          <p:cNvSpPr>
            <a:spLocks noGrp="1"/>
          </p:cNvSpPr>
          <p:nvPr>
            <p:ph type="dt" sz="half" idx="10"/>
          </p:nvPr>
        </p:nvSpPr>
        <p:spPr/>
        <p:txBody>
          <a:bodyPr/>
          <a:lstStyle/>
          <a:p>
            <a:fld id="{2BAD5EDF-5908-423D-84BB-B801AA7A0718}" type="datetime1">
              <a:rPr lang="en-US" smtClean="0"/>
              <a:t>2/16/2026</a:t>
            </a:fld>
            <a:endParaRPr lang="en-US"/>
          </a:p>
        </p:txBody>
      </p:sp>
      <p:sp>
        <p:nvSpPr>
          <p:cNvPr id="5" name="Footer Placeholder 4">
            <a:extLst>
              <a:ext uri="{FF2B5EF4-FFF2-40B4-BE49-F238E27FC236}">
                <a16:creationId xmlns:a16="http://schemas.microsoft.com/office/drawing/2014/main" id="{C0A283D0-A739-47B7-9DBF-A95FC892A1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600892-DCAD-462B-BF14-D03FB2180D3E}"/>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4236664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10200-BBA7-404E-9B0E-788D6DAA3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E1F3DE-D6D7-4BA8-B783-0A2FB4471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2791B8-C38F-41BE-B0C1-E6BEBF7C36D1}"/>
              </a:ext>
            </a:extLst>
          </p:cNvPr>
          <p:cNvSpPr>
            <a:spLocks noGrp="1"/>
          </p:cNvSpPr>
          <p:nvPr>
            <p:ph type="dt" sz="half" idx="10"/>
          </p:nvPr>
        </p:nvSpPr>
        <p:spPr/>
        <p:txBody>
          <a:bodyPr/>
          <a:lstStyle/>
          <a:p>
            <a:fld id="{7AD1298D-B57F-4934-BFA3-32D7C97134DE}" type="datetime1">
              <a:rPr lang="en-US" smtClean="0"/>
              <a:t>2/16/2026</a:t>
            </a:fld>
            <a:endParaRPr lang="en-US"/>
          </a:p>
        </p:txBody>
      </p:sp>
      <p:sp>
        <p:nvSpPr>
          <p:cNvPr id="5" name="Footer Placeholder 4">
            <a:extLst>
              <a:ext uri="{FF2B5EF4-FFF2-40B4-BE49-F238E27FC236}">
                <a16:creationId xmlns:a16="http://schemas.microsoft.com/office/drawing/2014/main" id="{6DAAA86C-B50D-473F-A360-1B865F477A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09C5BF-775F-44A0-B69D-39C1F6CE9696}"/>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1003748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CAE76-5789-44F4-9977-316CBF1899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BB1F2B-F67C-4399-945C-76FE9A5216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275BEA-CB1B-4BCD-BB2B-6A4497CECEF8}"/>
              </a:ext>
            </a:extLst>
          </p:cNvPr>
          <p:cNvSpPr>
            <a:spLocks noGrp="1"/>
          </p:cNvSpPr>
          <p:nvPr>
            <p:ph type="dt" sz="half" idx="10"/>
          </p:nvPr>
        </p:nvSpPr>
        <p:spPr/>
        <p:txBody>
          <a:bodyPr/>
          <a:lstStyle/>
          <a:p>
            <a:fld id="{5B804B83-3E53-4AB9-9A47-9B64934DE027}" type="datetime1">
              <a:rPr lang="en-US" smtClean="0"/>
              <a:t>2/16/2026</a:t>
            </a:fld>
            <a:endParaRPr lang="en-US"/>
          </a:p>
        </p:txBody>
      </p:sp>
      <p:sp>
        <p:nvSpPr>
          <p:cNvPr id="5" name="Footer Placeholder 4">
            <a:extLst>
              <a:ext uri="{FF2B5EF4-FFF2-40B4-BE49-F238E27FC236}">
                <a16:creationId xmlns:a16="http://schemas.microsoft.com/office/drawing/2014/main" id="{A8CAEC5D-DB3D-4009-8451-70C29EFE7C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572BDD-9DA9-452D-A531-F179994C7B0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6743086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4DDB-DE3E-4670-B596-1B5BEEDA74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516FF5-3BC0-4E53-9679-8E2EA94183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0A87D-F3BE-49C8-9DF0-1B7994B6F0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FD1F0D-D98E-41E5-A8E9-68DA615CB2DB}"/>
              </a:ext>
            </a:extLst>
          </p:cNvPr>
          <p:cNvSpPr>
            <a:spLocks noGrp="1"/>
          </p:cNvSpPr>
          <p:nvPr>
            <p:ph type="dt" sz="half" idx="10"/>
          </p:nvPr>
        </p:nvSpPr>
        <p:spPr/>
        <p:txBody>
          <a:bodyPr/>
          <a:lstStyle/>
          <a:p>
            <a:fld id="{86D0756E-F47C-40BE-AE83-B502AEF2EE59}" type="datetime1">
              <a:rPr lang="en-US" smtClean="0"/>
              <a:t>2/16/2026</a:t>
            </a:fld>
            <a:endParaRPr lang="en-US"/>
          </a:p>
        </p:txBody>
      </p:sp>
      <p:sp>
        <p:nvSpPr>
          <p:cNvPr id="6" name="Footer Placeholder 5">
            <a:extLst>
              <a:ext uri="{FF2B5EF4-FFF2-40B4-BE49-F238E27FC236}">
                <a16:creationId xmlns:a16="http://schemas.microsoft.com/office/drawing/2014/main" id="{F07E9400-9225-4F5D-B645-A071EF0A4D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E2B502-6B44-4F7E-A519-24052B5B14D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3001334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CEA6-B174-4C31-976C-7A6D7FBE5C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CEE78E-1589-4137-B4AD-2D5BA0CAEC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CE9A5C-A7E6-480E-B031-A1ED24C0C9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B1CFCE-367B-4454-B88C-19424CC0B2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39DE89-F498-462E-96A4-56BBEF42C0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D58A49-574A-4082-93B8-83DCD4F68CC2}"/>
              </a:ext>
            </a:extLst>
          </p:cNvPr>
          <p:cNvSpPr>
            <a:spLocks noGrp="1"/>
          </p:cNvSpPr>
          <p:nvPr>
            <p:ph type="dt" sz="half" idx="10"/>
          </p:nvPr>
        </p:nvSpPr>
        <p:spPr/>
        <p:txBody>
          <a:bodyPr/>
          <a:lstStyle/>
          <a:p>
            <a:fld id="{C4F27D3D-024B-4A3C-9182-EB8E8DC1BB66}" type="datetime1">
              <a:rPr lang="en-US" smtClean="0"/>
              <a:t>2/16/2026</a:t>
            </a:fld>
            <a:endParaRPr lang="en-US"/>
          </a:p>
        </p:txBody>
      </p:sp>
      <p:sp>
        <p:nvSpPr>
          <p:cNvPr id="8" name="Footer Placeholder 7">
            <a:extLst>
              <a:ext uri="{FF2B5EF4-FFF2-40B4-BE49-F238E27FC236}">
                <a16:creationId xmlns:a16="http://schemas.microsoft.com/office/drawing/2014/main" id="{B04F6CE1-0341-47A8-93EC-ACBFD50434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C919B9-65A1-4029-A936-9E9022B37F2A}"/>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7517520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4906F-6F52-4CC8-BCA6-26FE66F91B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F673EA-4BED-438C-9DAC-84CAFAB6A9EA}"/>
              </a:ext>
            </a:extLst>
          </p:cNvPr>
          <p:cNvSpPr>
            <a:spLocks noGrp="1"/>
          </p:cNvSpPr>
          <p:nvPr>
            <p:ph type="dt" sz="half" idx="10"/>
          </p:nvPr>
        </p:nvSpPr>
        <p:spPr/>
        <p:txBody>
          <a:bodyPr/>
          <a:lstStyle/>
          <a:p>
            <a:fld id="{5B8300CC-7E94-44A8-BC5D-6C7EF8BEDCDB}" type="datetime1">
              <a:rPr lang="en-US" smtClean="0"/>
              <a:t>2/16/2026</a:t>
            </a:fld>
            <a:endParaRPr lang="en-US"/>
          </a:p>
        </p:txBody>
      </p:sp>
      <p:sp>
        <p:nvSpPr>
          <p:cNvPr id="4" name="Footer Placeholder 3">
            <a:extLst>
              <a:ext uri="{FF2B5EF4-FFF2-40B4-BE49-F238E27FC236}">
                <a16:creationId xmlns:a16="http://schemas.microsoft.com/office/drawing/2014/main" id="{2EDE7763-6E99-4DC4-B642-483DC6C5CA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20BD65-F9FB-4CE0-8805-2301881DC5E5}"/>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9625253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BB7593-754F-4631-8364-E08FFE845A52}"/>
              </a:ext>
            </a:extLst>
          </p:cNvPr>
          <p:cNvSpPr>
            <a:spLocks noGrp="1"/>
          </p:cNvSpPr>
          <p:nvPr>
            <p:ph type="dt" sz="half" idx="10"/>
          </p:nvPr>
        </p:nvSpPr>
        <p:spPr/>
        <p:txBody>
          <a:bodyPr/>
          <a:lstStyle/>
          <a:p>
            <a:fld id="{2132D22C-A663-44FA-A982-4D06B6207F77}" type="datetime1">
              <a:rPr lang="en-US" smtClean="0"/>
              <a:t>2/16/2026</a:t>
            </a:fld>
            <a:endParaRPr lang="en-US"/>
          </a:p>
        </p:txBody>
      </p:sp>
      <p:sp>
        <p:nvSpPr>
          <p:cNvPr id="3" name="Footer Placeholder 2">
            <a:extLst>
              <a:ext uri="{FF2B5EF4-FFF2-40B4-BE49-F238E27FC236}">
                <a16:creationId xmlns:a16="http://schemas.microsoft.com/office/drawing/2014/main" id="{0D05E159-BE74-4D99-81A0-4873D56EF6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CD4D2F3-BB4C-40FC-8D93-CB8D3E52BF49}"/>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962820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D365C-8664-4044-9C03-BB560D6AEC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CAFC68-ADDA-465F-B3AC-11E7BD3AF8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574F47-06CD-484E-A9C0-DD2381E902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49AED2-83FE-4B15-A174-94254CBCAA72}"/>
              </a:ext>
            </a:extLst>
          </p:cNvPr>
          <p:cNvSpPr>
            <a:spLocks noGrp="1"/>
          </p:cNvSpPr>
          <p:nvPr>
            <p:ph type="dt" sz="half" idx="10"/>
          </p:nvPr>
        </p:nvSpPr>
        <p:spPr/>
        <p:txBody>
          <a:bodyPr/>
          <a:lstStyle/>
          <a:p>
            <a:fld id="{15F638B8-5675-4483-9A84-55D9AF658CD1}" type="datetime1">
              <a:rPr lang="en-US" smtClean="0"/>
              <a:t>2/16/2026</a:t>
            </a:fld>
            <a:endParaRPr lang="en-US"/>
          </a:p>
        </p:txBody>
      </p:sp>
      <p:sp>
        <p:nvSpPr>
          <p:cNvPr id="6" name="Footer Placeholder 5">
            <a:extLst>
              <a:ext uri="{FF2B5EF4-FFF2-40B4-BE49-F238E27FC236}">
                <a16:creationId xmlns:a16="http://schemas.microsoft.com/office/drawing/2014/main" id="{CEB75EF3-D312-40D4-B512-F32512ED9A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A2F427-526C-4280-BE51-F67819D4303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7770415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2B700-79EA-4346-AA0E-5DD7AEA6A7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223246-C63F-41E1-8542-9CE4F25EB4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EBAC9C-FA44-4065-9BFA-0EBDA7E339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6E3BAA-E644-43A8-8D8E-56289BE91857}"/>
              </a:ext>
            </a:extLst>
          </p:cNvPr>
          <p:cNvSpPr>
            <a:spLocks noGrp="1"/>
          </p:cNvSpPr>
          <p:nvPr>
            <p:ph type="dt" sz="half" idx="10"/>
          </p:nvPr>
        </p:nvSpPr>
        <p:spPr/>
        <p:txBody>
          <a:bodyPr/>
          <a:lstStyle/>
          <a:p>
            <a:fld id="{74A2BED4-75C5-42E6-A658-F631491DA6AE}" type="datetime1">
              <a:rPr lang="en-US" smtClean="0"/>
              <a:t>2/16/2026</a:t>
            </a:fld>
            <a:endParaRPr lang="en-US"/>
          </a:p>
        </p:txBody>
      </p:sp>
      <p:sp>
        <p:nvSpPr>
          <p:cNvPr id="6" name="Footer Placeholder 5">
            <a:extLst>
              <a:ext uri="{FF2B5EF4-FFF2-40B4-BE49-F238E27FC236}">
                <a16:creationId xmlns:a16="http://schemas.microsoft.com/office/drawing/2014/main" id="{BBA3C67B-8D2F-4C9D-B8CC-BE111D2EB5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E760A1-8797-48C1-A553-AAC337EE9C24}"/>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9254175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40A6D-BB90-41D1-90AD-E9DA9EDEC4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8AE453-56D2-4F42-B4FF-006D350892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9E3C47-9DA2-4E95-8C79-166B89D9C98F}"/>
              </a:ext>
            </a:extLst>
          </p:cNvPr>
          <p:cNvSpPr>
            <a:spLocks noGrp="1"/>
          </p:cNvSpPr>
          <p:nvPr>
            <p:ph type="dt" sz="half" idx="10"/>
          </p:nvPr>
        </p:nvSpPr>
        <p:spPr/>
        <p:txBody>
          <a:bodyPr/>
          <a:lstStyle/>
          <a:p>
            <a:fld id="{438B0779-98C6-4056-8760-B0CA4B84ED0D}" type="datetime1">
              <a:rPr lang="en-US" smtClean="0"/>
              <a:t>2/16/2026</a:t>
            </a:fld>
            <a:endParaRPr lang="en-US"/>
          </a:p>
        </p:txBody>
      </p:sp>
      <p:sp>
        <p:nvSpPr>
          <p:cNvPr id="5" name="Footer Placeholder 4">
            <a:extLst>
              <a:ext uri="{FF2B5EF4-FFF2-40B4-BE49-F238E27FC236}">
                <a16:creationId xmlns:a16="http://schemas.microsoft.com/office/drawing/2014/main" id="{0551B87D-5AD4-47DA-806F-75A544A925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B5AB97-87EF-4C90-97C5-4562B1FB119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4979644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274571-0150-402C-B49D-7642768785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188EF4-617A-489F-882E-A263AD0BCB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407D8-2AA5-4A2B-8494-0A09FFF59738}"/>
              </a:ext>
            </a:extLst>
          </p:cNvPr>
          <p:cNvSpPr>
            <a:spLocks noGrp="1"/>
          </p:cNvSpPr>
          <p:nvPr>
            <p:ph type="dt" sz="half" idx="10"/>
          </p:nvPr>
        </p:nvSpPr>
        <p:spPr/>
        <p:txBody>
          <a:bodyPr/>
          <a:lstStyle/>
          <a:p>
            <a:fld id="{378FF487-DF61-4098-B73F-87ACC4F4748C}" type="datetime1">
              <a:rPr lang="en-US" smtClean="0"/>
              <a:t>2/16/2026</a:t>
            </a:fld>
            <a:endParaRPr lang="en-US"/>
          </a:p>
        </p:txBody>
      </p:sp>
      <p:sp>
        <p:nvSpPr>
          <p:cNvPr id="5" name="Footer Placeholder 4">
            <a:extLst>
              <a:ext uri="{FF2B5EF4-FFF2-40B4-BE49-F238E27FC236}">
                <a16:creationId xmlns:a16="http://schemas.microsoft.com/office/drawing/2014/main" id="{EF9F660D-0095-4482-824D-E471F9DD7B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B5E965-DFDD-41A9-8CDE-E92C851291C1}"/>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4500748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Background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0F059-28CA-4333-B7ED-0F6358CF5991}"/>
              </a:ext>
            </a:extLst>
          </p:cNvPr>
          <p:cNvSpPr txBox="1">
            <a:spLocks noGrp="1"/>
          </p:cNvSpPr>
          <p:nvPr>
            <p:ph type="ctrTitle"/>
          </p:nvPr>
        </p:nvSpPr>
        <p:spPr>
          <a:xfrm>
            <a:off x="1524003" y="1122361"/>
            <a:ext cx="9144000" cy="2387598"/>
          </a:xfrm>
        </p:spPr>
        <p:txBody>
          <a:bodyPr anchor="b" anchorCtr="1"/>
          <a:lstStyle>
            <a:lvl1pPr algn="ctr">
              <a:defRPr sz="8000" b="0" i="0">
                <a:latin typeface="Raleway" pitchFamily="2" charset="77"/>
              </a:defRPr>
            </a:lvl1pPr>
          </a:lstStyle>
          <a:p>
            <a:pPr lvl="0"/>
            <a:r>
              <a:rPr lang="en-US" dirty="0"/>
              <a:t>Click to edit Master title style</a:t>
            </a:r>
          </a:p>
        </p:txBody>
      </p:sp>
      <p:sp>
        <p:nvSpPr>
          <p:cNvPr id="3" name="Subtitle 2">
            <a:extLst>
              <a:ext uri="{FF2B5EF4-FFF2-40B4-BE49-F238E27FC236}">
                <a16:creationId xmlns:a16="http://schemas.microsoft.com/office/drawing/2014/main" id="{4C5285FD-4C1D-48DB-B6A4-16C7782B94D0}"/>
              </a:ext>
            </a:extLst>
          </p:cNvPr>
          <p:cNvSpPr txBox="1">
            <a:spLocks noGrp="1"/>
          </p:cNvSpPr>
          <p:nvPr>
            <p:ph type="subTitle" idx="1"/>
          </p:nvPr>
        </p:nvSpPr>
        <p:spPr>
          <a:xfrm>
            <a:off x="1524003" y="3602041"/>
            <a:ext cx="9144000" cy="1655758"/>
          </a:xfrm>
        </p:spPr>
        <p:txBody>
          <a:bodyPr anchorCtr="1"/>
          <a:lstStyle>
            <a:lvl1pPr marL="0" indent="0" algn="ctr">
              <a:buNone/>
              <a:defRPr sz="5689" b="0" i="0">
                <a:latin typeface="Raleway" pitchFamily="2" charset="77"/>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3C537C11-ED0A-4B3A-836B-7D1CE02D87E0}"/>
              </a:ext>
            </a:extLst>
          </p:cNvPr>
          <p:cNvSpPr txBox="1">
            <a:spLocks noGrp="1"/>
          </p:cNvSpPr>
          <p:nvPr>
            <p:ph type="dt" sz="half" idx="7"/>
          </p:nvPr>
        </p:nvSpPr>
        <p:spPr/>
        <p:txBody>
          <a:bodyPr/>
          <a:lstStyle>
            <a:lvl1pPr>
              <a:defRPr b="0" i="0">
                <a:latin typeface="Raleway" pitchFamily="2" charset="77"/>
              </a:defRPr>
            </a:lvl1pPr>
          </a:lstStyle>
          <a:p>
            <a:fld id="{417CC9F6-0F62-46F8-99A1-AB40A6965F8D}" type="datetime1">
              <a:rPr lang="en-US" smtClean="0"/>
              <a:pPr/>
              <a:t>2/16/2026</a:t>
            </a:fld>
            <a:endParaRPr lang="en-US" dirty="0"/>
          </a:p>
        </p:txBody>
      </p:sp>
      <p:sp>
        <p:nvSpPr>
          <p:cNvPr id="5" name="Footer Placeholder 4">
            <a:extLst>
              <a:ext uri="{FF2B5EF4-FFF2-40B4-BE49-F238E27FC236}">
                <a16:creationId xmlns:a16="http://schemas.microsoft.com/office/drawing/2014/main" id="{D0226B3F-1DBE-486A-B8F2-C403042B6E98}"/>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6" name="Rectangle 5">
            <a:extLst>
              <a:ext uri="{FF2B5EF4-FFF2-40B4-BE49-F238E27FC236}">
                <a16:creationId xmlns:a16="http://schemas.microsoft.com/office/drawing/2014/main" id="{6CAB3D44-71F6-4182-8233-9CC5584C4226}"/>
              </a:ext>
            </a:extLst>
          </p:cNvPr>
          <p:cNvSpPr/>
          <p:nvPr/>
        </p:nvSpPr>
        <p:spPr>
          <a:xfrm>
            <a:off x="0" y="0"/>
            <a:ext cx="12191996" cy="6858000"/>
          </a:xfrm>
          <a:prstGeom prst="rect">
            <a:avLst/>
          </a:prstGeom>
          <a:solidFill>
            <a:srgbClr val="000000">
              <a:alpha val="7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15712819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 preserve="1">
  <p:cSld name="Title and Content Background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D1C9-25EE-4F52-A99E-3CF31557290F}"/>
              </a:ext>
            </a:extLst>
          </p:cNvPr>
          <p:cNvSpPr txBox="1">
            <a:spLocks noGrp="1"/>
          </p:cNvSpPr>
          <p:nvPr>
            <p:ph type="title"/>
          </p:nvPr>
        </p:nvSpPr>
        <p:spPr/>
        <p:txBody>
          <a:bodyPr/>
          <a:lstStyle>
            <a:lvl1pPr>
              <a:defRPr b="0" i="0">
                <a:latin typeface="Raleway" pitchFamily="2" charset="77"/>
              </a:defRPr>
            </a:lvl1pPr>
          </a:lstStyle>
          <a:p>
            <a:pPr lvl="0"/>
            <a:r>
              <a:rPr lang="en-US" dirty="0"/>
              <a:t>Click to edit Master title style</a:t>
            </a:r>
          </a:p>
        </p:txBody>
      </p:sp>
      <p:sp>
        <p:nvSpPr>
          <p:cNvPr id="3" name="Content Placeholder 2">
            <a:extLst>
              <a:ext uri="{FF2B5EF4-FFF2-40B4-BE49-F238E27FC236}">
                <a16:creationId xmlns:a16="http://schemas.microsoft.com/office/drawing/2014/main" id="{AF94EFA6-5B88-49B4-A69A-8D86EEE5A7DB}"/>
              </a:ext>
            </a:extLst>
          </p:cNvPr>
          <p:cNvSpPr txBox="1">
            <a:spLocks noGrp="1"/>
          </p:cNvSpPr>
          <p:nvPr>
            <p:ph idx="1"/>
          </p:nvPr>
        </p:nvSpPr>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87966B0-5DBE-4F7E-8492-66335743526B}"/>
              </a:ext>
            </a:extLst>
          </p:cNvPr>
          <p:cNvSpPr txBox="1">
            <a:spLocks noGrp="1"/>
          </p:cNvSpPr>
          <p:nvPr>
            <p:ph type="dt" sz="half" idx="7"/>
          </p:nvPr>
        </p:nvSpPr>
        <p:spPr/>
        <p:txBody>
          <a:bodyPr/>
          <a:lstStyle>
            <a:lvl1pPr>
              <a:defRPr b="0" i="0">
                <a:latin typeface="Raleway" pitchFamily="2" charset="77"/>
              </a:defRPr>
            </a:lvl1pPr>
          </a:lstStyle>
          <a:p>
            <a:fld id="{1D3FBF40-980E-409C-A997-52F4D2308D65}" type="datetime1">
              <a:rPr lang="en-US" smtClean="0"/>
              <a:pPr/>
              <a:t>2/16/2026</a:t>
            </a:fld>
            <a:endParaRPr lang="en-US" dirty="0"/>
          </a:p>
        </p:txBody>
      </p:sp>
      <p:sp>
        <p:nvSpPr>
          <p:cNvPr id="5" name="Footer Placeholder 4">
            <a:extLst>
              <a:ext uri="{FF2B5EF4-FFF2-40B4-BE49-F238E27FC236}">
                <a16:creationId xmlns:a16="http://schemas.microsoft.com/office/drawing/2014/main" id="{49DCB3A4-8631-4225-A7BF-2FF972DF39AE}"/>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6" name="Rectangle 5">
            <a:extLst>
              <a:ext uri="{FF2B5EF4-FFF2-40B4-BE49-F238E27FC236}">
                <a16:creationId xmlns:a16="http://schemas.microsoft.com/office/drawing/2014/main" id="{7EB5D14F-3010-41ED-97EF-35593D485311}"/>
              </a:ext>
            </a:extLst>
          </p:cNvPr>
          <p:cNvSpPr/>
          <p:nvPr/>
        </p:nvSpPr>
        <p:spPr>
          <a:xfrm>
            <a:off x="0" y="0"/>
            <a:ext cx="12191996" cy="6858000"/>
          </a:xfrm>
          <a:prstGeom prst="rect">
            <a:avLst/>
          </a:prstGeom>
          <a:solidFill>
            <a:srgbClr val="000000">
              <a:alpha val="7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975346183"/>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Background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7BF74-E65A-42A4-853A-D5BA6EF814DC}"/>
              </a:ext>
            </a:extLst>
          </p:cNvPr>
          <p:cNvSpPr txBox="1">
            <a:spLocks noGrp="1"/>
          </p:cNvSpPr>
          <p:nvPr>
            <p:ph type="title"/>
          </p:nvPr>
        </p:nvSpPr>
        <p:spPr>
          <a:xfrm>
            <a:off x="831847" y="1709735"/>
            <a:ext cx="10515600" cy="2852735"/>
          </a:xfrm>
        </p:spPr>
        <p:txBody>
          <a:bodyPr anchor="b"/>
          <a:lstStyle>
            <a:lvl1pPr>
              <a:defRPr sz="8000" b="0" i="0">
                <a:latin typeface="Raleway" pitchFamily="2" charset="77"/>
              </a:defRPr>
            </a:lvl1pPr>
          </a:lstStyle>
          <a:p>
            <a:pPr lvl="0"/>
            <a:r>
              <a:rPr lang="en-US" dirty="0"/>
              <a:t>Click to edit Master title style</a:t>
            </a:r>
          </a:p>
        </p:txBody>
      </p:sp>
      <p:sp>
        <p:nvSpPr>
          <p:cNvPr id="3" name="Text Placeholder 2">
            <a:extLst>
              <a:ext uri="{FF2B5EF4-FFF2-40B4-BE49-F238E27FC236}">
                <a16:creationId xmlns:a16="http://schemas.microsoft.com/office/drawing/2014/main" id="{F0529103-FFE2-49D2-BB44-1A727921F97B}"/>
              </a:ext>
            </a:extLst>
          </p:cNvPr>
          <p:cNvSpPr txBox="1">
            <a:spLocks noGrp="1"/>
          </p:cNvSpPr>
          <p:nvPr>
            <p:ph type="body" idx="1"/>
          </p:nvPr>
        </p:nvSpPr>
        <p:spPr>
          <a:xfrm>
            <a:off x="831847" y="4589465"/>
            <a:ext cx="10515600" cy="1500182"/>
          </a:xfrm>
        </p:spPr>
        <p:txBody>
          <a:bodyPr/>
          <a:lstStyle>
            <a:lvl1pPr marL="0" indent="0">
              <a:buNone/>
              <a:defRPr sz="5689" b="0" i="0">
                <a:solidFill>
                  <a:srgbClr val="898989"/>
                </a:solidFill>
                <a:latin typeface="Raleway" pitchFamily="2" charset="77"/>
              </a:defRPr>
            </a:lvl1pPr>
          </a:lstStyle>
          <a:p>
            <a:pPr lvl="0"/>
            <a:r>
              <a:rPr lang="en-US" dirty="0"/>
              <a:t>Click to edit Master text styles</a:t>
            </a:r>
          </a:p>
        </p:txBody>
      </p:sp>
      <p:sp>
        <p:nvSpPr>
          <p:cNvPr id="4" name="Date Placeholder 3">
            <a:extLst>
              <a:ext uri="{FF2B5EF4-FFF2-40B4-BE49-F238E27FC236}">
                <a16:creationId xmlns:a16="http://schemas.microsoft.com/office/drawing/2014/main" id="{C4570808-2F9A-438B-92F4-8335BEE6D9D3}"/>
              </a:ext>
            </a:extLst>
          </p:cNvPr>
          <p:cNvSpPr txBox="1">
            <a:spLocks noGrp="1"/>
          </p:cNvSpPr>
          <p:nvPr>
            <p:ph type="dt" sz="half" idx="7"/>
          </p:nvPr>
        </p:nvSpPr>
        <p:spPr/>
        <p:txBody>
          <a:bodyPr/>
          <a:lstStyle>
            <a:lvl1pPr>
              <a:defRPr b="0" i="0">
                <a:latin typeface="Raleway" pitchFamily="2" charset="77"/>
              </a:defRPr>
            </a:lvl1pPr>
          </a:lstStyle>
          <a:p>
            <a:fld id="{0FA6C429-0969-429C-AD5B-AD726B78C711}" type="datetime1">
              <a:rPr lang="en-US" smtClean="0"/>
              <a:pPr/>
              <a:t>2/16/2026</a:t>
            </a:fld>
            <a:endParaRPr lang="en-US" dirty="0"/>
          </a:p>
        </p:txBody>
      </p:sp>
      <p:sp>
        <p:nvSpPr>
          <p:cNvPr id="5" name="Footer Placeholder 4">
            <a:extLst>
              <a:ext uri="{FF2B5EF4-FFF2-40B4-BE49-F238E27FC236}">
                <a16:creationId xmlns:a16="http://schemas.microsoft.com/office/drawing/2014/main" id="{1D702FAE-2456-45D2-BBCC-69D034DA672D}"/>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6" name="Rectangle 5">
            <a:extLst>
              <a:ext uri="{FF2B5EF4-FFF2-40B4-BE49-F238E27FC236}">
                <a16:creationId xmlns:a16="http://schemas.microsoft.com/office/drawing/2014/main" id="{29B44FDB-8CAA-412E-AD92-556580409F88}"/>
              </a:ext>
            </a:extLst>
          </p:cNvPr>
          <p:cNvSpPr/>
          <p:nvPr/>
        </p:nvSpPr>
        <p:spPr>
          <a:xfrm>
            <a:off x="0" y="0"/>
            <a:ext cx="12191996" cy="6858000"/>
          </a:xfrm>
          <a:prstGeom prst="rect">
            <a:avLst/>
          </a:prstGeom>
          <a:solidFill>
            <a:srgbClr val="000000">
              <a:alpha val="7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280461326"/>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Obj" preserve="1">
  <p:cSld name="Two Content Background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EE902-6D08-4DBB-8D3D-700F3E4B137E}"/>
              </a:ext>
            </a:extLst>
          </p:cNvPr>
          <p:cNvSpPr txBox="1">
            <a:spLocks noGrp="1"/>
          </p:cNvSpPr>
          <p:nvPr>
            <p:ph type="title"/>
          </p:nvPr>
        </p:nvSpPr>
        <p:spPr/>
        <p:txBody>
          <a:bodyPr/>
          <a:lstStyle>
            <a:lvl1pPr>
              <a:defRPr b="0" i="0">
                <a:latin typeface="Raleway" pitchFamily="2" charset="77"/>
              </a:defRPr>
            </a:lvl1pPr>
          </a:lstStyle>
          <a:p>
            <a:pPr lvl="0"/>
            <a:r>
              <a:rPr lang="en-US" dirty="0"/>
              <a:t>Click to edit Master title style</a:t>
            </a:r>
          </a:p>
        </p:txBody>
      </p:sp>
      <p:sp>
        <p:nvSpPr>
          <p:cNvPr id="3" name="Content Placeholder 2">
            <a:extLst>
              <a:ext uri="{FF2B5EF4-FFF2-40B4-BE49-F238E27FC236}">
                <a16:creationId xmlns:a16="http://schemas.microsoft.com/office/drawing/2014/main" id="{367B86BD-06B6-4072-889D-9B94C718E739}"/>
              </a:ext>
            </a:extLst>
          </p:cNvPr>
          <p:cNvSpPr txBox="1">
            <a:spLocks noGrp="1"/>
          </p:cNvSpPr>
          <p:nvPr>
            <p:ph idx="1"/>
          </p:nvPr>
        </p:nvSpPr>
        <p:spPr>
          <a:xfrm>
            <a:off x="838203" y="1825627"/>
            <a:ext cx="5181603" cy="4351336"/>
          </a:xfrm>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ABA05A6-9CB7-43AF-8051-887E8899B6E5}"/>
              </a:ext>
            </a:extLst>
          </p:cNvPr>
          <p:cNvSpPr txBox="1">
            <a:spLocks noGrp="1"/>
          </p:cNvSpPr>
          <p:nvPr>
            <p:ph idx="2"/>
          </p:nvPr>
        </p:nvSpPr>
        <p:spPr>
          <a:xfrm>
            <a:off x="6172200" y="1825627"/>
            <a:ext cx="5181603" cy="4351336"/>
          </a:xfrm>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8B8F978-49EF-4279-9C6B-D7B71157C991}"/>
              </a:ext>
            </a:extLst>
          </p:cNvPr>
          <p:cNvSpPr txBox="1">
            <a:spLocks noGrp="1"/>
          </p:cNvSpPr>
          <p:nvPr>
            <p:ph type="dt" sz="half" idx="7"/>
          </p:nvPr>
        </p:nvSpPr>
        <p:spPr/>
        <p:txBody>
          <a:bodyPr/>
          <a:lstStyle>
            <a:lvl1pPr>
              <a:defRPr b="0" i="0">
                <a:latin typeface="Raleway" pitchFamily="2" charset="77"/>
              </a:defRPr>
            </a:lvl1pPr>
          </a:lstStyle>
          <a:p>
            <a:fld id="{8F4C8237-5009-447E-BCE4-05A6ADA332B7}" type="datetime1">
              <a:rPr lang="en-US" smtClean="0"/>
              <a:pPr/>
              <a:t>2/16/2026</a:t>
            </a:fld>
            <a:endParaRPr lang="en-US" dirty="0"/>
          </a:p>
        </p:txBody>
      </p:sp>
      <p:sp>
        <p:nvSpPr>
          <p:cNvPr id="6" name="Footer Placeholder 5">
            <a:extLst>
              <a:ext uri="{FF2B5EF4-FFF2-40B4-BE49-F238E27FC236}">
                <a16:creationId xmlns:a16="http://schemas.microsoft.com/office/drawing/2014/main" id="{BD57024A-F3EB-450D-BE36-B5A02BFD1A75}"/>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7" name="Slide Number Placeholder 6">
            <a:extLst>
              <a:ext uri="{FF2B5EF4-FFF2-40B4-BE49-F238E27FC236}">
                <a16:creationId xmlns:a16="http://schemas.microsoft.com/office/drawing/2014/main" id="{41CB0CCF-BE47-4225-9A36-AC8585C1EB66}"/>
              </a:ext>
            </a:extLst>
          </p:cNvPr>
          <p:cNvSpPr txBox="1">
            <a:spLocks noGrp="1"/>
          </p:cNvSpPr>
          <p:nvPr>
            <p:ph type="sldNum" sz="quarter" idx="8"/>
          </p:nvPr>
        </p:nvSpPr>
        <p:spPr/>
        <p:txBody>
          <a:bodyPr/>
          <a:lstStyle>
            <a:lvl1pPr>
              <a:defRPr b="0" i="0">
                <a:latin typeface="Raleway" pitchFamily="2" charset="77"/>
              </a:defRPr>
            </a:lvl1pPr>
          </a:lstStyle>
          <a:p>
            <a:fld id="{312FCA2E-BA94-4063-8DC7-DAC06B469220}" type="slidenum">
              <a:rPr lang="en-US" smtClean="0"/>
              <a:pPr/>
              <a:t>‹#›</a:t>
            </a:fld>
            <a:endParaRPr lang="en-US" dirty="0"/>
          </a:p>
        </p:txBody>
      </p:sp>
      <p:sp>
        <p:nvSpPr>
          <p:cNvPr id="8" name="Rectangle 7">
            <a:extLst>
              <a:ext uri="{FF2B5EF4-FFF2-40B4-BE49-F238E27FC236}">
                <a16:creationId xmlns:a16="http://schemas.microsoft.com/office/drawing/2014/main" id="{27B6DA13-D017-4DFE-9DED-BD39F612E56B}"/>
              </a:ext>
            </a:extLst>
          </p:cNvPr>
          <p:cNvSpPr/>
          <p:nvPr/>
        </p:nvSpPr>
        <p:spPr>
          <a:xfrm>
            <a:off x="0" y="0"/>
            <a:ext cx="12191996" cy="6858000"/>
          </a:xfrm>
          <a:prstGeom prst="rect">
            <a:avLst/>
          </a:prstGeom>
          <a:solidFill>
            <a:srgbClr val="000000">
              <a:alpha val="7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7247862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Background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C0FF5-1AB6-4F6A-B9F5-A2A59B9C90CD}"/>
              </a:ext>
            </a:extLst>
          </p:cNvPr>
          <p:cNvSpPr txBox="1">
            <a:spLocks noGrp="1"/>
          </p:cNvSpPr>
          <p:nvPr>
            <p:ph type="title"/>
          </p:nvPr>
        </p:nvSpPr>
        <p:spPr>
          <a:xfrm>
            <a:off x="839784" y="365129"/>
            <a:ext cx="10515600" cy="1325559"/>
          </a:xfrm>
        </p:spPr>
        <p:txBody>
          <a:bodyPr/>
          <a:lstStyle>
            <a:lvl1pPr>
              <a:defRPr b="0" i="0">
                <a:latin typeface="Raleway" pitchFamily="2" charset="77"/>
              </a:defRPr>
            </a:lvl1pPr>
          </a:lstStyle>
          <a:p>
            <a:pPr lvl="0"/>
            <a:r>
              <a:rPr lang="en-US" dirty="0"/>
              <a:t>Click to edit Master title style</a:t>
            </a:r>
          </a:p>
        </p:txBody>
      </p:sp>
      <p:sp>
        <p:nvSpPr>
          <p:cNvPr id="3" name="Text Placeholder 2">
            <a:extLst>
              <a:ext uri="{FF2B5EF4-FFF2-40B4-BE49-F238E27FC236}">
                <a16:creationId xmlns:a16="http://schemas.microsoft.com/office/drawing/2014/main" id="{5B02F9D2-1CE9-434C-8C63-47685F157CEE}"/>
              </a:ext>
            </a:extLst>
          </p:cNvPr>
          <p:cNvSpPr txBox="1">
            <a:spLocks noGrp="1"/>
          </p:cNvSpPr>
          <p:nvPr>
            <p:ph type="body" idx="1"/>
          </p:nvPr>
        </p:nvSpPr>
        <p:spPr>
          <a:xfrm>
            <a:off x="839784" y="1681160"/>
            <a:ext cx="5157782" cy="823910"/>
          </a:xfrm>
        </p:spPr>
        <p:txBody>
          <a:bodyPr anchor="b">
            <a:noAutofit/>
          </a:bodyPr>
          <a:lstStyle>
            <a:lvl1pPr marL="0" indent="0">
              <a:buNone/>
              <a:defRPr sz="3000" b="0" i="0">
                <a:latin typeface="Raleway" pitchFamily="2" charset="77"/>
              </a:defRPr>
            </a:lvl1pPr>
          </a:lstStyle>
          <a:p>
            <a:pPr lvl="0"/>
            <a:r>
              <a:rPr lang="en-US" dirty="0"/>
              <a:t>Click to edit Master text styles</a:t>
            </a:r>
          </a:p>
        </p:txBody>
      </p:sp>
      <p:sp>
        <p:nvSpPr>
          <p:cNvPr id="4" name="Content Placeholder 3">
            <a:extLst>
              <a:ext uri="{FF2B5EF4-FFF2-40B4-BE49-F238E27FC236}">
                <a16:creationId xmlns:a16="http://schemas.microsoft.com/office/drawing/2014/main" id="{C74DC13E-EA17-4811-9A18-8DCEFD60EC01}"/>
              </a:ext>
            </a:extLst>
          </p:cNvPr>
          <p:cNvSpPr txBox="1">
            <a:spLocks noGrp="1"/>
          </p:cNvSpPr>
          <p:nvPr>
            <p:ph idx="2"/>
          </p:nvPr>
        </p:nvSpPr>
        <p:spPr>
          <a:xfrm>
            <a:off x="839784" y="2505071"/>
            <a:ext cx="5157782" cy="3684583"/>
          </a:xfrm>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0B83687-4ACE-4B1C-A9E0-E075A103DF7B}"/>
              </a:ext>
            </a:extLst>
          </p:cNvPr>
          <p:cNvSpPr txBox="1">
            <a:spLocks noGrp="1"/>
          </p:cNvSpPr>
          <p:nvPr>
            <p:ph type="body" idx="3"/>
          </p:nvPr>
        </p:nvSpPr>
        <p:spPr>
          <a:xfrm>
            <a:off x="6172200" y="1681160"/>
            <a:ext cx="5183184" cy="823910"/>
          </a:xfrm>
        </p:spPr>
        <p:txBody>
          <a:bodyPr anchor="b">
            <a:noAutofit/>
          </a:bodyPr>
          <a:lstStyle>
            <a:lvl1pPr marL="0" indent="0">
              <a:buNone/>
              <a:defRPr sz="3000" b="0" i="0">
                <a:latin typeface="Raleway" pitchFamily="2" charset="77"/>
              </a:defRPr>
            </a:lvl1pPr>
          </a:lstStyle>
          <a:p>
            <a:pPr lvl="0"/>
            <a:r>
              <a:rPr lang="en-US" dirty="0"/>
              <a:t>Click to edit Master text styles</a:t>
            </a:r>
          </a:p>
        </p:txBody>
      </p:sp>
      <p:sp>
        <p:nvSpPr>
          <p:cNvPr id="6" name="Content Placeholder 5">
            <a:extLst>
              <a:ext uri="{FF2B5EF4-FFF2-40B4-BE49-F238E27FC236}">
                <a16:creationId xmlns:a16="http://schemas.microsoft.com/office/drawing/2014/main" id="{DF9F9F7D-11EA-4B48-A4D6-3EA538131C64}"/>
              </a:ext>
            </a:extLst>
          </p:cNvPr>
          <p:cNvSpPr txBox="1">
            <a:spLocks noGrp="1"/>
          </p:cNvSpPr>
          <p:nvPr>
            <p:ph idx="4"/>
          </p:nvPr>
        </p:nvSpPr>
        <p:spPr>
          <a:xfrm>
            <a:off x="6172200" y="2505071"/>
            <a:ext cx="5183184" cy="3684583"/>
          </a:xfrm>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E12AFFEF-366F-4992-BEDE-F9E1E2F5FFA7}"/>
              </a:ext>
            </a:extLst>
          </p:cNvPr>
          <p:cNvSpPr txBox="1">
            <a:spLocks noGrp="1"/>
          </p:cNvSpPr>
          <p:nvPr>
            <p:ph type="dt" sz="half" idx="7"/>
          </p:nvPr>
        </p:nvSpPr>
        <p:spPr/>
        <p:txBody>
          <a:bodyPr/>
          <a:lstStyle>
            <a:lvl1pPr>
              <a:defRPr b="0" i="0">
                <a:latin typeface="Raleway" pitchFamily="2" charset="77"/>
              </a:defRPr>
            </a:lvl1pPr>
          </a:lstStyle>
          <a:p>
            <a:fld id="{C84A77E0-A1B6-494D-84DC-8582BFBEDDCC}" type="datetime1">
              <a:rPr lang="en-US" smtClean="0"/>
              <a:pPr/>
              <a:t>2/16/2026</a:t>
            </a:fld>
            <a:endParaRPr lang="en-US" dirty="0"/>
          </a:p>
        </p:txBody>
      </p:sp>
      <p:sp>
        <p:nvSpPr>
          <p:cNvPr id="8" name="Footer Placeholder 7">
            <a:extLst>
              <a:ext uri="{FF2B5EF4-FFF2-40B4-BE49-F238E27FC236}">
                <a16:creationId xmlns:a16="http://schemas.microsoft.com/office/drawing/2014/main" id="{35F4A800-B27C-45F9-902D-420054782AA5}"/>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9" name="Slide Number Placeholder 8">
            <a:extLst>
              <a:ext uri="{FF2B5EF4-FFF2-40B4-BE49-F238E27FC236}">
                <a16:creationId xmlns:a16="http://schemas.microsoft.com/office/drawing/2014/main" id="{A504E296-3B44-47F0-AB38-D169AFF4549A}"/>
              </a:ext>
            </a:extLst>
          </p:cNvPr>
          <p:cNvSpPr txBox="1">
            <a:spLocks noGrp="1"/>
          </p:cNvSpPr>
          <p:nvPr>
            <p:ph type="sldNum" sz="quarter" idx="8"/>
          </p:nvPr>
        </p:nvSpPr>
        <p:spPr/>
        <p:txBody>
          <a:bodyPr/>
          <a:lstStyle>
            <a:lvl1pPr>
              <a:defRPr b="0" i="0">
                <a:latin typeface="Raleway" pitchFamily="2" charset="77"/>
              </a:defRPr>
            </a:lvl1pPr>
          </a:lstStyle>
          <a:p>
            <a:fld id="{2F600F87-882D-40DB-953F-DB416A77524B}" type="slidenum">
              <a:rPr lang="en-US" smtClean="0"/>
              <a:pPr/>
              <a:t>‹#›</a:t>
            </a:fld>
            <a:endParaRPr lang="en-US" dirty="0"/>
          </a:p>
        </p:txBody>
      </p:sp>
      <p:sp>
        <p:nvSpPr>
          <p:cNvPr id="10" name="Rectangle 9">
            <a:extLst>
              <a:ext uri="{FF2B5EF4-FFF2-40B4-BE49-F238E27FC236}">
                <a16:creationId xmlns:a16="http://schemas.microsoft.com/office/drawing/2014/main" id="{4D4396FF-B8C2-49CE-B4F0-7753446FA6EA}"/>
              </a:ext>
            </a:extLst>
          </p:cNvPr>
          <p:cNvSpPr/>
          <p:nvPr/>
        </p:nvSpPr>
        <p:spPr>
          <a:xfrm>
            <a:off x="0" y="0"/>
            <a:ext cx="12191996" cy="6858000"/>
          </a:xfrm>
          <a:prstGeom prst="rect">
            <a:avLst/>
          </a:prstGeom>
          <a:solidFill>
            <a:srgbClr val="000000">
              <a:alpha val="7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29855187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Only" preserve="1">
  <p:cSld name="Title Only Background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0188-6C5D-4B1A-8575-2C1EAD99E0E6}"/>
              </a:ext>
            </a:extLst>
          </p:cNvPr>
          <p:cNvSpPr txBox="1">
            <a:spLocks noGrp="1"/>
          </p:cNvSpPr>
          <p:nvPr>
            <p:ph type="title"/>
          </p:nvPr>
        </p:nvSpPr>
        <p:spPr/>
        <p:txBody>
          <a:bodyPr/>
          <a:lstStyle>
            <a:lvl1pPr>
              <a:defRPr b="0" i="0">
                <a:latin typeface="Raleway" pitchFamily="2" charset="77"/>
              </a:defRPr>
            </a:lvl1pPr>
          </a:lstStyle>
          <a:p>
            <a:pPr lvl="0"/>
            <a:r>
              <a:rPr lang="en-US" dirty="0"/>
              <a:t>Click to edit Master title style</a:t>
            </a:r>
          </a:p>
        </p:txBody>
      </p:sp>
      <p:sp>
        <p:nvSpPr>
          <p:cNvPr id="3" name="Date Placeholder 2">
            <a:extLst>
              <a:ext uri="{FF2B5EF4-FFF2-40B4-BE49-F238E27FC236}">
                <a16:creationId xmlns:a16="http://schemas.microsoft.com/office/drawing/2014/main" id="{06D5EB32-71BE-49A9-ABAF-BBE343A070E2}"/>
              </a:ext>
            </a:extLst>
          </p:cNvPr>
          <p:cNvSpPr txBox="1">
            <a:spLocks noGrp="1"/>
          </p:cNvSpPr>
          <p:nvPr>
            <p:ph type="dt" sz="half" idx="7"/>
          </p:nvPr>
        </p:nvSpPr>
        <p:spPr/>
        <p:txBody>
          <a:bodyPr/>
          <a:lstStyle>
            <a:lvl1pPr>
              <a:defRPr b="0" i="0">
                <a:latin typeface="Raleway" pitchFamily="2" charset="77"/>
              </a:defRPr>
            </a:lvl1pPr>
          </a:lstStyle>
          <a:p>
            <a:fld id="{F8D6CA6F-530A-477A-BF0C-77D02D708DAB}" type="datetime1">
              <a:rPr lang="en-US" smtClean="0"/>
              <a:pPr/>
              <a:t>2/16/2026</a:t>
            </a:fld>
            <a:endParaRPr lang="en-US" dirty="0"/>
          </a:p>
        </p:txBody>
      </p:sp>
      <p:sp>
        <p:nvSpPr>
          <p:cNvPr id="4" name="Footer Placeholder 3">
            <a:extLst>
              <a:ext uri="{FF2B5EF4-FFF2-40B4-BE49-F238E27FC236}">
                <a16:creationId xmlns:a16="http://schemas.microsoft.com/office/drawing/2014/main" id="{30B82041-09D1-4918-9BC1-9F669036B97A}"/>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5" name="Slide Number Placeholder 4">
            <a:extLst>
              <a:ext uri="{FF2B5EF4-FFF2-40B4-BE49-F238E27FC236}">
                <a16:creationId xmlns:a16="http://schemas.microsoft.com/office/drawing/2014/main" id="{171899FF-3394-4FFF-878D-3C0D71896816}"/>
              </a:ext>
            </a:extLst>
          </p:cNvPr>
          <p:cNvSpPr txBox="1">
            <a:spLocks noGrp="1"/>
          </p:cNvSpPr>
          <p:nvPr>
            <p:ph type="sldNum" sz="quarter" idx="8"/>
          </p:nvPr>
        </p:nvSpPr>
        <p:spPr/>
        <p:txBody>
          <a:bodyPr/>
          <a:lstStyle>
            <a:lvl1pPr>
              <a:defRPr b="0" i="0">
                <a:latin typeface="Raleway" pitchFamily="2" charset="77"/>
              </a:defRPr>
            </a:lvl1pPr>
          </a:lstStyle>
          <a:p>
            <a:fld id="{EEEFE959-E0B2-4096-B171-1BFFB0FFDC64}" type="slidenum">
              <a:rPr lang="en-US" smtClean="0"/>
              <a:pPr/>
              <a:t>‹#›</a:t>
            </a:fld>
            <a:endParaRPr lang="en-US" dirty="0"/>
          </a:p>
        </p:txBody>
      </p:sp>
      <p:sp>
        <p:nvSpPr>
          <p:cNvPr id="6" name="Rectangle 5">
            <a:extLst>
              <a:ext uri="{FF2B5EF4-FFF2-40B4-BE49-F238E27FC236}">
                <a16:creationId xmlns:a16="http://schemas.microsoft.com/office/drawing/2014/main" id="{3CB61A44-CA58-4646-8406-F39EA36C95A2}"/>
              </a:ext>
            </a:extLst>
          </p:cNvPr>
          <p:cNvSpPr/>
          <p:nvPr/>
        </p:nvSpPr>
        <p:spPr>
          <a:xfrm>
            <a:off x="0" y="0"/>
            <a:ext cx="12191996" cy="6858000"/>
          </a:xfrm>
          <a:prstGeom prst="rect">
            <a:avLst/>
          </a:prstGeom>
          <a:solidFill>
            <a:srgbClr val="000000">
              <a:alpha val="6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788672178"/>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2 Picture Side By Side Background Graphic">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22983120-FB1B-43F5-A1DB-6A56FB8FDB7C}"/>
              </a:ext>
            </a:extLst>
          </p:cNvPr>
          <p:cNvSpPr txBox="1">
            <a:spLocks noGrp="1"/>
          </p:cNvSpPr>
          <p:nvPr>
            <p:ph type="pic" idx="4294967295"/>
          </p:nvPr>
        </p:nvSpPr>
        <p:spPr>
          <a:xfrm>
            <a:off x="6096003" y="0"/>
            <a:ext cx="6096003" cy="6858000"/>
          </a:xfrm>
        </p:spPr>
        <p:txBody>
          <a:bodyPr/>
          <a:lstStyle>
            <a:lvl1pPr>
              <a:defRPr b="0" i="0">
                <a:latin typeface="Raleway" pitchFamily="2" charset="77"/>
              </a:defRPr>
            </a:lvl1pPr>
          </a:lstStyle>
          <a:p>
            <a:pPr lvl="0"/>
            <a:r>
              <a:rPr lang="en-US" dirty="0"/>
              <a:t>Click icon to add picture</a:t>
            </a:r>
          </a:p>
        </p:txBody>
      </p:sp>
      <p:sp>
        <p:nvSpPr>
          <p:cNvPr id="3" name="Picture Placeholder 11">
            <a:extLst>
              <a:ext uri="{FF2B5EF4-FFF2-40B4-BE49-F238E27FC236}">
                <a16:creationId xmlns:a16="http://schemas.microsoft.com/office/drawing/2014/main" id="{4B5A06B5-3FE7-40C6-ABE1-28FB190C8294}"/>
              </a:ext>
            </a:extLst>
          </p:cNvPr>
          <p:cNvSpPr txBox="1">
            <a:spLocks noGrp="1"/>
          </p:cNvSpPr>
          <p:nvPr>
            <p:ph type="pic" idx="4294967295"/>
          </p:nvPr>
        </p:nvSpPr>
        <p:spPr>
          <a:xfrm>
            <a:off x="0" y="-9"/>
            <a:ext cx="6096003" cy="6858000"/>
          </a:xfrm>
        </p:spPr>
        <p:txBody>
          <a:bodyPr/>
          <a:lstStyle>
            <a:lvl1pPr>
              <a:defRPr b="0" i="0">
                <a:latin typeface="Raleway" pitchFamily="2" charset="77"/>
              </a:defRPr>
            </a:lvl1pPr>
          </a:lstStyle>
          <a:p>
            <a:pPr lvl="0"/>
            <a:r>
              <a:rPr lang="en-US" dirty="0"/>
              <a:t>Click icon to add picture</a:t>
            </a:r>
          </a:p>
        </p:txBody>
      </p:sp>
      <p:sp>
        <p:nvSpPr>
          <p:cNvPr id="4" name="Title 1">
            <a:extLst>
              <a:ext uri="{FF2B5EF4-FFF2-40B4-BE49-F238E27FC236}">
                <a16:creationId xmlns:a16="http://schemas.microsoft.com/office/drawing/2014/main" id="{5CE9211E-F836-4C47-A2FC-EAFD6A06FD3C}"/>
              </a:ext>
            </a:extLst>
          </p:cNvPr>
          <p:cNvSpPr txBox="1">
            <a:spLocks noGrp="1"/>
          </p:cNvSpPr>
          <p:nvPr>
            <p:ph type="title"/>
          </p:nvPr>
        </p:nvSpPr>
        <p:spPr>
          <a:xfrm>
            <a:off x="839784" y="365129"/>
            <a:ext cx="10515600" cy="1325559"/>
          </a:xfrm>
        </p:spPr>
        <p:txBody>
          <a:bodyPr/>
          <a:lstStyle>
            <a:lvl1pPr>
              <a:defRPr b="0" i="0">
                <a:latin typeface="Raleway" pitchFamily="2" charset="77"/>
              </a:defRPr>
            </a:lvl1pPr>
          </a:lstStyle>
          <a:p>
            <a:pPr lvl="0"/>
            <a:r>
              <a:rPr lang="en-US" dirty="0"/>
              <a:t>Click to edit Master title style</a:t>
            </a:r>
          </a:p>
        </p:txBody>
      </p:sp>
      <p:sp>
        <p:nvSpPr>
          <p:cNvPr id="5" name="Date Placeholder 6">
            <a:extLst>
              <a:ext uri="{FF2B5EF4-FFF2-40B4-BE49-F238E27FC236}">
                <a16:creationId xmlns:a16="http://schemas.microsoft.com/office/drawing/2014/main" id="{9392BA67-0235-4154-A8D2-F689F8EF6EFB}"/>
              </a:ext>
            </a:extLst>
          </p:cNvPr>
          <p:cNvSpPr txBox="1">
            <a:spLocks noGrp="1"/>
          </p:cNvSpPr>
          <p:nvPr>
            <p:ph type="dt" sz="half" idx="7"/>
          </p:nvPr>
        </p:nvSpPr>
        <p:spPr/>
        <p:txBody>
          <a:bodyPr/>
          <a:lstStyle>
            <a:lvl1pPr>
              <a:defRPr b="0" i="0">
                <a:latin typeface="Raleway" pitchFamily="2" charset="77"/>
              </a:defRPr>
            </a:lvl1pPr>
          </a:lstStyle>
          <a:p>
            <a:fld id="{E9FAFE22-0328-40A5-87D1-BF2DD53D9EAD}" type="datetime1">
              <a:rPr lang="en-US" smtClean="0"/>
              <a:pPr/>
              <a:t>2/16/2026</a:t>
            </a:fld>
            <a:endParaRPr lang="en-US" dirty="0"/>
          </a:p>
        </p:txBody>
      </p:sp>
      <p:sp>
        <p:nvSpPr>
          <p:cNvPr id="6" name="Footer Placeholder 7">
            <a:extLst>
              <a:ext uri="{FF2B5EF4-FFF2-40B4-BE49-F238E27FC236}">
                <a16:creationId xmlns:a16="http://schemas.microsoft.com/office/drawing/2014/main" id="{8C2E52DC-90B4-49A8-82CC-13B73E182512}"/>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7" name="Slide Number Placeholder 8">
            <a:extLst>
              <a:ext uri="{FF2B5EF4-FFF2-40B4-BE49-F238E27FC236}">
                <a16:creationId xmlns:a16="http://schemas.microsoft.com/office/drawing/2014/main" id="{7B3D37BE-0EAC-4ED9-BC6F-ABB2A6B6A829}"/>
              </a:ext>
            </a:extLst>
          </p:cNvPr>
          <p:cNvSpPr txBox="1">
            <a:spLocks noGrp="1"/>
          </p:cNvSpPr>
          <p:nvPr>
            <p:ph type="sldNum" sz="quarter" idx="8"/>
          </p:nvPr>
        </p:nvSpPr>
        <p:spPr/>
        <p:txBody>
          <a:bodyPr/>
          <a:lstStyle>
            <a:lvl1pPr>
              <a:defRPr b="0" i="0">
                <a:latin typeface="Raleway" pitchFamily="2" charset="77"/>
              </a:defRPr>
            </a:lvl1pPr>
          </a:lstStyle>
          <a:p>
            <a:fld id="{653BEA3B-43D0-47A4-8C93-A77DE80D566A}" type="slidenum">
              <a:rPr lang="en-US" smtClean="0"/>
              <a:pPr/>
              <a:t>‹#›</a:t>
            </a:fld>
            <a:endParaRPr lang="en-US" dirty="0"/>
          </a:p>
        </p:txBody>
      </p:sp>
      <p:sp>
        <p:nvSpPr>
          <p:cNvPr id="8" name="Rectangle 9">
            <a:extLst>
              <a:ext uri="{FF2B5EF4-FFF2-40B4-BE49-F238E27FC236}">
                <a16:creationId xmlns:a16="http://schemas.microsoft.com/office/drawing/2014/main" id="{79F17F01-EAA3-4187-8B96-AAC6314E0400}"/>
              </a:ext>
            </a:extLst>
          </p:cNvPr>
          <p:cNvSpPr/>
          <p:nvPr/>
        </p:nvSpPr>
        <p:spPr>
          <a:xfrm>
            <a:off x="0" y="-18"/>
            <a:ext cx="12191996" cy="6858000"/>
          </a:xfrm>
          <a:prstGeom prst="rect">
            <a:avLst/>
          </a:prstGeom>
          <a:solidFill>
            <a:srgbClr val="232539">
              <a:alpha val="36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38279216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3 Picture Side By Side Background Graphic">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EBE2471B-AA4B-4B03-90F8-60161A831471}"/>
              </a:ext>
            </a:extLst>
          </p:cNvPr>
          <p:cNvSpPr txBox="1">
            <a:spLocks noGrp="1"/>
          </p:cNvSpPr>
          <p:nvPr>
            <p:ph type="pic" idx="4294967295"/>
          </p:nvPr>
        </p:nvSpPr>
        <p:spPr>
          <a:xfrm>
            <a:off x="8152013" y="0"/>
            <a:ext cx="4038603" cy="6858000"/>
          </a:xfrm>
        </p:spPr>
        <p:txBody>
          <a:bodyPr/>
          <a:lstStyle>
            <a:lvl1pPr>
              <a:defRPr b="0" i="0">
                <a:latin typeface="Raleway" pitchFamily="2" charset="77"/>
              </a:defRPr>
            </a:lvl1pPr>
          </a:lstStyle>
          <a:p>
            <a:pPr lvl="0"/>
            <a:r>
              <a:rPr lang="en-US" dirty="0"/>
              <a:t>Click icon to add picture</a:t>
            </a:r>
          </a:p>
        </p:txBody>
      </p:sp>
      <p:sp>
        <p:nvSpPr>
          <p:cNvPr id="3" name="Picture Placeholder 11">
            <a:extLst>
              <a:ext uri="{FF2B5EF4-FFF2-40B4-BE49-F238E27FC236}">
                <a16:creationId xmlns:a16="http://schemas.microsoft.com/office/drawing/2014/main" id="{72A10CA9-C063-4AF7-B124-6C95D2BFC181}"/>
              </a:ext>
            </a:extLst>
          </p:cNvPr>
          <p:cNvSpPr txBox="1">
            <a:spLocks noGrp="1"/>
          </p:cNvSpPr>
          <p:nvPr>
            <p:ph type="pic" idx="4294967295"/>
          </p:nvPr>
        </p:nvSpPr>
        <p:spPr>
          <a:xfrm>
            <a:off x="0" y="-9"/>
            <a:ext cx="4076696" cy="6858000"/>
          </a:xfrm>
        </p:spPr>
        <p:txBody>
          <a:bodyPr/>
          <a:lstStyle>
            <a:lvl1pPr>
              <a:defRPr b="0" i="0">
                <a:latin typeface="Raleway" pitchFamily="2" charset="77"/>
              </a:defRPr>
            </a:lvl1pPr>
          </a:lstStyle>
          <a:p>
            <a:pPr lvl="0"/>
            <a:r>
              <a:rPr lang="en-US" dirty="0"/>
              <a:t>Click icon to add picture</a:t>
            </a:r>
          </a:p>
        </p:txBody>
      </p:sp>
      <p:sp>
        <p:nvSpPr>
          <p:cNvPr id="4" name="Picture Placeholder 11">
            <a:extLst>
              <a:ext uri="{FF2B5EF4-FFF2-40B4-BE49-F238E27FC236}">
                <a16:creationId xmlns:a16="http://schemas.microsoft.com/office/drawing/2014/main" id="{8B8EA719-BBC8-4A71-AD23-F76679D50533}"/>
              </a:ext>
            </a:extLst>
          </p:cNvPr>
          <p:cNvSpPr txBox="1">
            <a:spLocks noGrp="1"/>
          </p:cNvSpPr>
          <p:nvPr>
            <p:ph type="pic" idx="4294967295"/>
          </p:nvPr>
        </p:nvSpPr>
        <p:spPr>
          <a:xfrm>
            <a:off x="4076696" y="-27"/>
            <a:ext cx="4076696" cy="6858000"/>
          </a:xfrm>
        </p:spPr>
        <p:txBody>
          <a:bodyPr/>
          <a:lstStyle>
            <a:lvl1pPr>
              <a:defRPr b="0" i="0">
                <a:latin typeface="Raleway" pitchFamily="2" charset="77"/>
              </a:defRPr>
            </a:lvl1pPr>
          </a:lstStyle>
          <a:p>
            <a:pPr lvl="0"/>
            <a:r>
              <a:rPr lang="en-US" dirty="0"/>
              <a:t>Click icon to add picture</a:t>
            </a:r>
          </a:p>
        </p:txBody>
      </p:sp>
      <p:sp>
        <p:nvSpPr>
          <p:cNvPr id="5" name="Title 1">
            <a:extLst>
              <a:ext uri="{FF2B5EF4-FFF2-40B4-BE49-F238E27FC236}">
                <a16:creationId xmlns:a16="http://schemas.microsoft.com/office/drawing/2014/main" id="{F25C33A2-F3C7-4E7E-87C8-4DCF58053332}"/>
              </a:ext>
            </a:extLst>
          </p:cNvPr>
          <p:cNvSpPr txBox="1">
            <a:spLocks noGrp="1"/>
          </p:cNvSpPr>
          <p:nvPr>
            <p:ph type="title"/>
          </p:nvPr>
        </p:nvSpPr>
        <p:spPr>
          <a:xfrm>
            <a:off x="839784" y="365129"/>
            <a:ext cx="10515600" cy="1325559"/>
          </a:xfrm>
        </p:spPr>
        <p:txBody>
          <a:bodyPr/>
          <a:lstStyle>
            <a:lvl1pPr>
              <a:defRPr b="0" i="0">
                <a:latin typeface="Raleway" pitchFamily="2" charset="77"/>
              </a:defRPr>
            </a:lvl1pPr>
          </a:lstStyle>
          <a:p>
            <a:pPr lvl="0"/>
            <a:r>
              <a:rPr lang="en-US" dirty="0"/>
              <a:t>Click to edit Master title style</a:t>
            </a:r>
          </a:p>
        </p:txBody>
      </p:sp>
      <p:sp>
        <p:nvSpPr>
          <p:cNvPr id="6" name="Date Placeholder 6">
            <a:extLst>
              <a:ext uri="{FF2B5EF4-FFF2-40B4-BE49-F238E27FC236}">
                <a16:creationId xmlns:a16="http://schemas.microsoft.com/office/drawing/2014/main" id="{FC65B5BD-E87D-45D1-A3B2-5070BD463FC5}"/>
              </a:ext>
            </a:extLst>
          </p:cNvPr>
          <p:cNvSpPr txBox="1">
            <a:spLocks noGrp="1"/>
          </p:cNvSpPr>
          <p:nvPr>
            <p:ph type="dt" sz="half" idx="7"/>
          </p:nvPr>
        </p:nvSpPr>
        <p:spPr/>
        <p:txBody>
          <a:bodyPr/>
          <a:lstStyle>
            <a:lvl1pPr>
              <a:defRPr b="0" i="0">
                <a:latin typeface="Raleway" pitchFamily="2" charset="77"/>
              </a:defRPr>
            </a:lvl1pPr>
          </a:lstStyle>
          <a:p>
            <a:fld id="{DACE478D-7662-478F-958F-A948814274E5}" type="datetime1">
              <a:rPr lang="en-US" smtClean="0"/>
              <a:pPr/>
              <a:t>2/16/2026</a:t>
            </a:fld>
            <a:endParaRPr lang="en-US" dirty="0"/>
          </a:p>
        </p:txBody>
      </p:sp>
      <p:sp>
        <p:nvSpPr>
          <p:cNvPr id="7" name="Footer Placeholder 7">
            <a:extLst>
              <a:ext uri="{FF2B5EF4-FFF2-40B4-BE49-F238E27FC236}">
                <a16:creationId xmlns:a16="http://schemas.microsoft.com/office/drawing/2014/main" id="{291817E5-1CCA-48EA-B464-FFA88FA2BDA9}"/>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8" name="Slide Number Placeholder 8">
            <a:extLst>
              <a:ext uri="{FF2B5EF4-FFF2-40B4-BE49-F238E27FC236}">
                <a16:creationId xmlns:a16="http://schemas.microsoft.com/office/drawing/2014/main" id="{2CDDD038-3987-4D31-90DA-9E84FCBF0058}"/>
              </a:ext>
            </a:extLst>
          </p:cNvPr>
          <p:cNvSpPr txBox="1">
            <a:spLocks noGrp="1"/>
          </p:cNvSpPr>
          <p:nvPr>
            <p:ph type="sldNum" sz="quarter" idx="8"/>
          </p:nvPr>
        </p:nvSpPr>
        <p:spPr/>
        <p:txBody>
          <a:bodyPr/>
          <a:lstStyle>
            <a:lvl1pPr>
              <a:defRPr b="0" i="0">
                <a:latin typeface="Raleway" pitchFamily="2" charset="77"/>
              </a:defRPr>
            </a:lvl1pPr>
          </a:lstStyle>
          <a:p>
            <a:fld id="{C749DB5E-6F05-4D97-8338-2C43A426E374}" type="slidenum">
              <a:rPr lang="en-US" smtClean="0"/>
              <a:pPr/>
              <a:t>‹#›</a:t>
            </a:fld>
            <a:endParaRPr lang="en-US" dirty="0"/>
          </a:p>
        </p:txBody>
      </p:sp>
      <p:sp>
        <p:nvSpPr>
          <p:cNvPr id="9" name="Rectangle 9">
            <a:extLst>
              <a:ext uri="{FF2B5EF4-FFF2-40B4-BE49-F238E27FC236}">
                <a16:creationId xmlns:a16="http://schemas.microsoft.com/office/drawing/2014/main" id="{1D3A88B1-E41A-4746-B3BE-EC3B6DEE9862}"/>
              </a:ext>
            </a:extLst>
          </p:cNvPr>
          <p:cNvSpPr/>
          <p:nvPr/>
        </p:nvSpPr>
        <p:spPr>
          <a:xfrm>
            <a:off x="0" y="-18"/>
            <a:ext cx="12191996" cy="6858000"/>
          </a:xfrm>
          <a:prstGeom prst="rect">
            <a:avLst/>
          </a:prstGeom>
          <a:solidFill>
            <a:srgbClr val="232539">
              <a:alpha val="36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41927462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4 Picture Grid Background Graphic">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30A12AE4-F4FE-4924-8E8E-748B73BDC725}"/>
              </a:ext>
            </a:extLst>
          </p:cNvPr>
          <p:cNvSpPr txBox="1">
            <a:spLocks noGrp="1"/>
          </p:cNvSpPr>
          <p:nvPr>
            <p:ph type="pic" idx="4294967295"/>
          </p:nvPr>
        </p:nvSpPr>
        <p:spPr>
          <a:xfrm>
            <a:off x="6096003" y="-9"/>
            <a:ext cx="6096003" cy="3429009"/>
          </a:xfrm>
        </p:spPr>
        <p:txBody>
          <a:bodyPr/>
          <a:lstStyle>
            <a:lvl1pPr>
              <a:defRPr b="0" i="0">
                <a:latin typeface="Raleway" pitchFamily="2" charset="77"/>
              </a:defRPr>
            </a:lvl1pPr>
          </a:lstStyle>
          <a:p>
            <a:pPr lvl="0"/>
            <a:r>
              <a:rPr lang="en-US" dirty="0"/>
              <a:t>Click icon to add picture</a:t>
            </a:r>
          </a:p>
        </p:txBody>
      </p:sp>
      <p:sp>
        <p:nvSpPr>
          <p:cNvPr id="3" name="Picture Placeholder 11">
            <a:extLst>
              <a:ext uri="{FF2B5EF4-FFF2-40B4-BE49-F238E27FC236}">
                <a16:creationId xmlns:a16="http://schemas.microsoft.com/office/drawing/2014/main" id="{417281CB-5BA5-422D-B5CB-30E848467F06}"/>
              </a:ext>
            </a:extLst>
          </p:cNvPr>
          <p:cNvSpPr txBox="1">
            <a:spLocks noGrp="1"/>
          </p:cNvSpPr>
          <p:nvPr>
            <p:ph type="pic" idx="4294967295"/>
          </p:nvPr>
        </p:nvSpPr>
        <p:spPr>
          <a:xfrm>
            <a:off x="0" y="-9"/>
            <a:ext cx="6096003" cy="3429009"/>
          </a:xfrm>
        </p:spPr>
        <p:txBody>
          <a:bodyPr/>
          <a:lstStyle>
            <a:lvl1pPr>
              <a:defRPr b="0" i="0">
                <a:latin typeface="Raleway" pitchFamily="2" charset="77"/>
              </a:defRPr>
            </a:lvl1pPr>
          </a:lstStyle>
          <a:p>
            <a:pPr lvl="0"/>
            <a:r>
              <a:rPr lang="en-US" dirty="0"/>
              <a:t>Click icon to add picture</a:t>
            </a:r>
          </a:p>
        </p:txBody>
      </p:sp>
      <p:sp>
        <p:nvSpPr>
          <p:cNvPr id="4" name="Picture Placeholder 11">
            <a:extLst>
              <a:ext uri="{FF2B5EF4-FFF2-40B4-BE49-F238E27FC236}">
                <a16:creationId xmlns:a16="http://schemas.microsoft.com/office/drawing/2014/main" id="{CDB40FB5-DF29-4CB6-9381-B4A5FD9AF7ED}"/>
              </a:ext>
            </a:extLst>
          </p:cNvPr>
          <p:cNvSpPr txBox="1">
            <a:spLocks noGrp="1"/>
          </p:cNvSpPr>
          <p:nvPr>
            <p:ph type="pic" idx="4294967295"/>
          </p:nvPr>
        </p:nvSpPr>
        <p:spPr>
          <a:xfrm>
            <a:off x="6096003" y="3440996"/>
            <a:ext cx="6096003" cy="3429009"/>
          </a:xfrm>
        </p:spPr>
        <p:txBody>
          <a:bodyPr/>
          <a:lstStyle>
            <a:lvl1pPr>
              <a:defRPr b="0" i="0">
                <a:latin typeface="Raleway" pitchFamily="2" charset="77"/>
              </a:defRPr>
            </a:lvl1pPr>
          </a:lstStyle>
          <a:p>
            <a:pPr lvl="0"/>
            <a:r>
              <a:rPr lang="en-US" dirty="0"/>
              <a:t>Click icon to add picture</a:t>
            </a:r>
          </a:p>
        </p:txBody>
      </p:sp>
      <p:sp>
        <p:nvSpPr>
          <p:cNvPr id="5" name="Picture Placeholder 11">
            <a:extLst>
              <a:ext uri="{FF2B5EF4-FFF2-40B4-BE49-F238E27FC236}">
                <a16:creationId xmlns:a16="http://schemas.microsoft.com/office/drawing/2014/main" id="{AFDE71BD-8CEE-42B6-A17F-93D33641C8C6}"/>
              </a:ext>
            </a:extLst>
          </p:cNvPr>
          <p:cNvSpPr txBox="1">
            <a:spLocks noGrp="1"/>
          </p:cNvSpPr>
          <p:nvPr>
            <p:ph type="pic" idx="4294967295"/>
          </p:nvPr>
        </p:nvSpPr>
        <p:spPr>
          <a:xfrm>
            <a:off x="0" y="3439607"/>
            <a:ext cx="6096003" cy="3429009"/>
          </a:xfrm>
        </p:spPr>
        <p:txBody>
          <a:bodyPr/>
          <a:lstStyle>
            <a:lvl1pPr>
              <a:defRPr b="0" i="0">
                <a:latin typeface="Raleway" pitchFamily="2" charset="77"/>
              </a:defRPr>
            </a:lvl1pPr>
          </a:lstStyle>
          <a:p>
            <a:pPr lvl="0"/>
            <a:r>
              <a:rPr lang="en-US" dirty="0"/>
              <a:t>Click icon to add picture</a:t>
            </a:r>
          </a:p>
        </p:txBody>
      </p:sp>
      <p:sp>
        <p:nvSpPr>
          <p:cNvPr id="6" name="Title 1">
            <a:extLst>
              <a:ext uri="{FF2B5EF4-FFF2-40B4-BE49-F238E27FC236}">
                <a16:creationId xmlns:a16="http://schemas.microsoft.com/office/drawing/2014/main" id="{C163B438-F415-4D95-9B2E-E62497FCB6EF}"/>
              </a:ext>
            </a:extLst>
          </p:cNvPr>
          <p:cNvSpPr txBox="1">
            <a:spLocks noGrp="1"/>
          </p:cNvSpPr>
          <p:nvPr>
            <p:ph type="title"/>
          </p:nvPr>
        </p:nvSpPr>
        <p:spPr>
          <a:xfrm>
            <a:off x="839784" y="365129"/>
            <a:ext cx="10515600" cy="1325559"/>
          </a:xfrm>
        </p:spPr>
        <p:txBody>
          <a:bodyPr/>
          <a:lstStyle>
            <a:lvl1pPr>
              <a:defRPr b="0" i="0">
                <a:latin typeface="Raleway" pitchFamily="2" charset="77"/>
              </a:defRPr>
            </a:lvl1pPr>
          </a:lstStyle>
          <a:p>
            <a:pPr lvl="0"/>
            <a:r>
              <a:rPr lang="en-US" dirty="0"/>
              <a:t>Click to edit Master title style</a:t>
            </a:r>
          </a:p>
        </p:txBody>
      </p:sp>
      <p:sp>
        <p:nvSpPr>
          <p:cNvPr id="7" name="Date Placeholder 6">
            <a:extLst>
              <a:ext uri="{FF2B5EF4-FFF2-40B4-BE49-F238E27FC236}">
                <a16:creationId xmlns:a16="http://schemas.microsoft.com/office/drawing/2014/main" id="{422FA017-63BE-4C85-AA84-FB0B9D0CAE1F}"/>
              </a:ext>
            </a:extLst>
          </p:cNvPr>
          <p:cNvSpPr txBox="1">
            <a:spLocks noGrp="1"/>
          </p:cNvSpPr>
          <p:nvPr>
            <p:ph type="dt" sz="half" idx="7"/>
          </p:nvPr>
        </p:nvSpPr>
        <p:spPr/>
        <p:txBody>
          <a:bodyPr/>
          <a:lstStyle>
            <a:lvl1pPr>
              <a:defRPr b="0" i="0">
                <a:latin typeface="Raleway" pitchFamily="2" charset="77"/>
              </a:defRPr>
            </a:lvl1pPr>
          </a:lstStyle>
          <a:p>
            <a:fld id="{C13A9BB8-9B5A-4A09-94CC-8142CA7346C2}" type="datetime1">
              <a:rPr lang="en-US" smtClean="0"/>
              <a:pPr/>
              <a:t>2/16/2026</a:t>
            </a:fld>
            <a:endParaRPr lang="en-US" dirty="0"/>
          </a:p>
        </p:txBody>
      </p:sp>
      <p:sp>
        <p:nvSpPr>
          <p:cNvPr id="8" name="Footer Placeholder 7">
            <a:extLst>
              <a:ext uri="{FF2B5EF4-FFF2-40B4-BE49-F238E27FC236}">
                <a16:creationId xmlns:a16="http://schemas.microsoft.com/office/drawing/2014/main" id="{6F669763-1E2E-4755-9A9C-699F295CBEFA}"/>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9" name="Slide Number Placeholder 8">
            <a:extLst>
              <a:ext uri="{FF2B5EF4-FFF2-40B4-BE49-F238E27FC236}">
                <a16:creationId xmlns:a16="http://schemas.microsoft.com/office/drawing/2014/main" id="{9E1C87B1-2D75-4ACD-85B8-B70E7ECFFA11}"/>
              </a:ext>
            </a:extLst>
          </p:cNvPr>
          <p:cNvSpPr txBox="1">
            <a:spLocks noGrp="1"/>
          </p:cNvSpPr>
          <p:nvPr>
            <p:ph type="sldNum" sz="quarter" idx="8"/>
          </p:nvPr>
        </p:nvSpPr>
        <p:spPr/>
        <p:txBody>
          <a:bodyPr/>
          <a:lstStyle>
            <a:lvl1pPr>
              <a:defRPr b="0" i="0">
                <a:latin typeface="Raleway" pitchFamily="2" charset="77"/>
              </a:defRPr>
            </a:lvl1pPr>
          </a:lstStyle>
          <a:p>
            <a:fld id="{62F15705-9B7B-4C03-A43F-B70F368E9AFC}" type="slidenum">
              <a:rPr lang="en-US" smtClean="0"/>
              <a:pPr/>
              <a:t>‹#›</a:t>
            </a:fld>
            <a:endParaRPr lang="en-US" dirty="0"/>
          </a:p>
        </p:txBody>
      </p:sp>
      <p:sp>
        <p:nvSpPr>
          <p:cNvPr id="10" name="Rectangle 9">
            <a:extLst>
              <a:ext uri="{FF2B5EF4-FFF2-40B4-BE49-F238E27FC236}">
                <a16:creationId xmlns:a16="http://schemas.microsoft.com/office/drawing/2014/main" id="{72E362FD-B4C4-4E39-A940-04C16D1F94D6}"/>
              </a:ext>
            </a:extLst>
          </p:cNvPr>
          <p:cNvSpPr/>
          <p:nvPr/>
        </p:nvSpPr>
        <p:spPr>
          <a:xfrm>
            <a:off x="0" y="-11996"/>
            <a:ext cx="12191996" cy="6858000"/>
          </a:xfrm>
          <a:prstGeom prst="rect">
            <a:avLst/>
          </a:prstGeom>
          <a:solidFill>
            <a:srgbClr val="000000">
              <a:alpha val="7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23568813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Background Graphic">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334321-B1AF-42C9-B28B-620C65B7A715}"/>
              </a:ext>
            </a:extLst>
          </p:cNvPr>
          <p:cNvSpPr txBox="1">
            <a:spLocks noGrp="1"/>
          </p:cNvSpPr>
          <p:nvPr>
            <p:ph type="dt" sz="half" idx="7"/>
          </p:nvPr>
        </p:nvSpPr>
        <p:spPr/>
        <p:txBody>
          <a:bodyPr/>
          <a:lstStyle>
            <a:lvl1pPr>
              <a:defRPr b="0" i="0">
                <a:latin typeface="Raleway" pitchFamily="2" charset="77"/>
              </a:defRPr>
            </a:lvl1pPr>
          </a:lstStyle>
          <a:p>
            <a:fld id="{922CAD34-3C06-4C9D-B837-9796C2FE7D80}" type="datetime1">
              <a:rPr lang="en-US" smtClean="0"/>
              <a:pPr/>
              <a:t>2/16/2026</a:t>
            </a:fld>
            <a:endParaRPr lang="en-US" dirty="0"/>
          </a:p>
        </p:txBody>
      </p:sp>
      <p:sp>
        <p:nvSpPr>
          <p:cNvPr id="3" name="Footer Placeholder 2">
            <a:extLst>
              <a:ext uri="{FF2B5EF4-FFF2-40B4-BE49-F238E27FC236}">
                <a16:creationId xmlns:a16="http://schemas.microsoft.com/office/drawing/2014/main" id="{915BCDCE-0A5A-4491-A520-374DDFD13585}"/>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4" name="Slide Number Placeholder 3">
            <a:extLst>
              <a:ext uri="{FF2B5EF4-FFF2-40B4-BE49-F238E27FC236}">
                <a16:creationId xmlns:a16="http://schemas.microsoft.com/office/drawing/2014/main" id="{7901E739-11ED-45E0-97B9-8E3E15448A20}"/>
              </a:ext>
            </a:extLst>
          </p:cNvPr>
          <p:cNvSpPr txBox="1">
            <a:spLocks noGrp="1"/>
          </p:cNvSpPr>
          <p:nvPr>
            <p:ph type="sldNum" sz="quarter" idx="8"/>
          </p:nvPr>
        </p:nvSpPr>
        <p:spPr/>
        <p:txBody>
          <a:bodyPr/>
          <a:lstStyle>
            <a:lvl1pPr>
              <a:defRPr b="0" i="0">
                <a:latin typeface="Raleway" pitchFamily="2" charset="77"/>
              </a:defRPr>
            </a:lvl1pPr>
          </a:lstStyle>
          <a:p>
            <a:fld id="{CED489B5-8899-44B8-961B-C8302B84B218}" type="slidenum">
              <a:rPr lang="en-US" smtClean="0"/>
              <a:pPr/>
              <a:t>‹#›</a:t>
            </a:fld>
            <a:endParaRPr lang="en-US" dirty="0"/>
          </a:p>
        </p:txBody>
      </p:sp>
      <p:sp>
        <p:nvSpPr>
          <p:cNvPr id="5" name="Rectangle 6">
            <a:extLst>
              <a:ext uri="{FF2B5EF4-FFF2-40B4-BE49-F238E27FC236}">
                <a16:creationId xmlns:a16="http://schemas.microsoft.com/office/drawing/2014/main" id="{2EB45216-B79C-4EB1-BCA8-CE5B2285E484}"/>
              </a:ext>
            </a:extLst>
          </p:cNvPr>
          <p:cNvSpPr/>
          <p:nvPr/>
        </p:nvSpPr>
        <p:spPr>
          <a:xfrm>
            <a:off x="0" y="0"/>
            <a:ext cx="12191996" cy="6858000"/>
          </a:xfrm>
          <a:prstGeom prst="rect">
            <a:avLst/>
          </a:prstGeom>
          <a:solidFill>
            <a:srgbClr val="232539">
              <a:alpha val="36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2087169133"/>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Background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9922F-3F27-41C2-9E64-61AA78F191B6}"/>
              </a:ext>
            </a:extLst>
          </p:cNvPr>
          <p:cNvSpPr txBox="1">
            <a:spLocks noGrp="1"/>
          </p:cNvSpPr>
          <p:nvPr>
            <p:ph type="title"/>
          </p:nvPr>
        </p:nvSpPr>
        <p:spPr>
          <a:xfrm>
            <a:off x="839784" y="457200"/>
            <a:ext cx="3932240" cy="1600200"/>
          </a:xfrm>
        </p:spPr>
        <p:txBody>
          <a:bodyPr anchor="b">
            <a:noAutofit/>
          </a:bodyPr>
          <a:lstStyle>
            <a:lvl1pPr>
              <a:defRPr sz="4000" b="0" i="0">
                <a:latin typeface="Raleway" pitchFamily="2" charset="77"/>
              </a:defRPr>
            </a:lvl1pPr>
          </a:lstStyle>
          <a:p>
            <a:pPr lvl="0"/>
            <a:r>
              <a:rPr lang="en-US" dirty="0"/>
              <a:t>Click to edit Master title style</a:t>
            </a:r>
          </a:p>
        </p:txBody>
      </p:sp>
      <p:sp>
        <p:nvSpPr>
          <p:cNvPr id="3" name="Content Placeholder 2">
            <a:extLst>
              <a:ext uri="{FF2B5EF4-FFF2-40B4-BE49-F238E27FC236}">
                <a16:creationId xmlns:a16="http://schemas.microsoft.com/office/drawing/2014/main" id="{A1866EA1-690A-4168-810D-DEBF67A968FD}"/>
              </a:ext>
            </a:extLst>
          </p:cNvPr>
          <p:cNvSpPr txBox="1">
            <a:spLocks noGrp="1"/>
          </p:cNvSpPr>
          <p:nvPr>
            <p:ph idx="1"/>
          </p:nvPr>
        </p:nvSpPr>
        <p:spPr>
          <a:xfrm>
            <a:off x="5183184" y="987423"/>
            <a:ext cx="6172200" cy="4873623"/>
          </a:xfrm>
        </p:spPr>
        <p:txBody>
          <a:bodyPr/>
          <a:lstStyle>
            <a:lvl1pPr>
              <a:defRPr sz="4000" b="0" i="0">
                <a:latin typeface="Raleway" pitchFamily="2" charset="77"/>
              </a:defRPr>
            </a:lvl1pPr>
            <a:lvl2pPr>
              <a:defRPr sz="4000" b="0" i="0">
                <a:latin typeface="Raleway" pitchFamily="2" charset="77"/>
              </a:defRPr>
            </a:lvl2pPr>
            <a:lvl3pPr>
              <a:defRPr sz="4000" b="0" i="0">
                <a:latin typeface="Raleway" pitchFamily="2" charset="77"/>
              </a:defRPr>
            </a:lvl3pPr>
            <a:lvl4pPr>
              <a:defRPr sz="4000" b="0" i="0">
                <a:latin typeface="Raleway" pitchFamily="2" charset="77"/>
              </a:defRPr>
            </a:lvl4pPr>
            <a:lvl5pPr>
              <a:defRPr sz="4000"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5E4141A-E4AA-4445-B02B-8AE0C2B5730E}"/>
              </a:ext>
            </a:extLst>
          </p:cNvPr>
          <p:cNvSpPr txBox="1">
            <a:spLocks noGrp="1"/>
          </p:cNvSpPr>
          <p:nvPr>
            <p:ph type="body" idx="2"/>
          </p:nvPr>
        </p:nvSpPr>
        <p:spPr>
          <a:xfrm>
            <a:off x="839784" y="2057400"/>
            <a:ext cx="3932240" cy="3811584"/>
          </a:xfrm>
        </p:spPr>
        <p:txBody>
          <a:bodyPr/>
          <a:lstStyle>
            <a:lvl1pPr marL="0" indent="0">
              <a:buNone/>
              <a:defRPr sz="3792" b="0" i="0">
                <a:latin typeface="Raleway" pitchFamily="2" charset="77"/>
              </a:defRPr>
            </a:lvl1pPr>
          </a:lstStyle>
          <a:p>
            <a:pPr lvl="0"/>
            <a:r>
              <a:rPr lang="en-US" dirty="0"/>
              <a:t>Click to edit Master text styles</a:t>
            </a:r>
          </a:p>
        </p:txBody>
      </p:sp>
      <p:sp>
        <p:nvSpPr>
          <p:cNvPr id="5" name="Date Placeholder 4">
            <a:extLst>
              <a:ext uri="{FF2B5EF4-FFF2-40B4-BE49-F238E27FC236}">
                <a16:creationId xmlns:a16="http://schemas.microsoft.com/office/drawing/2014/main" id="{F69D487D-F8FC-4FFF-8F83-FD006612ADD1}"/>
              </a:ext>
            </a:extLst>
          </p:cNvPr>
          <p:cNvSpPr txBox="1">
            <a:spLocks noGrp="1"/>
          </p:cNvSpPr>
          <p:nvPr>
            <p:ph type="dt" sz="half" idx="7"/>
          </p:nvPr>
        </p:nvSpPr>
        <p:spPr/>
        <p:txBody>
          <a:bodyPr/>
          <a:lstStyle>
            <a:lvl1pPr>
              <a:defRPr b="0" i="0">
                <a:latin typeface="Raleway" pitchFamily="2" charset="77"/>
              </a:defRPr>
            </a:lvl1pPr>
          </a:lstStyle>
          <a:p>
            <a:fld id="{10F10906-82A0-47BC-A127-26DCD7C6D8C9}" type="datetime1">
              <a:rPr lang="en-US" smtClean="0"/>
              <a:pPr/>
              <a:t>2/16/2026</a:t>
            </a:fld>
            <a:endParaRPr lang="en-US" dirty="0"/>
          </a:p>
        </p:txBody>
      </p:sp>
      <p:sp>
        <p:nvSpPr>
          <p:cNvPr id="6" name="Footer Placeholder 5">
            <a:extLst>
              <a:ext uri="{FF2B5EF4-FFF2-40B4-BE49-F238E27FC236}">
                <a16:creationId xmlns:a16="http://schemas.microsoft.com/office/drawing/2014/main" id="{4AC9E656-2337-4933-A7D3-532BB028066F}"/>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7" name="Slide Number Placeholder 6">
            <a:extLst>
              <a:ext uri="{FF2B5EF4-FFF2-40B4-BE49-F238E27FC236}">
                <a16:creationId xmlns:a16="http://schemas.microsoft.com/office/drawing/2014/main" id="{48FF86E3-6B89-42F1-9899-219C0859585B}"/>
              </a:ext>
            </a:extLst>
          </p:cNvPr>
          <p:cNvSpPr txBox="1">
            <a:spLocks noGrp="1"/>
          </p:cNvSpPr>
          <p:nvPr>
            <p:ph type="sldNum" sz="quarter" idx="8"/>
          </p:nvPr>
        </p:nvSpPr>
        <p:spPr/>
        <p:txBody>
          <a:bodyPr/>
          <a:lstStyle>
            <a:lvl1pPr>
              <a:defRPr b="0" i="0">
                <a:latin typeface="Raleway" pitchFamily="2" charset="77"/>
              </a:defRPr>
            </a:lvl1pPr>
          </a:lstStyle>
          <a:p>
            <a:fld id="{F8426697-54A5-448C-9E3C-0EC4D2629629}" type="slidenum">
              <a:rPr lang="en-US" smtClean="0"/>
              <a:pPr/>
              <a:t>‹#›</a:t>
            </a:fld>
            <a:endParaRPr lang="en-US" dirty="0"/>
          </a:p>
        </p:txBody>
      </p:sp>
      <p:sp>
        <p:nvSpPr>
          <p:cNvPr id="8" name="Rectangle 7">
            <a:extLst>
              <a:ext uri="{FF2B5EF4-FFF2-40B4-BE49-F238E27FC236}">
                <a16:creationId xmlns:a16="http://schemas.microsoft.com/office/drawing/2014/main" id="{02D163FD-02C4-4940-B189-8BC7BC17EC94}"/>
              </a:ext>
            </a:extLst>
          </p:cNvPr>
          <p:cNvSpPr/>
          <p:nvPr/>
        </p:nvSpPr>
        <p:spPr>
          <a:xfrm>
            <a:off x="0" y="0"/>
            <a:ext cx="12191996" cy="6858000"/>
          </a:xfrm>
          <a:prstGeom prst="rect">
            <a:avLst/>
          </a:prstGeom>
          <a:solidFill>
            <a:srgbClr val="000000">
              <a:alpha val="7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40568866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Backtround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DC41C-13F7-404B-8380-601CDD498044}"/>
              </a:ext>
            </a:extLst>
          </p:cNvPr>
          <p:cNvSpPr txBox="1">
            <a:spLocks noGrp="1"/>
          </p:cNvSpPr>
          <p:nvPr>
            <p:ph type="title"/>
          </p:nvPr>
        </p:nvSpPr>
        <p:spPr>
          <a:xfrm>
            <a:off x="839784" y="457200"/>
            <a:ext cx="3932240" cy="1600200"/>
          </a:xfrm>
        </p:spPr>
        <p:txBody>
          <a:bodyPr anchor="b">
            <a:noAutofit/>
          </a:bodyPr>
          <a:lstStyle>
            <a:lvl1pPr>
              <a:defRPr sz="4000" b="0" i="0">
                <a:latin typeface="Raleway" pitchFamily="2" charset="77"/>
              </a:defRPr>
            </a:lvl1pPr>
          </a:lstStyle>
          <a:p>
            <a:pPr lvl="0"/>
            <a:r>
              <a:rPr lang="en-US" dirty="0"/>
              <a:t>Click to edit Master title style</a:t>
            </a:r>
          </a:p>
        </p:txBody>
      </p:sp>
      <p:sp>
        <p:nvSpPr>
          <p:cNvPr id="3" name="Picture Placeholder 2">
            <a:extLst>
              <a:ext uri="{FF2B5EF4-FFF2-40B4-BE49-F238E27FC236}">
                <a16:creationId xmlns:a16="http://schemas.microsoft.com/office/drawing/2014/main" id="{07813520-B4C8-45A9-85EA-C8941241034C}"/>
              </a:ext>
            </a:extLst>
          </p:cNvPr>
          <p:cNvSpPr txBox="1">
            <a:spLocks noGrp="1"/>
          </p:cNvSpPr>
          <p:nvPr>
            <p:ph type="pic" idx="1"/>
          </p:nvPr>
        </p:nvSpPr>
        <p:spPr>
          <a:xfrm>
            <a:off x="5183184" y="987423"/>
            <a:ext cx="6172200" cy="4873623"/>
          </a:xfrm>
        </p:spPr>
        <p:txBody>
          <a:bodyPr/>
          <a:lstStyle>
            <a:lvl1pPr marL="0" indent="0">
              <a:buNone/>
              <a:defRPr sz="7585" b="0" i="0">
                <a:latin typeface="Raleway" pitchFamily="2" charset="77"/>
              </a:defRPr>
            </a:lvl1pPr>
          </a:lstStyle>
          <a:p>
            <a:pPr lvl="0"/>
            <a:r>
              <a:rPr lang="en-US" dirty="0"/>
              <a:t>Click icon to add picture</a:t>
            </a:r>
          </a:p>
        </p:txBody>
      </p:sp>
      <p:sp>
        <p:nvSpPr>
          <p:cNvPr id="4" name="Text Placeholder 3">
            <a:extLst>
              <a:ext uri="{FF2B5EF4-FFF2-40B4-BE49-F238E27FC236}">
                <a16:creationId xmlns:a16="http://schemas.microsoft.com/office/drawing/2014/main" id="{D7789E82-2F57-48AC-B2C5-B23CC64F0A5B}"/>
              </a:ext>
            </a:extLst>
          </p:cNvPr>
          <p:cNvSpPr txBox="1">
            <a:spLocks noGrp="1"/>
          </p:cNvSpPr>
          <p:nvPr>
            <p:ph type="body" idx="2"/>
          </p:nvPr>
        </p:nvSpPr>
        <p:spPr>
          <a:xfrm>
            <a:off x="839784" y="2057400"/>
            <a:ext cx="3932240" cy="3811584"/>
          </a:xfrm>
        </p:spPr>
        <p:txBody>
          <a:bodyPr/>
          <a:lstStyle>
            <a:lvl1pPr marL="0" indent="0">
              <a:buNone/>
              <a:defRPr sz="3792" b="0" i="0">
                <a:latin typeface="Raleway" pitchFamily="2" charset="77"/>
              </a:defRPr>
            </a:lvl1pPr>
          </a:lstStyle>
          <a:p>
            <a:pPr lvl="0"/>
            <a:r>
              <a:rPr lang="en-US" dirty="0"/>
              <a:t>Click to edit Master text styles</a:t>
            </a:r>
          </a:p>
        </p:txBody>
      </p:sp>
      <p:sp>
        <p:nvSpPr>
          <p:cNvPr id="5" name="Date Placeholder 4">
            <a:extLst>
              <a:ext uri="{FF2B5EF4-FFF2-40B4-BE49-F238E27FC236}">
                <a16:creationId xmlns:a16="http://schemas.microsoft.com/office/drawing/2014/main" id="{68754C1F-29E9-413C-A4C7-E522A7FC1595}"/>
              </a:ext>
            </a:extLst>
          </p:cNvPr>
          <p:cNvSpPr txBox="1">
            <a:spLocks noGrp="1"/>
          </p:cNvSpPr>
          <p:nvPr>
            <p:ph type="dt" sz="half" idx="7"/>
          </p:nvPr>
        </p:nvSpPr>
        <p:spPr/>
        <p:txBody>
          <a:bodyPr/>
          <a:lstStyle>
            <a:lvl1pPr>
              <a:defRPr b="0" i="0">
                <a:latin typeface="Raleway" pitchFamily="2" charset="77"/>
              </a:defRPr>
            </a:lvl1pPr>
          </a:lstStyle>
          <a:p>
            <a:fld id="{3C15F6EE-E710-4817-90E3-183FE464F3A3}" type="datetime1">
              <a:rPr lang="en-US" smtClean="0"/>
              <a:pPr/>
              <a:t>2/16/2026</a:t>
            </a:fld>
            <a:endParaRPr lang="en-US" dirty="0"/>
          </a:p>
        </p:txBody>
      </p:sp>
      <p:sp>
        <p:nvSpPr>
          <p:cNvPr id="6" name="Footer Placeholder 5">
            <a:extLst>
              <a:ext uri="{FF2B5EF4-FFF2-40B4-BE49-F238E27FC236}">
                <a16:creationId xmlns:a16="http://schemas.microsoft.com/office/drawing/2014/main" id="{9CF72016-47FB-492F-BF4B-F46087C66502}"/>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7" name="Slide Number Placeholder 6">
            <a:extLst>
              <a:ext uri="{FF2B5EF4-FFF2-40B4-BE49-F238E27FC236}">
                <a16:creationId xmlns:a16="http://schemas.microsoft.com/office/drawing/2014/main" id="{659A1151-FEAA-4E9F-A661-20B11521C121}"/>
              </a:ext>
            </a:extLst>
          </p:cNvPr>
          <p:cNvSpPr txBox="1">
            <a:spLocks noGrp="1"/>
          </p:cNvSpPr>
          <p:nvPr>
            <p:ph type="sldNum" sz="quarter" idx="8"/>
          </p:nvPr>
        </p:nvSpPr>
        <p:spPr/>
        <p:txBody>
          <a:bodyPr/>
          <a:lstStyle>
            <a:lvl1pPr>
              <a:defRPr b="0" i="0">
                <a:latin typeface="Raleway" pitchFamily="2" charset="77"/>
              </a:defRPr>
            </a:lvl1pPr>
          </a:lstStyle>
          <a:p>
            <a:fld id="{4DBC1851-D639-48AE-AFC2-B59455A137DD}" type="slidenum">
              <a:rPr lang="en-US" smtClean="0"/>
              <a:pPr/>
              <a:t>‹#›</a:t>
            </a:fld>
            <a:endParaRPr lang="en-US" dirty="0"/>
          </a:p>
        </p:txBody>
      </p:sp>
      <p:sp>
        <p:nvSpPr>
          <p:cNvPr id="8" name="Rectangle 7">
            <a:extLst>
              <a:ext uri="{FF2B5EF4-FFF2-40B4-BE49-F238E27FC236}">
                <a16:creationId xmlns:a16="http://schemas.microsoft.com/office/drawing/2014/main" id="{264E4F9D-AA4E-48D5-8CE4-4F0EA1EFF00A}"/>
              </a:ext>
            </a:extLst>
          </p:cNvPr>
          <p:cNvSpPr/>
          <p:nvPr/>
        </p:nvSpPr>
        <p:spPr>
          <a:xfrm>
            <a:off x="0" y="0"/>
            <a:ext cx="12191996" cy="6858000"/>
          </a:xfrm>
          <a:prstGeom prst="rect">
            <a:avLst/>
          </a:prstGeom>
          <a:solidFill>
            <a:srgbClr val="000000">
              <a:alpha val="7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21251634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ubtitle Background Graphic">
    <p:spTree>
      <p:nvGrpSpPr>
        <p:cNvPr id="1" name=""/>
        <p:cNvGrpSpPr/>
        <p:nvPr/>
      </p:nvGrpSpPr>
      <p:grpSpPr>
        <a:xfrm>
          <a:off x="0" y="0"/>
          <a:ext cx="0" cy="0"/>
          <a:chOff x="0" y="0"/>
          <a:chExt cx="0" cy="0"/>
        </a:xfrm>
      </p:grpSpPr>
      <p:sp>
        <p:nvSpPr>
          <p:cNvPr id="2" name="Google Shape;13;p3">
            <a:extLst>
              <a:ext uri="{FF2B5EF4-FFF2-40B4-BE49-F238E27FC236}">
                <a16:creationId xmlns:a16="http://schemas.microsoft.com/office/drawing/2014/main" id="{93326F8A-0588-4DBA-920F-0990DAF3DD30}"/>
              </a:ext>
            </a:extLst>
          </p:cNvPr>
          <p:cNvSpPr txBox="1">
            <a:spLocks noGrp="1"/>
          </p:cNvSpPr>
          <p:nvPr>
            <p:ph type="title"/>
          </p:nvPr>
        </p:nvSpPr>
        <p:spPr>
          <a:xfrm>
            <a:off x="2549365" y="2822332"/>
            <a:ext cx="7736802" cy="1546396"/>
          </a:xfrm>
        </p:spPr>
        <p:txBody>
          <a:bodyPr lIns="91421" tIns="91421" rIns="91421" bIns="91421" anchor="b"/>
          <a:lstStyle>
            <a:lvl1pPr>
              <a:defRPr sz="6400" b="0" i="0">
                <a:latin typeface="Raleway" pitchFamily="2" charset="77"/>
              </a:defRPr>
            </a:lvl1pPr>
          </a:lstStyle>
          <a:p>
            <a:pPr lvl="0"/>
            <a:r>
              <a:rPr lang="en-US" dirty="0"/>
              <a:t>Click to edit Master title style</a:t>
            </a:r>
          </a:p>
        </p:txBody>
      </p:sp>
      <p:sp>
        <p:nvSpPr>
          <p:cNvPr id="3" name="Google Shape;14;p3">
            <a:extLst>
              <a:ext uri="{FF2B5EF4-FFF2-40B4-BE49-F238E27FC236}">
                <a16:creationId xmlns:a16="http://schemas.microsoft.com/office/drawing/2014/main" id="{7494961C-6750-4351-8194-904CA1254C71}"/>
              </a:ext>
            </a:extLst>
          </p:cNvPr>
          <p:cNvSpPr txBox="1">
            <a:spLocks noGrp="1"/>
          </p:cNvSpPr>
          <p:nvPr>
            <p:ph type="subTitle" idx="4294967295"/>
          </p:nvPr>
        </p:nvSpPr>
        <p:spPr>
          <a:xfrm>
            <a:off x="2549365" y="4193136"/>
            <a:ext cx="7736802" cy="1046402"/>
          </a:xfrm>
        </p:spPr>
        <p:txBody>
          <a:bodyPr lIns="91421" tIns="91421" rIns="91421" bIns="91421"/>
          <a:lstStyle>
            <a:lvl1pPr>
              <a:spcBef>
                <a:spcPts val="0"/>
              </a:spcBef>
              <a:buNone/>
              <a:defRPr sz="2400" b="0" i="0">
                <a:solidFill>
                  <a:srgbClr val="666666"/>
                </a:solidFill>
                <a:latin typeface="Raleway" pitchFamily="2" charset="77"/>
              </a:defRPr>
            </a:lvl1pPr>
          </a:lstStyle>
          <a:p>
            <a:pPr lvl="0"/>
            <a:r>
              <a:rPr lang="en-US" dirty="0"/>
              <a:t>Click to edit Master subtitle style</a:t>
            </a:r>
          </a:p>
        </p:txBody>
      </p:sp>
      <p:sp>
        <p:nvSpPr>
          <p:cNvPr id="4" name="Google Shape;15;p3">
            <a:extLst>
              <a:ext uri="{FF2B5EF4-FFF2-40B4-BE49-F238E27FC236}">
                <a16:creationId xmlns:a16="http://schemas.microsoft.com/office/drawing/2014/main" id="{425AE372-1695-4A99-A074-0E76990DBC10}"/>
              </a:ext>
            </a:extLst>
          </p:cNvPr>
          <p:cNvSpPr txBox="1">
            <a:spLocks noGrp="1"/>
          </p:cNvSpPr>
          <p:nvPr>
            <p:ph type="sldNum" sz="quarter" idx="8"/>
          </p:nvPr>
        </p:nvSpPr>
        <p:spPr>
          <a:xfrm>
            <a:off x="11047479" y="5874471"/>
            <a:ext cx="731602" cy="524801"/>
          </a:xfrm>
        </p:spPr>
        <p:txBody>
          <a:bodyPr lIns="91421" tIns="91421" rIns="91421" bIns="91421"/>
          <a:lstStyle>
            <a:lvl1pPr>
              <a:defRPr b="0" i="0">
                <a:latin typeface="Raleway" pitchFamily="2" charset="77"/>
              </a:defRPr>
            </a:lvl1pPr>
          </a:lstStyle>
          <a:p>
            <a:fld id="{A0201264-FC2E-41F1-9FE6-EB01EB459A72}" type="slidenum">
              <a:rPr lang="en-US" smtClean="0"/>
              <a:pPr/>
              <a:t>‹#›</a:t>
            </a:fld>
            <a:endParaRPr lang="en-US" dirty="0"/>
          </a:p>
        </p:txBody>
      </p:sp>
      <p:sp>
        <p:nvSpPr>
          <p:cNvPr id="5" name="Rectangle 4">
            <a:extLst>
              <a:ext uri="{FF2B5EF4-FFF2-40B4-BE49-F238E27FC236}">
                <a16:creationId xmlns:a16="http://schemas.microsoft.com/office/drawing/2014/main" id="{6EB30458-BDA5-43B2-BEF5-E037479E2A60}"/>
              </a:ext>
            </a:extLst>
          </p:cNvPr>
          <p:cNvSpPr/>
          <p:nvPr/>
        </p:nvSpPr>
        <p:spPr>
          <a:xfrm>
            <a:off x="0" y="0"/>
            <a:ext cx="12191996" cy="6858000"/>
          </a:xfrm>
          <a:prstGeom prst="rect">
            <a:avLst/>
          </a:prstGeom>
          <a:solidFill>
            <a:srgbClr val="232539">
              <a:alpha val="36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125458633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ColTx" preserve="1">
  <p:cSld name="Title + 2 columns Background Graphic">
    <p:spTree>
      <p:nvGrpSpPr>
        <p:cNvPr id="1" name=""/>
        <p:cNvGrpSpPr/>
        <p:nvPr/>
      </p:nvGrpSpPr>
      <p:grpSpPr>
        <a:xfrm>
          <a:off x="0" y="0"/>
          <a:ext cx="0" cy="0"/>
          <a:chOff x="0" y="0"/>
          <a:chExt cx="0" cy="0"/>
        </a:xfrm>
      </p:grpSpPr>
      <p:sp>
        <p:nvSpPr>
          <p:cNvPr id="2" name="Google Shape;26;p6">
            <a:extLst>
              <a:ext uri="{FF2B5EF4-FFF2-40B4-BE49-F238E27FC236}">
                <a16:creationId xmlns:a16="http://schemas.microsoft.com/office/drawing/2014/main" id="{36327A43-642D-4469-AF67-28D2AEA9D1ED}"/>
              </a:ext>
            </a:extLst>
          </p:cNvPr>
          <p:cNvSpPr txBox="1">
            <a:spLocks noGrp="1"/>
          </p:cNvSpPr>
          <p:nvPr>
            <p:ph type="title"/>
          </p:nvPr>
        </p:nvSpPr>
        <p:spPr>
          <a:xfrm>
            <a:off x="2074901" y="959169"/>
            <a:ext cx="8822396" cy="933200"/>
          </a:xfrm>
        </p:spPr>
        <p:txBody>
          <a:bodyPr lIns="91421" tIns="91421" rIns="91421" bIns="91421" anchor="b"/>
          <a:lstStyle>
            <a:lvl1pPr>
              <a:defRPr b="0" i="0">
                <a:latin typeface="Raleway" pitchFamily="2" charset="77"/>
              </a:defRPr>
            </a:lvl1pPr>
          </a:lstStyle>
          <a:p>
            <a:pPr lvl="0"/>
            <a:r>
              <a:rPr lang="en-US" dirty="0"/>
              <a:t>Click to edit Master title style</a:t>
            </a:r>
          </a:p>
        </p:txBody>
      </p:sp>
      <p:sp>
        <p:nvSpPr>
          <p:cNvPr id="3" name="Google Shape;27;p6">
            <a:extLst>
              <a:ext uri="{FF2B5EF4-FFF2-40B4-BE49-F238E27FC236}">
                <a16:creationId xmlns:a16="http://schemas.microsoft.com/office/drawing/2014/main" id="{5A39D0A1-2445-4F20-B660-5340272237B0}"/>
              </a:ext>
            </a:extLst>
          </p:cNvPr>
          <p:cNvSpPr txBox="1">
            <a:spLocks noGrp="1"/>
          </p:cNvSpPr>
          <p:nvPr>
            <p:ph type="body" idx="1"/>
          </p:nvPr>
        </p:nvSpPr>
        <p:spPr>
          <a:xfrm>
            <a:off x="2074901" y="1972497"/>
            <a:ext cx="4282400" cy="4798396"/>
          </a:xfrm>
        </p:spPr>
        <p:txBody>
          <a:bodyPr lIns="91421" tIns="91421" rIns="91421" bIns="91421"/>
          <a:lstStyle>
            <a:lvl1pPr marL="609584" indent="-491051">
              <a:spcBef>
                <a:spcPts val="800"/>
              </a:spcBef>
              <a:buSzPts val="2200"/>
              <a:buChar char="◈"/>
              <a:defRPr sz="2933" b="0" i="0">
                <a:latin typeface="Raleway" pitchFamily="2" charset="77"/>
              </a:defRPr>
            </a:lvl1pPr>
          </a:lstStyle>
          <a:p>
            <a:pPr lvl="0"/>
            <a:r>
              <a:rPr lang="en-US" dirty="0"/>
              <a:t>Click to edit Master text styles</a:t>
            </a:r>
          </a:p>
        </p:txBody>
      </p:sp>
      <p:sp>
        <p:nvSpPr>
          <p:cNvPr id="4" name="Google Shape;28;p6">
            <a:extLst>
              <a:ext uri="{FF2B5EF4-FFF2-40B4-BE49-F238E27FC236}">
                <a16:creationId xmlns:a16="http://schemas.microsoft.com/office/drawing/2014/main" id="{CD3BEA86-375C-4F9D-BACB-24967BC9D9B8}"/>
              </a:ext>
            </a:extLst>
          </p:cNvPr>
          <p:cNvSpPr txBox="1">
            <a:spLocks noGrp="1"/>
          </p:cNvSpPr>
          <p:nvPr>
            <p:ph type="body" idx="2"/>
          </p:nvPr>
        </p:nvSpPr>
        <p:spPr>
          <a:xfrm>
            <a:off x="6615025" y="1972497"/>
            <a:ext cx="4282400" cy="4798396"/>
          </a:xfrm>
        </p:spPr>
        <p:txBody>
          <a:bodyPr lIns="91421" tIns="91421" rIns="91421" bIns="91421"/>
          <a:lstStyle>
            <a:lvl1pPr marL="609584" indent="-491051">
              <a:spcBef>
                <a:spcPts val="800"/>
              </a:spcBef>
              <a:buSzPts val="2200"/>
              <a:buChar char="◈"/>
              <a:defRPr sz="2933" b="0" i="0">
                <a:latin typeface="Raleway" pitchFamily="2" charset="77"/>
              </a:defRPr>
            </a:lvl1pPr>
          </a:lstStyle>
          <a:p>
            <a:pPr lvl="0"/>
            <a:r>
              <a:rPr lang="en-US" dirty="0"/>
              <a:t>Click to edit Master text styles</a:t>
            </a:r>
          </a:p>
        </p:txBody>
      </p:sp>
      <p:sp>
        <p:nvSpPr>
          <p:cNvPr id="5" name="Google Shape;29;p6">
            <a:extLst>
              <a:ext uri="{FF2B5EF4-FFF2-40B4-BE49-F238E27FC236}">
                <a16:creationId xmlns:a16="http://schemas.microsoft.com/office/drawing/2014/main" id="{F22ACF26-B829-4F3B-8E92-C034E74E00BD}"/>
              </a:ext>
            </a:extLst>
          </p:cNvPr>
          <p:cNvSpPr txBox="1">
            <a:spLocks noGrp="1"/>
          </p:cNvSpPr>
          <p:nvPr>
            <p:ph type="sldNum" sz="quarter" idx="8"/>
          </p:nvPr>
        </p:nvSpPr>
        <p:spPr>
          <a:xfrm>
            <a:off x="11036972" y="5863964"/>
            <a:ext cx="731602" cy="524801"/>
          </a:xfrm>
        </p:spPr>
        <p:txBody>
          <a:bodyPr lIns="91421" tIns="91421" rIns="91421" bIns="91421"/>
          <a:lstStyle>
            <a:lvl1pPr>
              <a:defRPr b="0" i="0">
                <a:latin typeface="Raleway" pitchFamily="2" charset="77"/>
              </a:defRPr>
            </a:lvl1pPr>
          </a:lstStyle>
          <a:p>
            <a:fld id="{002E9E45-2CE5-4596-9D38-0339A5EF0F5C}" type="slidenum">
              <a:rPr lang="en-US" smtClean="0"/>
              <a:pPr/>
              <a:t>‹#›</a:t>
            </a:fld>
            <a:endParaRPr lang="en-US" dirty="0"/>
          </a:p>
        </p:txBody>
      </p:sp>
      <p:sp>
        <p:nvSpPr>
          <p:cNvPr id="6" name="Rectangle 6">
            <a:extLst>
              <a:ext uri="{FF2B5EF4-FFF2-40B4-BE49-F238E27FC236}">
                <a16:creationId xmlns:a16="http://schemas.microsoft.com/office/drawing/2014/main" id="{783C54F7-A67E-49C5-B83D-5C81109FCF5A}"/>
              </a:ext>
            </a:extLst>
          </p:cNvPr>
          <p:cNvSpPr/>
          <p:nvPr/>
        </p:nvSpPr>
        <p:spPr>
          <a:xfrm>
            <a:off x="0" y="0"/>
            <a:ext cx="12191996" cy="6858000"/>
          </a:xfrm>
          <a:prstGeom prst="rect">
            <a:avLst/>
          </a:prstGeom>
          <a:solidFill>
            <a:srgbClr val="000000">
              <a:alpha val="7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Raleway" pitchFamily="2" charset="77"/>
            </a:endParaRPr>
          </a:p>
        </p:txBody>
      </p:sp>
    </p:spTree>
    <p:extLst>
      <p:ext uri="{BB962C8B-B14F-4D97-AF65-F5344CB8AC3E}">
        <p14:creationId xmlns:p14="http://schemas.microsoft.com/office/powerpoint/2010/main" val="16989095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1_Title Slide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B73F0-F6B7-47BF-8A22-6F2C24F2F545}"/>
              </a:ext>
            </a:extLst>
          </p:cNvPr>
          <p:cNvSpPr txBox="1">
            <a:spLocks noGrp="1"/>
          </p:cNvSpPr>
          <p:nvPr>
            <p:ph type="ctrTitle"/>
          </p:nvPr>
        </p:nvSpPr>
        <p:spPr>
          <a:xfrm>
            <a:off x="1524003" y="1122361"/>
            <a:ext cx="9144000" cy="2387598"/>
          </a:xfrm>
        </p:spPr>
        <p:txBody>
          <a:bodyPr anchor="b" anchorCtr="1"/>
          <a:lstStyle>
            <a:lvl1pPr algn="ctr">
              <a:defRPr sz="8000" b="0" i="0">
                <a:latin typeface="Raleway" pitchFamily="2" charset="77"/>
              </a:defRPr>
            </a:lvl1pPr>
          </a:lstStyle>
          <a:p>
            <a:pPr lvl="0"/>
            <a:r>
              <a:rPr lang="en-US" dirty="0"/>
              <a:t>Click to edit Master title style</a:t>
            </a:r>
          </a:p>
        </p:txBody>
      </p:sp>
      <p:sp>
        <p:nvSpPr>
          <p:cNvPr id="3" name="Subtitle 2">
            <a:extLst>
              <a:ext uri="{FF2B5EF4-FFF2-40B4-BE49-F238E27FC236}">
                <a16:creationId xmlns:a16="http://schemas.microsoft.com/office/drawing/2014/main" id="{9584B038-E12D-484B-A6F6-707DDC963CCE}"/>
              </a:ext>
            </a:extLst>
          </p:cNvPr>
          <p:cNvSpPr txBox="1">
            <a:spLocks noGrp="1"/>
          </p:cNvSpPr>
          <p:nvPr>
            <p:ph type="subTitle" idx="1"/>
          </p:nvPr>
        </p:nvSpPr>
        <p:spPr>
          <a:xfrm>
            <a:off x="1524003" y="3602041"/>
            <a:ext cx="9144000" cy="1655758"/>
          </a:xfrm>
        </p:spPr>
        <p:txBody>
          <a:bodyPr anchorCtr="1"/>
          <a:lstStyle>
            <a:lvl1pPr marL="0" indent="0" algn="ctr">
              <a:buNone/>
              <a:defRPr sz="5689" b="0" i="0">
                <a:latin typeface="Raleway" pitchFamily="2" charset="77"/>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4CAD4215-232F-46B6-BA1E-07178BED2F6C}"/>
              </a:ext>
            </a:extLst>
          </p:cNvPr>
          <p:cNvSpPr txBox="1">
            <a:spLocks noGrp="1"/>
          </p:cNvSpPr>
          <p:nvPr>
            <p:ph type="dt" sz="half" idx="7"/>
          </p:nvPr>
        </p:nvSpPr>
        <p:spPr/>
        <p:txBody>
          <a:bodyPr/>
          <a:lstStyle>
            <a:lvl1pPr>
              <a:defRPr b="0" i="0">
                <a:latin typeface="Raleway" pitchFamily="2" charset="77"/>
              </a:defRPr>
            </a:lvl1pPr>
          </a:lstStyle>
          <a:p>
            <a:fld id="{30E0F4E2-8E30-4585-8C37-89BE05653CFF}" type="datetime1">
              <a:rPr lang="en-US" smtClean="0"/>
              <a:pPr/>
              <a:t>2/16/2026</a:t>
            </a:fld>
            <a:endParaRPr lang="en-US" dirty="0"/>
          </a:p>
        </p:txBody>
      </p:sp>
      <p:sp>
        <p:nvSpPr>
          <p:cNvPr id="5" name="Footer Placeholder 4">
            <a:extLst>
              <a:ext uri="{FF2B5EF4-FFF2-40B4-BE49-F238E27FC236}">
                <a16:creationId xmlns:a16="http://schemas.microsoft.com/office/drawing/2014/main" id="{A3FC5045-00DE-4843-B526-0AB730D2806B}"/>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Tree>
    <p:extLst>
      <p:ext uri="{BB962C8B-B14F-4D97-AF65-F5344CB8AC3E}">
        <p14:creationId xmlns:p14="http://schemas.microsoft.com/office/powerpoint/2010/main" val="20002217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obj" preserve="1">
  <p:cSld name="1_Title and Content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14B32-44F1-41EF-B932-757B6B5ACF3C}"/>
              </a:ext>
            </a:extLst>
          </p:cNvPr>
          <p:cNvSpPr txBox="1">
            <a:spLocks noGrp="1"/>
          </p:cNvSpPr>
          <p:nvPr>
            <p:ph type="title"/>
          </p:nvPr>
        </p:nvSpPr>
        <p:spPr/>
        <p:txBody>
          <a:bodyPr/>
          <a:lstStyle>
            <a:lvl1pPr>
              <a:defRPr b="0" i="0">
                <a:latin typeface="Raleway" pitchFamily="2" charset="77"/>
              </a:defRPr>
            </a:lvl1pPr>
          </a:lstStyle>
          <a:p>
            <a:pPr lvl="0"/>
            <a:r>
              <a:rPr lang="en-US" dirty="0"/>
              <a:t>Click to edit Master title style</a:t>
            </a:r>
          </a:p>
        </p:txBody>
      </p:sp>
      <p:sp>
        <p:nvSpPr>
          <p:cNvPr id="3" name="Content Placeholder 2">
            <a:extLst>
              <a:ext uri="{FF2B5EF4-FFF2-40B4-BE49-F238E27FC236}">
                <a16:creationId xmlns:a16="http://schemas.microsoft.com/office/drawing/2014/main" id="{6F52A85E-96D3-4515-9D9C-443514F345C9}"/>
              </a:ext>
            </a:extLst>
          </p:cNvPr>
          <p:cNvSpPr txBox="1">
            <a:spLocks noGrp="1"/>
          </p:cNvSpPr>
          <p:nvPr>
            <p:ph idx="1"/>
          </p:nvPr>
        </p:nvSpPr>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23D3F27-3223-48DC-A8AF-3D5F80C158F3}"/>
              </a:ext>
            </a:extLst>
          </p:cNvPr>
          <p:cNvSpPr txBox="1">
            <a:spLocks noGrp="1"/>
          </p:cNvSpPr>
          <p:nvPr>
            <p:ph type="dt" sz="half" idx="7"/>
          </p:nvPr>
        </p:nvSpPr>
        <p:spPr/>
        <p:txBody>
          <a:bodyPr/>
          <a:lstStyle>
            <a:lvl1pPr>
              <a:defRPr b="0" i="0">
                <a:latin typeface="Raleway" pitchFamily="2" charset="77"/>
              </a:defRPr>
            </a:lvl1pPr>
          </a:lstStyle>
          <a:p>
            <a:fld id="{10FCA4A7-F1A7-4DB3-8148-1AB3769010BB}" type="datetime1">
              <a:rPr lang="en-US" smtClean="0"/>
              <a:pPr/>
              <a:t>2/16/2026</a:t>
            </a:fld>
            <a:endParaRPr lang="en-US" dirty="0"/>
          </a:p>
        </p:txBody>
      </p:sp>
      <p:sp>
        <p:nvSpPr>
          <p:cNvPr id="5" name="Footer Placeholder 4">
            <a:extLst>
              <a:ext uri="{FF2B5EF4-FFF2-40B4-BE49-F238E27FC236}">
                <a16:creationId xmlns:a16="http://schemas.microsoft.com/office/drawing/2014/main" id="{5A5EBBC0-8E16-43BE-9879-87C358F66360}"/>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Tree>
    <p:extLst>
      <p:ext uri="{BB962C8B-B14F-4D97-AF65-F5344CB8AC3E}">
        <p14:creationId xmlns:p14="http://schemas.microsoft.com/office/powerpoint/2010/main" val="1417998214"/>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57270-00A3-44DF-9E7C-6127EA9468CC}"/>
              </a:ext>
            </a:extLst>
          </p:cNvPr>
          <p:cNvSpPr txBox="1">
            <a:spLocks noGrp="1"/>
          </p:cNvSpPr>
          <p:nvPr>
            <p:ph type="title"/>
          </p:nvPr>
        </p:nvSpPr>
        <p:spPr>
          <a:xfrm>
            <a:off x="831847" y="1709735"/>
            <a:ext cx="10515600" cy="2852735"/>
          </a:xfrm>
        </p:spPr>
        <p:txBody>
          <a:bodyPr anchor="b"/>
          <a:lstStyle>
            <a:lvl1pPr>
              <a:defRPr sz="8000" b="0" i="0">
                <a:latin typeface="Raleway" pitchFamily="2" charset="77"/>
              </a:defRPr>
            </a:lvl1pPr>
          </a:lstStyle>
          <a:p>
            <a:pPr lvl="0"/>
            <a:r>
              <a:rPr lang="en-US" dirty="0"/>
              <a:t>Click to edit Master title style</a:t>
            </a:r>
          </a:p>
        </p:txBody>
      </p:sp>
      <p:sp>
        <p:nvSpPr>
          <p:cNvPr id="3" name="Text Placeholder 2">
            <a:extLst>
              <a:ext uri="{FF2B5EF4-FFF2-40B4-BE49-F238E27FC236}">
                <a16:creationId xmlns:a16="http://schemas.microsoft.com/office/drawing/2014/main" id="{83E3A8F8-5988-4A13-B03A-F6F927506D28}"/>
              </a:ext>
            </a:extLst>
          </p:cNvPr>
          <p:cNvSpPr txBox="1">
            <a:spLocks noGrp="1"/>
          </p:cNvSpPr>
          <p:nvPr>
            <p:ph type="body" idx="1"/>
          </p:nvPr>
        </p:nvSpPr>
        <p:spPr>
          <a:xfrm>
            <a:off x="831847" y="4589465"/>
            <a:ext cx="10515600" cy="1500182"/>
          </a:xfrm>
        </p:spPr>
        <p:txBody>
          <a:bodyPr/>
          <a:lstStyle>
            <a:lvl1pPr marL="0" indent="0">
              <a:buNone/>
              <a:defRPr sz="5689" b="0" i="0">
                <a:solidFill>
                  <a:srgbClr val="898989"/>
                </a:solidFill>
                <a:latin typeface="Raleway" pitchFamily="2" charset="77"/>
              </a:defRPr>
            </a:lvl1pPr>
          </a:lstStyle>
          <a:p>
            <a:pPr lvl="0"/>
            <a:r>
              <a:rPr lang="en-US" dirty="0"/>
              <a:t>Click to edit Master text styles</a:t>
            </a:r>
          </a:p>
        </p:txBody>
      </p:sp>
      <p:sp>
        <p:nvSpPr>
          <p:cNvPr id="4" name="Date Placeholder 3">
            <a:extLst>
              <a:ext uri="{FF2B5EF4-FFF2-40B4-BE49-F238E27FC236}">
                <a16:creationId xmlns:a16="http://schemas.microsoft.com/office/drawing/2014/main" id="{1C82EF73-05B1-4A17-BC3C-81F77DD52154}"/>
              </a:ext>
            </a:extLst>
          </p:cNvPr>
          <p:cNvSpPr txBox="1">
            <a:spLocks noGrp="1"/>
          </p:cNvSpPr>
          <p:nvPr>
            <p:ph type="dt" sz="half" idx="7"/>
          </p:nvPr>
        </p:nvSpPr>
        <p:spPr/>
        <p:txBody>
          <a:bodyPr/>
          <a:lstStyle>
            <a:lvl1pPr>
              <a:defRPr b="0" i="0">
                <a:latin typeface="Raleway" pitchFamily="2" charset="77"/>
              </a:defRPr>
            </a:lvl1pPr>
          </a:lstStyle>
          <a:p>
            <a:fld id="{13ED2956-371B-453C-B95B-54AC11ABAABE}" type="datetime1">
              <a:rPr lang="en-US" smtClean="0"/>
              <a:pPr/>
              <a:t>2/16/2026</a:t>
            </a:fld>
            <a:endParaRPr lang="en-US" dirty="0"/>
          </a:p>
        </p:txBody>
      </p:sp>
      <p:sp>
        <p:nvSpPr>
          <p:cNvPr id="5" name="Footer Placeholder 4">
            <a:extLst>
              <a:ext uri="{FF2B5EF4-FFF2-40B4-BE49-F238E27FC236}">
                <a16:creationId xmlns:a16="http://schemas.microsoft.com/office/drawing/2014/main" id="{3287C65C-6448-468F-B62B-2F1D45011629}"/>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Tree>
    <p:extLst>
      <p:ext uri="{BB962C8B-B14F-4D97-AF65-F5344CB8AC3E}">
        <p14:creationId xmlns:p14="http://schemas.microsoft.com/office/powerpoint/2010/main" val="11965153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woObj" preserve="1">
  <p:cSld name="1_Two Content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01551-8E26-43A4-A9F5-8A834BF95D2D}"/>
              </a:ext>
            </a:extLst>
          </p:cNvPr>
          <p:cNvSpPr txBox="1">
            <a:spLocks noGrp="1"/>
          </p:cNvSpPr>
          <p:nvPr>
            <p:ph type="title"/>
          </p:nvPr>
        </p:nvSpPr>
        <p:spPr/>
        <p:txBody>
          <a:bodyPr/>
          <a:lstStyle>
            <a:lvl1pPr>
              <a:defRPr b="0" i="0">
                <a:latin typeface="Raleway" pitchFamily="2" charset="77"/>
              </a:defRPr>
            </a:lvl1pPr>
          </a:lstStyle>
          <a:p>
            <a:pPr lvl="0"/>
            <a:r>
              <a:rPr lang="en-US" dirty="0"/>
              <a:t>Click to edit Master title style</a:t>
            </a:r>
          </a:p>
        </p:txBody>
      </p:sp>
      <p:sp>
        <p:nvSpPr>
          <p:cNvPr id="3" name="Content Placeholder 2">
            <a:extLst>
              <a:ext uri="{FF2B5EF4-FFF2-40B4-BE49-F238E27FC236}">
                <a16:creationId xmlns:a16="http://schemas.microsoft.com/office/drawing/2014/main" id="{F8CFE9E1-CAF7-4F89-A4CA-7AAB9134D0BF}"/>
              </a:ext>
            </a:extLst>
          </p:cNvPr>
          <p:cNvSpPr txBox="1">
            <a:spLocks noGrp="1"/>
          </p:cNvSpPr>
          <p:nvPr>
            <p:ph idx="1"/>
          </p:nvPr>
        </p:nvSpPr>
        <p:spPr>
          <a:xfrm>
            <a:off x="838203" y="1825627"/>
            <a:ext cx="5181603" cy="4351336"/>
          </a:xfrm>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7C0A93D-2A45-47EF-BD82-D7691609FC29}"/>
              </a:ext>
            </a:extLst>
          </p:cNvPr>
          <p:cNvSpPr txBox="1">
            <a:spLocks noGrp="1"/>
          </p:cNvSpPr>
          <p:nvPr>
            <p:ph idx="2"/>
          </p:nvPr>
        </p:nvSpPr>
        <p:spPr>
          <a:xfrm>
            <a:off x="6172200" y="1825627"/>
            <a:ext cx="5181603" cy="4351336"/>
          </a:xfrm>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EFEEAD8-977D-4C89-93B9-12D8780129D2}"/>
              </a:ext>
            </a:extLst>
          </p:cNvPr>
          <p:cNvSpPr txBox="1">
            <a:spLocks noGrp="1"/>
          </p:cNvSpPr>
          <p:nvPr>
            <p:ph type="dt" sz="half" idx="7"/>
          </p:nvPr>
        </p:nvSpPr>
        <p:spPr/>
        <p:txBody>
          <a:bodyPr/>
          <a:lstStyle>
            <a:lvl1pPr>
              <a:defRPr b="0" i="0">
                <a:latin typeface="Raleway" pitchFamily="2" charset="77"/>
              </a:defRPr>
            </a:lvl1pPr>
          </a:lstStyle>
          <a:p>
            <a:fld id="{1CF7682F-3CB2-48B5-9581-FD92D665083D}" type="datetime1">
              <a:rPr lang="en-US" smtClean="0"/>
              <a:pPr/>
              <a:t>2/16/2026</a:t>
            </a:fld>
            <a:endParaRPr lang="en-US" dirty="0"/>
          </a:p>
        </p:txBody>
      </p:sp>
      <p:sp>
        <p:nvSpPr>
          <p:cNvPr id="6" name="Footer Placeholder 5">
            <a:extLst>
              <a:ext uri="{FF2B5EF4-FFF2-40B4-BE49-F238E27FC236}">
                <a16:creationId xmlns:a16="http://schemas.microsoft.com/office/drawing/2014/main" id="{78FBCA48-2DC7-4338-B6ED-BE8D5EEE76B3}"/>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7" name="Slide Number Placeholder 6">
            <a:extLst>
              <a:ext uri="{FF2B5EF4-FFF2-40B4-BE49-F238E27FC236}">
                <a16:creationId xmlns:a16="http://schemas.microsoft.com/office/drawing/2014/main" id="{30701A4E-8325-4EC6-9A4D-142308A13134}"/>
              </a:ext>
            </a:extLst>
          </p:cNvPr>
          <p:cNvSpPr txBox="1">
            <a:spLocks noGrp="1"/>
          </p:cNvSpPr>
          <p:nvPr>
            <p:ph type="sldNum" sz="quarter" idx="8"/>
          </p:nvPr>
        </p:nvSpPr>
        <p:spPr/>
        <p:txBody>
          <a:bodyPr/>
          <a:lstStyle>
            <a:lvl1pPr>
              <a:defRPr b="0" i="0">
                <a:latin typeface="Raleway" pitchFamily="2" charset="77"/>
              </a:defRPr>
            </a:lvl1pPr>
          </a:lstStyle>
          <a:p>
            <a:fld id="{54BDF4B6-5BF7-428B-8DFC-A827B69ADDD3}" type="slidenum">
              <a:rPr lang="en-US" smtClean="0"/>
              <a:pPr/>
              <a:t>‹#›</a:t>
            </a:fld>
            <a:endParaRPr lang="en-US" dirty="0"/>
          </a:p>
        </p:txBody>
      </p:sp>
    </p:spTree>
    <p:extLst>
      <p:ext uri="{BB962C8B-B14F-4D97-AF65-F5344CB8AC3E}">
        <p14:creationId xmlns:p14="http://schemas.microsoft.com/office/powerpoint/2010/main" val="15255455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woTxTwoObj" preserve="1">
  <p:cSld name="1_Comparison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2D6BB-5328-4479-94D7-38F1DC4EBBE7}"/>
              </a:ext>
            </a:extLst>
          </p:cNvPr>
          <p:cNvSpPr txBox="1">
            <a:spLocks noGrp="1"/>
          </p:cNvSpPr>
          <p:nvPr>
            <p:ph type="title"/>
          </p:nvPr>
        </p:nvSpPr>
        <p:spPr>
          <a:xfrm>
            <a:off x="839784" y="365129"/>
            <a:ext cx="10515600" cy="1325559"/>
          </a:xfrm>
        </p:spPr>
        <p:txBody>
          <a:bodyPr/>
          <a:lstStyle>
            <a:lvl1pPr>
              <a:defRPr b="0" i="0">
                <a:latin typeface="Raleway" pitchFamily="2" charset="77"/>
              </a:defRPr>
            </a:lvl1pPr>
          </a:lstStyle>
          <a:p>
            <a:pPr lvl="0"/>
            <a:r>
              <a:rPr lang="en-US" dirty="0"/>
              <a:t>Click to edit Master title style</a:t>
            </a:r>
          </a:p>
        </p:txBody>
      </p:sp>
      <p:sp>
        <p:nvSpPr>
          <p:cNvPr id="3" name="Text Placeholder 2">
            <a:extLst>
              <a:ext uri="{FF2B5EF4-FFF2-40B4-BE49-F238E27FC236}">
                <a16:creationId xmlns:a16="http://schemas.microsoft.com/office/drawing/2014/main" id="{BEA0B390-FFCB-436D-BBD3-901B5AF85AED}"/>
              </a:ext>
            </a:extLst>
          </p:cNvPr>
          <p:cNvSpPr txBox="1">
            <a:spLocks noGrp="1"/>
          </p:cNvSpPr>
          <p:nvPr>
            <p:ph type="body" idx="1"/>
          </p:nvPr>
        </p:nvSpPr>
        <p:spPr>
          <a:xfrm>
            <a:off x="839784" y="1681160"/>
            <a:ext cx="5157782" cy="823910"/>
          </a:xfrm>
        </p:spPr>
        <p:txBody>
          <a:bodyPr anchor="b">
            <a:noAutofit/>
          </a:bodyPr>
          <a:lstStyle>
            <a:lvl1pPr marL="0" indent="0">
              <a:buNone/>
              <a:defRPr sz="3000" b="0" i="0">
                <a:latin typeface="Raleway" pitchFamily="2" charset="77"/>
              </a:defRPr>
            </a:lvl1pPr>
          </a:lstStyle>
          <a:p>
            <a:pPr lvl="0"/>
            <a:r>
              <a:rPr lang="en-US" dirty="0"/>
              <a:t>Click to edit Master text styles</a:t>
            </a:r>
          </a:p>
        </p:txBody>
      </p:sp>
      <p:sp>
        <p:nvSpPr>
          <p:cNvPr id="4" name="Content Placeholder 3">
            <a:extLst>
              <a:ext uri="{FF2B5EF4-FFF2-40B4-BE49-F238E27FC236}">
                <a16:creationId xmlns:a16="http://schemas.microsoft.com/office/drawing/2014/main" id="{BDAE1E90-BACB-4117-894C-C9B443DCB22D}"/>
              </a:ext>
            </a:extLst>
          </p:cNvPr>
          <p:cNvSpPr txBox="1">
            <a:spLocks noGrp="1"/>
          </p:cNvSpPr>
          <p:nvPr>
            <p:ph idx="2"/>
          </p:nvPr>
        </p:nvSpPr>
        <p:spPr>
          <a:xfrm>
            <a:off x="839784" y="2505071"/>
            <a:ext cx="5157782" cy="3684583"/>
          </a:xfrm>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CFEA2F1-CBF5-4E85-BD45-8296BB0563D2}"/>
              </a:ext>
            </a:extLst>
          </p:cNvPr>
          <p:cNvSpPr txBox="1">
            <a:spLocks noGrp="1"/>
          </p:cNvSpPr>
          <p:nvPr>
            <p:ph type="body" idx="3"/>
          </p:nvPr>
        </p:nvSpPr>
        <p:spPr>
          <a:xfrm>
            <a:off x="6172200" y="1681160"/>
            <a:ext cx="5183184" cy="823910"/>
          </a:xfrm>
        </p:spPr>
        <p:txBody>
          <a:bodyPr anchor="b">
            <a:noAutofit/>
          </a:bodyPr>
          <a:lstStyle>
            <a:lvl1pPr marL="0" indent="0">
              <a:buNone/>
              <a:defRPr sz="3000" b="0" i="0">
                <a:latin typeface="Raleway" pitchFamily="2" charset="77"/>
              </a:defRPr>
            </a:lvl1pPr>
          </a:lstStyle>
          <a:p>
            <a:pPr lvl="0"/>
            <a:r>
              <a:rPr lang="en-US" dirty="0"/>
              <a:t>Click to edit Master text styles</a:t>
            </a:r>
          </a:p>
        </p:txBody>
      </p:sp>
      <p:sp>
        <p:nvSpPr>
          <p:cNvPr id="6" name="Content Placeholder 5">
            <a:extLst>
              <a:ext uri="{FF2B5EF4-FFF2-40B4-BE49-F238E27FC236}">
                <a16:creationId xmlns:a16="http://schemas.microsoft.com/office/drawing/2014/main" id="{2C3DE61E-7F1E-4F35-8DE5-C2076A7BA20A}"/>
              </a:ext>
            </a:extLst>
          </p:cNvPr>
          <p:cNvSpPr txBox="1">
            <a:spLocks noGrp="1"/>
          </p:cNvSpPr>
          <p:nvPr>
            <p:ph idx="4"/>
          </p:nvPr>
        </p:nvSpPr>
        <p:spPr>
          <a:xfrm>
            <a:off x="6172200" y="2505071"/>
            <a:ext cx="5183184" cy="3684583"/>
          </a:xfrm>
        </p:spPr>
        <p:txBody>
          <a:bodyPr/>
          <a:lstStyle>
            <a:lvl1pPr>
              <a:defRPr b="0" i="0">
                <a:latin typeface="Raleway" pitchFamily="2" charset="77"/>
              </a:defRPr>
            </a:lvl1pPr>
            <a:lvl2pPr>
              <a:defRPr b="0" i="0">
                <a:latin typeface="Raleway" pitchFamily="2" charset="77"/>
              </a:defRPr>
            </a:lvl2pPr>
            <a:lvl3pPr>
              <a:defRPr b="0" i="0">
                <a:latin typeface="Raleway" pitchFamily="2" charset="77"/>
              </a:defRPr>
            </a:lvl3pPr>
            <a:lvl4pPr>
              <a:defRPr b="0" i="0">
                <a:latin typeface="Raleway" pitchFamily="2" charset="77"/>
              </a:defRPr>
            </a:lvl4pPr>
            <a:lvl5pPr>
              <a:defRPr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59632FBA-038A-4C92-A903-398CD2AE087E}"/>
              </a:ext>
            </a:extLst>
          </p:cNvPr>
          <p:cNvSpPr txBox="1">
            <a:spLocks noGrp="1"/>
          </p:cNvSpPr>
          <p:nvPr>
            <p:ph type="dt" sz="half" idx="7"/>
          </p:nvPr>
        </p:nvSpPr>
        <p:spPr/>
        <p:txBody>
          <a:bodyPr/>
          <a:lstStyle>
            <a:lvl1pPr>
              <a:defRPr b="0" i="0">
                <a:latin typeface="Raleway" pitchFamily="2" charset="77"/>
              </a:defRPr>
            </a:lvl1pPr>
          </a:lstStyle>
          <a:p>
            <a:fld id="{DD7A7D84-EB7D-408C-91BF-8D7BA2AF1BB0}" type="datetime1">
              <a:rPr lang="en-US" smtClean="0"/>
              <a:pPr/>
              <a:t>2/16/2026</a:t>
            </a:fld>
            <a:endParaRPr lang="en-US" dirty="0"/>
          </a:p>
        </p:txBody>
      </p:sp>
      <p:sp>
        <p:nvSpPr>
          <p:cNvPr id="8" name="Footer Placeholder 7">
            <a:extLst>
              <a:ext uri="{FF2B5EF4-FFF2-40B4-BE49-F238E27FC236}">
                <a16:creationId xmlns:a16="http://schemas.microsoft.com/office/drawing/2014/main" id="{10A64513-64FC-42FF-A217-AF9BB30285E8}"/>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9" name="Slide Number Placeholder 8">
            <a:extLst>
              <a:ext uri="{FF2B5EF4-FFF2-40B4-BE49-F238E27FC236}">
                <a16:creationId xmlns:a16="http://schemas.microsoft.com/office/drawing/2014/main" id="{206F7B90-FD8E-4C17-B3A3-F3986D0AC625}"/>
              </a:ext>
            </a:extLst>
          </p:cNvPr>
          <p:cNvSpPr txBox="1">
            <a:spLocks noGrp="1"/>
          </p:cNvSpPr>
          <p:nvPr>
            <p:ph type="sldNum" sz="quarter" idx="8"/>
          </p:nvPr>
        </p:nvSpPr>
        <p:spPr/>
        <p:txBody>
          <a:bodyPr/>
          <a:lstStyle>
            <a:lvl1pPr>
              <a:defRPr b="0" i="0">
                <a:latin typeface="Raleway" pitchFamily="2" charset="77"/>
              </a:defRPr>
            </a:lvl1pPr>
          </a:lstStyle>
          <a:p>
            <a:fld id="{29E81270-8799-4B8C-8B5C-E27595DE3C9E}" type="slidenum">
              <a:rPr lang="en-US" smtClean="0"/>
              <a:pPr/>
              <a:t>‹#›</a:t>
            </a:fld>
            <a:endParaRPr lang="en-US" dirty="0"/>
          </a:p>
        </p:txBody>
      </p:sp>
    </p:spTree>
    <p:extLst>
      <p:ext uri="{BB962C8B-B14F-4D97-AF65-F5344CB8AC3E}">
        <p14:creationId xmlns:p14="http://schemas.microsoft.com/office/powerpoint/2010/main" val="41889544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itleOnly" preserve="1">
  <p:cSld name="1_Title Only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8A2DD-08F2-4066-89C1-6F3AF5AECC6B}"/>
              </a:ext>
            </a:extLst>
          </p:cNvPr>
          <p:cNvSpPr txBox="1">
            <a:spLocks noGrp="1"/>
          </p:cNvSpPr>
          <p:nvPr>
            <p:ph type="title"/>
          </p:nvPr>
        </p:nvSpPr>
        <p:spPr/>
        <p:txBody>
          <a:bodyPr/>
          <a:lstStyle>
            <a:lvl1pPr>
              <a:defRPr b="0" i="0">
                <a:latin typeface="Raleway" pitchFamily="2" charset="77"/>
              </a:defRPr>
            </a:lvl1pPr>
          </a:lstStyle>
          <a:p>
            <a:pPr lvl="0"/>
            <a:r>
              <a:rPr lang="en-US" dirty="0"/>
              <a:t>Click to edit Master title style</a:t>
            </a:r>
          </a:p>
        </p:txBody>
      </p:sp>
      <p:sp>
        <p:nvSpPr>
          <p:cNvPr id="3" name="Date Placeholder 2">
            <a:extLst>
              <a:ext uri="{FF2B5EF4-FFF2-40B4-BE49-F238E27FC236}">
                <a16:creationId xmlns:a16="http://schemas.microsoft.com/office/drawing/2014/main" id="{9181425E-558B-407C-BAC1-41615C288379}"/>
              </a:ext>
            </a:extLst>
          </p:cNvPr>
          <p:cNvSpPr txBox="1">
            <a:spLocks noGrp="1"/>
          </p:cNvSpPr>
          <p:nvPr>
            <p:ph type="dt" sz="half" idx="7"/>
          </p:nvPr>
        </p:nvSpPr>
        <p:spPr/>
        <p:txBody>
          <a:bodyPr/>
          <a:lstStyle>
            <a:lvl1pPr>
              <a:defRPr b="0" i="0">
                <a:latin typeface="Raleway" pitchFamily="2" charset="77"/>
              </a:defRPr>
            </a:lvl1pPr>
          </a:lstStyle>
          <a:p>
            <a:fld id="{16DEBCAD-CA02-46B2-96AE-682091AB0E05}" type="datetime1">
              <a:rPr lang="en-US" smtClean="0"/>
              <a:pPr/>
              <a:t>2/16/2026</a:t>
            </a:fld>
            <a:endParaRPr lang="en-US" dirty="0"/>
          </a:p>
        </p:txBody>
      </p:sp>
      <p:sp>
        <p:nvSpPr>
          <p:cNvPr id="4" name="Footer Placeholder 3">
            <a:extLst>
              <a:ext uri="{FF2B5EF4-FFF2-40B4-BE49-F238E27FC236}">
                <a16:creationId xmlns:a16="http://schemas.microsoft.com/office/drawing/2014/main" id="{7B308841-E01C-49B9-9463-1DEA372219AD}"/>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5" name="Slide Number Placeholder 4">
            <a:extLst>
              <a:ext uri="{FF2B5EF4-FFF2-40B4-BE49-F238E27FC236}">
                <a16:creationId xmlns:a16="http://schemas.microsoft.com/office/drawing/2014/main" id="{2CC861AB-4BCA-424A-B11B-30AF40768407}"/>
              </a:ext>
            </a:extLst>
          </p:cNvPr>
          <p:cNvSpPr txBox="1">
            <a:spLocks noGrp="1"/>
          </p:cNvSpPr>
          <p:nvPr>
            <p:ph type="sldNum" sz="quarter" idx="8"/>
          </p:nvPr>
        </p:nvSpPr>
        <p:spPr/>
        <p:txBody>
          <a:bodyPr/>
          <a:lstStyle>
            <a:lvl1pPr>
              <a:defRPr b="0" i="0">
                <a:latin typeface="Raleway" pitchFamily="2" charset="77"/>
              </a:defRPr>
            </a:lvl1pPr>
          </a:lstStyle>
          <a:p>
            <a:fld id="{687C8A0C-6244-45B7-AD2B-6FD43BB4CB25}" type="slidenum">
              <a:rPr lang="en-US" smtClean="0"/>
              <a:pPr/>
              <a:t>‹#›</a:t>
            </a:fld>
            <a:endParaRPr lang="en-US" dirty="0"/>
          </a:p>
        </p:txBody>
      </p:sp>
    </p:spTree>
    <p:extLst>
      <p:ext uri="{BB962C8B-B14F-4D97-AF65-F5344CB8AC3E}">
        <p14:creationId xmlns:p14="http://schemas.microsoft.com/office/powerpoint/2010/main" val="36310013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2 Picture Side By Side Plain">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EEEE69C6-3E88-4AC3-9E21-33300CA8F3E1}"/>
              </a:ext>
            </a:extLst>
          </p:cNvPr>
          <p:cNvSpPr txBox="1">
            <a:spLocks noGrp="1"/>
          </p:cNvSpPr>
          <p:nvPr>
            <p:ph type="pic" idx="4294967295"/>
          </p:nvPr>
        </p:nvSpPr>
        <p:spPr>
          <a:xfrm>
            <a:off x="6096003" y="0"/>
            <a:ext cx="6096003" cy="6858000"/>
          </a:xfrm>
        </p:spPr>
        <p:txBody>
          <a:bodyPr/>
          <a:lstStyle>
            <a:lvl1pPr>
              <a:defRPr b="0" i="0">
                <a:latin typeface="Raleway" pitchFamily="2" charset="77"/>
              </a:defRPr>
            </a:lvl1pPr>
          </a:lstStyle>
          <a:p>
            <a:pPr lvl="0"/>
            <a:r>
              <a:rPr lang="en-US" dirty="0"/>
              <a:t>Click icon to add picture</a:t>
            </a:r>
          </a:p>
        </p:txBody>
      </p:sp>
      <p:sp>
        <p:nvSpPr>
          <p:cNvPr id="3" name="Picture Placeholder 11">
            <a:extLst>
              <a:ext uri="{FF2B5EF4-FFF2-40B4-BE49-F238E27FC236}">
                <a16:creationId xmlns:a16="http://schemas.microsoft.com/office/drawing/2014/main" id="{984F29FF-758D-4967-84F5-C4DD1E338756}"/>
              </a:ext>
            </a:extLst>
          </p:cNvPr>
          <p:cNvSpPr txBox="1">
            <a:spLocks noGrp="1"/>
          </p:cNvSpPr>
          <p:nvPr>
            <p:ph type="pic" idx="4294967295"/>
          </p:nvPr>
        </p:nvSpPr>
        <p:spPr>
          <a:xfrm>
            <a:off x="13651" y="0"/>
            <a:ext cx="6096003" cy="6858000"/>
          </a:xfrm>
        </p:spPr>
        <p:txBody>
          <a:bodyPr/>
          <a:lstStyle>
            <a:lvl1pPr>
              <a:defRPr b="0" i="0">
                <a:latin typeface="Raleway" pitchFamily="2" charset="77"/>
              </a:defRPr>
            </a:lvl1pPr>
          </a:lstStyle>
          <a:p>
            <a:pPr lvl="0"/>
            <a:r>
              <a:rPr lang="en-US" dirty="0"/>
              <a:t>Click icon to add picture</a:t>
            </a:r>
          </a:p>
        </p:txBody>
      </p:sp>
      <p:sp>
        <p:nvSpPr>
          <p:cNvPr id="4" name="Title 1">
            <a:extLst>
              <a:ext uri="{FF2B5EF4-FFF2-40B4-BE49-F238E27FC236}">
                <a16:creationId xmlns:a16="http://schemas.microsoft.com/office/drawing/2014/main" id="{766A5240-7126-496C-8C0C-A3106598F234}"/>
              </a:ext>
            </a:extLst>
          </p:cNvPr>
          <p:cNvSpPr txBox="1">
            <a:spLocks noGrp="1"/>
          </p:cNvSpPr>
          <p:nvPr>
            <p:ph type="title"/>
          </p:nvPr>
        </p:nvSpPr>
        <p:spPr>
          <a:xfrm>
            <a:off x="839784" y="365129"/>
            <a:ext cx="10515600" cy="1325559"/>
          </a:xfrm>
        </p:spPr>
        <p:txBody>
          <a:bodyPr/>
          <a:lstStyle>
            <a:lvl1pPr>
              <a:defRPr b="0" i="0">
                <a:latin typeface="Raleway" pitchFamily="2" charset="77"/>
              </a:defRPr>
            </a:lvl1pPr>
          </a:lstStyle>
          <a:p>
            <a:pPr lvl="0"/>
            <a:r>
              <a:rPr lang="en-US" dirty="0"/>
              <a:t>Click to edit Master title style</a:t>
            </a:r>
          </a:p>
        </p:txBody>
      </p:sp>
      <p:sp>
        <p:nvSpPr>
          <p:cNvPr id="5" name="Date Placeholder 6">
            <a:extLst>
              <a:ext uri="{FF2B5EF4-FFF2-40B4-BE49-F238E27FC236}">
                <a16:creationId xmlns:a16="http://schemas.microsoft.com/office/drawing/2014/main" id="{366E1112-DA7E-4646-9E35-B22C0BF9F659}"/>
              </a:ext>
            </a:extLst>
          </p:cNvPr>
          <p:cNvSpPr txBox="1">
            <a:spLocks noGrp="1"/>
          </p:cNvSpPr>
          <p:nvPr>
            <p:ph type="dt" sz="half" idx="7"/>
          </p:nvPr>
        </p:nvSpPr>
        <p:spPr/>
        <p:txBody>
          <a:bodyPr/>
          <a:lstStyle>
            <a:lvl1pPr>
              <a:defRPr b="0" i="0">
                <a:latin typeface="Raleway" pitchFamily="2" charset="77"/>
              </a:defRPr>
            </a:lvl1pPr>
          </a:lstStyle>
          <a:p>
            <a:fld id="{95962B6B-D1E2-40ED-AB7E-E13223260771}" type="datetime1">
              <a:rPr lang="en-US" smtClean="0"/>
              <a:pPr/>
              <a:t>2/16/2026</a:t>
            </a:fld>
            <a:endParaRPr lang="en-US" dirty="0"/>
          </a:p>
        </p:txBody>
      </p:sp>
      <p:sp>
        <p:nvSpPr>
          <p:cNvPr id="6" name="Footer Placeholder 7">
            <a:extLst>
              <a:ext uri="{FF2B5EF4-FFF2-40B4-BE49-F238E27FC236}">
                <a16:creationId xmlns:a16="http://schemas.microsoft.com/office/drawing/2014/main" id="{9731825A-3103-4A84-A994-E3E4782625C1}"/>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7" name="Slide Number Placeholder 8">
            <a:extLst>
              <a:ext uri="{FF2B5EF4-FFF2-40B4-BE49-F238E27FC236}">
                <a16:creationId xmlns:a16="http://schemas.microsoft.com/office/drawing/2014/main" id="{44582950-B275-4C9D-8521-46988EAB1255}"/>
              </a:ext>
            </a:extLst>
          </p:cNvPr>
          <p:cNvSpPr txBox="1">
            <a:spLocks noGrp="1"/>
          </p:cNvSpPr>
          <p:nvPr>
            <p:ph type="sldNum" sz="quarter" idx="8"/>
          </p:nvPr>
        </p:nvSpPr>
        <p:spPr/>
        <p:txBody>
          <a:bodyPr/>
          <a:lstStyle>
            <a:lvl1pPr>
              <a:defRPr b="0" i="0">
                <a:latin typeface="Raleway" pitchFamily="2" charset="77"/>
              </a:defRPr>
            </a:lvl1pPr>
          </a:lstStyle>
          <a:p>
            <a:fld id="{1AB350BF-C515-4F67-AFAF-D61C9AFC4736}" type="slidenum">
              <a:rPr lang="en-US" smtClean="0"/>
              <a:pPr/>
              <a:t>‹#›</a:t>
            </a:fld>
            <a:endParaRPr lang="en-US" dirty="0"/>
          </a:p>
        </p:txBody>
      </p:sp>
    </p:spTree>
    <p:extLst>
      <p:ext uri="{BB962C8B-B14F-4D97-AF65-F5344CB8AC3E}">
        <p14:creationId xmlns:p14="http://schemas.microsoft.com/office/powerpoint/2010/main" val="1155229488"/>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3 Picture Side By Side Plain">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AE82AE4F-6318-435D-ABFA-9F4A81E2A8AA}"/>
              </a:ext>
            </a:extLst>
          </p:cNvPr>
          <p:cNvSpPr txBox="1">
            <a:spLocks noGrp="1"/>
          </p:cNvSpPr>
          <p:nvPr>
            <p:ph type="pic" idx="4294967295"/>
          </p:nvPr>
        </p:nvSpPr>
        <p:spPr>
          <a:xfrm>
            <a:off x="8152013" y="0"/>
            <a:ext cx="4038603" cy="6858000"/>
          </a:xfrm>
        </p:spPr>
        <p:txBody>
          <a:bodyPr/>
          <a:lstStyle>
            <a:lvl1pPr>
              <a:defRPr b="0" i="0">
                <a:latin typeface="Raleway" pitchFamily="2" charset="77"/>
              </a:defRPr>
            </a:lvl1pPr>
          </a:lstStyle>
          <a:p>
            <a:pPr lvl="0"/>
            <a:r>
              <a:rPr lang="en-US" dirty="0"/>
              <a:t>Click icon to add picture</a:t>
            </a:r>
          </a:p>
        </p:txBody>
      </p:sp>
      <p:sp>
        <p:nvSpPr>
          <p:cNvPr id="3" name="Picture Placeholder 11">
            <a:extLst>
              <a:ext uri="{FF2B5EF4-FFF2-40B4-BE49-F238E27FC236}">
                <a16:creationId xmlns:a16="http://schemas.microsoft.com/office/drawing/2014/main" id="{2F6914EC-1A46-4C30-8827-C94B7790C7CA}"/>
              </a:ext>
            </a:extLst>
          </p:cNvPr>
          <p:cNvSpPr txBox="1">
            <a:spLocks noGrp="1"/>
          </p:cNvSpPr>
          <p:nvPr>
            <p:ph type="pic" idx="4294967295"/>
          </p:nvPr>
        </p:nvSpPr>
        <p:spPr>
          <a:xfrm>
            <a:off x="0" y="-9"/>
            <a:ext cx="4076696" cy="6858000"/>
          </a:xfrm>
        </p:spPr>
        <p:txBody>
          <a:bodyPr/>
          <a:lstStyle>
            <a:lvl1pPr>
              <a:defRPr b="0" i="0">
                <a:latin typeface="Raleway" pitchFamily="2" charset="77"/>
              </a:defRPr>
            </a:lvl1pPr>
          </a:lstStyle>
          <a:p>
            <a:pPr lvl="0"/>
            <a:r>
              <a:rPr lang="en-US" dirty="0"/>
              <a:t>Click icon to add picture</a:t>
            </a:r>
          </a:p>
        </p:txBody>
      </p:sp>
      <p:sp>
        <p:nvSpPr>
          <p:cNvPr id="4" name="Picture Placeholder 11">
            <a:extLst>
              <a:ext uri="{FF2B5EF4-FFF2-40B4-BE49-F238E27FC236}">
                <a16:creationId xmlns:a16="http://schemas.microsoft.com/office/drawing/2014/main" id="{20D8FF41-D642-4C98-BAD4-EF3EB0F0579B}"/>
              </a:ext>
            </a:extLst>
          </p:cNvPr>
          <p:cNvSpPr txBox="1">
            <a:spLocks noGrp="1"/>
          </p:cNvSpPr>
          <p:nvPr>
            <p:ph type="pic" idx="4294967295"/>
          </p:nvPr>
        </p:nvSpPr>
        <p:spPr>
          <a:xfrm>
            <a:off x="4076696" y="-27"/>
            <a:ext cx="4076696" cy="6858000"/>
          </a:xfrm>
        </p:spPr>
        <p:txBody>
          <a:bodyPr/>
          <a:lstStyle>
            <a:lvl1pPr>
              <a:defRPr b="0" i="0">
                <a:latin typeface="Raleway" pitchFamily="2" charset="77"/>
              </a:defRPr>
            </a:lvl1pPr>
          </a:lstStyle>
          <a:p>
            <a:pPr lvl="0"/>
            <a:r>
              <a:rPr lang="en-US" dirty="0"/>
              <a:t>Click icon to add picture</a:t>
            </a:r>
          </a:p>
        </p:txBody>
      </p:sp>
      <p:sp>
        <p:nvSpPr>
          <p:cNvPr id="5" name="Title 1">
            <a:extLst>
              <a:ext uri="{FF2B5EF4-FFF2-40B4-BE49-F238E27FC236}">
                <a16:creationId xmlns:a16="http://schemas.microsoft.com/office/drawing/2014/main" id="{16A4BCE8-E122-4D0A-A634-E4D96BA7999E}"/>
              </a:ext>
            </a:extLst>
          </p:cNvPr>
          <p:cNvSpPr txBox="1">
            <a:spLocks noGrp="1"/>
          </p:cNvSpPr>
          <p:nvPr>
            <p:ph type="title"/>
          </p:nvPr>
        </p:nvSpPr>
        <p:spPr>
          <a:xfrm>
            <a:off x="839784" y="365129"/>
            <a:ext cx="10515600" cy="1325559"/>
          </a:xfrm>
        </p:spPr>
        <p:txBody>
          <a:bodyPr/>
          <a:lstStyle>
            <a:lvl1pPr>
              <a:defRPr b="0" i="0">
                <a:latin typeface="Raleway" pitchFamily="2" charset="77"/>
              </a:defRPr>
            </a:lvl1pPr>
          </a:lstStyle>
          <a:p>
            <a:pPr lvl="0"/>
            <a:r>
              <a:rPr lang="en-US" dirty="0"/>
              <a:t>Click to edit Master title style</a:t>
            </a:r>
          </a:p>
        </p:txBody>
      </p:sp>
      <p:sp>
        <p:nvSpPr>
          <p:cNvPr id="6" name="Date Placeholder 6">
            <a:extLst>
              <a:ext uri="{FF2B5EF4-FFF2-40B4-BE49-F238E27FC236}">
                <a16:creationId xmlns:a16="http://schemas.microsoft.com/office/drawing/2014/main" id="{6B83B5B5-B938-41E7-9199-8377D26D50D0}"/>
              </a:ext>
            </a:extLst>
          </p:cNvPr>
          <p:cNvSpPr txBox="1">
            <a:spLocks noGrp="1"/>
          </p:cNvSpPr>
          <p:nvPr>
            <p:ph type="dt" sz="half" idx="7"/>
          </p:nvPr>
        </p:nvSpPr>
        <p:spPr/>
        <p:txBody>
          <a:bodyPr/>
          <a:lstStyle>
            <a:lvl1pPr>
              <a:defRPr b="0" i="0">
                <a:latin typeface="Raleway" pitchFamily="2" charset="77"/>
              </a:defRPr>
            </a:lvl1pPr>
          </a:lstStyle>
          <a:p>
            <a:fld id="{63EE28AE-D172-4475-BD36-D8492E930F72}" type="datetime1">
              <a:rPr lang="en-US" smtClean="0"/>
              <a:pPr/>
              <a:t>2/16/2026</a:t>
            </a:fld>
            <a:endParaRPr lang="en-US" dirty="0"/>
          </a:p>
        </p:txBody>
      </p:sp>
      <p:sp>
        <p:nvSpPr>
          <p:cNvPr id="7" name="Footer Placeholder 7">
            <a:extLst>
              <a:ext uri="{FF2B5EF4-FFF2-40B4-BE49-F238E27FC236}">
                <a16:creationId xmlns:a16="http://schemas.microsoft.com/office/drawing/2014/main" id="{99EC2C72-331E-4580-91BB-C24062432AF4}"/>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8" name="Slide Number Placeholder 8">
            <a:extLst>
              <a:ext uri="{FF2B5EF4-FFF2-40B4-BE49-F238E27FC236}">
                <a16:creationId xmlns:a16="http://schemas.microsoft.com/office/drawing/2014/main" id="{37C5ADB0-E8BC-4B42-AA7C-81E75F3B1A24}"/>
              </a:ext>
            </a:extLst>
          </p:cNvPr>
          <p:cNvSpPr txBox="1">
            <a:spLocks noGrp="1"/>
          </p:cNvSpPr>
          <p:nvPr>
            <p:ph type="sldNum" sz="quarter" idx="8"/>
          </p:nvPr>
        </p:nvSpPr>
        <p:spPr/>
        <p:txBody>
          <a:bodyPr/>
          <a:lstStyle>
            <a:lvl1pPr>
              <a:defRPr b="0" i="0">
                <a:latin typeface="Raleway" pitchFamily="2" charset="77"/>
              </a:defRPr>
            </a:lvl1pPr>
          </a:lstStyle>
          <a:p>
            <a:fld id="{E9556E6D-EE5C-4239-9596-6AEE00D54526}" type="slidenum">
              <a:rPr lang="en-US" smtClean="0"/>
              <a:pPr/>
              <a:t>‹#›</a:t>
            </a:fld>
            <a:endParaRPr lang="en-US" dirty="0"/>
          </a:p>
        </p:txBody>
      </p:sp>
    </p:spTree>
    <p:extLst>
      <p:ext uri="{BB962C8B-B14F-4D97-AF65-F5344CB8AC3E}">
        <p14:creationId xmlns:p14="http://schemas.microsoft.com/office/powerpoint/2010/main" val="34494808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4 Picture Grid Plain">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79C63474-3FAC-4E39-B7C6-57DC5295EF5D}"/>
              </a:ext>
            </a:extLst>
          </p:cNvPr>
          <p:cNvSpPr txBox="1">
            <a:spLocks noGrp="1"/>
          </p:cNvSpPr>
          <p:nvPr>
            <p:ph type="pic" idx="4294967295"/>
          </p:nvPr>
        </p:nvSpPr>
        <p:spPr>
          <a:xfrm>
            <a:off x="6096003" y="-9"/>
            <a:ext cx="6096003" cy="3429009"/>
          </a:xfrm>
        </p:spPr>
        <p:txBody>
          <a:bodyPr/>
          <a:lstStyle>
            <a:lvl1pPr>
              <a:defRPr b="0" i="0">
                <a:latin typeface="Raleway" pitchFamily="2" charset="77"/>
              </a:defRPr>
            </a:lvl1pPr>
          </a:lstStyle>
          <a:p>
            <a:pPr lvl="0"/>
            <a:r>
              <a:rPr lang="en-US" dirty="0"/>
              <a:t>Click icon to add picture</a:t>
            </a:r>
          </a:p>
        </p:txBody>
      </p:sp>
      <p:sp>
        <p:nvSpPr>
          <p:cNvPr id="3" name="Picture Placeholder 11">
            <a:extLst>
              <a:ext uri="{FF2B5EF4-FFF2-40B4-BE49-F238E27FC236}">
                <a16:creationId xmlns:a16="http://schemas.microsoft.com/office/drawing/2014/main" id="{31B56B88-0ABF-4D58-AA8D-F773FA0655F6}"/>
              </a:ext>
            </a:extLst>
          </p:cNvPr>
          <p:cNvSpPr txBox="1">
            <a:spLocks noGrp="1"/>
          </p:cNvSpPr>
          <p:nvPr>
            <p:ph type="pic" idx="4294967295"/>
          </p:nvPr>
        </p:nvSpPr>
        <p:spPr>
          <a:xfrm>
            <a:off x="0" y="-9"/>
            <a:ext cx="6096003" cy="3429009"/>
          </a:xfrm>
        </p:spPr>
        <p:txBody>
          <a:bodyPr/>
          <a:lstStyle>
            <a:lvl1pPr>
              <a:defRPr b="0" i="0">
                <a:latin typeface="Raleway" pitchFamily="2" charset="77"/>
              </a:defRPr>
            </a:lvl1pPr>
          </a:lstStyle>
          <a:p>
            <a:pPr lvl="0"/>
            <a:r>
              <a:rPr lang="en-US" dirty="0"/>
              <a:t>Click icon to add picture</a:t>
            </a:r>
          </a:p>
        </p:txBody>
      </p:sp>
      <p:sp>
        <p:nvSpPr>
          <p:cNvPr id="4" name="Picture Placeholder 11">
            <a:extLst>
              <a:ext uri="{FF2B5EF4-FFF2-40B4-BE49-F238E27FC236}">
                <a16:creationId xmlns:a16="http://schemas.microsoft.com/office/drawing/2014/main" id="{B4E17667-AF03-4598-A780-85825E7C4B7A}"/>
              </a:ext>
            </a:extLst>
          </p:cNvPr>
          <p:cNvSpPr txBox="1">
            <a:spLocks noGrp="1"/>
          </p:cNvSpPr>
          <p:nvPr>
            <p:ph type="pic" idx="4294967295"/>
          </p:nvPr>
        </p:nvSpPr>
        <p:spPr>
          <a:xfrm>
            <a:off x="6096003" y="3440996"/>
            <a:ext cx="6096003" cy="3429009"/>
          </a:xfrm>
        </p:spPr>
        <p:txBody>
          <a:bodyPr/>
          <a:lstStyle>
            <a:lvl1pPr>
              <a:defRPr b="0" i="0">
                <a:latin typeface="Raleway" pitchFamily="2" charset="77"/>
              </a:defRPr>
            </a:lvl1pPr>
          </a:lstStyle>
          <a:p>
            <a:pPr lvl="0"/>
            <a:r>
              <a:rPr lang="en-US" dirty="0"/>
              <a:t>Click icon to add picture</a:t>
            </a:r>
          </a:p>
        </p:txBody>
      </p:sp>
      <p:sp>
        <p:nvSpPr>
          <p:cNvPr id="5" name="Picture Placeholder 11">
            <a:extLst>
              <a:ext uri="{FF2B5EF4-FFF2-40B4-BE49-F238E27FC236}">
                <a16:creationId xmlns:a16="http://schemas.microsoft.com/office/drawing/2014/main" id="{2791943D-1589-4C0A-8CF5-526D3AF6C7E2}"/>
              </a:ext>
            </a:extLst>
          </p:cNvPr>
          <p:cNvSpPr txBox="1">
            <a:spLocks noGrp="1"/>
          </p:cNvSpPr>
          <p:nvPr>
            <p:ph type="pic" idx="4294967295"/>
          </p:nvPr>
        </p:nvSpPr>
        <p:spPr>
          <a:xfrm>
            <a:off x="0" y="3439607"/>
            <a:ext cx="6096003" cy="3429009"/>
          </a:xfrm>
        </p:spPr>
        <p:txBody>
          <a:bodyPr/>
          <a:lstStyle>
            <a:lvl1pPr>
              <a:defRPr b="0" i="0">
                <a:latin typeface="Raleway" pitchFamily="2" charset="77"/>
              </a:defRPr>
            </a:lvl1pPr>
          </a:lstStyle>
          <a:p>
            <a:pPr lvl="0"/>
            <a:r>
              <a:rPr lang="en-US" dirty="0"/>
              <a:t>Click icon to add picture</a:t>
            </a:r>
          </a:p>
        </p:txBody>
      </p:sp>
      <p:sp>
        <p:nvSpPr>
          <p:cNvPr id="6" name="Title 1">
            <a:extLst>
              <a:ext uri="{FF2B5EF4-FFF2-40B4-BE49-F238E27FC236}">
                <a16:creationId xmlns:a16="http://schemas.microsoft.com/office/drawing/2014/main" id="{C3B3C1E2-2E9F-492A-BE53-F5805A1A1860}"/>
              </a:ext>
            </a:extLst>
          </p:cNvPr>
          <p:cNvSpPr txBox="1">
            <a:spLocks noGrp="1"/>
          </p:cNvSpPr>
          <p:nvPr>
            <p:ph type="title"/>
          </p:nvPr>
        </p:nvSpPr>
        <p:spPr>
          <a:xfrm>
            <a:off x="839784" y="365129"/>
            <a:ext cx="10515600" cy="1325559"/>
          </a:xfrm>
        </p:spPr>
        <p:txBody>
          <a:bodyPr/>
          <a:lstStyle>
            <a:lvl1pPr>
              <a:defRPr b="0" i="0">
                <a:latin typeface="Raleway" pitchFamily="2" charset="77"/>
              </a:defRPr>
            </a:lvl1pPr>
          </a:lstStyle>
          <a:p>
            <a:pPr lvl="0"/>
            <a:r>
              <a:rPr lang="en-US" dirty="0"/>
              <a:t>Click to edit Master title style</a:t>
            </a:r>
          </a:p>
        </p:txBody>
      </p:sp>
      <p:sp>
        <p:nvSpPr>
          <p:cNvPr id="7" name="Date Placeholder 6">
            <a:extLst>
              <a:ext uri="{FF2B5EF4-FFF2-40B4-BE49-F238E27FC236}">
                <a16:creationId xmlns:a16="http://schemas.microsoft.com/office/drawing/2014/main" id="{1BC25676-6A86-48D1-8BEC-30B91AB3AD4B}"/>
              </a:ext>
            </a:extLst>
          </p:cNvPr>
          <p:cNvSpPr txBox="1">
            <a:spLocks noGrp="1"/>
          </p:cNvSpPr>
          <p:nvPr>
            <p:ph type="dt" sz="half" idx="7"/>
          </p:nvPr>
        </p:nvSpPr>
        <p:spPr/>
        <p:txBody>
          <a:bodyPr/>
          <a:lstStyle>
            <a:lvl1pPr>
              <a:defRPr b="0" i="0">
                <a:latin typeface="Raleway" pitchFamily="2" charset="77"/>
              </a:defRPr>
            </a:lvl1pPr>
          </a:lstStyle>
          <a:p>
            <a:fld id="{E0A70DBA-48B1-4929-93F9-4B7F60D6D6FD}" type="datetime1">
              <a:rPr lang="en-US" smtClean="0"/>
              <a:pPr/>
              <a:t>2/16/2026</a:t>
            </a:fld>
            <a:endParaRPr lang="en-US" dirty="0"/>
          </a:p>
        </p:txBody>
      </p:sp>
      <p:sp>
        <p:nvSpPr>
          <p:cNvPr id="8" name="Footer Placeholder 7">
            <a:extLst>
              <a:ext uri="{FF2B5EF4-FFF2-40B4-BE49-F238E27FC236}">
                <a16:creationId xmlns:a16="http://schemas.microsoft.com/office/drawing/2014/main" id="{6E3B101B-F1F4-41B3-964D-6AF2E27D925F}"/>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9" name="Slide Number Placeholder 8">
            <a:extLst>
              <a:ext uri="{FF2B5EF4-FFF2-40B4-BE49-F238E27FC236}">
                <a16:creationId xmlns:a16="http://schemas.microsoft.com/office/drawing/2014/main" id="{D23C7E95-C47B-4C5C-8867-CC6A242C4361}"/>
              </a:ext>
            </a:extLst>
          </p:cNvPr>
          <p:cNvSpPr txBox="1">
            <a:spLocks noGrp="1"/>
          </p:cNvSpPr>
          <p:nvPr>
            <p:ph type="sldNum" sz="quarter" idx="8"/>
          </p:nvPr>
        </p:nvSpPr>
        <p:spPr/>
        <p:txBody>
          <a:bodyPr/>
          <a:lstStyle>
            <a:lvl1pPr>
              <a:defRPr b="0" i="0">
                <a:latin typeface="Raleway" pitchFamily="2" charset="77"/>
              </a:defRPr>
            </a:lvl1pPr>
          </a:lstStyle>
          <a:p>
            <a:fld id="{DB44B005-BD5C-4EEF-9058-D5B0A389E08A}" type="slidenum">
              <a:rPr lang="en-US" smtClean="0"/>
              <a:pPr/>
              <a:t>‹#›</a:t>
            </a:fld>
            <a:endParaRPr lang="en-US" dirty="0"/>
          </a:p>
        </p:txBody>
      </p:sp>
    </p:spTree>
    <p:extLst>
      <p:ext uri="{BB962C8B-B14F-4D97-AF65-F5344CB8AC3E}">
        <p14:creationId xmlns:p14="http://schemas.microsoft.com/office/powerpoint/2010/main" val="33729542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Blank Plain">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DDE015-BE33-4FB2-A5A2-40474988CE92}"/>
              </a:ext>
            </a:extLst>
          </p:cNvPr>
          <p:cNvSpPr txBox="1">
            <a:spLocks noGrp="1"/>
          </p:cNvSpPr>
          <p:nvPr>
            <p:ph type="dt" sz="half" idx="7"/>
          </p:nvPr>
        </p:nvSpPr>
        <p:spPr/>
        <p:txBody>
          <a:bodyPr/>
          <a:lstStyle>
            <a:lvl1pPr>
              <a:defRPr b="0" i="0">
                <a:latin typeface="Raleway" pitchFamily="2" charset="77"/>
              </a:defRPr>
            </a:lvl1pPr>
          </a:lstStyle>
          <a:p>
            <a:fld id="{B7E19BDA-CBCA-40C8-8842-8EBB2FCF1E70}" type="datetime1">
              <a:rPr lang="en-US" smtClean="0"/>
              <a:pPr/>
              <a:t>2/16/2026</a:t>
            </a:fld>
            <a:endParaRPr lang="en-US" dirty="0"/>
          </a:p>
        </p:txBody>
      </p:sp>
      <p:sp>
        <p:nvSpPr>
          <p:cNvPr id="3" name="Footer Placeholder 2">
            <a:extLst>
              <a:ext uri="{FF2B5EF4-FFF2-40B4-BE49-F238E27FC236}">
                <a16:creationId xmlns:a16="http://schemas.microsoft.com/office/drawing/2014/main" id="{6E1A16BC-5973-4D3B-B71A-54B09A3C64A9}"/>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4" name="Slide Number Placeholder 3">
            <a:extLst>
              <a:ext uri="{FF2B5EF4-FFF2-40B4-BE49-F238E27FC236}">
                <a16:creationId xmlns:a16="http://schemas.microsoft.com/office/drawing/2014/main" id="{8913F0D3-B20F-4560-81C8-0B96DAF2F4D8}"/>
              </a:ext>
            </a:extLst>
          </p:cNvPr>
          <p:cNvSpPr txBox="1">
            <a:spLocks noGrp="1"/>
          </p:cNvSpPr>
          <p:nvPr>
            <p:ph type="sldNum" sz="quarter" idx="8"/>
          </p:nvPr>
        </p:nvSpPr>
        <p:spPr/>
        <p:txBody>
          <a:bodyPr/>
          <a:lstStyle>
            <a:lvl1pPr>
              <a:defRPr b="0" i="0">
                <a:latin typeface="Raleway" pitchFamily="2" charset="77"/>
              </a:defRPr>
            </a:lvl1pPr>
          </a:lstStyle>
          <a:p>
            <a:fld id="{337DBD6F-80A0-40D2-BC83-DCD75202AA2E}" type="slidenum">
              <a:rPr lang="en-US" smtClean="0"/>
              <a:pPr/>
              <a:t>‹#›</a:t>
            </a:fld>
            <a:endParaRPr lang="en-US" dirty="0"/>
          </a:p>
        </p:txBody>
      </p:sp>
    </p:spTree>
    <p:extLst>
      <p:ext uri="{BB962C8B-B14F-4D97-AF65-F5344CB8AC3E}">
        <p14:creationId xmlns:p14="http://schemas.microsoft.com/office/powerpoint/2010/main" val="26188872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8191F-9F4D-4D40-954B-1112BFBD877E}"/>
              </a:ext>
            </a:extLst>
          </p:cNvPr>
          <p:cNvSpPr txBox="1">
            <a:spLocks noGrp="1"/>
          </p:cNvSpPr>
          <p:nvPr>
            <p:ph type="title"/>
          </p:nvPr>
        </p:nvSpPr>
        <p:spPr>
          <a:xfrm>
            <a:off x="839784" y="457200"/>
            <a:ext cx="3932240" cy="1600200"/>
          </a:xfrm>
        </p:spPr>
        <p:txBody>
          <a:bodyPr anchor="b">
            <a:noAutofit/>
          </a:bodyPr>
          <a:lstStyle>
            <a:lvl1pPr>
              <a:defRPr sz="4000" b="0" i="0">
                <a:latin typeface="Raleway" pitchFamily="2" charset="77"/>
              </a:defRPr>
            </a:lvl1pPr>
          </a:lstStyle>
          <a:p>
            <a:pPr lvl="0"/>
            <a:r>
              <a:rPr lang="en-US" dirty="0"/>
              <a:t>Click to edit Master title style</a:t>
            </a:r>
          </a:p>
        </p:txBody>
      </p:sp>
      <p:sp>
        <p:nvSpPr>
          <p:cNvPr id="3" name="Content Placeholder 2">
            <a:extLst>
              <a:ext uri="{FF2B5EF4-FFF2-40B4-BE49-F238E27FC236}">
                <a16:creationId xmlns:a16="http://schemas.microsoft.com/office/drawing/2014/main" id="{F5002F7E-59C6-402A-8321-0CBA04053E5B}"/>
              </a:ext>
            </a:extLst>
          </p:cNvPr>
          <p:cNvSpPr txBox="1">
            <a:spLocks noGrp="1"/>
          </p:cNvSpPr>
          <p:nvPr>
            <p:ph idx="1"/>
          </p:nvPr>
        </p:nvSpPr>
        <p:spPr>
          <a:xfrm>
            <a:off x="5183184" y="987423"/>
            <a:ext cx="6172200" cy="4873623"/>
          </a:xfrm>
        </p:spPr>
        <p:txBody>
          <a:bodyPr/>
          <a:lstStyle>
            <a:lvl1pPr>
              <a:defRPr sz="4000" b="0" i="0">
                <a:latin typeface="Raleway" pitchFamily="2" charset="77"/>
              </a:defRPr>
            </a:lvl1pPr>
            <a:lvl2pPr>
              <a:defRPr sz="4000" b="0" i="0">
                <a:latin typeface="Raleway" pitchFamily="2" charset="77"/>
              </a:defRPr>
            </a:lvl2pPr>
            <a:lvl3pPr>
              <a:defRPr sz="4000" b="0" i="0">
                <a:latin typeface="Raleway" pitchFamily="2" charset="77"/>
              </a:defRPr>
            </a:lvl3pPr>
            <a:lvl4pPr>
              <a:defRPr sz="4000" b="0" i="0">
                <a:latin typeface="Raleway" pitchFamily="2" charset="77"/>
              </a:defRPr>
            </a:lvl4pPr>
            <a:lvl5pPr>
              <a:defRPr sz="4000" b="0" i="0">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19E8B659-E174-4F1B-977F-8E5FC5D04760}"/>
              </a:ext>
            </a:extLst>
          </p:cNvPr>
          <p:cNvSpPr txBox="1">
            <a:spLocks noGrp="1"/>
          </p:cNvSpPr>
          <p:nvPr>
            <p:ph type="body" idx="2"/>
          </p:nvPr>
        </p:nvSpPr>
        <p:spPr>
          <a:xfrm>
            <a:off x="839784" y="2057400"/>
            <a:ext cx="3932240" cy="3811584"/>
          </a:xfrm>
        </p:spPr>
        <p:txBody>
          <a:bodyPr/>
          <a:lstStyle>
            <a:lvl1pPr marL="0" indent="0">
              <a:buNone/>
              <a:defRPr sz="3792" b="0" i="0">
                <a:latin typeface="Raleway" pitchFamily="2" charset="77"/>
              </a:defRPr>
            </a:lvl1pPr>
          </a:lstStyle>
          <a:p>
            <a:pPr lvl="0"/>
            <a:r>
              <a:rPr lang="en-US" dirty="0"/>
              <a:t>Click to edit Master text styles</a:t>
            </a:r>
          </a:p>
        </p:txBody>
      </p:sp>
      <p:sp>
        <p:nvSpPr>
          <p:cNvPr id="5" name="Date Placeholder 4">
            <a:extLst>
              <a:ext uri="{FF2B5EF4-FFF2-40B4-BE49-F238E27FC236}">
                <a16:creationId xmlns:a16="http://schemas.microsoft.com/office/drawing/2014/main" id="{A6703E33-88BA-401B-9A20-504B2182E3B3}"/>
              </a:ext>
            </a:extLst>
          </p:cNvPr>
          <p:cNvSpPr txBox="1">
            <a:spLocks noGrp="1"/>
          </p:cNvSpPr>
          <p:nvPr>
            <p:ph type="dt" sz="half" idx="7"/>
          </p:nvPr>
        </p:nvSpPr>
        <p:spPr/>
        <p:txBody>
          <a:bodyPr/>
          <a:lstStyle>
            <a:lvl1pPr>
              <a:defRPr b="0" i="0">
                <a:latin typeface="Raleway" pitchFamily="2" charset="77"/>
              </a:defRPr>
            </a:lvl1pPr>
          </a:lstStyle>
          <a:p>
            <a:fld id="{B6AE8817-CC07-415A-AC62-EE2F0A88C3C6}" type="datetime1">
              <a:rPr lang="en-US" smtClean="0"/>
              <a:pPr/>
              <a:t>2/16/2026</a:t>
            </a:fld>
            <a:endParaRPr lang="en-US" dirty="0"/>
          </a:p>
        </p:txBody>
      </p:sp>
      <p:sp>
        <p:nvSpPr>
          <p:cNvPr id="6" name="Footer Placeholder 5">
            <a:extLst>
              <a:ext uri="{FF2B5EF4-FFF2-40B4-BE49-F238E27FC236}">
                <a16:creationId xmlns:a16="http://schemas.microsoft.com/office/drawing/2014/main" id="{AFF535D5-A6B7-4061-9CD1-0F2554DAB486}"/>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7" name="Slide Number Placeholder 6">
            <a:extLst>
              <a:ext uri="{FF2B5EF4-FFF2-40B4-BE49-F238E27FC236}">
                <a16:creationId xmlns:a16="http://schemas.microsoft.com/office/drawing/2014/main" id="{01273BA6-66A8-4685-8B96-105BE84DC40E}"/>
              </a:ext>
            </a:extLst>
          </p:cNvPr>
          <p:cNvSpPr txBox="1">
            <a:spLocks noGrp="1"/>
          </p:cNvSpPr>
          <p:nvPr>
            <p:ph type="sldNum" sz="quarter" idx="8"/>
          </p:nvPr>
        </p:nvSpPr>
        <p:spPr/>
        <p:txBody>
          <a:bodyPr/>
          <a:lstStyle>
            <a:lvl1pPr>
              <a:defRPr b="0" i="0">
                <a:latin typeface="Raleway" pitchFamily="2" charset="77"/>
              </a:defRPr>
            </a:lvl1pPr>
          </a:lstStyle>
          <a:p>
            <a:fld id="{55A30C8F-78AF-4C6D-B034-FE9EF47862EB}" type="slidenum">
              <a:rPr lang="en-US" smtClean="0"/>
              <a:pPr/>
              <a:t>‹#›</a:t>
            </a:fld>
            <a:endParaRPr lang="en-US" dirty="0"/>
          </a:p>
        </p:txBody>
      </p:sp>
    </p:spTree>
    <p:extLst>
      <p:ext uri="{BB962C8B-B14F-4D97-AF65-F5344CB8AC3E}">
        <p14:creationId xmlns:p14="http://schemas.microsoft.com/office/powerpoint/2010/main" val="19070380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D97B-9E41-4190-BE4B-9228F9345FAA}"/>
              </a:ext>
            </a:extLst>
          </p:cNvPr>
          <p:cNvSpPr txBox="1">
            <a:spLocks noGrp="1"/>
          </p:cNvSpPr>
          <p:nvPr>
            <p:ph type="title"/>
          </p:nvPr>
        </p:nvSpPr>
        <p:spPr>
          <a:xfrm>
            <a:off x="839784" y="457200"/>
            <a:ext cx="3932240" cy="1600200"/>
          </a:xfrm>
        </p:spPr>
        <p:txBody>
          <a:bodyPr anchor="b">
            <a:noAutofit/>
          </a:bodyPr>
          <a:lstStyle>
            <a:lvl1pPr>
              <a:defRPr sz="4000" b="0" i="0">
                <a:latin typeface="Raleway" pitchFamily="2" charset="77"/>
              </a:defRPr>
            </a:lvl1pPr>
          </a:lstStyle>
          <a:p>
            <a:pPr lvl="0"/>
            <a:r>
              <a:rPr lang="en-US" dirty="0"/>
              <a:t>Click to edit Master title style</a:t>
            </a:r>
          </a:p>
        </p:txBody>
      </p:sp>
      <p:sp>
        <p:nvSpPr>
          <p:cNvPr id="3" name="Picture Placeholder 2">
            <a:extLst>
              <a:ext uri="{FF2B5EF4-FFF2-40B4-BE49-F238E27FC236}">
                <a16:creationId xmlns:a16="http://schemas.microsoft.com/office/drawing/2014/main" id="{9CC1146E-480E-465B-9349-9E9024DD0518}"/>
              </a:ext>
            </a:extLst>
          </p:cNvPr>
          <p:cNvSpPr txBox="1">
            <a:spLocks noGrp="1"/>
          </p:cNvSpPr>
          <p:nvPr>
            <p:ph type="pic" idx="1"/>
          </p:nvPr>
        </p:nvSpPr>
        <p:spPr>
          <a:xfrm>
            <a:off x="5183184" y="987423"/>
            <a:ext cx="6172200" cy="4873623"/>
          </a:xfrm>
        </p:spPr>
        <p:txBody>
          <a:bodyPr/>
          <a:lstStyle>
            <a:lvl1pPr marL="0" indent="0">
              <a:buNone/>
              <a:defRPr sz="7585" b="0" i="0">
                <a:latin typeface="Raleway" pitchFamily="2" charset="77"/>
              </a:defRPr>
            </a:lvl1pPr>
          </a:lstStyle>
          <a:p>
            <a:pPr lvl="0"/>
            <a:r>
              <a:rPr lang="en-US" dirty="0"/>
              <a:t>Click icon to add picture</a:t>
            </a:r>
          </a:p>
        </p:txBody>
      </p:sp>
      <p:sp>
        <p:nvSpPr>
          <p:cNvPr id="4" name="Text Placeholder 3">
            <a:extLst>
              <a:ext uri="{FF2B5EF4-FFF2-40B4-BE49-F238E27FC236}">
                <a16:creationId xmlns:a16="http://schemas.microsoft.com/office/drawing/2014/main" id="{52AE5773-BE54-467A-880A-304DF740CA9E}"/>
              </a:ext>
            </a:extLst>
          </p:cNvPr>
          <p:cNvSpPr txBox="1">
            <a:spLocks noGrp="1"/>
          </p:cNvSpPr>
          <p:nvPr>
            <p:ph type="body" idx="2"/>
          </p:nvPr>
        </p:nvSpPr>
        <p:spPr>
          <a:xfrm>
            <a:off x="839784" y="2057400"/>
            <a:ext cx="3932240" cy="3811584"/>
          </a:xfrm>
        </p:spPr>
        <p:txBody>
          <a:bodyPr/>
          <a:lstStyle>
            <a:lvl1pPr marL="0" indent="0">
              <a:buNone/>
              <a:defRPr sz="3792" b="0" i="0">
                <a:latin typeface="Raleway" pitchFamily="2" charset="77"/>
              </a:defRPr>
            </a:lvl1pPr>
          </a:lstStyle>
          <a:p>
            <a:pPr lvl="0"/>
            <a:r>
              <a:rPr lang="en-US" dirty="0"/>
              <a:t>Click to edit Master text styles</a:t>
            </a:r>
          </a:p>
        </p:txBody>
      </p:sp>
      <p:sp>
        <p:nvSpPr>
          <p:cNvPr id="5" name="Date Placeholder 4">
            <a:extLst>
              <a:ext uri="{FF2B5EF4-FFF2-40B4-BE49-F238E27FC236}">
                <a16:creationId xmlns:a16="http://schemas.microsoft.com/office/drawing/2014/main" id="{D4726573-DB14-4431-B9D3-14E8ED282787}"/>
              </a:ext>
            </a:extLst>
          </p:cNvPr>
          <p:cNvSpPr txBox="1">
            <a:spLocks noGrp="1"/>
          </p:cNvSpPr>
          <p:nvPr>
            <p:ph type="dt" sz="half" idx="7"/>
          </p:nvPr>
        </p:nvSpPr>
        <p:spPr/>
        <p:txBody>
          <a:bodyPr/>
          <a:lstStyle>
            <a:lvl1pPr>
              <a:defRPr b="0" i="0">
                <a:latin typeface="Raleway" pitchFamily="2" charset="77"/>
              </a:defRPr>
            </a:lvl1pPr>
          </a:lstStyle>
          <a:p>
            <a:fld id="{9824664F-B8F0-492C-88D5-95FF6DE377FC}" type="datetime1">
              <a:rPr lang="en-US" smtClean="0"/>
              <a:pPr/>
              <a:t>2/16/2026</a:t>
            </a:fld>
            <a:endParaRPr lang="en-US" dirty="0"/>
          </a:p>
        </p:txBody>
      </p:sp>
      <p:sp>
        <p:nvSpPr>
          <p:cNvPr id="6" name="Footer Placeholder 5">
            <a:extLst>
              <a:ext uri="{FF2B5EF4-FFF2-40B4-BE49-F238E27FC236}">
                <a16:creationId xmlns:a16="http://schemas.microsoft.com/office/drawing/2014/main" id="{EFD841D8-B3E9-4186-A852-F11290520724}"/>
              </a:ext>
            </a:extLst>
          </p:cNvPr>
          <p:cNvSpPr txBox="1">
            <a:spLocks noGrp="1"/>
          </p:cNvSpPr>
          <p:nvPr>
            <p:ph type="ftr" sz="quarter" idx="9"/>
          </p:nvPr>
        </p:nvSpPr>
        <p:spPr/>
        <p:txBody>
          <a:bodyPr/>
          <a:lstStyle>
            <a:lvl1pPr>
              <a:defRPr b="0" i="0">
                <a:latin typeface="Raleway" pitchFamily="2" charset="77"/>
              </a:defRPr>
            </a:lvl1pPr>
          </a:lstStyle>
          <a:p>
            <a:endParaRPr lang="en-US" dirty="0"/>
          </a:p>
        </p:txBody>
      </p:sp>
      <p:sp>
        <p:nvSpPr>
          <p:cNvPr id="7" name="Slide Number Placeholder 6">
            <a:extLst>
              <a:ext uri="{FF2B5EF4-FFF2-40B4-BE49-F238E27FC236}">
                <a16:creationId xmlns:a16="http://schemas.microsoft.com/office/drawing/2014/main" id="{B1A6AD02-CB19-4DDE-8FD6-B255463F25EE}"/>
              </a:ext>
            </a:extLst>
          </p:cNvPr>
          <p:cNvSpPr txBox="1">
            <a:spLocks noGrp="1"/>
          </p:cNvSpPr>
          <p:nvPr>
            <p:ph type="sldNum" sz="quarter" idx="8"/>
          </p:nvPr>
        </p:nvSpPr>
        <p:spPr/>
        <p:txBody>
          <a:bodyPr/>
          <a:lstStyle>
            <a:lvl1pPr>
              <a:defRPr b="0" i="0">
                <a:latin typeface="Raleway" pitchFamily="2" charset="77"/>
              </a:defRPr>
            </a:lvl1pPr>
          </a:lstStyle>
          <a:p>
            <a:fld id="{6B12791F-6BB4-40F7-9D0E-44DC080A9EA8}" type="slidenum">
              <a:rPr lang="en-US" smtClean="0"/>
              <a:pPr/>
              <a:t>‹#›</a:t>
            </a:fld>
            <a:endParaRPr lang="en-US" dirty="0"/>
          </a:p>
        </p:txBody>
      </p:sp>
    </p:spTree>
    <p:extLst>
      <p:ext uri="{BB962C8B-B14F-4D97-AF65-F5344CB8AC3E}">
        <p14:creationId xmlns:p14="http://schemas.microsoft.com/office/powerpoint/2010/main" val="26652787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ubtitle Plain">
    <p:spTree>
      <p:nvGrpSpPr>
        <p:cNvPr id="1" name=""/>
        <p:cNvGrpSpPr/>
        <p:nvPr/>
      </p:nvGrpSpPr>
      <p:grpSpPr>
        <a:xfrm>
          <a:off x="0" y="0"/>
          <a:ext cx="0" cy="0"/>
          <a:chOff x="0" y="0"/>
          <a:chExt cx="0" cy="0"/>
        </a:xfrm>
      </p:grpSpPr>
      <p:sp>
        <p:nvSpPr>
          <p:cNvPr id="2" name="Google Shape;13;p3">
            <a:extLst>
              <a:ext uri="{FF2B5EF4-FFF2-40B4-BE49-F238E27FC236}">
                <a16:creationId xmlns:a16="http://schemas.microsoft.com/office/drawing/2014/main" id="{F9AA596B-1D07-4685-BCAC-6897EA15E647}"/>
              </a:ext>
            </a:extLst>
          </p:cNvPr>
          <p:cNvSpPr txBox="1">
            <a:spLocks noGrp="1"/>
          </p:cNvSpPr>
          <p:nvPr>
            <p:ph type="title"/>
          </p:nvPr>
        </p:nvSpPr>
        <p:spPr>
          <a:xfrm>
            <a:off x="2549365" y="2822332"/>
            <a:ext cx="7736802" cy="1546396"/>
          </a:xfrm>
        </p:spPr>
        <p:txBody>
          <a:bodyPr lIns="91421" tIns="91421" rIns="91421" bIns="91421" anchor="b"/>
          <a:lstStyle>
            <a:lvl1pPr>
              <a:defRPr sz="6400" b="0" i="0">
                <a:latin typeface="Raleway" pitchFamily="2" charset="77"/>
              </a:defRPr>
            </a:lvl1pPr>
          </a:lstStyle>
          <a:p>
            <a:pPr lvl="0"/>
            <a:r>
              <a:rPr lang="en-US" dirty="0"/>
              <a:t>Click to edit Master title style</a:t>
            </a:r>
          </a:p>
        </p:txBody>
      </p:sp>
      <p:sp>
        <p:nvSpPr>
          <p:cNvPr id="3" name="Google Shape;14;p3">
            <a:extLst>
              <a:ext uri="{FF2B5EF4-FFF2-40B4-BE49-F238E27FC236}">
                <a16:creationId xmlns:a16="http://schemas.microsoft.com/office/drawing/2014/main" id="{CA8CED50-226F-44EF-A5EC-5A000FC6B778}"/>
              </a:ext>
            </a:extLst>
          </p:cNvPr>
          <p:cNvSpPr txBox="1">
            <a:spLocks noGrp="1"/>
          </p:cNvSpPr>
          <p:nvPr>
            <p:ph type="subTitle" idx="4294967295"/>
          </p:nvPr>
        </p:nvSpPr>
        <p:spPr>
          <a:xfrm>
            <a:off x="2549365" y="4193136"/>
            <a:ext cx="7736802" cy="1046402"/>
          </a:xfrm>
        </p:spPr>
        <p:txBody>
          <a:bodyPr lIns="91421" tIns="91421" rIns="91421" bIns="91421"/>
          <a:lstStyle>
            <a:lvl1pPr>
              <a:spcBef>
                <a:spcPts val="0"/>
              </a:spcBef>
              <a:buNone/>
              <a:defRPr sz="2400" b="0" i="0">
                <a:solidFill>
                  <a:srgbClr val="666666"/>
                </a:solidFill>
                <a:latin typeface="Raleway" pitchFamily="2" charset="77"/>
              </a:defRPr>
            </a:lvl1pPr>
          </a:lstStyle>
          <a:p>
            <a:pPr lvl="0"/>
            <a:r>
              <a:rPr lang="en-US" dirty="0"/>
              <a:t>Click to edit Master subtitle style</a:t>
            </a:r>
          </a:p>
        </p:txBody>
      </p:sp>
      <p:sp>
        <p:nvSpPr>
          <p:cNvPr id="4" name="Google Shape;15;p3">
            <a:extLst>
              <a:ext uri="{FF2B5EF4-FFF2-40B4-BE49-F238E27FC236}">
                <a16:creationId xmlns:a16="http://schemas.microsoft.com/office/drawing/2014/main" id="{6F4CE76D-CDE4-4173-ADD2-26E1882C5988}"/>
              </a:ext>
            </a:extLst>
          </p:cNvPr>
          <p:cNvSpPr txBox="1">
            <a:spLocks noGrp="1"/>
          </p:cNvSpPr>
          <p:nvPr>
            <p:ph type="sldNum" sz="quarter" idx="8"/>
          </p:nvPr>
        </p:nvSpPr>
        <p:spPr>
          <a:xfrm>
            <a:off x="11047479" y="5874471"/>
            <a:ext cx="731602" cy="524801"/>
          </a:xfrm>
        </p:spPr>
        <p:txBody>
          <a:bodyPr lIns="91421" tIns="91421" rIns="91421" bIns="91421"/>
          <a:lstStyle>
            <a:lvl1pPr>
              <a:defRPr b="0" i="0">
                <a:latin typeface="Raleway" pitchFamily="2" charset="77"/>
              </a:defRPr>
            </a:lvl1pPr>
          </a:lstStyle>
          <a:p>
            <a:fld id="{6DE0F814-4394-4138-ABC9-90BD514AFC94}" type="slidenum">
              <a:rPr lang="en-US" smtClean="0"/>
              <a:pPr/>
              <a:t>‹#›</a:t>
            </a:fld>
            <a:endParaRPr lang="en-US" dirty="0"/>
          </a:p>
        </p:txBody>
      </p:sp>
    </p:spTree>
    <p:extLst>
      <p:ext uri="{BB962C8B-B14F-4D97-AF65-F5344CB8AC3E}">
        <p14:creationId xmlns:p14="http://schemas.microsoft.com/office/powerpoint/2010/main" val="9238386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ColTx" preserve="1">
  <p:cSld name="Title + 2 columns Plain">
    <p:spTree>
      <p:nvGrpSpPr>
        <p:cNvPr id="1" name=""/>
        <p:cNvGrpSpPr/>
        <p:nvPr/>
      </p:nvGrpSpPr>
      <p:grpSpPr>
        <a:xfrm>
          <a:off x="0" y="0"/>
          <a:ext cx="0" cy="0"/>
          <a:chOff x="0" y="0"/>
          <a:chExt cx="0" cy="0"/>
        </a:xfrm>
      </p:grpSpPr>
      <p:sp>
        <p:nvSpPr>
          <p:cNvPr id="2" name="Google Shape;26;p6">
            <a:extLst>
              <a:ext uri="{FF2B5EF4-FFF2-40B4-BE49-F238E27FC236}">
                <a16:creationId xmlns:a16="http://schemas.microsoft.com/office/drawing/2014/main" id="{18EF5950-43CD-4E26-B9C4-F3744FA0DC30}"/>
              </a:ext>
            </a:extLst>
          </p:cNvPr>
          <p:cNvSpPr txBox="1">
            <a:spLocks noGrp="1"/>
          </p:cNvSpPr>
          <p:nvPr>
            <p:ph type="title"/>
          </p:nvPr>
        </p:nvSpPr>
        <p:spPr>
          <a:xfrm>
            <a:off x="2074901" y="959169"/>
            <a:ext cx="8822396" cy="933200"/>
          </a:xfrm>
        </p:spPr>
        <p:txBody>
          <a:bodyPr lIns="91421" tIns="91421" rIns="91421" bIns="91421" anchor="b"/>
          <a:lstStyle>
            <a:lvl1pPr>
              <a:defRPr b="0" i="0">
                <a:latin typeface="Raleway" pitchFamily="2" charset="77"/>
              </a:defRPr>
            </a:lvl1pPr>
          </a:lstStyle>
          <a:p>
            <a:pPr lvl="0"/>
            <a:r>
              <a:rPr lang="en-US" dirty="0"/>
              <a:t>Click to edit Master title style</a:t>
            </a:r>
          </a:p>
        </p:txBody>
      </p:sp>
      <p:sp>
        <p:nvSpPr>
          <p:cNvPr id="3" name="Google Shape;27;p6">
            <a:extLst>
              <a:ext uri="{FF2B5EF4-FFF2-40B4-BE49-F238E27FC236}">
                <a16:creationId xmlns:a16="http://schemas.microsoft.com/office/drawing/2014/main" id="{FBAC6852-C1DD-43B2-89D3-3FF45A549751}"/>
              </a:ext>
            </a:extLst>
          </p:cNvPr>
          <p:cNvSpPr txBox="1">
            <a:spLocks noGrp="1"/>
          </p:cNvSpPr>
          <p:nvPr>
            <p:ph type="body" idx="1"/>
          </p:nvPr>
        </p:nvSpPr>
        <p:spPr>
          <a:xfrm>
            <a:off x="2074901" y="1972497"/>
            <a:ext cx="4282400" cy="4798396"/>
          </a:xfrm>
        </p:spPr>
        <p:txBody>
          <a:bodyPr lIns="91421" tIns="91421" rIns="91421" bIns="91421"/>
          <a:lstStyle>
            <a:lvl1pPr marL="609584" indent="-491051">
              <a:spcBef>
                <a:spcPts val="800"/>
              </a:spcBef>
              <a:buSzPts val="2200"/>
              <a:buChar char="◈"/>
              <a:defRPr sz="2933" b="0" i="0">
                <a:latin typeface="Raleway" pitchFamily="2" charset="77"/>
              </a:defRPr>
            </a:lvl1pPr>
          </a:lstStyle>
          <a:p>
            <a:pPr lvl="0"/>
            <a:r>
              <a:rPr lang="en-US" dirty="0"/>
              <a:t>Click to edit Master text styles</a:t>
            </a:r>
          </a:p>
        </p:txBody>
      </p:sp>
      <p:sp>
        <p:nvSpPr>
          <p:cNvPr id="4" name="Google Shape;28;p6">
            <a:extLst>
              <a:ext uri="{FF2B5EF4-FFF2-40B4-BE49-F238E27FC236}">
                <a16:creationId xmlns:a16="http://schemas.microsoft.com/office/drawing/2014/main" id="{1638E0AB-5449-4EFB-9337-FC5154DA5CE1}"/>
              </a:ext>
            </a:extLst>
          </p:cNvPr>
          <p:cNvSpPr txBox="1">
            <a:spLocks noGrp="1"/>
          </p:cNvSpPr>
          <p:nvPr>
            <p:ph type="body" idx="2"/>
          </p:nvPr>
        </p:nvSpPr>
        <p:spPr>
          <a:xfrm>
            <a:off x="6615025" y="1972497"/>
            <a:ext cx="4282400" cy="4798396"/>
          </a:xfrm>
        </p:spPr>
        <p:txBody>
          <a:bodyPr lIns="91421" tIns="91421" rIns="91421" bIns="91421"/>
          <a:lstStyle>
            <a:lvl1pPr marL="609584" indent="-491051">
              <a:spcBef>
                <a:spcPts val="800"/>
              </a:spcBef>
              <a:buSzPts val="2200"/>
              <a:buChar char="◈"/>
              <a:defRPr sz="2933" b="0" i="0">
                <a:latin typeface="Raleway" pitchFamily="2" charset="77"/>
              </a:defRPr>
            </a:lvl1pPr>
          </a:lstStyle>
          <a:p>
            <a:pPr lvl="0"/>
            <a:r>
              <a:rPr lang="en-US" dirty="0"/>
              <a:t>Click to edit Master text styles</a:t>
            </a:r>
          </a:p>
        </p:txBody>
      </p:sp>
      <p:sp>
        <p:nvSpPr>
          <p:cNvPr id="5" name="Google Shape;29;p6">
            <a:extLst>
              <a:ext uri="{FF2B5EF4-FFF2-40B4-BE49-F238E27FC236}">
                <a16:creationId xmlns:a16="http://schemas.microsoft.com/office/drawing/2014/main" id="{5CEDB12A-4545-452E-A9BC-FB31430B7626}"/>
              </a:ext>
            </a:extLst>
          </p:cNvPr>
          <p:cNvSpPr txBox="1">
            <a:spLocks noGrp="1"/>
          </p:cNvSpPr>
          <p:nvPr>
            <p:ph type="sldNum" sz="quarter" idx="8"/>
          </p:nvPr>
        </p:nvSpPr>
        <p:spPr>
          <a:xfrm>
            <a:off x="11036972" y="5863964"/>
            <a:ext cx="731602" cy="524801"/>
          </a:xfrm>
        </p:spPr>
        <p:txBody>
          <a:bodyPr lIns="91421" tIns="91421" rIns="91421" bIns="91421"/>
          <a:lstStyle>
            <a:lvl1pPr>
              <a:defRPr b="0" i="0">
                <a:latin typeface="Raleway" pitchFamily="2" charset="77"/>
              </a:defRPr>
            </a:lvl1pPr>
          </a:lstStyle>
          <a:p>
            <a:fld id="{A9D2538B-B5E5-493D-9203-21E588EF0695}" type="slidenum">
              <a:rPr lang="en-US" smtClean="0"/>
              <a:pPr/>
              <a:t>‹#›</a:t>
            </a:fld>
            <a:endParaRPr lang="en-US" dirty="0"/>
          </a:p>
        </p:txBody>
      </p:sp>
    </p:spTree>
    <p:extLst>
      <p:ext uri="{BB962C8B-B14F-4D97-AF65-F5344CB8AC3E}">
        <p14:creationId xmlns:p14="http://schemas.microsoft.com/office/powerpoint/2010/main" val="1071602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userDrawn="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endParaRPr lang="en-US" dirty="0"/>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7881340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5684854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5351780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95898182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1343694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61439144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4631716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34217283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12236366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4103603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212312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4399374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55196724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1221719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44109791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86571087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3992863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70707319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79817299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27842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20048693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2.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slideLayout" Target="../slideLayouts/slideLayout8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slideLayout" Target="../slideLayouts/slideLayout80.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29" Type="http://schemas.openxmlformats.org/officeDocument/2006/relationships/slideLayout" Target="../slideLayouts/slideLayout84.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slideLayout" Target="../slideLayouts/slideLayout83.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slideLayout" Target="../slideLayouts/slideLayout82.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21" Type="http://schemas.openxmlformats.org/officeDocument/2006/relationships/theme" Target="../theme/theme4.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2000" b="0" i="0">
                <a:solidFill>
                  <a:schemeClr val="tx1">
                    <a:tint val="75000"/>
                  </a:schemeClr>
                </a:solidFill>
                <a:latin typeface="Raleway" panose="020B0503030101060003" pitchFamily="34" charset="77"/>
              </a:defRPr>
            </a:lvl1pPr>
          </a:lstStyle>
          <a:p>
            <a:fld id="{811F328A-8CBA-4025-8A6E-B75C2F6B4B66}" type="datetimeFigureOut">
              <a:rPr lang="en-US" smtClean="0"/>
              <a:t>2/16/2026</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2000" b="0" i="0">
                <a:solidFill>
                  <a:schemeClr val="tx1">
                    <a:tint val="75000"/>
                  </a:schemeClr>
                </a:solidFill>
                <a:latin typeface="Raleway" panose="020B0503030101060003" pitchFamily="34" charset="77"/>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2000" b="0" i="0">
                <a:solidFill>
                  <a:schemeClr val="tx1">
                    <a:tint val="75000"/>
                  </a:schemeClr>
                </a:solidFill>
                <a:latin typeface="Raleway" panose="020B0503030101060003" pitchFamily="34" charset="77"/>
              </a:defRPr>
            </a:lvl1pPr>
          </a:lstStyle>
          <a:p>
            <a:fld id="{0D717AE3-71FC-4E8D-A155-A359DEAA5D71}" type="slidenum">
              <a:rPr lang="en-US" smtClean="0"/>
              <a:t>‹#›</a:t>
            </a:fld>
            <a:endParaRPr lang="en-US"/>
          </a:p>
        </p:txBody>
      </p:sp>
    </p:spTree>
    <p:extLst>
      <p:ext uri="{BB962C8B-B14F-4D97-AF65-F5344CB8AC3E}">
        <p14:creationId xmlns:p14="http://schemas.microsoft.com/office/powerpoint/2010/main" val="311370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4116" r:id="rId29"/>
    <p:sldLayoutId id="2147483822" r:id="rId30"/>
    <p:sldLayoutId id="2147483831" r:id="rId31"/>
    <p:sldLayoutId id="2147483832" r:id="rId32"/>
    <p:sldLayoutId id="2147483833" r:id="rId33"/>
    <p:sldLayoutId id="2147483835" r:id="rId34"/>
    <p:sldLayoutId id="2147483848" r:id="rId35"/>
    <p:sldLayoutId id="2147483850" r:id="rId36"/>
    <p:sldLayoutId id="2147483748" r:id="rId37"/>
    <p:sldLayoutId id="2147483749" r:id="rId38"/>
    <p:sldLayoutId id="2147483750" r:id="rId39"/>
    <p:sldLayoutId id="2147483763" r:id="rId40"/>
    <p:sldLayoutId id="2147483764" r:id="rId41"/>
    <p:sldLayoutId id="2147483765" r:id="rId42"/>
    <p:sldLayoutId id="2147483767" r:id="rId43"/>
    <p:sldLayoutId id="2147484195" r:id="rId44"/>
  </p:sldLayoutIdLst>
  <p:txStyles>
    <p:title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967406-4955-4A37-AE87-3666CC0E18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B78E39-FE58-45A5-82F2-E354998F71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6781CC-0FF2-443C-A386-B6DE595297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605861-C259-4F74-83A2-A9934029ED12}" type="datetime1">
              <a:rPr lang="en-US" smtClean="0"/>
              <a:t>2/16/2026</a:t>
            </a:fld>
            <a:endParaRPr lang="en-US"/>
          </a:p>
        </p:txBody>
      </p:sp>
      <p:sp>
        <p:nvSpPr>
          <p:cNvPr id="5" name="Footer Placeholder 4">
            <a:extLst>
              <a:ext uri="{FF2B5EF4-FFF2-40B4-BE49-F238E27FC236}">
                <a16:creationId xmlns:a16="http://schemas.microsoft.com/office/drawing/2014/main" id="{98D073D3-FD55-4398-8E63-435314443B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D049E1-478C-40F3-91CD-BB61F8CB26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09D926-3FA1-4EB5-8FD8-9294BA526CF8}" type="slidenum">
              <a:rPr lang="en-US" smtClean="0"/>
              <a:t>‹#›</a:t>
            </a:fld>
            <a:endParaRPr lang="en-US"/>
          </a:p>
        </p:txBody>
      </p:sp>
    </p:spTree>
    <p:extLst>
      <p:ext uri="{BB962C8B-B14F-4D97-AF65-F5344CB8AC3E}">
        <p14:creationId xmlns:p14="http://schemas.microsoft.com/office/powerpoint/2010/main" val="2913578682"/>
      </p:ext>
    </p:extLst>
  </p:cSld>
  <p:clrMap bg1="lt1" tx1="dk1" bg2="lt2" tx2="dk2" accent1="accent1" accent2="accent2" accent3="accent3" accent4="accent4" accent5="accent5" accent6="accent6" hlink="hlink" folHlink="folHlink"/>
  <p:sldLayoutIdLst>
    <p:sldLayoutId id="2147484227" r:id="rId1"/>
    <p:sldLayoutId id="2147484228" r:id="rId2"/>
    <p:sldLayoutId id="2147484229" r:id="rId3"/>
    <p:sldLayoutId id="2147484230" r:id="rId4"/>
    <p:sldLayoutId id="2147484231" r:id="rId5"/>
    <p:sldLayoutId id="2147484232" r:id="rId6"/>
    <p:sldLayoutId id="2147484233" r:id="rId7"/>
    <p:sldLayoutId id="2147484234" r:id="rId8"/>
    <p:sldLayoutId id="2147484235" r:id="rId9"/>
    <p:sldLayoutId id="2147484236" r:id="rId10"/>
    <p:sldLayoutId id="214748423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E4360F-0CDD-4B06-8882-678C4251343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dirty="0"/>
              <a:t>Click to edit Master title style</a:t>
            </a:r>
          </a:p>
        </p:txBody>
      </p:sp>
      <p:sp>
        <p:nvSpPr>
          <p:cNvPr id="3" name="Text Placeholder 2">
            <a:extLst>
              <a:ext uri="{FF2B5EF4-FFF2-40B4-BE49-F238E27FC236}">
                <a16:creationId xmlns:a16="http://schemas.microsoft.com/office/drawing/2014/main" id="{0F03E747-15E3-4C9C-A814-778930D1259B}"/>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F807DD9-55CE-4D69-8293-8458829DD808}"/>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2000" b="0" i="0" u="none" strike="noStrike" kern="1200" cap="none" spc="0" baseline="0">
                <a:solidFill>
                  <a:srgbClr val="898989"/>
                </a:solidFill>
                <a:uFillTx/>
                <a:latin typeface="Raleway" pitchFamily="2" charset="77"/>
              </a:defRPr>
            </a:lvl1pPr>
          </a:lstStyle>
          <a:p>
            <a:fld id="{2924B29D-8295-45E8-A65E-757B0C4B2850}" type="datetime1">
              <a:rPr lang="en-US" smtClean="0"/>
              <a:pPr/>
              <a:t>2/16/2026</a:t>
            </a:fld>
            <a:endParaRPr lang="en-US" dirty="0"/>
          </a:p>
        </p:txBody>
      </p:sp>
      <p:sp>
        <p:nvSpPr>
          <p:cNvPr id="5" name="Footer Placeholder 4">
            <a:extLst>
              <a:ext uri="{FF2B5EF4-FFF2-40B4-BE49-F238E27FC236}">
                <a16:creationId xmlns:a16="http://schemas.microsoft.com/office/drawing/2014/main" id="{07A77D7E-4A7A-45A8-9AA1-F984F855C93A}"/>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2000" b="0" i="0" u="none" strike="noStrike" kern="1200" cap="none" spc="0" baseline="0">
                <a:solidFill>
                  <a:srgbClr val="898989"/>
                </a:solidFill>
                <a:uFillTx/>
                <a:latin typeface="Raleway" pitchFamily="2" charset="77"/>
              </a:defRPr>
            </a:lvl1pPr>
          </a:lstStyle>
          <a:p>
            <a:endParaRPr lang="en-US" dirty="0"/>
          </a:p>
        </p:txBody>
      </p:sp>
      <p:sp>
        <p:nvSpPr>
          <p:cNvPr id="6" name="Slide Number Placeholder 5">
            <a:extLst>
              <a:ext uri="{FF2B5EF4-FFF2-40B4-BE49-F238E27FC236}">
                <a16:creationId xmlns:a16="http://schemas.microsoft.com/office/drawing/2014/main" id="{7E0B71BF-707B-49B4-B678-40EF850A56E7}"/>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2000" b="0" i="0" u="none" strike="noStrike" kern="1200" cap="none" spc="0" baseline="0">
                <a:solidFill>
                  <a:srgbClr val="898989"/>
                </a:solidFill>
                <a:uFillTx/>
                <a:latin typeface="Raleway" pitchFamily="2" charset="77"/>
              </a:defRPr>
            </a:lvl1pPr>
          </a:lstStyle>
          <a:p>
            <a:fld id="{A56A1B87-04A2-44D3-9E9A-BD83BD784483}" type="slidenum">
              <a:rPr lang="en-US" smtClean="0"/>
              <a:pPr/>
              <a:t>‹#›</a:t>
            </a:fld>
            <a:endParaRPr lang="en-US" dirty="0"/>
          </a:p>
        </p:txBody>
      </p:sp>
    </p:spTree>
    <p:extLst>
      <p:ext uri="{BB962C8B-B14F-4D97-AF65-F5344CB8AC3E}">
        <p14:creationId xmlns:p14="http://schemas.microsoft.com/office/powerpoint/2010/main" val="2793317675"/>
      </p:ext>
    </p:extLst>
  </p:cSld>
  <p:clrMap bg1="lt1" tx1="dk1" bg2="lt2" tx2="dk2" accent1="accent1" accent2="accent2" accent3="accent3" accent4="accent4" accent5="accent5" accent6="accent6" hlink="hlink" folHlink="folHlink"/>
  <p:sldLayoutIdLst>
    <p:sldLayoutId id="2147484239"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 id="2147484250" r:id="rId12"/>
    <p:sldLayoutId id="2147484251" r:id="rId13"/>
    <p:sldLayoutId id="2147484252" r:id="rId14"/>
    <p:sldLayoutId id="2147484253" r:id="rId15"/>
    <p:sldLayoutId id="2147484254" r:id="rId16"/>
    <p:sldLayoutId id="2147484255" r:id="rId17"/>
    <p:sldLayoutId id="2147484256" r:id="rId18"/>
    <p:sldLayoutId id="2147484257" r:id="rId19"/>
    <p:sldLayoutId id="2147484258" r:id="rId20"/>
    <p:sldLayoutId id="2147484259" r:id="rId21"/>
    <p:sldLayoutId id="2147484260" r:id="rId22"/>
    <p:sldLayoutId id="2147484261" r:id="rId23"/>
    <p:sldLayoutId id="2147484262" r:id="rId24"/>
    <p:sldLayoutId id="2147484263" r:id="rId25"/>
    <p:sldLayoutId id="2147484264" r:id="rId26"/>
    <p:sldLayoutId id="2147484265" r:id="rId27"/>
    <p:sldLayoutId id="2147484266" r:id="rId28"/>
    <p:sldLayoutId id="2147484267" r:id="rId29"/>
  </p:sldLayoutIdLst>
  <p:transition>
    <p:fade thruBlk="1"/>
  </p:transition>
  <p:txStyles>
    <p:titleStyle>
      <a:lvl1pPr marL="0" marR="0" lvl="0" indent="0" algn="l" defTabSz="1219169" rtl="0" fontAlgn="auto" hangingPunct="1">
        <a:lnSpc>
          <a:spcPct val="90000"/>
        </a:lnSpc>
        <a:spcBef>
          <a:spcPts val="0"/>
        </a:spcBef>
        <a:spcAft>
          <a:spcPts val="0"/>
        </a:spcAft>
        <a:buNone/>
        <a:tabLst/>
        <a:defRPr lang="en-US" sz="6000" b="0" i="0" u="none" strike="noStrike" kern="1200" cap="none" spc="0" baseline="0">
          <a:solidFill>
            <a:srgbClr val="000000"/>
          </a:solidFill>
          <a:uFillTx/>
          <a:latin typeface="Raleway" pitchFamily="2" charset="77"/>
        </a:defRPr>
      </a:lvl1pPr>
    </p:titleStyle>
    <p:bodyStyle>
      <a:lvl1pPr marL="304787" marR="0" lvl="0" indent="-304787" algn="l" defTabSz="1219169" rtl="0" fontAlgn="auto" hangingPunct="1">
        <a:lnSpc>
          <a:spcPct val="90000"/>
        </a:lnSpc>
        <a:spcBef>
          <a:spcPts val="1335"/>
        </a:spcBef>
        <a:spcAft>
          <a:spcPts val="0"/>
        </a:spcAft>
        <a:buSzPct val="100000"/>
        <a:buFont typeface="Arial" pitchFamily="34"/>
        <a:buChar char="•"/>
        <a:tabLst/>
        <a:defRPr lang="en-US" sz="3733" b="0" i="0" u="none" strike="noStrike" kern="1200" cap="none" spc="0" baseline="0">
          <a:solidFill>
            <a:srgbClr val="000000"/>
          </a:solidFill>
          <a:uFillTx/>
          <a:latin typeface="Raleway" pitchFamily="2" charset="77"/>
        </a:defRPr>
      </a:lvl1pPr>
      <a:lvl2pPr marL="914372" marR="0" lvl="1" indent="-304787" algn="l" defTabSz="1219169" rtl="0" fontAlgn="auto" hangingPunct="1">
        <a:lnSpc>
          <a:spcPct val="90000"/>
        </a:lnSpc>
        <a:spcBef>
          <a:spcPts val="665"/>
        </a:spcBef>
        <a:spcAft>
          <a:spcPts val="0"/>
        </a:spcAft>
        <a:buSzPct val="100000"/>
        <a:buFont typeface="Arial" pitchFamily="34"/>
        <a:buChar char="•"/>
        <a:tabLst/>
        <a:defRPr lang="en-US" sz="3200" b="0" i="0" u="none" strike="noStrike" kern="1200" cap="none" spc="0" baseline="0">
          <a:solidFill>
            <a:srgbClr val="000000"/>
          </a:solidFill>
          <a:uFillTx/>
          <a:latin typeface="Raleway" pitchFamily="2" charset="77"/>
        </a:defRPr>
      </a:lvl2pPr>
      <a:lvl3pPr marL="1523966" marR="0" lvl="2" indent="-304787" algn="l" defTabSz="1219169" rtl="0" fontAlgn="auto" hangingPunct="1">
        <a:lnSpc>
          <a:spcPct val="90000"/>
        </a:lnSpc>
        <a:spcBef>
          <a:spcPts val="665"/>
        </a:spcBef>
        <a:spcAft>
          <a:spcPts val="0"/>
        </a:spcAft>
        <a:buSzPct val="100000"/>
        <a:buFont typeface="Arial" pitchFamily="34"/>
        <a:buChar char="•"/>
        <a:tabLst/>
        <a:defRPr lang="en-US" sz="2667" b="0" i="0" u="none" strike="noStrike" kern="1200" cap="none" spc="0" baseline="0">
          <a:solidFill>
            <a:srgbClr val="000000"/>
          </a:solidFill>
          <a:uFillTx/>
          <a:latin typeface="Raleway" pitchFamily="2" charset="77"/>
        </a:defRPr>
      </a:lvl3pPr>
      <a:lvl4pPr marL="2133551" marR="0" lvl="3" indent="-304787" algn="l" defTabSz="1219169" rtl="0" fontAlgn="auto" hangingPunct="1">
        <a:lnSpc>
          <a:spcPct val="90000"/>
        </a:lnSpc>
        <a:spcBef>
          <a:spcPts val="665"/>
        </a:spcBef>
        <a:spcAft>
          <a:spcPts val="0"/>
        </a:spcAft>
        <a:buSzPct val="100000"/>
        <a:buFont typeface="Arial" pitchFamily="34"/>
        <a:buChar char="•"/>
        <a:tabLst/>
        <a:defRPr lang="en-US" sz="2400" b="0" i="0" u="none" strike="noStrike" kern="1200" cap="none" spc="0" baseline="0">
          <a:solidFill>
            <a:srgbClr val="000000"/>
          </a:solidFill>
          <a:uFillTx/>
          <a:latin typeface="Raleway" pitchFamily="2" charset="77"/>
        </a:defRPr>
      </a:lvl4pPr>
      <a:lvl5pPr marL="2743126" marR="0" lvl="4" indent="-304787" algn="l" defTabSz="1219169" rtl="0" fontAlgn="auto" hangingPunct="1">
        <a:lnSpc>
          <a:spcPct val="90000"/>
        </a:lnSpc>
        <a:spcBef>
          <a:spcPts val="665"/>
        </a:spcBef>
        <a:spcAft>
          <a:spcPts val="0"/>
        </a:spcAft>
        <a:buSzPct val="100000"/>
        <a:buFont typeface="Arial" pitchFamily="34"/>
        <a:buChar char="•"/>
        <a:tabLst/>
        <a:defRPr lang="en-US" sz="2400" b="0" i="0" u="none" strike="noStrike" kern="1200" cap="none" spc="0" baseline="0">
          <a:solidFill>
            <a:srgbClr val="000000"/>
          </a:solidFill>
          <a:uFillTx/>
          <a:latin typeface="Raleway"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2/16/2026</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913017508"/>
      </p:ext>
    </p:extLst>
  </p:cSld>
  <p:clrMap bg1="lt1" tx1="dk1" bg2="lt2" tx2="dk2" accent1="accent1" accent2="accent2" accent3="accent3" accent4="accent4" accent5="accent5" accent6="accent6" hlink="hlink" folHlink="folHlink"/>
  <p:sldLayoutIdLst>
    <p:sldLayoutId id="2147484269" r:id="rId1"/>
    <p:sldLayoutId id="2147484270" r:id="rId2"/>
    <p:sldLayoutId id="2147484271" r:id="rId3"/>
    <p:sldLayoutId id="2147484272" r:id="rId4"/>
    <p:sldLayoutId id="2147484273" r:id="rId5"/>
    <p:sldLayoutId id="2147484274" r:id="rId6"/>
    <p:sldLayoutId id="2147484275" r:id="rId7"/>
    <p:sldLayoutId id="2147484276" r:id="rId8"/>
    <p:sldLayoutId id="2147484277" r:id="rId9"/>
    <p:sldLayoutId id="2147484278" r:id="rId10"/>
    <p:sldLayoutId id="2147484279" r:id="rId11"/>
    <p:sldLayoutId id="2147484280" r:id="rId12"/>
    <p:sldLayoutId id="2147484281" r:id="rId13"/>
    <p:sldLayoutId id="2147484282" r:id="rId14"/>
    <p:sldLayoutId id="2147484283" r:id="rId15"/>
    <p:sldLayoutId id="2147484284" r:id="rId16"/>
    <p:sldLayoutId id="2147484285" r:id="rId17"/>
    <p:sldLayoutId id="2147484286" r:id="rId18"/>
    <p:sldLayoutId id="2147484287" r:id="rId19"/>
    <p:sldLayoutId id="2147484288" r:id="rId20"/>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50.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5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0.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0.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0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0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6.xml"/><Relationship Id="rId5" Type="http://schemas.openxmlformats.org/officeDocument/2006/relationships/image" Target="../media/image8.png"/><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29.png"/><Relationship Id="rId21" Type="http://schemas.openxmlformats.org/officeDocument/2006/relationships/image" Target="../media/image47.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notesSlide" Target="../notesSlides/notesSlide19.xml"/><Relationship Id="rId16" Type="http://schemas.openxmlformats.org/officeDocument/2006/relationships/image" Target="../media/image42.png"/><Relationship Id="rId20" Type="http://schemas.openxmlformats.org/officeDocument/2006/relationships/image" Target="../media/image46.png"/><Relationship Id="rId1" Type="http://schemas.openxmlformats.org/officeDocument/2006/relationships/slideLayout" Target="../slideLayouts/slideLayout20.xml"/><Relationship Id="rId6" Type="http://schemas.openxmlformats.org/officeDocument/2006/relationships/image" Target="../media/image32.png"/><Relationship Id="rId11" Type="http://schemas.openxmlformats.org/officeDocument/2006/relationships/image" Target="../media/image37.png"/><Relationship Id="rId24" Type="http://schemas.openxmlformats.org/officeDocument/2006/relationships/image" Target="../media/image50.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png"/><Relationship Id="rId10" Type="http://schemas.openxmlformats.org/officeDocument/2006/relationships/image" Target="../media/image36.png"/><Relationship Id="rId19" Type="http://schemas.openxmlformats.org/officeDocument/2006/relationships/image" Target="../media/image45.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 Id="rId22" Type="http://schemas.openxmlformats.org/officeDocument/2006/relationships/image" Target="../media/image48.png"/></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8.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0.xml"/><Relationship Id="rId5" Type="http://schemas.openxmlformats.org/officeDocument/2006/relationships/image" Target="../media/image60.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2.xml"/><Relationship Id="rId1" Type="http://schemas.openxmlformats.org/officeDocument/2006/relationships/slideLayout" Target="../slideLayouts/slideLayout75.xml"/></Relationships>
</file>

<file path=ppt/slides/_rels/slide3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3.xml"/><Relationship Id="rId1" Type="http://schemas.openxmlformats.org/officeDocument/2006/relationships/slideLayout" Target="../slideLayouts/slideLayout75.xml"/><Relationship Id="rId4" Type="http://schemas.openxmlformats.org/officeDocument/2006/relationships/image" Target="../media/image63.jpg"/></Relationships>
</file>

<file path=ppt/slides/_rels/slide3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4.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65.jpe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0.xml"/><Relationship Id="rId4" Type="http://schemas.openxmlformats.org/officeDocument/2006/relationships/image" Target="../media/image66.JPG"/></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8.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28.xml"/><Relationship Id="rId5" Type="http://schemas.openxmlformats.org/officeDocument/2006/relationships/image" Target="../media/image70.svg"/><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image" Target="../media/image580.png"/><Relationship Id="rId2" Type="http://schemas.openxmlformats.org/officeDocument/2006/relationships/notesSlide" Target="../notesSlides/notesSlide43.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590.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image" Target="../media/image600.png"/><Relationship Id="rId2" Type="http://schemas.openxmlformats.org/officeDocument/2006/relationships/notesSlide" Target="../notesSlides/notesSlide45.xml"/><Relationship Id="rId1" Type="http://schemas.openxmlformats.org/officeDocument/2006/relationships/slideLayout" Target="../slideLayouts/slideLayout20.xml"/><Relationship Id="rId6" Type="http://schemas.openxmlformats.org/officeDocument/2006/relationships/image" Target="../media/image8.png"/><Relationship Id="rId5" Type="http://schemas.openxmlformats.org/officeDocument/2006/relationships/image" Target="../media/image620.png"/><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640.pn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8.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9.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36.xml"/></Relationships>
</file>

<file path=ppt/slides/_rels/slide55.xml.rels><?xml version="1.0" encoding="UTF-8" standalone="yes"?>
<Relationships xmlns="http://schemas.openxmlformats.org/package/2006/relationships"><Relationship Id="rId3" Type="http://schemas.microsoft.com/office/2018/10/relationships/comments" Target="../comments/modernComment_F91_80FCF8C.xml"/><Relationship Id="rId2" Type="http://schemas.openxmlformats.org/officeDocument/2006/relationships/notesSlide" Target="../notesSlides/notesSlide55.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6.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73.svg"/></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7.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8.png"/><Relationship Id="rId2" Type="http://schemas.openxmlformats.org/officeDocument/2006/relationships/notesSlide" Target="../notesSlides/notesSlide58.xml"/><Relationship Id="rId1" Type="http://schemas.openxmlformats.org/officeDocument/2006/relationships/slideLayout" Target="../slideLayouts/slideLayout20.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5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9.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60.xml"/><Relationship Id="rId1" Type="http://schemas.openxmlformats.org/officeDocument/2006/relationships/slideLayout" Target="../slideLayouts/slideLayout20.xml"/><Relationship Id="rId4" Type="http://schemas.openxmlformats.org/officeDocument/2006/relationships/image" Target="../media/image80.emf"/></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1.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82.png"/></Relationships>
</file>

<file path=ppt/slides/_rels/slide6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2.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84.png"/></Relationships>
</file>

<file path=ppt/slides/_rels/slide6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3.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86.png"/></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4.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88.png"/></Relationships>
</file>

<file path=ppt/slides/_rels/slide6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5.xml"/><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6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6.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6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7.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8.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0.xml"/><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1.xml"/><Relationship Id="rId1" Type="http://schemas.openxmlformats.org/officeDocument/2006/relationships/slideLayout" Target="../slideLayouts/slideLayout20.xml"/></Relationships>
</file>

<file path=ppt/slides/_rels/slide7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2.xml"/><Relationship Id="rId1" Type="http://schemas.openxmlformats.org/officeDocument/2006/relationships/slideLayout" Target="../slideLayouts/slideLayout20.xml"/></Relationships>
</file>

<file path=ppt/slides/_rels/slide7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3.xml"/><Relationship Id="rId1" Type="http://schemas.openxmlformats.org/officeDocument/2006/relationships/slideLayout" Target="../slideLayouts/slideLayout20.xml"/></Relationships>
</file>

<file path=ppt/slides/_rels/slide7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4.xml"/><Relationship Id="rId1" Type="http://schemas.openxmlformats.org/officeDocument/2006/relationships/slideLayout" Target="../slideLayouts/slideLayout20.xml"/></Relationships>
</file>

<file path=ppt/slides/_rels/slide7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7.xml"/><Relationship Id="rId1" Type="http://schemas.openxmlformats.org/officeDocument/2006/relationships/slideLayout" Target="../slideLayouts/slideLayout75.xml"/></Relationships>
</file>

<file path=ppt/slides/_rels/slide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8.xml"/><Relationship Id="rId1" Type="http://schemas.openxmlformats.org/officeDocument/2006/relationships/slideLayout" Target="../slideLayouts/slideLayout20.xml"/></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9.xml"/><Relationship Id="rId1" Type="http://schemas.openxmlformats.org/officeDocument/2006/relationships/slideLayout" Target="../slideLayouts/slideLayout20.xml"/></Relationships>
</file>

<file path=ppt/slides/_rels/slide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0.xml"/><Relationship Id="rId1" Type="http://schemas.openxmlformats.org/officeDocument/2006/relationships/slideLayout" Target="../slideLayouts/slideLayout20.xml"/></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1.xml"/><Relationship Id="rId1" Type="http://schemas.openxmlformats.org/officeDocument/2006/relationships/slideLayout" Target="../slideLayouts/slideLayout20.xml"/></Relationships>
</file>

<file path=ppt/slides/_rels/slide8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2.xml"/><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8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4.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99.jpeg"/></Relationships>
</file>

<file path=ppt/slides/_rels/slide8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17.xml"/><Relationship Id="rId4" Type="http://schemas.openxmlformats.org/officeDocument/2006/relationships/image" Target="../media/image8.png"/></Relationships>
</file>

<file path=ppt/slides/_rels/slide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8.xml"/><Relationship Id="rId1" Type="http://schemas.openxmlformats.org/officeDocument/2006/relationships/slideLayout" Target="../slideLayouts/slideLayout36.xml"/></Relationships>
</file>

<file path=ppt/slides/_rels/slide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9.xml"/><Relationship Id="rId1" Type="http://schemas.openxmlformats.org/officeDocument/2006/relationships/slideLayout" Target="../slideLayouts/slideLayout36.xml"/></Relationships>
</file>

<file path=ppt/slides/_rels/slide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0.xml"/><Relationship Id="rId1" Type="http://schemas.openxmlformats.org/officeDocument/2006/relationships/slideLayout" Target="../slideLayouts/slideLayout36.xml"/></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9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9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9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9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6.xml"/><Relationship Id="rId1" Type="http://schemas.openxmlformats.org/officeDocument/2006/relationships/slideLayout" Target="../slideLayouts/slideLayout36.xml"/></Relationships>
</file>

<file path=ppt/slides/_rels/slide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7.xml"/><Relationship Id="rId1" Type="http://schemas.openxmlformats.org/officeDocument/2006/relationships/slideLayout" Target="../slideLayouts/slideLayout20.xml"/></Relationships>
</file>

<file path=ppt/slides/_rels/slide9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9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9.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0.xml"/><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01.xml"/><Relationship Id="rId1" Type="http://schemas.openxmlformats.org/officeDocument/2006/relationships/slideLayout" Target="../slideLayouts/slideLayout20.xml"/></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2.xml"/><Relationship Id="rId1" Type="http://schemas.openxmlformats.org/officeDocument/2006/relationships/slideLayout" Target="../slideLayouts/slideLayout36.xml"/><Relationship Id="rId4" Type="http://schemas.openxmlformats.org/officeDocument/2006/relationships/image" Target="../media/image8.png"/></Relationships>
</file>

<file path=ppt/slides/_rels/slide103.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8.png"/><Relationship Id="rId2" Type="http://schemas.openxmlformats.org/officeDocument/2006/relationships/notesSlide" Target="../notesSlides/notesSlide103.xml"/><Relationship Id="rId1" Type="http://schemas.openxmlformats.org/officeDocument/2006/relationships/slideLayout" Target="../slideLayouts/slideLayout10.xml"/><Relationship Id="rId6" Type="http://schemas.openxmlformats.org/officeDocument/2006/relationships/hyperlink" Target="mailto:jmarkham@unm.edu" TargetMode="External"/><Relationship Id="rId5" Type="http://schemas.openxmlformats.org/officeDocument/2006/relationships/hyperlink" Target="http://swefc.unm.edu/" TargetMode="External"/><Relationship Id="rId4" Type="http://schemas.openxmlformats.org/officeDocument/2006/relationships/hyperlink" Target="mailto:swefc@unm.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Raleway" pitchFamily="2" charset="0"/>
                <a:ea typeface="Helvetica" charset="0"/>
                <a:cs typeface="Helvetica" charset="0"/>
              </a:rPr>
              <a:t>2/19/2026</a:t>
            </a: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 </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808601"/>
            <a:ext cx="11246463" cy="167639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US Territories 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Session 16: </a:t>
            </a:r>
            <a:r>
              <a:rPr kumimoji="0" lang="en-US" sz="3200" b="0"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Safety Program Basics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0" i="0" u="none" strike="noStrike" kern="1200" cap="none" spc="0" normalizeH="0" baseline="0" noProof="0" dirty="0">
              <a:ln>
                <a:noFill/>
              </a:ln>
              <a:solidFill>
                <a:srgbClr val="000000"/>
              </a:solidFill>
              <a:effectLst/>
              <a:uLnTx/>
              <a:uFillTx/>
              <a:latin typeface="Raleway" pitchFamily="2" charset="0"/>
              <a:ea typeface="+mj-ea"/>
              <a:cs typeface="+mj-cs"/>
            </a:endParaRP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849337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495916" y="2339470"/>
            <a:ext cx="5455705" cy="1600200"/>
          </a:xfrm>
        </p:spPr>
        <p:txBody>
          <a:bodyPr>
            <a:normAutofit fontScale="90000"/>
          </a:bodyPr>
          <a:lstStyle/>
          <a:p>
            <a:pPr>
              <a:lnSpc>
                <a:spcPct val="100000"/>
              </a:lnSpc>
            </a:pPr>
            <a:r>
              <a:rPr lang="en-US" sz="3600" dirty="0"/>
              <a:t>Michelle Olson</a:t>
            </a:r>
            <a:br>
              <a:rPr lang="en-US" dirty="0"/>
            </a:br>
            <a:r>
              <a:rPr lang="en-US" dirty="0"/>
              <a:t>Water Utility Trainer and Specialist</a:t>
            </a:r>
            <a:br>
              <a:rPr lang="en-US" dirty="0"/>
            </a:br>
            <a:br>
              <a:rPr lang="en-US" dirty="0"/>
            </a:br>
            <a:r>
              <a:rPr lang="en-US" dirty="0">
                <a:solidFill>
                  <a:schemeClr val="accent1"/>
                </a:solidFill>
              </a:rPr>
              <a:t>meolson@unm.edu</a:t>
            </a: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3"/>
          <a:stretch>
            <a:fillRect/>
          </a:stretch>
        </p:blipFill>
        <p:spPr>
          <a:xfrm>
            <a:off x="1577858" y="4518530"/>
            <a:ext cx="3040295" cy="1202820"/>
          </a:xfrm>
          <a:prstGeom prst="rect">
            <a:avLst/>
          </a:prstGeom>
        </p:spPr>
      </p:pic>
      <p:sp>
        <p:nvSpPr>
          <p:cNvPr id="4" name="Slide Number Placeholder 3">
            <a:extLst>
              <a:ext uri="{FF2B5EF4-FFF2-40B4-BE49-F238E27FC236}">
                <a16:creationId xmlns:a16="http://schemas.microsoft.com/office/drawing/2014/main" id="{DCA0CBAE-2D3F-082D-33A9-B79957FA7DC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17406D"/>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17406D"/>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B4524DFA-EE09-6E25-22E6-5E63CC40A7AD}"/>
              </a:ext>
            </a:extLst>
          </p:cNvPr>
          <p:cNvPicPr>
            <a:picLocks noChangeAspect="1"/>
          </p:cNvPicPr>
          <p:nvPr/>
        </p:nvPicPr>
        <p:blipFill>
          <a:blip r:embed="rId4"/>
          <a:srcRect l="7795" t="25971" r="6178" b="21044"/>
          <a:stretch>
            <a:fillRect/>
          </a:stretch>
        </p:blipFill>
        <p:spPr>
          <a:xfrm>
            <a:off x="6644038" y="1524621"/>
            <a:ext cx="3933123" cy="3229898"/>
          </a:xfrm>
          <a:prstGeom prst="rect">
            <a:avLst/>
          </a:prstGeom>
        </p:spPr>
      </p:pic>
    </p:spTree>
    <p:extLst>
      <p:ext uri="{BB962C8B-B14F-4D97-AF65-F5344CB8AC3E}">
        <p14:creationId xmlns:p14="http://schemas.microsoft.com/office/powerpoint/2010/main" val="1412576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139055" y="323501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0" y="5750736"/>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24191"/>
                </a:solidFill>
                <a:effectLst/>
                <a:uLnTx/>
                <a:uFillTx/>
                <a:latin typeface="Raleway" pitchFamily="2" charset="77"/>
                <a:ea typeface="+mn-ea"/>
                <a:cs typeface="+mn-cs"/>
              </a:rPr>
              <a:t>This training series is funded by the US EPA</a:t>
            </a:r>
          </a:p>
        </p:txBody>
      </p:sp>
    </p:spTree>
    <p:extLst>
      <p:ext uri="{BB962C8B-B14F-4D97-AF65-F5344CB8AC3E}">
        <p14:creationId xmlns:p14="http://schemas.microsoft.com/office/powerpoint/2010/main" val="245496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E0B48C-CF73-BA0F-0626-1C86BB029B6C}"/>
            </a:ext>
          </a:extLst>
        </p:cNvPr>
        <p:cNvGrpSpPr/>
        <p:nvPr/>
      </p:nvGrpSpPr>
      <p:grpSpPr>
        <a:xfrm>
          <a:off x="0" y="0"/>
          <a:ext cx="0" cy="0"/>
          <a:chOff x="0" y="0"/>
          <a:chExt cx="0" cy="0"/>
        </a:xfrm>
      </p:grpSpPr>
      <p:pic>
        <p:nvPicPr>
          <p:cNvPr id="10" name="Picture 9" descr="Logo&#10;&#10;Description automatically generated with low confidence">
            <a:extLst>
              <a:ext uri="{FF2B5EF4-FFF2-40B4-BE49-F238E27FC236}">
                <a16:creationId xmlns:a16="http://schemas.microsoft.com/office/drawing/2014/main" id="{967683A6-631D-E1E0-9853-F4A060990148}"/>
              </a:ext>
            </a:extLst>
          </p:cNvPr>
          <p:cNvPicPr>
            <a:picLocks noChangeAspect="1"/>
          </p:cNvPicPr>
          <p:nvPr/>
        </p:nvPicPr>
        <p:blipFill rotWithShape="1">
          <a:blip r:embed="rId3">
            <a:extLst>
              <a:ext uri="{28A0092B-C50C-407E-A947-70E740481C1C}">
                <a14:useLocalDpi xmlns:a14="http://schemas.microsoft.com/office/drawing/2010/main" val="0"/>
              </a:ext>
            </a:extLst>
          </a:blip>
          <a:srcRect l="43287" r="-1"/>
          <a:stretch/>
        </p:blipFill>
        <p:spPr>
          <a:xfrm rot="5400000">
            <a:off x="5267959" y="-5267958"/>
            <a:ext cx="1656082" cy="12192000"/>
          </a:xfrm>
          <a:prstGeom prst="rect">
            <a:avLst/>
          </a:prstGeom>
        </p:spPr>
      </p:pic>
      <p:sp>
        <p:nvSpPr>
          <p:cNvPr id="3" name="Title 1">
            <a:extLst>
              <a:ext uri="{FF2B5EF4-FFF2-40B4-BE49-F238E27FC236}">
                <a16:creationId xmlns:a16="http://schemas.microsoft.com/office/drawing/2014/main" id="{64E62053-41B5-C58F-5CBE-41B795F78C23}"/>
              </a:ext>
            </a:extLst>
          </p:cNvPr>
          <p:cNvSpPr txBox="1">
            <a:spLocks/>
          </p:cNvSpPr>
          <p:nvPr/>
        </p:nvSpPr>
        <p:spPr>
          <a:xfrm>
            <a:off x="788581" y="83565"/>
            <a:ext cx="10515600" cy="69875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Light" panose="020F0302020204030204"/>
                <a:ea typeface="+mj-ea"/>
                <a:cs typeface="+mj-cs"/>
              </a:rPr>
              <a:t>Attendee Meeting Controls</a:t>
            </a:r>
          </a:p>
        </p:txBody>
      </p:sp>
      <p:sp>
        <p:nvSpPr>
          <p:cNvPr id="4" name="Text Placeholder 2">
            <a:extLst>
              <a:ext uri="{FF2B5EF4-FFF2-40B4-BE49-F238E27FC236}">
                <a16:creationId xmlns:a16="http://schemas.microsoft.com/office/drawing/2014/main" id="{6046CC68-9534-62E3-A550-FE90B13039EB}"/>
              </a:ext>
            </a:extLst>
          </p:cNvPr>
          <p:cNvSpPr txBox="1">
            <a:spLocks/>
          </p:cNvSpPr>
          <p:nvPr/>
        </p:nvSpPr>
        <p:spPr>
          <a:xfrm>
            <a:off x="838199" y="3370130"/>
            <a:ext cx="10515600" cy="34878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651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Mute/unmute</a:t>
            </a:r>
          </a:p>
          <a:p>
            <a:pPr marL="10223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Click the microphone icon to unmute yourself to speak (if you are not speaking, don’t unmute)</a:t>
            </a:r>
          </a:p>
          <a:p>
            <a:pPr marL="5651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Chat</a:t>
            </a:r>
          </a:p>
          <a:p>
            <a:pPr marL="10223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Click the chat icon and then use the dropdown next to send text instant messages to:</a:t>
            </a:r>
          </a:p>
          <a:p>
            <a:pPr marL="1479550" marR="0" lvl="2" indent="-5143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Everyone publicly: messages will be visible to all participants</a:t>
            </a:r>
          </a:p>
          <a:p>
            <a:pPr marL="1479550" marR="0" lvl="2" indent="-5143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Host only: messages will be sent only to the meeting host – Don’t send a chat to only me; I won’t have time to see it while presenting.</a:t>
            </a:r>
          </a:p>
          <a:p>
            <a:pPr marL="1479550" marR="0" lvl="2" indent="-5143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Any attendee directly: message will be sent to the selected meeting participant only</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651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Leave meeting</a:t>
            </a:r>
          </a:p>
          <a:p>
            <a:pPr marL="10223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Click on the leave icon to exit the ZOOM Meeting  </a:t>
            </a:r>
          </a:p>
        </p:txBody>
      </p:sp>
      <p:pic>
        <p:nvPicPr>
          <p:cNvPr id="5" name="Picture 4" descr="A green leaf with a black background&#10;&#10;AI-generated content may be incorrect.">
            <a:extLst>
              <a:ext uri="{FF2B5EF4-FFF2-40B4-BE49-F238E27FC236}">
                <a16:creationId xmlns:a16="http://schemas.microsoft.com/office/drawing/2014/main" id="{3BA5A252-103E-2751-808A-D257F22AEACF}"/>
              </a:ext>
            </a:extLst>
          </p:cNvPr>
          <p:cNvPicPr>
            <a:picLocks noChangeAspect="1"/>
          </p:cNvPicPr>
          <p:nvPr/>
        </p:nvPicPr>
        <p:blipFill>
          <a:blip r:embed="rId4"/>
          <a:stretch>
            <a:fillRect/>
          </a:stretch>
        </p:blipFill>
        <p:spPr>
          <a:xfrm>
            <a:off x="10694043" y="83565"/>
            <a:ext cx="1329628" cy="526036"/>
          </a:xfrm>
          <a:prstGeom prst="rect">
            <a:avLst/>
          </a:prstGeom>
        </p:spPr>
      </p:pic>
      <p:pic>
        <p:nvPicPr>
          <p:cNvPr id="6" name="Picture 5">
            <a:extLst>
              <a:ext uri="{FF2B5EF4-FFF2-40B4-BE49-F238E27FC236}">
                <a16:creationId xmlns:a16="http://schemas.microsoft.com/office/drawing/2014/main" id="{9DD71EAB-ADA8-ADC0-660D-C689043D24F1}"/>
              </a:ext>
            </a:extLst>
          </p:cNvPr>
          <p:cNvPicPr>
            <a:picLocks noChangeAspect="1"/>
          </p:cNvPicPr>
          <p:nvPr/>
        </p:nvPicPr>
        <p:blipFill>
          <a:blip r:embed="rId5"/>
          <a:srcRect l="1176" t="33317" r="784" b="6868"/>
          <a:stretch/>
        </p:blipFill>
        <p:spPr>
          <a:xfrm>
            <a:off x="885252" y="1834810"/>
            <a:ext cx="10151660" cy="446755"/>
          </a:xfrm>
          <a:prstGeom prst="rect">
            <a:avLst/>
          </a:prstGeom>
          <a:ln w="127000" cap="sq">
            <a:solidFill>
              <a:srgbClr val="000000"/>
            </a:solidFill>
            <a:miter lim="800000"/>
          </a:ln>
          <a:effectLst>
            <a:outerShdw blurRad="57150" dist="50800" dir="2700000" algn="tl" rotWithShape="0">
              <a:srgbClr val="000000">
                <a:alpha val="40000"/>
              </a:srgbClr>
            </a:outerShdw>
          </a:effectLst>
        </p:spPr>
      </p:pic>
      <p:cxnSp>
        <p:nvCxnSpPr>
          <p:cNvPr id="9" name="Straight Arrow Connector 8">
            <a:extLst>
              <a:ext uri="{FF2B5EF4-FFF2-40B4-BE49-F238E27FC236}">
                <a16:creationId xmlns:a16="http://schemas.microsoft.com/office/drawing/2014/main" id="{0C4050EA-D527-DE9A-5AED-6D52116E7721}"/>
              </a:ext>
            </a:extLst>
          </p:cNvPr>
          <p:cNvCxnSpPr>
            <a:cxnSpLocks/>
            <a:endCxn id="11" idx="0"/>
          </p:cNvCxnSpPr>
          <p:nvPr/>
        </p:nvCxnSpPr>
        <p:spPr>
          <a:xfrm>
            <a:off x="1283084" y="2281565"/>
            <a:ext cx="324362" cy="556011"/>
          </a:xfrm>
          <a:prstGeom prst="straightConnector1">
            <a:avLst/>
          </a:prstGeom>
          <a:noFill/>
          <a:ln>
            <a:solidFill>
              <a:srgbClr val="C00000"/>
            </a:solidFill>
          </a:ln>
        </p:spPr>
        <p:style>
          <a:lnRef idx="2">
            <a:schemeClr val="accent4"/>
          </a:lnRef>
          <a:fillRef idx="1">
            <a:schemeClr val="lt1"/>
          </a:fillRef>
          <a:effectRef idx="0">
            <a:schemeClr val="accent4"/>
          </a:effectRef>
          <a:fontRef idx="minor">
            <a:schemeClr val="dk1"/>
          </a:fontRef>
        </p:style>
      </p:cxnSp>
      <p:sp>
        <p:nvSpPr>
          <p:cNvPr id="11" name="TextBox 10">
            <a:extLst>
              <a:ext uri="{FF2B5EF4-FFF2-40B4-BE49-F238E27FC236}">
                <a16:creationId xmlns:a16="http://schemas.microsoft.com/office/drawing/2014/main" id="{F5571BFD-4C75-74A6-1050-C50C0D2918DE}"/>
              </a:ext>
            </a:extLst>
          </p:cNvPr>
          <p:cNvSpPr txBox="1"/>
          <p:nvPr/>
        </p:nvSpPr>
        <p:spPr>
          <a:xfrm>
            <a:off x="885252" y="2837576"/>
            <a:ext cx="1444388" cy="276999"/>
          </a:xfrm>
          <a:prstGeom prst="rect">
            <a:avLst/>
          </a:prstGeom>
          <a:noFill/>
          <a:ln>
            <a:solidFill>
              <a:srgbClr val="C00000"/>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666666"/>
                </a:solidFill>
                <a:effectLst/>
                <a:uLnTx/>
                <a:uFillTx/>
                <a:latin typeface="Helvetica Neue"/>
                <a:ea typeface="+mn-ea"/>
                <a:cs typeface="+mn-cs"/>
                <a:sym typeface="Helvetica Neue"/>
              </a:rPr>
              <a:t>1. Mute/unmute</a:t>
            </a:r>
          </a:p>
        </p:txBody>
      </p:sp>
      <p:sp>
        <p:nvSpPr>
          <p:cNvPr id="24" name="TextBox 23">
            <a:extLst>
              <a:ext uri="{FF2B5EF4-FFF2-40B4-BE49-F238E27FC236}">
                <a16:creationId xmlns:a16="http://schemas.microsoft.com/office/drawing/2014/main" id="{34EB6106-F163-9CC2-D7D1-80B02A516A9E}"/>
              </a:ext>
            </a:extLst>
          </p:cNvPr>
          <p:cNvSpPr txBox="1"/>
          <p:nvPr/>
        </p:nvSpPr>
        <p:spPr>
          <a:xfrm>
            <a:off x="4601993" y="2664065"/>
            <a:ext cx="875730" cy="276999"/>
          </a:xfrm>
          <a:prstGeom prst="rect">
            <a:avLst/>
          </a:prstGeom>
          <a:noFill/>
          <a:ln>
            <a:solidFill>
              <a:srgbClr val="C00000"/>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666666"/>
                </a:solidFill>
                <a:effectLst/>
                <a:uLnTx/>
                <a:uFillTx/>
                <a:latin typeface="Helvetica Neue"/>
                <a:ea typeface="+mn-ea"/>
                <a:cs typeface="+mn-cs"/>
                <a:sym typeface="Helvetica Neue"/>
              </a:rPr>
              <a:t>2. Chat</a:t>
            </a:r>
          </a:p>
        </p:txBody>
      </p:sp>
      <p:cxnSp>
        <p:nvCxnSpPr>
          <p:cNvPr id="25" name="Straight Arrow Connector 24">
            <a:extLst>
              <a:ext uri="{FF2B5EF4-FFF2-40B4-BE49-F238E27FC236}">
                <a16:creationId xmlns:a16="http://schemas.microsoft.com/office/drawing/2014/main" id="{EE2B8356-F61E-AE0A-1FED-477F1758530D}"/>
              </a:ext>
            </a:extLst>
          </p:cNvPr>
          <p:cNvCxnSpPr>
            <a:cxnSpLocks/>
          </p:cNvCxnSpPr>
          <p:nvPr/>
        </p:nvCxnSpPr>
        <p:spPr>
          <a:xfrm>
            <a:off x="5196865" y="2281565"/>
            <a:ext cx="0" cy="382500"/>
          </a:xfrm>
          <a:prstGeom prst="straightConnector1">
            <a:avLst/>
          </a:prstGeom>
          <a:noFill/>
          <a:ln>
            <a:solidFill>
              <a:srgbClr val="C00000"/>
            </a:solidFill>
          </a:ln>
        </p:spPr>
        <p:style>
          <a:lnRef idx="2">
            <a:schemeClr val="accent4"/>
          </a:lnRef>
          <a:fillRef idx="1">
            <a:schemeClr val="lt1"/>
          </a:fillRef>
          <a:effectRef idx="0">
            <a:schemeClr val="accent4"/>
          </a:effectRef>
          <a:fontRef idx="minor">
            <a:schemeClr val="dk1"/>
          </a:fontRef>
        </p:style>
      </p:cxnSp>
      <p:sp>
        <p:nvSpPr>
          <p:cNvPr id="30" name="TextBox 29">
            <a:extLst>
              <a:ext uri="{FF2B5EF4-FFF2-40B4-BE49-F238E27FC236}">
                <a16:creationId xmlns:a16="http://schemas.microsoft.com/office/drawing/2014/main" id="{B8E6229B-CF16-7588-EE9D-2ED99A5E4AE5}"/>
              </a:ext>
            </a:extLst>
          </p:cNvPr>
          <p:cNvSpPr txBox="1"/>
          <p:nvPr/>
        </p:nvSpPr>
        <p:spPr>
          <a:xfrm>
            <a:off x="9502943" y="2749910"/>
            <a:ext cx="1533969" cy="276999"/>
          </a:xfrm>
          <a:prstGeom prst="rect">
            <a:avLst/>
          </a:prstGeom>
          <a:noFill/>
          <a:ln>
            <a:solidFill>
              <a:srgbClr val="C00000"/>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666666"/>
                </a:solidFill>
                <a:effectLst/>
                <a:uLnTx/>
                <a:uFillTx/>
                <a:latin typeface="Helvetica Neue"/>
                <a:ea typeface="+mn-ea"/>
                <a:cs typeface="+mn-cs"/>
                <a:sym typeface="Helvetica Neue"/>
              </a:rPr>
              <a:t>3. Leave meeting</a:t>
            </a:r>
          </a:p>
        </p:txBody>
      </p:sp>
      <p:cxnSp>
        <p:nvCxnSpPr>
          <p:cNvPr id="31" name="Straight Arrow Connector 30">
            <a:extLst>
              <a:ext uri="{FF2B5EF4-FFF2-40B4-BE49-F238E27FC236}">
                <a16:creationId xmlns:a16="http://schemas.microsoft.com/office/drawing/2014/main" id="{9D4DD281-B5ED-B6D1-9B8A-E09218C2604D}"/>
              </a:ext>
            </a:extLst>
          </p:cNvPr>
          <p:cNvCxnSpPr>
            <a:cxnSpLocks/>
            <a:endCxn id="30" idx="0"/>
          </p:cNvCxnSpPr>
          <p:nvPr/>
        </p:nvCxnSpPr>
        <p:spPr>
          <a:xfrm flipH="1">
            <a:off x="10269928" y="2262928"/>
            <a:ext cx="184712" cy="486982"/>
          </a:xfrm>
          <a:prstGeom prst="straightConnector1">
            <a:avLst/>
          </a:prstGeom>
          <a:noFill/>
          <a:ln>
            <a:solidFill>
              <a:srgbClr val="C00000"/>
            </a:solidFill>
          </a:ln>
        </p:spPr>
        <p:style>
          <a:lnRef idx="2">
            <a:schemeClr val="accent4"/>
          </a:lnRef>
          <a:fillRef idx="1">
            <a:schemeClr val="lt1"/>
          </a:fillRef>
          <a:effectRef idx="0">
            <a:schemeClr val="accent4"/>
          </a:effectRef>
          <a:fontRef idx="minor">
            <a:schemeClr val="dk1"/>
          </a:fontRef>
        </p:style>
      </p:cxnSp>
    </p:spTree>
    <p:extLst>
      <p:ext uri="{BB962C8B-B14F-4D97-AF65-F5344CB8AC3E}">
        <p14:creationId xmlns:p14="http://schemas.microsoft.com/office/powerpoint/2010/main" val="3005334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a:xfrm>
            <a:off x="467360" y="1"/>
            <a:ext cx="11257280" cy="843280"/>
          </a:xfrm>
        </p:spPr>
        <p:txBody>
          <a:bodyPr/>
          <a:lstStyle/>
          <a:p>
            <a:r>
              <a:rPr lang="en-US" dirty="0"/>
              <a:t>Schedule for 2026:</a:t>
            </a:r>
          </a:p>
        </p:txBody>
      </p:sp>
      <p:graphicFrame>
        <p:nvGraphicFramePr>
          <p:cNvPr id="2" name="Table 1">
            <a:extLst>
              <a:ext uri="{FF2B5EF4-FFF2-40B4-BE49-F238E27FC236}">
                <a16:creationId xmlns:a16="http://schemas.microsoft.com/office/drawing/2014/main" id="{39163678-425A-4477-AD25-02E4FC26E931}"/>
              </a:ext>
            </a:extLst>
          </p:cNvPr>
          <p:cNvGraphicFramePr>
            <a:graphicFrameLocks noGrp="1"/>
          </p:cNvGraphicFramePr>
          <p:nvPr/>
        </p:nvGraphicFramePr>
        <p:xfrm>
          <a:off x="467360" y="675503"/>
          <a:ext cx="11411602" cy="5733674"/>
        </p:xfrm>
        <a:graphic>
          <a:graphicData uri="http://schemas.openxmlformats.org/drawingml/2006/table">
            <a:tbl>
              <a:tblPr>
                <a:tableStyleId>{5C22544A-7EE6-4342-B048-85BDC9FD1C3A}</a:tableStyleId>
              </a:tblPr>
              <a:tblGrid>
                <a:gridCol w="1824736">
                  <a:extLst>
                    <a:ext uri="{9D8B030D-6E8A-4147-A177-3AD203B41FA5}">
                      <a16:colId xmlns:a16="http://schemas.microsoft.com/office/drawing/2014/main" val="267428786"/>
                    </a:ext>
                  </a:extLst>
                </a:gridCol>
                <a:gridCol w="9586866">
                  <a:extLst>
                    <a:ext uri="{9D8B030D-6E8A-4147-A177-3AD203B41FA5}">
                      <a16:colId xmlns:a16="http://schemas.microsoft.com/office/drawing/2014/main" val="1526478808"/>
                    </a:ext>
                  </a:extLst>
                </a:gridCol>
              </a:tblGrid>
              <a:tr h="420338">
                <a:tc>
                  <a:txBody>
                    <a:bodyPr/>
                    <a:lstStyle/>
                    <a:p>
                      <a:pPr algn="ctr" fontAlgn="b"/>
                      <a:r>
                        <a:rPr lang="en-US" sz="2400" b="1" i="0" u="none" strike="noStrike" dirty="0">
                          <a:solidFill>
                            <a:srgbClr val="000000"/>
                          </a:solidFill>
                          <a:effectLst/>
                          <a:latin typeface="Raleway" pitchFamily="2" charset="77"/>
                        </a:rPr>
                        <a:t>Date</a:t>
                      </a:r>
                    </a:p>
                  </a:txBody>
                  <a:tcPr marL="9525" marR="9525" marT="9525" marB="0" anchor="ctr">
                    <a:solidFill>
                      <a:schemeClr val="accent6">
                        <a:lumMod val="20000"/>
                        <a:lumOff val="80000"/>
                      </a:schemeClr>
                    </a:solidFill>
                  </a:tcPr>
                </a:tc>
                <a:tc>
                  <a:txBody>
                    <a:bodyPr/>
                    <a:lstStyle/>
                    <a:p>
                      <a:pPr algn="ctr" fontAlgn="b"/>
                      <a:r>
                        <a:rPr lang="en-US" sz="2400" b="1" i="0" u="none" strike="noStrike" dirty="0">
                          <a:solidFill>
                            <a:srgbClr val="000000"/>
                          </a:solidFill>
                          <a:effectLst/>
                          <a:latin typeface="Raleway" pitchFamily="2" charset="77"/>
                        </a:rPr>
                        <a:t>Topic</a:t>
                      </a:r>
                    </a:p>
                  </a:txBody>
                  <a:tcPr marL="9525" marR="9525" marT="9525" marB="0" anchor="ctr">
                    <a:solidFill>
                      <a:schemeClr val="accent6">
                        <a:lumMod val="20000"/>
                        <a:lumOff val="80000"/>
                      </a:schemeClr>
                    </a:solidFill>
                  </a:tcPr>
                </a:tc>
                <a:extLst>
                  <a:ext uri="{0D108BD9-81ED-4DB2-BD59-A6C34878D82A}">
                    <a16:rowId xmlns:a16="http://schemas.microsoft.com/office/drawing/2014/main" val="1230452248"/>
                  </a:ext>
                </a:extLst>
              </a:tr>
              <a:tr h="407737">
                <a:tc>
                  <a:txBody>
                    <a:bodyPr/>
                    <a:lstStyle/>
                    <a:p>
                      <a:pPr algn="ctr" fontAlgn="b">
                        <a:buNone/>
                      </a:pPr>
                      <a:r>
                        <a:rPr lang="en-US" sz="1800" b="0" i="0" u="none" strike="noStrike" dirty="0">
                          <a:solidFill>
                            <a:srgbClr val="000000"/>
                          </a:solidFill>
                          <a:effectLst/>
                          <a:latin typeface="Raleway" pitchFamily="2" charset="0"/>
                        </a:rPr>
                        <a:t>1/22/2026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Alternative Treatment Processes</a:t>
                      </a:r>
                    </a:p>
                  </a:txBody>
                  <a:tcPr marL="4763" marR="4763" marT="4763" marB="0" anchor="ctr">
                    <a:solidFill>
                      <a:schemeClr val="accent6">
                        <a:lumMod val="20000"/>
                        <a:lumOff val="80000"/>
                      </a:schemeClr>
                    </a:solidFill>
                  </a:tcPr>
                </a:tc>
                <a:extLst>
                  <a:ext uri="{0D108BD9-81ED-4DB2-BD59-A6C34878D82A}">
                    <a16:rowId xmlns:a16="http://schemas.microsoft.com/office/drawing/2014/main" val="733357491"/>
                  </a:ext>
                </a:extLst>
              </a:tr>
              <a:tr h="407737">
                <a:tc>
                  <a:txBody>
                    <a:bodyPr/>
                    <a:lstStyle/>
                    <a:p>
                      <a:pPr algn="ctr" fontAlgn="b">
                        <a:buNone/>
                      </a:pPr>
                      <a:r>
                        <a:rPr lang="en-US" sz="1800" b="0" i="0" u="none" strike="noStrike" dirty="0">
                          <a:solidFill>
                            <a:srgbClr val="000000"/>
                          </a:solidFill>
                          <a:effectLst/>
                          <a:latin typeface="Raleway" pitchFamily="2" charset="0"/>
                        </a:rPr>
                        <a:t>2/5/2026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Drinking Water Treatment Math &amp; Concept Review</a:t>
                      </a:r>
                    </a:p>
                  </a:txBody>
                  <a:tcPr marL="4763" marR="4763" marT="4763" marB="0" anchor="ctr">
                    <a:solidFill>
                      <a:schemeClr val="accent6">
                        <a:lumMod val="20000"/>
                        <a:lumOff val="80000"/>
                      </a:schemeClr>
                    </a:solidFill>
                  </a:tcPr>
                </a:tc>
                <a:extLst>
                  <a:ext uri="{0D108BD9-81ED-4DB2-BD59-A6C34878D82A}">
                    <a16:rowId xmlns:a16="http://schemas.microsoft.com/office/drawing/2014/main" val="392762338"/>
                  </a:ext>
                </a:extLst>
              </a:tr>
              <a:tr h="407737">
                <a:tc>
                  <a:txBody>
                    <a:bodyPr/>
                    <a:lstStyle/>
                    <a:p>
                      <a:pPr algn="ctr" fontAlgn="b">
                        <a:buNone/>
                      </a:pPr>
                      <a:r>
                        <a:rPr lang="en-US" sz="1800" b="0" i="0" u="none" strike="noStrike" dirty="0">
                          <a:solidFill>
                            <a:srgbClr val="000000"/>
                          </a:solidFill>
                          <a:effectLst/>
                          <a:latin typeface="Raleway" pitchFamily="2" charset="0"/>
                        </a:rPr>
                        <a:t>2/19/2026</a:t>
                      </a:r>
                    </a:p>
                  </a:txBody>
                  <a:tcPr marL="4763" marR="4763" marT="4763" marB="0" anchor="ctr">
                    <a:solidFill>
                      <a:srgbClr val="A9D18E"/>
                    </a:solidFill>
                  </a:tcPr>
                </a:tc>
                <a:tc>
                  <a:txBody>
                    <a:bodyPr/>
                    <a:lstStyle/>
                    <a:p>
                      <a:pPr algn="l" fontAlgn="b">
                        <a:buNone/>
                      </a:pPr>
                      <a:r>
                        <a:rPr lang="en-US" sz="1800" b="0" i="0" u="none" strike="noStrike" dirty="0">
                          <a:solidFill>
                            <a:srgbClr val="000000"/>
                          </a:solidFill>
                          <a:effectLst/>
                          <a:latin typeface="Raleway" pitchFamily="2" charset="0"/>
                        </a:rPr>
                        <a:t>Safety Program Basics</a:t>
                      </a:r>
                    </a:p>
                  </a:txBody>
                  <a:tcPr marL="4763" marR="4763" marT="4763" marB="0" anchor="ctr">
                    <a:solidFill>
                      <a:srgbClr val="A9D18E"/>
                    </a:solidFill>
                  </a:tcPr>
                </a:tc>
                <a:extLst>
                  <a:ext uri="{0D108BD9-81ED-4DB2-BD59-A6C34878D82A}">
                    <a16:rowId xmlns:a16="http://schemas.microsoft.com/office/drawing/2014/main" val="1988889985"/>
                  </a:ext>
                </a:extLst>
              </a:tr>
              <a:tr h="407737">
                <a:tc>
                  <a:txBody>
                    <a:bodyPr/>
                    <a:lstStyle/>
                    <a:p>
                      <a:pPr algn="ctr" fontAlgn="b">
                        <a:buNone/>
                      </a:pPr>
                      <a:r>
                        <a:rPr lang="en-US" sz="1800" b="0" i="0" u="none" strike="noStrike" dirty="0">
                          <a:solidFill>
                            <a:srgbClr val="000000"/>
                          </a:solidFill>
                          <a:effectLst/>
                          <a:latin typeface="Raleway" pitchFamily="2" charset="0"/>
                        </a:rPr>
                        <a:t>3/5/2026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Lead &amp; Copper Rule and Corrosion Control</a:t>
                      </a:r>
                    </a:p>
                  </a:txBody>
                  <a:tcPr marL="4763" marR="4763" marT="4763" marB="0" anchor="ctr">
                    <a:solidFill>
                      <a:schemeClr val="accent6">
                        <a:lumMod val="20000"/>
                        <a:lumOff val="80000"/>
                      </a:schemeClr>
                    </a:solidFill>
                  </a:tcPr>
                </a:tc>
                <a:extLst>
                  <a:ext uri="{0D108BD9-81ED-4DB2-BD59-A6C34878D82A}">
                    <a16:rowId xmlns:a16="http://schemas.microsoft.com/office/drawing/2014/main" val="1439428"/>
                  </a:ext>
                </a:extLst>
              </a:tr>
              <a:tr h="407737">
                <a:tc>
                  <a:txBody>
                    <a:bodyPr/>
                    <a:lstStyle/>
                    <a:p>
                      <a:pPr algn="ctr" fontAlgn="b">
                        <a:buNone/>
                      </a:pPr>
                      <a:r>
                        <a:rPr lang="en-US" sz="1800" b="0" i="0" u="none" strike="noStrike" dirty="0">
                          <a:solidFill>
                            <a:srgbClr val="000000"/>
                          </a:solidFill>
                          <a:effectLst/>
                          <a:latin typeface="Raleway" pitchFamily="2" charset="0"/>
                        </a:rPr>
                        <a:t>3/19/2026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Distribution Systems 1: Hydraulics, Pipe Types, Selection, Installation, and Water Quality</a:t>
                      </a:r>
                    </a:p>
                  </a:txBody>
                  <a:tcPr marL="4763" marR="4763" marT="4763" marB="0" anchor="ctr">
                    <a:solidFill>
                      <a:schemeClr val="accent6">
                        <a:lumMod val="20000"/>
                        <a:lumOff val="80000"/>
                      </a:schemeClr>
                    </a:solidFill>
                  </a:tcPr>
                </a:tc>
                <a:extLst>
                  <a:ext uri="{0D108BD9-81ED-4DB2-BD59-A6C34878D82A}">
                    <a16:rowId xmlns:a16="http://schemas.microsoft.com/office/drawing/2014/main" val="1125775095"/>
                  </a:ext>
                </a:extLst>
              </a:tr>
              <a:tr h="407737">
                <a:tc>
                  <a:txBody>
                    <a:bodyPr/>
                    <a:lstStyle/>
                    <a:p>
                      <a:pPr algn="ctr" fontAlgn="b">
                        <a:buNone/>
                      </a:pPr>
                      <a:r>
                        <a:rPr lang="en-US" sz="1800" b="0" i="0" u="none" strike="noStrike" dirty="0">
                          <a:solidFill>
                            <a:srgbClr val="000000"/>
                          </a:solidFill>
                          <a:effectLst/>
                          <a:latin typeface="Raleway" pitchFamily="2" charset="0"/>
                        </a:rPr>
                        <a:t>4/2/2026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Distribution Systems 2: Valves, Hydrants, Meters, and Service Connections</a:t>
                      </a:r>
                    </a:p>
                  </a:txBody>
                  <a:tcPr marL="4763" marR="4763" marT="4763" marB="0" anchor="ctr">
                    <a:solidFill>
                      <a:schemeClr val="accent6">
                        <a:lumMod val="20000"/>
                        <a:lumOff val="80000"/>
                      </a:schemeClr>
                    </a:solidFill>
                  </a:tcPr>
                </a:tc>
                <a:extLst>
                  <a:ext uri="{0D108BD9-81ED-4DB2-BD59-A6C34878D82A}">
                    <a16:rowId xmlns:a16="http://schemas.microsoft.com/office/drawing/2014/main" val="1678978195"/>
                  </a:ext>
                </a:extLst>
              </a:tr>
              <a:tr h="407737">
                <a:tc>
                  <a:txBody>
                    <a:bodyPr/>
                    <a:lstStyle/>
                    <a:p>
                      <a:pPr algn="ctr" fontAlgn="b">
                        <a:buNone/>
                      </a:pPr>
                      <a:r>
                        <a:rPr lang="en-US" sz="1800" b="0" i="0" u="none" strike="noStrike" dirty="0">
                          <a:solidFill>
                            <a:srgbClr val="000000"/>
                          </a:solidFill>
                          <a:effectLst/>
                          <a:latin typeface="Raleway" pitchFamily="2" charset="0"/>
                        </a:rPr>
                        <a:t>4/16/2026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Distribution Systems 3: Storage and Booster Pumping</a:t>
                      </a:r>
                    </a:p>
                  </a:txBody>
                  <a:tcPr marL="4763" marR="4763" marT="4763" marB="0" anchor="ctr">
                    <a:solidFill>
                      <a:schemeClr val="accent6">
                        <a:lumMod val="20000"/>
                        <a:lumOff val="80000"/>
                      </a:schemeClr>
                    </a:solidFill>
                  </a:tcPr>
                </a:tc>
                <a:extLst>
                  <a:ext uri="{0D108BD9-81ED-4DB2-BD59-A6C34878D82A}">
                    <a16:rowId xmlns:a16="http://schemas.microsoft.com/office/drawing/2014/main" val="1921529446"/>
                  </a:ext>
                </a:extLst>
              </a:tr>
              <a:tr h="420492">
                <a:tc>
                  <a:txBody>
                    <a:bodyPr/>
                    <a:lstStyle/>
                    <a:p>
                      <a:pPr algn="ctr" fontAlgn="b">
                        <a:buNone/>
                      </a:pPr>
                      <a:r>
                        <a:rPr lang="en-US" sz="1800" b="0" i="0" u="none" strike="noStrike" dirty="0">
                          <a:solidFill>
                            <a:srgbClr val="000000"/>
                          </a:solidFill>
                          <a:effectLst/>
                          <a:latin typeface="Raleway" pitchFamily="2" charset="0"/>
                        </a:rPr>
                        <a:t>4/30/2026</a:t>
                      </a:r>
                    </a:p>
                  </a:txBody>
                  <a:tcPr marL="4763" marR="4763" marT="4763" marB="0" anchor="ctr">
                    <a:solidFill>
                      <a:srgbClr val="E2F0D9"/>
                    </a:solidFill>
                  </a:tcPr>
                </a:tc>
                <a:tc>
                  <a:txBody>
                    <a:bodyPr/>
                    <a:lstStyle/>
                    <a:p>
                      <a:pPr algn="l" fontAlgn="b">
                        <a:buNone/>
                      </a:pPr>
                      <a:r>
                        <a:rPr lang="en-US" sz="1800" b="0" i="0" u="none" strike="noStrike" dirty="0">
                          <a:solidFill>
                            <a:srgbClr val="000000"/>
                          </a:solidFill>
                          <a:effectLst/>
                          <a:latin typeface="Raleway" pitchFamily="2" charset="0"/>
                        </a:rPr>
                        <a:t>O&amp;M: Pumps, Main, and  Appurtenance Maintenance</a:t>
                      </a:r>
                    </a:p>
                  </a:txBody>
                  <a:tcPr marL="4763" marR="4763" marT="4763" marB="0" anchor="ctr">
                    <a:solidFill>
                      <a:srgbClr val="E2F0D9"/>
                    </a:solidFill>
                  </a:tcPr>
                </a:tc>
                <a:extLst>
                  <a:ext uri="{0D108BD9-81ED-4DB2-BD59-A6C34878D82A}">
                    <a16:rowId xmlns:a16="http://schemas.microsoft.com/office/drawing/2014/main" val="4115922846"/>
                  </a:ext>
                </a:extLst>
              </a:tr>
              <a:tr h="407737">
                <a:tc>
                  <a:txBody>
                    <a:bodyPr/>
                    <a:lstStyle/>
                    <a:p>
                      <a:pPr algn="ctr" fontAlgn="b">
                        <a:buNone/>
                      </a:pPr>
                      <a:r>
                        <a:rPr lang="en-US" sz="1800" b="0" i="0" u="none" strike="noStrike" dirty="0">
                          <a:solidFill>
                            <a:srgbClr val="000000"/>
                          </a:solidFill>
                          <a:effectLst/>
                          <a:latin typeface="Raleway" pitchFamily="2" charset="0"/>
                        </a:rPr>
                        <a:t>5/14/2026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O&amp;M: Cross Connection Control</a:t>
                      </a:r>
                    </a:p>
                  </a:txBody>
                  <a:tcPr marL="4763" marR="4763" marT="4763" marB="0" anchor="ctr">
                    <a:solidFill>
                      <a:schemeClr val="accent6">
                        <a:lumMod val="20000"/>
                        <a:lumOff val="80000"/>
                      </a:schemeClr>
                    </a:solidFill>
                  </a:tcPr>
                </a:tc>
                <a:extLst>
                  <a:ext uri="{0D108BD9-81ED-4DB2-BD59-A6C34878D82A}">
                    <a16:rowId xmlns:a16="http://schemas.microsoft.com/office/drawing/2014/main" val="1141426656"/>
                  </a:ext>
                </a:extLst>
              </a:tr>
              <a:tr h="407737">
                <a:tc>
                  <a:txBody>
                    <a:bodyPr/>
                    <a:lstStyle/>
                    <a:p>
                      <a:pPr algn="ctr" fontAlgn="b">
                        <a:buNone/>
                      </a:pPr>
                      <a:r>
                        <a:rPr lang="en-US" sz="1800" b="0" i="0" u="none" strike="noStrike" dirty="0">
                          <a:solidFill>
                            <a:srgbClr val="000000"/>
                          </a:solidFill>
                          <a:effectLst/>
                          <a:latin typeface="Raleway" pitchFamily="2" charset="0"/>
                        </a:rPr>
                        <a:t>5/28/2026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O&amp;M: Distribution System Math and Concept Review</a:t>
                      </a:r>
                    </a:p>
                  </a:txBody>
                  <a:tcPr marL="4763" marR="4763" marT="4763" marB="0" anchor="ctr">
                    <a:solidFill>
                      <a:srgbClr val="E2F0D9"/>
                    </a:solidFill>
                  </a:tcPr>
                </a:tc>
                <a:extLst>
                  <a:ext uri="{0D108BD9-81ED-4DB2-BD59-A6C34878D82A}">
                    <a16:rowId xmlns:a16="http://schemas.microsoft.com/office/drawing/2014/main" val="3306775158"/>
                  </a:ext>
                </a:extLst>
              </a:tr>
              <a:tr h="407737">
                <a:tc>
                  <a:txBody>
                    <a:bodyPr/>
                    <a:lstStyle/>
                    <a:p>
                      <a:pPr algn="ctr" fontAlgn="b">
                        <a:buNone/>
                      </a:pPr>
                      <a:r>
                        <a:rPr lang="en-US" sz="1800" b="0" i="0" u="none" strike="noStrike" dirty="0">
                          <a:solidFill>
                            <a:srgbClr val="000000"/>
                          </a:solidFill>
                          <a:effectLst/>
                          <a:latin typeface="Raleway" pitchFamily="2" charset="0"/>
                        </a:rPr>
                        <a:t>6/11/2026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Sampling &amp; Lab Procedures/Analysis/Interpretation</a:t>
                      </a:r>
                    </a:p>
                  </a:txBody>
                  <a:tcPr marL="4763" marR="4763" marT="4763" marB="0" anchor="ctr">
                    <a:solidFill>
                      <a:schemeClr val="accent6">
                        <a:lumMod val="20000"/>
                        <a:lumOff val="80000"/>
                      </a:schemeClr>
                    </a:solidFill>
                  </a:tcPr>
                </a:tc>
                <a:extLst>
                  <a:ext uri="{0D108BD9-81ED-4DB2-BD59-A6C34878D82A}">
                    <a16:rowId xmlns:a16="http://schemas.microsoft.com/office/drawing/2014/main" val="1418810750"/>
                  </a:ext>
                </a:extLst>
              </a:tr>
              <a:tr h="407737">
                <a:tc>
                  <a:txBody>
                    <a:bodyPr/>
                    <a:lstStyle/>
                    <a:p>
                      <a:pPr algn="ctr" fontAlgn="b">
                        <a:buNone/>
                      </a:pPr>
                      <a:r>
                        <a:rPr lang="en-US" sz="1800" b="0" i="0" u="none" strike="noStrike" dirty="0">
                          <a:solidFill>
                            <a:srgbClr val="000000"/>
                          </a:solidFill>
                          <a:effectLst/>
                          <a:latin typeface="Raleway" pitchFamily="2" charset="0"/>
                        </a:rPr>
                        <a:t>6/25/2026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Management Overview</a:t>
                      </a:r>
                    </a:p>
                  </a:txBody>
                  <a:tcPr marL="4763" marR="4763" marT="4763" marB="0" anchor="ctr">
                    <a:solidFill>
                      <a:schemeClr val="accent6">
                        <a:lumMod val="20000"/>
                        <a:lumOff val="80000"/>
                      </a:schemeClr>
                    </a:solidFill>
                  </a:tcPr>
                </a:tc>
                <a:extLst>
                  <a:ext uri="{0D108BD9-81ED-4DB2-BD59-A6C34878D82A}">
                    <a16:rowId xmlns:a16="http://schemas.microsoft.com/office/drawing/2014/main" val="3025419566"/>
                  </a:ext>
                </a:extLst>
              </a:tr>
              <a:tr h="407737">
                <a:tc>
                  <a:txBody>
                    <a:bodyPr/>
                    <a:lstStyle/>
                    <a:p>
                      <a:pPr algn="ctr" fontAlgn="b">
                        <a:buNone/>
                      </a:pPr>
                      <a:r>
                        <a:rPr lang="en-US" sz="1800" b="0" i="0" u="none" strike="noStrike" dirty="0">
                          <a:solidFill>
                            <a:srgbClr val="000000"/>
                          </a:solidFill>
                          <a:effectLst/>
                          <a:latin typeface="Raleway" pitchFamily="2" charset="0"/>
                        </a:rPr>
                        <a:t>7/9/2026</a:t>
                      </a:r>
                    </a:p>
                  </a:txBody>
                  <a:tcPr marL="4763" marR="4763" marT="4763" marB="0" anchor="ctr">
                    <a:solidFill>
                      <a:schemeClr val="accent6">
                        <a:lumMod val="20000"/>
                        <a:lumOff val="80000"/>
                      </a:schemeClr>
                    </a:solidFill>
                  </a:tcPr>
                </a:tc>
                <a:tc>
                  <a:txBody>
                    <a:bodyPr/>
                    <a:lstStyle/>
                    <a:p>
                      <a:pPr algn="l" fontAlgn="b">
                        <a:buNone/>
                      </a:pPr>
                      <a:r>
                        <a:rPr lang="en-US" sz="1800" b="0" i="0" u="none" strike="noStrike" dirty="0">
                          <a:solidFill>
                            <a:srgbClr val="000000"/>
                          </a:solidFill>
                          <a:effectLst/>
                          <a:latin typeface="Raleway" pitchFamily="2" charset="0"/>
                        </a:rPr>
                        <a:t>Drinking Water Practice Exam and Review</a:t>
                      </a:r>
                    </a:p>
                  </a:txBody>
                  <a:tcPr marL="4763" marR="4763" marT="4763" marB="0" anchor="ctr">
                    <a:solidFill>
                      <a:schemeClr val="accent6">
                        <a:lumMod val="20000"/>
                        <a:lumOff val="80000"/>
                      </a:schemeClr>
                    </a:solidFill>
                  </a:tcPr>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3925718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3" name="Picture 2">
            <a:extLst>
              <a:ext uri="{FF2B5EF4-FFF2-40B4-BE49-F238E27FC236}">
                <a16:creationId xmlns:a16="http://schemas.microsoft.com/office/drawing/2014/main" id="{FC5BEA72-83B9-9D4F-5C26-B85B041AE835}"/>
              </a:ext>
            </a:extLst>
          </p:cNvPr>
          <p:cNvPicPr>
            <a:picLocks noChangeAspect="1"/>
          </p:cNvPicPr>
          <p:nvPr/>
        </p:nvPicPr>
        <p:blipFill>
          <a:blip r:embed="rId3"/>
          <a:stretch>
            <a:fillRect/>
          </a:stretch>
        </p:blipFill>
        <p:spPr>
          <a:xfrm>
            <a:off x="1032954" y="962891"/>
            <a:ext cx="10126091" cy="5622011"/>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a:t>
            </a:r>
            <a:r>
              <a:rPr lang="en-US" dirty="0"/>
              <a:t>to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B3D7C-8EB3-711C-E162-5903C3E0E801}"/>
              </a:ext>
            </a:extLst>
          </p:cNvPr>
          <p:cNvSpPr>
            <a:spLocks noGrp="1"/>
          </p:cNvSpPr>
          <p:nvPr>
            <p:ph type="title"/>
          </p:nvPr>
        </p:nvSpPr>
        <p:spPr/>
        <p:txBody>
          <a:bodyPr/>
          <a:lstStyle/>
          <a:p>
            <a:r>
              <a:rPr lang="en-US" dirty="0"/>
              <a:t>Water Safety Overview</a:t>
            </a:r>
          </a:p>
        </p:txBody>
      </p:sp>
      <p:sp>
        <p:nvSpPr>
          <p:cNvPr id="3" name="Text Placeholder 2">
            <a:extLst>
              <a:ext uri="{FF2B5EF4-FFF2-40B4-BE49-F238E27FC236}">
                <a16:creationId xmlns:a16="http://schemas.microsoft.com/office/drawing/2014/main" id="{59C382F2-650D-6CAF-FFCC-4CB1835BFF82}"/>
              </a:ext>
            </a:extLst>
          </p:cNvPr>
          <p:cNvSpPr>
            <a:spLocks noGrp="1"/>
          </p:cNvSpPr>
          <p:nvPr>
            <p:ph type="body" idx="1"/>
          </p:nvPr>
        </p:nvSpPr>
        <p:spPr/>
        <p:txBody>
          <a:bodyPr>
            <a:normAutofit fontScale="85000" lnSpcReduction="10000"/>
          </a:bodyPr>
          <a:lstStyle/>
          <a:p>
            <a:r>
              <a:rPr lang="en-US" dirty="0"/>
              <a:t>Safety is your responsibility. Be safe and make sure others are as well. </a:t>
            </a:r>
          </a:p>
        </p:txBody>
      </p:sp>
      <p:pic>
        <p:nvPicPr>
          <p:cNvPr id="4" name="Picture 3" descr="Logo&#10;&#10;Description automatically generated">
            <a:extLst>
              <a:ext uri="{FF2B5EF4-FFF2-40B4-BE49-F238E27FC236}">
                <a16:creationId xmlns:a16="http://schemas.microsoft.com/office/drawing/2014/main" id="{02F81F6E-1318-F860-0925-B84930FC5D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pic>
        <p:nvPicPr>
          <p:cNvPr id="6" name="Picture 5" descr="Logo&#10;&#10;Description automatically generated with low confidence">
            <a:extLst>
              <a:ext uri="{FF2B5EF4-FFF2-40B4-BE49-F238E27FC236}">
                <a16:creationId xmlns:a16="http://schemas.microsoft.com/office/drawing/2014/main" id="{CCA81250-25AF-3000-6EDC-1727566883EE}"/>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267959" y="-5267958"/>
            <a:ext cx="1656082" cy="12192000"/>
          </a:xfrm>
          <a:prstGeom prst="rect">
            <a:avLst/>
          </a:prstGeom>
        </p:spPr>
      </p:pic>
    </p:spTree>
    <p:extLst>
      <p:ext uri="{BB962C8B-B14F-4D97-AF65-F5344CB8AC3E}">
        <p14:creationId xmlns:p14="http://schemas.microsoft.com/office/powerpoint/2010/main" val="1903941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570ED59-C2AE-5AE6-B717-C66D64296FF3}"/>
              </a:ext>
            </a:extLst>
          </p:cNvPr>
          <p:cNvSpPr txBox="1">
            <a:spLocks/>
          </p:cNvSpPr>
          <p:nvPr/>
        </p:nvSpPr>
        <p:spPr>
          <a:xfrm>
            <a:off x="838200" y="295362"/>
            <a:ext cx="10515600" cy="1325563"/>
          </a:xfrm>
          <a:prstGeom prst="rect">
            <a:avLst/>
          </a:prstGeom>
        </p:spPr>
        <p:txBody>
          <a:bodyPr vert="horz" lIns="91440" tIns="45720" rIns="91440" bIns="45720" rtlCol="0" anchor="ctr">
            <a:normAutofit/>
          </a:bodyPr>
          <a:lst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a:lstStyle>
          <a:p>
            <a:r>
              <a:rPr lang="en-US" dirty="0"/>
              <a:t>Don’t be the headline</a:t>
            </a:r>
          </a:p>
        </p:txBody>
      </p:sp>
      <p:pic>
        <p:nvPicPr>
          <p:cNvPr id="4" name="Picture 3">
            <a:extLst>
              <a:ext uri="{FF2B5EF4-FFF2-40B4-BE49-F238E27FC236}">
                <a16:creationId xmlns:a16="http://schemas.microsoft.com/office/drawing/2014/main" id="{F0BA0910-5594-3833-FEEF-D2CB89A581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6285"/>
            <a:ext cx="14476208" cy="7436889"/>
          </a:xfrm>
          <a:prstGeom prst="rect">
            <a:avLst/>
          </a:prstGeom>
        </p:spPr>
      </p:pic>
      <p:sp>
        <p:nvSpPr>
          <p:cNvPr id="5" name="Rectangle 4">
            <a:extLst>
              <a:ext uri="{FF2B5EF4-FFF2-40B4-BE49-F238E27FC236}">
                <a16:creationId xmlns:a16="http://schemas.microsoft.com/office/drawing/2014/main" id="{625C978C-0188-8243-710F-535DAF530EA0}"/>
              </a:ext>
            </a:extLst>
          </p:cNvPr>
          <p:cNvSpPr/>
          <p:nvPr/>
        </p:nvSpPr>
        <p:spPr>
          <a:xfrm>
            <a:off x="238539" y="2902225"/>
            <a:ext cx="11618844" cy="1172817"/>
          </a:xfrm>
          <a:prstGeom prst="rect">
            <a:avLst/>
          </a:prstGeom>
          <a:solidFill>
            <a:schemeClr val="accent4">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733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3C3D1-8FBC-208A-EF31-51041A5BD77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44B2CEB-01E9-2FAB-2E17-6B958A45F81A}"/>
              </a:ext>
            </a:extLst>
          </p:cNvPr>
          <p:cNvPicPr>
            <a:picLocks noChangeAspect="1"/>
          </p:cNvPicPr>
          <p:nvPr/>
        </p:nvPicPr>
        <p:blipFill rotWithShape="1">
          <a:blip r:embed="rId3">
            <a:extLst>
              <a:ext uri="{28A0092B-C50C-407E-A947-70E740481C1C}">
                <a14:useLocalDpi xmlns:a14="http://schemas.microsoft.com/office/drawing/2010/main" val="0"/>
              </a:ext>
            </a:extLst>
          </a:blip>
          <a:srcRect l="20189" t="420" r="20465" b="-420"/>
          <a:stretch/>
        </p:blipFill>
        <p:spPr>
          <a:xfrm>
            <a:off x="0" y="-18868"/>
            <a:ext cx="6096000" cy="6876868"/>
          </a:xfrm>
          <a:prstGeom prst="rect">
            <a:avLst/>
          </a:prstGeom>
        </p:spPr>
      </p:pic>
      <p:sp>
        <p:nvSpPr>
          <p:cNvPr id="4" name="Title 3">
            <a:extLst>
              <a:ext uri="{FF2B5EF4-FFF2-40B4-BE49-F238E27FC236}">
                <a16:creationId xmlns:a16="http://schemas.microsoft.com/office/drawing/2014/main" id="{5D3372AB-8D13-00B8-AAAD-A77F4F22C37B}"/>
              </a:ext>
            </a:extLst>
          </p:cNvPr>
          <p:cNvSpPr>
            <a:spLocks noGrp="1"/>
          </p:cNvSpPr>
          <p:nvPr>
            <p:ph type="title"/>
          </p:nvPr>
        </p:nvSpPr>
        <p:spPr>
          <a:xfrm>
            <a:off x="49723" y="34324"/>
            <a:ext cx="5996554" cy="1325563"/>
          </a:xfrm>
        </p:spPr>
        <p:txBody>
          <a:bodyPr/>
          <a:lstStyle/>
          <a:p>
            <a:pPr algn="ctr"/>
            <a:r>
              <a:rPr lang="en-US" dirty="0"/>
              <a:t>Safety Hazards </a:t>
            </a:r>
          </a:p>
        </p:txBody>
      </p:sp>
      <p:pic>
        <p:nvPicPr>
          <p:cNvPr id="5" name="Picture 4" descr="Logo&#10;&#10;Description automatically generated">
            <a:extLst>
              <a:ext uri="{FF2B5EF4-FFF2-40B4-BE49-F238E27FC236}">
                <a16:creationId xmlns:a16="http://schemas.microsoft.com/office/drawing/2014/main" id="{82A47C82-2F9D-D93E-F43F-0555B3B77F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pic>
        <p:nvPicPr>
          <p:cNvPr id="10" name="Picture 9">
            <a:extLst>
              <a:ext uri="{FF2B5EF4-FFF2-40B4-BE49-F238E27FC236}">
                <a16:creationId xmlns:a16="http://schemas.microsoft.com/office/drawing/2014/main" id="{C5A1E091-A5B0-159C-F5BF-CDA258ADBFC4}"/>
              </a:ext>
            </a:extLst>
          </p:cNvPr>
          <p:cNvPicPr>
            <a:picLocks noChangeAspect="1"/>
          </p:cNvPicPr>
          <p:nvPr/>
        </p:nvPicPr>
        <p:blipFill>
          <a:blip r:embed="rId5">
            <a:extLst>
              <a:ext uri="{28A0092B-C50C-407E-A947-70E740481C1C}">
                <a14:useLocalDpi xmlns:a14="http://schemas.microsoft.com/office/drawing/2010/main" val="0"/>
              </a:ext>
            </a:extLst>
          </a:blip>
          <a:srcRect l="27060" t="21829" r="19137" b="21675"/>
          <a:stretch>
            <a:fillRect/>
          </a:stretch>
        </p:blipFill>
        <p:spPr>
          <a:xfrm>
            <a:off x="5816257" y="1649930"/>
            <a:ext cx="6375743" cy="5021451"/>
          </a:xfrm>
          <a:prstGeom prst="rect">
            <a:avLst/>
          </a:prstGeom>
        </p:spPr>
      </p:pic>
      <p:sp>
        <p:nvSpPr>
          <p:cNvPr id="11" name="Oval 10">
            <a:extLst>
              <a:ext uri="{FF2B5EF4-FFF2-40B4-BE49-F238E27FC236}">
                <a16:creationId xmlns:a16="http://schemas.microsoft.com/office/drawing/2014/main" id="{54BAEE84-A51E-EB74-E492-C9BDAE8A6D00}"/>
              </a:ext>
            </a:extLst>
          </p:cNvPr>
          <p:cNvSpPr/>
          <p:nvPr/>
        </p:nvSpPr>
        <p:spPr>
          <a:xfrm>
            <a:off x="9774841" y="4953163"/>
            <a:ext cx="584124" cy="561978"/>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F4B5B4BD-9282-E64A-06F2-0D688FC8F028}"/>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44980" t="31555" r="26209" b="47240"/>
          <a:stretch>
            <a:fillRect/>
          </a:stretch>
        </p:blipFill>
        <p:spPr bwMode="auto">
          <a:xfrm>
            <a:off x="8496502" y="381460"/>
            <a:ext cx="3366032" cy="33032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35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A8AE55D-61E0-6F79-03A7-1467172BDC4F}"/>
              </a:ext>
            </a:extLst>
          </p:cNvPr>
          <p:cNvPicPr>
            <a:picLocks noChangeAspect="1"/>
          </p:cNvPicPr>
          <p:nvPr/>
        </p:nvPicPr>
        <p:blipFill rotWithShape="1">
          <a:blip r:embed="rId3">
            <a:extLst>
              <a:ext uri="{28A0092B-C50C-407E-A947-70E740481C1C}">
                <a14:useLocalDpi xmlns:a14="http://schemas.microsoft.com/office/drawing/2010/main" val="0"/>
              </a:ext>
            </a:extLst>
          </a:blip>
          <a:srcRect l="20189" t="420" r="20465" b="-420"/>
          <a:stretch/>
        </p:blipFill>
        <p:spPr>
          <a:xfrm>
            <a:off x="0" y="-18868"/>
            <a:ext cx="6096000" cy="6876868"/>
          </a:xfrm>
          <a:prstGeom prst="rect">
            <a:avLst/>
          </a:prstGeom>
        </p:spPr>
      </p:pic>
      <p:sp>
        <p:nvSpPr>
          <p:cNvPr id="4" name="Title 3">
            <a:extLst>
              <a:ext uri="{FF2B5EF4-FFF2-40B4-BE49-F238E27FC236}">
                <a16:creationId xmlns:a16="http://schemas.microsoft.com/office/drawing/2014/main" id="{5CF92C93-E1CB-F3A0-055B-20094201162E}"/>
              </a:ext>
            </a:extLst>
          </p:cNvPr>
          <p:cNvSpPr>
            <a:spLocks noGrp="1"/>
          </p:cNvSpPr>
          <p:nvPr>
            <p:ph type="title"/>
          </p:nvPr>
        </p:nvSpPr>
        <p:spPr>
          <a:xfrm>
            <a:off x="49723" y="34324"/>
            <a:ext cx="5996554" cy="1325563"/>
          </a:xfrm>
        </p:spPr>
        <p:txBody>
          <a:bodyPr/>
          <a:lstStyle/>
          <a:p>
            <a:pPr algn="ctr"/>
            <a:r>
              <a:rPr lang="en-US" dirty="0"/>
              <a:t>Safety Hazards </a:t>
            </a:r>
          </a:p>
        </p:txBody>
      </p:sp>
      <p:grpSp>
        <p:nvGrpSpPr>
          <p:cNvPr id="22" name="Group 21">
            <a:extLst>
              <a:ext uri="{FF2B5EF4-FFF2-40B4-BE49-F238E27FC236}">
                <a16:creationId xmlns:a16="http://schemas.microsoft.com/office/drawing/2014/main" id="{BFF85379-013E-8F60-A44A-C8B1837BF3F2}"/>
              </a:ext>
            </a:extLst>
          </p:cNvPr>
          <p:cNvGrpSpPr/>
          <p:nvPr/>
        </p:nvGrpSpPr>
        <p:grpSpPr>
          <a:xfrm>
            <a:off x="9193869" y="2941075"/>
            <a:ext cx="2675441" cy="3013837"/>
            <a:chOff x="11343058" y="402378"/>
            <a:chExt cx="2675441" cy="3013837"/>
          </a:xfrm>
        </p:grpSpPr>
        <p:sp>
          <p:nvSpPr>
            <p:cNvPr id="3" name="Rectangle 2">
              <a:extLst>
                <a:ext uri="{FF2B5EF4-FFF2-40B4-BE49-F238E27FC236}">
                  <a16:creationId xmlns:a16="http://schemas.microsoft.com/office/drawing/2014/main" id="{4FE5A143-6489-C0AD-A8B8-913D56586F57}"/>
                </a:ext>
              </a:extLst>
            </p:cNvPr>
            <p:cNvSpPr/>
            <p:nvPr/>
          </p:nvSpPr>
          <p:spPr>
            <a:xfrm>
              <a:off x="11343058" y="402378"/>
              <a:ext cx="2468880" cy="2700308"/>
            </a:xfrm>
            <a:prstGeom prst="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b="1" u="sng" dirty="0">
                  <a:solidFill>
                    <a:schemeClr val="tx1"/>
                  </a:solidFill>
                </a:rPr>
                <a:t>Environmental Hazards </a:t>
              </a:r>
            </a:p>
            <a:p>
              <a:pPr marL="285750" indent="-285750">
                <a:buFont typeface="Arial" panose="020B0604020202020204" pitchFamily="34" charset="0"/>
                <a:buChar char="•"/>
              </a:pPr>
              <a:r>
                <a:rPr lang="en-US" b="1" dirty="0">
                  <a:solidFill>
                    <a:schemeClr val="tx1"/>
                  </a:solidFill>
                </a:rPr>
                <a:t>Heights</a:t>
              </a:r>
            </a:p>
            <a:p>
              <a:pPr marL="285750" indent="-285750">
                <a:buFont typeface="Arial" panose="020B0604020202020204" pitchFamily="34" charset="0"/>
                <a:buChar char="•"/>
              </a:pPr>
              <a:r>
                <a:rPr lang="en-US" b="1" dirty="0">
                  <a:solidFill>
                    <a:schemeClr val="tx1"/>
                  </a:solidFill>
                </a:rPr>
                <a:t>Confined spaces</a:t>
              </a:r>
            </a:p>
            <a:p>
              <a:pPr marL="285750" indent="-285750">
                <a:buFont typeface="Arial" panose="020B0604020202020204" pitchFamily="34" charset="0"/>
                <a:buChar char="•"/>
              </a:pPr>
              <a:r>
                <a:rPr lang="en-US" b="1" dirty="0">
                  <a:solidFill>
                    <a:schemeClr val="tx1"/>
                  </a:solidFill>
                </a:rPr>
                <a:t>Drowning</a:t>
              </a:r>
            </a:p>
            <a:p>
              <a:pPr marL="285750" indent="-285750">
                <a:buFont typeface="Arial" panose="020B0604020202020204" pitchFamily="34" charset="0"/>
                <a:buChar char="•"/>
              </a:pPr>
              <a:r>
                <a:rPr lang="en-US" b="1" dirty="0">
                  <a:solidFill>
                    <a:schemeClr val="tx1"/>
                  </a:solidFill>
                </a:rPr>
                <a:t>Engulfment/ entrapment</a:t>
              </a:r>
            </a:p>
            <a:p>
              <a:pPr marL="285750" indent="-285750">
                <a:buFont typeface="Arial" panose="020B0604020202020204" pitchFamily="34" charset="0"/>
                <a:buChar char="•"/>
              </a:pPr>
              <a:r>
                <a:rPr lang="en-US" b="1" dirty="0">
                  <a:solidFill>
                    <a:schemeClr val="tx1"/>
                  </a:solidFill>
                </a:rPr>
                <a:t>Animals</a:t>
              </a:r>
            </a:p>
            <a:p>
              <a:pPr marL="285750" indent="-285750">
                <a:buFont typeface="Arial" panose="020B0604020202020204" pitchFamily="34" charset="0"/>
                <a:buChar char="•"/>
              </a:pPr>
              <a:r>
                <a:rPr lang="en-US" b="1" dirty="0">
                  <a:solidFill>
                    <a:schemeClr val="tx1"/>
                  </a:solidFill>
                </a:rPr>
                <a:t>Traffic</a:t>
              </a:r>
            </a:p>
            <a:p>
              <a:pPr marL="285750" indent="-285750">
                <a:buFont typeface="Arial" panose="020B0604020202020204" pitchFamily="34" charset="0"/>
                <a:buChar char="•"/>
              </a:pPr>
              <a:r>
                <a:rPr lang="en-US" b="1" dirty="0">
                  <a:solidFill>
                    <a:schemeClr val="tx1"/>
                  </a:solidFill>
                </a:rPr>
                <a:t>Weather</a:t>
              </a:r>
            </a:p>
          </p:txBody>
        </p:sp>
        <p:pic>
          <p:nvPicPr>
            <p:cNvPr id="15" name="Picture 14" descr="A group of yellow triangle signs&#10;&#10;AI-generated content may be incorrect.">
              <a:extLst>
                <a:ext uri="{FF2B5EF4-FFF2-40B4-BE49-F238E27FC236}">
                  <a16:creationId xmlns:a16="http://schemas.microsoft.com/office/drawing/2014/main" id="{D2DB82EE-9598-E7FF-8B2C-97F60116459A}"/>
                </a:ext>
              </a:extLst>
            </p:cNvPr>
            <p:cNvPicPr>
              <a:picLocks noChangeAspect="1"/>
            </p:cNvPicPr>
            <p:nvPr/>
          </p:nvPicPr>
          <p:blipFill>
            <a:blip r:embed="rId4">
              <a:extLst>
                <a:ext uri="{28A0092B-C50C-407E-A947-70E740481C1C}">
                  <a14:useLocalDpi xmlns:a14="http://schemas.microsoft.com/office/drawing/2010/main" val="0"/>
                </a:ext>
              </a:extLst>
            </a:blip>
            <a:srcRect r="68184" b="69827"/>
            <a:stretch>
              <a:fillRect/>
            </a:stretch>
          </p:blipFill>
          <p:spPr>
            <a:xfrm>
              <a:off x="12982832" y="2528407"/>
              <a:ext cx="1035667" cy="887808"/>
            </a:xfrm>
            <a:prstGeom prst="rect">
              <a:avLst/>
            </a:prstGeom>
          </p:spPr>
        </p:pic>
      </p:grpSp>
      <p:grpSp>
        <p:nvGrpSpPr>
          <p:cNvPr id="23" name="Group 22">
            <a:extLst>
              <a:ext uri="{FF2B5EF4-FFF2-40B4-BE49-F238E27FC236}">
                <a16:creationId xmlns:a16="http://schemas.microsoft.com/office/drawing/2014/main" id="{16DA553E-FEBE-25A3-A1B6-2C2438F5AD76}"/>
              </a:ext>
            </a:extLst>
          </p:cNvPr>
          <p:cNvGrpSpPr/>
          <p:nvPr/>
        </p:nvGrpSpPr>
        <p:grpSpPr>
          <a:xfrm>
            <a:off x="6249632" y="184798"/>
            <a:ext cx="2622514" cy="1786692"/>
            <a:chOff x="5320545" y="1665351"/>
            <a:chExt cx="2402282" cy="1786692"/>
          </a:xfrm>
        </p:grpSpPr>
        <p:sp>
          <p:nvSpPr>
            <p:cNvPr id="2" name="Rectangle 1">
              <a:extLst>
                <a:ext uri="{FF2B5EF4-FFF2-40B4-BE49-F238E27FC236}">
                  <a16:creationId xmlns:a16="http://schemas.microsoft.com/office/drawing/2014/main" id="{0360C1F9-D444-A1FE-89D2-640B00ADC4F7}"/>
                </a:ext>
              </a:extLst>
            </p:cNvPr>
            <p:cNvSpPr/>
            <p:nvPr/>
          </p:nvSpPr>
          <p:spPr>
            <a:xfrm>
              <a:off x="5320545" y="1665351"/>
              <a:ext cx="2261549" cy="1342788"/>
            </a:xfrm>
            <a:prstGeom prst="rect">
              <a:avLst/>
            </a:prstGeom>
            <a:solidFill>
              <a:schemeClr val="accent2">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b="1" u="sng" dirty="0">
                  <a:solidFill>
                    <a:schemeClr val="tx1"/>
                  </a:solidFill>
                </a:rPr>
                <a:t>Chemical Hazards</a:t>
              </a:r>
            </a:p>
            <a:p>
              <a:pPr marL="285750" indent="-285750">
                <a:buFont typeface="Arial" panose="020B0604020202020204" pitchFamily="34" charset="0"/>
                <a:buChar char="•"/>
              </a:pPr>
              <a:r>
                <a:rPr lang="en-US" b="1" dirty="0">
                  <a:solidFill>
                    <a:schemeClr val="tx1"/>
                  </a:solidFill>
                </a:rPr>
                <a:t>Toxic chemicals</a:t>
              </a:r>
            </a:p>
            <a:p>
              <a:pPr marL="285750" indent="-285750">
                <a:buFont typeface="Arial" panose="020B0604020202020204" pitchFamily="34" charset="0"/>
                <a:buChar char="•"/>
              </a:pPr>
              <a:r>
                <a:rPr lang="en-US" b="1" dirty="0">
                  <a:solidFill>
                    <a:schemeClr val="tx1"/>
                  </a:solidFill>
                </a:rPr>
                <a:t>Acids</a:t>
              </a:r>
            </a:p>
            <a:p>
              <a:pPr marL="285750" indent="-285750">
                <a:buFont typeface="Arial" panose="020B0604020202020204" pitchFamily="34" charset="0"/>
                <a:buChar char="•"/>
              </a:pPr>
              <a:r>
                <a:rPr lang="en-US" b="1" dirty="0">
                  <a:solidFill>
                    <a:schemeClr val="tx1"/>
                  </a:solidFill>
                </a:rPr>
                <a:t>Bases</a:t>
              </a:r>
            </a:p>
            <a:p>
              <a:pPr marL="285750" indent="-285750">
                <a:buFont typeface="Arial" panose="020B0604020202020204" pitchFamily="34" charset="0"/>
                <a:buChar char="•"/>
              </a:pPr>
              <a:endParaRPr lang="en-US" dirty="0">
                <a:solidFill>
                  <a:schemeClr val="tx1"/>
                </a:solidFill>
              </a:endParaRPr>
            </a:p>
          </p:txBody>
        </p:sp>
        <p:pic>
          <p:nvPicPr>
            <p:cNvPr id="16" name="Picture 15" descr="A group of yellow triangle signs&#10;&#10;AI-generated content may be incorrect.">
              <a:extLst>
                <a:ext uri="{FF2B5EF4-FFF2-40B4-BE49-F238E27FC236}">
                  <a16:creationId xmlns:a16="http://schemas.microsoft.com/office/drawing/2014/main" id="{46779A54-4B49-FB8C-7BD5-9695CCEFB8C0}"/>
                </a:ext>
              </a:extLst>
            </p:cNvPr>
            <p:cNvPicPr>
              <a:picLocks noChangeAspect="1"/>
            </p:cNvPicPr>
            <p:nvPr/>
          </p:nvPicPr>
          <p:blipFill>
            <a:blip r:embed="rId4">
              <a:extLst>
                <a:ext uri="{28A0092B-C50C-407E-A947-70E740481C1C}">
                  <a14:useLocalDpi xmlns:a14="http://schemas.microsoft.com/office/drawing/2010/main" val="0"/>
                </a:ext>
              </a:extLst>
            </a:blip>
            <a:srcRect l="33439" r="34745" b="69827"/>
            <a:stretch>
              <a:fillRect/>
            </a:stretch>
          </p:blipFill>
          <p:spPr>
            <a:xfrm>
              <a:off x="6776817" y="2564235"/>
              <a:ext cx="946010" cy="887808"/>
            </a:xfrm>
            <a:prstGeom prst="rect">
              <a:avLst/>
            </a:prstGeom>
          </p:spPr>
        </p:pic>
      </p:grpSp>
      <p:grpSp>
        <p:nvGrpSpPr>
          <p:cNvPr id="26" name="Group 25">
            <a:extLst>
              <a:ext uri="{FF2B5EF4-FFF2-40B4-BE49-F238E27FC236}">
                <a16:creationId xmlns:a16="http://schemas.microsoft.com/office/drawing/2014/main" id="{F437359F-FAEB-B80A-73F8-BFFD3A1987B5}"/>
              </a:ext>
            </a:extLst>
          </p:cNvPr>
          <p:cNvGrpSpPr/>
          <p:nvPr/>
        </p:nvGrpSpPr>
        <p:grpSpPr>
          <a:xfrm>
            <a:off x="6242759" y="4593019"/>
            <a:ext cx="2632317" cy="2080183"/>
            <a:chOff x="8673347" y="4080477"/>
            <a:chExt cx="2632317" cy="2080183"/>
          </a:xfrm>
        </p:grpSpPr>
        <p:sp>
          <p:nvSpPr>
            <p:cNvPr id="9" name="Rectangle 8">
              <a:extLst>
                <a:ext uri="{FF2B5EF4-FFF2-40B4-BE49-F238E27FC236}">
                  <a16:creationId xmlns:a16="http://schemas.microsoft.com/office/drawing/2014/main" id="{4A46AB07-B652-3AA8-E479-BC53B03B2958}"/>
                </a:ext>
              </a:extLst>
            </p:cNvPr>
            <p:cNvSpPr/>
            <p:nvPr/>
          </p:nvSpPr>
          <p:spPr>
            <a:xfrm>
              <a:off x="8673347" y="4080477"/>
              <a:ext cx="2468880" cy="1737360"/>
            </a:xfrm>
            <a:prstGeom prst="rect">
              <a:avLst/>
            </a:prstGeom>
            <a:solidFill>
              <a:srgbClr val="FF000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b="1" u="sng" dirty="0">
                  <a:solidFill>
                    <a:schemeClr val="tx1"/>
                  </a:solidFill>
                </a:rPr>
                <a:t>Other Hazards</a:t>
              </a:r>
            </a:p>
            <a:p>
              <a:pPr marL="285750" indent="-285750">
                <a:buFont typeface="Arial" panose="020B0604020202020204" pitchFamily="34" charset="0"/>
                <a:buChar char="•"/>
              </a:pPr>
              <a:r>
                <a:rPr lang="en-US" b="1" dirty="0">
                  <a:solidFill>
                    <a:schemeClr val="tx1"/>
                  </a:solidFill>
                </a:rPr>
                <a:t>UV exposure</a:t>
              </a:r>
            </a:p>
            <a:p>
              <a:pPr marL="285750" indent="-285750">
                <a:buFont typeface="Arial" panose="020B0604020202020204" pitchFamily="34" charset="0"/>
                <a:buChar char="•"/>
              </a:pPr>
              <a:r>
                <a:rPr lang="en-US" b="1" dirty="0">
                  <a:solidFill>
                    <a:schemeClr val="tx1"/>
                  </a:solidFill>
                </a:rPr>
                <a:t>Electrical shock</a:t>
              </a:r>
            </a:p>
            <a:p>
              <a:pPr marL="285750" indent="-285750">
                <a:buFont typeface="Arial" panose="020B0604020202020204" pitchFamily="34" charset="0"/>
                <a:buChar char="•"/>
              </a:pPr>
              <a:r>
                <a:rPr lang="en-US" b="1" dirty="0">
                  <a:solidFill>
                    <a:schemeClr val="tx1"/>
                  </a:solidFill>
                </a:rPr>
                <a:t>???</a:t>
              </a:r>
              <a:endParaRPr lang="en-US" dirty="0"/>
            </a:p>
            <a:p>
              <a:pPr algn="ctr"/>
              <a:endParaRPr lang="en-US" dirty="0"/>
            </a:p>
          </p:txBody>
        </p:sp>
        <p:pic>
          <p:nvPicPr>
            <p:cNvPr id="17" name="Picture 16" descr="A group of yellow triangle signs&#10;&#10;AI-generated content may be incorrect.">
              <a:extLst>
                <a:ext uri="{FF2B5EF4-FFF2-40B4-BE49-F238E27FC236}">
                  <a16:creationId xmlns:a16="http://schemas.microsoft.com/office/drawing/2014/main" id="{0F92EBCA-694A-B26E-E07A-26BF639A7A62}"/>
                </a:ext>
              </a:extLst>
            </p:cNvPr>
            <p:cNvPicPr>
              <a:picLocks noChangeAspect="1"/>
            </p:cNvPicPr>
            <p:nvPr/>
          </p:nvPicPr>
          <p:blipFill>
            <a:blip r:embed="rId4">
              <a:extLst>
                <a:ext uri="{28A0092B-C50C-407E-A947-70E740481C1C}">
                  <a14:useLocalDpi xmlns:a14="http://schemas.microsoft.com/office/drawing/2010/main" val="0"/>
                </a:ext>
              </a:extLst>
            </a:blip>
            <a:srcRect l="69109" t="34913" r="-925" b="34913"/>
            <a:stretch>
              <a:fillRect/>
            </a:stretch>
          </p:blipFill>
          <p:spPr>
            <a:xfrm>
              <a:off x="10269997" y="5272852"/>
              <a:ext cx="1035667" cy="887808"/>
            </a:xfrm>
            <a:prstGeom prst="rect">
              <a:avLst/>
            </a:prstGeom>
          </p:spPr>
        </p:pic>
      </p:grpSp>
      <p:grpSp>
        <p:nvGrpSpPr>
          <p:cNvPr id="25" name="Group 24">
            <a:extLst>
              <a:ext uri="{FF2B5EF4-FFF2-40B4-BE49-F238E27FC236}">
                <a16:creationId xmlns:a16="http://schemas.microsoft.com/office/drawing/2014/main" id="{331480F8-4D80-7324-8DF1-EA623A0AB4E9}"/>
              </a:ext>
            </a:extLst>
          </p:cNvPr>
          <p:cNvGrpSpPr/>
          <p:nvPr/>
        </p:nvGrpSpPr>
        <p:grpSpPr>
          <a:xfrm>
            <a:off x="6242759" y="2387204"/>
            <a:ext cx="2605578" cy="1790101"/>
            <a:chOff x="8991563" y="2918810"/>
            <a:chExt cx="2605578" cy="1774970"/>
          </a:xfrm>
        </p:grpSpPr>
        <p:sp>
          <p:nvSpPr>
            <p:cNvPr id="6" name="Rectangle 5">
              <a:extLst>
                <a:ext uri="{FF2B5EF4-FFF2-40B4-BE49-F238E27FC236}">
                  <a16:creationId xmlns:a16="http://schemas.microsoft.com/office/drawing/2014/main" id="{9BF14B1A-DA08-0B31-CB16-6B27E420CF94}"/>
                </a:ext>
              </a:extLst>
            </p:cNvPr>
            <p:cNvSpPr/>
            <p:nvPr/>
          </p:nvSpPr>
          <p:spPr>
            <a:xfrm>
              <a:off x="8991563" y="2918810"/>
              <a:ext cx="2468880" cy="1450674"/>
            </a:xfrm>
            <a:prstGeom prst="rect">
              <a:avLst/>
            </a:prstGeom>
            <a:solidFill>
              <a:schemeClr val="accent6">
                <a:lumMod val="60000"/>
                <a:lumOff val="4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b="1" u="sng" dirty="0">
                  <a:solidFill>
                    <a:schemeClr val="tx1"/>
                  </a:solidFill>
                </a:rPr>
                <a:t>Biological Hazards</a:t>
              </a:r>
            </a:p>
            <a:p>
              <a:pPr marL="285750" indent="-285750">
                <a:buFont typeface="Arial" panose="020B0604020202020204" pitchFamily="34" charset="0"/>
                <a:buChar char="•"/>
              </a:pPr>
              <a:r>
                <a:rPr lang="en-US" b="1" dirty="0">
                  <a:solidFill>
                    <a:schemeClr val="tx1"/>
                  </a:solidFill>
                </a:rPr>
                <a:t>Pathogens</a:t>
              </a:r>
            </a:p>
            <a:p>
              <a:pPr marL="285750" indent="-285750">
                <a:buFont typeface="Arial" panose="020B0604020202020204" pitchFamily="34" charset="0"/>
                <a:buChar char="•"/>
              </a:pPr>
              <a:r>
                <a:rPr lang="en-US" b="1" dirty="0">
                  <a:solidFill>
                    <a:schemeClr val="tx1"/>
                  </a:solidFill>
                </a:rPr>
                <a:t>Infectious disease</a:t>
              </a:r>
            </a:p>
            <a:p>
              <a:pPr marL="285750" indent="-285750">
                <a:buFont typeface="Arial" panose="020B0604020202020204" pitchFamily="34" charset="0"/>
                <a:buChar char="•"/>
              </a:pPr>
              <a:r>
                <a:rPr lang="en-US" b="1" dirty="0">
                  <a:solidFill>
                    <a:schemeClr val="tx1"/>
                  </a:solidFill>
                </a:rPr>
                <a:t>Infections</a:t>
              </a:r>
            </a:p>
          </p:txBody>
        </p:sp>
        <p:pic>
          <p:nvPicPr>
            <p:cNvPr id="18" name="Picture 17" descr="A group of yellow triangle signs&#10;&#10;AI-generated content may be incorrect.">
              <a:extLst>
                <a:ext uri="{FF2B5EF4-FFF2-40B4-BE49-F238E27FC236}">
                  <a16:creationId xmlns:a16="http://schemas.microsoft.com/office/drawing/2014/main" id="{2A17896F-2A63-B8A4-F1F2-265066275BF6}"/>
                </a:ext>
              </a:extLst>
            </p:cNvPr>
            <p:cNvPicPr>
              <a:picLocks noChangeAspect="1"/>
            </p:cNvPicPr>
            <p:nvPr/>
          </p:nvPicPr>
          <p:blipFill>
            <a:blip r:embed="rId4">
              <a:extLst>
                <a:ext uri="{28A0092B-C50C-407E-A947-70E740481C1C}">
                  <a14:useLocalDpi xmlns:a14="http://schemas.microsoft.com/office/drawing/2010/main" val="0"/>
                </a:ext>
              </a:extLst>
            </a:blip>
            <a:srcRect l="68184" b="69826"/>
            <a:stretch>
              <a:fillRect/>
            </a:stretch>
          </p:blipFill>
          <p:spPr>
            <a:xfrm>
              <a:off x="10561474" y="3805972"/>
              <a:ext cx="1035667" cy="887808"/>
            </a:xfrm>
            <a:prstGeom prst="rect">
              <a:avLst/>
            </a:prstGeom>
          </p:spPr>
        </p:pic>
      </p:grpSp>
      <p:grpSp>
        <p:nvGrpSpPr>
          <p:cNvPr id="24" name="Group 23">
            <a:extLst>
              <a:ext uri="{FF2B5EF4-FFF2-40B4-BE49-F238E27FC236}">
                <a16:creationId xmlns:a16="http://schemas.microsoft.com/office/drawing/2014/main" id="{549F7620-6AA0-3371-B475-971EE24CDB40}"/>
              </a:ext>
            </a:extLst>
          </p:cNvPr>
          <p:cNvGrpSpPr/>
          <p:nvPr/>
        </p:nvGrpSpPr>
        <p:grpSpPr>
          <a:xfrm>
            <a:off x="9182303" y="184798"/>
            <a:ext cx="2621615" cy="2520239"/>
            <a:chOff x="13392644" y="-902859"/>
            <a:chExt cx="2621615" cy="2520239"/>
          </a:xfrm>
        </p:grpSpPr>
        <p:sp>
          <p:nvSpPr>
            <p:cNvPr id="7" name="Rectangle 6">
              <a:extLst>
                <a:ext uri="{FF2B5EF4-FFF2-40B4-BE49-F238E27FC236}">
                  <a16:creationId xmlns:a16="http://schemas.microsoft.com/office/drawing/2014/main" id="{B3A895D1-EDF9-F04D-029C-C854791A2A79}"/>
                </a:ext>
              </a:extLst>
            </p:cNvPr>
            <p:cNvSpPr/>
            <p:nvPr/>
          </p:nvSpPr>
          <p:spPr>
            <a:xfrm>
              <a:off x="13392644" y="-902859"/>
              <a:ext cx="2468880" cy="2194560"/>
            </a:xfrm>
            <a:prstGeom prst="rect">
              <a:avLst/>
            </a:prstGeom>
            <a:solidFill>
              <a:schemeClr val="accent4">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b="1" u="sng" dirty="0">
                  <a:solidFill>
                    <a:schemeClr val="tx1"/>
                  </a:solidFill>
                </a:rPr>
                <a:t>Physical Hazards</a:t>
              </a:r>
            </a:p>
            <a:p>
              <a:pPr marL="285750" indent="-285750">
                <a:buFont typeface="Arial" panose="020B0604020202020204" pitchFamily="34" charset="0"/>
                <a:buChar char="•"/>
              </a:pPr>
              <a:r>
                <a:rPr lang="en-US" b="1" dirty="0">
                  <a:solidFill>
                    <a:schemeClr val="tx1"/>
                  </a:solidFill>
                </a:rPr>
                <a:t>Machinery</a:t>
              </a:r>
            </a:p>
            <a:p>
              <a:pPr marL="285750" indent="-285750">
                <a:buFont typeface="Arial" panose="020B0604020202020204" pitchFamily="34" charset="0"/>
                <a:buChar char="•"/>
              </a:pPr>
              <a:r>
                <a:rPr lang="en-US" b="1" dirty="0">
                  <a:solidFill>
                    <a:schemeClr val="tx1"/>
                  </a:solidFill>
                </a:rPr>
                <a:t>Lifting/slipping</a:t>
              </a:r>
            </a:p>
            <a:p>
              <a:pPr marL="285750" indent="-285750">
                <a:buFont typeface="Arial" panose="020B0604020202020204" pitchFamily="34" charset="0"/>
                <a:buChar char="•"/>
              </a:pPr>
              <a:r>
                <a:rPr lang="en-US" b="1" dirty="0">
                  <a:solidFill>
                    <a:schemeClr val="tx1"/>
                  </a:solidFill>
                </a:rPr>
                <a:t>Fire</a:t>
              </a:r>
            </a:p>
            <a:p>
              <a:pPr marL="285750" indent="-285750">
                <a:buFont typeface="Arial" panose="020B0604020202020204" pitchFamily="34" charset="0"/>
                <a:buChar char="•"/>
              </a:pPr>
              <a:r>
                <a:rPr lang="en-US" b="1" dirty="0">
                  <a:solidFill>
                    <a:schemeClr val="tx1"/>
                  </a:solidFill>
                </a:rPr>
                <a:t>Explosions</a:t>
              </a:r>
            </a:p>
            <a:p>
              <a:pPr marL="285750" indent="-285750">
                <a:buFont typeface="Arial" panose="020B0604020202020204" pitchFamily="34" charset="0"/>
                <a:buChar char="•"/>
              </a:pPr>
              <a:r>
                <a:rPr lang="en-US" b="1" dirty="0">
                  <a:solidFill>
                    <a:schemeClr val="tx1"/>
                  </a:solidFill>
                </a:rPr>
                <a:t>Falls</a:t>
              </a:r>
            </a:p>
            <a:p>
              <a:pPr marL="285750" indent="-285750">
                <a:buFont typeface="Arial" panose="020B0604020202020204" pitchFamily="34" charset="0"/>
                <a:buChar char="•"/>
              </a:pPr>
              <a:r>
                <a:rPr lang="en-US" b="1" dirty="0">
                  <a:solidFill>
                    <a:schemeClr val="tx1"/>
                  </a:solidFill>
                </a:rPr>
                <a:t>Noise</a:t>
              </a:r>
            </a:p>
          </p:txBody>
        </p:sp>
        <p:pic>
          <p:nvPicPr>
            <p:cNvPr id="19" name="Picture 18" descr="A group of yellow triangle signs&#10;&#10;AI-generated content may be incorrect.">
              <a:extLst>
                <a:ext uri="{FF2B5EF4-FFF2-40B4-BE49-F238E27FC236}">
                  <a16:creationId xmlns:a16="http://schemas.microsoft.com/office/drawing/2014/main" id="{106537B1-CE75-DFC7-248C-08992D2BAB60}"/>
                </a:ext>
              </a:extLst>
            </p:cNvPr>
            <p:cNvPicPr>
              <a:picLocks noChangeAspect="1"/>
            </p:cNvPicPr>
            <p:nvPr/>
          </p:nvPicPr>
          <p:blipFill>
            <a:blip r:embed="rId4">
              <a:extLst>
                <a:ext uri="{28A0092B-C50C-407E-A947-70E740481C1C}">
                  <a14:useLocalDpi xmlns:a14="http://schemas.microsoft.com/office/drawing/2010/main" val="0"/>
                </a:ext>
              </a:extLst>
            </a:blip>
            <a:srcRect t="69827" r="68184"/>
            <a:stretch>
              <a:fillRect/>
            </a:stretch>
          </p:blipFill>
          <p:spPr>
            <a:xfrm>
              <a:off x="14978592" y="729572"/>
              <a:ext cx="1035667" cy="887808"/>
            </a:xfrm>
            <a:prstGeom prst="rect">
              <a:avLst/>
            </a:prstGeom>
          </p:spPr>
        </p:pic>
      </p:grpSp>
      <p:pic>
        <p:nvPicPr>
          <p:cNvPr id="5" name="Picture 4" descr="Logo&#10;&#10;Description automatically generated">
            <a:extLst>
              <a:ext uri="{FF2B5EF4-FFF2-40B4-BE49-F238E27FC236}">
                <a16:creationId xmlns:a16="http://schemas.microsoft.com/office/drawing/2014/main" id="{A0ABFB4A-FED8-D2A1-6F15-9909FD6DA4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132090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607F75-7376-ADD1-7AA7-FE540FB77B30}"/>
              </a:ext>
            </a:extLst>
          </p:cNvPr>
          <p:cNvSpPr>
            <a:spLocks noGrp="1"/>
          </p:cNvSpPr>
          <p:nvPr>
            <p:ph idx="1"/>
          </p:nvPr>
        </p:nvSpPr>
        <p:spPr/>
        <p:txBody>
          <a:bodyPr/>
          <a:lstStyle/>
          <a:p>
            <a:r>
              <a:rPr lang="en-US" dirty="0"/>
              <a:t>Management’s responsibility is to provide each employee with a safe place of employment</a:t>
            </a:r>
          </a:p>
          <a:p>
            <a:r>
              <a:rPr lang="en-US" dirty="0"/>
              <a:t>The operator has primary responsibility for their own safety</a:t>
            </a:r>
          </a:p>
        </p:txBody>
      </p:sp>
      <p:pic>
        <p:nvPicPr>
          <p:cNvPr id="4" name="Picture 3" descr="Logo&#10;&#10;Description automatically generated">
            <a:extLst>
              <a:ext uri="{FF2B5EF4-FFF2-40B4-BE49-F238E27FC236}">
                <a16:creationId xmlns:a16="http://schemas.microsoft.com/office/drawing/2014/main" id="{518BE794-1C48-83E9-994A-7C689C14DE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FBB88D95-5388-29AA-8B68-2238472C546B}"/>
              </a:ext>
            </a:extLst>
          </p:cNvPr>
          <p:cNvSpPr txBox="1">
            <a:spLocks/>
          </p:cNvSpPr>
          <p:nvPr/>
        </p:nvSpPr>
        <p:spPr>
          <a:xfrm>
            <a:off x="838200" y="247360"/>
            <a:ext cx="10515600" cy="1325563"/>
          </a:xfrm>
          <a:prstGeom prst="rect">
            <a:avLst/>
          </a:prstGeom>
        </p:spPr>
        <p:txBody>
          <a:bodyPr vert="horz" lIns="91440" tIns="45720" rIns="91440" bIns="45720" rtlCol="0" anchor="ctr">
            <a:normAutofit/>
          </a:bodyPr>
          <a:lst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a:lstStyle>
          <a:p>
            <a:r>
              <a:rPr lang="en-US" dirty="0"/>
              <a:t>Safety Roles</a:t>
            </a:r>
          </a:p>
        </p:txBody>
      </p:sp>
    </p:spTree>
    <p:extLst>
      <p:ext uri="{BB962C8B-B14F-4D97-AF65-F5344CB8AC3E}">
        <p14:creationId xmlns:p14="http://schemas.microsoft.com/office/powerpoint/2010/main" val="198552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8AF028-5C18-F7B7-0E6D-4BC6A79249A3}"/>
              </a:ext>
            </a:extLst>
          </p:cNvPr>
          <p:cNvSpPr>
            <a:spLocks noGrp="1"/>
          </p:cNvSpPr>
          <p:nvPr>
            <p:ph type="body" sz="quarter" idx="13"/>
          </p:nvPr>
        </p:nvSpPr>
        <p:spPr>
          <a:xfrm>
            <a:off x="1786670" y="1279561"/>
            <a:ext cx="7915275" cy="3989387"/>
          </a:xfrm>
        </p:spPr>
        <p:txBody>
          <a:bodyPr/>
          <a:lstStyle/>
          <a:p>
            <a:r>
              <a:rPr lang="en-US" dirty="0"/>
              <a:t>Most utility injuries are caused by the injured employee</a:t>
            </a:r>
          </a:p>
        </p:txBody>
      </p:sp>
      <p:pic>
        <p:nvPicPr>
          <p:cNvPr id="4" name="Graphic 3" descr="Person with idea with solid fill">
            <a:extLst>
              <a:ext uri="{FF2B5EF4-FFF2-40B4-BE49-F238E27FC236}">
                <a16:creationId xmlns:a16="http://schemas.microsoft.com/office/drawing/2014/main" id="{B610632F-8D03-AAA2-3D6D-5E5212BC0F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31091" y="2481665"/>
            <a:ext cx="1894668" cy="1894668"/>
          </a:xfrm>
          <a:prstGeom prst="rect">
            <a:avLst/>
          </a:prstGeom>
        </p:spPr>
      </p:pic>
      <p:pic>
        <p:nvPicPr>
          <p:cNvPr id="3" name="Picture 2" descr="Logo&#10;&#10;Description automatically generated">
            <a:extLst>
              <a:ext uri="{FF2B5EF4-FFF2-40B4-BE49-F238E27FC236}">
                <a16:creationId xmlns:a16="http://schemas.microsoft.com/office/drawing/2014/main" id="{9942485C-5DF1-9181-A172-308F8CAC1F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2507809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841E37-2ADE-2778-09CE-27942B800358}"/>
              </a:ext>
            </a:extLst>
          </p:cNvPr>
          <p:cNvPicPr>
            <a:picLocks noChangeAspect="1"/>
          </p:cNvPicPr>
          <p:nvPr/>
        </p:nvPicPr>
        <p:blipFill rotWithShape="1">
          <a:blip r:embed="rId3">
            <a:extLst>
              <a:ext uri="{28A0092B-C50C-407E-A947-70E740481C1C}">
                <a14:useLocalDpi xmlns:a14="http://schemas.microsoft.com/office/drawing/2010/main" val="0"/>
              </a:ext>
            </a:extLst>
          </a:blip>
          <a:srcRect l="10721" t="27120" r="466" b="39574"/>
          <a:stretch/>
        </p:blipFill>
        <p:spPr>
          <a:xfrm>
            <a:off x="0" y="-1"/>
            <a:ext cx="12192000" cy="6858001"/>
          </a:xfrm>
          <a:prstGeom prst="rect">
            <a:avLst/>
          </a:prstGeom>
        </p:spPr>
      </p:pic>
      <p:sp>
        <p:nvSpPr>
          <p:cNvPr id="2" name="Title 1">
            <a:extLst>
              <a:ext uri="{FF2B5EF4-FFF2-40B4-BE49-F238E27FC236}">
                <a16:creationId xmlns:a16="http://schemas.microsoft.com/office/drawing/2014/main" id="{A4FD289D-7A04-9150-F9FD-9058B2815F68}"/>
              </a:ext>
            </a:extLst>
          </p:cNvPr>
          <p:cNvSpPr>
            <a:spLocks noGrp="1"/>
          </p:cNvSpPr>
          <p:nvPr>
            <p:ph type="title"/>
          </p:nvPr>
        </p:nvSpPr>
        <p:spPr>
          <a:xfrm>
            <a:off x="6370320" y="4046433"/>
            <a:ext cx="5821680" cy="1636395"/>
          </a:xfrm>
        </p:spPr>
        <p:txBody>
          <a:bodyPr>
            <a:normAutofit fontScale="90000"/>
          </a:bodyPr>
          <a:lstStyle/>
          <a:p>
            <a:pPr algn="r"/>
            <a:r>
              <a:rPr lang="en-US" dirty="0"/>
              <a:t>Safety is </a:t>
            </a:r>
            <a:r>
              <a:rPr lang="en-US" b="1" dirty="0"/>
              <a:t>your responsibility</a:t>
            </a:r>
          </a:p>
        </p:txBody>
      </p:sp>
      <p:sp>
        <p:nvSpPr>
          <p:cNvPr id="3" name="Title 1">
            <a:extLst>
              <a:ext uri="{FF2B5EF4-FFF2-40B4-BE49-F238E27FC236}">
                <a16:creationId xmlns:a16="http://schemas.microsoft.com/office/drawing/2014/main" id="{755823DE-FB35-EE7A-91ED-2443EBB33E83}"/>
              </a:ext>
            </a:extLst>
          </p:cNvPr>
          <p:cNvSpPr txBox="1">
            <a:spLocks/>
          </p:cNvSpPr>
          <p:nvPr/>
        </p:nvSpPr>
        <p:spPr>
          <a:xfrm>
            <a:off x="6993468" y="1613827"/>
            <a:ext cx="5130800" cy="2176200"/>
          </a:xfrm>
          <a:prstGeom prst="rect">
            <a:avLst/>
          </a:prstGeom>
        </p:spPr>
        <p:txBody>
          <a:bodyPr vert="horz" lIns="91440" tIns="45720" rIns="91440" bIns="45720" rtlCol="0" anchor="ctr">
            <a:normAutofit fontScale="82500" lnSpcReduction="10000"/>
          </a:bodyPr>
          <a:lst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a:lstStyle>
          <a:p>
            <a:pPr algn="r"/>
            <a:r>
              <a:rPr lang="en-US" dirty="0"/>
              <a:t>Working safely is a </a:t>
            </a:r>
            <a:r>
              <a:rPr lang="en-US" b="1" dirty="0"/>
              <a:t>condition </a:t>
            </a:r>
            <a:br>
              <a:rPr lang="en-US" b="1" dirty="0"/>
            </a:br>
            <a:r>
              <a:rPr lang="en-US" b="1" dirty="0"/>
              <a:t>of employment</a:t>
            </a:r>
          </a:p>
        </p:txBody>
      </p:sp>
      <p:pic>
        <p:nvPicPr>
          <p:cNvPr id="4" name="Picture 3" descr="Logo&#10;&#10;Description automatically generated">
            <a:extLst>
              <a:ext uri="{FF2B5EF4-FFF2-40B4-BE49-F238E27FC236}">
                <a16:creationId xmlns:a16="http://schemas.microsoft.com/office/drawing/2014/main" id="{80E82619-1F59-32FD-1A23-49C498A4D11F}"/>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1479856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9F9B28-7C3E-AB80-2B10-52F374A39A78}"/>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D40DD98C-555F-4314-ADE5-3E67373C2AA1}"/>
              </a:ext>
            </a:extLst>
          </p:cNvPr>
          <p:cNvSpPr txBox="1">
            <a:spLocks/>
          </p:cNvSpPr>
          <p:nvPr/>
        </p:nvSpPr>
        <p:spPr>
          <a:xfrm>
            <a:off x="1882775" y="4422942"/>
            <a:ext cx="8426450" cy="2346826"/>
          </a:xfrm>
          <a:prstGeom prst="rect">
            <a:avLst/>
          </a:prstGeom>
          <a:solidFill>
            <a:srgbClr val="212539">
              <a:alpha val="63922"/>
            </a:srgbClr>
          </a:solidFill>
        </p:spPr>
        <p:txBody>
          <a:bodyPr vert="horz" lIns="91440" tIns="45720" rIns="91440" bIns="45720" rtlCol="0" anchor="ctr">
            <a:normAutofit fontScale="400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Operators can experience physical injuries caused by:</a:t>
            </a:r>
          </a:p>
          <a:p>
            <a:r>
              <a:rPr lang="en-US" dirty="0"/>
              <a:t>A) Moving machinery</a:t>
            </a:r>
          </a:p>
          <a:p>
            <a:r>
              <a:rPr lang="en-US" dirty="0"/>
              <a:t>B) Improper lifting</a:t>
            </a:r>
          </a:p>
          <a:p>
            <a:r>
              <a:rPr lang="en-US" dirty="0"/>
              <a:t>C) Slippery surfaces</a:t>
            </a:r>
          </a:p>
          <a:p>
            <a:r>
              <a:rPr lang="en-US"/>
              <a:t>D) </a:t>
            </a:r>
            <a:r>
              <a:rPr lang="en-US" dirty="0"/>
              <a:t>All of the above</a:t>
            </a:r>
          </a:p>
        </p:txBody>
      </p:sp>
    </p:spTree>
    <p:extLst>
      <p:ext uri="{BB962C8B-B14F-4D97-AF65-F5344CB8AC3E}">
        <p14:creationId xmlns:p14="http://schemas.microsoft.com/office/powerpoint/2010/main" val="1068891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524B89CD-7436-1581-7A88-51A84FB6C76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B71F8B5-51D8-33F6-7560-33978DC94D89}"/>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07EAB2AD-C792-7A94-7969-12F87135ABEA}"/>
              </a:ext>
            </a:extLst>
          </p:cNvPr>
          <p:cNvSpPr txBox="1">
            <a:spLocks/>
          </p:cNvSpPr>
          <p:nvPr/>
        </p:nvSpPr>
        <p:spPr>
          <a:xfrm>
            <a:off x="1882775" y="4422942"/>
            <a:ext cx="8426450" cy="2346826"/>
          </a:xfrm>
          <a:prstGeom prst="rect">
            <a:avLst/>
          </a:prstGeom>
          <a:solidFill>
            <a:srgbClr val="212539">
              <a:alpha val="63922"/>
            </a:srgbClr>
          </a:solidFill>
        </p:spPr>
        <p:txBody>
          <a:bodyPr vert="horz" lIns="91440" tIns="45720" rIns="91440" bIns="45720" rtlCol="0" anchor="ctr">
            <a:normAutofit fontScale="400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Operators can experience physical injuries caused by:</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1) Moving machinery</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2) Improper lifting</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3) Slippery surfaces</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1"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4) All of the above</a:t>
            </a:r>
          </a:p>
        </p:txBody>
      </p:sp>
    </p:spTree>
    <p:extLst>
      <p:ext uri="{BB962C8B-B14F-4D97-AF65-F5344CB8AC3E}">
        <p14:creationId xmlns:p14="http://schemas.microsoft.com/office/powerpoint/2010/main" val="432412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ree online safety training - Intro to OSHA - OSHAcademy">
            <a:extLst>
              <a:ext uri="{FF2B5EF4-FFF2-40B4-BE49-F238E27FC236}">
                <a16:creationId xmlns:a16="http://schemas.microsoft.com/office/drawing/2014/main" id="{5E450600-AA88-4E62-A29D-CA5EFD7F49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0493" y="234748"/>
            <a:ext cx="5239462" cy="63885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ED3250D-2591-DF80-88F9-C3B42F3C373A}"/>
              </a:ext>
            </a:extLst>
          </p:cNvPr>
          <p:cNvSpPr txBox="1"/>
          <p:nvPr/>
        </p:nvSpPr>
        <p:spPr>
          <a:xfrm>
            <a:off x="791308" y="1536174"/>
            <a:ext cx="5064369"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Occupational Safety and Health Regulations</a:t>
            </a:r>
          </a:p>
        </p:txBody>
      </p:sp>
    </p:spTree>
    <p:extLst>
      <p:ext uri="{BB962C8B-B14F-4D97-AF65-F5344CB8AC3E}">
        <p14:creationId xmlns:p14="http://schemas.microsoft.com/office/powerpoint/2010/main" val="747027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354AD9-FB29-A3BD-BF95-AAF7668D11A4}"/>
              </a:ext>
            </a:extLst>
          </p:cNvPr>
          <p:cNvSpPr>
            <a:spLocks noGrp="1"/>
          </p:cNvSpPr>
          <p:nvPr>
            <p:ph type="title"/>
          </p:nvPr>
        </p:nvSpPr>
        <p:spPr/>
        <p:txBody>
          <a:bodyPr/>
          <a:lstStyle/>
          <a:p>
            <a:r>
              <a:rPr lang="en-US" dirty="0"/>
              <a:t>OSHA’s Mission</a:t>
            </a:r>
          </a:p>
        </p:txBody>
      </p:sp>
      <p:sp>
        <p:nvSpPr>
          <p:cNvPr id="2" name="Text Placeholder 1">
            <a:extLst>
              <a:ext uri="{FF2B5EF4-FFF2-40B4-BE49-F238E27FC236}">
                <a16:creationId xmlns:a16="http://schemas.microsoft.com/office/drawing/2014/main" id="{C6BD1B7F-18A1-8F39-2D9A-9C3AA41BF288}"/>
              </a:ext>
            </a:extLst>
          </p:cNvPr>
          <p:cNvSpPr>
            <a:spLocks noGrp="1"/>
          </p:cNvSpPr>
          <p:nvPr>
            <p:ph idx="1"/>
          </p:nvPr>
        </p:nvSpPr>
        <p:spPr>
          <a:xfrm>
            <a:off x="838200" y="1825625"/>
            <a:ext cx="9979855" cy="4351339"/>
          </a:xfrm>
        </p:spPr>
        <p:txBody>
          <a:bodyPr>
            <a:normAutofit/>
          </a:bodyPr>
          <a:lstStyle/>
          <a:p>
            <a:pPr marL="0" indent="0">
              <a:buNone/>
            </a:pPr>
            <a:r>
              <a:rPr lang="en-US" sz="5000" b="0" i="0" dirty="0">
                <a:solidFill>
                  <a:srgbClr val="202122"/>
                </a:solidFill>
                <a:effectLst/>
              </a:rPr>
              <a:t>“to </a:t>
            </a:r>
            <a:r>
              <a:rPr lang="en-US" sz="5000" b="1" i="0" dirty="0">
                <a:solidFill>
                  <a:srgbClr val="202122"/>
                </a:solidFill>
                <a:effectLst/>
              </a:rPr>
              <a:t>assure safe and healthy working conditions </a:t>
            </a:r>
            <a:r>
              <a:rPr lang="en-US" sz="5000" b="0" i="0" dirty="0">
                <a:solidFill>
                  <a:srgbClr val="202122"/>
                </a:solidFill>
                <a:effectLst/>
              </a:rPr>
              <a:t>for working men and women by </a:t>
            </a:r>
            <a:r>
              <a:rPr lang="en-US" sz="5000" b="1" i="0" dirty="0">
                <a:solidFill>
                  <a:srgbClr val="202122"/>
                </a:solidFill>
                <a:effectLst/>
              </a:rPr>
              <a:t>setting and enforcing standards </a:t>
            </a:r>
            <a:r>
              <a:rPr lang="en-US" sz="5000" b="0" i="0" dirty="0">
                <a:solidFill>
                  <a:srgbClr val="202122"/>
                </a:solidFill>
                <a:effectLst/>
              </a:rPr>
              <a:t>and by </a:t>
            </a:r>
            <a:r>
              <a:rPr lang="en-US" sz="5000" b="1" i="0" dirty="0">
                <a:solidFill>
                  <a:srgbClr val="202122"/>
                </a:solidFill>
                <a:effectLst/>
              </a:rPr>
              <a:t>providing training, outreach, education, and assistance</a:t>
            </a:r>
            <a:r>
              <a:rPr lang="en-US" sz="5000" b="0" i="0" dirty="0">
                <a:solidFill>
                  <a:srgbClr val="202122"/>
                </a:solidFill>
                <a:effectLst/>
              </a:rPr>
              <a:t>."</a:t>
            </a:r>
            <a:endParaRPr lang="en-US" sz="5000" dirty="0"/>
          </a:p>
        </p:txBody>
      </p:sp>
      <p:pic>
        <p:nvPicPr>
          <p:cNvPr id="4" name="Picture 3" descr="Logo&#10;&#10;Description automatically generated">
            <a:extLst>
              <a:ext uri="{FF2B5EF4-FFF2-40B4-BE49-F238E27FC236}">
                <a16:creationId xmlns:a16="http://schemas.microsoft.com/office/drawing/2014/main" id="{4DD865C8-E287-939C-D292-79D58A4017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3427433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25BC2-268E-852E-B3CF-170A66313C3C}"/>
              </a:ext>
            </a:extLst>
          </p:cNvPr>
          <p:cNvSpPr>
            <a:spLocks noGrp="1"/>
          </p:cNvSpPr>
          <p:nvPr>
            <p:ph type="title"/>
          </p:nvPr>
        </p:nvSpPr>
        <p:spPr>
          <a:xfrm>
            <a:off x="838200" y="172865"/>
            <a:ext cx="10515600" cy="1517823"/>
          </a:xfrm>
        </p:spPr>
        <p:txBody>
          <a:bodyPr>
            <a:normAutofit fontScale="90000"/>
          </a:bodyPr>
          <a:lstStyle/>
          <a:p>
            <a:pPr algn="ctr"/>
            <a:r>
              <a:rPr lang="en-US" dirty="0"/>
              <a:t>22 States &amp; Puerto Rico have OSHA approved programs</a:t>
            </a:r>
          </a:p>
        </p:txBody>
      </p:sp>
      <p:sp>
        <p:nvSpPr>
          <p:cNvPr id="3" name="TextBox 2">
            <a:extLst>
              <a:ext uri="{FF2B5EF4-FFF2-40B4-BE49-F238E27FC236}">
                <a16:creationId xmlns:a16="http://schemas.microsoft.com/office/drawing/2014/main" id="{4284B7C3-A2A4-5EBF-A016-167FC31D6F96}"/>
              </a:ext>
            </a:extLst>
          </p:cNvPr>
          <p:cNvSpPr txBox="1"/>
          <p:nvPr/>
        </p:nvSpPr>
        <p:spPr>
          <a:xfrm>
            <a:off x="-5448988" y="2021840"/>
            <a:ext cx="45719" cy="61282"/>
          </a:xfrm>
          <a:prstGeom prst="rect">
            <a:avLst/>
          </a:prstGeom>
          <a:noFill/>
        </p:spPr>
        <p:txBody>
          <a:bodyPr wrap="square" rtlCol="0">
            <a:spAutoFit/>
          </a:bodyPr>
          <a:lstStyle/>
          <a:p>
            <a:endParaRPr lang="en-US" dirty="0"/>
          </a:p>
        </p:txBody>
      </p:sp>
      <p:grpSp>
        <p:nvGrpSpPr>
          <p:cNvPr id="10" name="Group 9">
            <a:extLst>
              <a:ext uri="{FF2B5EF4-FFF2-40B4-BE49-F238E27FC236}">
                <a16:creationId xmlns:a16="http://schemas.microsoft.com/office/drawing/2014/main" id="{D39F146B-7213-4BB4-4904-E22C7D4ED3FD}"/>
              </a:ext>
            </a:extLst>
          </p:cNvPr>
          <p:cNvGrpSpPr/>
          <p:nvPr/>
        </p:nvGrpSpPr>
        <p:grpSpPr>
          <a:xfrm>
            <a:off x="1255721" y="1859330"/>
            <a:ext cx="9422031" cy="1018019"/>
            <a:chOff x="1255721" y="1859330"/>
            <a:chExt cx="9422031" cy="1018019"/>
          </a:xfrm>
        </p:grpSpPr>
        <p:pic>
          <p:nvPicPr>
            <p:cNvPr id="1030" name="Picture 6" descr="Flag of Alaska">
              <a:extLst>
                <a:ext uri="{FF2B5EF4-FFF2-40B4-BE49-F238E27FC236}">
                  <a16:creationId xmlns:a16="http://schemas.microsoft.com/office/drawing/2014/main" id="{1466CFCF-85B9-0188-9D0C-32750D5E0B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5721" y="1860728"/>
              <a:ext cx="1439506" cy="101662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The flag shows a red stripe on the bottom in a white field, with a red star on the top left in the canton. In the center, a grizzly bear is on top of a mound of green grass on over the white field. Below it, text reads &quot;CALIFORNIA REPUBLIC&quot; in a Seal color.">
              <a:extLst>
                <a:ext uri="{FF2B5EF4-FFF2-40B4-BE49-F238E27FC236}">
                  <a16:creationId xmlns:a16="http://schemas.microsoft.com/office/drawing/2014/main" id="{D2DA5185-9631-BB6A-A7AE-A1EB93EF2B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4957" y="1860728"/>
              <a:ext cx="1524932" cy="101662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Flag of Arizona">
              <a:extLst>
                <a:ext uri="{FF2B5EF4-FFF2-40B4-BE49-F238E27FC236}">
                  <a16:creationId xmlns:a16="http://schemas.microsoft.com/office/drawing/2014/main" id="{8E51D145-0952-F0F1-919C-B8D0238700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7626" y="1860728"/>
              <a:ext cx="1524932" cy="101662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Flag of Hawaii">
              <a:extLst>
                <a:ext uri="{FF2B5EF4-FFF2-40B4-BE49-F238E27FC236}">
                  <a16:creationId xmlns:a16="http://schemas.microsoft.com/office/drawing/2014/main" id="{4D3B0CBC-F27F-A4CF-12EB-7F8FF88EBF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2288" y="1859330"/>
              <a:ext cx="2036036" cy="101801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Flag of Indiana">
              <a:extLst>
                <a:ext uri="{FF2B5EF4-FFF2-40B4-BE49-F238E27FC236}">
                  <a16:creationId xmlns:a16="http://schemas.microsoft.com/office/drawing/2014/main" id="{C105F462-81BE-06E5-10AE-A96EFF8B40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50723" y="1859330"/>
              <a:ext cx="1527029" cy="10180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1">
            <a:extLst>
              <a:ext uri="{FF2B5EF4-FFF2-40B4-BE49-F238E27FC236}">
                <a16:creationId xmlns:a16="http://schemas.microsoft.com/office/drawing/2014/main" id="{8CCDC3BA-E1E2-371E-12BA-A0091C0E822E}"/>
              </a:ext>
            </a:extLst>
          </p:cNvPr>
          <p:cNvGrpSpPr/>
          <p:nvPr/>
        </p:nvGrpSpPr>
        <p:grpSpPr>
          <a:xfrm>
            <a:off x="754947" y="3133973"/>
            <a:ext cx="10682105" cy="1016621"/>
            <a:chOff x="914496" y="3126389"/>
            <a:chExt cx="10682105" cy="1016621"/>
          </a:xfrm>
        </p:grpSpPr>
        <p:grpSp>
          <p:nvGrpSpPr>
            <p:cNvPr id="11" name="Group 10">
              <a:extLst>
                <a:ext uri="{FF2B5EF4-FFF2-40B4-BE49-F238E27FC236}">
                  <a16:creationId xmlns:a16="http://schemas.microsoft.com/office/drawing/2014/main" id="{D7475361-A878-BDB7-8A8E-224E173BC2E0}"/>
                </a:ext>
              </a:extLst>
            </p:cNvPr>
            <p:cNvGrpSpPr/>
            <p:nvPr/>
          </p:nvGrpSpPr>
          <p:grpSpPr>
            <a:xfrm>
              <a:off x="914496" y="3126389"/>
              <a:ext cx="8944684" cy="1016621"/>
              <a:chOff x="914496" y="3126389"/>
              <a:chExt cx="8944684" cy="1016621"/>
            </a:xfrm>
          </p:grpSpPr>
          <p:pic>
            <p:nvPicPr>
              <p:cNvPr id="1046" name="Picture 22" descr="Flag of Iowa">
                <a:extLst>
                  <a:ext uri="{FF2B5EF4-FFF2-40B4-BE49-F238E27FC236}">
                    <a16:creationId xmlns:a16="http://schemas.microsoft.com/office/drawing/2014/main" id="{FCCB6BFA-A70B-1843-C2E7-0C34ECBA81F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96" y="3161630"/>
                <a:ext cx="1468661" cy="98138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Flag of Kentucky">
                <a:extLst>
                  <a:ext uri="{FF2B5EF4-FFF2-40B4-BE49-F238E27FC236}">
                    <a16:creationId xmlns:a16="http://schemas.microsoft.com/office/drawing/2014/main" id="{E9E5B51C-D675-D3C3-2512-F0BA1DEA03C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26149" y="3132634"/>
                <a:ext cx="1920240" cy="101037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Flag of Maryland">
                <a:extLst>
                  <a:ext uri="{FF2B5EF4-FFF2-40B4-BE49-F238E27FC236}">
                    <a16:creationId xmlns:a16="http://schemas.microsoft.com/office/drawing/2014/main" id="{FDFBD3D1-5935-B47E-9408-F199DFFC60F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89381" y="3150187"/>
                <a:ext cx="1489235" cy="99282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Flag of Michigan">
                <a:extLst>
                  <a:ext uri="{FF2B5EF4-FFF2-40B4-BE49-F238E27FC236}">
                    <a16:creationId xmlns:a16="http://schemas.microsoft.com/office/drawing/2014/main" id="{052A2A22-B5DE-6DE9-9015-14DCD21808B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21608" y="3126389"/>
                <a:ext cx="1523755" cy="1016621"/>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Flag of Minnesota">
                <a:extLst>
                  <a:ext uri="{FF2B5EF4-FFF2-40B4-BE49-F238E27FC236}">
                    <a16:creationId xmlns:a16="http://schemas.microsoft.com/office/drawing/2014/main" id="{D83125AE-2733-0BAB-2C3A-FADB0AC5515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88354" y="3144045"/>
                <a:ext cx="1570826" cy="998965"/>
              </a:xfrm>
              <a:prstGeom prst="rect">
                <a:avLst/>
              </a:prstGeom>
              <a:noFill/>
              <a:extLst>
                <a:ext uri="{909E8E84-426E-40DD-AFC4-6F175D3DCCD1}">
                  <a14:hiddenFill xmlns:a14="http://schemas.microsoft.com/office/drawing/2010/main">
                    <a:solidFill>
                      <a:srgbClr val="FFFFFF"/>
                    </a:solidFill>
                  </a14:hiddenFill>
                </a:ext>
              </a:extLst>
            </p:spPr>
          </p:pic>
        </p:grpSp>
        <p:pic>
          <p:nvPicPr>
            <p:cNvPr id="1056" name="Picture 32" descr="Flag of Nevada">
              <a:extLst>
                <a:ext uri="{FF2B5EF4-FFF2-40B4-BE49-F238E27FC236}">
                  <a16:creationId xmlns:a16="http://schemas.microsoft.com/office/drawing/2014/main" id="{82075454-24DC-9420-F548-49516555AFC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072846" y="3127172"/>
              <a:ext cx="1523755" cy="101583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E481F00F-0F97-7231-5F19-F16C13F546CB}"/>
              </a:ext>
            </a:extLst>
          </p:cNvPr>
          <p:cNvGrpSpPr/>
          <p:nvPr/>
        </p:nvGrpSpPr>
        <p:grpSpPr>
          <a:xfrm>
            <a:off x="838200" y="4377567"/>
            <a:ext cx="10618457" cy="1022350"/>
            <a:chOff x="1021657" y="4431165"/>
            <a:chExt cx="10618457" cy="1022350"/>
          </a:xfrm>
        </p:grpSpPr>
        <p:pic>
          <p:nvPicPr>
            <p:cNvPr id="1058" name="Picture 34" descr="Flag of New Mexico">
              <a:extLst>
                <a:ext uri="{FF2B5EF4-FFF2-40B4-BE49-F238E27FC236}">
                  <a16:creationId xmlns:a16="http://schemas.microsoft.com/office/drawing/2014/main" id="{357C722E-78D5-50C2-6904-D3D3D668595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21657" y="4431510"/>
              <a:ext cx="1533008" cy="1022005"/>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Flag of North Carolina">
              <a:extLst>
                <a:ext uri="{FF2B5EF4-FFF2-40B4-BE49-F238E27FC236}">
                  <a16:creationId xmlns:a16="http://schemas.microsoft.com/office/drawing/2014/main" id="{B6705806-0169-2968-AEA7-9329F80DB8F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11336" y="4443139"/>
              <a:ext cx="1515564" cy="1010376"/>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State flag of Oregon (obverse)">
              <a:extLst>
                <a:ext uri="{FF2B5EF4-FFF2-40B4-BE49-F238E27FC236}">
                  <a16:creationId xmlns:a16="http://schemas.microsoft.com/office/drawing/2014/main" id="{5FCDBE11-1C06-7ED9-EAD5-1AB68B893C3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583571" y="4431165"/>
              <a:ext cx="1533525" cy="102235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Flag of Puerto Rico">
              <a:extLst>
                <a:ext uri="{FF2B5EF4-FFF2-40B4-BE49-F238E27FC236}">
                  <a16:creationId xmlns:a16="http://schemas.microsoft.com/office/drawing/2014/main" id="{2DA77403-6527-5844-FA19-512A8BB3847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373767" y="4431165"/>
              <a:ext cx="1533525" cy="1022350"/>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Flag of South Carolina">
              <a:extLst>
                <a:ext uri="{FF2B5EF4-FFF2-40B4-BE49-F238E27FC236}">
                  <a16:creationId xmlns:a16="http://schemas.microsoft.com/office/drawing/2014/main" id="{15A5C8F3-740A-D9CA-EBF0-B11DCE1690D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163963" y="4443139"/>
              <a:ext cx="1515564" cy="1010376"/>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44" descr="Flag of Tennessee">
              <a:extLst>
                <a:ext uri="{FF2B5EF4-FFF2-40B4-BE49-F238E27FC236}">
                  <a16:creationId xmlns:a16="http://schemas.microsoft.com/office/drawing/2014/main" id="{86D78D78-F1DF-0B47-B068-E8B791A39DF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936197" y="4431165"/>
              <a:ext cx="1703917" cy="10223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CBD70773-FA06-939C-989F-F4CCD0FC874A}"/>
              </a:ext>
            </a:extLst>
          </p:cNvPr>
          <p:cNvGrpSpPr/>
          <p:nvPr/>
        </p:nvGrpSpPr>
        <p:grpSpPr>
          <a:xfrm>
            <a:off x="1405441" y="5662785"/>
            <a:ext cx="9312149" cy="1022350"/>
            <a:chOff x="914496" y="5688757"/>
            <a:chExt cx="9312149" cy="1022350"/>
          </a:xfrm>
        </p:grpSpPr>
        <p:pic>
          <p:nvPicPr>
            <p:cNvPr id="1070" name="Picture 46" descr="Flag of Utah">
              <a:extLst>
                <a:ext uri="{FF2B5EF4-FFF2-40B4-BE49-F238E27FC236}">
                  <a16:creationId xmlns:a16="http://schemas.microsoft.com/office/drawing/2014/main" id="{5DEDE32B-53D1-C643-DC75-130FE9D2AB1A}"/>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14496" y="5688757"/>
              <a:ext cx="1635760" cy="1022350"/>
            </a:xfrm>
            <a:prstGeom prst="rect">
              <a:avLst/>
            </a:prstGeom>
            <a:noFill/>
            <a:extLst>
              <a:ext uri="{909E8E84-426E-40DD-AFC4-6F175D3DCCD1}">
                <a14:hiddenFill xmlns:a14="http://schemas.microsoft.com/office/drawing/2010/main">
                  <a:solidFill>
                    <a:srgbClr val="FFFFFF"/>
                  </a:solidFill>
                </a14:hiddenFill>
              </a:ext>
            </a:extLst>
          </p:spPr>
        </p:pic>
        <p:pic>
          <p:nvPicPr>
            <p:cNvPr id="1072" name="Picture 48" descr="Flag of Vermont">
              <a:extLst>
                <a:ext uri="{FF2B5EF4-FFF2-40B4-BE49-F238E27FC236}">
                  <a16:creationId xmlns:a16="http://schemas.microsoft.com/office/drawing/2014/main" id="{A0FBCD1A-1605-5315-1BC4-1DC12FAA3AAD}"/>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872617" y="5692398"/>
              <a:ext cx="1697848" cy="1018709"/>
            </a:xfrm>
            <a:prstGeom prst="rect">
              <a:avLst/>
            </a:prstGeom>
            <a:noFill/>
            <a:extLst>
              <a:ext uri="{909E8E84-426E-40DD-AFC4-6F175D3DCCD1}">
                <a14:hiddenFill xmlns:a14="http://schemas.microsoft.com/office/drawing/2010/main">
                  <a:solidFill>
                    <a:srgbClr val="FFFFFF"/>
                  </a:solidFill>
                </a14:hiddenFill>
              </a:ext>
            </a:extLst>
          </p:spPr>
        </p:pic>
        <p:pic>
          <p:nvPicPr>
            <p:cNvPr id="1074" name="Picture 50" descr="Navy blue flag with the circular Seal of Virginia centered on it.">
              <a:extLst>
                <a:ext uri="{FF2B5EF4-FFF2-40B4-BE49-F238E27FC236}">
                  <a16:creationId xmlns:a16="http://schemas.microsoft.com/office/drawing/2014/main" id="{F4C63746-6359-EAED-04E5-759E446E9C46}"/>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892826" y="5688757"/>
              <a:ext cx="1533525" cy="1022350"/>
            </a:xfrm>
            <a:prstGeom prst="rect">
              <a:avLst/>
            </a:prstGeom>
            <a:noFill/>
            <a:extLst>
              <a:ext uri="{909E8E84-426E-40DD-AFC4-6F175D3DCCD1}">
                <a14:hiddenFill xmlns:a14="http://schemas.microsoft.com/office/drawing/2010/main">
                  <a:solidFill>
                    <a:srgbClr val="FFFFFF"/>
                  </a:solidFill>
                </a14:hiddenFill>
              </a:ext>
            </a:extLst>
          </p:spPr>
        </p:pic>
        <p:pic>
          <p:nvPicPr>
            <p:cNvPr id="1076" name="Picture 52" descr="Green flag with the circular Seal of Washington centered on it.">
              <a:extLst>
                <a:ext uri="{FF2B5EF4-FFF2-40B4-BE49-F238E27FC236}">
                  <a16:creationId xmlns:a16="http://schemas.microsoft.com/office/drawing/2014/main" id="{B9C5FBC4-CE51-B4B1-A14E-4E6D4F73C1CF}"/>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48712" y="5692371"/>
              <a:ext cx="1712278" cy="1018736"/>
            </a:xfrm>
            <a:prstGeom prst="rect">
              <a:avLst/>
            </a:prstGeom>
            <a:noFill/>
            <a:extLst>
              <a:ext uri="{909E8E84-426E-40DD-AFC4-6F175D3DCCD1}">
                <a14:hiddenFill xmlns:a14="http://schemas.microsoft.com/office/drawing/2010/main">
                  <a:solidFill>
                    <a:srgbClr val="FFFFFF"/>
                  </a:solidFill>
                </a14:hiddenFill>
              </a:ext>
            </a:extLst>
          </p:spPr>
        </p:pic>
        <p:pic>
          <p:nvPicPr>
            <p:cNvPr id="1078" name="Picture 54" descr="Flag of Wyoming">
              <a:extLst>
                <a:ext uri="{FF2B5EF4-FFF2-40B4-BE49-F238E27FC236}">
                  <a16:creationId xmlns:a16="http://schemas.microsoft.com/office/drawing/2014/main" id="{59324C29-054A-445E-827E-F51040ADA762}"/>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783349" y="5700730"/>
              <a:ext cx="1443296" cy="101037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0310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25BC2-268E-852E-B3CF-170A66313C3C}"/>
              </a:ext>
            </a:extLst>
          </p:cNvPr>
          <p:cNvSpPr>
            <a:spLocks noGrp="1"/>
          </p:cNvSpPr>
          <p:nvPr>
            <p:ph type="title"/>
          </p:nvPr>
        </p:nvSpPr>
        <p:spPr>
          <a:xfrm>
            <a:off x="838200" y="568325"/>
            <a:ext cx="10515600" cy="1325563"/>
          </a:xfrm>
        </p:spPr>
        <p:txBody>
          <a:bodyPr>
            <a:noAutofit/>
          </a:bodyPr>
          <a:lstStyle/>
          <a:p>
            <a:pPr algn="ctr"/>
            <a:r>
              <a:rPr lang="en-US" sz="4800" dirty="0"/>
              <a:t>5 States and the US Virgin Islands have OSHA approved programs that cover public sector employees</a:t>
            </a:r>
          </a:p>
        </p:txBody>
      </p:sp>
      <p:sp>
        <p:nvSpPr>
          <p:cNvPr id="3" name="TextBox 2">
            <a:extLst>
              <a:ext uri="{FF2B5EF4-FFF2-40B4-BE49-F238E27FC236}">
                <a16:creationId xmlns:a16="http://schemas.microsoft.com/office/drawing/2014/main" id="{4284B7C3-A2A4-5EBF-A016-167FC31D6F96}"/>
              </a:ext>
            </a:extLst>
          </p:cNvPr>
          <p:cNvSpPr txBox="1"/>
          <p:nvPr/>
        </p:nvSpPr>
        <p:spPr>
          <a:xfrm>
            <a:off x="-5448988" y="2021840"/>
            <a:ext cx="45719" cy="61282"/>
          </a:xfrm>
          <a:prstGeom prst="rect">
            <a:avLst/>
          </a:prstGeom>
          <a:noFill/>
        </p:spPr>
        <p:txBody>
          <a:bodyPr wrap="square" rtlCol="0">
            <a:spAutoFit/>
          </a:bodyPr>
          <a:lstStyle/>
          <a:p>
            <a:endParaRPr lang="en-US" dirty="0"/>
          </a:p>
        </p:txBody>
      </p:sp>
      <p:pic>
        <p:nvPicPr>
          <p:cNvPr id="3074" name="Picture 2" descr="Flag of Connecticut">
            <a:extLst>
              <a:ext uri="{FF2B5EF4-FFF2-40B4-BE49-F238E27FC236}">
                <a16:creationId xmlns:a16="http://schemas.microsoft.com/office/drawing/2014/main" id="{BEE7A102-61B8-5BC4-A0B1-FEED953D9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6272" y="2352040"/>
            <a:ext cx="2456088" cy="19354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Flag of Illinois">
            <a:extLst>
              <a:ext uri="{FF2B5EF4-FFF2-40B4-BE49-F238E27FC236}">
                <a16:creationId xmlns:a16="http://schemas.microsoft.com/office/drawing/2014/main" id="{005149A9-3501-AD5F-F9F5-0DAADDA623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4088" y="2352040"/>
            <a:ext cx="3225800" cy="19354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8" name="Picture 6" descr="Flag of Maine">
            <a:extLst>
              <a:ext uri="{FF2B5EF4-FFF2-40B4-BE49-F238E27FC236}">
                <a16:creationId xmlns:a16="http://schemas.microsoft.com/office/drawing/2014/main" id="{0F17550A-D4C1-154B-279F-76AF468ABB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1616" y="2352597"/>
            <a:ext cx="2455382" cy="193492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The flag shows the state's coat of arms in a yellow background">
            <a:extLst>
              <a:ext uri="{FF2B5EF4-FFF2-40B4-BE49-F238E27FC236}">
                <a16:creationId xmlns:a16="http://schemas.microsoft.com/office/drawing/2014/main" id="{4C87B632-ABB4-F9C9-7DFD-B164A01558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240" y="4645270"/>
            <a:ext cx="3219528" cy="193548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Flag of New York">
            <a:extLst>
              <a:ext uri="{FF2B5EF4-FFF2-40B4-BE49-F238E27FC236}">
                <a16:creationId xmlns:a16="http://schemas.microsoft.com/office/drawing/2014/main" id="{5EF493F1-BDEB-1B3E-2672-8306C2C0A6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39872" y="4640188"/>
            <a:ext cx="3871744" cy="193587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Flag of Virgin Islands of the United States">
            <a:extLst>
              <a:ext uri="{FF2B5EF4-FFF2-40B4-BE49-F238E27FC236}">
                <a16:creationId xmlns:a16="http://schemas.microsoft.com/office/drawing/2014/main" id="{3EDA1923-3AE4-C234-1B94-D2BE6AC169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08720" y="4627486"/>
            <a:ext cx="2903810" cy="193587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355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D3250D-2591-DF80-88F9-C3B42F3C373A}"/>
              </a:ext>
            </a:extLst>
          </p:cNvPr>
          <p:cNvSpPr txBox="1"/>
          <p:nvPr/>
        </p:nvSpPr>
        <p:spPr>
          <a:xfrm>
            <a:off x="754732" y="612844"/>
            <a:ext cx="5064369"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Be Aware of Your Local Occupational Safety and Health Regulations</a:t>
            </a:r>
          </a:p>
        </p:txBody>
      </p:sp>
      <p:pic>
        <p:nvPicPr>
          <p:cNvPr id="1026" name="Picture 2">
            <a:extLst>
              <a:ext uri="{FF2B5EF4-FFF2-40B4-BE49-F238E27FC236}">
                <a16:creationId xmlns:a16="http://schemas.microsoft.com/office/drawing/2014/main" id="{C2C36A53-89D9-8750-CB0B-009EB63334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0656" y="1712997"/>
            <a:ext cx="6101344" cy="343200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extLst>
              <a:ext uri="{FF2B5EF4-FFF2-40B4-BE49-F238E27FC236}">
                <a16:creationId xmlns:a16="http://schemas.microsoft.com/office/drawing/2014/main" id="{91A28002-C033-7F53-7E80-EA45C90FF2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3133552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55AAE1-619E-56A2-6277-5905144F80AD}"/>
              </a:ext>
            </a:extLst>
          </p:cNvPr>
          <p:cNvSpPr>
            <a:spLocks noGrp="1"/>
          </p:cNvSpPr>
          <p:nvPr>
            <p:ph type="title"/>
          </p:nvPr>
        </p:nvSpPr>
        <p:spPr>
          <a:xfrm>
            <a:off x="212872" y="1709740"/>
            <a:ext cx="10515600" cy="2852737"/>
          </a:xfrm>
        </p:spPr>
        <p:txBody>
          <a:bodyPr/>
          <a:lstStyle/>
          <a:p>
            <a:r>
              <a:rPr lang="en-US" dirty="0"/>
              <a:t>Safety Programs</a:t>
            </a:r>
          </a:p>
        </p:txBody>
      </p:sp>
      <p:sp>
        <p:nvSpPr>
          <p:cNvPr id="4" name="Text Placeholder 3">
            <a:extLst>
              <a:ext uri="{FF2B5EF4-FFF2-40B4-BE49-F238E27FC236}">
                <a16:creationId xmlns:a16="http://schemas.microsoft.com/office/drawing/2014/main" id="{B1EF62FD-3D31-47FB-9E24-8E2460C6D60D}"/>
              </a:ext>
            </a:extLst>
          </p:cNvPr>
          <p:cNvSpPr>
            <a:spLocks noGrp="1"/>
          </p:cNvSpPr>
          <p:nvPr>
            <p:ph type="body" idx="1"/>
          </p:nvPr>
        </p:nvSpPr>
        <p:spPr/>
        <p:txBody>
          <a:bodyPr>
            <a:normAutofit lnSpcReduction="10000"/>
          </a:bodyPr>
          <a:lstStyle/>
          <a:p>
            <a:r>
              <a:rPr lang="en-US" dirty="0">
                <a:solidFill>
                  <a:schemeClr val="bg1"/>
                </a:solidFill>
              </a:rPr>
              <a:t>Safety is everyone’s </a:t>
            </a:r>
            <a:br>
              <a:rPr lang="en-US" dirty="0">
                <a:solidFill>
                  <a:schemeClr val="bg1"/>
                </a:solidFill>
              </a:rPr>
            </a:br>
            <a:r>
              <a:rPr lang="en-US" dirty="0">
                <a:solidFill>
                  <a:schemeClr val="bg1"/>
                </a:solidFill>
              </a:rPr>
              <a:t>concern</a:t>
            </a:r>
          </a:p>
        </p:txBody>
      </p:sp>
      <p:pic>
        <p:nvPicPr>
          <p:cNvPr id="2" name="Picture 1" descr="Logo&#10;&#10;Description automatically generated">
            <a:extLst>
              <a:ext uri="{FF2B5EF4-FFF2-40B4-BE49-F238E27FC236}">
                <a16:creationId xmlns:a16="http://schemas.microsoft.com/office/drawing/2014/main" id="{873070E4-75CA-E8FA-3F6D-0E95A9A552DD}"/>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1071629" y="5972320"/>
            <a:ext cx="985170" cy="708832"/>
          </a:xfrm>
          <a:prstGeom prst="rect">
            <a:avLst/>
          </a:prstGeom>
        </p:spPr>
      </p:pic>
    </p:spTree>
    <p:extLst>
      <p:ext uri="{BB962C8B-B14F-4D97-AF65-F5344CB8AC3E}">
        <p14:creationId xmlns:p14="http://schemas.microsoft.com/office/powerpoint/2010/main" val="13843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A3C386-0B0E-95BB-9CF8-CDA8169D68D2}"/>
              </a:ext>
            </a:extLst>
          </p:cNvPr>
          <p:cNvSpPr txBox="1"/>
          <p:nvPr/>
        </p:nvSpPr>
        <p:spPr>
          <a:xfrm>
            <a:off x="728869" y="1856836"/>
            <a:ext cx="10624931" cy="3877985"/>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3600" dirty="0">
                <a:latin typeface="Raleway" panose="020B0503030101060003" pitchFamily="34" charset="77"/>
              </a:rPr>
              <a:t>Identify the causes of accidents, illness, and injuries</a:t>
            </a:r>
          </a:p>
          <a:p>
            <a:pPr marL="457200" indent="-457200">
              <a:spcAft>
                <a:spcPts val="1200"/>
              </a:spcAft>
              <a:buFont typeface="Arial" panose="020B0604020202020204" pitchFamily="34" charset="0"/>
              <a:buChar char="•"/>
            </a:pPr>
            <a:r>
              <a:rPr lang="en-US" sz="3600" dirty="0">
                <a:latin typeface="Raleway" panose="020B0503030101060003" pitchFamily="34" charset="77"/>
              </a:rPr>
              <a:t>Provide safety training</a:t>
            </a:r>
          </a:p>
          <a:p>
            <a:pPr marL="457200" indent="-457200">
              <a:spcAft>
                <a:spcPts val="1200"/>
              </a:spcAft>
              <a:buFont typeface="Arial" panose="020B0604020202020204" pitchFamily="34" charset="0"/>
              <a:buChar char="•"/>
            </a:pPr>
            <a:r>
              <a:rPr lang="en-US" sz="3600" dirty="0">
                <a:latin typeface="Raleway" panose="020B0503030101060003" pitchFamily="34" charset="77"/>
              </a:rPr>
              <a:t>Implement an accident reporting system</a:t>
            </a:r>
          </a:p>
          <a:p>
            <a:pPr marL="457200" indent="-457200">
              <a:spcAft>
                <a:spcPts val="1200"/>
              </a:spcAft>
              <a:buFont typeface="Arial" panose="020B0604020202020204" pitchFamily="34" charset="0"/>
              <a:buChar char="•"/>
            </a:pPr>
            <a:r>
              <a:rPr lang="en-US" sz="3600" dirty="0">
                <a:latin typeface="Raleway" panose="020B0503030101060003" pitchFamily="34" charset="77"/>
              </a:rPr>
              <a:t>Hold supervisors responsible for implementing the safety program</a:t>
            </a:r>
          </a:p>
        </p:txBody>
      </p:sp>
      <p:pic>
        <p:nvPicPr>
          <p:cNvPr id="4" name="Picture 3" descr="Logo&#10;&#10;Description automatically generated">
            <a:extLst>
              <a:ext uri="{FF2B5EF4-FFF2-40B4-BE49-F238E27FC236}">
                <a16:creationId xmlns:a16="http://schemas.microsoft.com/office/drawing/2014/main" id="{5AD99964-D3A2-0175-8CB5-E39D3779E7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F34637A8-022E-83E7-120A-118DB8758F46}"/>
              </a:ext>
            </a:extLst>
          </p:cNvPr>
          <p:cNvSpPr>
            <a:spLocks noGrp="1"/>
          </p:cNvSpPr>
          <p:nvPr>
            <p:ph type="title"/>
          </p:nvPr>
        </p:nvSpPr>
        <p:spPr>
          <a:xfrm>
            <a:off x="838200" y="535147"/>
            <a:ext cx="10515600" cy="1325563"/>
          </a:xfrm>
        </p:spPr>
        <p:txBody>
          <a:bodyPr/>
          <a:lstStyle/>
          <a:p>
            <a:r>
              <a:rPr lang="en-US" dirty="0"/>
              <a:t>Safety Programs</a:t>
            </a:r>
          </a:p>
        </p:txBody>
      </p:sp>
    </p:spTree>
    <p:extLst>
      <p:ext uri="{BB962C8B-B14F-4D97-AF65-F5344CB8AC3E}">
        <p14:creationId xmlns:p14="http://schemas.microsoft.com/office/powerpoint/2010/main" val="391568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72963B-FD18-E18D-E60B-46922DA8D236}"/>
              </a:ext>
            </a:extLst>
          </p:cNvPr>
          <p:cNvSpPr txBox="1"/>
          <p:nvPr/>
        </p:nvSpPr>
        <p:spPr>
          <a:xfrm>
            <a:off x="511121" y="1779386"/>
            <a:ext cx="11430000" cy="4431983"/>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3600" dirty="0">
                <a:latin typeface="Raleway" panose="020B0503030101060003" pitchFamily="34" charset="77"/>
              </a:rPr>
              <a:t>Ask about your employer’s safety program, and participate in it</a:t>
            </a:r>
          </a:p>
          <a:p>
            <a:pPr marL="457200" indent="-457200">
              <a:spcAft>
                <a:spcPts val="1200"/>
              </a:spcAft>
              <a:buFont typeface="Arial" panose="020B0604020202020204" pitchFamily="34" charset="0"/>
              <a:buChar char="•"/>
            </a:pPr>
            <a:r>
              <a:rPr lang="en-US" sz="3600" dirty="0">
                <a:latin typeface="Raleway" panose="020B0503030101060003" pitchFamily="34" charset="77"/>
              </a:rPr>
              <a:t>Follow safety protocols and standards when doing your job</a:t>
            </a:r>
          </a:p>
          <a:p>
            <a:pPr marL="457200" indent="-457200">
              <a:spcAft>
                <a:spcPts val="1200"/>
              </a:spcAft>
              <a:buFont typeface="Arial" panose="020B0604020202020204" pitchFamily="34" charset="0"/>
              <a:buChar char="•"/>
            </a:pPr>
            <a:r>
              <a:rPr lang="en-US" sz="3600" dirty="0">
                <a:latin typeface="Raleway" panose="020B0503030101060003" pitchFamily="34" charset="77"/>
              </a:rPr>
              <a:t>Use your safety equipment, like SCBA, hardhats, goggles, gloves, and other PPE</a:t>
            </a:r>
          </a:p>
          <a:p>
            <a:pPr marL="457200" indent="-457200">
              <a:spcAft>
                <a:spcPts val="1200"/>
              </a:spcAft>
              <a:buFont typeface="Arial" panose="020B0604020202020204" pitchFamily="34" charset="0"/>
              <a:buChar char="•"/>
            </a:pPr>
            <a:r>
              <a:rPr lang="en-US" sz="3600" dirty="0">
                <a:latin typeface="Raleway" panose="020B0503030101060003" pitchFamily="34" charset="77"/>
              </a:rPr>
              <a:t>Report safety hazards and injuries</a:t>
            </a:r>
          </a:p>
        </p:txBody>
      </p:sp>
      <p:pic>
        <p:nvPicPr>
          <p:cNvPr id="4" name="Picture 3" descr="Logo&#10;&#10;Description automatically generated">
            <a:extLst>
              <a:ext uri="{FF2B5EF4-FFF2-40B4-BE49-F238E27FC236}">
                <a16:creationId xmlns:a16="http://schemas.microsoft.com/office/drawing/2014/main" id="{31BA3C4D-2CAC-883B-9056-34552D131A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4E3302A3-B36E-BB10-41B6-C7AFD17DB6D3}"/>
              </a:ext>
            </a:extLst>
          </p:cNvPr>
          <p:cNvSpPr>
            <a:spLocks noGrp="1"/>
          </p:cNvSpPr>
          <p:nvPr>
            <p:ph type="title"/>
          </p:nvPr>
        </p:nvSpPr>
        <p:spPr>
          <a:xfrm>
            <a:off x="838200" y="440241"/>
            <a:ext cx="10515600" cy="1325563"/>
          </a:xfrm>
        </p:spPr>
        <p:txBody>
          <a:bodyPr/>
          <a:lstStyle/>
          <a:p>
            <a:r>
              <a:rPr lang="en-US" dirty="0"/>
              <a:t>Operator Safety Duties</a:t>
            </a:r>
          </a:p>
        </p:txBody>
      </p:sp>
    </p:spTree>
    <p:extLst>
      <p:ext uri="{BB962C8B-B14F-4D97-AF65-F5344CB8AC3E}">
        <p14:creationId xmlns:p14="http://schemas.microsoft.com/office/powerpoint/2010/main" val="382851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72963B-FD18-E18D-E60B-46922DA8D236}"/>
              </a:ext>
            </a:extLst>
          </p:cNvPr>
          <p:cNvSpPr txBox="1"/>
          <p:nvPr/>
        </p:nvSpPr>
        <p:spPr>
          <a:xfrm>
            <a:off x="467138" y="1637610"/>
            <a:ext cx="11827565" cy="4585871"/>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3600" dirty="0">
                <a:latin typeface="Raleway" panose="020B0503030101060003" pitchFamily="34" charset="77"/>
              </a:rPr>
              <a:t>Develop a written safety statement &amp; establish a safety program</a:t>
            </a:r>
          </a:p>
          <a:p>
            <a:pPr marL="457200" indent="-457200">
              <a:spcAft>
                <a:spcPts val="1200"/>
              </a:spcAft>
              <a:buFont typeface="Arial" panose="020B0604020202020204" pitchFamily="34" charset="0"/>
              <a:buChar char="•"/>
            </a:pPr>
            <a:r>
              <a:rPr lang="en-US" sz="3600" dirty="0">
                <a:latin typeface="Raleway" panose="020B0503030101060003" pitchFamily="34" charset="77"/>
              </a:rPr>
              <a:t>Assign responsibilities for injury prevention</a:t>
            </a:r>
          </a:p>
          <a:p>
            <a:pPr marL="457200" indent="-457200">
              <a:spcAft>
                <a:spcPts val="1200"/>
              </a:spcAft>
              <a:buFont typeface="Arial" panose="020B0604020202020204" pitchFamily="34" charset="0"/>
              <a:buChar char="•"/>
            </a:pPr>
            <a:r>
              <a:rPr lang="en-US" sz="3600" dirty="0">
                <a:latin typeface="Raleway" panose="020B0503030101060003" pitchFamily="34" charset="77"/>
              </a:rPr>
              <a:t>Appoint a safety officer or coordinator</a:t>
            </a:r>
          </a:p>
          <a:p>
            <a:pPr marL="457200" indent="-457200">
              <a:spcAft>
                <a:spcPts val="1200"/>
              </a:spcAft>
              <a:buFont typeface="Arial" panose="020B0604020202020204" pitchFamily="34" charset="0"/>
              <a:buChar char="•"/>
            </a:pPr>
            <a:r>
              <a:rPr lang="en-US" sz="3600" dirty="0">
                <a:latin typeface="Raleway" panose="020B0503030101060003" pitchFamily="34" charset="77"/>
              </a:rPr>
              <a:t>Establish realistic safety goals &amp; revise them to encourage continual improvement</a:t>
            </a:r>
          </a:p>
          <a:p>
            <a:pPr marL="457200" indent="-457200">
              <a:spcAft>
                <a:spcPts val="1200"/>
              </a:spcAft>
              <a:buFont typeface="Arial" panose="020B0604020202020204" pitchFamily="34" charset="0"/>
              <a:buChar char="•"/>
            </a:pPr>
            <a:r>
              <a:rPr lang="en-US" sz="3600" dirty="0">
                <a:latin typeface="Raleway" panose="020B0503030101060003" pitchFamily="34" charset="77"/>
              </a:rPr>
              <a:t>Evaluate safety program results</a:t>
            </a:r>
          </a:p>
        </p:txBody>
      </p:sp>
      <p:pic>
        <p:nvPicPr>
          <p:cNvPr id="4" name="Picture 3" descr="Logo&#10;&#10;Description automatically generated">
            <a:extLst>
              <a:ext uri="{FF2B5EF4-FFF2-40B4-BE49-F238E27FC236}">
                <a16:creationId xmlns:a16="http://schemas.microsoft.com/office/drawing/2014/main" id="{31BE8BD8-D060-98D3-3D4B-102150B6B5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1A97D562-4CEB-2B5F-BECE-D0E40104E0FF}"/>
              </a:ext>
            </a:extLst>
          </p:cNvPr>
          <p:cNvSpPr>
            <a:spLocks noGrp="1"/>
          </p:cNvSpPr>
          <p:nvPr>
            <p:ph type="title"/>
          </p:nvPr>
        </p:nvSpPr>
        <p:spPr>
          <a:xfrm>
            <a:off x="838200" y="445879"/>
            <a:ext cx="10515600" cy="1325563"/>
          </a:xfrm>
        </p:spPr>
        <p:txBody>
          <a:bodyPr/>
          <a:lstStyle/>
          <a:p>
            <a:r>
              <a:rPr lang="en-US" dirty="0"/>
              <a:t>Management Safety Duties</a:t>
            </a:r>
          </a:p>
        </p:txBody>
      </p:sp>
    </p:spTree>
    <p:extLst>
      <p:ext uri="{BB962C8B-B14F-4D97-AF65-F5344CB8AC3E}">
        <p14:creationId xmlns:p14="http://schemas.microsoft.com/office/powerpoint/2010/main" val="30192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966EB3-CA93-5789-9CD3-322FF189A91B}"/>
              </a:ext>
            </a:extLst>
          </p:cNvPr>
          <p:cNvSpPr txBox="1"/>
          <p:nvPr/>
        </p:nvSpPr>
        <p:spPr>
          <a:xfrm>
            <a:off x="711493" y="2320583"/>
            <a:ext cx="10656376" cy="3323987"/>
          </a:xfrm>
          <a:prstGeom prst="rect">
            <a:avLst/>
          </a:prstGeom>
          <a:noFill/>
        </p:spPr>
        <p:txBody>
          <a:bodyPr wrap="square" rtlCol="0">
            <a:spAutoFit/>
          </a:bodyPr>
          <a:lstStyle/>
          <a:p>
            <a:pPr marL="342900" indent="-342900">
              <a:spcAft>
                <a:spcPts val="3000"/>
              </a:spcAft>
              <a:buFont typeface="+mj-lt"/>
              <a:buAutoNum type="arabicPeriod"/>
            </a:pPr>
            <a:r>
              <a:rPr lang="en-US" sz="4000" dirty="0">
                <a:latin typeface="Raleway" panose="020B0503030101060003" pitchFamily="34" charset="77"/>
              </a:rPr>
              <a:t> Safety education of all employees</a:t>
            </a:r>
          </a:p>
          <a:p>
            <a:pPr marL="342900" indent="-342900">
              <a:spcAft>
                <a:spcPts val="3000"/>
              </a:spcAft>
              <a:buFont typeface="+mj-lt"/>
              <a:buAutoNum type="arabicPeriod"/>
            </a:pPr>
            <a:r>
              <a:rPr lang="en-US" sz="4000" dirty="0">
                <a:latin typeface="Raleway" panose="020B0503030101060003" pitchFamily="34" charset="77"/>
              </a:rPr>
              <a:t> Reinforced education in safety</a:t>
            </a:r>
          </a:p>
          <a:p>
            <a:pPr marL="342900" indent="-342900">
              <a:spcAft>
                <a:spcPts val="3000"/>
              </a:spcAft>
              <a:buFont typeface="+mj-lt"/>
              <a:buAutoNum type="arabicPeriod"/>
            </a:pPr>
            <a:r>
              <a:rPr lang="en-US" sz="4000" dirty="0">
                <a:latin typeface="Raleway" panose="020B0503030101060003" pitchFamily="34" charset="77"/>
              </a:rPr>
              <a:t> Safety education in the use of tools and equipment </a:t>
            </a:r>
          </a:p>
        </p:txBody>
      </p:sp>
      <p:pic>
        <p:nvPicPr>
          <p:cNvPr id="4" name="Picture 3" descr="Logo&#10;&#10;Description automatically generated">
            <a:extLst>
              <a:ext uri="{FF2B5EF4-FFF2-40B4-BE49-F238E27FC236}">
                <a16:creationId xmlns:a16="http://schemas.microsoft.com/office/drawing/2014/main" id="{F17395FE-98A9-DEDA-5136-61C8FA4A29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10" name="Title 1">
            <a:extLst>
              <a:ext uri="{FF2B5EF4-FFF2-40B4-BE49-F238E27FC236}">
                <a16:creationId xmlns:a16="http://schemas.microsoft.com/office/drawing/2014/main" id="{67FE4F67-7FAD-34CA-DB19-7A6E547611CC}"/>
              </a:ext>
            </a:extLst>
          </p:cNvPr>
          <p:cNvSpPr>
            <a:spLocks noGrp="1"/>
          </p:cNvSpPr>
          <p:nvPr>
            <p:ph type="title"/>
          </p:nvPr>
        </p:nvSpPr>
        <p:spPr>
          <a:xfrm>
            <a:off x="838201" y="564640"/>
            <a:ext cx="10515600" cy="1325563"/>
          </a:xfrm>
        </p:spPr>
        <p:txBody>
          <a:bodyPr>
            <a:normAutofit fontScale="90000"/>
          </a:bodyPr>
          <a:lstStyle/>
          <a:p>
            <a:r>
              <a:rPr lang="en-US" dirty="0"/>
              <a:t>Three safety program training components</a:t>
            </a:r>
          </a:p>
        </p:txBody>
      </p:sp>
    </p:spTree>
    <p:extLst>
      <p:ext uri="{BB962C8B-B14F-4D97-AF65-F5344CB8AC3E}">
        <p14:creationId xmlns:p14="http://schemas.microsoft.com/office/powerpoint/2010/main" val="3912556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966EB3-CA93-5789-9CD3-322FF189A91B}"/>
              </a:ext>
            </a:extLst>
          </p:cNvPr>
          <p:cNvSpPr txBox="1"/>
          <p:nvPr/>
        </p:nvSpPr>
        <p:spPr>
          <a:xfrm>
            <a:off x="711493" y="2334650"/>
            <a:ext cx="10656376" cy="3323987"/>
          </a:xfrm>
          <a:prstGeom prst="rect">
            <a:avLst/>
          </a:prstGeom>
          <a:noFill/>
        </p:spPr>
        <p:txBody>
          <a:bodyPr wrap="square" rtlCol="0">
            <a:spAutoFit/>
          </a:bodyPr>
          <a:lstStyle/>
          <a:p>
            <a:pPr marL="342900" indent="-342900">
              <a:spcAft>
                <a:spcPts val="3000"/>
              </a:spcAft>
              <a:buFont typeface="+mj-lt"/>
              <a:buAutoNum type="arabicPeriod"/>
            </a:pPr>
            <a:r>
              <a:rPr lang="en-US" sz="4000" dirty="0">
                <a:latin typeface="Raleway" panose="020B0503030101060003" pitchFamily="34" charset="77"/>
              </a:rPr>
              <a:t> Safety </a:t>
            </a:r>
            <a:r>
              <a:rPr lang="en-US" sz="4000" b="1" dirty="0">
                <a:latin typeface="Raleway" panose="020B0503030101060003" pitchFamily="34" charset="77"/>
              </a:rPr>
              <a:t>education</a:t>
            </a:r>
            <a:r>
              <a:rPr lang="en-US" sz="4000" dirty="0">
                <a:latin typeface="Raleway" panose="020B0503030101060003" pitchFamily="34" charset="77"/>
              </a:rPr>
              <a:t> of all employees</a:t>
            </a:r>
          </a:p>
          <a:p>
            <a:pPr marL="342900" indent="-342900">
              <a:spcAft>
                <a:spcPts val="3000"/>
              </a:spcAft>
              <a:buFont typeface="+mj-lt"/>
              <a:buAutoNum type="arabicPeriod"/>
            </a:pPr>
            <a:r>
              <a:rPr lang="en-US" sz="4000" dirty="0">
                <a:latin typeface="Raleway" panose="020B0503030101060003" pitchFamily="34" charset="77"/>
              </a:rPr>
              <a:t> Reinforced </a:t>
            </a:r>
            <a:r>
              <a:rPr lang="en-US" sz="4000" b="1" dirty="0">
                <a:latin typeface="Raleway" panose="020B0503030101060003" pitchFamily="34" charset="77"/>
              </a:rPr>
              <a:t>education</a:t>
            </a:r>
            <a:r>
              <a:rPr lang="en-US" sz="4000" dirty="0">
                <a:latin typeface="Raleway" panose="020B0503030101060003" pitchFamily="34" charset="77"/>
              </a:rPr>
              <a:t> in safety</a:t>
            </a:r>
          </a:p>
          <a:p>
            <a:pPr marL="342900" indent="-342900">
              <a:spcAft>
                <a:spcPts val="3000"/>
              </a:spcAft>
              <a:buFont typeface="+mj-lt"/>
              <a:buAutoNum type="arabicPeriod"/>
            </a:pPr>
            <a:r>
              <a:rPr lang="en-US" sz="4000" dirty="0">
                <a:latin typeface="Raleway" panose="020B0503030101060003" pitchFamily="34" charset="77"/>
              </a:rPr>
              <a:t> Safety </a:t>
            </a:r>
            <a:r>
              <a:rPr lang="en-US" sz="4000" b="1" dirty="0">
                <a:latin typeface="Raleway" panose="020B0503030101060003" pitchFamily="34" charset="77"/>
              </a:rPr>
              <a:t>education</a:t>
            </a:r>
            <a:r>
              <a:rPr lang="en-US" sz="4000" dirty="0">
                <a:latin typeface="Raleway" panose="020B0503030101060003" pitchFamily="34" charset="77"/>
              </a:rPr>
              <a:t> in the use of tools and equipment </a:t>
            </a:r>
          </a:p>
        </p:txBody>
      </p:sp>
      <p:pic>
        <p:nvPicPr>
          <p:cNvPr id="4" name="Picture 3" descr="Logo&#10;&#10;Description automatically generated">
            <a:extLst>
              <a:ext uri="{FF2B5EF4-FFF2-40B4-BE49-F238E27FC236}">
                <a16:creationId xmlns:a16="http://schemas.microsoft.com/office/drawing/2014/main" id="{655FD0AC-E499-18A9-F945-B71626FD2E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117260F2-7FC0-63D5-3627-E7C4B67AC9F5}"/>
              </a:ext>
            </a:extLst>
          </p:cNvPr>
          <p:cNvSpPr>
            <a:spLocks noGrp="1"/>
          </p:cNvSpPr>
          <p:nvPr>
            <p:ph type="title"/>
          </p:nvPr>
        </p:nvSpPr>
        <p:spPr>
          <a:xfrm>
            <a:off x="838201" y="564640"/>
            <a:ext cx="10515600" cy="1325563"/>
          </a:xfrm>
        </p:spPr>
        <p:txBody>
          <a:bodyPr>
            <a:normAutofit fontScale="90000"/>
          </a:bodyPr>
          <a:lstStyle/>
          <a:p>
            <a:r>
              <a:rPr lang="en-US" dirty="0"/>
              <a:t>Three safety program training components</a:t>
            </a:r>
          </a:p>
        </p:txBody>
      </p:sp>
    </p:spTree>
    <p:extLst>
      <p:ext uri="{BB962C8B-B14F-4D97-AF65-F5344CB8AC3E}">
        <p14:creationId xmlns:p14="http://schemas.microsoft.com/office/powerpoint/2010/main" val="1203054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E0C85-5A36-05F7-D422-E80442B3FF6C}"/>
              </a:ext>
            </a:extLst>
          </p:cNvPr>
          <p:cNvSpPr>
            <a:spLocks noGrp="1"/>
          </p:cNvSpPr>
          <p:nvPr>
            <p:ph type="title"/>
          </p:nvPr>
        </p:nvSpPr>
        <p:spPr>
          <a:xfrm>
            <a:off x="838199" y="365125"/>
            <a:ext cx="11079997" cy="1325563"/>
          </a:xfrm>
        </p:spPr>
        <p:txBody>
          <a:bodyPr>
            <a:normAutofit/>
          </a:bodyPr>
          <a:lstStyle/>
          <a:p>
            <a:r>
              <a:rPr lang="en-US" dirty="0"/>
              <a:t>Tailgates aren’t just for parties</a:t>
            </a:r>
          </a:p>
        </p:txBody>
      </p:sp>
      <p:pic>
        <p:nvPicPr>
          <p:cNvPr id="4" name="Picture 3">
            <a:extLst>
              <a:ext uri="{FF2B5EF4-FFF2-40B4-BE49-F238E27FC236}">
                <a16:creationId xmlns:a16="http://schemas.microsoft.com/office/drawing/2014/main" id="{A695EDC1-7DD2-D5C4-0044-005BD0519E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46496"/>
            <a:ext cx="12192000" cy="5211503"/>
          </a:xfrm>
          <a:prstGeom prst="rect">
            <a:avLst/>
          </a:prstGeom>
        </p:spPr>
      </p:pic>
      <p:sp>
        <p:nvSpPr>
          <p:cNvPr id="5" name="TextBox 4">
            <a:extLst>
              <a:ext uri="{FF2B5EF4-FFF2-40B4-BE49-F238E27FC236}">
                <a16:creationId xmlns:a16="http://schemas.microsoft.com/office/drawing/2014/main" id="{218DDE7F-6540-D869-5274-5E7D948128D9}"/>
              </a:ext>
            </a:extLst>
          </p:cNvPr>
          <p:cNvSpPr txBox="1"/>
          <p:nvPr/>
        </p:nvSpPr>
        <p:spPr>
          <a:xfrm>
            <a:off x="2231755" y="3236827"/>
            <a:ext cx="7939533" cy="1938992"/>
          </a:xfrm>
          <a:prstGeom prst="rect">
            <a:avLst/>
          </a:prstGeom>
          <a:noFill/>
        </p:spPr>
        <p:txBody>
          <a:bodyPr wrap="square" rtlCol="0">
            <a:spAutoFit/>
          </a:bodyPr>
          <a:lstStyle/>
          <a:p>
            <a:r>
              <a:rPr lang="en-US" sz="4000" dirty="0">
                <a:solidFill>
                  <a:schemeClr val="bg1"/>
                </a:solidFill>
                <a:latin typeface="Raleway" panose="020B0503030101060003" pitchFamily="34" charset="77"/>
              </a:rPr>
              <a:t>Short: 10-20 minutes, held approximately weekly or before new work</a:t>
            </a:r>
          </a:p>
        </p:txBody>
      </p:sp>
      <p:pic>
        <p:nvPicPr>
          <p:cNvPr id="3" name="Picture 2" descr="Logo&#10;&#10;Description automatically generated">
            <a:extLst>
              <a:ext uri="{FF2B5EF4-FFF2-40B4-BE49-F238E27FC236}">
                <a16:creationId xmlns:a16="http://schemas.microsoft.com/office/drawing/2014/main" id="{96FF4A47-5EB1-9D90-0DD1-43744D7E1BAF}"/>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323452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9F9B28-7C3E-AB80-2B10-52F374A39A78}"/>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88B844AE-5C53-333C-F5C4-AB1782C3BF49}"/>
              </a:ext>
            </a:extLst>
          </p:cNvPr>
          <p:cNvSpPr txBox="1">
            <a:spLocks/>
          </p:cNvSpPr>
          <p:nvPr/>
        </p:nvSpPr>
        <p:spPr>
          <a:xfrm>
            <a:off x="2671011" y="4413250"/>
            <a:ext cx="7523747" cy="2444750"/>
          </a:xfrm>
          <a:prstGeom prst="rect">
            <a:avLst/>
          </a:prstGeom>
          <a:noFill/>
        </p:spPr>
        <p:txBody>
          <a:bodyPr vert="horz" lIns="91440" tIns="45720" rIns="91440" bIns="45720" rtlCol="0" anchor="ctr">
            <a:normAutofit fontScale="400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l"/>
            <a:r>
              <a:rPr lang="en-US" dirty="0"/>
              <a:t>Who has the most to gain from a safety program?</a:t>
            </a:r>
          </a:p>
          <a:p>
            <a:pPr algn="l"/>
            <a:r>
              <a:rPr lang="en-US" dirty="0"/>
              <a:t>A) Management</a:t>
            </a:r>
          </a:p>
          <a:p>
            <a:pPr algn="l"/>
            <a:r>
              <a:rPr lang="en-US" dirty="0"/>
              <a:t>B) Office Staff</a:t>
            </a:r>
          </a:p>
          <a:p>
            <a:pPr algn="l"/>
            <a:r>
              <a:rPr lang="en-US" dirty="0"/>
              <a:t>C) Operators</a:t>
            </a:r>
          </a:p>
          <a:p>
            <a:pPr algn="l"/>
            <a:r>
              <a:rPr lang="en-US" dirty="0"/>
              <a:t>D) Supervisors</a:t>
            </a:r>
          </a:p>
        </p:txBody>
      </p:sp>
    </p:spTree>
    <p:extLst>
      <p:ext uri="{BB962C8B-B14F-4D97-AF65-F5344CB8AC3E}">
        <p14:creationId xmlns:p14="http://schemas.microsoft.com/office/powerpoint/2010/main" val="3060490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2AEB9201-2EFB-672B-DB68-0E53E4C3AAF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FA0131F-5DBC-47A8-0782-F5DAC2008AD5}"/>
              </a:ext>
            </a:extLst>
          </p:cNvPr>
          <p:cNvSpPr>
            <a:spLocks noGrp="1"/>
          </p:cNvSpPr>
          <p:nvPr>
            <p:ph type="body" sz="quarter" idx="13"/>
          </p:nvPr>
        </p:nvSpPr>
        <p:spPr/>
        <p:txBody>
          <a:bodyPr/>
          <a:lstStyle/>
          <a:p>
            <a:r>
              <a:rPr lang="en-US" dirty="0"/>
              <a:t>Question</a:t>
            </a:r>
          </a:p>
        </p:txBody>
      </p:sp>
      <p:sp>
        <p:nvSpPr>
          <p:cNvPr id="4" name="Text Placeholder 1">
            <a:extLst>
              <a:ext uri="{FF2B5EF4-FFF2-40B4-BE49-F238E27FC236}">
                <a16:creationId xmlns:a16="http://schemas.microsoft.com/office/drawing/2014/main" id="{541CE395-0435-4F5E-0723-BA6441C69382}"/>
              </a:ext>
            </a:extLst>
          </p:cNvPr>
          <p:cNvSpPr txBox="1">
            <a:spLocks/>
          </p:cNvSpPr>
          <p:nvPr/>
        </p:nvSpPr>
        <p:spPr>
          <a:xfrm>
            <a:off x="2671011" y="4413250"/>
            <a:ext cx="7523747" cy="2444750"/>
          </a:xfrm>
          <a:prstGeom prst="rect">
            <a:avLst/>
          </a:prstGeom>
          <a:noFill/>
        </p:spPr>
        <p:txBody>
          <a:bodyPr vert="horz" lIns="91440" tIns="45720" rIns="91440" bIns="45720" rtlCol="0" anchor="ctr">
            <a:normAutofit fontScale="400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l"/>
            <a:r>
              <a:rPr lang="en-US" dirty="0"/>
              <a:t>Who has the most to gain from a safety program?</a:t>
            </a:r>
          </a:p>
          <a:p>
            <a:pPr algn="l"/>
            <a:r>
              <a:rPr lang="en-US" dirty="0"/>
              <a:t>A) Management</a:t>
            </a:r>
          </a:p>
          <a:p>
            <a:pPr algn="l"/>
            <a:r>
              <a:rPr lang="en-US" dirty="0"/>
              <a:t>B) Office Staff</a:t>
            </a:r>
          </a:p>
          <a:p>
            <a:pPr algn="l"/>
            <a:r>
              <a:rPr lang="en-US" b="1" dirty="0"/>
              <a:t>C) Operators</a:t>
            </a:r>
          </a:p>
          <a:p>
            <a:pPr algn="l"/>
            <a:r>
              <a:rPr lang="en-US" dirty="0"/>
              <a:t>D) Supervisors</a:t>
            </a:r>
          </a:p>
        </p:txBody>
      </p:sp>
    </p:spTree>
    <p:extLst>
      <p:ext uri="{BB962C8B-B14F-4D97-AF65-F5344CB8AC3E}">
        <p14:creationId xmlns:p14="http://schemas.microsoft.com/office/powerpoint/2010/main" val="4050976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623539F7-23B5-981F-1451-56906F70E28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descr="Logo&#10;&#10;Description automatically generated">
            <a:extLst>
              <a:ext uri="{FF2B5EF4-FFF2-40B4-BE49-F238E27FC236}">
                <a16:creationId xmlns:a16="http://schemas.microsoft.com/office/drawing/2014/main" id="{6AFAA4CE-9EF8-DD8F-F8F2-80A37F6CAD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95572102-C108-96AB-47EF-4BFF3FD4EE2C}"/>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287818" y="-5287817"/>
            <a:ext cx="1616363" cy="12192000"/>
          </a:xfrm>
          <a:prstGeom prst="rect">
            <a:avLst/>
          </a:prstGeom>
        </p:spPr>
      </p:pic>
      <p:sp>
        <p:nvSpPr>
          <p:cNvPr id="10" name="Title 1">
            <a:extLst>
              <a:ext uri="{FF2B5EF4-FFF2-40B4-BE49-F238E27FC236}">
                <a16:creationId xmlns:a16="http://schemas.microsoft.com/office/drawing/2014/main" id="{ED0B3904-F125-A207-AF18-FC7E90E98DA0}"/>
              </a:ext>
            </a:extLst>
          </p:cNvPr>
          <p:cNvSpPr>
            <a:spLocks noGrp="1"/>
          </p:cNvSpPr>
          <p:nvPr>
            <p:ph type="title"/>
          </p:nvPr>
        </p:nvSpPr>
        <p:spPr>
          <a:xfrm>
            <a:off x="1175326" y="32617"/>
            <a:ext cx="10493645" cy="1235075"/>
          </a:xfrm>
          <a:effectLst>
            <a:outerShdw blurRad="50800" dist="50800" dir="5400000" algn="ctr" rotWithShape="0">
              <a:srgbClr val="004190"/>
            </a:outerShdw>
          </a:effectLst>
        </p:spPr>
        <p:txBody>
          <a:bodyPr>
            <a:noAutofit/>
          </a:bodyPr>
          <a:lstStyle/>
          <a:p>
            <a:r>
              <a:rPr lang="en-US" sz="4400" dirty="0">
                <a:solidFill>
                  <a:schemeClr val="bg1"/>
                </a:solidFill>
                <a:effectLst>
                  <a:outerShdw blurRad="50800" dist="50800" dir="5400000" algn="ctr" rotWithShape="0">
                    <a:srgbClr val="004190"/>
                  </a:outerShdw>
                </a:effectLst>
              </a:rPr>
              <a:t>Actions to Control Workplace Hazards</a:t>
            </a:r>
          </a:p>
        </p:txBody>
      </p:sp>
      <p:pic>
        <p:nvPicPr>
          <p:cNvPr id="5" name="Picture 4">
            <a:extLst>
              <a:ext uri="{FF2B5EF4-FFF2-40B4-BE49-F238E27FC236}">
                <a16:creationId xmlns:a16="http://schemas.microsoft.com/office/drawing/2014/main" id="{83B14073-2CAC-4D93-DA5F-9D547468B6B4}"/>
              </a:ext>
            </a:extLst>
          </p:cNvPr>
          <p:cNvPicPr>
            <a:picLocks noChangeAspect="1"/>
          </p:cNvPicPr>
          <p:nvPr/>
        </p:nvPicPr>
        <p:blipFill>
          <a:blip r:embed="rId5"/>
          <a:stretch>
            <a:fillRect/>
          </a:stretch>
        </p:blipFill>
        <p:spPr>
          <a:xfrm>
            <a:off x="1907075" y="1579615"/>
            <a:ext cx="8682650" cy="5245768"/>
          </a:xfrm>
          <a:prstGeom prst="rect">
            <a:avLst/>
          </a:prstGeom>
        </p:spPr>
      </p:pic>
    </p:spTree>
    <p:extLst>
      <p:ext uri="{BB962C8B-B14F-4D97-AF65-F5344CB8AC3E}">
        <p14:creationId xmlns:p14="http://schemas.microsoft.com/office/powerpoint/2010/main" val="1424073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FD6470-0885-4947-476E-6E56D1CD66C5}"/>
              </a:ext>
            </a:extLst>
          </p:cNvPr>
          <p:cNvSpPr txBox="1"/>
          <p:nvPr/>
        </p:nvSpPr>
        <p:spPr>
          <a:xfrm>
            <a:off x="5873858" y="-9179"/>
            <a:ext cx="6318142" cy="52322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effectLst/>
              <a:uLnTx/>
              <a:uFillTx/>
              <a:latin typeface="Raleway" pitchFamily="2" charset="0"/>
              <a:ea typeface="+mn-ea"/>
              <a:cs typeface="+mn-cs"/>
            </a:endParaRPr>
          </a:p>
          <a:p>
            <a:pPr marL="0" marR="0" lvl="0" indent="0" algn="l" defTabSz="914400" rtl="0" eaLnBrk="1" fontAlgn="auto" latinLnBrk="0" hangingPunct="1">
              <a:lnSpc>
                <a:spcPct val="100000"/>
              </a:lnSpc>
              <a:spcBef>
                <a:spcPts val="1200"/>
              </a:spcBef>
              <a:spcAft>
                <a:spcPts val="1800"/>
              </a:spcAft>
              <a:buClrTx/>
              <a:buSzTx/>
              <a:buFontTx/>
              <a:buNone/>
              <a:tabLst/>
              <a:defRPr/>
            </a:pPr>
            <a:r>
              <a:rPr kumimoji="0" lang="en-US" sz="4800" b="0" i="0" u="none" strike="noStrike" kern="1200" cap="none" spc="0" normalizeH="0" baseline="0" noProof="0" dirty="0">
                <a:ln>
                  <a:noFill/>
                </a:ln>
                <a:effectLst/>
                <a:uLnTx/>
                <a:uFillTx/>
                <a:latin typeface="Raleway" pitchFamily="2" charset="0"/>
                <a:ea typeface="+mn-ea"/>
                <a:cs typeface="+mn-cs"/>
              </a:rPr>
              <a:t> Well Vaults:</a:t>
            </a:r>
          </a:p>
          <a:p>
            <a:pPr marL="742950" lvl="1" indent="-285750">
              <a:spcAft>
                <a:spcPts val="1800"/>
              </a:spcAft>
              <a:buFont typeface="Arial" panose="020B0604020202020204" pitchFamily="34" charset="0"/>
              <a:buChar char="•"/>
              <a:defRPr/>
            </a:pPr>
            <a:r>
              <a:rPr kumimoji="0" lang="en-US" sz="4000" b="0" i="0" u="none" strike="noStrike" kern="1200" cap="none" spc="0" normalizeH="0" baseline="0" noProof="0" dirty="0">
                <a:ln>
                  <a:noFill/>
                </a:ln>
                <a:effectLst/>
                <a:uLnTx/>
                <a:uFillTx/>
                <a:latin typeface="Raleway" panose="020B0503030101060003" pitchFamily="34" charset="77"/>
                <a:ea typeface="+mn-ea"/>
                <a:cs typeface="+mn-cs"/>
              </a:rPr>
              <a:t>Confined spaces</a:t>
            </a:r>
          </a:p>
          <a:p>
            <a:pPr marL="742950" lvl="1" indent="-285750">
              <a:spcAft>
                <a:spcPts val="1800"/>
              </a:spcAft>
              <a:buFont typeface="Arial" panose="020B0604020202020204" pitchFamily="34" charset="0"/>
              <a:buChar char="•"/>
              <a:defRPr/>
            </a:pPr>
            <a:r>
              <a:rPr kumimoji="0" lang="en-US" sz="4000" b="0" i="0" u="none" strike="noStrike" kern="1200" cap="none" spc="0" normalizeH="0" baseline="0" noProof="0" dirty="0">
                <a:ln>
                  <a:noFill/>
                </a:ln>
                <a:effectLst/>
                <a:uLnTx/>
                <a:uFillTx/>
                <a:latin typeface="Raleway" panose="020B0503030101060003" pitchFamily="34" charset="77"/>
                <a:ea typeface="+mn-ea"/>
                <a:cs typeface="+mn-cs"/>
              </a:rPr>
              <a:t>Electrical hazards</a:t>
            </a:r>
          </a:p>
          <a:p>
            <a:pPr marL="742950" lvl="1" indent="-285750">
              <a:spcAft>
                <a:spcPts val="1800"/>
              </a:spcAft>
              <a:buFont typeface="Arial" panose="020B0604020202020204" pitchFamily="34" charset="0"/>
              <a:buChar char="•"/>
              <a:defRPr/>
            </a:pPr>
            <a:r>
              <a:rPr kumimoji="0" lang="en-US" sz="4000" b="0" i="0" u="none" strike="noStrike" kern="1200" cap="none" spc="0" normalizeH="0" baseline="0" noProof="0" dirty="0">
                <a:ln>
                  <a:noFill/>
                </a:ln>
                <a:effectLst/>
                <a:uLnTx/>
                <a:uFillTx/>
                <a:latin typeface="Raleway" panose="020B0503030101060003" pitchFamily="34" charset="77"/>
                <a:ea typeface="+mn-ea"/>
                <a:cs typeface="+mn-cs"/>
              </a:rPr>
              <a:t>Slippery surfaces</a:t>
            </a:r>
          </a:p>
          <a:p>
            <a:pPr marL="742950" lvl="1" indent="-285750">
              <a:spcAft>
                <a:spcPts val="1800"/>
              </a:spcAft>
              <a:buFont typeface="Arial" panose="020B0604020202020204" pitchFamily="34" charset="0"/>
              <a:buChar char="•"/>
              <a:defRPr/>
            </a:pPr>
            <a:r>
              <a:rPr kumimoji="0" lang="en-US" sz="4000" b="0" i="0" u="none" strike="noStrike" kern="1200" cap="none" spc="0" normalizeH="0" baseline="0" noProof="0" dirty="0">
                <a:ln>
                  <a:noFill/>
                </a:ln>
                <a:effectLst/>
                <a:uLnTx/>
                <a:uFillTx/>
                <a:latin typeface="Raleway" panose="020B0503030101060003" pitchFamily="34" charset="77"/>
                <a:ea typeface="+mn-ea"/>
                <a:cs typeface="+mn-cs"/>
              </a:rPr>
              <a:t>?…</a:t>
            </a:r>
            <a:endParaRPr lang="en-US" sz="4000" dirty="0">
              <a:latin typeface="Raleway" panose="020B0503030101060003" pitchFamily="34" charset="77"/>
            </a:endParaRPr>
          </a:p>
          <a:p>
            <a:pPr marL="0" marR="0" lvl="0" indent="0" algn="l" defTabSz="914400" rtl="0" eaLnBrk="1" fontAlgn="auto" latinLnBrk="0" hangingPunct="1">
              <a:lnSpc>
                <a:spcPct val="100000"/>
              </a:lnSpc>
              <a:spcBef>
                <a:spcPts val="0"/>
              </a:spcBef>
              <a:spcAft>
                <a:spcPts val="1800"/>
              </a:spcAft>
              <a:buClrTx/>
              <a:buSzTx/>
              <a:buFontTx/>
              <a:buNone/>
              <a:tabLst/>
              <a:defRPr/>
            </a:pPr>
            <a:endParaRPr kumimoji="0" lang="en-US" sz="4000" b="0" i="0" u="none" strike="noStrike" kern="1200" cap="none" spc="0" normalizeH="0" baseline="0" noProof="0" dirty="0">
              <a:ln>
                <a:noFill/>
              </a:ln>
              <a:effectLst/>
              <a:uLnTx/>
              <a:uFillTx/>
              <a:latin typeface="Raleway" panose="020B0503030101060003" pitchFamily="34" charset="77"/>
              <a:ea typeface="+mn-ea"/>
              <a:cs typeface="+mn-cs"/>
            </a:endParaRPr>
          </a:p>
        </p:txBody>
      </p:sp>
      <p:pic>
        <p:nvPicPr>
          <p:cNvPr id="5" name="Picture 4">
            <a:extLst>
              <a:ext uri="{FF2B5EF4-FFF2-40B4-BE49-F238E27FC236}">
                <a16:creationId xmlns:a16="http://schemas.microsoft.com/office/drawing/2014/main" id="{8615A40A-3D6D-01DD-0A8E-120C1FFF1C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873858" cy="6858000"/>
          </a:xfrm>
          <a:prstGeom prst="rect">
            <a:avLst/>
          </a:prstGeom>
        </p:spPr>
      </p:pic>
    </p:spTree>
    <p:extLst>
      <p:ext uri="{BB962C8B-B14F-4D97-AF65-F5344CB8AC3E}">
        <p14:creationId xmlns:p14="http://schemas.microsoft.com/office/powerpoint/2010/main" val="9476445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alpha val="7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0EB8162-53B0-321D-661C-A7BCC041C2B8}"/>
              </a:ext>
            </a:extLst>
          </p:cNvPr>
          <p:cNvSpPr txBox="1"/>
          <p:nvPr/>
        </p:nvSpPr>
        <p:spPr>
          <a:xfrm>
            <a:off x="7132320" y="0"/>
            <a:ext cx="5059680"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effectLst/>
              <a:uLnTx/>
              <a:uFillTx/>
              <a:latin typeface="Raleway" pitchFamily="2" charset="0"/>
              <a:ea typeface="+mn-ea"/>
              <a:cs typeface="+mn-cs"/>
            </a:endParaRPr>
          </a:p>
          <a:p>
            <a:pPr marL="0" marR="0" lvl="0" indent="0" algn="l" defTabSz="914400" rtl="0" eaLnBrk="1" fontAlgn="auto" latinLnBrk="0" hangingPunct="1">
              <a:lnSpc>
                <a:spcPct val="100000"/>
              </a:lnSpc>
              <a:spcBef>
                <a:spcPts val="1200"/>
              </a:spcBef>
              <a:spcAft>
                <a:spcPts val="1800"/>
              </a:spcAft>
              <a:buClrTx/>
              <a:buSzTx/>
              <a:buFontTx/>
              <a:buNone/>
              <a:tabLst/>
              <a:defRPr/>
            </a:pPr>
            <a:r>
              <a:rPr kumimoji="0" lang="en-US" sz="4800" b="0" i="0" u="none" strike="noStrike" kern="1200" cap="none" spc="0" normalizeH="0" baseline="0" noProof="0" dirty="0">
                <a:ln>
                  <a:noFill/>
                </a:ln>
                <a:effectLst/>
                <a:uLnTx/>
                <a:uFillTx/>
                <a:latin typeface="Raleway" pitchFamily="2" charset="0"/>
                <a:ea typeface="+mn-ea"/>
                <a:cs typeface="+mn-cs"/>
              </a:rPr>
              <a:t>Water Tanks:</a:t>
            </a:r>
          </a:p>
          <a:p>
            <a:pPr marL="28575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Raleway" panose="020B0503030101060003" pitchFamily="34" charset="77"/>
                <a:ea typeface="+mn-ea"/>
                <a:cs typeface="+mn-cs"/>
              </a:rPr>
              <a:t>Falling hazards</a:t>
            </a:r>
          </a:p>
          <a:p>
            <a:pPr marL="28575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Raleway" panose="020B0503030101060003" pitchFamily="34" charset="77"/>
                <a:ea typeface="+mn-ea"/>
                <a:cs typeface="+mn-cs"/>
              </a:rPr>
              <a:t>Drowning</a:t>
            </a:r>
          </a:p>
          <a:p>
            <a:pPr marL="28575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Raleway" panose="020B0503030101060003" pitchFamily="34" charset="77"/>
                <a:ea typeface="+mn-ea"/>
                <a:cs typeface="+mn-cs"/>
              </a:rPr>
              <a:t>?…</a:t>
            </a:r>
          </a:p>
        </p:txBody>
      </p:sp>
      <p:pic>
        <p:nvPicPr>
          <p:cNvPr id="1026" name="Picture 2">
            <a:extLst>
              <a:ext uri="{FF2B5EF4-FFF2-40B4-BE49-F238E27FC236}">
                <a16:creationId xmlns:a16="http://schemas.microsoft.com/office/drawing/2014/main" id="{DC25FA41-A3F1-EC23-F3AB-4DFCFE261D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825"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07CA1280-AA44-07E1-55BE-4526B4BE9A0F}"/>
              </a:ext>
            </a:extLst>
          </p:cNvPr>
          <p:cNvGrpSpPr/>
          <p:nvPr/>
        </p:nvGrpSpPr>
        <p:grpSpPr>
          <a:xfrm>
            <a:off x="3730575" y="673769"/>
            <a:ext cx="3410551" cy="4062571"/>
            <a:chOff x="3654392" y="673769"/>
            <a:chExt cx="3410551" cy="4062571"/>
          </a:xfrm>
        </p:grpSpPr>
        <p:pic>
          <p:nvPicPr>
            <p:cNvPr id="2" name="Picture 2">
              <a:extLst>
                <a:ext uri="{FF2B5EF4-FFF2-40B4-BE49-F238E27FC236}">
                  <a16:creationId xmlns:a16="http://schemas.microsoft.com/office/drawing/2014/main" id="{69EBFF58-7EB7-5301-EABB-23FAB8250F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259" t="28994" r="20016" b="48917"/>
            <a:stretch>
              <a:fillRect/>
            </a:stretch>
          </p:blipFill>
          <p:spPr bwMode="auto">
            <a:xfrm>
              <a:off x="3654392" y="673769"/>
              <a:ext cx="3410551" cy="40625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76C23C8C-C630-A1F2-C852-4BF0957F8DDB}"/>
                </a:ext>
              </a:extLst>
            </p:cNvPr>
            <p:cNvSpPr/>
            <p:nvPr/>
          </p:nvSpPr>
          <p:spPr>
            <a:xfrm>
              <a:off x="4864091" y="856648"/>
              <a:ext cx="1584835" cy="1511167"/>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F24B6970-6123-407B-C2CB-34FF5914CC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09536" y="3539430"/>
            <a:ext cx="4716401" cy="3143039"/>
          </a:xfrm>
          <a:prstGeom prst="rect">
            <a:avLst/>
          </a:prstGeom>
        </p:spPr>
      </p:pic>
    </p:spTree>
    <p:extLst>
      <p:ext uri="{BB962C8B-B14F-4D97-AF65-F5344CB8AC3E}">
        <p14:creationId xmlns:p14="http://schemas.microsoft.com/office/powerpoint/2010/main" val="1615482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F4A590C-E55E-21A9-3F7E-E8477EB7D7E7}"/>
              </a:ext>
            </a:extLst>
          </p:cNvPr>
          <p:cNvGrpSpPr/>
          <p:nvPr/>
        </p:nvGrpSpPr>
        <p:grpSpPr>
          <a:xfrm>
            <a:off x="-1" y="0"/>
            <a:ext cx="7020733" cy="6858000"/>
            <a:chOff x="316088" y="0"/>
            <a:chExt cx="7020733" cy="6858000"/>
          </a:xfrm>
        </p:grpSpPr>
        <p:pic>
          <p:nvPicPr>
            <p:cNvPr id="6" name="Picture 5">
              <a:extLst>
                <a:ext uri="{FF2B5EF4-FFF2-40B4-BE49-F238E27FC236}">
                  <a16:creationId xmlns:a16="http://schemas.microsoft.com/office/drawing/2014/main" id="{B57F1A03-146D-93EE-6C6D-2DE29B223662}"/>
                </a:ext>
              </a:extLst>
            </p:cNvPr>
            <p:cNvPicPr>
              <a:picLocks noChangeAspect="1"/>
            </p:cNvPicPr>
            <p:nvPr/>
          </p:nvPicPr>
          <p:blipFill>
            <a:blip r:embed="rId3">
              <a:extLst>
                <a:ext uri="{28A0092B-C50C-407E-A947-70E740481C1C}">
                  <a14:useLocalDpi xmlns:a14="http://schemas.microsoft.com/office/drawing/2010/main" val="0"/>
                </a:ext>
              </a:extLst>
            </a:blip>
            <a:srcRect l="3456" r="19764"/>
            <a:stretch>
              <a:fillRect/>
            </a:stretch>
          </p:blipFill>
          <p:spPr>
            <a:xfrm>
              <a:off x="316088" y="0"/>
              <a:ext cx="7020733" cy="6858000"/>
            </a:xfrm>
            <a:prstGeom prst="rect">
              <a:avLst/>
            </a:prstGeom>
            <a:blipFill>
              <a:blip r:embed="rId4"/>
              <a:tile tx="0" ty="0" sx="100000" sy="100000" flip="none" algn="tl"/>
            </a:blipFill>
          </p:spPr>
        </p:pic>
        <p:sp>
          <p:nvSpPr>
            <p:cNvPr id="7" name="Rectangle: Rounded Corners 6">
              <a:extLst>
                <a:ext uri="{FF2B5EF4-FFF2-40B4-BE49-F238E27FC236}">
                  <a16:creationId xmlns:a16="http://schemas.microsoft.com/office/drawing/2014/main" id="{3BDE838E-8C5E-D340-C06C-D3230BE8DDF7}"/>
                </a:ext>
              </a:extLst>
            </p:cNvPr>
            <p:cNvSpPr/>
            <p:nvPr/>
          </p:nvSpPr>
          <p:spPr>
            <a:xfrm>
              <a:off x="6422493" y="5939677"/>
              <a:ext cx="914328" cy="367862"/>
            </a:xfrm>
            <a:prstGeom prst="roundRect">
              <a:avLst/>
            </a:prstGeom>
            <a:gradFill flip="none" rotWithShape="1">
              <a:gsLst>
                <a:gs pos="0">
                  <a:srgbClr val="BCAD9A"/>
                </a:gs>
                <a:gs pos="100000">
                  <a:srgbClr val="D9CDC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932638D2-6CAC-385F-6A67-C46BFB558C7E}"/>
              </a:ext>
            </a:extLst>
          </p:cNvPr>
          <p:cNvSpPr>
            <a:spLocks noGrp="1"/>
          </p:cNvSpPr>
          <p:nvPr>
            <p:ph type="title"/>
          </p:nvPr>
        </p:nvSpPr>
        <p:spPr>
          <a:xfrm>
            <a:off x="7020732" y="1"/>
            <a:ext cx="5171268" cy="1181184"/>
          </a:xfrm>
          <a:noFill/>
        </p:spPr>
        <p:txBody>
          <a:bodyPr>
            <a:normAutofit/>
          </a:bodyPr>
          <a:lstStyle/>
          <a:p>
            <a:r>
              <a:rPr lang="en-US" dirty="0"/>
              <a:t>Water Safety</a:t>
            </a:r>
          </a:p>
        </p:txBody>
      </p:sp>
      <p:sp>
        <p:nvSpPr>
          <p:cNvPr id="3" name="TextBox 2">
            <a:extLst>
              <a:ext uri="{FF2B5EF4-FFF2-40B4-BE49-F238E27FC236}">
                <a16:creationId xmlns:a16="http://schemas.microsoft.com/office/drawing/2014/main" id="{39DD00AB-746C-263E-792E-326BAA582D30}"/>
              </a:ext>
            </a:extLst>
          </p:cNvPr>
          <p:cNvSpPr txBox="1"/>
          <p:nvPr/>
        </p:nvSpPr>
        <p:spPr>
          <a:xfrm>
            <a:off x="7020732" y="1181184"/>
            <a:ext cx="5171268" cy="372409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3600" dirty="0">
                <a:latin typeface="Raleway" panose="020B0503030101060003" pitchFamily="34" charset="77"/>
              </a:rPr>
              <a:t>Keep handrails and ladders in good repair</a:t>
            </a:r>
          </a:p>
          <a:p>
            <a:pPr marL="285750" indent="-285750">
              <a:spcAft>
                <a:spcPts val="1200"/>
              </a:spcAft>
              <a:buFont typeface="Arial" panose="020B0604020202020204" pitchFamily="34" charset="0"/>
              <a:buChar char="•"/>
            </a:pPr>
            <a:r>
              <a:rPr lang="en-US" sz="3600" dirty="0">
                <a:latin typeface="Raleway" panose="020B0503030101060003" pitchFamily="34" charset="77"/>
              </a:rPr>
              <a:t>Replace damaged rails and ladders</a:t>
            </a:r>
          </a:p>
          <a:p>
            <a:pPr marL="285750" indent="-285750">
              <a:spcAft>
                <a:spcPts val="1200"/>
              </a:spcAft>
              <a:buFont typeface="Arial" panose="020B0604020202020204" pitchFamily="34" charset="0"/>
              <a:buChar char="•"/>
            </a:pPr>
            <a:r>
              <a:rPr lang="en-US" sz="3600" dirty="0">
                <a:latin typeface="Raleway" panose="020B0503030101060003" pitchFamily="34" charset="77"/>
              </a:rPr>
              <a:t>Use extra caution in wet and icy weather</a:t>
            </a:r>
          </a:p>
        </p:txBody>
      </p:sp>
      <p:pic>
        <p:nvPicPr>
          <p:cNvPr id="4" name="Picture 3" descr="Logo&#10;&#10;Description automatically generated">
            <a:extLst>
              <a:ext uri="{FF2B5EF4-FFF2-40B4-BE49-F238E27FC236}">
                <a16:creationId xmlns:a16="http://schemas.microsoft.com/office/drawing/2014/main" id="{98CC953C-D500-8041-97C3-C325CCD074B0}"/>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1051309" y="6023120"/>
            <a:ext cx="985170" cy="708832"/>
          </a:xfrm>
          <a:prstGeom prst="rect">
            <a:avLst/>
          </a:prstGeom>
        </p:spPr>
      </p:pic>
    </p:spTree>
    <p:extLst>
      <p:ext uri="{BB962C8B-B14F-4D97-AF65-F5344CB8AC3E}">
        <p14:creationId xmlns:p14="http://schemas.microsoft.com/office/powerpoint/2010/main" val="200543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F36DB-11E0-1596-F80A-6BFC9CC09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6FFA01-36F3-F6EA-60FD-67065D85680D}"/>
              </a:ext>
            </a:extLst>
          </p:cNvPr>
          <p:cNvSpPr>
            <a:spLocks noGrp="1"/>
          </p:cNvSpPr>
          <p:nvPr>
            <p:ph type="title"/>
          </p:nvPr>
        </p:nvSpPr>
        <p:spPr>
          <a:xfrm>
            <a:off x="7113872" y="1"/>
            <a:ext cx="5078128" cy="1181184"/>
          </a:xfrm>
          <a:noFill/>
        </p:spPr>
        <p:txBody>
          <a:bodyPr>
            <a:normAutofit/>
          </a:bodyPr>
          <a:lstStyle/>
          <a:p>
            <a:r>
              <a:rPr lang="en-US" dirty="0"/>
              <a:t> Water Safety</a:t>
            </a:r>
          </a:p>
        </p:txBody>
      </p:sp>
      <p:pic>
        <p:nvPicPr>
          <p:cNvPr id="4" name="Picture 3" descr="Logo&#10;&#10;Description automatically generated">
            <a:extLst>
              <a:ext uri="{FF2B5EF4-FFF2-40B4-BE49-F238E27FC236}">
                <a16:creationId xmlns:a16="http://schemas.microsoft.com/office/drawing/2014/main" id="{F4743F8F-A999-87EE-1FE4-5A2DC030F6A2}"/>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1051309" y="6023120"/>
            <a:ext cx="985170" cy="708832"/>
          </a:xfrm>
          <a:prstGeom prst="rect">
            <a:avLst/>
          </a:prstGeom>
        </p:spPr>
      </p:pic>
      <p:grpSp>
        <p:nvGrpSpPr>
          <p:cNvPr id="9" name="Group 8">
            <a:extLst>
              <a:ext uri="{FF2B5EF4-FFF2-40B4-BE49-F238E27FC236}">
                <a16:creationId xmlns:a16="http://schemas.microsoft.com/office/drawing/2014/main" id="{A55BC3AC-0C7F-85C0-C516-CE5663843489}"/>
              </a:ext>
            </a:extLst>
          </p:cNvPr>
          <p:cNvGrpSpPr/>
          <p:nvPr/>
        </p:nvGrpSpPr>
        <p:grpSpPr>
          <a:xfrm>
            <a:off x="0" y="-1"/>
            <a:ext cx="7113872" cy="6858000"/>
            <a:chOff x="0" y="-1"/>
            <a:chExt cx="7113872" cy="6858000"/>
          </a:xfrm>
          <a:gradFill>
            <a:gsLst>
              <a:gs pos="0">
                <a:srgbClr val="BCAD9A"/>
              </a:gs>
              <a:gs pos="76625">
                <a:srgbClr val="6A6350"/>
              </a:gs>
              <a:gs pos="22000">
                <a:srgbClr val="DDCFC2"/>
              </a:gs>
              <a:gs pos="44000">
                <a:srgbClr val="E3D6CA"/>
              </a:gs>
              <a:gs pos="66000">
                <a:srgbClr val="D6C8BA"/>
              </a:gs>
              <a:gs pos="91000">
                <a:srgbClr val="F0E3DA"/>
              </a:gs>
            </a:gsLst>
            <a:lin ang="0" scaled="1"/>
          </a:gradFill>
        </p:grpSpPr>
        <p:pic>
          <p:nvPicPr>
            <p:cNvPr id="7" name="Picture 6">
              <a:extLst>
                <a:ext uri="{FF2B5EF4-FFF2-40B4-BE49-F238E27FC236}">
                  <a16:creationId xmlns:a16="http://schemas.microsoft.com/office/drawing/2014/main" id="{5CE63A8F-1E5D-AE7B-9017-2CE68A5680A3}"/>
                </a:ext>
              </a:extLst>
            </p:cNvPr>
            <p:cNvPicPr>
              <a:picLocks noChangeAspect="1"/>
            </p:cNvPicPr>
            <p:nvPr/>
          </p:nvPicPr>
          <p:blipFill>
            <a:blip r:embed="rId4">
              <a:extLst>
                <a:ext uri="{28A0092B-C50C-407E-A947-70E740481C1C}">
                  <a14:useLocalDpi xmlns:a14="http://schemas.microsoft.com/office/drawing/2010/main" val="0"/>
                </a:ext>
              </a:extLst>
            </a:blip>
            <a:srcRect l="7684" r="14518"/>
            <a:stretch>
              <a:fillRect/>
            </a:stretch>
          </p:blipFill>
          <p:spPr>
            <a:xfrm>
              <a:off x="0" y="-1"/>
              <a:ext cx="7113872" cy="6858000"/>
            </a:xfrm>
            <a:prstGeom prst="rect">
              <a:avLst/>
            </a:prstGeom>
            <a:grpFill/>
          </p:spPr>
        </p:pic>
        <p:sp>
          <p:nvSpPr>
            <p:cNvPr id="8" name="Rectangle: Rounded Corners 7">
              <a:extLst>
                <a:ext uri="{FF2B5EF4-FFF2-40B4-BE49-F238E27FC236}">
                  <a16:creationId xmlns:a16="http://schemas.microsoft.com/office/drawing/2014/main" id="{17B13625-00E1-68C8-A48B-5A8D736ECA3D}"/>
                </a:ext>
              </a:extLst>
            </p:cNvPr>
            <p:cNvSpPr/>
            <p:nvPr/>
          </p:nvSpPr>
          <p:spPr>
            <a:xfrm>
              <a:off x="5585095" y="5939677"/>
              <a:ext cx="1528777" cy="367862"/>
            </a:xfrm>
            <a:prstGeom prst="roundRect">
              <a:avLst/>
            </a:prstGeom>
            <a:gradFill>
              <a:gsLst>
                <a:gs pos="0">
                  <a:srgbClr val="868686"/>
                </a:gs>
                <a:gs pos="70000">
                  <a:srgbClr val="6A6350"/>
                </a:gs>
                <a:gs pos="18000">
                  <a:srgbClr val="5E594D"/>
                </a:gs>
                <a:gs pos="34000">
                  <a:srgbClr val="2F2A24"/>
                </a:gs>
                <a:gs pos="94000">
                  <a:srgbClr val="7E7B7C"/>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 name="TextBox 2">
            <a:extLst>
              <a:ext uri="{FF2B5EF4-FFF2-40B4-BE49-F238E27FC236}">
                <a16:creationId xmlns:a16="http://schemas.microsoft.com/office/drawing/2014/main" id="{B522182E-F5F3-418B-3F1C-7D8FFFD153AE}"/>
              </a:ext>
            </a:extLst>
          </p:cNvPr>
          <p:cNvSpPr txBox="1"/>
          <p:nvPr/>
        </p:nvSpPr>
        <p:spPr>
          <a:xfrm>
            <a:off x="7113872" y="1181184"/>
            <a:ext cx="5078128" cy="6771084"/>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3200" dirty="0">
                <a:latin typeface="Raleway" panose="020B0503030101060003" pitchFamily="34" charset="77"/>
              </a:rPr>
              <a:t>Reduce slip hazards </a:t>
            </a:r>
          </a:p>
          <a:p>
            <a:pPr marL="285750" indent="-285750">
              <a:buFont typeface="Arial" panose="020B0604020202020204" pitchFamily="34" charset="0"/>
              <a:buChar char="•"/>
            </a:pPr>
            <a:r>
              <a:rPr lang="en-US" sz="3200" dirty="0">
                <a:latin typeface="Raleway" panose="020B0503030101060003" pitchFamily="34" charset="77"/>
              </a:rPr>
              <a:t>Station approved emergency gear near filters and basins:</a:t>
            </a:r>
          </a:p>
          <a:p>
            <a:pPr marL="742950" lvl="1" indent="-285750">
              <a:buFont typeface="Arial" panose="020B0604020202020204" pitchFamily="34" charset="0"/>
              <a:buChar char="•"/>
            </a:pPr>
            <a:r>
              <a:rPr lang="en-US" sz="3200" dirty="0">
                <a:latin typeface="Raleway" panose="020B0503030101060003" pitchFamily="34" charset="77"/>
              </a:rPr>
              <a:t>Safety vests</a:t>
            </a:r>
          </a:p>
          <a:p>
            <a:pPr marL="742950" lvl="1" indent="-285750">
              <a:buFont typeface="Arial" panose="020B0604020202020204" pitchFamily="34" charset="0"/>
              <a:buChar char="•"/>
            </a:pPr>
            <a:r>
              <a:rPr lang="en-US" sz="3200" dirty="0">
                <a:latin typeface="Raleway" panose="020B0503030101060003" pitchFamily="34" charset="77"/>
              </a:rPr>
              <a:t>Buoys</a:t>
            </a:r>
          </a:p>
          <a:p>
            <a:pPr marL="742950" lvl="1" indent="-285750">
              <a:spcAft>
                <a:spcPts val="1200"/>
              </a:spcAft>
              <a:buFont typeface="Arial" panose="020B0604020202020204" pitchFamily="34" charset="0"/>
              <a:buChar char="•"/>
            </a:pPr>
            <a:r>
              <a:rPr lang="en-US" sz="3200" dirty="0">
                <a:latin typeface="Raleway" panose="020B0503030101060003" pitchFamily="34" charset="77"/>
              </a:rPr>
              <a:t>Life poles</a:t>
            </a:r>
          </a:p>
          <a:p>
            <a:pPr marL="285750" indent="-285750">
              <a:spcAft>
                <a:spcPts val="1200"/>
              </a:spcAft>
              <a:buFont typeface="Arial" panose="020B0604020202020204" pitchFamily="34" charset="0"/>
              <a:buChar char="•"/>
            </a:pPr>
            <a:r>
              <a:rPr lang="en-US" sz="3200" dirty="0">
                <a:latin typeface="Raleway" panose="020B0503030101060003" pitchFamily="34" charset="77"/>
              </a:rPr>
              <a:t>Learn how to swim </a:t>
            </a:r>
          </a:p>
          <a:p>
            <a:pPr marL="285750" indent="-285750">
              <a:spcAft>
                <a:spcPts val="1200"/>
              </a:spcAft>
              <a:buFont typeface="Arial" panose="020B0604020202020204" pitchFamily="34" charset="0"/>
              <a:buChar char="•"/>
            </a:pPr>
            <a:r>
              <a:rPr lang="en-US" sz="3200" dirty="0">
                <a:latin typeface="Raleway" panose="020B0503030101060003" pitchFamily="34" charset="77"/>
              </a:rPr>
              <a:t>Use personal floatation devices </a:t>
            </a:r>
          </a:p>
          <a:p>
            <a:pPr marL="285750" indent="-285750">
              <a:spcAft>
                <a:spcPts val="1200"/>
              </a:spcAft>
              <a:buFont typeface="Arial" panose="020B0604020202020204" pitchFamily="34" charset="0"/>
              <a:buChar char="•"/>
            </a:pPr>
            <a:endParaRPr lang="en-US" sz="3200" dirty="0">
              <a:latin typeface="Raleway" panose="020B0503030101060003" pitchFamily="34" charset="77"/>
            </a:endParaRPr>
          </a:p>
          <a:p>
            <a:pPr marL="285750" indent="-285750">
              <a:spcAft>
                <a:spcPts val="1200"/>
              </a:spcAft>
              <a:buFont typeface="Arial" panose="020B0604020202020204" pitchFamily="34" charset="0"/>
              <a:buChar char="•"/>
            </a:pPr>
            <a:endParaRPr lang="en-US" sz="3200" dirty="0">
              <a:latin typeface="Raleway" panose="020B0503030101060003" pitchFamily="34" charset="77"/>
            </a:endParaRPr>
          </a:p>
        </p:txBody>
      </p:sp>
    </p:spTree>
    <p:extLst>
      <p:ext uri="{BB962C8B-B14F-4D97-AF65-F5344CB8AC3E}">
        <p14:creationId xmlns:p14="http://schemas.microsoft.com/office/powerpoint/2010/main" val="309710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87839D25-8534-CF9A-6993-72279049468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2ADF002-4AD9-04F2-DF2A-58F233CCFC66}"/>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F2034CC5-4651-01C8-8C63-37B1DD153A51}"/>
              </a:ext>
            </a:extLst>
          </p:cNvPr>
          <p:cNvSpPr txBox="1">
            <a:spLocks/>
          </p:cNvSpPr>
          <p:nvPr/>
        </p:nvSpPr>
        <p:spPr>
          <a:xfrm>
            <a:off x="2141621" y="4413250"/>
            <a:ext cx="8061158" cy="2444750"/>
          </a:xfrm>
          <a:prstGeom prst="rect">
            <a:avLst/>
          </a:prstGeom>
          <a:noFill/>
        </p:spPr>
        <p:txBody>
          <a:bodyPr vert="horz" lIns="91440" tIns="45720" rIns="91440" bIns="45720" rtlCol="0" anchor="ctr">
            <a:normAutofit fontScale="400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Which control method is most effective in the Hierarchy of Controls for eliminating workplace hazards?</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A) Personal protective equipment</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B) Elimination</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C) Substitution</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D) Administrative controls</a:t>
            </a:r>
          </a:p>
        </p:txBody>
      </p:sp>
    </p:spTree>
    <p:extLst>
      <p:ext uri="{BB962C8B-B14F-4D97-AF65-F5344CB8AC3E}">
        <p14:creationId xmlns:p14="http://schemas.microsoft.com/office/powerpoint/2010/main" val="1713023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03CBD3E0-1040-5C1A-D41B-0897322F6BB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BB139F7-A1F9-1CA8-2408-F0AA91EEA1BC}"/>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19315BBC-1893-18C2-B0AC-994C183D94E5}"/>
              </a:ext>
            </a:extLst>
          </p:cNvPr>
          <p:cNvSpPr txBox="1">
            <a:spLocks/>
          </p:cNvSpPr>
          <p:nvPr/>
        </p:nvSpPr>
        <p:spPr>
          <a:xfrm>
            <a:off x="2133599" y="4413250"/>
            <a:ext cx="8069179" cy="2444750"/>
          </a:xfrm>
          <a:prstGeom prst="rect">
            <a:avLst/>
          </a:prstGeom>
          <a:noFill/>
        </p:spPr>
        <p:txBody>
          <a:bodyPr vert="horz" lIns="91440" tIns="45720" rIns="91440" bIns="45720" rtlCol="0" anchor="ctr">
            <a:normAutofit fontScale="400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l"/>
            <a:r>
              <a:rPr lang="en-US" dirty="0"/>
              <a:t>Which control method is most effective in the Hierarchy of Controls for eliminating workplace hazards?</a:t>
            </a:r>
          </a:p>
          <a:p>
            <a:pPr algn="l"/>
            <a:r>
              <a:rPr lang="en-US" dirty="0"/>
              <a:t>A) Personal protective equipment</a:t>
            </a:r>
          </a:p>
          <a:p>
            <a:pPr algn="l"/>
            <a:r>
              <a:rPr lang="en-US" b="1" dirty="0"/>
              <a:t>B) Elimination</a:t>
            </a:r>
          </a:p>
          <a:p>
            <a:pPr algn="l"/>
            <a:r>
              <a:rPr lang="en-US" dirty="0"/>
              <a:t>C) Substitution</a:t>
            </a:r>
          </a:p>
          <a:p>
            <a:pPr algn="l"/>
            <a:r>
              <a:rPr lang="en-US" dirty="0"/>
              <a:t>D) Administrative controls</a:t>
            </a:r>
          </a:p>
        </p:txBody>
      </p:sp>
    </p:spTree>
    <p:extLst>
      <p:ext uri="{BB962C8B-B14F-4D97-AF65-F5344CB8AC3E}">
        <p14:creationId xmlns:p14="http://schemas.microsoft.com/office/powerpoint/2010/main" val="6266169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434681-5660-0E12-0CBF-BC1633FEFDE1}"/>
              </a:ext>
            </a:extLst>
          </p:cNvPr>
          <p:cNvPicPr>
            <a:picLocks noChangeAspect="1"/>
          </p:cNvPicPr>
          <p:nvPr/>
        </p:nvPicPr>
        <p:blipFill rotWithShape="1">
          <a:blip r:embed="rId3">
            <a:extLst>
              <a:ext uri="{28A0092B-C50C-407E-A947-70E740481C1C}">
                <a14:useLocalDpi xmlns:a14="http://schemas.microsoft.com/office/drawing/2010/main" val="0"/>
              </a:ext>
            </a:extLst>
          </a:blip>
          <a:srcRect t="8301"/>
          <a:stretch/>
        </p:blipFill>
        <p:spPr>
          <a:xfrm>
            <a:off x="0" y="1510284"/>
            <a:ext cx="12192000" cy="7694105"/>
          </a:xfrm>
          <a:prstGeom prst="rect">
            <a:avLst/>
          </a:prstGeom>
        </p:spPr>
      </p:pic>
      <p:sp>
        <p:nvSpPr>
          <p:cNvPr id="2" name="Title 1">
            <a:extLst>
              <a:ext uri="{FF2B5EF4-FFF2-40B4-BE49-F238E27FC236}">
                <a16:creationId xmlns:a16="http://schemas.microsoft.com/office/drawing/2014/main" id="{FBCD9E9A-7799-05FA-7BE3-E9C91CF068E4}"/>
              </a:ext>
            </a:extLst>
          </p:cNvPr>
          <p:cNvSpPr>
            <a:spLocks noGrp="1"/>
          </p:cNvSpPr>
          <p:nvPr>
            <p:ph type="title"/>
          </p:nvPr>
        </p:nvSpPr>
        <p:spPr/>
        <p:txBody>
          <a:bodyPr>
            <a:normAutofit/>
          </a:bodyPr>
          <a:lstStyle/>
          <a:p>
            <a:r>
              <a:rPr lang="en-US" dirty="0"/>
              <a:t>Electrical Hazards</a:t>
            </a:r>
          </a:p>
        </p:txBody>
      </p:sp>
      <p:pic>
        <p:nvPicPr>
          <p:cNvPr id="3" name="Picture 2" descr="Logo&#10;&#10;Description automatically generated">
            <a:extLst>
              <a:ext uri="{FF2B5EF4-FFF2-40B4-BE49-F238E27FC236}">
                <a16:creationId xmlns:a16="http://schemas.microsoft.com/office/drawing/2014/main" id="{14DA37D0-AA6E-4E39-47B5-F79119F87F1F}"/>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949709" y="6138459"/>
            <a:ext cx="985170" cy="708832"/>
          </a:xfrm>
          <a:prstGeom prst="rect">
            <a:avLst/>
          </a:prstGeom>
        </p:spPr>
      </p:pic>
    </p:spTree>
    <p:extLst>
      <p:ext uri="{BB962C8B-B14F-4D97-AF65-F5344CB8AC3E}">
        <p14:creationId xmlns:p14="http://schemas.microsoft.com/office/powerpoint/2010/main" val="22296640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ectrical shock | Free SVG">
            <a:extLst>
              <a:ext uri="{FF2B5EF4-FFF2-40B4-BE49-F238E27FC236}">
                <a16:creationId xmlns:a16="http://schemas.microsoft.com/office/drawing/2014/main" id="{97F72BF7-7AA4-A5D1-0FD9-E6221171EA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9430" y="294467"/>
            <a:ext cx="6067586" cy="606758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748509C5-9AF6-03B4-B451-619523C36B9E}"/>
              </a:ext>
            </a:extLst>
          </p:cNvPr>
          <p:cNvSpPr>
            <a:spLocks noGrp="1"/>
          </p:cNvSpPr>
          <p:nvPr>
            <p:ph type="body" idx="1"/>
          </p:nvPr>
        </p:nvSpPr>
        <p:spPr>
          <a:xfrm>
            <a:off x="1183748" y="1029799"/>
            <a:ext cx="4940666" cy="4798400"/>
          </a:xfrm>
        </p:spPr>
        <p:txBody>
          <a:bodyPr>
            <a:normAutofit/>
          </a:bodyPr>
          <a:lstStyle/>
          <a:p>
            <a:pPr>
              <a:spcAft>
                <a:spcPts val="1800"/>
              </a:spcAft>
              <a:buSzPct val="150000"/>
              <a:buBlip>
                <a:blip r:embed="rId4">
                  <a:extLst>
                    <a:ext uri="{96DAC541-7B7A-43D3-8B79-37D633B846F1}">
                      <asvg:svgBlip xmlns:asvg="http://schemas.microsoft.com/office/drawing/2016/SVG/main" r:embed="rId5"/>
                    </a:ext>
                  </a:extLst>
                </a:blip>
              </a:buBlip>
            </a:pPr>
            <a:r>
              <a:rPr lang="en-US" sz="4000" dirty="0"/>
              <a:t>Transformers</a:t>
            </a:r>
          </a:p>
          <a:p>
            <a:pPr>
              <a:spcAft>
                <a:spcPts val="1800"/>
              </a:spcAft>
              <a:buSzPct val="150000"/>
              <a:buBlip>
                <a:blip r:embed="rId4">
                  <a:extLst>
                    <a:ext uri="{96DAC541-7B7A-43D3-8B79-37D633B846F1}">
                      <asvg:svgBlip xmlns:asvg="http://schemas.microsoft.com/office/drawing/2016/SVG/main" r:embed="rId5"/>
                    </a:ext>
                  </a:extLst>
                </a:blip>
              </a:buBlip>
            </a:pPr>
            <a:r>
              <a:rPr lang="en-US" sz="4000" dirty="0"/>
              <a:t>Starters</a:t>
            </a:r>
          </a:p>
          <a:p>
            <a:pPr>
              <a:spcAft>
                <a:spcPts val="1800"/>
              </a:spcAft>
              <a:buSzPct val="150000"/>
              <a:buBlip>
                <a:blip r:embed="rId4">
                  <a:extLst>
                    <a:ext uri="{96DAC541-7B7A-43D3-8B79-37D633B846F1}">
                      <asvg:svgBlip xmlns:asvg="http://schemas.microsoft.com/office/drawing/2016/SVG/main" r:embed="rId5"/>
                    </a:ext>
                  </a:extLst>
                </a:blip>
              </a:buBlip>
            </a:pPr>
            <a:r>
              <a:rPr lang="en-US" sz="4000" dirty="0"/>
              <a:t>Motors</a:t>
            </a:r>
          </a:p>
          <a:p>
            <a:pPr>
              <a:spcAft>
                <a:spcPts val="1800"/>
              </a:spcAft>
              <a:buSzPct val="150000"/>
              <a:buBlip>
                <a:blip r:embed="rId4">
                  <a:extLst>
                    <a:ext uri="{96DAC541-7B7A-43D3-8B79-37D633B846F1}">
                      <asvg:svgBlip xmlns:asvg="http://schemas.microsoft.com/office/drawing/2016/SVG/main" r:embed="rId5"/>
                    </a:ext>
                  </a:extLst>
                </a:blip>
              </a:buBlip>
            </a:pPr>
            <a:r>
              <a:rPr lang="en-US" sz="4000" dirty="0"/>
              <a:t>Instrumentation</a:t>
            </a:r>
          </a:p>
          <a:p>
            <a:pPr>
              <a:spcAft>
                <a:spcPts val="1800"/>
              </a:spcAft>
              <a:buSzPct val="150000"/>
              <a:buBlip>
                <a:blip r:embed="rId4">
                  <a:extLst>
                    <a:ext uri="{96DAC541-7B7A-43D3-8B79-37D633B846F1}">
                      <asvg:svgBlip xmlns:asvg="http://schemas.microsoft.com/office/drawing/2016/SVG/main" r:embed="rId5"/>
                    </a:ext>
                  </a:extLst>
                </a:blip>
              </a:buBlip>
            </a:pPr>
            <a:r>
              <a:rPr lang="en-US" sz="4000" dirty="0"/>
              <a:t>Control Panels</a:t>
            </a:r>
          </a:p>
        </p:txBody>
      </p:sp>
    </p:spTree>
    <p:extLst>
      <p:ext uri="{BB962C8B-B14F-4D97-AF65-F5344CB8AC3E}">
        <p14:creationId xmlns:p14="http://schemas.microsoft.com/office/powerpoint/2010/main" val="2488231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9031B3-CF63-7ABC-B68C-95BA0993BF01}"/>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D172CF2A-4712-0B7E-8B48-0DBE2938E9A8}"/>
              </a:ext>
            </a:extLst>
          </p:cNvPr>
          <p:cNvSpPr txBox="1">
            <a:spLocks/>
          </p:cNvSpPr>
          <p:nvPr/>
        </p:nvSpPr>
        <p:spPr>
          <a:xfrm>
            <a:off x="1882775" y="4710029"/>
            <a:ext cx="8426450" cy="1968500"/>
          </a:xfrm>
          <a:prstGeom prst="rect">
            <a:avLst/>
          </a:prstGeom>
          <a:noFill/>
        </p:spPr>
        <p:txBody>
          <a:bodyPr vert="horz" lIns="91440" tIns="45720" rIns="91440" bIns="45720" rtlCol="0" anchor="ctr">
            <a:normAutofit fontScale="775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Can 120 volts kill you?</a:t>
            </a:r>
          </a:p>
          <a:p>
            <a:r>
              <a:rPr lang="en-US" dirty="0"/>
              <a:t>Yes</a:t>
            </a:r>
          </a:p>
          <a:p>
            <a:r>
              <a:rPr lang="en-US" dirty="0"/>
              <a:t>No</a:t>
            </a:r>
          </a:p>
        </p:txBody>
      </p:sp>
    </p:spTree>
    <p:extLst>
      <p:ext uri="{BB962C8B-B14F-4D97-AF65-F5344CB8AC3E}">
        <p14:creationId xmlns:p14="http://schemas.microsoft.com/office/powerpoint/2010/main" val="1717492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461DAF72-D8AE-F991-6080-F20B908538F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D2CBE9D-B291-B705-F64C-F53D2E2A68EB}"/>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22BC4104-B7C4-270A-F0F9-9CD63C15BF49}"/>
              </a:ext>
            </a:extLst>
          </p:cNvPr>
          <p:cNvSpPr txBox="1">
            <a:spLocks/>
          </p:cNvSpPr>
          <p:nvPr/>
        </p:nvSpPr>
        <p:spPr>
          <a:xfrm>
            <a:off x="1882775" y="4702009"/>
            <a:ext cx="8426450" cy="1968500"/>
          </a:xfrm>
          <a:prstGeom prst="rect">
            <a:avLst/>
          </a:prstGeom>
          <a:noFill/>
        </p:spPr>
        <p:txBody>
          <a:bodyPr vert="horz" lIns="91440" tIns="45720" rIns="91440" bIns="45720" rtlCol="0" anchor="ctr">
            <a:normAutofit fontScale="775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Can 120 volts kill you?</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1"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Yes</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No</a:t>
            </a:r>
          </a:p>
        </p:txBody>
      </p:sp>
    </p:spTree>
    <p:extLst>
      <p:ext uri="{BB962C8B-B14F-4D97-AF65-F5344CB8AC3E}">
        <p14:creationId xmlns:p14="http://schemas.microsoft.com/office/powerpoint/2010/main" val="469118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53F8C-EBF9-C78A-4395-10B37EF2FD87}"/>
              </a:ext>
            </a:extLst>
          </p:cNvPr>
          <p:cNvSpPr>
            <a:spLocks noGrp="1"/>
          </p:cNvSpPr>
          <p:nvPr>
            <p:ph type="title"/>
          </p:nvPr>
        </p:nvSpPr>
        <p:spPr>
          <a:xfrm>
            <a:off x="838199" y="563562"/>
            <a:ext cx="4640179" cy="5730875"/>
          </a:xfrm>
        </p:spPr>
        <p:txBody>
          <a:bodyPr>
            <a:normAutofit/>
          </a:bodyPr>
          <a:lstStyle/>
          <a:p>
            <a:r>
              <a:rPr lang="en-US" sz="6000" u="sng" dirty="0">
                <a:latin typeface="Raleway" panose="020B0503030101060003" pitchFamily="34" charset="77"/>
              </a:rPr>
              <a:t>120 volts </a:t>
            </a:r>
            <a:r>
              <a:rPr lang="en-US" sz="6000" dirty="0">
                <a:latin typeface="Raleway" panose="020B0503030101060003" pitchFamily="34" charset="77"/>
              </a:rPr>
              <a:t>can </a:t>
            </a:r>
            <a:r>
              <a:rPr lang="en-US" sz="6000" u="sng" dirty="0">
                <a:latin typeface="Raleway" panose="020B0503030101060003" pitchFamily="34" charset="77"/>
              </a:rPr>
              <a:t>kill</a:t>
            </a:r>
            <a:r>
              <a:rPr lang="en-US" sz="6000" dirty="0">
                <a:latin typeface="Raleway" panose="020B0503030101060003" pitchFamily="34" charset="77"/>
              </a:rPr>
              <a:t> you.</a:t>
            </a:r>
            <a:br>
              <a:rPr lang="en-US" sz="6000" dirty="0">
                <a:latin typeface="Raleway" panose="020B0503030101060003" pitchFamily="34" charset="77"/>
              </a:rPr>
            </a:br>
            <a:br>
              <a:rPr lang="en-US" sz="6000" dirty="0">
                <a:latin typeface="Raleway" panose="020B0503030101060003" pitchFamily="34" charset="77"/>
              </a:rPr>
            </a:br>
            <a:r>
              <a:rPr lang="en-US" sz="6000" u="sng" dirty="0">
                <a:latin typeface="Raleway" panose="020B0503030101060003" pitchFamily="34" charset="77"/>
              </a:rPr>
              <a:t>12 volts </a:t>
            </a:r>
            <a:r>
              <a:rPr lang="en-US" sz="6000" dirty="0">
                <a:latin typeface="Raleway" panose="020B0503030101060003" pitchFamily="34" charset="77"/>
              </a:rPr>
              <a:t>can </a:t>
            </a:r>
            <a:r>
              <a:rPr lang="en-US" sz="6000" u="sng" dirty="0">
                <a:latin typeface="Raleway" panose="020B0503030101060003" pitchFamily="34" charset="77"/>
              </a:rPr>
              <a:t>injure</a:t>
            </a:r>
            <a:r>
              <a:rPr lang="en-US" sz="6000" dirty="0">
                <a:latin typeface="Raleway" panose="020B0503030101060003" pitchFamily="34" charset="77"/>
              </a:rPr>
              <a:t> you</a:t>
            </a:r>
          </a:p>
        </p:txBody>
      </p:sp>
      <p:pic>
        <p:nvPicPr>
          <p:cNvPr id="2050" name="Picture 2" descr="Electrical shock | Free SVG">
            <a:extLst>
              <a:ext uri="{FF2B5EF4-FFF2-40B4-BE49-F238E27FC236}">
                <a16:creationId xmlns:a16="http://schemas.microsoft.com/office/drawing/2014/main" id="{97F72BF7-7AA4-A5D1-0FD9-E6221171EA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630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DA3AA31-9BCF-4784-D822-9C3DE3CEAB1E}"/>
                  </a:ext>
                </a:extLst>
              </p:cNvPr>
              <p:cNvSpPr txBox="1"/>
              <p:nvPr/>
            </p:nvSpPr>
            <p:spPr>
              <a:xfrm>
                <a:off x="580644" y="1971885"/>
                <a:ext cx="11379708" cy="2322880"/>
              </a:xfrm>
              <a:prstGeom prst="rect">
                <a:avLst/>
              </a:prstGeom>
              <a:noFill/>
            </p:spPr>
            <p:txBody>
              <a:bodyPr wrap="square" rtlCol="0">
                <a:spAutoFit/>
              </a:bodyPr>
              <a:lstStyle/>
              <a:p>
                <a:r>
                  <a:rPr lang="en-US" sz="5000" dirty="0">
                    <a:latin typeface="Raleway" panose="020B0503030101060003" pitchFamily="34" charset="77"/>
                  </a:rPr>
                  <a:t>Ohms Law:</a:t>
                </a:r>
              </a:p>
              <a:p>
                <a:pPr/>
                <a14:m>
                  <m:oMathPara xmlns:m="http://schemas.openxmlformats.org/officeDocument/2006/math">
                    <m:oMathParaPr>
                      <m:jc m:val="centerGroup"/>
                    </m:oMathParaPr>
                    <m:oMath xmlns:m="http://schemas.openxmlformats.org/officeDocument/2006/math">
                      <m:r>
                        <a:rPr lang="en-US" sz="5000" b="0" i="1" smtClean="0">
                          <a:latin typeface="Cambria Math" panose="02040503050406030204" pitchFamily="18" charset="0"/>
                        </a:rPr>
                        <m:t>𝐶𝑢𝑟𝑟𝑒𝑛𝑡</m:t>
                      </m:r>
                      <m:r>
                        <a:rPr lang="en-US" sz="5000" b="0" i="1" smtClean="0">
                          <a:latin typeface="Cambria Math" panose="02040503050406030204" pitchFamily="18" charset="0"/>
                        </a:rPr>
                        <m:t>= </m:t>
                      </m:r>
                      <m:f>
                        <m:fPr>
                          <m:ctrlPr>
                            <a:rPr lang="en-US" sz="5000" b="0" i="1" smtClean="0">
                              <a:latin typeface="Cambria Math" panose="02040503050406030204" pitchFamily="18" charset="0"/>
                            </a:rPr>
                          </m:ctrlPr>
                        </m:fPr>
                        <m:num>
                          <m:r>
                            <a:rPr lang="en-US" sz="5000" b="0" i="1" smtClean="0">
                              <a:latin typeface="Cambria Math" panose="02040503050406030204" pitchFamily="18" charset="0"/>
                            </a:rPr>
                            <m:t>𝑉𝑜𝑙𝑡𝑎𝑔𝑒</m:t>
                          </m:r>
                        </m:num>
                        <m:den>
                          <m:r>
                            <a:rPr lang="en-US" sz="5000" b="0" i="1" smtClean="0">
                              <a:latin typeface="Cambria Math" panose="02040503050406030204" pitchFamily="18" charset="0"/>
                            </a:rPr>
                            <m:t>𝑅𝑒𝑠𝑖𝑠𝑡𝑎𝑛𝑐𝑒</m:t>
                          </m:r>
                        </m:den>
                      </m:f>
                    </m:oMath>
                  </m:oMathPara>
                </a14:m>
                <a:endParaRPr lang="en-US" sz="5000" dirty="0">
                  <a:latin typeface="Raleway" panose="020B0503030101060003" pitchFamily="34" charset="77"/>
                </a:endParaRPr>
              </a:p>
            </p:txBody>
          </p:sp>
        </mc:Choice>
        <mc:Fallback xmlns="">
          <p:sp>
            <p:nvSpPr>
              <p:cNvPr id="3" name="TextBox 2">
                <a:extLst>
                  <a:ext uri="{FF2B5EF4-FFF2-40B4-BE49-F238E27FC236}">
                    <a16:creationId xmlns:a16="http://schemas.microsoft.com/office/drawing/2014/main" id="{3DA3AA31-9BCF-4784-D822-9C3DE3CEAB1E}"/>
                  </a:ext>
                </a:extLst>
              </p:cNvPr>
              <p:cNvSpPr txBox="1">
                <a:spLocks noRot="1" noChangeAspect="1" noMove="1" noResize="1" noEditPoints="1" noAdjustHandles="1" noChangeArrowheads="1" noChangeShapeType="1" noTextEdit="1"/>
              </p:cNvSpPr>
              <p:nvPr/>
            </p:nvSpPr>
            <p:spPr>
              <a:xfrm>
                <a:off x="580644" y="1971885"/>
                <a:ext cx="11379708" cy="2322880"/>
              </a:xfrm>
              <a:prstGeom prst="rect">
                <a:avLst/>
              </a:prstGeom>
              <a:blipFill>
                <a:blip r:embed="rId3"/>
                <a:stretch>
                  <a:fillRect l="-2571" t="-62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C4E0EDB-4FF0-6FC9-C1C7-C696493B6DFA}"/>
                  </a:ext>
                </a:extLst>
              </p:cNvPr>
              <p:cNvSpPr txBox="1"/>
              <p:nvPr/>
            </p:nvSpPr>
            <p:spPr>
              <a:xfrm>
                <a:off x="580644" y="4169995"/>
                <a:ext cx="11379708" cy="2322880"/>
              </a:xfrm>
              <a:prstGeom prst="rect">
                <a:avLst/>
              </a:prstGeom>
              <a:noFill/>
            </p:spPr>
            <p:txBody>
              <a:bodyPr wrap="square" rtlCol="0">
                <a:spAutoFit/>
              </a:bodyPr>
              <a:lstStyle/>
              <a:p>
                <a:r>
                  <a:rPr lang="en-US" sz="5000" dirty="0">
                    <a:latin typeface="Raleway" panose="020B0503030101060003" pitchFamily="34" charset="77"/>
                  </a:rPr>
                  <a:t>Or:</a:t>
                </a:r>
              </a:p>
              <a:p>
                <a:pPr/>
                <a14:m>
                  <m:oMathPara xmlns:m="http://schemas.openxmlformats.org/officeDocument/2006/math">
                    <m:oMathParaPr>
                      <m:jc m:val="centerGroup"/>
                    </m:oMathParaPr>
                    <m:oMath xmlns:m="http://schemas.openxmlformats.org/officeDocument/2006/math">
                      <m:r>
                        <a:rPr lang="en-US" sz="5000" b="0" i="1" smtClean="0">
                          <a:latin typeface="Cambria Math" panose="02040503050406030204" pitchFamily="18" charset="0"/>
                        </a:rPr>
                        <m:t>𝐴𝑚𝑝𝑠</m:t>
                      </m:r>
                      <m:r>
                        <a:rPr lang="en-US" sz="5000" b="0" i="1" smtClean="0">
                          <a:latin typeface="Cambria Math" panose="02040503050406030204" pitchFamily="18" charset="0"/>
                        </a:rPr>
                        <m:t>= </m:t>
                      </m:r>
                      <m:f>
                        <m:fPr>
                          <m:ctrlPr>
                            <a:rPr lang="en-US" sz="5000" b="0" i="1" smtClean="0">
                              <a:latin typeface="Cambria Math" panose="02040503050406030204" pitchFamily="18" charset="0"/>
                            </a:rPr>
                          </m:ctrlPr>
                        </m:fPr>
                        <m:num>
                          <m:r>
                            <a:rPr lang="en-US" sz="5000" b="0" i="1" smtClean="0">
                              <a:latin typeface="Cambria Math" panose="02040503050406030204" pitchFamily="18" charset="0"/>
                            </a:rPr>
                            <m:t>𝑉𝑜𝑙𝑡𝑎𝑔𝑒</m:t>
                          </m:r>
                        </m:num>
                        <m:den>
                          <m:r>
                            <a:rPr lang="en-US" sz="5000" b="0" i="1" smtClean="0">
                              <a:latin typeface="Cambria Math" panose="02040503050406030204" pitchFamily="18" charset="0"/>
                            </a:rPr>
                            <m:t>𝑂h𝑚𝑠</m:t>
                          </m:r>
                        </m:den>
                      </m:f>
                    </m:oMath>
                  </m:oMathPara>
                </a14:m>
                <a:endParaRPr lang="en-US" sz="5000" dirty="0">
                  <a:latin typeface="Raleway" panose="020B0503030101060003" pitchFamily="34" charset="77"/>
                </a:endParaRPr>
              </a:p>
            </p:txBody>
          </p:sp>
        </mc:Choice>
        <mc:Fallback xmlns="">
          <p:sp>
            <p:nvSpPr>
              <p:cNvPr id="4" name="TextBox 3">
                <a:extLst>
                  <a:ext uri="{FF2B5EF4-FFF2-40B4-BE49-F238E27FC236}">
                    <a16:creationId xmlns:a16="http://schemas.microsoft.com/office/drawing/2014/main" id="{0C4E0EDB-4FF0-6FC9-C1C7-C696493B6DFA}"/>
                  </a:ext>
                </a:extLst>
              </p:cNvPr>
              <p:cNvSpPr txBox="1">
                <a:spLocks noRot="1" noChangeAspect="1" noMove="1" noResize="1" noEditPoints="1" noAdjustHandles="1" noChangeArrowheads="1" noChangeShapeType="1" noTextEdit="1"/>
              </p:cNvSpPr>
              <p:nvPr/>
            </p:nvSpPr>
            <p:spPr>
              <a:xfrm>
                <a:off x="580644" y="4169995"/>
                <a:ext cx="11379708" cy="2322880"/>
              </a:xfrm>
              <a:prstGeom prst="rect">
                <a:avLst/>
              </a:prstGeom>
              <a:blipFill>
                <a:blip r:embed="rId4"/>
                <a:stretch>
                  <a:fillRect l="-2571" t="-6299"/>
                </a:stretch>
              </a:blipFill>
            </p:spPr>
            <p:txBody>
              <a:bodyPr/>
              <a:lstStyle/>
              <a:p>
                <a:r>
                  <a:rPr lang="en-US">
                    <a:noFill/>
                  </a:rPr>
                  <a:t> </a:t>
                </a:r>
              </a:p>
            </p:txBody>
          </p:sp>
        </mc:Fallback>
      </mc:AlternateContent>
      <p:pic>
        <p:nvPicPr>
          <p:cNvPr id="5" name="Picture 4" descr="Logo&#10;&#10;Description automatically generated">
            <a:extLst>
              <a:ext uri="{FF2B5EF4-FFF2-40B4-BE49-F238E27FC236}">
                <a16:creationId xmlns:a16="http://schemas.microsoft.com/office/drawing/2014/main" id="{52619679-6DF2-98F3-EDED-8E714B9AFE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2" name="Title 1">
            <a:extLst>
              <a:ext uri="{FF2B5EF4-FFF2-40B4-BE49-F238E27FC236}">
                <a16:creationId xmlns:a16="http://schemas.microsoft.com/office/drawing/2014/main" id="{D8E975C5-DB8E-5BDF-AEF2-6C8B494AEAA0}"/>
              </a:ext>
            </a:extLst>
          </p:cNvPr>
          <p:cNvSpPr txBox="1">
            <a:spLocks/>
          </p:cNvSpPr>
          <p:nvPr/>
        </p:nvSpPr>
        <p:spPr>
          <a:xfrm>
            <a:off x="838200" y="276446"/>
            <a:ext cx="10515600" cy="1325563"/>
          </a:xfrm>
          <a:prstGeom prst="rect">
            <a:avLst/>
          </a:prstGeom>
        </p:spPr>
        <p:txBody>
          <a:bodyPr vert="horz" lIns="91440" tIns="45720" rIns="91440" bIns="45720" rtlCol="0" anchor="ctr">
            <a:normAutofit/>
          </a:bodyPr>
          <a:lst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a:lstStyle>
          <a:p>
            <a:r>
              <a:rPr lang="en-US" dirty="0"/>
              <a:t>Current and Voltage</a:t>
            </a:r>
          </a:p>
        </p:txBody>
      </p:sp>
    </p:spTree>
    <p:extLst>
      <p:ext uri="{BB962C8B-B14F-4D97-AF65-F5344CB8AC3E}">
        <p14:creationId xmlns:p14="http://schemas.microsoft.com/office/powerpoint/2010/main" val="26478824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B04987D-15D6-B2F6-B14C-46B22A76AD95}"/>
              </a:ext>
            </a:extLst>
          </p:cNvPr>
          <p:cNvSpPr txBox="1"/>
          <p:nvPr/>
        </p:nvSpPr>
        <p:spPr>
          <a:xfrm>
            <a:off x="1335024" y="1878453"/>
            <a:ext cx="7608173" cy="4401205"/>
          </a:xfrm>
          <a:prstGeom prst="rect">
            <a:avLst/>
          </a:prstGeom>
          <a:noFill/>
        </p:spPr>
        <p:txBody>
          <a:bodyPr wrap="none" rtlCol="0">
            <a:spAutoFit/>
          </a:bodyPr>
          <a:lstStyle/>
          <a:p>
            <a:pPr lvl="2"/>
            <a:r>
              <a:rPr lang="en-US" sz="4000" dirty="0">
                <a:latin typeface="Raleway" panose="020B0503030101060003" pitchFamily="34" charset="77"/>
              </a:rPr>
              <a:t>Ear-to-Ear ~ 100 Ohms</a:t>
            </a:r>
          </a:p>
          <a:p>
            <a:pPr lvl="2"/>
            <a:endParaRPr lang="en-US" sz="4000" dirty="0">
              <a:latin typeface="Raleway" panose="020B0503030101060003" pitchFamily="34" charset="77"/>
            </a:endParaRPr>
          </a:p>
          <a:p>
            <a:pPr lvl="2"/>
            <a:r>
              <a:rPr lang="en-US" sz="4000" dirty="0">
                <a:latin typeface="Raleway" panose="020B0503030101060003" pitchFamily="34" charset="77"/>
              </a:rPr>
              <a:t>Hand-to-Foot ~  500 Ohms</a:t>
            </a:r>
          </a:p>
          <a:p>
            <a:pPr lvl="2"/>
            <a:endParaRPr lang="en-US" sz="4000" dirty="0">
              <a:latin typeface="Raleway" panose="020B0503030101060003" pitchFamily="34" charset="77"/>
            </a:endParaRPr>
          </a:p>
          <a:p>
            <a:pPr lvl="2"/>
            <a:r>
              <a:rPr lang="en-US" sz="4000" dirty="0">
                <a:latin typeface="Raleway" panose="020B0503030101060003" pitchFamily="34" charset="77"/>
              </a:rPr>
              <a:t>Dry Skin ~ 300,000 Ohms</a:t>
            </a:r>
          </a:p>
          <a:p>
            <a:pPr lvl="2"/>
            <a:endParaRPr lang="en-US" sz="4000" dirty="0">
              <a:latin typeface="Raleway" panose="020B0503030101060003" pitchFamily="34" charset="77"/>
            </a:endParaRPr>
          </a:p>
          <a:p>
            <a:pPr lvl="2"/>
            <a:r>
              <a:rPr lang="en-US" sz="4000" dirty="0">
                <a:latin typeface="Raleway" panose="020B0503030101060003" pitchFamily="34" charset="77"/>
              </a:rPr>
              <a:t>Wet Skin ~ 1000 Ohms</a:t>
            </a:r>
          </a:p>
        </p:txBody>
      </p:sp>
      <p:pic>
        <p:nvPicPr>
          <p:cNvPr id="3" name="Picture 2" descr="Logo&#10;&#10;Description automatically generated">
            <a:extLst>
              <a:ext uri="{FF2B5EF4-FFF2-40B4-BE49-F238E27FC236}">
                <a16:creationId xmlns:a16="http://schemas.microsoft.com/office/drawing/2014/main" id="{AA522CA0-3F95-0873-B283-1BDDB96AF8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6CC2E620-0504-CDE3-1376-C15A70857070}"/>
              </a:ext>
            </a:extLst>
          </p:cNvPr>
          <p:cNvSpPr>
            <a:spLocks noGrp="1"/>
          </p:cNvSpPr>
          <p:nvPr>
            <p:ph type="title"/>
          </p:nvPr>
        </p:nvSpPr>
        <p:spPr>
          <a:xfrm>
            <a:off x="838200" y="276446"/>
            <a:ext cx="10515600" cy="1325563"/>
          </a:xfrm>
        </p:spPr>
        <p:txBody>
          <a:bodyPr/>
          <a:lstStyle/>
          <a:p>
            <a:r>
              <a:rPr lang="en-US" dirty="0"/>
              <a:t>Resistance in the Body</a:t>
            </a:r>
          </a:p>
        </p:txBody>
      </p:sp>
    </p:spTree>
    <p:extLst>
      <p:ext uri="{BB962C8B-B14F-4D97-AF65-F5344CB8AC3E}">
        <p14:creationId xmlns:p14="http://schemas.microsoft.com/office/powerpoint/2010/main" val="16859413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B04987D-15D6-B2F6-B14C-46B22A76AD95}"/>
                  </a:ext>
                </a:extLst>
              </p:cNvPr>
              <p:cNvSpPr txBox="1"/>
              <p:nvPr/>
            </p:nvSpPr>
            <p:spPr>
              <a:xfrm>
                <a:off x="2654831" y="4216519"/>
                <a:ext cx="4149598" cy="1261307"/>
              </a:xfrm>
              <a:prstGeom prst="rect">
                <a:avLst/>
              </a:prstGeom>
              <a:noFill/>
            </p:spPr>
            <p:txBody>
              <a:bodyPr wrap="none" rtlCol="0">
                <a:spAutoFit/>
              </a:bodyPr>
              <a:lstStyle/>
              <a:p>
                <a:pPr lvl="2"/>
                <a14:m>
                  <m:oMathPara xmlns:m="http://schemas.openxmlformats.org/officeDocument/2006/math">
                    <m:oMathParaPr>
                      <m:jc m:val="left"/>
                    </m:oMathParaPr>
                    <m:oMath xmlns:m="http://schemas.openxmlformats.org/officeDocument/2006/math">
                      <m:f>
                        <m:fPr>
                          <m:ctrlPr>
                            <a:rPr lang="en-US" sz="4000" i="1" smtClean="0">
                              <a:latin typeface="Cambria Math" panose="02040503050406030204" pitchFamily="18" charset="0"/>
                            </a:rPr>
                          </m:ctrlPr>
                        </m:fPr>
                        <m:num>
                          <m:r>
                            <a:rPr lang="en-US" sz="4000" b="0" i="1" smtClean="0">
                              <a:latin typeface="Cambria Math" panose="02040503050406030204" pitchFamily="18" charset="0"/>
                            </a:rPr>
                            <m:t>120 </m:t>
                          </m:r>
                          <m:r>
                            <a:rPr lang="en-US" sz="4000" b="0" i="1" smtClean="0">
                              <a:latin typeface="Cambria Math" panose="02040503050406030204" pitchFamily="18" charset="0"/>
                            </a:rPr>
                            <m:t>𝑉𝑜𝑙𝑡𝑠</m:t>
                          </m:r>
                        </m:num>
                        <m:den>
                          <m:r>
                            <a:rPr lang="en-US" sz="4000" b="0" i="1" smtClean="0">
                              <a:latin typeface="Cambria Math" panose="02040503050406030204" pitchFamily="18" charset="0"/>
                            </a:rPr>
                            <m:t>100 </m:t>
                          </m:r>
                          <m:r>
                            <a:rPr lang="en-US" sz="4000" b="0" i="1" smtClean="0">
                              <a:latin typeface="Cambria Math" panose="02040503050406030204" pitchFamily="18" charset="0"/>
                            </a:rPr>
                            <m:t>𝑂h𝑚𝑠</m:t>
                          </m:r>
                        </m:den>
                      </m:f>
                      <m:r>
                        <a:rPr lang="en-US" sz="4000" b="0" i="1" smtClean="0">
                          <a:latin typeface="Cambria Math" panose="02040503050406030204" pitchFamily="18" charset="0"/>
                        </a:rPr>
                        <m:t> </m:t>
                      </m:r>
                      <m:r>
                        <a:rPr lang="en-US" sz="4000" b="0" i="1" smtClean="0">
                          <a:latin typeface="Cambria Math" panose="02040503050406030204" pitchFamily="18" charset="0"/>
                          <a:ea typeface="Cambria Math" panose="02040503050406030204" pitchFamily="18" charset="0"/>
                        </a:rPr>
                        <m:t>=</m:t>
                      </m:r>
                    </m:oMath>
                  </m:oMathPara>
                </a14:m>
                <a:endParaRPr lang="en-US" sz="4000" dirty="0">
                  <a:latin typeface="Raleway" panose="020B0503030101060003" pitchFamily="34" charset="77"/>
                </a:endParaRPr>
              </a:p>
            </p:txBody>
          </p:sp>
        </mc:Choice>
        <mc:Fallback xmlns="">
          <p:sp>
            <p:nvSpPr>
              <p:cNvPr id="5" name="TextBox 4">
                <a:extLst>
                  <a:ext uri="{FF2B5EF4-FFF2-40B4-BE49-F238E27FC236}">
                    <a16:creationId xmlns:a16="http://schemas.microsoft.com/office/drawing/2014/main" id="{EB04987D-15D6-B2F6-B14C-46B22A76AD95}"/>
                  </a:ext>
                </a:extLst>
              </p:cNvPr>
              <p:cNvSpPr txBox="1">
                <a:spLocks noRot="1" noChangeAspect="1" noMove="1" noResize="1" noEditPoints="1" noAdjustHandles="1" noChangeArrowheads="1" noChangeShapeType="1" noTextEdit="1"/>
              </p:cNvSpPr>
              <p:nvPr/>
            </p:nvSpPr>
            <p:spPr>
              <a:xfrm>
                <a:off x="2654831" y="4216519"/>
                <a:ext cx="4149598" cy="1261307"/>
              </a:xfrm>
              <a:prstGeom prst="rect">
                <a:avLst/>
              </a:prstGeom>
              <a:blipFill>
                <a:blip r:embed="rId3"/>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1EE8E911-6B29-C87E-7EFA-751FC7FD63EF}"/>
              </a:ext>
            </a:extLst>
          </p:cNvPr>
          <p:cNvSpPr txBox="1"/>
          <p:nvPr/>
        </p:nvSpPr>
        <p:spPr>
          <a:xfrm>
            <a:off x="3106239" y="5796431"/>
            <a:ext cx="5979522" cy="707886"/>
          </a:xfrm>
          <a:prstGeom prst="rect">
            <a:avLst/>
          </a:prstGeom>
          <a:noFill/>
        </p:spPr>
        <p:txBody>
          <a:bodyPr wrap="none" rtlCol="0">
            <a:spAutoFit/>
          </a:bodyPr>
          <a:lstStyle/>
          <a:p>
            <a:r>
              <a:rPr lang="en-US" sz="4000" b="1" dirty="0">
                <a:latin typeface="Raleway" panose="020B0503030101060003" pitchFamily="34" charset="77"/>
              </a:rPr>
              <a:t>Outcome: instant death</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746CFA4-F75E-0D58-8F8B-13A18E140230}"/>
                  </a:ext>
                </a:extLst>
              </p:cNvPr>
              <p:cNvSpPr txBox="1"/>
              <p:nvPr/>
            </p:nvSpPr>
            <p:spPr>
              <a:xfrm>
                <a:off x="5553648" y="4551227"/>
                <a:ext cx="3313023" cy="707886"/>
              </a:xfrm>
              <a:prstGeom prst="rect">
                <a:avLst/>
              </a:prstGeom>
              <a:noFill/>
            </p:spPr>
            <p:txBody>
              <a:bodyPr wrap="none" rtlCol="0">
                <a:spAutoFit/>
              </a:bodyPr>
              <a:lstStyle/>
              <a:p>
                <a:pPr lvl="2"/>
                <a:r>
                  <a:rPr lang="en-US" sz="4000" dirty="0">
                    <a:latin typeface="Raleway" panose="020B0503030101060003" pitchFamily="34" charset="77"/>
                  </a:rPr>
                  <a:t> </a:t>
                </a:r>
                <a14:m>
                  <m:oMath xmlns:m="http://schemas.openxmlformats.org/officeDocument/2006/math">
                    <m:r>
                      <a:rPr lang="en-US" sz="4000" b="0" i="1" smtClean="0">
                        <a:solidFill>
                          <a:srgbClr val="FF0000"/>
                        </a:solidFill>
                        <a:latin typeface="Cambria Math" panose="02040503050406030204" pitchFamily="18" charset="0"/>
                        <a:ea typeface="Cambria Math" panose="02040503050406030204" pitchFamily="18" charset="0"/>
                      </a:rPr>
                      <m:t>1.2 </m:t>
                    </m:r>
                    <m:r>
                      <a:rPr lang="en-US" sz="4000" b="0" i="1" smtClean="0">
                        <a:solidFill>
                          <a:srgbClr val="FF0000"/>
                        </a:solidFill>
                        <a:latin typeface="Cambria Math" panose="02040503050406030204" pitchFamily="18" charset="0"/>
                        <a:ea typeface="Cambria Math" panose="02040503050406030204" pitchFamily="18" charset="0"/>
                      </a:rPr>
                      <m:t>𝐴𝑚𝑝𝑠</m:t>
                    </m:r>
                  </m:oMath>
                </a14:m>
                <a:endParaRPr lang="en-US" sz="4000" dirty="0">
                  <a:latin typeface="Raleway" panose="020B0503030101060003" pitchFamily="34" charset="77"/>
                </a:endParaRPr>
              </a:p>
            </p:txBody>
          </p:sp>
        </mc:Choice>
        <mc:Fallback xmlns="">
          <p:sp>
            <p:nvSpPr>
              <p:cNvPr id="4" name="TextBox 3">
                <a:extLst>
                  <a:ext uri="{FF2B5EF4-FFF2-40B4-BE49-F238E27FC236}">
                    <a16:creationId xmlns:a16="http://schemas.microsoft.com/office/drawing/2014/main" id="{F746CFA4-F75E-0D58-8F8B-13A18E140230}"/>
                  </a:ext>
                </a:extLst>
              </p:cNvPr>
              <p:cNvSpPr txBox="1">
                <a:spLocks noRot="1" noChangeAspect="1" noMove="1" noResize="1" noEditPoints="1" noAdjustHandles="1" noChangeArrowheads="1" noChangeShapeType="1" noTextEdit="1"/>
              </p:cNvSpPr>
              <p:nvPr/>
            </p:nvSpPr>
            <p:spPr>
              <a:xfrm>
                <a:off x="5553648" y="4551227"/>
                <a:ext cx="3313023" cy="707886"/>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E093D89-8785-C0DC-DC33-9C5DAA72435E}"/>
                  </a:ext>
                </a:extLst>
              </p:cNvPr>
              <p:cNvSpPr txBox="1"/>
              <p:nvPr/>
            </p:nvSpPr>
            <p:spPr>
              <a:xfrm>
                <a:off x="0" y="2616711"/>
                <a:ext cx="12192000" cy="126130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4000" b="0" i="0" smtClean="0">
                          <a:latin typeface="Cambria Math" panose="02040503050406030204" pitchFamily="18" charset="0"/>
                        </a:rPr>
                        <m:t>Ohms</m:t>
                      </m:r>
                      <m:r>
                        <a:rPr lang="en-US" sz="4000" b="0" i="0" smtClean="0">
                          <a:latin typeface="Cambria Math" panose="02040503050406030204" pitchFamily="18" charset="0"/>
                        </a:rPr>
                        <m:t> </m:t>
                      </m:r>
                      <m:r>
                        <m:rPr>
                          <m:sty m:val="p"/>
                        </m:rPr>
                        <a:rPr lang="en-US" sz="4000" b="0" i="0" smtClean="0">
                          <a:latin typeface="Cambria Math" panose="02040503050406030204" pitchFamily="18" charset="0"/>
                        </a:rPr>
                        <m:t>Law</m:t>
                      </m:r>
                      <m:r>
                        <a:rPr lang="en-US" sz="4000" b="0" i="0" smtClean="0">
                          <a:latin typeface="Cambria Math" panose="02040503050406030204" pitchFamily="18" charset="0"/>
                        </a:rPr>
                        <m:t>: </m:t>
                      </m:r>
                      <m:f>
                        <m:fPr>
                          <m:ctrlPr>
                            <a:rPr lang="en-US" sz="4000" i="1" smtClean="0">
                              <a:latin typeface="Cambria Math" panose="02040503050406030204" pitchFamily="18" charset="0"/>
                            </a:rPr>
                          </m:ctrlPr>
                        </m:fPr>
                        <m:num>
                          <m:r>
                            <a:rPr lang="en-US" sz="4000" i="1">
                              <a:latin typeface="Cambria Math" panose="02040503050406030204" pitchFamily="18" charset="0"/>
                            </a:rPr>
                            <m:t>𝑉𝑜𝑙𝑡𝑎𝑔𝑒</m:t>
                          </m:r>
                        </m:num>
                        <m:den>
                          <m:r>
                            <a:rPr lang="en-US" sz="4000" i="1">
                              <a:latin typeface="Cambria Math" panose="02040503050406030204" pitchFamily="18" charset="0"/>
                            </a:rPr>
                            <m:t>𝑂h𝑚𝑠</m:t>
                          </m:r>
                        </m:den>
                      </m:f>
                      <m:r>
                        <a:rPr lang="en-US" sz="4000" i="1">
                          <a:latin typeface="Cambria Math" panose="02040503050406030204" pitchFamily="18" charset="0"/>
                        </a:rPr>
                        <m:t>=</m:t>
                      </m:r>
                      <m:r>
                        <a:rPr lang="en-US" sz="4000" i="1">
                          <a:latin typeface="Cambria Math" panose="02040503050406030204" pitchFamily="18" charset="0"/>
                        </a:rPr>
                        <m:t>𝐴𝑚𝑝𝑠</m:t>
                      </m:r>
                    </m:oMath>
                  </m:oMathPara>
                </a14:m>
                <a:endParaRPr lang="en-US" sz="4000" dirty="0">
                  <a:latin typeface="Raleway" panose="020B0503030101060003" pitchFamily="34" charset="77"/>
                </a:endParaRPr>
              </a:p>
            </p:txBody>
          </p:sp>
        </mc:Choice>
        <mc:Fallback xmlns="">
          <p:sp>
            <p:nvSpPr>
              <p:cNvPr id="6" name="TextBox 5">
                <a:extLst>
                  <a:ext uri="{FF2B5EF4-FFF2-40B4-BE49-F238E27FC236}">
                    <a16:creationId xmlns:a16="http://schemas.microsoft.com/office/drawing/2014/main" id="{3E093D89-8785-C0DC-DC33-9C5DAA72435E}"/>
                  </a:ext>
                </a:extLst>
              </p:cNvPr>
              <p:cNvSpPr txBox="1">
                <a:spLocks noRot="1" noChangeAspect="1" noMove="1" noResize="1" noEditPoints="1" noAdjustHandles="1" noChangeArrowheads="1" noChangeShapeType="1" noTextEdit="1"/>
              </p:cNvSpPr>
              <p:nvPr/>
            </p:nvSpPr>
            <p:spPr>
              <a:xfrm>
                <a:off x="0" y="2616711"/>
                <a:ext cx="12192000" cy="1261307"/>
              </a:xfrm>
              <a:prstGeom prst="rect">
                <a:avLst/>
              </a:prstGeom>
              <a:blipFill>
                <a:blip r:embed="rId5"/>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7226BCA8-8256-A0AA-E722-410F2A6517EC}"/>
              </a:ext>
            </a:extLst>
          </p:cNvPr>
          <p:cNvSpPr txBox="1"/>
          <p:nvPr/>
        </p:nvSpPr>
        <p:spPr>
          <a:xfrm>
            <a:off x="0" y="1902015"/>
            <a:ext cx="12192000" cy="707886"/>
          </a:xfrm>
          <a:prstGeom prst="rect">
            <a:avLst/>
          </a:prstGeom>
          <a:noFill/>
        </p:spPr>
        <p:txBody>
          <a:bodyPr wrap="square" rtlCol="0">
            <a:spAutoFit/>
          </a:bodyPr>
          <a:lstStyle/>
          <a:p>
            <a:pPr lvl="2" algn="ctr"/>
            <a:r>
              <a:rPr lang="en-US" sz="4000" dirty="0">
                <a:latin typeface="Raleway" panose="020B0503030101060003" pitchFamily="34" charset="77"/>
              </a:rPr>
              <a:t>Ear-to-Ear ~ 100 Ohms</a:t>
            </a:r>
          </a:p>
        </p:txBody>
      </p:sp>
      <p:pic>
        <p:nvPicPr>
          <p:cNvPr id="8" name="Picture 7" descr="Logo&#10;&#10;Description automatically generated">
            <a:extLst>
              <a:ext uri="{FF2B5EF4-FFF2-40B4-BE49-F238E27FC236}">
                <a16:creationId xmlns:a16="http://schemas.microsoft.com/office/drawing/2014/main" id="{2E13D39E-2644-4BFC-76AC-E8F174CD95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12" name="Title 1">
            <a:extLst>
              <a:ext uri="{FF2B5EF4-FFF2-40B4-BE49-F238E27FC236}">
                <a16:creationId xmlns:a16="http://schemas.microsoft.com/office/drawing/2014/main" id="{6D3313BC-A062-5D1B-4474-067D1D20C274}"/>
              </a:ext>
            </a:extLst>
          </p:cNvPr>
          <p:cNvSpPr>
            <a:spLocks noGrp="1"/>
          </p:cNvSpPr>
          <p:nvPr>
            <p:ph type="title"/>
          </p:nvPr>
        </p:nvSpPr>
        <p:spPr>
          <a:xfrm>
            <a:off x="838200" y="276446"/>
            <a:ext cx="10515600" cy="1325563"/>
          </a:xfrm>
        </p:spPr>
        <p:txBody>
          <a:bodyPr/>
          <a:lstStyle/>
          <a:p>
            <a:r>
              <a:rPr lang="en-US" dirty="0"/>
              <a:t>Resistance in the Body</a:t>
            </a:r>
          </a:p>
        </p:txBody>
      </p:sp>
    </p:spTree>
    <p:extLst>
      <p:ext uri="{BB962C8B-B14F-4D97-AF65-F5344CB8AC3E}">
        <p14:creationId xmlns:p14="http://schemas.microsoft.com/office/powerpoint/2010/main" val="406634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4" grpId="0"/>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B04987D-15D6-B2F6-B14C-46B22A76AD95}"/>
                  </a:ext>
                </a:extLst>
              </p:cNvPr>
              <p:cNvSpPr txBox="1"/>
              <p:nvPr/>
            </p:nvSpPr>
            <p:spPr>
              <a:xfrm>
                <a:off x="2259950" y="2095500"/>
                <a:ext cx="4149598" cy="2492414"/>
              </a:xfrm>
              <a:prstGeom prst="rect">
                <a:avLst/>
              </a:prstGeom>
              <a:noFill/>
            </p:spPr>
            <p:txBody>
              <a:bodyPr wrap="none" rtlCol="0">
                <a:spAutoFit/>
              </a:bodyPr>
              <a:lstStyle/>
              <a:p>
                <a:pPr lvl="2"/>
                <a:endParaRPr lang="en-US" sz="4000" dirty="0">
                  <a:latin typeface="Raleway" panose="020B0503030101060003" pitchFamily="34" charset="77"/>
                </a:endParaRPr>
              </a:p>
              <a:p>
                <a:pPr lvl="2"/>
                <a:endParaRPr lang="en-US" sz="4000" dirty="0">
                  <a:latin typeface="Raleway" panose="020B0503030101060003" pitchFamily="34" charset="77"/>
                </a:endParaRPr>
              </a:p>
              <a:p>
                <a:pPr lvl="2"/>
                <a14:m>
                  <m:oMathPara xmlns:m="http://schemas.openxmlformats.org/officeDocument/2006/math">
                    <m:oMathParaPr>
                      <m:jc m:val="left"/>
                    </m:oMathParaPr>
                    <m:oMath xmlns:m="http://schemas.openxmlformats.org/officeDocument/2006/math">
                      <m:f>
                        <m:fPr>
                          <m:ctrlPr>
                            <a:rPr lang="en-US" sz="4000" i="1" smtClean="0">
                              <a:latin typeface="Cambria Math" panose="02040503050406030204" pitchFamily="18" charset="0"/>
                            </a:rPr>
                          </m:ctrlPr>
                        </m:fPr>
                        <m:num>
                          <m:r>
                            <a:rPr lang="en-US" sz="4000" b="0" i="1" smtClean="0">
                              <a:latin typeface="Cambria Math" panose="02040503050406030204" pitchFamily="18" charset="0"/>
                            </a:rPr>
                            <m:t>120 </m:t>
                          </m:r>
                          <m:r>
                            <a:rPr lang="en-US" sz="4000" b="0" i="1" smtClean="0">
                              <a:latin typeface="Cambria Math" panose="02040503050406030204" pitchFamily="18" charset="0"/>
                            </a:rPr>
                            <m:t>𝑉𝑜𝑙𝑡𝑠</m:t>
                          </m:r>
                        </m:num>
                        <m:den>
                          <m:r>
                            <a:rPr lang="en-US" sz="4000" b="0" i="1" smtClean="0">
                              <a:latin typeface="Cambria Math" panose="02040503050406030204" pitchFamily="18" charset="0"/>
                            </a:rPr>
                            <m:t>500 </m:t>
                          </m:r>
                          <m:r>
                            <a:rPr lang="en-US" sz="4000" b="0" i="1" smtClean="0">
                              <a:latin typeface="Cambria Math" panose="02040503050406030204" pitchFamily="18" charset="0"/>
                            </a:rPr>
                            <m:t>𝑂h𝑚𝑠</m:t>
                          </m:r>
                        </m:den>
                      </m:f>
                      <m:r>
                        <a:rPr lang="en-US" sz="4000" b="0" i="1" smtClean="0">
                          <a:latin typeface="Cambria Math" panose="02040503050406030204" pitchFamily="18" charset="0"/>
                        </a:rPr>
                        <m:t> </m:t>
                      </m:r>
                      <m:r>
                        <a:rPr lang="en-US" sz="4000" b="0" i="1" smtClean="0">
                          <a:latin typeface="Cambria Math" panose="02040503050406030204" pitchFamily="18" charset="0"/>
                          <a:ea typeface="Cambria Math" panose="02040503050406030204" pitchFamily="18" charset="0"/>
                        </a:rPr>
                        <m:t>=</m:t>
                      </m:r>
                    </m:oMath>
                  </m:oMathPara>
                </a14:m>
                <a:endParaRPr lang="en-US" sz="4000" dirty="0">
                  <a:latin typeface="Raleway" panose="020B0503030101060003" pitchFamily="34" charset="77"/>
                </a:endParaRPr>
              </a:p>
            </p:txBody>
          </p:sp>
        </mc:Choice>
        <mc:Fallback xmlns="">
          <p:sp>
            <p:nvSpPr>
              <p:cNvPr id="5" name="TextBox 4">
                <a:extLst>
                  <a:ext uri="{FF2B5EF4-FFF2-40B4-BE49-F238E27FC236}">
                    <a16:creationId xmlns:a16="http://schemas.microsoft.com/office/drawing/2014/main" id="{EB04987D-15D6-B2F6-B14C-46B22A76AD95}"/>
                  </a:ext>
                </a:extLst>
              </p:cNvPr>
              <p:cNvSpPr txBox="1">
                <a:spLocks noRot="1" noChangeAspect="1" noMove="1" noResize="1" noEditPoints="1" noAdjustHandles="1" noChangeArrowheads="1" noChangeShapeType="1" noTextEdit="1"/>
              </p:cNvSpPr>
              <p:nvPr/>
            </p:nvSpPr>
            <p:spPr>
              <a:xfrm>
                <a:off x="2259950" y="2095500"/>
                <a:ext cx="4149598" cy="2492414"/>
              </a:xfrm>
              <a:prstGeom prst="rect">
                <a:avLst/>
              </a:prstGeom>
              <a:blipFill>
                <a:blip r:embed="rId3"/>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45B8DC85-5FBB-7BF2-D945-B717C575E5A1}"/>
              </a:ext>
            </a:extLst>
          </p:cNvPr>
          <p:cNvSpPr txBox="1"/>
          <p:nvPr/>
        </p:nvSpPr>
        <p:spPr>
          <a:xfrm>
            <a:off x="1334809" y="5388114"/>
            <a:ext cx="9861995" cy="707886"/>
          </a:xfrm>
          <a:prstGeom prst="rect">
            <a:avLst/>
          </a:prstGeom>
          <a:noFill/>
        </p:spPr>
        <p:txBody>
          <a:bodyPr wrap="none" rtlCol="0">
            <a:spAutoFit/>
          </a:bodyPr>
          <a:lstStyle/>
          <a:p>
            <a:r>
              <a:rPr lang="en-US" sz="4000" b="1" dirty="0">
                <a:latin typeface="Raleway" panose="020B0503030101060003" pitchFamily="34" charset="77"/>
              </a:rPr>
              <a:t>Outcome: Severe burns, possible death</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742FC1B-8C72-CB33-101E-8BE93602E99F}"/>
                  </a:ext>
                </a:extLst>
              </p:cNvPr>
              <p:cNvSpPr txBox="1"/>
              <p:nvPr/>
            </p:nvSpPr>
            <p:spPr>
              <a:xfrm>
                <a:off x="5320142" y="3367000"/>
                <a:ext cx="5472332" cy="1323439"/>
              </a:xfrm>
              <a:prstGeom prst="rect">
                <a:avLst/>
              </a:prstGeom>
              <a:noFill/>
            </p:spPr>
            <p:txBody>
              <a:bodyPr wrap="none" rtlCol="0">
                <a:spAutoFit/>
              </a:bodyPr>
              <a:lstStyle/>
              <a:p>
                <a:pPr lvl="2"/>
                <a14:m>
                  <m:oMathPara xmlns:m="http://schemas.openxmlformats.org/officeDocument/2006/math">
                    <m:oMathParaPr>
                      <m:jc m:val="centerGroup"/>
                    </m:oMathParaPr>
                    <m:oMath xmlns:m="http://schemas.openxmlformats.org/officeDocument/2006/math">
                      <m:r>
                        <a:rPr lang="en-US" sz="4000" i="1" smtClean="0">
                          <a:solidFill>
                            <a:srgbClr val="FF0000"/>
                          </a:solidFill>
                          <a:latin typeface="Cambria Math" panose="02040503050406030204" pitchFamily="18" charset="0"/>
                          <a:ea typeface="Cambria Math" panose="02040503050406030204" pitchFamily="18" charset="0"/>
                        </a:rPr>
                        <m:t>0</m:t>
                      </m:r>
                      <m:r>
                        <a:rPr lang="en-US" sz="4000" b="0" i="1" smtClean="0">
                          <a:solidFill>
                            <a:srgbClr val="FF0000"/>
                          </a:solidFill>
                          <a:latin typeface="Cambria Math" panose="02040503050406030204" pitchFamily="18" charset="0"/>
                          <a:ea typeface="Cambria Math" panose="02040503050406030204" pitchFamily="18" charset="0"/>
                        </a:rPr>
                        <m:t>.24 </m:t>
                      </m:r>
                      <m:r>
                        <a:rPr lang="en-US" sz="4000" b="0" i="1" smtClean="0">
                          <a:solidFill>
                            <a:srgbClr val="FF0000"/>
                          </a:solidFill>
                          <a:latin typeface="Cambria Math" panose="02040503050406030204" pitchFamily="18" charset="0"/>
                          <a:ea typeface="Cambria Math" panose="02040503050406030204" pitchFamily="18" charset="0"/>
                        </a:rPr>
                        <m:t>𝐴𝑚𝑝𝑠</m:t>
                      </m:r>
                      <m:r>
                        <a:rPr lang="en-US" sz="4000" b="0" i="1" smtClean="0">
                          <a:solidFill>
                            <a:srgbClr val="FF0000"/>
                          </a:solidFill>
                          <a:latin typeface="Cambria Math" panose="02040503050406030204" pitchFamily="18" charset="0"/>
                          <a:ea typeface="Cambria Math" panose="02040503050406030204" pitchFamily="18" charset="0"/>
                        </a:rPr>
                        <m:t> </m:t>
                      </m:r>
                    </m:oMath>
                  </m:oMathPara>
                </a14:m>
                <a:endParaRPr lang="en-US" sz="4000" b="0" i="1" dirty="0">
                  <a:solidFill>
                    <a:srgbClr val="FF0000"/>
                  </a:solidFill>
                  <a:latin typeface="Cambria Math" panose="02040503050406030204" pitchFamily="18" charset="0"/>
                  <a:ea typeface="Cambria Math" panose="02040503050406030204" pitchFamily="18" charset="0"/>
                </a:endParaRPr>
              </a:p>
              <a:p>
                <a:pPr lvl="2"/>
                <a14:m>
                  <m:oMathPara xmlns:m="http://schemas.openxmlformats.org/officeDocument/2006/math">
                    <m:oMathParaPr>
                      <m:jc m:val="centerGroup"/>
                    </m:oMathParaPr>
                    <m:oMath xmlns:m="http://schemas.openxmlformats.org/officeDocument/2006/math">
                      <m:r>
                        <a:rPr lang="en-US" sz="4000" b="0" i="1" smtClean="0">
                          <a:solidFill>
                            <a:srgbClr val="FF0000"/>
                          </a:solidFill>
                          <a:latin typeface="Cambria Math" panose="02040503050406030204" pitchFamily="18" charset="0"/>
                          <a:ea typeface="Cambria Math" panose="02040503050406030204" pitchFamily="18" charset="0"/>
                        </a:rPr>
                        <m:t>(</m:t>
                      </m:r>
                      <m:r>
                        <a:rPr lang="en-US" sz="4000" b="0" i="1" smtClean="0">
                          <a:solidFill>
                            <a:srgbClr val="FF0000"/>
                          </a:solidFill>
                          <a:latin typeface="Cambria Math" panose="02040503050406030204" pitchFamily="18" charset="0"/>
                          <a:ea typeface="Cambria Math" panose="02040503050406030204" pitchFamily="18" charset="0"/>
                        </a:rPr>
                        <m:t>𝑜𝑟</m:t>
                      </m:r>
                      <m:r>
                        <a:rPr lang="en-US" sz="4000" b="0" i="1" smtClean="0">
                          <a:solidFill>
                            <a:srgbClr val="FF0000"/>
                          </a:solidFill>
                          <a:latin typeface="Cambria Math" panose="02040503050406030204" pitchFamily="18" charset="0"/>
                          <a:ea typeface="Cambria Math" panose="02040503050406030204" pitchFamily="18" charset="0"/>
                        </a:rPr>
                        <m:t> 240 </m:t>
                      </m:r>
                      <m:r>
                        <a:rPr lang="en-US" sz="4000" b="0" i="1" smtClean="0">
                          <a:solidFill>
                            <a:srgbClr val="FF0000"/>
                          </a:solidFill>
                          <a:latin typeface="Cambria Math" panose="02040503050406030204" pitchFamily="18" charset="0"/>
                          <a:ea typeface="Cambria Math" panose="02040503050406030204" pitchFamily="18" charset="0"/>
                        </a:rPr>
                        <m:t>𝑚𝑖𝑙𝑖𝐴𝑚𝑝𝑠</m:t>
                      </m:r>
                      <m:r>
                        <a:rPr lang="en-US" sz="4000" b="0" i="1" smtClean="0">
                          <a:solidFill>
                            <a:srgbClr val="FF0000"/>
                          </a:solidFill>
                          <a:latin typeface="Cambria Math" panose="02040503050406030204" pitchFamily="18" charset="0"/>
                          <a:ea typeface="Cambria Math" panose="02040503050406030204" pitchFamily="18" charset="0"/>
                        </a:rPr>
                        <m:t>)</m:t>
                      </m:r>
                    </m:oMath>
                  </m:oMathPara>
                </a14:m>
                <a:endParaRPr lang="en-US" sz="4000" dirty="0">
                  <a:solidFill>
                    <a:srgbClr val="FF0000"/>
                  </a:solidFill>
                  <a:latin typeface="Raleway" panose="020B0503030101060003" pitchFamily="34" charset="77"/>
                </a:endParaRPr>
              </a:p>
            </p:txBody>
          </p:sp>
        </mc:Choice>
        <mc:Fallback xmlns="">
          <p:sp>
            <p:nvSpPr>
              <p:cNvPr id="4" name="TextBox 3">
                <a:extLst>
                  <a:ext uri="{FF2B5EF4-FFF2-40B4-BE49-F238E27FC236}">
                    <a16:creationId xmlns:a16="http://schemas.microsoft.com/office/drawing/2014/main" id="{C742FC1B-8C72-CB33-101E-8BE93602E99F}"/>
                  </a:ext>
                </a:extLst>
              </p:cNvPr>
              <p:cNvSpPr txBox="1">
                <a:spLocks noRot="1" noChangeAspect="1" noMove="1" noResize="1" noEditPoints="1" noAdjustHandles="1" noChangeArrowheads="1" noChangeShapeType="1" noTextEdit="1"/>
              </p:cNvSpPr>
              <p:nvPr/>
            </p:nvSpPr>
            <p:spPr>
              <a:xfrm>
                <a:off x="5320142" y="3367000"/>
                <a:ext cx="5472332" cy="1323439"/>
              </a:xfrm>
              <a:prstGeom prst="rect">
                <a:avLst/>
              </a:prstGeom>
              <a:blipFill>
                <a:blip r:embed="rId4"/>
                <a:stretch>
                  <a:fillRect/>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65370CCA-B9BB-6510-6A5E-804863A46C9C}"/>
              </a:ext>
            </a:extLst>
          </p:cNvPr>
          <p:cNvSpPr txBox="1"/>
          <p:nvPr/>
        </p:nvSpPr>
        <p:spPr>
          <a:xfrm>
            <a:off x="0" y="2168283"/>
            <a:ext cx="12191999" cy="707886"/>
          </a:xfrm>
          <a:prstGeom prst="rect">
            <a:avLst/>
          </a:prstGeom>
          <a:noFill/>
        </p:spPr>
        <p:txBody>
          <a:bodyPr wrap="square" rtlCol="0">
            <a:spAutoFit/>
          </a:bodyPr>
          <a:lstStyle/>
          <a:p>
            <a:pPr lvl="2" algn="ctr"/>
            <a:r>
              <a:rPr lang="en-US" sz="4000" dirty="0">
                <a:latin typeface="Raleway" panose="020B0503030101060003" pitchFamily="34" charset="77"/>
              </a:rPr>
              <a:t>Hand-to-Foot ~ 500 Ohms</a:t>
            </a:r>
          </a:p>
        </p:txBody>
      </p:sp>
      <p:pic>
        <p:nvPicPr>
          <p:cNvPr id="7" name="Picture 6" descr="Logo&#10;&#10;Description automatically generated">
            <a:extLst>
              <a:ext uri="{FF2B5EF4-FFF2-40B4-BE49-F238E27FC236}">
                <a16:creationId xmlns:a16="http://schemas.microsoft.com/office/drawing/2014/main" id="{203BB5FC-C22D-6E4F-A1E7-DBE87D060C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11" name="Title 1">
            <a:extLst>
              <a:ext uri="{FF2B5EF4-FFF2-40B4-BE49-F238E27FC236}">
                <a16:creationId xmlns:a16="http://schemas.microsoft.com/office/drawing/2014/main" id="{223A11D2-579B-7F93-1387-4C4F9354294F}"/>
              </a:ext>
            </a:extLst>
          </p:cNvPr>
          <p:cNvSpPr>
            <a:spLocks noGrp="1"/>
          </p:cNvSpPr>
          <p:nvPr>
            <p:ph type="title"/>
          </p:nvPr>
        </p:nvSpPr>
        <p:spPr>
          <a:xfrm>
            <a:off x="838200" y="276446"/>
            <a:ext cx="10515600" cy="1325563"/>
          </a:xfrm>
        </p:spPr>
        <p:txBody>
          <a:bodyPr/>
          <a:lstStyle/>
          <a:p>
            <a:r>
              <a:rPr lang="en-US" dirty="0"/>
              <a:t>Resistance in the Body</a:t>
            </a:r>
          </a:p>
        </p:txBody>
      </p:sp>
    </p:spTree>
    <p:extLst>
      <p:ext uri="{BB962C8B-B14F-4D97-AF65-F5344CB8AC3E}">
        <p14:creationId xmlns:p14="http://schemas.microsoft.com/office/powerpoint/2010/main" val="354412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8BE3E5-FF01-A257-E2D4-436772FEE4A4}"/>
              </a:ext>
            </a:extLst>
          </p:cNvPr>
          <p:cNvSpPr txBox="1"/>
          <p:nvPr/>
        </p:nvSpPr>
        <p:spPr>
          <a:xfrm>
            <a:off x="114319" y="1543933"/>
            <a:ext cx="11963361" cy="5693866"/>
          </a:xfrm>
          <a:prstGeom prst="rect">
            <a:avLst/>
          </a:prstGeom>
          <a:noFill/>
        </p:spPr>
        <p:txBody>
          <a:bodyPr wrap="square" lIns="91440" tIns="45720" rIns="91440" bIns="45720" rtlCol="0" anchor="t">
            <a:spAutoFit/>
          </a:bodyPr>
          <a:lstStyle/>
          <a:p>
            <a:pPr marL="344170" indent="-344170">
              <a:spcAft>
                <a:spcPts val="1200"/>
              </a:spcAft>
              <a:buFont typeface="Arial" panose="020B0604020202020204" pitchFamily="34" charset="0"/>
              <a:buChar char="•"/>
            </a:pPr>
            <a:r>
              <a:rPr lang="en-US" sz="3600" dirty="0">
                <a:latin typeface="Raleway" pitchFamily="2" charset="0"/>
              </a:rPr>
              <a:t>Do proactive maintenance to identify  performance and safety issues</a:t>
            </a:r>
          </a:p>
          <a:p>
            <a:pPr marL="344170" indent="-344170">
              <a:spcAft>
                <a:spcPts val="1200"/>
              </a:spcAft>
              <a:buFont typeface="Arial" panose="020B0604020202020204" pitchFamily="34" charset="0"/>
              <a:buChar char="•"/>
            </a:pPr>
            <a:r>
              <a:rPr lang="en-US" sz="3600" dirty="0">
                <a:latin typeface="Raleway" pitchFamily="2" charset="0"/>
              </a:rPr>
              <a:t>Use non-conductive tools when working around electricity</a:t>
            </a:r>
          </a:p>
          <a:p>
            <a:pPr marL="344170" indent="-344170">
              <a:spcAft>
                <a:spcPts val="1200"/>
              </a:spcAft>
              <a:buFont typeface="Arial" panose="020B0604020202020204" pitchFamily="34" charset="0"/>
              <a:buChar char="•"/>
            </a:pPr>
            <a:r>
              <a:rPr lang="en-US" sz="3600" dirty="0">
                <a:latin typeface="Raleway" pitchFamily="2" charset="0"/>
              </a:rPr>
              <a:t>Don’t use electrical equipment with worn or frayed cords</a:t>
            </a:r>
          </a:p>
          <a:p>
            <a:pPr marL="344170" indent="-344170">
              <a:spcAft>
                <a:spcPts val="1200"/>
              </a:spcAft>
              <a:buFont typeface="Arial" panose="020B0604020202020204" pitchFamily="34" charset="0"/>
              <a:buChar char="•"/>
            </a:pPr>
            <a:r>
              <a:rPr lang="en-US" sz="3600" dirty="0">
                <a:latin typeface="Raleway" pitchFamily="2" charset="0"/>
              </a:rPr>
              <a:t>Permanent wiring should be installed with conduit or armored cable by an electrician</a:t>
            </a:r>
          </a:p>
          <a:p>
            <a:pPr>
              <a:spcAft>
                <a:spcPts val="1200"/>
              </a:spcAft>
            </a:pPr>
            <a:endParaRPr lang="en-US" sz="3600" dirty="0">
              <a:latin typeface="Raleway" pitchFamily="2" charset="0"/>
            </a:endParaRPr>
          </a:p>
        </p:txBody>
      </p:sp>
      <p:pic>
        <p:nvPicPr>
          <p:cNvPr id="4" name="Picture 3" descr="Logo&#10;&#10;Description automatically generated">
            <a:extLst>
              <a:ext uri="{FF2B5EF4-FFF2-40B4-BE49-F238E27FC236}">
                <a16:creationId xmlns:a16="http://schemas.microsoft.com/office/drawing/2014/main" id="{6A49F231-F784-7026-FA13-5B2CA910C9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7D6CD7EA-95DA-88BE-BB5B-99F5771DB808}"/>
              </a:ext>
            </a:extLst>
          </p:cNvPr>
          <p:cNvSpPr>
            <a:spLocks noGrp="1"/>
          </p:cNvSpPr>
          <p:nvPr>
            <p:ph type="title"/>
          </p:nvPr>
        </p:nvSpPr>
        <p:spPr>
          <a:xfrm>
            <a:off x="0" y="218370"/>
            <a:ext cx="12192000" cy="1325563"/>
          </a:xfrm>
        </p:spPr>
        <p:txBody>
          <a:bodyPr>
            <a:normAutofit/>
          </a:bodyPr>
          <a:lstStyle/>
          <a:p>
            <a:pPr algn="ctr"/>
            <a:r>
              <a:rPr lang="en-US" dirty="0"/>
              <a:t>Basic Electrical Safe Practices</a:t>
            </a:r>
          </a:p>
        </p:txBody>
      </p:sp>
    </p:spTree>
    <p:extLst>
      <p:ext uri="{BB962C8B-B14F-4D97-AF65-F5344CB8AC3E}">
        <p14:creationId xmlns:p14="http://schemas.microsoft.com/office/powerpoint/2010/main" val="171926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19B69B74-CDEB-4923-30A9-9CE1C28D0B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549" y="5976534"/>
            <a:ext cx="985170" cy="708832"/>
          </a:xfrm>
          <a:prstGeom prst="rect">
            <a:avLst/>
          </a:prstGeom>
        </p:spPr>
      </p:pic>
      <p:sp>
        <p:nvSpPr>
          <p:cNvPr id="8" name="Title 1">
            <a:extLst>
              <a:ext uri="{FF2B5EF4-FFF2-40B4-BE49-F238E27FC236}">
                <a16:creationId xmlns:a16="http://schemas.microsoft.com/office/drawing/2014/main" id="{8616F25B-49AD-A3CC-D33B-2B5FEC1B123A}"/>
              </a:ext>
            </a:extLst>
          </p:cNvPr>
          <p:cNvSpPr>
            <a:spLocks noGrp="1"/>
          </p:cNvSpPr>
          <p:nvPr>
            <p:ph type="title"/>
          </p:nvPr>
        </p:nvSpPr>
        <p:spPr>
          <a:xfrm>
            <a:off x="0" y="300123"/>
            <a:ext cx="12192000" cy="1325563"/>
          </a:xfrm>
        </p:spPr>
        <p:txBody>
          <a:bodyPr>
            <a:normAutofit/>
          </a:bodyPr>
          <a:lstStyle/>
          <a:p>
            <a:pPr algn="ctr"/>
            <a:r>
              <a:rPr lang="en-US" dirty="0"/>
              <a:t>Basic Electrical Safe Practices</a:t>
            </a:r>
          </a:p>
        </p:txBody>
      </p:sp>
      <p:sp>
        <p:nvSpPr>
          <p:cNvPr id="3" name="TextBox 2">
            <a:extLst>
              <a:ext uri="{FF2B5EF4-FFF2-40B4-BE49-F238E27FC236}">
                <a16:creationId xmlns:a16="http://schemas.microsoft.com/office/drawing/2014/main" id="{958BE3E5-FF01-A257-E2D4-436772FEE4A4}"/>
              </a:ext>
            </a:extLst>
          </p:cNvPr>
          <p:cNvSpPr txBox="1"/>
          <p:nvPr/>
        </p:nvSpPr>
        <p:spPr>
          <a:xfrm>
            <a:off x="114319" y="1690688"/>
            <a:ext cx="11963361" cy="4893647"/>
          </a:xfrm>
          <a:prstGeom prst="rect">
            <a:avLst/>
          </a:prstGeom>
          <a:noFill/>
        </p:spPr>
        <p:txBody>
          <a:bodyPr wrap="square" rtlCol="0">
            <a:spAutoFit/>
          </a:bodyPr>
          <a:lstStyle/>
          <a:p>
            <a:pPr marL="344488" indent="-344488">
              <a:spcAft>
                <a:spcPts val="1800"/>
              </a:spcAft>
              <a:buFont typeface="Arial" panose="020B0604020202020204" pitchFamily="34" charset="0"/>
              <a:buChar char="•"/>
            </a:pPr>
            <a:r>
              <a:rPr lang="en-US" sz="3600" dirty="0">
                <a:latin typeface="Raleway" panose="020B0503030101060003" pitchFamily="34" charset="77"/>
              </a:rPr>
              <a:t>Replace connections with worn or thinning insulation</a:t>
            </a:r>
          </a:p>
          <a:p>
            <a:pPr marL="344488" indent="-344488">
              <a:spcAft>
                <a:spcPts val="1800"/>
              </a:spcAft>
              <a:buFont typeface="Arial" panose="020B0604020202020204" pitchFamily="34" charset="0"/>
              <a:buChar char="•"/>
            </a:pPr>
            <a:r>
              <a:rPr lang="en-US" sz="3600" dirty="0">
                <a:latin typeface="Raleway" panose="020B0503030101060003" pitchFamily="34" charset="77"/>
              </a:rPr>
              <a:t>Ground equipment with three-pronged plugs</a:t>
            </a:r>
          </a:p>
          <a:p>
            <a:pPr marL="344488" indent="-344488">
              <a:spcAft>
                <a:spcPts val="1800"/>
              </a:spcAft>
              <a:buFont typeface="Arial" panose="020B0604020202020204" pitchFamily="34" charset="0"/>
              <a:buChar char="•"/>
            </a:pPr>
            <a:r>
              <a:rPr lang="en-US" sz="3600" dirty="0">
                <a:latin typeface="Raleway" panose="020B0503030101060003" pitchFamily="34" charset="77"/>
              </a:rPr>
              <a:t>Be alert for overheating equipment or “tingling”</a:t>
            </a:r>
          </a:p>
          <a:p>
            <a:pPr marL="344488" indent="-344488">
              <a:spcAft>
                <a:spcPts val="1800"/>
              </a:spcAft>
              <a:buFont typeface="Arial" panose="020B0604020202020204" pitchFamily="34" charset="0"/>
              <a:buChar char="•"/>
            </a:pPr>
            <a:r>
              <a:rPr lang="en-US" sz="3600" dirty="0">
                <a:latin typeface="Raleway" panose="020B0503030101060003" pitchFamily="34" charset="77"/>
              </a:rPr>
              <a:t>Electrical units operated in areas exposed to flammable vapors should be explosion proof</a:t>
            </a:r>
          </a:p>
          <a:p>
            <a:pPr marL="344488" indent="-344488">
              <a:spcAft>
                <a:spcPts val="1800"/>
              </a:spcAft>
              <a:buFont typeface="Arial" panose="020B0604020202020204" pitchFamily="34" charset="0"/>
              <a:buChar char="•"/>
            </a:pPr>
            <a:r>
              <a:rPr lang="en-US" sz="3600" dirty="0">
                <a:latin typeface="Raleway" panose="020B0503030101060003" pitchFamily="34" charset="77"/>
              </a:rPr>
              <a:t>Work in pairs to service, repair or troubleshoot electrical equipment </a:t>
            </a:r>
          </a:p>
        </p:txBody>
      </p:sp>
    </p:spTree>
    <p:extLst>
      <p:ext uri="{BB962C8B-B14F-4D97-AF65-F5344CB8AC3E}">
        <p14:creationId xmlns:p14="http://schemas.microsoft.com/office/powerpoint/2010/main" val="84302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lectrical, switch, control, safety, protection, security, communication, text, red, sign">
            <a:extLst>
              <a:ext uri="{FF2B5EF4-FFF2-40B4-BE49-F238E27FC236}">
                <a16:creationId xmlns:a16="http://schemas.microsoft.com/office/drawing/2014/main" id="{E643C84B-B197-A302-823E-D7EA9D416F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810" b="10699"/>
          <a:stretch/>
        </p:blipFill>
        <p:spPr bwMode="auto">
          <a:xfrm>
            <a:off x="-1" y="3175"/>
            <a:ext cx="12192001" cy="68548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A519FEA-202B-EAD4-8725-8DB98DF21400}"/>
              </a:ext>
            </a:extLst>
          </p:cNvPr>
          <p:cNvSpPr>
            <a:spLocks noGrp="1"/>
          </p:cNvSpPr>
          <p:nvPr>
            <p:ph type="title"/>
          </p:nvPr>
        </p:nvSpPr>
        <p:spPr>
          <a:xfrm>
            <a:off x="511121" y="4643303"/>
            <a:ext cx="5745480" cy="1325563"/>
          </a:xfrm>
          <a:solidFill>
            <a:schemeClr val="tx1">
              <a:alpha val="48000"/>
            </a:schemeClr>
          </a:solidFill>
        </p:spPr>
        <p:txBody>
          <a:bodyPr>
            <a:normAutofit fontScale="90000"/>
          </a:bodyPr>
          <a:lstStyle/>
          <a:p>
            <a:r>
              <a:rPr lang="en-US" dirty="0">
                <a:solidFill>
                  <a:schemeClr val="bg1"/>
                </a:solidFill>
              </a:rPr>
              <a:t>Lockout and </a:t>
            </a:r>
            <a:br>
              <a:rPr lang="en-US" dirty="0">
                <a:solidFill>
                  <a:schemeClr val="bg1"/>
                </a:solidFill>
              </a:rPr>
            </a:br>
            <a:r>
              <a:rPr lang="en-US" dirty="0">
                <a:solidFill>
                  <a:schemeClr val="bg1"/>
                </a:solidFill>
              </a:rPr>
              <a:t>Tagout Programs</a:t>
            </a:r>
          </a:p>
        </p:txBody>
      </p:sp>
      <p:pic>
        <p:nvPicPr>
          <p:cNvPr id="3" name="Picture 2" descr="Logo&#10;&#10;Description automatically generated">
            <a:extLst>
              <a:ext uri="{FF2B5EF4-FFF2-40B4-BE49-F238E27FC236}">
                <a16:creationId xmlns:a16="http://schemas.microsoft.com/office/drawing/2014/main" id="{EBE95567-22BA-3F54-591E-968CCC59E949}"/>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20093241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A70CEABA-0062-81A1-88CE-5ED8F9619B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10" name="Title 1">
            <a:extLst>
              <a:ext uri="{FF2B5EF4-FFF2-40B4-BE49-F238E27FC236}">
                <a16:creationId xmlns:a16="http://schemas.microsoft.com/office/drawing/2014/main" id="{C622DE2C-514E-E37A-E378-9913FCFA9199}"/>
              </a:ext>
            </a:extLst>
          </p:cNvPr>
          <p:cNvSpPr>
            <a:spLocks noGrp="1"/>
          </p:cNvSpPr>
          <p:nvPr>
            <p:ph type="title"/>
          </p:nvPr>
        </p:nvSpPr>
        <p:spPr>
          <a:xfrm>
            <a:off x="838200" y="365125"/>
            <a:ext cx="10515600" cy="1325563"/>
          </a:xfrm>
        </p:spPr>
        <p:txBody>
          <a:bodyPr>
            <a:normAutofit/>
          </a:bodyPr>
          <a:lstStyle/>
          <a:p>
            <a:r>
              <a:rPr lang="en-US" dirty="0"/>
              <a:t>Lockout and Tagout Basics</a:t>
            </a:r>
          </a:p>
        </p:txBody>
      </p:sp>
      <p:sp>
        <p:nvSpPr>
          <p:cNvPr id="3" name="TextBox 2">
            <a:extLst>
              <a:ext uri="{FF2B5EF4-FFF2-40B4-BE49-F238E27FC236}">
                <a16:creationId xmlns:a16="http://schemas.microsoft.com/office/drawing/2014/main" id="{864C76E1-30C8-201E-623E-78D9D7A74ECC}"/>
              </a:ext>
            </a:extLst>
          </p:cNvPr>
          <p:cNvSpPr txBox="1"/>
          <p:nvPr/>
        </p:nvSpPr>
        <p:spPr>
          <a:xfrm>
            <a:off x="433643" y="1892003"/>
            <a:ext cx="11701530" cy="4462760"/>
          </a:xfrm>
          <a:prstGeom prst="rect">
            <a:avLst/>
          </a:prstGeom>
          <a:noFill/>
        </p:spPr>
        <p:txBody>
          <a:bodyPr wrap="square" rtlCol="0">
            <a:spAutoFit/>
          </a:bodyPr>
          <a:lstStyle/>
          <a:p>
            <a:pPr marL="342900" indent="-342900">
              <a:spcAft>
                <a:spcPts val="2400"/>
              </a:spcAft>
              <a:buFont typeface="Arial" panose="020B0604020202020204" pitchFamily="34" charset="0"/>
              <a:buChar char="•"/>
            </a:pPr>
            <a:r>
              <a:rPr lang="en-US" sz="3200" dirty="0">
                <a:latin typeface="Raleway" panose="020B0503030101060003" pitchFamily="34" charset="77"/>
              </a:rPr>
              <a:t>Notify affected employees that the lockout/tagout procedure will be used and why</a:t>
            </a:r>
          </a:p>
          <a:p>
            <a:pPr marL="342900" indent="-342900">
              <a:spcAft>
                <a:spcPts val="2400"/>
              </a:spcAft>
              <a:buFont typeface="Arial" panose="020B0604020202020204" pitchFamily="34" charset="0"/>
              <a:buChar char="•"/>
            </a:pPr>
            <a:r>
              <a:rPr lang="en-US" sz="3200" dirty="0">
                <a:latin typeface="Raleway" panose="020B0503030101060003" pitchFamily="34" charset="77"/>
              </a:rPr>
              <a:t>Shut down equipment using normal shut down procedures</a:t>
            </a:r>
          </a:p>
          <a:p>
            <a:pPr marL="342900" indent="-342900">
              <a:spcAft>
                <a:spcPts val="2400"/>
              </a:spcAft>
              <a:buFont typeface="Arial" panose="020B0604020202020204" pitchFamily="34" charset="0"/>
              <a:buChar char="•"/>
            </a:pPr>
            <a:r>
              <a:rPr lang="en-US" sz="3200" dirty="0">
                <a:latin typeface="Raleway" panose="020B0503030101060003" pitchFamily="34" charset="77"/>
              </a:rPr>
              <a:t>Isolate the equipment from energy sources and ensure stored energy is dissipated</a:t>
            </a:r>
          </a:p>
          <a:p>
            <a:pPr marL="342900" indent="-342900">
              <a:spcAft>
                <a:spcPts val="2400"/>
              </a:spcAft>
              <a:buFont typeface="Arial" panose="020B0604020202020204" pitchFamily="34" charset="0"/>
              <a:buChar char="•"/>
            </a:pPr>
            <a:r>
              <a:rPr lang="en-US" sz="3200" dirty="0">
                <a:latin typeface="Raleway" panose="020B0503030101060003" pitchFamily="34" charset="77"/>
              </a:rPr>
              <a:t>Lockout and tagout the energy isolating device with the assigned individual lock and tag</a:t>
            </a:r>
          </a:p>
        </p:txBody>
      </p:sp>
    </p:spTree>
    <p:extLst>
      <p:ext uri="{BB962C8B-B14F-4D97-AF65-F5344CB8AC3E}">
        <p14:creationId xmlns:p14="http://schemas.microsoft.com/office/powerpoint/2010/main" val="148358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2BAFD03-5CBF-D8F0-3321-5EEB7EC82A81}"/>
              </a:ext>
            </a:extLst>
          </p:cNvPr>
          <p:cNvSpPr txBox="1">
            <a:spLocks/>
          </p:cNvSpPr>
          <p:nvPr/>
        </p:nvSpPr>
        <p:spPr>
          <a:xfrm>
            <a:off x="838200" y="365124"/>
            <a:ext cx="10515600" cy="1325563"/>
          </a:xfrm>
          <a:prstGeom prst="rect">
            <a:avLst/>
          </a:prstGeom>
        </p:spPr>
        <p:txBody>
          <a:bodyPr vert="horz" lIns="91440" tIns="45720" rIns="91440" bIns="45720" rtlCol="0" anchor="ctr">
            <a:normAutofit/>
          </a:bodyPr>
          <a:lst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a:lstStyle>
          <a:p>
            <a:r>
              <a:rPr lang="en-US" dirty="0"/>
              <a:t>Lockout and Tagout Basics</a:t>
            </a:r>
          </a:p>
        </p:txBody>
      </p:sp>
      <p:sp>
        <p:nvSpPr>
          <p:cNvPr id="3" name="TextBox 2">
            <a:extLst>
              <a:ext uri="{FF2B5EF4-FFF2-40B4-BE49-F238E27FC236}">
                <a16:creationId xmlns:a16="http://schemas.microsoft.com/office/drawing/2014/main" id="{864C76E1-30C8-201E-623E-78D9D7A74ECC}"/>
              </a:ext>
            </a:extLst>
          </p:cNvPr>
          <p:cNvSpPr txBox="1"/>
          <p:nvPr/>
        </p:nvSpPr>
        <p:spPr>
          <a:xfrm>
            <a:off x="309656" y="1901196"/>
            <a:ext cx="11990832" cy="4955203"/>
          </a:xfrm>
          <a:prstGeom prst="rect">
            <a:avLst/>
          </a:prstGeom>
          <a:noFill/>
        </p:spPr>
        <p:txBody>
          <a:bodyPr wrap="square" rtlCol="0">
            <a:spAutoFit/>
          </a:bodyPr>
          <a:lstStyle/>
          <a:p>
            <a:pPr marL="342900" indent="-342900">
              <a:spcAft>
                <a:spcPts val="2400"/>
              </a:spcAft>
              <a:buFont typeface="Arial" panose="020B0604020202020204" pitchFamily="34" charset="0"/>
              <a:buChar char="•"/>
            </a:pPr>
            <a:r>
              <a:rPr lang="en-US" sz="3200" dirty="0">
                <a:latin typeface="Raleway" panose="020B0503030101060003" pitchFamily="34" charset="77"/>
              </a:rPr>
              <a:t>Confirm the circuit is dead.  Ensure energy source is disconnected after ensuring no personnel are exposed.</a:t>
            </a:r>
          </a:p>
          <a:p>
            <a:pPr marL="342900" indent="-342900">
              <a:spcAft>
                <a:spcPts val="2400"/>
              </a:spcAft>
              <a:buFont typeface="Arial" panose="020B0604020202020204" pitchFamily="34" charset="0"/>
              <a:buChar char="•"/>
            </a:pPr>
            <a:r>
              <a:rPr lang="en-US" sz="3200" b="1" dirty="0">
                <a:latin typeface="Raleway" panose="020B0503030101060003" pitchFamily="34" charset="77"/>
              </a:rPr>
              <a:t>NOW, work can begin</a:t>
            </a:r>
            <a:endParaRPr lang="en-US" sz="3200" dirty="0">
              <a:latin typeface="Raleway" panose="020B0503030101060003" pitchFamily="34" charset="77"/>
            </a:endParaRPr>
          </a:p>
          <a:p>
            <a:pPr marL="342900" indent="-342900">
              <a:spcAft>
                <a:spcPts val="2400"/>
              </a:spcAft>
              <a:buFont typeface="Arial" panose="020B0604020202020204" pitchFamily="34" charset="0"/>
              <a:buChar char="•"/>
            </a:pPr>
            <a:r>
              <a:rPr lang="en-US" sz="3200" dirty="0">
                <a:latin typeface="Raleway" panose="020B0503030101060003" pitchFamily="34" charset="77"/>
              </a:rPr>
              <a:t>After work is complete, tools are removed and everything is returned to working order, ensure all employees are clear then remove lockout and tagout devices </a:t>
            </a:r>
          </a:p>
          <a:p>
            <a:pPr marL="342900" indent="-342900">
              <a:spcAft>
                <a:spcPts val="2400"/>
              </a:spcAft>
              <a:buFont typeface="Arial" panose="020B0604020202020204" pitchFamily="34" charset="0"/>
              <a:buChar char="•"/>
            </a:pPr>
            <a:r>
              <a:rPr lang="en-US" sz="3200" dirty="0">
                <a:latin typeface="Raleway" panose="020B0503030101060003" pitchFamily="34" charset="77"/>
              </a:rPr>
              <a:t>Then notify affected employees that lockout and tagout have been removed and restore power to the equipment.</a:t>
            </a:r>
          </a:p>
        </p:txBody>
      </p:sp>
    </p:spTree>
    <p:extLst>
      <p:ext uri="{BB962C8B-B14F-4D97-AF65-F5344CB8AC3E}">
        <p14:creationId xmlns:p14="http://schemas.microsoft.com/office/powerpoint/2010/main" val="4008159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1E6EE2-2778-640B-C9E3-66106DC44A2C}"/>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4C1B7D57-500D-BC6C-6E56-FB6BB9E18DCD}"/>
              </a:ext>
            </a:extLst>
          </p:cNvPr>
          <p:cNvSpPr txBox="1">
            <a:spLocks/>
          </p:cNvSpPr>
          <p:nvPr/>
        </p:nvSpPr>
        <p:spPr>
          <a:xfrm>
            <a:off x="1882774" y="4305634"/>
            <a:ext cx="8496467" cy="2552366"/>
          </a:xfrm>
          <a:prstGeom prst="rect">
            <a:avLst/>
          </a:prstGeom>
          <a:noFill/>
        </p:spPr>
        <p:txBody>
          <a:bodyPr vert="horz" lIns="91440" tIns="45720" rIns="91440" bIns="45720" rtlCol="0" anchor="ctr">
            <a:normAutofit fontScale="325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l"/>
            <a:r>
              <a:rPr lang="en-US" sz="8600" dirty="0"/>
              <a:t>Who should remove locks and tags from electrical equipment?</a:t>
            </a:r>
          </a:p>
          <a:p>
            <a:pPr algn="l"/>
            <a:r>
              <a:rPr lang="en-US" dirty="0"/>
              <a:t>A) The operator who needs to use the equipment next</a:t>
            </a:r>
          </a:p>
          <a:p>
            <a:pPr algn="l"/>
            <a:r>
              <a:rPr lang="en-US" dirty="0"/>
              <a:t>B) The operator who locked and tagged out the equipment</a:t>
            </a:r>
          </a:p>
          <a:p>
            <a:pPr algn="l"/>
            <a:r>
              <a:rPr lang="en-US" dirty="0"/>
              <a:t>C) Any operator that is qualified as an electrician</a:t>
            </a:r>
          </a:p>
          <a:p>
            <a:pPr algn="l"/>
            <a:r>
              <a:rPr lang="en-US" dirty="0"/>
              <a:t>D) Any operator on the next shift</a:t>
            </a:r>
          </a:p>
        </p:txBody>
      </p:sp>
    </p:spTree>
    <p:extLst>
      <p:ext uri="{BB962C8B-B14F-4D97-AF65-F5344CB8AC3E}">
        <p14:creationId xmlns:p14="http://schemas.microsoft.com/office/powerpoint/2010/main" val="6725199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0FF5E900-8E34-B340-42F3-8447724D116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CBB87F3-B54F-C45D-8F7A-D8338A5D1A05}"/>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01BF4D7E-E2FD-ADAE-1BFE-69272E9BC2D4}"/>
              </a:ext>
            </a:extLst>
          </p:cNvPr>
          <p:cNvSpPr txBox="1">
            <a:spLocks/>
          </p:cNvSpPr>
          <p:nvPr/>
        </p:nvSpPr>
        <p:spPr>
          <a:xfrm>
            <a:off x="1882775" y="4305634"/>
            <a:ext cx="8672930" cy="2552366"/>
          </a:xfrm>
          <a:prstGeom prst="rect">
            <a:avLst/>
          </a:prstGeom>
          <a:noFill/>
        </p:spPr>
        <p:txBody>
          <a:bodyPr vert="horz" lIns="91440" tIns="45720" rIns="91440" bIns="45720" rtlCol="0" anchor="ctr">
            <a:normAutofit fontScale="325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86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Who should remove locks and tags from electrical equipment?</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A) The operator who needs to use the equipment next</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1"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B) The operator who locked and tagged out the equipment</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C) Any operator that is qualified as an electrician</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D) Any operator on the next shift</a:t>
            </a:r>
          </a:p>
        </p:txBody>
      </p:sp>
    </p:spTree>
    <p:extLst>
      <p:ext uri="{BB962C8B-B14F-4D97-AF65-F5344CB8AC3E}">
        <p14:creationId xmlns:p14="http://schemas.microsoft.com/office/powerpoint/2010/main" val="6590414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365504B-9B63-549E-F340-39016A0019F3}"/>
              </a:ext>
            </a:extLst>
          </p:cNvPr>
          <p:cNvSpPr>
            <a:spLocks noGrp="1"/>
          </p:cNvSpPr>
          <p:nvPr>
            <p:ph type="body" sz="quarter" idx="13"/>
          </p:nvPr>
        </p:nvSpPr>
        <p:spPr>
          <a:xfrm>
            <a:off x="1350571" y="1434306"/>
            <a:ext cx="9697262" cy="3989387"/>
          </a:xfrm>
        </p:spPr>
        <p:txBody>
          <a:bodyPr>
            <a:normAutofit/>
          </a:bodyPr>
          <a:lstStyle/>
          <a:p>
            <a:pPr algn="ctr"/>
            <a:r>
              <a:rPr lang="en-US" sz="6000" b="1" dirty="0">
                <a:latin typeface="Raleway" panose="020B0503030101060003" pitchFamily="34" charset="77"/>
              </a:rPr>
              <a:t>Never </a:t>
            </a:r>
            <a:r>
              <a:rPr lang="en-US" sz="6000" dirty="0">
                <a:latin typeface="Raleway" panose="020B0503030101060003" pitchFamily="34" charset="77"/>
              </a:rPr>
              <a:t>remove lockout and tagout equipment that someone else installed!</a:t>
            </a:r>
          </a:p>
        </p:txBody>
      </p:sp>
      <p:pic>
        <p:nvPicPr>
          <p:cNvPr id="2" name="Picture 1" descr="Logo&#10;&#10;Description automatically generated">
            <a:extLst>
              <a:ext uri="{FF2B5EF4-FFF2-40B4-BE49-F238E27FC236}">
                <a16:creationId xmlns:a16="http://schemas.microsoft.com/office/drawing/2014/main" id="{87C484E6-B88E-8A41-A695-AA7CC30DCB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2061646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31D0A-2090-0CD6-9E71-83053C8D0176}"/>
              </a:ext>
            </a:extLst>
          </p:cNvPr>
          <p:cNvSpPr>
            <a:spLocks noGrp="1"/>
          </p:cNvSpPr>
          <p:nvPr>
            <p:ph type="title"/>
          </p:nvPr>
        </p:nvSpPr>
        <p:spPr/>
        <p:txBody>
          <a:bodyPr/>
          <a:lstStyle/>
          <a:p>
            <a:r>
              <a:rPr lang="en-US" dirty="0"/>
              <a:t>Chemical Hazards</a:t>
            </a:r>
          </a:p>
        </p:txBody>
      </p:sp>
      <p:pic>
        <p:nvPicPr>
          <p:cNvPr id="4" name="Picture 3" descr="Logo&#10;&#10;Description automatically generated">
            <a:extLst>
              <a:ext uri="{FF2B5EF4-FFF2-40B4-BE49-F238E27FC236}">
                <a16:creationId xmlns:a16="http://schemas.microsoft.com/office/drawing/2014/main" id="{88543A84-04A2-00DA-BB0F-ED464829BA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pic>
        <p:nvPicPr>
          <p:cNvPr id="5" name="Picture 4" descr="Logo&#10;&#10;Description automatically generated with low confidence">
            <a:extLst>
              <a:ext uri="{FF2B5EF4-FFF2-40B4-BE49-F238E27FC236}">
                <a16:creationId xmlns:a16="http://schemas.microsoft.com/office/drawing/2014/main" id="{A4B89D37-7931-2DF6-C6F7-CDA64911112B}"/>
              </a:ext>
            </a:extLst>
          </p:cNvPr>
          <p:cNvPicPr>
            <a:picLocks noChangeAspect="1"/>
          </p:cNvPicPr>
          <p:nvPr/>
        </p:nvPicPr>
        <p:blipFill rotWithShape="1">
          <a:blip r:embed="rId5">
            <a:extLst>
              <a:ext uri="{28A0092B-C50C-407E-A947-70E740481C1C}">
                <a14:useLocalDpi xmlns:a14="http://schemas.microsoft.com/office/drawing/2010/main" val="0"/>
              </a:ext>
            </a:extLst>
          </a:blip>
          <a:srcRect l="43287" r="-1"/>
          <a:stretch/>
        </p:blipFill>
        <p:spPr>
          <a:xfrm rot="5400000">
            <a:off x="5047673" y="-5047672"/>
            <a:ext cx="2096654" cy="12192000"/>
          </a:xfrm>
          <a:prstGeom prst="rect">
            <a:avLst/>
          </a:prstGeom>
        </p:spPr>
      </p:pic>
    </p:spTree>
    <p:extLst>
      <p:ext uri="{BB962C8B-B14F-4D97-AF65-F5344CB8AC3E}">
        <p14:creationId xmlns:p14="http://schemas.microsoft.com/office/powerpoint/2010/main" val="135253900"/>
      </p:ext>
    </p:extLst>
  </p:cSld>
  <p:clrMapOvr>
    <a:masterClrMapping/>
  </p:clrMapOvr>
  <p:extLst>
    <p:ext uri="{6950BFC3-D8DA-4A85-94F7-54DA5524770B}">
      <p188:commentRel xmlns:p188="http://schemas.microsoft.com/office/powerpoint/2018/8/main" r:id="rId3"/>
    </p:ext>
  </p:extLs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C8D5B9-10E6-E4A4-CB2D-09BCFF965669}"/>
              </a:ext>
            </a:extLst>
          </p:cNvPr>
          <p:cNvSpPr txBox="1"/>
          <p:nvPr/>
        </p:nvSpPr>
        <p:spPr>
          <a:xfrm>
            <a:off x="1792224" y="1690688"/>
            <a:ext cx="5815584" cy="4401205"/>
          </a:xfrm>
          <a:prstGeom prst="rect">
            <a:avLst/>
          </a:prstGeom>
          <a:noFill/>
        </p:spPr>
        <p:txBody>
          <a:bodyPr wrap="square" rtlCol="0">
            <a:spAutoFit/>
          </a:bodyPr>
          <a:lstStyle/>
          <a:p>
            <a:pPr marL="571500" indent="-571500">
              <a:buBlip>
                <a:blip r:embed="rId3">
                  <a:extLst>
                    <a:ext uri="{96DAC541-7B7A-43D3-8B79-37D633B846F1}">
                      <asvg:svgBlip xmlns:asvg="http://schemas.microsoft.com/office/drawing/2016/SVG/main" r:embed="rId4"/>
                    </a:ext>
                  </a:extLst>
                </a:blip>
              </a:buBlip>
            </a:pPr>
            <a:r>
              <a:rPr lang="en-US" sz="4000" dirty="0">
                <a:latin typeface="Raleway" panose="020B0503030101060003" pitchFamily="34" charset="77"/>
              </a:rPr>
              <a:t>Burns</a:t>
            </a:r>
          </a:p>
          <a:p>
            <a:pPr marL="571500" indent="-571500">
              <a:buBlip>
                <a:blip r:embed="rId3">
                  <a:extLst>
                    <a:ext uri="{96DAC541-7B7A-43D3-8B79-37D633B846F1}">
                      <asvg:svgBlip xmlns:asvg="http://schemas.microsoft.com/office/drawing/2016/SVG/main" r:embed="rId4"/>
                    </a:ext>
                  </a:extLst>
                </a:blip>
              </a:buBlip>
            </a:pPr>
            <a:r>
              <a:rPr lang="en-US" sz="4000" dirty="0">
                <a:latin typeface="Raleway" panose="020B0503030101060003" pitchFamily="34" charset="77"/>
              </a:rPr>
              <a:t>Respiratory Damage</a:t>
            </a:r>
          </a:p>
          <a:p>
            <a:pPr marL="571500" indent="-571500">
              <a:buBlip>
                <a:blip r:embed="rId3">
                  <a:extLst>
                    <a:ext uri="{96DAC541-7B7A-43D3-8B79-37D633B846F1}">
                      <asvg:svgBlip xmlns:asvg="http://schemas.microsoft.com/office/drawing/2016/SVG/main" r:embed="rId4"/>
                    </a:ext>
                  </a:extLst>
                </a:blip>
              </a:buBlip>
            </a:pPr>
            <a:r>
              <a:rPr lang="en-US" sz="4000" dirty="0">
                <a:latin typeface="Raleway" panose="020B0503030101060003" pitchFamily="34" charset="77"/>
              </a:rPr>
              <a:t>Eye Damage</a:t>
            </a:r>
          </a:p>
          <a:p>
            <a:pPr marL="571500" indent="-571500">
              <a:buBlip>
                <a:blip r:embed="rId3">
                  <a:extLst>
                    <a:ext uri="{96DAC541-7B7A-43D3-8B79-37D633B846F1}">
                      <asvg:svgBlip xmlns:asvg="http://schemas.microsoft.com/office/drawing/2016/SVG/main" r:embed="rId4"/>
                    </a:ext>
                  </a:extLst>
                </a:blip>
              </a:buBlip>
            </a:pPr>
            <a:r>
              <a:rPr lang="en-US" sz="4000" dirty="0">
                <a:latin typeface="Raleway" panose="020B0503030101060003" pitchFamily="34" charset="77"/>
              </a:rPr>
              <a:t>Rashes</a:t>
            </a:r>
          </a:p>
          <a:p>
            <a:pPr marL="571500" indent="-571500">
              <a:buBlip>
                <a:blip r:embed="rId3">
                  <a:extLst>
                    <a:ext uri="{96DAC541-7B7A-43D3-8B79-37D633B846F1}">
                      <asvg:svgBlip xmlns:asvg="http://schemas.microsoft.com/office/drawing/2016/SVG/main" r:embed="rId4"/>
                    </a:ext>
                  </a:extLst>
                </a:blip>
              </a:buBlip>
            </a:pPr>
            <a:r>
              <a:rPr lang="en-US" sz="4000" dirty="0">
                <a:latin typeface="Raleway" panose="020B0503030101060003" pitchFamily="34" charset="77"/>
              </a:rPr>
              <a:t>Skin Damage</a:t>
            </a:r>
          </a:p>
          <a:p>
            <a:pPr marL="571500" indent="-571500">
              <a:buBlip>
                <a:blip r:embed="rId3">
                  <a:extLst>
                    <a:ext uri="{96DAC541-7B7A-43D3-8B79-37D633B846F1}">
                      <asvg:svgBlip xmlns:asvg="http://schemas.microsoft.com/office/drawing/2016/SVG/main" r:embed="rId4"/>
                    </a:ext>
                  </a:extLst>
                </a:blip>
              </a:buBlip>
            </a:pPr>
            <a:r>
              <a:rPr lang="en-US" sz="4000" dirty="0">
                <a:latin typeface="Raleway" panose="020B0503030101060003" pitchFamily="34" charset="77"/>
              </a:rPr>
              <a:t>Headaches</a:t>
            </a:r>
          </a:p>
          <a:p>
            <a:pPr marL="571500" indent="-571500">
              <a:buBlip>
                <a:blip r:embed="rId3">
                  <a:extLst>
                    <a:ext uri="{96DAC541-7B7A-43D3-8B79-37D633B846F1}">
                      <asvg:svgBlip xmlns:asvg="http://schemas.microsoft.com/office/drawing/2016/SVG/main" r:embed="rId4"/>
                    </a:ext>
                  </a:extLst>
                </a:blip>
              </a:buBlip>
            </a:pPr>
            <a:r>
              <a:rPr lang="en-US" sz="4000" dirty="0">
                <a:latin typeface="Raleway" panose="020B0503030101060003" pitchFamily="34" charset="77"/>
              </a:rPr>
              <a:t>Death</a:t>
            </a:r>
          </a:p>
        </p:txBody>
      </p:sp>
      <p:pic>
        <p:nvPicPr>
          <p:cNvPr id="2" name="Picture 1" descr="Logo&#10;&#10;Description automatically generated">
            <a:extLst>
              <a:ext uri="{FF2B5EF4-FFF2-40B4-BE49-F238E27FC236}">
                <a16:creationId xmlns:a16="http://schemas.microsoft.com/office/drawing/2014/main" id="{27A1B509-E015-54F4-00B5-0892A60C0A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3">
            <a:extLst>
              <a:ext uri="{FF2B5EF4-FFF2-40B4-BE49-F238E27FC236}">
                <a16:creationId xmlns:a16="http://schemas.microsoft.com/office/drawing/2014/main" id="{1534E85A-DD96-B278-C4AB-C4C4F504F856}"/>
              </a:ext>
            </a:extLst>
          </p:cNvPr>
          <p:cNvSpPr>
            <a:spLocks noGrp="1"/>
          </p:cNvSpPr>
          <p:nvPr>
            <p:ph type="title"/>
          </p:nvPr>
        </p:nvSpPr>
        <p:spPr>
          <a:xfrm>
            <a:off x="838200" y="365125"/>
            <a:ext cx="10515600" cy="1325563"/>
          </a:xfrm>
        </p:spPr>
        <p:txBody>
          <a:bodyPr/>
          <a:lstStyle/>
          <a:p>
            <a:r>
              <a:rPr lang="en-US" dirty="0"/>
              <a:t>Chemical Hazards</a:t>
            </a:r>
          </a:p>
        </p:txBody>
      </p:sp>
    </p:spTree>
    <p:extLst>
      <p:ext uri="{BB962C8B-B14F-4D97-AF65-F5344CB8AC3E}">
        <p14:creationId xmlns:p14="http://schemas.microsoft.com/office/powerpoint/2010/main" val="26297021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D23A47-0608-F594-F337-14E7AED37B47}"/>
              </a:ext>
            </a:extLst>
          </p:cNvPr>
          <p:cNvSpPr txBox="1"/>
          <p:nvPr/>
        </p:nvSpPr>
        <p:spPr>
          <a:xfrm>
            <a:off x="513521" y="1940375"/>
            <a:ext cx="11164957" cy="1938992"/>
          </a:xfrm>
          <a:prstGeom prst="rect">
            <a:avLst/>
          </a:prstGeom>
          <a:noFill/>
        </p:spPr>
        <p:txBody>
          <a:bodyPr wrap="square" rtlCol="0">
            <a:spAutoFit/>
          </a:bodyPr>
          <a:lstStyle/>
          <a:p>
            <a:r>
              <a:rPr lang="en-US" sz="4000" b="1" dirty="0">
                <a:latin typeface="Raleway" panose="020B0503030101060003" pitchFamily="34" charset="77"/>
              </a:rPr>
              <a:t>Acute</a:t>
            </a:r>
            <a:r>
              <a:rPr lang="en-US" sz="4000" dirty="0">
                <a:latin typeface="Raleway" panose="020B0503030101060003" pitchFamily="34" charset="77"/>
              </a:rPr>
              <a:t>: Short-term effects occur with contact and usually resolve when no longer in contact or with medical treatment.</a:t>
            </a:r>
          </a:p>
        </p:txBody>
      </p:sp>
      <p:sp>
        <p:nvSpPr>
          <p:cNvPr id="4" name="TextBox 3">
            <a:extLst>
              <a:ext uri="{FF2B5EF4-FFF2-40B4-BE49-F238E27FC236}">
                <a16:creationId xmlns:a16="http://schemas.microsoft.com/office/drawing/2014/main" id="{6BC1C65A-63C0-0B0E-E966-B43BD66B42D7}"/>
              </a:ext>
            </a:extLst>
          </p:cNvPr>
          <p:cNvSpPr txBox="1"/>
          <p:nvPr/>
        </p:nvSpPr>
        <p:spPr>
          <a:xfrm>
            <a:off x="515922" y="4245504"/>
            <a:ext cx="11164957" cy="1938992"/>
          </a:xfrm>
          <a:prstGeom prst="rect">
            <a:avLst/>
          </a:prstGeom>
          <a:noFill/>
        </p:spPr>
        <p:txBody>
          <a:bodyPr wrap="square" rtlCol="0">
            <a:spAutoFit/>
          </a:bodyPr>
          <a:lstStyle/>
          <a:p>
            <a:r>
              <a:rPr lang="en-US" sz="4000" b="1" dirty="0">
                <a:latin typeface="Raleway" panose="020B0503030101060003" pitchFamily="34" charset="77"/>
              </a:rPr>
              <a:t>Chronic</a:t>
            </a:r>
            <a:r>
              <a:rPr lang="en-US" sz="4000" dirty="0">
                <a:latin typeface="Raleway" panose="020B0503030101060003" pitchFamily="34" charset="77"/>
              </a:rPr>
              <a:t>: Long-term effects that may not appear immediately or after a single exposure. May or may not be reversible.</a:t>
            </a:r>
          </a:p>
        </p:txBody>
      </p:sp>
      <p:pic>
        <p:nvPicPr>
          <p:cNvPr id="5" name="Picture 4" descr="Logo&#10;&#10;Description automatically generated">
            <a:extLst>
              <a:ext uri="{FF2B5EF4-FFF2-40B4-BE49-F238E27FC236}">
                <a16:creationId xmlns:a16="http://schemas.microsoft.com/office/drawing/2014/main" id="{BD6243F4-3D52-6255-163A-15BB5C36CD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9" name="Title 1">
            <a:extLst>
              <a:ext uri="{FF2B5EF4-FFF2-40B4-BE49-F238E27FC236}">
                <a16:creationId xmlns:a16="http://schemas.microsoft.com/office/drawing/2014/main" id="{1B4ABDE7-892D-6D47-824B-9EE3ED4E27F4}"/>
              </a:ext>
            </a:extLst>
          </p:cNvPr>
          <p:cNvSpPr>
            <a:spLocks noGrp="1"/>
          </p:cNvSpPr>
          <p:nvPr>
            <p:ph type="title"/>
          </p:nvPr>
        </p:nvSpPr>
        <p:spPr>
          <a:xfrm>
            <a:off x="838200" y="365125"/>
            <a:ext cx="10515600" cy="1325563"/>
          </a:xfrm>
        </p:spPr>
        <p:txBody>
          <a:bodyPr/>
          <a:lstStyle/>
          <a:p>
            <a:r>
              <a:rPr lang="en-US" dirty="0"/>
              <a:t>Acute vs Chronic Effects</a:t>
            </a:r>
          </a:p>
        </p:txBody>
      </p:sp>
    </p:spTree>
    <p:extLst>
      <p:ext uri="{BB962C8B-B14F-4D97-AF65-F5344CB8AC3E}">
        <p14:creationId xmlns:p14="http://schemas.microsoft.com/office/powerpoint/2010/main" val="189036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C8D5B9-10E6-E4A4-CB2D-09BCFF965669}"/>
              </a:ext>
            </a:extLst>
          </p:cNvPr>
          <p:cNvSpPr txBox="1"/>
          <p:nvPr/>
        </p:nvSpPr>
        <p:spPr>
          <a:xfrm>
            <a:off x="511121" y="1453018"/>
            <a:ext cx="10184588" cy="4708981"/>
          </a:xfrm>
          <a:prstGeom prst="rect">
            <a:avLst/>
          </a:prstGeom>
          <a:noFill/>
        </p:spPr>
        <p:txBody>
          <a:bodyPr wrap="square" rtlCol="0">
            <a:spAutoFit/>
          </a:bodyPr>
          <a:lstStyle/>
          <a:p>
            <a:pPr marL="571500" indent="-571500">
              <a:spcAft>
                <a:spcPts val="1200"/>
              </a:spcAft>
              <a:buFont typeface="Arial" panose="020B0604020202020204" pitchFamily="34" charset="0"/>
              <a:buChar char="•"/>
            </a:pPr>
            <a:r>
              <a:rPr lang="en-US" sz="4000" dirty="0">
                <a:latin typeface="Raleway" panose="020B0503030101060003" pitchFamily="34" charset="77"/>
              </a:rPr>
              <a:t>Corrosive</a:t>
            </a:r>
          </a:p>
          <a:p>
            <a:pPr marL="571500" indent="-571500">
              <a:buFont typeface="Arial" panose="020B0604020202020204" pitchFamily="34" charset="0"/>
              <a:buChar char="•"/>
            </a:pPr>
            <a:r>
              <a:rPr lang="en-US" sz="4000" dirty="0">
                <a:latin typeface="Raleway" panose="020B0503030101060003" pitchFamily="34" charset="77"/>
              </a:rPr>
              <a:t>Hazards:</a:t>
            </a:r>
          </a:p>
          <a:p>
            <a:pPr marL="1028700" lvl="1" indent="-571500">
              <a:buFont typeface="Arial" panose="020B0604020202020204" pitchFamily="34" charset="0"/>
              <a:buChar char="•"/>
            </a:pPr>
            <a:r>
              <a:rPr lang="en-US" sz="4000" dirty="0">
                <a:latin typeface="Raleway" panose="020B0503030101060003" pitchFamily="34" charset="77"/>
              </a:rPr>
              <a:t>Chemical burns</a:t>
            </a:r>
          </a:p>
          <a:p>
            <a:pPr marL="1028700" lvl="1" indent="-571500">
              <a:buFont typeface="Arial" panose="020B0604020202020204" pitchFamily="34" charset="0"/>
              <a:buChar char="•"/>
            </a:pPr>
            <a:r>
              <a:rPr lang="en-US" sz="4000" dirty="0">
                <a:latin typeface="Raleway" panose="020B0503030101060003" pitchFamily="34" charset="77"/>
              </a:rPr>
              <a:t>Toxic</a:t>
            </a:r>
          </a:p>
          <a:p>
            <a:pPr marL="1028700" lvl="1" indent="-571500">
              <a:spcAft>
                <a:spcPts val="1200"/>
              </a:spcAft>
              <a:buFont typeface="Arial" panose="020B0604020202020204" pitchFamily="34" charset="0"/>
              <a:buChar char="•"/>
            </a:pPr>
            <a:r>
              <a:rPr lang="en-US" sz="4000" dirty="0">
                <a:latin typeface="Raleway" panose="020B0503030101060003" pitchFamily="34" charset="77"/>
              </a:rPr>
              <a:t>Fire</a:t>
            </a:r>
          </a:p>
          <a:p>
            <a:pPr marL="571500" indent="-571500">
              <a:spcAft>
                <a:spcPts val="1200"/>
              </a:spcAft>
              <a:buFont typeface="Arial" panose="020B0604020202020204" pitchFamily="34" charset="0"/>
              <a:buChar char="•"/>
            </a:pPr>
            <a:r>
              <a:rPr lang="en-US" sz="4000" dirty="0">
                <a:latin typeface="Raleway" panose="020B0503030101060003" pitchFamily="34" charset="77"/>
              </a:rPr>
              <a:t>Harmful to tissue and mucus membranes	</a:t>
            </a:r>
          </a:p>
        </p:txBody>
      </p:sp>
      <p:pic>
        <p:nvPicPr>
          <p:cNvPr id="6146" name="Picture 2">
            <a:extLst>
              <a:ext uri="{FF2B5EF4-FFF2-40B4-BE49-F238E27FC236}">
                <a16:creationId xmlns:a16="http://schemas.microsoft.com/office/drawing/2014/main" id="{A69F952A-0663-F3D5-6ED6-4B5FB7C2AD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229679">
            <a:off x="6882406" y="1061261"/>
            <a:ext cx="5038926" cy="120199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57D50972-C9B9-3F43-AC41-478DAE5F64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31857" y="4267295"/>
            <a:ext cx="1576859" cy="128311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69E7D4DF-1D81-2514-D2F8-C280898727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8047" y="3352930"/>
            <a:ext cx="1571810" cy="128311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Space-filling model of hydrogen chloride with atom symbols">
            <a:extLst>
              <a:ext uri="{FF2B5EF4-FFF2-40B4-BE49-F238E27FC236}">
                <a16:creationId xmlns:a16="http://schemas.microsoft.com/office/drawing/2014/main" id="{170C5AAD-5CA1-78C0-C644-9DC0AE39DF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12734" y="2432038"/>
            <a:ext cx="825852" cy="76199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extLst>
              <a:ext uri="{FF2B5EF4-FFF2-40B4-BE49-F238E27FC236}">
                <a16:creationId xmlns:a16="http://schemas.microsoft.com/office/drawing/2014/main" id="{652FCCD8-E8BF-0642-18CB-ADC49038D3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10" name="Title 3">
            <a:extLst>
              <a:ext uri="{FF2B5EF4-FFF2-40B4-BE49-F238E27FC236}">
                <a16:creationId xmlns:a16="http://schemas.microsoft.com/office/drawing/2014/main" id="{AED8A164-5C78-65E3-F4C0-654450D06A31}"/>
              </a:ext>
            </a:extLst>
          </p:cNvPr>
          <p:cNvSpPr>
            <a:spLocks noGrp="1"/>
          </p:cNvSpPr>
          <p:nvPr>
            <p:ph type="title"/>
          </p:nvPr>
        </p:nvSpPr>
        <p:spPr>
          <a:xfrm>
            <a:off x="739726" y="200182"/>
            <a:ext cx="11853672" cy="1325563"/>
          </a:xfrm>
        </p:spPr>
        <p:txBody>
          <a:bodyPr>
            <a:normAutofit/>
          </a:bodyPr>
          <a:lstStyle/>
          <a:p>
            <a:r>
              <a:rPr lang="en-US" dirty="0"/>
              <a:t>Acids and Bases</a:t>
            </a:r>
          </a:p>
        </p:txBody>
      </p:sp>
    </p:spTree>
    <p:extLst>
      <p:ext uri="{BB962C8B-B14F-4D97-AF65-F5344CB8AC3E}">
        <p14:creationId xmlns:p14="http://schemas.microsoft.com/office/powerpoint/2010/main" val="221013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40EE-1F7A-5F0D-A09D-59BFEB232DC2}"/>
              </a:ext>
            </a:extLst>
          </p:cNvPr>
          <p:cNvSpPr>
            <a:spLocks noGrp="1"/>
          </p:cNvSpPr>
          <p:nvPr>
            <p:ph type="title"/>
          </p:nvPr>
        </p:nvSpPr>
        <p:spPr/>
        <p:txBody>
          <a:bodyPr/>
          <a:lstStyle/>
          <a:p>
            <a:r>
              <a:rPr lang="en-US" dirty="0"/>
              <a:t>Hazard Communication</a:t>
            </a:r>
          </a:p>
        </p:txBody>
      </p:sp>
      <p:pic>
        <p:nvPicPr>
          <p:cNvPr id="7172" name="Picture 4" descr="undefined">
            <a:extLst>
              <a:ext uri="{FF2B5EF4-FFF2-40B4-BE49-F238E27FC236}">
                <a16:creationId xmlns:a16="http://schemas.microsoft.com/office/drawing/2014/main" id="{35B5CC18-ECF0-74C7-89FA-A376C528D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3288" y="1626323"/>
            <a:ext cx="5417267" cy="48694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24FCC15-CFB7-4639-1E05-C7F6CEF31BD9}"/>
              </a:ext>
            </a:extLst>
          </p:cNvPr>
          <p:cNvSpPr txBox="1"/>
          <p:nvPr/>
        </p:nvSpPr>
        <p:spPr>
          <a:xfrm>
            <a:off x="838200" y="3168888"/>
            <a:ext cx="3529781" cy="3323987"/>
          </a:xfrm>
          <a:prstGeom prst="rect">
            <a:avLst/>
          </a:prstGeom>
          <a:noFill/>
        </p:spPr>
        <p:txBody>
          <a:bodyPr wrap="square" rtlCol="0">
            <a:spAutoFit/>
          </a:bodyPr>
          <a:lstStyle/>
          <a:p>
            <a:r>
              <a:rPr lang="en-US" sz="3000" b="1" dirty="0">
                <a:latin typeface="Raleway" panose="020B0503030101060003" pitchFamily="34" charset="77"/>
              </a:rPr>
              <a:t>NFPA 704</a:t>
            </a:r>
            <a:r>
              <a:rPr lang="en-US" sz="3000" dirty="0">
                <a:latin typeface="Raleway" panose="020B0503030101060003" pitchFamily="34" charset="77"/>
              </a:rPr>
              <a:t>: Standard System for Identification of Hazards of Materials for Emergency Response </a:t>
            </a:r>
          </a:p>
        </p:txBody>
      </p:sp>
      <p:sp>
        <p:nvSpPr>
          <p:cNvPr id="4" name="TextBox 3">
            <a:extLst>
              <a:ext uri="{FF2B5EF4-FFF2-40B4-BE49-F238E27FC236}">
                <a16:creationId xmlns:a16="http://schemas.microsoft.com/office/drawing/2014/main" id="{26E915DA-530F-FA37-9F55-04773ACD6404}"/>
              </a:ext>
            </a:extLst>
          </p:cNvPr>
          <p:cNvSpPr txBox="1"/>
          <p:nvPr/>
        </p:nvSpPr>
        <p:spPr>
          <a:xfrm>
            <a:off x="666136" y="1690688"/>
            <a:ext cx="3529781" cy="1015663"/>
          </a:xfrm>
          <a:prstGeom prst="rect">
            <a:avLst/>
          </a:prstGeom>
          <a:noFill/>
        </p:spPr>
        <p:txBody>
          <a:bodyPr wrap="square" rtlCol="0">
            <a:spAutoFit/>
          </a:bodyPr>
          <a:lstStyle/>
          <a:p>
            <a:r>
              <a:rPr lang="en-US" sz="3000" b="1" dirty="0">
                <a:latin typeface="Raleway" panose="020B0503030101060003" pitchFamily="34" charset="77"/>
              </a:rPr>
              <a:t>“Fire Diamond” or “Safety Square”</a:t>
            </a:r>
            <a:endParaRPr lang="en-US" sz="3000" dirty="0">
              <a:latin typeface="Raleway" panose="020B0503030101060003" pitchFamily="34" charset="77"/>
            </a:endParaRPr>
          </a:p>
        </p:txBody>
      </p:sp>
    </p:spTree>
    <p:extLst>
      <p:ext uri="{BB962C8B-B14F-4D97-AF65-F5344CB8AC3E}">
        <p14:creationId xmlns:p14="http://schemas.microsoft.com/office/powerpoint/2010/main" val="243433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40EE-1F7A-5F0D-A09D-59BFEB232DC2}"/>
              </a:ext>
            </a:extLst>
          </p:cNvPr>
          <p:cNvSpPr>
            <a:spLocks noGrp="1"/>
          </p:cNvSpPr>
          <p:nvPr>
            <p:ph type="title"/>
          </p:nvPr>
        </p:nvSpPr>
        <p:spPr/>
        <p:txBody>
          <a:bodyPr/>
          <a:lstStyle/>
          <a:p>
            <a:r>
              <a:rPr lang="en-US" dirty="0"/>
              <a:t>Hazard Communication</a:t>
            </a:r>
          </a:p>
        </p:txBody>
      </p:sp>
      <p:pic>
        <p:nvPicPr>
          <p:cNvPr id="10" name="Picture 9">
            <a:extLst>
              <a:ext uri="{FF2B5EF4-FFF2-40B4-BE49-F238E27FC236}">
                <a16:creationId xmlns:a16="http://schemas.microsoft.com/office/drawing/2014/main" id="{AD7DA2BA-D0DF-86D4-9D0B-A579672A1B2D}"/>
              </a:ext>
            </a:extLst>
          </p:cNvPr>
          <p:cNvPicPr>
            <a:picLocks noChangeAspect="1"/>
          </p:cNvPicPr>
          <p:nvPr/>
        </p:nvPicPr>
        <p:blipFill rotWithShape="1">
          <a:blip r:embed="rId3">
            <a:extLst>
              <a:ext uri="{28A0092B-C50C-407E-A947-70E740481C1C}">
                <a14:useLocalDpi xmlns:a14="http://schemas.microsoft.com/office/drawing/2010/main" val="0"/>
              </a:ext>
            </a:extLst>
          </a:blip>
          <a:srcRect b="67399"/>
          <a:stretch/>
        </p:blipFill>
        <p:spPr>
          <a:xfrm>
            <a:off x="572509" y="1690688"/>
            <a:ext cx="6402035" cy="4696059"/>
          </a:xfrm>
          <a:prstGeom prst="rect">
            <a:avLst/>
          </a:prstGeom>
        </p:spPr>
      </p:pic>
      <p:pic>
        <p:nvPicPr>
          <p:cNvPr id="11" name="Picture 10">
            <a:extLst>
              <a:ext uri="{FF2B5EF4-FFF2-40B4-BE49-F238E27FC236}">
                <a16:creationId xmlns:a16="http://schemas.microsoft.com/office/drawing/2014/main" id="{D1630399-1377-E51D-46A1-9CE909CA7D63}"/>
              </a:ext>
            </a:extLst>
          </p:cNvPr>
          <p:cNvPicPr>
            <a:picLocks noChangeAspect="1"/>
          </p:cNvPicPr>
          <p:nvPr/>
        </p:nvPicPr>
        <p:blipFill rotWithShape="1">
          <a:blip r:embed="rId4">
            <a:extLst>
              <a:ext uri="{28A0092B-C50C-407E-A947-70E740481C1C}">
                <a14:useLocalDpi xmlns:a14="http://schemas.microsoft.com/office/drawing/2010/main" val="0"/>
              </a:ext>
            </a:extLst>
          </a:blip>
          <a:srcRect t="32418" b="11111"/>
          <a:stretch/>
        </p:blipFill>
        <p:spPr>
          <a:xfrm>
            <a:off x="7240235" y="1256602"/>
            <a:ext cx="4379256" cy="5564231"/>
          </a:xfrm>
          <a:prstGeom prst="rect">
            <a:avLst/>
          </a:prstGeom>
        </p:spPr>
      </p:pic>
    </p:spTree>
    <p:extLst>
      <p:ext uri="{BB962C8B-B14F-4D97-AF65-F5344CB8AC3E}">
        <p14:creationId xmlns:p14="http://schemas.microsoft.com/office/powerpoint/2010/main" val="30380027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40EE-1F7A-5F0D-A09D-59BFEB232DC2}"/>
              </a:ext>
            </a:extLst>
          </p:cNvPr>
          <p:cNvSpPr>
            <a:spLocks noGrp="1"/>
          </p:cNvSpPr>
          <p:nvPr>
            <p:ph type="title"/>
          </p:nvPr>
        </p:nvSpPr>
        <p:spPr/>
        <p:txBody>
          <a:bodyPr/>
          <a:lstStyle/>
          <a:p>
            <a:r>
              <a:rPr lang="en-US" dirty="0"/>
              <a:t>Safety Data Sheets</a:t>
            </a:r>
          </a:p>
        </p:txBody>
      </p:sp>
      <p:pic>
        <p:nvPicPr>
          <p:cNvPr id="4" name="Picture 3">
            <a:extLst>
              <a:ext uri="{FF2B5EF4-FFF2-40B4-BE49-F238E27FC236}">
                <a16:creationId xmlns:a16="http://schemas.microsoft.com/office/drawing/2014/main" id="{71BEA02A-E4A8-A63B-BE2B-FB3958503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645" y="1524480"/>
            <a:ext cx="4117261" cy="5333520"/>
          </a:xfrm>
          <a:prstGeom prst="rect">
            <a:avLst/>
          </a:prstGeom>
        </p:spPr>
      </p:pic>
      <p:pic>
        <p:nvPicPr>
          <p:cNvPr id="6" name="Picture 5">
            <a:extLst>
              <a:ext uri="{FF2B5EF4-FFF2-40B4-BE49-F238E27FC236}">
                <a16:creationId xmlns:a16="http://schemas.microsoft.com/office/drawing/2014/main" id="{8BAB04CD-CAA9-E726-C8A0-37247C98A1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4198" y="1524479"/>
            <a:ext cx="4117261" cy="5319251"/>
          </a:xfrm>
          <a:prstGeom prst="rect">
            <a:avLst/>
          </a:prstGeom>
        </p:spPr>
      </p:pic>
      <p:sp>
        <p:nvSpPr>
          <p:cNvPr id="3" name="Frame 2">
            <a:extLst>
              <a:ext uri="{FF2B5EF4-FFF2-40B4-BE49-F238E27FC236}">
                <a16:creationId xmlns:a16="http://schemas.microsoft.com/office/drawing/2014/main" id="{C842DDD5-49D9-EF71-062A-F7895D545F20}"/>
              </a:ext>
            </a:extLst>
          </p:cNvPr>
          <p:cNvSpPr/>
          <p:nvPr/>
        </p:nvSpPr>
        <p:spPr>
          <a:xfrm>
            <a:off x="1494645" y="2474259"/>
            <a:ext cx="4242964" cy="1948654"/>
          </a:xfrm>
          <a:prstGeom prst="frame">
            <a:avLst>
              <a:gd name="adj1" fmla="val 43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rame 4">
            <a:extLst>
              <a:ext uri="{FF2B5EF4-FFF2-40B4-BE49-F238E27FC236}">
                <a16:creationId xmlns:a16="http://schemas.microsoft.com/office/drawing/2014/main" id="{47E84670-DF8F-DDC1-CC5F-4AD4F5C7D2CC}"/>
              </a:ext>
            </a:extLst>
          </p:cNvPr>
          <p:cNvSpPr/>
          <p:nvPr/>
        </p:nvSpPr>
        <p:spPr>
          <a:xfrm>
            <a:off x="1494645" y="4341158"/>
            <a:ext cx="4242964" cy="2502572"/>
          </a:xfrm>
          <a:prstGeom prst="frame">
            <a:avLst>
              <a:gd name="adj1" fmla="val 336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a:extLst>
              <a:ext uri="{FF2B5EF4-FFF2-40B4-BE49-F238E27FC236}">
                <a16:creationId xmlns:a16="http://schemas.microsoft.com/office/drawing/2014/main" id="{BA72C749-0CED-9324-3266-2C53D6469BA8}"/>
              </a:ext>
            </a:extLst>
          </p:cNvPr>
          <p:cNvSpPr/>
          <p:nvPr/>
        </p:nvSpPr>
        <p:spPr>
          <a:xfrm>
            <a:off x="6484540" y="4487461"/>
            <a:ext cx="4076920" cy="74767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Frame 8">
            <a:extLst>
              <a:ext uri="{FF2B5EF4-FFF2-40B4-BE49-F238E27FC236}">
                <a16:creationId xmlns:a16="http://schemas.microsoft.com/office/drawing/2014/main" id="{3EE54DAE-DA26-84B4-0BA0-88B59A02EDE4}"/>
              </a:ext>
            </a:extLst>
          </p:cNvPr>
          <p:cNvSpPr/>
          <p:nvPr/>
        </p:nvSpPr>
        <p:spPr>
          <a:xfrm>
            <a:off x="6484539" y="5002692"/>
            <a:ext cx="4117261" cy="1627263"/>
          </a:xfrm>
          <a:prstGeom prst="frame">
            <a:avLst>
              <a:gd name="adj1" fmla="val 63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a:extLst>
              <a:ext uri="{FF2B5EF4-FFF2-40B4-BE49-F238E27FC236}">
                <a16:creationId xmlns:a16="http://schemas.microsoft.com/office/drawing/2014/main" id="{6160E610-8503-F6BC-FD83-EA9F01EF7230}"/>
              </a:ext>
            </a:extLst>
          </p:cNvPr>
          <p:cNvSpPr/>
          <p:nvPr/>
        </p:nvSpPr>
        <p:spPr>
          <a:xfrm>
            <a:off x="6484540" y="1615281"/>
            <a:ext cx="4076920" cy="3010507"/>
          </a:xfrm>
          <a:prstGeom prst="frame">
            <a:avLst>
              <a:gd name="adj1" fmla="val 336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Picture 9" descr="Logo&#10;&#10;Description automatically generated">
            <a:extLst>
              <a:ext uri="{FF2B5EF4-FFF2-40B4-BE49-F238E27FC236}">
                <a16:creationId xmlns:a16="http://schemas.microsoft.com/office/drawing/2014/main" id="{84FB1F63-5372-6763-3682-E5E85609F5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248129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P spid="8" grpId="0" animBg="1"/>
      <p:bldP spid="8" grpId="1" animBg="1"/>
      <p:bldP spid="9" grpId="0" animBg="1"/>
      <p:bldP spid="7" grpId="0" animBg="1"/>
      <p:bldP spid="7"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40EE-1F7A-5F0D-A09D-59BFEB232DC2}"/>
              </a:ext>
            </a:extLst>
          </p:cNvPr>
          <p:cNvSpPr>
            <a:spLocks noGrp="1"/>
          </p:cNvSpPr>
          <p:nvPr>
            <p:ph type="title"/>
          </p:nvPr>
        </p:nvSpPr>
        <p:spPr/>
        <p:txBody>
          <a:bodyPr/>
          <a:lstStyle/>
          <a:p>
            <a:r>
              <a:rPr lang="en-US" dirty="0"/>
              <a:t>Safety Data Sheets</a:t>
            </a:r>
          </a:p>
        </p:txBody>
      </p:sp>
      <p:pic>
        <p:nvPicPr>
          <p:cNvPr id="5" name="Picture 4">
            <a:extLst>
              <a:ext uri="{FF2B5EF4-FFF2-40B4-BE49-F238E27FC236}">
                <a16:creationId xmlns:a16="http://schemas.microsoft.com/office/drawing/2014/main" id="{2B94FFD7-EAF9-A534-8F59-1C8C0C1F6A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6861" y="1524478"/>
            <a:ext cx="4117262" cy="5319252"/>
          </a:xfrm>
          <a:prstGeom prst="rect">
            <a:avLst/>
          </a:prstGeom>
        </p:spPr>
      </p:pic>
      <p:pic>
        <p:nvPicPr>
          <p:cNvPr id="8" name="Picture 7">
            <a:extLst>
              <a:ext uri="{FF2B5EF4-FFF2-40B4-BE49-F238E27FC236}">
                <a16:creationId xmlns:a16="http://schemas.microsoft.com/office/drawing/2014/main" id="{A022C3D1-CCD6-74C5-EE57-01697A351D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1478" y="1524478"/>
            <a:ext cx="4117262" cy="5328221"/>
          </a:xfrm>
          <a:prstGeom prst="rect">
            <a:avLst/>
          </a:prstGeom>
        </p:spPr>
      </p:pic>
      <p:sp>
        <p:nvSpPr>
          <p:cNvPr id="9" name="Frame 8">
            <a:extLst>
              <a:ext uri="{FF2B5EF4-FFF2-40B4-BE49-F238E27FC236}">
                <a16:creationId xmlns:a16="http://schemas.microsoft.com/office/drawing/2014/main" id="{00A065AA-DA11-9974-8C6B-8A9585046760}"/>
              </a:ext>
            </a:extLst>
          </p:cNvPr>
          <p:cNvSpPr/>
          <p:nvPr/>
        </p:nvSpPr>
        <p:spPr>
          <a:xfrm>
            <a:off x="1396861" y="2631389"/>
            <a:ext cx="4190023" cy="2321859"/>
          </a:xfrm>
          <a:prstGeom prst="frame">
            <a:avLst>
              <a:gd name="adj1" fmla="val 39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Frame 9">
            <a:extLst>
              <a:ext uri="{FF2B5EF4-FFF2-40B4-BE49-F238E27FC236}">
                <a16:creationId xmlns:a16="http://schemas.microsoft.com/office/drawing/2014/main" id="{EB613C7B-DA3A-26AF-1DEB-B5FEE0CBFDAF}"/>
              </a:ext>
            </a:extLst>
          </p:cNvPr>
          <p:cNvSpPr/>
          <p:nvPr/>
        </p:nvSpPr>
        <p:spPr>
          <a:xfrm>
            <a:off x="1396861" y="4816214"/>
            <a:ext cx="4190024" cy="649941"/>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3141E709-1F9E-8C6C-7BDB-C84B67995F22}"/>
              </a:ext>
            </a:extLst>
          </p:cNvPr>
          <p:cNvSpPr/>
          <p:nvPr/>
        </p:nvSpPr>
        <p:spPr>
          <a:xfrm>
            <a:off x="1396861" y="5415915"/>
            <a:ext cx="4190024" cy="944802"/>
          </a:xfrm>
          <a:prstGeom prst="frame">
            <a:avLst>
              <a:gd name="adj1" fmla="val 934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ame 11">
            <a:extLst>
              <a:ext uri="{FF2B5EF4-FFF2-40B4-BE49-F238E27FC236}">
                <a16:creationId xmlns:a16="http://schemas.microsoft.com/office/drawing/2014/main" id="{B3477E9B-0FFE-B6CC-E034-D3B82229B532}"/>
              </a:ext>
            </a:extLst>
          </p:cNvPr>
          <p:cNvSpPr/>
          <p:nvPr/>
        </p:nvSpPr>
        <p:spPr>
          <a:xfrm>
            <a:off x="6271478" y="1755841"/>
            <a:ext cx="4262598" cy="2469386"/>
          </a:xfrm>
          <a:prstGeom prst="frame">
            <a:avLst>
              <a:gd name="adj1" fmla="val 32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a16="http://schemas.microsoft.com/office/drawing/2014/main" id="{56FEF105-D80C-5D69-A792-84B941979906}"/>
              </a:ext>
            </a:extLst>
          </p:cNvPr>
          <p:cNvSpPr/>
          <p:nvPr/>
        </p:nvSpPr>
        <p:spPr>
          <a:xfrm>
            <a:off x="6271477" y="4145715"/>
            <a:ext cx="4262599" cy="1748234"/>
          </a:xfrm>
          <a:prstGeom prst="frame">
            <a:avLst>
              <a:gd name="adj1" fmla="val 45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Frame 13">
            <a:extLst>
              <a:ext uri="{FF2B5EF4-FFF2-40B4-BE49-F238E27FC236}">
                <a16:creationId xmlns:a16="http://schemas.microsoft.com/office/drawing/2014/main" id="{A8DAA423-F5B9-C00A-1306-B8EF8581A521}"/>
              </a:ext>
            </a:extLst>
          </p:cNvPr>
          <p:cNvSpPr/>
          <p:nvPr/>
        </p:nvSpPr>
        <p:spPr>
          <a:xfrm>
            <a:off x="6271479" y="5893949"/>
            <a:ext cx="4262598" cy="649941"/>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descr="Logo&#10;&#10;Description automatically generated">
            <a:extLst>
              <a:ext uri="{FF2B5EF4-FFF2-40B4-BE49-F238E27FC236}">
                <a16:creationId xmlns:a16="http://schemas.microsoft.com/office/drawing/2014/main" id="{0D15594B-C1A9-74F1-9F19-0276511336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212104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animBg="1"/>
      <p:bldP spid="12" grpId="1" animBg="1"/>
      <p:bldP spid="13" grpId="0" animBg="1"/>
      <p:bldP spid="13" grpId="1" animBg="1"/>
      <p:bldP spid="1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40EE-1F7A-5F0D-A09D-59BFEB232DC2}"/>
              </a:ext>
            </a:extLst>
          </p:cNvPr>
          <p:cNvSpPr>
            <a:spLocks noGrp="1"/>
          </p:cNvSpPr>
          <p:nvPr>
            <p:ph type="title"/>
          </p:nvPr>
        </p:nvSpPr>
        <p:spPr/>
        <p:txBody>
          <a:bodyPr/>
          <a:lstStyle/>
          <a:p>
            <a:r>
              <a:rPr lang="en-US" dirty="0"/>
              <a:t>Safety Data Sheets</a:t>
            </a:r>
          </a:p>
        </p:txBody>
      </p:sp>
      <p:pic>
        <p:nvPicPr>
          <p:cNvPr id="4" name="Picture 3">
            <a:extLst>
              <a:ext uri="{FF2B5EF4-FFF2-40B4-BE49-F238E27FC236}">
                <a16:creationId xmlns:a16="http://schemas.microsoft.com/office/drawing/2014/main" id="{6D46B3E5-04B3-CF85-DDD4-E1300D35D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786" y="1519177"/>
            <a:ext cx="4130337" cy="5333522"/>
          </a:xfrm>
          <a:prstGeom prst="rect">
            <a:avLst/>
          </a:prstGeom>
        </p:spPr>
      </p:pic>
      <p:pic>
        <p:nvPicPr>
          <p:cNvPr id="7" name="Picture 6">
            <a:extLst>
              <a:ext uri="{FF2B5EF4-FFF2-40B4-BE49-F238E27FC236}">
                <a16:creationId xmlns:a16="http://schemas.microsoft.com/office/drawing/2014/main" id="{B8821C2D-9EA7-0246-228E-831277585D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222" y="1519177"/>
            <a:ext cx="4130338" cy="5243734"/>
          </a:xfrm>
          <a:prstGeom prst="rect">
            <a:avLst/>
          </a:prstGeom>
        </p:spPr>
      </p:pic>
      <p:sp>
        <p:nvSpPr>
          <p:cNvPr id="9" name="Frame 8">
            <a:extLst>
              <a:ext uri="{FF2B5EF4-FFF2-40B4-BE49-F238E27FC236}">
                <a16:creationId xmlns:a16="http://schemas.microsoft.com/office/drawing/2014/main" id="{2F81F0BF-3680-198F-368F-A493AC27F0EE}"/>
              </a:ext>
            </a:extLst>
          </p:cNvPr>
          <p:cNvSpPr/>
          <p:nvPr/>
        </p:nvSpPr>
        <p:spPr>
          <a:xfrm>
            <a:off x="838200" y="2804548"/>
            <a:ext cx="4326653" cy="4007959"/>
          </a:xfrm>
          <a:prstGeom prst="frame">
            <a:avLst>
              <a:gd name="adj1" fmla="val 23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Frame 9">
            <a:extLst>
              <a:ext uri="{FF2B5EF4-FFF2-40B4-BE49-F238E27FC236}">
                <a16:creationId xmlns:a16="http://schemas.microsoft.com/office/drawing/2014/main" id="{AB8783F3-EDC1-AB6D-9EE1-6D0FCA9835EF}"/>
              </a:ext>
            </a:extLst>
          </p:cNvPr>
          <p:cNvSpPr/>
          <p:nvPr/>
        </p:nvSpPr>
        <p:spPr>
          <a:xfrm>
            <a:off x="5960786" y="3006066"/>
            <a:ext cx="4607903" cy="998021"/>
          </a:xfrm>
          <a:prstGeom prst="frame">
            <a:avLst>
              <a:gd name="adj1" fmla="val 95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F82BA8AF-6B1E-311F-E71E-7659A040B7D7}"/>
              </a:ext>
            </a:extLst>
          </p:cNvPr>
          <p:cNvSpPr/>
          <p:nvPr/>
        </p:nvSpPr>
        <p:spPr>
          <a:xfrm>
            <a:off x="5970639" y="4041834"/>
            <a:ext cx="4598051" cy="649941"/>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ame 11">
            <a:extLst>
              <a:ext uri="{FF2B5EF4-FFF2-40B4-BE49-F238E27FC236}">
                <a16:creationId xmlns:a16="http://schemas.microsoft.com/office/drawing/2014/main" id="{8E5ADDDD-ACDA-D310-83C2-627343F4ABC0}"/>
              </a:ext>
            </a:extLst>
          </p:cNvPr>
          <p:cNvSpPr/>
          <p:nvPr/>
        </p:nvSpPr>
        <p:spPr>
          <a:xfrm>
            <a:off x="5970639" y="4435406"/>
            <a:ext cx="4598051" cy="1630450"/>
          </a:xfrm>
          <a:prstGeom prst="frame">
            <a:avLst>
              <a:gd name="adj1" fmla="val 57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a16="http://schemas.microsoft.com/office/drawing/2014/main" id="{CDA04A6E-7EEE-ECFD-CE93-94B7E4D7ABF0}"/>
              </a:ext>
            </a:extLst>
          </p:cNvPr>
          <p:cNvSpPr/>
          <p:nvPr/>
        </p:nvSpPr>
        <p:spPr>
          <a:xfrm>
            <a:off x="5970639" y="5947714"/>
            <a:ext cx="4598051" cy="649941"/>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Frame 2">
            <a:extLst>
              <a:ext uri="{FF2B5EF4-FFF2-40B4-BE49-F238E27FC236}">
                <a16:creationId xmlns:a16="http://schemas.microsoft.com/office/drawing/2014/main" id="{5E7F42F4-3C5D-08C0-DFB7-35B126497874}"/>
              </a:ext>
            </a:extLst>
          </p:cNvPr>
          <p:cNvSpPr/>
          <p:nvPr/>
        </p:nvSpPr>
        <p:spPr>
          <a:xfrm>
            <a:off x="5960786" y="1519177"/>
            <a:ext cx="4617755" cy="1765511"/>
          </a:xfrm>
          <a:prstGeom prst="frame">
            <a:avLst>
              <a:gd name="adj1" fmla="val 579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descr="Logo&#10;&#10;Description automatically generated">
            <a:extLst>
              <a:ext uri="{FF2B5EF4-FFF2-40B4-BE49-F238E27FC236}">
                <a16:creationId xmlns:a16="http://schemas.microsoft.com/office/drawing/2014/main" id="{DF0DB7B6-AAF5-0417-B95B-E5D405278D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115677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animBg="1"/>
      <p:bldP spid="12" grpId="1" animBg="1"/>
      <p:bldP spid="13" grpId="0" animBg="1"/>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40EE-1F7A-5F0D-A09D-59BFEB232DC2}"/>
              </a:ext>
            </a:extLst>
          </p:cNvPr>
          <p:cNvSpPr>
            <a:spLocks noGrp="1"/>
          </p:cNvSpPr>
          <p:nvPr>
            <p:ph type="title"/>
          </p:nvPr>
        </p:nvSpPr>
        <p:spPr/>
        <p:txBody>
          <a:bodyPr/>
          <a:lstStyle/>
          <a:p>
            <a:r>
              <a:rPr lang="en-US" dirty="0"/>
              <a:t>Safety Data Sheets</a:t>
            </a:r>
          </a:p>
        </p:txBody>
      </p:sp>
      <p:pic>
        <p:nvPicPr>
          <p:cNvPr id="8" name="Picture 7">
            <a:extLst>
              <a:ext uri="{FF2B5EF4-FFF2-40B4-BE49-F238E27FC236}">
                <a16:creationId xmlns:a16="http://schemas.microsoft.com/office/drawing/2014/main" id="{E660F559-549E-8FBC-4D0F-873BE734B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9057" y="1519176"/>
            <a:ext cx="4127494" cy="5338824"/>
          </a:xfrm>
          <a:prstGeom prst="rect">
            <a:avLst/>
          </a:prstGeom>
        </p:spPr>
      </p:pic>
      <p:sp>
        <p:nvSpPr>
          <p:cNvPr id="9" name="Frame 8">
            <a:extLst>
              <a:ext uri="{FF2B5EF4-FFF2-40B4-BE49-F238E27FC236}">
                <a16:creationId xmlns:a16="http://schemas.microsoft.com/office/drawing/2014/main" id="{16B8475C-BBA9-7468-6542-ADFA93F4B543}"/>
              </a:ext>
            </a:extLst>
          </p:cNvPr>
          <p:cNvSpPr/>
          <p:nvPr/>
        </p:nvSpPr>
        <p:spPr>
          <a:xfrm>
            <a:off x="5886121" y="4649807"/>
            <a:ext cx="4733365" cy="1915589"/>
          </a:xfrm>
          <a:prstGeom prst="frame">
            <a:avLst>
              <a:gd name="adj1" fmla="val 57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a:extLst>
              <a:ext uri="{FF2B5EF4-FFF2-40B4-BE49-F238E27FC236}">
                <a16:creationId xmlns:a16="http://schemas.microsoft.com/office/drawing/2014/main" id="{9B65F08F-6EC3-B34F-717E-78D4FB0C2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7747" y="1519177"/>
            <a:ext cx="4145439" cy="5338823"/>
          </a:xfrm>
          <a:prstGeom prst="rect">
            <a:avLst/>
          </a:prstGeom>
        </p:spPr>
      </p:pic>
      <p:pic>
        <p:nvPicPr>
          <p:cNvPr id="4" name="Picture 3" descr="Logo&#10;&#10;Description automatically generated">
            <a:extLst>
              <a:ext uri="{FF2B5EF4-FFF2-40B4-BE49-F238E27FC236}">
                <a16:creationId xmlns:a16="http://schemas.microsoft.com/office/drawing/2014/main" id="{AA4F0CE4-D706-EE71-F7E2-F9E8234D01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1134406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room with pipes and pipes&#10;&#10;AI-generated content may be incorrect.">
            <a:extLst>
              <a:ext uri="{FF2B5EF4-FFF2-40B4-BE49-F238E27FC236}">
                <a16:creationId xmlns:a16="http://schemas.microsoft.com/office/drawing/2014/main" id="{4B650606-FAA5-17B0-7D2B-79BD00F3FC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159" y="0"/>
            <a:ext cx="5143500" cy="6858000"/>
          </a:xfrm>
          <a:prstGeom prst="rect">
            <a:avLst/>
          </a:prstGeom>
        </p:spPr>
      </p:pic>
      <p:sp>
        <p:nvSpPr>
          <p:cNvPr id="2" name="Title 1">
            <a:extLst>
              <a:ext uri="{FF2B5EF4-FFF2-40B4-BE49-F238E27FC236}">
                <a16:creationId xmlns:a16="http://schemas.microsoft.com/office/drawing/2014/main" id="{45B73002-0BE7-14F5-5D4C-ADEA55339158}"/>
              </a:ext>
            </a:extLst>
          </p:cNvPr>
          <p:cNvSpPr txBox="1">
            <a:spLocks/>
          </p:cNvSpPr>
          <p:nvPr/>
        </p:nvSpPr>
        <p:spPr>
          <a:xfrm>
            <a:off x="1012874" y="1534619"/>
            <a:ext cx="4202307" cy="2642176"/>
          </a:xfrm>
          <a:prstGeom prst="rect">
            <a:avLst/>
          </a:prstGeom>
          <a:noFill/>
        </p:spPr>
        <p:txBody>
          <a:bodyPr>
            <a:normAutofit/>
          </a:bodyPr>
          <a:lst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a:lstStyle>
          <a:p>
            <a:r>
              <a:rPr lang="en-US" dirty="0"/>
              <a:t>Let’s Talk About Chlorine</a:t>
            </a:r>
          </a:p>
        </p:txBody>
      </p:sp>
      <p:pic>
        <p:nvPicPr>
          <p:cNvPr id="3" name="Picture 2" descr="Logo&#10;&#10;Description automatically generated">
            <a:extLst>
              <a:ext uri="{FF2B5EF4-FFF2-40B4-BE49-F238E27FC236}">
                <a16:creationId xmlns:a16="http://schemas.microsoft.com/office/drawing/2014/main" id="{C148DBA8-E69D-937C-9CEC-A3A098EB1875}"/>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289309" y="5830080"/>
            <a:ext cx="985170" cy="708832"/>
          </a:xfrm>
          <a:prstGeom prst="rect">
            <a:avLst/>
          </a:prstGeom>
        </p:spPr>
      </p:pic>
    </p:spTree>
    <p:extLst>
      <p:ext uri="{BB962C8B-B14F-4D97-AF65-F5344CB8AC3E}">
        <p14:creationId xmlns:p14="http://schemas.microsoft.com/office/powerpoint/2010/main" val="27166214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4509-65E4-56CF-02F2-4531AA5462BE}"/>
              </a:ext>
            </a:extLst>
          </p:cNvPr>
          <p:cNvSpPr>
            <a:spLocks noGrp="1"/>
          </p:cNvSpPr>
          <p:nvPr>
            <p:ph type="title"/>
          </p:nvPr>
        </p:nvSpPr>
        <p:spPr/>
        <p:txBody>
          <a:bodyPr>
            <a:normAutofit fontScale="90000"/>
          </a:bodyPr>
          <a:lstStyle/>
          <a:p>
            <a:r>
              <a:rPr lang="en-US" dirty="0">
                <a:solidFill>
                  <a:schemeClr val="bg1"/>
                </a:solidFill>
              </a:rPr>
              <a:t>You DON’T want chlorine here</a:t>
            </a:r>
          </a:p>
        </p:txBody>
      </p:sp>
      <p:pic>
        <p:nvPicPr>
          <p:cNvPr id="3" name="Picture 2" descr="Logo&#10;&#10;Description automatically generated">
            <a:extLst>
              <a:ext uri="{FF2B5EF4-FFF2-40B4-BE49-F238E27FC236}">
                <a16:creationId xmlns:a16="http://schemas.microsoft.com/office/drawing/2014/main" id="{FBC1FEB2-D789-D15F-5AE2-E9212623143F}"/>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26019747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4509-65E4-56CF-02F2-4531AA5462BE}"/>
              </a:ext>
            </a:extLst>
          </p:cNvPr>
          <p:cNvSpPr>
            <a:spLocks noGrp="1"/>
          </p:cNvSpPr>
          <p:nvPr>
            <p:ph type="title"/>
          </p:nvPr>
        </p:nvSpPr>
        <p:spPr/>
        <p:txBody>
          <a:bodyPr>
            <a:normAutofit/>
          </a:bodyPr>
          <a:lstStyle/>
          <a:p>
            <a:r>
              <a:rPr lang="en-US" dirty="0">
                <a:solidFill>
                  <a:schemeClr val="bg1"/>
                </a:solidFill>
              </a:rPr>
              <a:t>Or here…</a:t>
            </a:r>
          </a:p>
        </p:txBody>
      </p:sp>
      <p:pic>
        <p:nvPicPr>
          <p:cNvPr id="3" name="Picture 2" descr="Logo&#10;&#10;Description automatically generated">
            <a:extLst>
              <a:ext uri="{FF2B5EF4-FFF2-40B4-BE49-F238E27FC236}">
                <a16:creationId xmlns:a16="http://schemas.microsoft.com/office/drawing/2014/main" id="{39F4D4C6-88B1-E8FC-1CDB-A6D245EC527B}"/>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38830761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09B04-05EF-F03A-FFAE-6413F6121F3C}"/>
              </a:ext>
            </a:extLst>
          </p:cNvPr>
          <p:cNvSpPr>
            <a:spLocks noGrp="1"/>
          </p:cNvSpPr>
          <p:nvPr>
            <p:ph type="title"/>
          </p:nvPr>
        </p:nvSpPr>
        <p:spPr>
          <a:xfrm>
            <a:off x="0" y="365125"/>
            <a:ext cx="12192000" cy="1899104"/>
          </a:xfrm>
          <a:solidFill>
            <a:schemeClr val="tx1">
              <a:alpha val="55000"/>
            </a:schemeClr>
          </a:solidFill>
        </p:spPr>
        <p:txBody>
          <a:bodyPr>
            <a:normAutofit/>
          </a:bodyPr>
          <a:lstStyle/>
          <a:p>
            <a:pPr algn="ctr"/>
            <a:r>
              <a:rPr lang="en-US" dirty="0">
                <a:solidFill>
                  <a:schemeClr val="bg1"/>
                </a:solidFill>
              </a:rPr>
              <a:t>Mishandling chlorine can kill you</a:t>
            </a:r>
          </a:p>
        </p:txBody>
      </p:sp>
      <p:pic>
        <p:nvPicPr>
          <p:cNvPr id="3" name="Picture 2" descr="Logo&#10;&#10;Description automatically generated">
            <a:extLst>
              <a:ext uri="{FF2B5EF4-FFF2-40B4-BE49-F238E27FC236}">
                <a16:creationId xmlns:a16="http://schemas.microsoft.com/office/drawing/2014/main" id="{DEC4CB81-5B06-1527-6A5E-0C34C6527C10}"/>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40331860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B1BE-FCBD-5E54-5633-00556BD4B8DA}"/>
              </a:ext>
            </a:extLst>
          </p:cNvPr>
          <p:cNvSpPr>
            <a:spLocks noGrp="1"/>
          </p:cNvSpPr>
          <p:nvPr>
            <p:ph type="title"/>
          </p:nvPr>
        </p:nvSpPr>
        <p:spPr/>
        <p:txBody>
          <a:bodyPr/>
          <a:lstStyle/>
          <a:p>
            <a:r>
              <a:rPr lang="en-US" dirty="0"/>
              <a:t>Chlorine Exposure Effects</a:t>
            </a:r>
          </a:p>
        </p:txBody>
      </p:sp>
      <p:graphicFrame>
        <p:nvGraphicFramePr>
          <p:cNvPr id="3" name="Table 3">
            <a:extLst>
              <a:ext uri="{FF2B5EF4-FFF2-40B4-BE49-F238E27FC236}">
                <a16:creationId xmlns:a16="http://schemas.microsoft.com/office/drawing/2014/main" id="{214A2719-80A8-CC35-5123-6C3FA0C4F221}"/>
              </a:ext>
            </a:extLst>
          </p:cNvPr>
          <p:cNvGraphicFramePr>
            <a:graphicFrameLocks noGrp="1"/>
          </p:cNvGraphicFramePr>
          <p:nvPr>
            <p:extLst>
              <p:ext uri="{D42A27DB-BD31-4B8C-83A1-F6EECF244321}">
                <p14:modId xmlns:p14="http://schemas.microsoft.com/office/powerpoint/2010/main" val="1667097147"/>
              </p:ext>
            </p:extLst>
          </p:nvPr>
        </p:nvGraphicFramePr>
        <p:xfrm>
          <a:off x="141705" y="1690688"/>
          <a:ext cx="11908590" cy="4846320"/>
        </p:xfrm>
        <a:graphic>
          <a:graphicData uri="http://schemas.openxmlformats.org/drawingml/2006/table">
            <a:tbl>
              <a:tblPr firstRow="1" bandRow="1">
                <a:tableStyleId>{5C22544A-7EE6-4342-B048-85BDC9FD1C3A}</a:tableStyleId>
              </a:tblPr>
              <a:tblGrid>
                <a:gridCol w="2675515">
                  <a:extLst>
                    <a:ext uri="{9D8B030D-6E8A-4147-A177-3AD203B41FA5}">
                      <a16:colId xmlns:a16="http://schemas.microsoft.com/office/drawing/2014/main" val="2395135164"/>
                    </a:ext>
                  </a:extLst>
                </a:gridCol>
                <a:gridCol w="9233075">
                  <a:extLst>
                    <a:ext uri="{9D8B030D-6E8A-4147-A177-3AD203B41FA5}">
                      <a16:colId xmlns:a16="http://schemas.microsoft.com/office/drawing/2014/main" val="3854581665"/>
                    </a:ext>
                  </a:extLst>
                </a:gridCol>
              </a:tblGrid>
              <a:tr h="370840">
                <a:tc>
                  <a:txBody>
                    <a:bodyPr/>
                    <a:lstStyle/>
                    <a:p>
                      <a:pPr algn="ctr"/>
                      <a:r>
                        <a:rPr lang="en-US" sz="3000" dirty="0">
                          <a:latin typeface="Raleway" panose="020B0503030101060003" pitchFamily="34" charset="77"/>
                        </a:rPr>
                        <a:t>ppm in Air by Volume </a:t>
                      </a:r>
                    </a:p>
                  </a:txBody>
                  <a:tcPr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3000" dirty="0">
                          <a:latin typeface="Raleway" panose="020B0503030101060003" pitchFamily="34" charset="77"/>
                        </a:rPr>
                        <a:t>Health Effect</a:t>
                      </a:r>
                    </a:p>
                  </a:txBody>
                  <a:tcPr anchor="ctr"/>
                </a:tc>
                <a:extLst>
                  <a:ext uri="{0D108BD9-81ED-4DB2-BD59-A6C34878D82A}">
                    <a16:rowId xmlns:a16="http://schemas.microsoft.com/office/drawing/2014/main" val="90918122"/>
                  </a:ext>
                </a:extLst>
              </a:tr>
              <a:tr h="370840">
                <a:tc>
                  <a:txBody>
                    <a:bodyPr/>
                    <a:lstStyle/>
                    <a:p>
                      <a:pPr algn="ctr"/>
                      <a:r>
                        <a:rPr lang="en-US" sz="3000" b="1" dirty="0">
                          <a:latin typeface="Raleway" panose="020B0503030101060003" pitchFamily="34" charset="77"/>
                        </a:rPr>
                        <a:t>1</a:t>
                      </a:r>
                    </a:p>
                  </a:txBody>
                  <a:tcPr/>
                </a:tc>
                <a:tc>
                  <a:txBody>
                    <a:bodyPr/>
                    <a:lstStyle/>
                    <a:p>
                      <a:r>
                        <a:rPr lang="en-US" sz="3000" b="1" dirty="0">
                          <a:latin typeface="Raleway" panose="020B0503030101060003" pitchFamily="34" charset="77"/>
                        </a:rPr>
                        <a:t>Slight Symptoms after several hours’ exposure</a:t>
                      </a:r>
                    </a:p>
                  </a:txBody>
                  <a:tcPr/>
                </a:tc>
                <a:extLst>
                  <a:ext uri="{0D108BD9-81ED-4DB2-BD59-A6C34878D82A}">
                    <a16:rowId xmlns:a16="http://schemas.microsoft.com/office/drawing/2014/main" val="3817417459"/>
                  </a:ext>
                </a:extLst>
              </a:tr>
              <a:tr h="370840">
                <a:tc>
                  <a:txBody>
                    <a:bodyPr/>
                    <a:lstStyle/>
                    <a:p>
                      <a:pPr algn="ctr"/>
                      <a:r>
                        <a:rPr lang="en-US" sz="3000" dirty="0">
                          <a:latin typeface="Raleway" panose="020B0503030101060003" pitchFamily="34" charset="77"/>
                        </a:rPr>
                        <a:t>0.3 to 3.5</a:t>
                      </a:r>
                    </a:p>
                  </a:txBody>
                  <a:tcPr/>
                </a:tc>
                <a:tc>
                  <a:txBody>
                    <a:bodyPr/>
                    <a:lstStyle/>
                    <a:p>
                      <a:r>
                        <a:rPr lang="en-US" sz="3000" dirty="0">
                          <a:latin typeface="Raleway" panose="020B0503030101060003" pitchFamily="34" charset="77"/>
                        </a:rPr>
                        <a:t>Detectable Odor</a:t>
                      </a:r>
                    </a:p>
                  </a:txBody>
                  <a:tcPr/>
                </a:tc>
                <a:extLst>
                  <a:ext uri="{0D108BD9-81ED-4DB2-BD59-A6C34878D82A}">
                    <a16:rowId xmlns:a16="http://schemas.microsoft.com/office/drawing/2014/main" val="2155997364"/>
                  </a:ext>
                </a:extLst>
              </a:tr>
              <a:tr h="370840">
                <a:tc>
                  <a:txBody>
                    <a:bodyPr/>
                    <a:lstStyle/>
                    <a:p>
                      <a:pPr algn="ctr"/>
                      <a:r>
                        <a:rPr lang="en-US" sz="3000" dirty="0">
                          <a:latin typeface="Raleway" panose="020B0503030101060003" pitchFamily="34" charset="77"/>
                        </a:rPr>
                        <a:t>5</a:t>
                      </a:r>
                    </a:p>
                  </a:txBody>
                  <a:tcPr/>
                </a:tc>
                <a:tc>
                  <a:txBody>
                    <a:bodyPr/>
                    <a:lstStyle/>
                    <a:p>
                      <a:r>
                        <a:rPr lang="en-US" sz="3000" dirty="0">
                          <a:latin typeface="Raleway" panose="020B0503030101060003" pitchFamily="34" charset="77"/>
                        </a:rPr>
                        <a:t>Noxiousness</a:t>
                      </a:r>
                    </a:p>
                  </a:txBody>
                  <a:tcPr/>
                </a:tc>
                <a:extLst>
                  <a:ext uri="{0D108BD9-81ED-4DB2-BD59-A6C34878D82A}">
                    <a16:rowId xmlns:a16="http://schemas.microsoft.com/office/drawing/2014/main" val="2699697923"/>
                  </a:ext>
                </a:extLst>
              </a:tr>
              <a:tr h="370840">
                <a:tc>
                  <a:txBody>
                    <a:bodyPr/>
                    <a:lstStyle/>
                    <a:p>
                      <a:pPr algn="ctr"/>
                      <a:r>
                        <a:rPr lang="en-US" sz="3000" dirty="0">
                          <a:latin typeface="Raleway" panose="020B0503030101060003" pitchFamily="34" charset="77"/>
                        </a:rPr>
                        <a:t>15</a:t>
                      </a:r>
                    </a:p>
                  </a:txBody>
                  <a:tcPr/>
                </a:tc>
                <a:tc>
                  <a:txBody>
                    <a:bodyPr/>
                    <a:lstStyle/>
                    <a:p>
                      <a:r>
                        <a:rPr lang="en-US" sz="3000" dirty="0">
                          <a:latin typeface="Raleway" panose="020B0503030101060003" pitchFamily="34" charset="77"/>
                        </a:rPr>
                        <a:t>Throat Irritation</a:t>
                      </a:r>
                    </a:p>
                  </a:txBody>
                  <a:tcPr/>
                </a:tc>
                <a:extLst>
                  <a:ext uri="{0D108BD9-81ED-4DB2-BD59-A6C34878D82A}">
                    <a16:rowId xmlns:a16="http://schemas.microsoft.com/office/drawing/2014/main" val="2707495269"/>
                  </a:ext>
                </a:extLst>
              </a:tr>
              <a:tr h="370840">
                <a:tc>
                  <a:txBody>
                    <a:bodyPr/>
                    <a:lstStyle/>
                    <a:p>
                      <a:pPr algn="ctr"/>
                      <a:r>
                        <a:rPr lang="en-US" sz="3000" dirty="0">
                          <a:latin typeface="Raleway" panose="020B0503030101060003" pitchFamily="34" charset="77"/>
                        </a:rPr>
                        <a:t>30</a:t>
                      </a:r>
                    </a:p>
                  </a:txBody>
                  <a:tcPr/>
                </a:tc>
                <a:tc>
                  <a:txBody>
                    <a:bodyPr/>
                    <a:lstStyle/>
                    <a:p>
                      <a:r>
                        <a:rPr lang="en-US" sz="3000" dirty="0">
                          <a:latin typeface="Raleway" panose="020B0503030101060003" pitchFamily="34" charset="77"/>
                        </a:rPr>
                        <a:t>Coughing</a:t>
                      </a:r>
                    </a:p>
                  </a:txBody>
                  <a:tcPr/>
                </a:tc>
                <a:extLst>
                  <a:ext uri="{0D108BD9-81ED-4DB2-BD59-A6C34878D82A}">
                    <a16:rowId xmlns:a16="http://schemas.microsoft.com/office/drawing/2014/main" val="983400738"/>
                  </a:ext>
                </a:extLst>
              </a:tr>
              <a:tr h="370840">
                <a:tc>
                  <a:txBody>
                    <a:bodyPr/>
                    <a:lstStyle/>
                    <a:p>
                      <a:pPr algn="ctr"/>
                      <a:r>
                        <a:rPr lang="en-US" sz="3000" dirty="0">
                          <a:latin typeface="Raleway" panose="020B0503030101060003" pitchFamily="34" charset="77"/>
                        </a:rPr>
                        <a:t>40</a:t>
                      </a:r>
                    </a:p>
                  </a:txBody>
                  <a:tcPr/>
                </a:tc>
                <a:tc>
                  <a:txBody>
                    <a:bodyPr/>
                    <a:lstStyle/>
                    <a:p>
                      <a:r>
                        <a:rPr lang="en-US" sz="3000" dirty="0">
                          <a:latin typeface="Raleway" panose="020B0503030101060003" pitchFamily="34" charset="77"/>
                        </a:rPr>
                        <a:t>Dangerous after 30 minutes</a:t>
                      </a:r>
                    </a:p>
                  </a:txBody>
                  <a:tcPr/>
                </a:tc>
                <a:extLst>
                  <a:ext uri="{0D108BD9-81ED-4DB2-BD59-A6C34878D82A}">
                    <a16:rowId xmlns:a16="http://schemas.microsoft.com/office/drawing/2014/main" val="3427635741"/>
                  </a:ext>
                </a:extLst>
              </a:tr>
              <a:tr h="370840">
                <a:tc>
                  <a:txBody>
                    <a:bodyPr/>
                    <a:lstStyle/>
                    <a:p>
                      <a:pPr algn="ctr"/>
                      <a:r>
                        <a:rPr lang="en-US" sz="3000" dirty="0">
                          <a:latin typeface="Raleway" panose="020B0503030101060003" pitchFamily="34" charset="77"/>
                        </a:rPr>
                        <a:t>1000</a:t>
                      </a:r>
                    </a:p>
                  </a:txBody>
                  <a:tcPr/>
                </a:tc>
                <a:tc>
                  <a:txBody>
                    <a:bodyPr/>
                    <a:lstStyle/>
                    <a:p>
                      <a:r>
                        <a:rPr lang="en-US" sz="3000" dirty="0">
                          <a:latin typeface="Raleway" panose="020B0503030101060003" pitchFamily="34" charset="77"/>
                        </a:rPr>
                        <a:t>Death after a few deep breaths</a:t>
                      </a:r>
                    </a:p>
                  </a:txBody>
                  <a:tcPr/>
                </a:tc>
                <a:extLst>
                  <a:ext uri="{0D108BD9-81ED-4DB2-BD59-A6C34878D82A}">
                    <a16:rowId xmlns:a16="http://schemas.microsoft.com/office/drawing/2014/main" val="4033513267"/>
                  </a:ext>
                </a:extLst>
              </a:tr>
            </a:tbl>
          </a:graphicData>
        </a:graphic>
      </p:graphicFrame>
    </p:spTree>
    <p:extLst>
      <p:ext uri="{BB962C8B-B14F-4D97-AF65-F5344CB8AC3E}">
        <p14:creationId xmlns:p14="http://schemas.microsoft.com/office/powerpoint/2010/main" val="21074166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F0E62-C1F9-4946-E3DC-D3F8530C7340}"/>
              </a:ext>
            </a:extLst>
          </p:cNvPr>
          <p:cNvSpPr>
            <a:spLocks noGrp="1"/>
          </p:cNvSpPr>
          <p:nvPr>
            <p:ph type="title"/>
          </p:nvPr>
        </p:nvSpPr>
        <p:spPr>
          <a:xfrm>
            <a:off x="838201" y="1569063"/>
            <a:ext cx="10515600" cy="2852737"/>
          </a:xfrm>
        </p:spPr>
        <p:txBody>
          <a:bodyPr/>
          <a:lstStyle/>
          <a:p>
            <a:r>
              <a:rPr lang="en-US" dirty="0"/>
              <a:t>Know your safety equipment	</a:t>
            </a:r>
          </a:p>
        </p:txBody>
      </p:sp>
      <p:sp>
        <p:nvSpPr>
          <p:cNvPr id="3" name="Text Placeholder 2">
            <a:extLst>
              <a:ext uri="{FF2B5EF4-FFF2-40B4-BE49-F238E27FC236}">
                <a16:creationId xmlns:a16="http://schemas.microsoft.com/office/drawing/2014/main" id="{9265BECE-B947-70D2-4DC1-9F9C436AABEA}"/>
              </a:ext>
            </a:extLst>
          </p:cNvPr>
          <p:cNvSpPr>
            <a:spLocks noGrp="1"/>
          </p:cNvSpPr>
          <p:nvPr>
            <p:ph type="body" idx="1"/>
          </p:nvPr>
        </p:nvSpPr>
        <p:spPr/>
        <p:txBody>
          <a:bodyPr>
            <a:normAutofit fontScale="92500" lnSpcReduction="10000"/>
          </a:bodyPr>
          <a:lstStyle/>
          <a:p>
            <a:r>
              <a:rPr lang="en-US" dirty="0"/>
              <a:t>Where it is, how and when to use it, and how to maintain it</a:t>
            </a:r>
          </a:p>
        </p:txBody>
      </p:sp>
      <p:pic>
        <p:nvPicPr>
          <p:cNvPr id="4" name="Picture 3" descr="Logo&#10;&#10;Description automatically generated">
            <a:extLst>
              <a:ext uri="{FF2B5EF4-FFF2-40B4-BE49-F238E27FC236}">
                <a16:creationId xmlns:a16="http://schemas.microsoft.com/office/drawing/2014/main" id="{82C99AEA-B7BA-1942-0292-C7C0555B05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pic>
        <p:nvPicPr>
          <p:cNvPr id="5" name="Picture 4" descr="Logo&#10;&#10;Description automatically generated with low confidence">
            <a:extLst>
              <a:ext uri="{FF2B5EF4-FFF2-40B4-BE49-F238E27FC236}">
                <a16:creationId xmlns:a16="http://schemas.microsoft.com/office/drawing/2014/main" id="{810FCED1-27CE-40BB-431C-B41A9E5CC93D}"/>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047673" y="-5047672"/>
            <a:ext cx="2096654" cy="12192000"/>
          </a:xfrm>
          <a:prstGeom prst="rect">
            <a:avLst/>
          </a:prstGeom>
        </p:spPr>
      </p:pic>
    </p:spTree>
    <p:extLst>
      <p:ext uri="{BB962C8B-B14F-4D97-AF65-F5344CB8AC3E}">
        <p14:creationId xmlns:p14="http://schemas.microsoft.com/office/powerpoint/2010/main" val="14100903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3BAE-F03A-7A2E-68C5-FF311AA96C8A}"/>
              </a:ext>
            </a:extLst>
          </p:cNvPr>
          <p:cNvSpPr>
            <a:spLocks noGrp="1"/>
          </p:cNvSpPr>
          <p:nvPr>
            <p:ph type="title"/>
          </p:nvPr>
        </p:nvSpPr>
        <p:spPr>
          <a:xfrm>
            <a:off x="894080" y="593725"/>
            <a:ext cx="4434840" cy="3342171"/>
          </a:xfrm>
        </p:spPr>
        <p:txBody>
          <a:bodyPr>
            <a:normAutofit/>
          </a:bodyPr>
          <a:lstStyle/>
          <a:p>
            <a:r>
              <a:rPr lang="en-US" dirty="0"/>
              <a:t>Respirator with cartridges:</a:t>
            </a:r>
          </a:p>
        </p:txBody>
      </p:sp>
      <p:pic>
        <p:nvPicPr>
          <p:cNvPr id="4098" name="Picture 2" descr="Full Face Respirator: Silicone, Hook-and-Loop (5-Point), Threaded, S Mask Size, Neoprene, 7600">
            <a:extLst>
              <a:ext uri="{FF2B5EF4-FFF2-40B4-BE49-F238E27FC236}">
                <a16:creationId xmlns:a16="http://schemas.microsoft.com/office/drawing/2014/main" id="{F5053A95-1C52-1A28-1289-51D42A6EF4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800" y="50800"/>
            <a:ext cx="6807200" cy="68072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BA369376-ED47-6E5B-5865-B57221B32C0C}"/>
              </a:ext>
            </a:extLst>
          </p:cNvPr>
          <p:cNvSpPr txBox="1">
            <a:spLocks/>
          </p:cNvSpPr>
          <p:nvPr/>
        </p:nvSpPr>
        <p:spPr>
          <a:xfrm>
            <a:off x="922020" y="3429000"/>
            <a:ext cx="4434840" cy="3019066"/>
          </a:xfrm>
          <a:prstGeom prst="rect">
            <a:avLst/>
          </a:prstGeom>
        </p:spPr>
        <p:txBody>
          <a:bodyPr vert="horz" lIns="91440" tIns="45720" rIns="91440" bIns="45720" rtlCol="0" anchor="ctr">
            <a:normAutofit/>
          </a:bodyPr>
          <a:lst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a:lstStyle>
          <a:p>
            <a:r>
              <a:rPr lang="en-US" b="1" dirty="0"/>
              <a:t>For escape purposes only</a:t>
            </a:r>
            <a:endParaRPr lang="en-US" dirty="0"/>
          </a:p>
        </p:txBody>
      </p:sp>
    </p:spTree>
    <p:extLst>
      <p:ext uri="{BB962C8B-B14F-4D97-AF65-F5344CB8AC3E}">
        <p14:creationId xmlns:p14="http://schemas.microsoft.com/office/powerpoint/2010/main" val="125539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3BAE-F03A-7A2E-68C5-FF311AA96C8A}"/>
              </a:ext>
            </a:extLst>
          </p:cNvPr>
          <p:cNvSpPr>
            <a:spLocks noGrp="1"/>
          </p:cNvSpPr>
          <p:nvPr>
            <p:ph type="title"/>
          </p:nvPr>
        </p:nvSpPr>
        <p:spPr>
          <a:xfrm>
            <a:off x="478301" y="365125"/>
            <a:ext cx="4501662" cy="6228715"/>
          </a:xfrm>
        </p:spPr>
        <p:txBody>
          <a:bodyPr>
            <a:normAutofit/>
          </a:bodyPr>
          <a:lstStyle/>
          <a:p>
            <a:r>
              <a:rPr lang="en-US" dirty="0"/>
              <a:t>If O</a:t>
            </a:r>
            <a:r>
              <a:rPr lang="en-US" baseline="-25000" dirty="0"/>
              <a:t>2</a:t>
            </a:r>
            <a:r>
              <a:rPr lang="en-US" dirty="0"/>
              <a:t> level drops below 12%, there’s not enough oxygen to sustain you.</a:t>
            </a:r>
          </a:p>
        </p:txBody>
      </p:sp>
      <p:pic>
        <p:nvPicPr>
          <p:cNvPr id="4098" name="Picture 2" descr="Full Face Respirator: Silicone, Hook-and-Loop (5-Point), Threaded, S Mask Size, Neoprene, 7600">
            <a:extLst>
              <a:ext uri="{FF2B5EF4-FFF2-40B4-BE49-F238E27FC236}">
                <a16:creationId xmlns:a16="http://schemas.microsoft.com/office/drawing/2014/main" id="{F5053A95-1C52-1A28-1289-51D42A6EF4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800" y="50800"/>
            <a:ext cx="6807200" cy="680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2665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Main product photo">
            <a:extLst>
              <a:ext uri="{FF2B5EF4-FFF2-40B4-BE49-F238E27FC236}">
                <a16:creationId xmlns:a16="http://schemas.microsoft.com/office/drawing/2014/main" id="{F219B6E2-51D0-D6C8-062D-3CDE048E81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800" y="0"/>
            <a:ext cx="6807200" cy="6807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6703BAE-F03A-7A2E-68C5-FF311AA96C8A}"/>
              </a:ext>
            </a:extLst>
          </p:cNvPr>
          <p:cNvSpPr>
            <a:spLocks noGrp="1"/>
          </p:cNvSpPr>
          <p:nvPr>
            <p:ph type="title"/>
          </p:nvPr>
        </p:nvSpPr>
        <p:spPr>
          <a:xfrm>
            <a:off x="838200" y="784030"/>
            <a:ext cx="5257800" cy="6228715"/>
          </a:xfrm>
        </p:spPr>
        <p:txBody>
          <a:bodyPr anchor="t">
            <a:normAutofit/>
          </a:bodyPr>
          <a:lstStyle/>
          <a:p>
            <a:r>
              <a:rPr lang="en-US" dirty="0"/>
              <a:t>SCBA System:</a:t>
            </a:r>
            <a:br>
              <a:rPr lang="en-US" dirty="0"/>
            </a:br>
            <a:r>
              <a:rPr lang="en-US" sz="2000" dirty="0">
                <a:solidFill>
                  <a:schemeClr val="bg1"/>
                </a:solidFill>
              </a:rPr>
              <a:t>b</a:t>
            </a:r>
            <a:br>
              <a:rPr lang="en-US" dirty="0"/>
            </a:br>
            <a:r>
              <a:rPr lang="en-US" b="1" dirty="0"/>
              <a:t>S</a:t>
            </a:r>
            <a:r>
              <a:rPr lang="en-US" dirty="0"/>
              <a:t>elf </a:t>
            </a:r>
            <a:r>
              <a:rPr lang="en-US" b="1" dirty="0"/>
              <a:t>C</a:t>
            </a:r>
            <a:r>
              <a:rPr lang="en-US" dirty="0"/>
              <a:t>ontained </a:t>
            </a:r>
            <a:r>
              <a:rPr lang="en-US" b="1" dirty="0"/>
              <a:t>B</a:t>
            </a:r>
            <a:r>
              <a:rPr lang="en-US" dirty="0"/>
              <a:t>reathing </a:t>
            </a:r>
            <a:r>
              <a:rPr lang="en-US" b="1" dirty="0"/>
              <a:t>A</a:t>
            </a:r>
            <a:r>
              <a:rPr lang="en-US" dirty="0"/>
              <a:t>pparatus</a:t>
            </a:r>
          </a:p>
        </p:txBody>
      </p:sp>
    </p:spTree>
    <p:extLst>
      <p:ext uri="{BB962C8B-B14F-4D97-AF65-F5344CB8AC3E}">
        <p14:creationId xmlns:p14="http://schemas.microsoft.com/office/powerpoint/2010/main" val="10295885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Main product photo">
            <a:extLst>
              <a:ext uri="{FF2B5EF4-FFF2-40B4-BE49-F238E27FC236}">
                <a16:creationId xmlns:a16="http://schemas.microsoft.com/office/drawing/2014/main" id="{F219B6E2-51D0-D6C8-062D-3CDE048E81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800" y="0"/>
            <a:ext cx="6807200" cy="6807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6703BAE-F03A-7A2E-68C5-FF311AA96C8A}"/>
              </a:ext>
            </a:extLst>
          </p:cNvPr>
          <p:cNvSpPr>
            <a:spLocks noGrp="1"/>
          </p:cNvSpPr>
          <p:nvPr>
            <p:ph type="title"/>
          </p:nvPr>
        </p:nvSpPr>
        <p:spPr>
          <a:xfrm>
            <a:off x="838200" y="676421"/>
            <a:ext cx="7124114" cy="5763846"/>
          </a:xfrm>
        </p:spPr>
        <p:txBody>
          <a:bodyPr anchor="t">
            <a:normAutofit/>
          </a:bodyPr>
          <a:lstStyle/>
          <a:p>
            <a:pPr>
              <a:lnSpc>
                <a:spcPct val="100000"/>
              </a:lnSpc>
              <a:spcBef>
                <a:spcPts val="1200"/>
              </a:spcBef>
              <a:spcAft>
                <a:spcPts val="1800"/>
              </a:spcAft>
            </a:pPr>
            <a:r>
              <a:rPr lang="en-US" dirty="0"/>
              <a:t>SCBA System:</a:t>
            </a:r>
            <a:br>
              <a:rPr lang="en-US" dirty="0"/>
            </a:br>
            <a:r>
              <a:rPr lang="en-US" sz="2000" dirty="0">
                <a:solidFill>
                  <a:schemeClr val="bg1"/>
                </a:solidFill>
              </a:rPr>
              <a:t>b</a:t>
            </a:r>
            <a:br>
              <a:rPr lang="en-US" dirty="0"/>
            </a:br>
            <a:r>
              <a:rPr lang="en-US" dirty="0"/>
              <a:t>Requires training to use properly</a:t>
            </a:r>
          </a:p>
        </p:txBody>
      </p:sp>
    </p:spTree>
    <p:extLst>
      <p:ext uri="{BB962C8B-B14F-4D97-AF65-F5344CB8AC3E}">
        <p14:creationId xmlns:p14="http://schemas.microsoft.com/office/powerpoint/2010/main" val="36082026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C0CBA3E3-0AA2-34EC-2678-7976B9F1DC7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93194DA-83A4-F6C8-AEE4-5A62D66B3F64}"/>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2F0C0413-BAB0-21D6-C0D0-1A1340DFDF62}"/>
              </a:ext>
            </a:extLst>
          </p:cNvPr>
          <p:cNvSpPr txBox="1">
            <a:spLocks/>
          </p:cNvSpPr>
          <p:nvPr/>
        </p:nvSpPr>
        <p:spPr>
          <a:xfrm>
            <a:off x="1882775" y="4413250"/>
            <a:ext cx="8303962" cy="2444750"/>
          </a:xfrm>
          <a:prstGeom prst="rect">
            <a:avLst/>
          </a:prstGeom>
          <a:noFill/>
        </p:spPr>
        <p:txBody>
          <a:bodyPr vert="horz" lIns="91440" tIns="45720" rIns="91440" bIns="45720" rtlCol="0" anchor="ctr">
            <a:normAutofit fontScale="550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Respirators can be used without fit testing as long as they are the right size?</a:t>
            </a:r>
          </a:p>
          <a:p>
            <a:r>
              <a:rPr lang="en-US" dirty="0"/>
              <a:t>True</a:t>
            </a:r>
          </a:p>
          <a:p>
            <a:r>
              <a:rPr lang="en-US" dirty="0"/>
              <a:t>False</a:t>
            </a:r>
          </a:p>
        </p:txBody>
      </p:sp>
    </p:spTree>
    <p:extLst>
      <p:ext uri="{BB962C8B-B14F-4D97-AF65-F5344CB8AC3E}">
        <p14:creationId xmlns:p14="http://schemas.microsoft.com/office/powerpoint/2010/main" val="28112498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62F0BC86-00D6-C07A-5F7B-D51E0A8BF5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9CE519A-3B29-B040-6292-4C386A333D03}"/>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BBF4BC4C-1752-F844-1422-BD205A99705E}"/>
              </a:ext>
            </a:extLst>
          </p:cNvPr>
          <p:cNvSpPr txBox="1">
            <a:spLocks/>
          </p:cNvSpPr>
          <p:nvPr/>
        </p:nvSpPr>
        <p:spPr>
          <a:xfrm>
            <a:off x="1882775" y="4413250"/>
            <a:ext cx="8303962" cy="2444750"/>
          </a:xfrm>
          <a:prstGeom prst="rect">
            <a:avLst/>
          </a:prstGeom>
          <a:noFill/>
        </p:spPr>
        <p:txBody>
          <a:bodyPr vert="horz" lIns="91440" tIns="45720" rIns="91440" bIns="45720" rtlCol="0" anchor="ctr">
            <a:normAutofit fontScale="550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Respirators can be used without fit testing as long as they are the right size?</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True</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1"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False</a:t>
            </a:r>
          </a:p>
        </p:txBody>
      </p:sp>
    </p:spTree>
    <p:extLst>
      <p:ext uri="{BB962C8B-B14F-4D97-AF65-F5344CB8AC3E}">
        <p14:creationId xmlns:p14="http://schemas.microsoft.com/office/powerpoint/2010/main" val="23690114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bg>
      <p:bgPr>
        <a:solidFill>
          <a:srgbClr val="ADA8A4"/>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3989E1F-E797-605F-7CBA-413D3CF09363}"/>
              </a:ext>
            </a:extLst>
          </p:cNvPr>
          <p:cNvSpPr>
            <a:spLocks noGrp="1"/>
          </p:cNvSpPr>
          <p:nvPr>
            <p:ph type="title"/>
          </p:nvPr>
        </p:nvSpPr>
        <p:spPr>
          <a:xfrm>
            <a:off x="198805" y="3656284"/>
            <a:ext cx="10515600" cy="2852737"/>
          </a:xfrm>
        </p:spPr>
        <p:txBody>
          <a:bodyPr/>
          <a:lstStyle/>
          <a:p>
            <a:r>
              <a:rPr lang="en-US" dirty="0">
                <a:solidFill>
                  <a:schemeClr val="bg1"/>
                </a:solidFill>
              </a:rPr>
              <a:t>Confined Spaces</a:t>
            </a:r>
          </a:p>
        </p:txBody>
      </p:sp>
      <p:pic>
        <p:nvPicPr>
          <p:cNvPr id="1026" name="Picture 2">
            <a:extLst>
              <a:ext uri="{FF2B5EF4-FFF2-40B4-BE49-F238E27FC236}">
                <a16:creationId xmlns:a16="http://schemas.microsoft.com/office/drawing/2014/main" id="{90DFB59B-F396-98C2-8440-34F63A40F3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7" t="438" r="-393" b="6539"/>
          <a:stretch>
            <a:fillRect/>
          </a:stretch>
        </p:blipFill>
        <p:spPr bwMode="auto">
          <a:xfrm>
            <a:off x="6674603" y="0"/>
            <a:ext cx="553289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5826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1E2220-3F74-50FE-C28E-90F0C3C04B8D}"/>
              </a:ext>
            </a:extLst>
          </p:cNvPr>
          <p:cNvSpPr txBox="1"/>
          <p:nvPr/>
        </p:nvSpPr>
        <p:spPr>
          <a:xfrm>
            <a:off x="838200" y="1997839"/>
            <a:ext cx="10768584" cy="3554819"/>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sz="3000" dirty="0">
                <a:latin typeface="Raleway" panose="020B0503030101060003" pitchFamily="34" charset="77"/>
              </a:rPr>
              <a:t>Large enough and configured so that an employee can bodily enter and perform work</a:t>
            </a:r>
          </a:p>
          <a:p>
            <a:pPr marL="457200" indent="-457200">
              <a:spcAft>
                <a:spcPts val="1800"/>
              </a:spcAft>
              <a:buFont typeface="Arial" panose="020B0604020202020204" pitchFamily="34" charset="0"/>
              <a:buChar char="•"/>
            </a:pPr>
            <a:r>
              <a:rPr lang="en-US" sz="3000" dirty="0">
                <a:latin typeface="Raleway" panose="020B0503030101060003" pitchFamily="34" charset="77"/>
              </a:rPr>
              <a:t>Has limited or restricted means for entry and exit</a:t>
            </a:r>
          </a:p>
          <a:p>
            <a:pPr marL="457200" indent="-457200">
              <a:spcAft>
                <a:spcPts val="1800"/>
              </a:spcAft>
              <a:buFont typeface="Arial" panose="020B0604020202020204" pitchFamily="34" charset="0"/>
              <a:buChar char="•"/>
            </a:pPr>
            <a:r>
              <a:rPr lang="en-US" sz="3000" dirty="0">
                <a:latin typeface="Raleway" panose="020B0503030101060003" pitchFamily="34" charset="77"/>
              </a:rPr>
              <a:t>Is not designed for continuous occupancy</a:t>
            </a:r>
          </a:p>
          <a:p>
            <a:pPr marL="457200" indent="-457200">
              <a:spcAft>
                <a:spcPts val="1800"/>
              </a:spcAft>
              <a:buFont typeface="Arial" panose="020B0604020202020204" pitchFamily="34" charset="0"/>
              <a:buChar char="•"/>
            </a:pPr>
            <a:r>
              <a:rPr lang="en-US" sz="3000" dirty="0">
                <a:latin typeface="Raleway" panose="020B0503030101060003" pitchFamily="34" charset="77"/>
              </a:rPr>
              <a:t>Every entry into a confined space requires  a confined space entry permit</a:t>
            </a:r>
          </a:p>
        </p:txBody>
      </p:sp>
      <p:pic>
        <p:nvPicPr>
          <p:cNvPr id="4" name="Picture 3" descr="Logo&#10;&#10;Description automatically generated">
            <a:extLst>
              <a:ext uri="{FF2B5EF4-FFF2-40B4-BE49-F238E27FC236}">
                <a16:creationId xmlns:a16="http://schemas.microsoft.com/office/drawing/2014/main" id="{06A9D1B9-4B17-CC90-784F-AA451C3208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0A3A8805-7A07-8158-29F7-DF8D93C6D784}"/>
              </a:ext>
            </a:extLst>
          </p:cNvPr>
          <p:cNvSpPr>
            <a:spLocks noGrp="1"/>
          </p:cNvSpPr>
          <p:nvPr>
            <p:ph type="title"/>
          </p:nvPr>
        </p:nvSpPr>
        <p:spPr>
          <a:xfrm>
            <a:off x="838200" y="533565"/>
            <a:ext cx="10515600" cy="1325563"/>
          </a:xfrm>
        </p:spPr>
        <p:txBody>
          <a:bodyPr/>
          <a:lstStyle/>
          <a:p>
            <a:r>
              <a:rPr lang="en-US" dirty="0"/>
              <a:t>Confined Spaces</a:t>
            </a:r>
          </a:p>
        </p:txBody>
      </p:sp>
    </p:spTree>
    <p:extLst>
      <p:ext uri="{BB962C8B-B14F-4D97-AF65-F5344CB8AC3E}">
        <p14:creationId xmlns:p14="http://schemas.microsoft.com/office/powerpoint/2010/main" val="17867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8747CF-8BA5-EDD8-D13D-BC276CF59005}"/>
              </a:ext>
            </a:extLst>
          </p:cNvPr>
          <p:cNvSpPr txBox="1"/>
          <p:nvPr/>
        </p:nvSpPr>
        <p:spPr>
          <a:xfrm>
            <a:off x="838200" y="1688123"/>
            <a:ext cx="9857509" cy="5170646"/>
          </a:xfrm>
          <a:prstGeom prst="rect">
            <a:avLst/>
          </a:prstGeom>
          <a:noFill/>
        </p:spPr>
        <p:txBody>
          <a:bodyPr wrap="square" rtlCol="0">
            <a:spAutoFit/>
          </a:bodyPr>
          <a:lstStyle/>
          <a:p>
            <a:pPr marL="457200" indent="-457200">
              <a:buFont typeface="Arial" panose="020B0604020202020204" pitchFamily="34" charset="0"/>
              <a:buChar char="•"/>
            </a:pPr>
            <a:r>
              <a:rPr lang="en-US" sz="3000" dirty="0">
                <a:latin typeface="Raleway" panose="020B0503030101060003" pitchFamily="34" charset="77"/>
              </a:rPr>
              <a:t>Air contamination:</a:t>
            </a:r>
          </a:p>
          <a:p>
            <a:pPr marL="914400" lvl="1" indent="-457200">
              <a:buFont typeface="Arial" panose="020B0604020202020204" pitchFamily="34" charset="0"/>
              <a:buChar char="•"/>
            </a:pPr>
            <a:r>
              <a:rPr lang="en-US" sz="3000" dirty="0">
                <a:latin typeface="Raleway" panose="020B0503030101060003" pitchFamily="34" charset="77"/>
              </a:rPr>
              <a:t>Flammable</a:t>
            </a:r>
          </a:p>
          <a:p>
            <a:pPr marL="914400" lvl="1" indent="-457200">
              <a:buFont typeface="Arial" panose="020B0604020202020204" pitchFamily="34" charset="0"/>
              <a:buChar char="•"/>
            </a:pPr>
            <a:r>
              <a:rPr lang="en-US" sz="3000" dirty="0">
                <a:latin typeface="Raleway" panose="020B0503030101060003" pitchFamily="34" charset="77"/>
              </a:rPr>
              <a:t>Explosive</a:t>
            </a:r>
          </a:p>
          <a:p>
            <a:pPr marL="914400" lvl="1" indent="-457200">
              <a:spcAft>
                <a:spcPts val="1800"/>
              </a:spcAft>
              <a:buFont typeface="Arial" panose="020B0604020202020204" pitchFamily="34" charset="0"/>
              <a:buChar char="•"/>
            </a:pPr>
            <a:r>
              <a:rPr lang="en-US" sz="3000" dirty="0">
                <a:latin typeface="Raleway" panose="020B0503030101060003" pitchFamily="34" charset="77"/>
              </a:rPr>
              <a:t>Toxic</a:t>
            </a:r>
          </a:p>
          <a:p>
            <a:pPr marL="457200" indent="-457200">
              <a:spcAft>
                <a:spcPts val="1800"/>
              </a:spcAft>
              <a:buFont typeface="Arial" panose="020B0604020202020204" pitchFamily="34" charset="0"/>
              <a:buChar char="•"/>
            </a:pPr>
            <a:r>
              <a:rPr lang="en-US" sz="3000" dirty="0">
                <a:latin typeface="Raleway" panose="020B0503030101060003" pitchFamily="34" charset="77"/>
              </a:rPr>
              <a:t>Explosive chemical dust</a:t>
            </a:r>
          </a:p>
          <a:p>
            <a:pPr marL="457200" indent="-457200">
              <a:spcAft>
                <a:spcPts val="1800"/>
              </a:spcAft>
              <a:buFont typeface="Arial" panose="020B0604020202020204" pitchFamily="34" charset="0"/>
              <a:buChar char="•"/>
            </a:pPr>
            <a:r>
              <a:rPr lang="en-US" sz="3000" dirty="0">
                <a:latin typeface="Raleway" panose="020B0503030101060003" pitchFamily="34" charset="77"/>
              </a:rPr>
              <a:t>Oxygen enriched atmosphere (increases explosion risk)</a:t>
            </a:r>
          </a:p>
          <a:p>
            <a:pPr marL="457200" indent="-457200">
              <a:spcAft>
                <a:spcPts val="1800"/>
              </a:spcAft>
              <a:buFont typeface="Arial" panose="020B0604020202020204" pitchFamily="34" charset="0"/>
              <a:buChar char="•"/>
            </a:pPr>
            <a:r>
              <a:rPr lang="en-US" sz="3000" dirty="0">
                <a:latin typeface="Raleway" panose="020B0503030101060003" pitchFamily="34" charset="77"/>
              </a:rPr>
              <a:t>Oxygen deficient atmosphere</a:t>
            </a:r>
          </a:p>
          <a:p>
            <a:pPr marL="457200" indent="-457200">
              <a:spcAft>
                <a:spcPts val="1800"/>
              </a:spcAft>
              <a:buFont typeface="Arial" panose="020B0604020202020204" pitchFamily="34" charset="0"/>
              <a:buChar char="•"/>
            </a:pPr>
            <a:endParaRPr lang="en-US" sz="3000" dirty="0">
              <a:latin typeface="Raleway" panose="020B0503030101060003" pitchFamily="34" charset="77"/>
            </a:endParaRPr>
          </a:p>
        </p:txBody>
      </p:sp>
      <p:pic>
        <p:nvPicPr>
          <p:cNvPr id="4" name="Picture 3" descr="Logo&#10;&#10;Description automatically generated">
            <a:extLst>
              <a:ext uri="{FF2B5EF4-FFF2-40B4-BE49-F238E27FC236}">
                <a16:creationId xmlns:a16="http://schemas.microsoft.com/office/drawing/2014/main" id="{B36E35E8-DD5C-7C4B-AD3A-CA171313D4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F0C99446-AF3A-BF42-0E22-48D728D3EA4B}"/>
              </a:ext>
            </a:extLst>
          </p:cNvPr>
          <p:cNvSpPr>
            <a:spLocks noGrp="1"/>
          </p:cNvSpPr>
          <p:nvPr>
            <p:ph type="title"/>
          </p:nvPr>
        </p:nvSpPr>
        <p:spPr>
          <a:xfrm>
            <a:off x="838200" y="506795"/>
            <a:ext cx="10515600" cy="1325563"/>
          </a:xfrm>
        </p:spPr>
        <p:txBody>
          <a:bodyPr/>
          <a:lstStyle/>
          <a:p>
            <a:r>
              <a:rPr lang="en-US" dirty="0"/>
              <a:t>Confined Space Hazards</a:t>
            </a:r>
          </a:p>
        </p:txBody>
      </p:sp>
    </p:spTree>
    <p:extLst>
      <p:ext uri="{BB962C8B-B14F-4D97-AF65-F5344CB8AC3E}">
        <p14:creationId xmlns:p14="http://schemas.microsoft.com/office/powerpoint/2010/main" val="313484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8747CF-8BA5-EDD8-D13D-BC276CF59005}"/>
              </a:ext>
            </a:extLst>
          </p:cNvPr>
          <p:cNvSpPr txBox="1"/>
          <p:nvPr/>
        </p:nvSpPr>
        <p:spPr>
          <a:xfrm>
            <a:off x="407963" y="1565260"/>
            <a:ext cx="11784037" cy="4401205"/>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4000" dirty="0">
                <a:latin typeface="Raleway" panose="020B0503030101060003" pitchFamily="34" charset="77"/>
              </a:rPr>
              <a:t>20.9% oxygen: normal conditions</a:t>
            </a:r>
          </a:p>
          <a:p>
            <a:pPr marL="457200" indent="-457200">
              <a:spcAft>
                <a:spcPts val="1200"/>
              </a:spcAft>
              <a:buFont typeface="Arial" panose="020B0604020202020204" pitchFamily="34" charset="0"/>
              <a:buChar char="•"/>
            </a:pPr>
            <a:r>
              <a:rPr lang="en-US" sz="4000" dirty="0">
                <a:latin typeface="Raleway" panose="020B0503030101060003" pitchFamily="34" charset="77"/>
              </a:rPr>
              <a:t>&lt;19.5% oxygen: potentially dangerous conditions</a:t>
            </a:r>
          </a:p>
          <a:p>
            <a:pPr marL="457200" indent="-457200">
              <a:spcAft>
                <a:spcPts val="1200"/>
              </a:spcAft>
              <a:buFont typeface="Arial" panose="020B0604020202020204" pitchFamily="34" charset="0"/>
              <a:buChar char="•"/>
            </a:pPr>
            <a:r>
              <a:rPr lang="en-US" sz="4000" dirty="0">
                <a:latin typeface="Raleway" panose="020B0503030101060003" pitchFamily="34" charset="77"/>
              </a:rPr>
              <a:t>17% oxygen: shortness of breath</a:t>
            </a:r>
          </a:p>
          <a:p>
            <a:pPr marL="457200" indent="-457200">
              <a:spcAft>
                <a:spcPts val="1200"/>
              </a:spcAft>
              <a:buFont typeface="Arial" panose="020B0604020202020204" pitchFamily="34" charset="0"/>
              <a:buChar char="•"/>
            </a:pPr>
            <a:r>
              <a:rPr lang="en-US" sz="4000" dirty="0">
                <a:latin typeface="Raleway" panose="020B0503030101060003" pitchFamily="34" charset="77"/>
              </a:rPr>
              <a:t>10% to 6% oxygen: rapid loss of consciousness</a:t>
            </a:r>
          </a:p>
          <a:p>
            <a:pPr marL="457200" indent="-457200">
              <a:spcAft>
                <a:spcPts val="1200"/>
              </a:spcAft>
              <a:buFont typeface="Arial" panose="020B0604020202020204" pitchFamily="34" charset="0"/>
              <a:buChar char="•"/>
            </a:pPr>
            <a:r>
              <a:rPr lang="en-US" sz="4000" dirty="0">
                <a:latin typeface="Raleway" panose="020B0503030101060003" pitchFamily="34" charset="77"/>
              </a:rPr>
              <a:t>&lt;6% oxygen: death occurs in minutes</a:t>
            </a:r>
          </a:p>
        </p:txBody>
      </p:sp>
      <p:pic>
        <p:nvPicPr>
          <p:cNvPr id="4" name="Picture 3" descr="Logo&#10;&#10;Description automatically generated">
            <a:extLst>
              <a:ext uri="{FF2B5EF4-FFF2-40B4-BE49-F238E27FC236}">
                <a16:creationId xmlns:a16="http://schemas.microsoft.com/office/drawing/2014/main" id="{F0110FD4-48ED-1495-A98F-178E1F41D8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852B33F4-C070-4A35-974C-BA09964117BE}"/>
              </a:ext>
            </a:extLst>
          </p:cNvPr>
          <p:cNvSpPr>
            <a:spLocks noGrp="1"/>
          </p:cNvSpPr>
          <p:nvPr>
            <p:ph type="title"/>
          </p:nvPr>
        </p:nvSpPr>
        <p:spPr>
          <a:xfrm>
            <a:off x="838200" y="365125"/>
            <a:ext cx="10515600" cy="1325563"/>
          </a:xfrm>
        </p:spPr>
        <p:txBody>
          <a:bodyPr/>
          <a:lstStyle/>
          <a:p>
            <a:r>
              <a:rPr lang="en-US" dirty="0"/>
              <a:t>Oxygen Facts</a:t>
            </a:r>
          </a:p>
        </p:txBody>
      </p:sp>
    </p:spTree>
    <p:extLst>
      <p:ext uri="{BB962C8B-B14F-4D97-AF65-F5344CB8AC3E}">
        <p14:creationId xmlns:p14="http://schemas.microsoft.com/office/powerpoint/2010/main" val="3664875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8747CF-8BA5-EDD8-D13D-BC276CF59005}"/>
              </a:ext>
            </a:extLst>
          </p:cNvPr>
          <p:cNvSpPr txBox="1"/>
          <p:nvPr/>
        </p:nvSpPr>
        <p:spPr>
          <a:xfrm>
            <a:off x="838200" y="1848232"/>
            <a:ext cx="11158728" cy="4339650"/>
          </a:xfrm>
          <a:prstGeom prst="rect">
            <a:avLst/>
          </a:prstGeom>
          <a:noFill/>
        </p:spPr>
        <p:txBody>
          <a:bodyPr wrap="square" rtlCol="0">
            <a:spAutoFit/>
          </a:bodyPr>
          <a:lstStyle/>
          <a:p>
            <a:pPr marL="571500" indent="-571500">
              <a:spcAft>
                <a:spcPts val="1800"/>
              </a:spcAft>
              <a:buFont typeface="Arial" panose="020B0604020202020204" pitchFamily="34" charset="0"/>
              <a:buChar char="•"/>
            </a:pPr>
            <a:r>
              <a:rPr lang="en-US" sz="3600" dirty="0">
                <a:latin typeface="Raleway" panose="020B0503030101060003" pitchFamily="34" charset="77"/>
              </a:rPr>
              <a:t>Bacterial action using up available oxygen</a:t>
            </a:r>
          </a:p>
          <a:p>
            <a:pPr marL="571500" indent="-571500">
              <a:spcAft>
                <a:spcPts val="1800"/>
              </a:spcAft>
              <a:buFont typeface="Arial" panose="020B0604020202020204" pitchFamily="34" charset="0"/>
              <a:buChar char="•"/>
            </a:pPr>
            <a:r>
              <a:rPr lang="en-US" sz="3600" dirty="0">
                <a:latin typeface="Raleway" panose="020B0503030101060003" pitchFamily="34" charset="77"/>
              </a:rPr>
              <a:t>Displacement of oxygen by other gases</a:t>
            </a:r>
          </a:p>
          <a:p>
            <a:pPr marL="571500" indent="-571500">
              <a:spcAft>
                <a:spcPts val="1800"/>
              </a:spcAft>
              <a:buFont typeface="Arial" panose="020B0604020202020204" pitchFamily="34" charset="0"/>
              <a:buChar char="•"/>
            </a:pPr>
            <a:r>
              <a:rPr lang="en-US" sz="3600" dirty="0">
                <a:latin typeface="Raleway" panose="020B0503030101060003" pitchFamily="34" charset="77"/>
              </a:rPr>
              <a:t>Oxidation of metals or other materials depletes oxygen</a:t>
            </a:r>
          </a:p>
          <a:p>
            <a:pPr marL="571500" indent="-571500">
              <a:spcAft>
                <a:spcPts val="1800"/>
              </a:spcAft>
              <a:buFont typeface="Arial" panose="020B0604020202020204" pitchFamily="34" charset="0"/>
              <a:buChar char="•"/>
            </a:pPr>
            <a:r>
              <a:rPr lang="en-US" sz="3600" dirty="0">
                <a:latin typeface="Raleway" panose="020B0503030101060003" pitchFamily="34" charset="77"/>
              </a:rPr>
              <a:t>Absorption of oxygen into surfaces</a:t>
            </a:r>
          </a:p>
          <a:p>
            <a:pPr marL="571500" indent="-571500">
              <a:spcAft>
                <a:spcPts val="1800"/>
              </a:spcAft>
              <a:buFont typeface="Arial" panose="020B0604020202020204" pitchFamily="34" charset="0"/>
              <a:buChar char="•"/>
            </a:pPr>
            <a:r>
              <a:rPr lang="en-US" sz="3600" dirty="0">
                <a:latin typeface="Raleway" panose="020B0503030101060003" pitchFamily="34" charset="77"/>
              </a:rPr>
              <a:t>Combustion</a:t>
            </a:r>
          </a:p>
        </p:txBody>
      </p:sp>
      <p:pic>
        <p:nvPicPr>
          <p:cNvPr id="4" name="Picture 3" descr="Logo&#10;&#10;Description automatically generated">
            <a:extLst>
              <a:ext uri="{FF2B5EF4-FFF2-40B4-BE49-F238E27FC236}">
                <a16:creationId xmlns:a16="http://schemas.microsoft.com/office/drawing/2014/main" id="{60A9BDDA-BE37-6597-431B-28E0F6AB13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786E5CEA-2DA6-718D-C82B-BC096994EC36}"/>
              </a:ext>
            </a:extLst>
          </p:cNvPr>
          <p:cNvSpPr txBox="1">
            <a:spLocks/>
          </p:cNvSpPr>
          <p:nvPr/>
        </p:nvSpPr>
        <p:spPr>
          <a:xfrm>
            <a:off x="838200" y="353874"/>
            <a:ext cx="10515600" cy="1325563"/>
          </a:xfrm>
          <a:prstGeom prst="rect">
            <a:avLst/>
          </a:prstGeom>
        </p:spPr>
        <p:txBody>
          <a:bodyPr vert="horz" lIns="91440" tIns="45720" rIns="91440" bIns="45720" rtlCol="0" anchor="ctr">
            <a:normAutofit/>
          </a:bodyPr>
          <a:lst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a:lstStyle>
          <a:p>
            <a:r>
              <a:rPr lang="en-US" dirty="0"/>
              <a:t>Oxygen Deficiency Causes</a:t>
            </a:r>
          </a:p>
        </p:txBody>
      </p:sp>
    </p:spTree>
    <p:extLst>
      <p:ext uri="{BB962C8B-B14F-4D97-AF65-F5344CB8AC3E}">
        <p14:creationId xmlns:p14="http://schemas.microsoft.com/office/powerpoint/2010/main" val="175694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ABA7A4"/>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6F5E1338-8691-D7DE-BD94-634C668D075E}"/>
              </a:ext>
            </a:extLst>
          </p:cNvPr>
          <p:cNvGrpSpPr/>
          <p:nvPr/>
        </p:nvGrpSpPr>
        <p:grpSpPr>
          <a:xfrm>
            <a:off x="5486400" y="0"/>
            <a:ext cx="6705600" cy="6858000"/>
            <a:chOff x="3527303" y="0"/>
            <a:chExt cx="7658136" cy="6858000"/>
          </a:xfrm>
        </p:grpSpPr>
        <p:pic>
          <p:nvPicPr>
            <p:cNvPr id="9" name="Picture 8">
              <a:extLst>
                <a:ext uri="{FF2B5EF4-FFF2-40B4-BE49-F238E27FC236}">
                  <a16:creationId xmlns:a16="http://schemas.microsoft.com/office/drawing/2014/main" id="{84795831-8300-9637-6344-CB2E734DCAB6}"/>
                </a:ext>
              </a:extLst>
            </p:cNvPr>
            <p:cNvPicPr>
              <a:picLocks noChangeAspect="1"/>
            </p:cNvPicPr>
            <p:nvPr/>
          </p:nvPicPr>
          <p:blipFill>
            <a:blip r:embed="rId3">
              <a:extLst>
                <a:ext uri="{28A0092B-C50C-407E-A947-70E740481C1C}">
                  <a14:useLocalDpi xmlns:a14="http://schemas.microsoft.com/office/drawing/2010/main" val="0"/>
                </a:ext>
              </a:extLst>
            </a:blip>
            <a:srcRect r="16250"/>
            <a:stretch>
              <a:fillRect/>
            </a:stretch>
          </p:blipFill>
          <p:spPr>
            <a:xfrm>
              <a:off x="3527303" y="0"/>
              <a:ext cx="7658136" cy="6858000"/>
            </a:xfrm>
            <a:prstGeom prst="rect">
              <a:avLst/>
            </a:prstGeom>
          </p:spPr>
        </p:pic>
        <p:sp>
          <p:nvSpPr>
            <p:cNvPr id="7" name="Rectangle: Rounded Corners 6">
              <a:extLst>
                <a:ext uri="{FF2B5EF4-FFF2-40B4-BE49-F238E27FC236}">
                  <a16:creationId xmlns:a16="http://schemas.microsoft.com/office/drawing/2014/main" id="{0F1A83DC-4D88-C431-73AC-1126F2FA8862}"/>
                </a:ext>
              </a:extLst>
            </p:cNvPr>
            <p:cNvSpPr/>
            <p:nvPr/>
          </p:nvSpPr>
          <p:spPr>
            <a:xfrm>
              <a:off x="8918916" y="5979707"/>
              <a:ext cx="2266523" cy="409578"/>
            </a:xfrm>
            <a:prstGeom prst="round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 name="Content Placeholder 2">
            <a:extLst>
              <a:ext uri="{FF2B5EF4-FFF2-40B4-BE49-F238E27FC236}">
                <a16:creationId xmlns:a16="http://schemas.microsoft.com/office/drawing/2014/main" id="{B57C514B-4347-65EC-1BBE-68B071BBEBAC}"/>
              </a:ext>
            </a:extLst>
          </p:cNvPr>
          <p:cNvSpPr>
            <a:spLocks noGrp="1"/>
          </p:cNvSpPr>
          <p:nvPr>
            <p:ph idx="1"/>
          </p:nvPr>
        </p:nvSpPr>
        <p:spPr>
          <a:xfrm>
            <a:off x="28136" y="0"/>
            <a:ext cx="5458264" cy="6858000"/>
          </a:xfrm>
          <a:solidFill>
            <a:srgbClr val="404040">
              <a:alpha val="70000"/>
            </a:srgbClr>
          </a:solidFill>
        </p:spPr>
        <p:txBody>
          <a:bodyPr>
            <a:normAutofit fontScale="92500" lnSpcReduction="10000"/>
          </a:bodyPr>
          <a:lstStyle/>
          <a:p>
            <a:pPr>
              <a:spcBef>
                <a:spcPts val="1200"/>
              </a:spcBef>
              <a:spcAft>
                <a:spcPts val="1800"/>
              </a:spcAft>
            </a:pPr>
            <a:endParaRPr lang="en-US" sz="4000" dirty="0">
              <a:solidFill>
                <a:schemeClr val="bg1"/>
              </a:solidFill>
              <a:effectLst/>
            </a:endParaRPr>
          </a:p>
          <a:p>
            <a:pPr>
              <a:spcBef>
                <a:spcPts val="1200"/>
              </a:spcBef>
              <a:spcAft>
                <a:spcPts val="1800"/>
              </a:spcAft>
            </a:pPr>
            <a:endParaRPr lang="en-US" sz="4000" dirty="0">
              <a:solidFill>
                <a:schemeClr val="bg1"/>
              </a:solidFill>
            </a:endParaRPr>
          </a:p>
          <a:p>
            <a:pPr>
              <a:spcBef>
                <a:spcPts val="1200"/>
              </a:spcBef>
              <a:spcAft>
                <a:spcPts val="1800"/>
              </a:spcAft>
            </a:pPr>
            <a:r>
              <a:rPr lang="en-US" sz="4000" dirty="0">
                <a:solidFill>
                  <a:schemeClr val="bg1"/>
                </a:solidFill>
                <a:effectLst/>
              </a:rPr>
              <a:t>Deadly gases can accumulate, or oxygen can be displaced.</a:t>
            </a:r>
          </a:p>
          <a:p>
            <a:pPr>
              <a:spcBef>
                <a:spcPts val="1200"/>
              </a:spcBef>
              <a:spcAft>
                <a:spcPts val="1800"/>
              </a:spcAft>
            </a:pPr>
            <a:r>
              <a:rPr lang="en-US" sz="4000" dirty="0">
                <a:solidFill>
                  <a:schemeClr val="bg1"/>
                </a:solidFill>
              </a:rPr>
              <a:t>Atmospheric testing</a:t>
            </a:r>
          </a:p>
          <a:p>
            <a:pPr>
              <a:spcBef>
                <a:spcPts val="1200"/>
              </a:spcBef>
              <a:spcAft>
                <a:spcPts val="1800"/>
              </a:spcAft>
            </a:pPr>
            <a:r>
              <a:rPr lang="en-US" sz="4000" dirty="0">
                <a:solidFill>
                  <a:schemeClr val="bg1"/>
                </a:solidFill>
              </a:rPr>
              <a:t>Adequate ventilation</a:t>
            </a:r>
          </a:p>
          <a:p>
            <a:pPr>
              <a:spcBef>
                <a:spcPts val="1200"/>
              </a:spcBef>
              <a:spcAft>
                <a:spcPts val="1800"/>
              </a:spcAft>
            </a:pPr>
            <a:r>
              <a:rPr lang="en-US" sz="4000" dirty="0">
                <a:solidFill>
                  <a:schemeClr val="bg1"/>
                </a:solidFill>
              </a:rPr>
              <a:t>Corrosive gasses eat away at steps</a:t>
            </a:r>
          </a:p>
          <a:p>
            <a:pPr>
              <a:spcBef>
                <a:spcPts val="1200"/>
              </a:spcBef>
              <a:spcAft>
                <a:spcPts val="1800"/>
              </a:spcAft>
            </a:pPr>
            <a:endParaRPr lang="en-US" sz="4000" dirty="0">
              <a:effectLst/>
            </a:endParaRPr>
          </a:p>
        </p:txBody>
      </p:sp>
      <p:pic>
        <p:nvPicPr>
          <p:cNvPr id="4" name="Picture 3" descr="Logo&#10;&#10;Description automatically generated">
            <a:extLst>
              <a:ext uri="{FF2B5EF4-FFF2-40B4-BE49-F238E27FC236}">
                <a16:creationId xmlns:a16="http://schemas.microsoft.com/office/drawing/2014/main" id="{5F9E4D9F-D425-31B6-4829-4F4CA8FF6C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10" name="Title 1">
            <a:extLst>
              <a:ext uri="{FF2B5EF4-FFF2-40B4-BE49-F238E27FC236}">
                <a16:creationId xmlns:a16="http://schemas.microsoft.com/office/drawing/2014/main" id="{A5EDBD72-66EE-6159-1D1D-0F13EB34B6C3}"/>
              </a:ext>
            </a:extLst>
          </p:cNvPr>
          <p:cNvSpPr>
            <a:spLocks noGrp="1"/>
          </p:cNvSpPr>
          <p:nvPr>
            <p:ph type="title"/>
          </p:nvPr>
        </p:nvSpPr>
        <p:spPr>
          <a:xfrm>
            <a:off x="140088" y="192089"/>
            <a:ext cx="9876109" cy="1325563"/>
          </a:xfrm>
        </p:spPr>
        <p:txBody>
          <a:bodyPr>
            <a:normAutofit/>
          </a:bodyPr>
          <a:lstStyle/>
          <a:p>
            <a:r>
              <a:rPr lang="en-US" dirty="0">
                <a:solidFill>
                  <a:schemeClr val="bg1"/>
                </a:solidFill>
              </a:rPr>
              <a:t>Pits and Vaults</a:t>
            </a:r>
          </a:p>
        </p:txBody>
      </p:sp>
      <p:sp>
        <p:nvSpPr>
          <p:cNvPr id="2" name="Title 2">
            <a:extLst>
              <a:ext uri="{FF2B5EF4-FFF2-40B4-BE49-F238E27FC236}">
                <a16:creationId xmlns:a16="http://schemas.microsoft.com/office/drawing/2014/main" id="{8A316EEB-B7EA-9E4E-523D-DF267BD70B12}"/>
              </a:ext>
            </a:extLst>
          </p:cNvPr>
          <p:cNvSpPr txBox="1">
            <a:spLocks/>
          </p:cNvSpPr>
          <p:nvPr/>
        </p:nvSpPr>
        <p:spPr>
          <a:xfrm>
            <a:off x="831851" y="1709740"/>
            <a:ext cx="10515600" cy="2852737"/>
          </a:xfrm>
          <a:prstGeom prst="rect">
            <a:avLst/>
          </a:prstGeom>
        </p:spPr>
        <p:txBody>
          <a:bodyPr vert="horz" lIns="91440" tIns="45720" rIns="91440" bIns="45720" rtlCol="0" anchor="ctr">
            <a:normAutofit/>
          </a:bodyPr>
          <a:lst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a:lstStyle>
          <a:p>
            <a:endParaRPr lang="en-US" dirty="0">
              <a:solidFill>
                <a:schemeClr val="bg1"/>
              </a:solidFill>
            </a:endParaRPr>
          </a:p>
        </p:txBody>
      </p:sp>
    </p:spTree>
    <p:extLst>
      <p:ext uri="{BB962C8B-B14F-4D97-AF65-F5344CB8AC3E}">
        <p14:creationId xmlns:p14="http://schemas.microsoft.com/office/powerpoint/2010/main" val="10036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416D33-0947-164C-CDD8-5F6DA3EC558E}"/>
              </a:ext>
            </a:extLst>
          </p:cNvPr>
          <p:cNvSpPr>
            <a:spLocks noGrp="1"/>
          </p:cNvSpPr>
          <p:nvPr>
            <p:ph type="body" sz="quarter" idx="13"/>
          </p:nvPr>
        </p:nvSpPr>
        <p:spPr>
          <a:xfrm>
            <a:off x="2686755" y="2610203"/>
            <a:ext cx="7416800" cy="1637594"/>
          </a:xfrm>
          <a:solidFill>
            <a:srgbClr val="212539">
              <a:alpha val="85000"/>
            </a:srgbClr>
          </a:solidFill>
        </p:spPr>
        <p:txBody>
          <a:bodyPr>
            <a:normAutofit lnSpcReduction="10000"/>
          </a:bodyPr>
          <a:lstStyle/>
          <a:p>
            <a:r>
              <a:rPr lang="en-US" dirty="0"/>
              <a:t>Maintenance, Repairs, etc.</a:t>
            </a:r>
          </a:p>
        </p:txBody>
      </p:sp>
    </p:spTree>
    <p:extLst>
      <p:ext uri="{BB962C8B-B14F-4D97-AF65-F5344CB8AC3E}">
        <p14:creationId xmlns:p14="http://schemas.microsoft.com/office/powerpoint/2010/main" val="40400445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LTAIR 4XR Multi-Gas Detector: Carbon Monoxide/Combustible Gas/Hydrogen Sulfide/Oxygen, Charcoal">
            <a:extLst>
              <a:ext uri="{FF2B5EF4-FFF2-40B4-BE49-F238E27FC236}">
                <a16:creationId xmlns:a16="http://schemas.microsoft.com/office/drawing/2014/main" id="{35CCAC1B-AFE3-B7A3-FB3E-BA6999C16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845" y="1690688"/>
            <a:ext cx="5167312" cy="51673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F0AAC7F-B962-B968-E195-41B2F44E94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5759060" y="1893672"/>
            <a:ext cx="3969950" cy="4761345"/>
          </a:xfrm>
          <a:prstGeom prst="rect">
            <a:avLst/>
          </a:prstGeom>
        </p:spPr>
      </p:pic>
      <p:pic>
        <p:nvPicPr>
          <p:cNvPr id="3" name="Picture 2" descr="Logo&#10;&#10;Description automatically generated">
            <a:extLst>
              <a:ext uri="{FF2B5EF4-FFF2-40B4-BE49-F238E27FC236}">
                <a16:creationId xmlns:a16="http://schemas.microsoft.com/office/drawing/2014/main" id="{E178B1FB-704D-68D5-DA96-49AEE8CB5C8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
        <p:nvSpPr>
          <p:cNvPr id="8" name="Title 1">
            <a:extLst>
              <a:ext uri="{FF2B5EF4-FFF2-40B4-BE49-F238E27FC236}">
                <a16:creationId xmlns:a16="http://schemas.microsoft.com/office/drawing/2014/main" id="{704B7015-FF62-6E5F-0820-685E23B79FB1}"/>
              </a:ext>
            </a:extLst>
          </p:cNvPr>
          <p:cNvSpPr>
            <a:spLocks noGrp="1"/>
          </p:cNvSpPr>
          <p:nvPr>
            <p:ph type="title"/>
          </p:nvPr>
        </p:nvSpPr>
        <p:spPr>
          <a:xfrm>
            <a:off x="838200" y="365125"/>
            <a:ext cx="10515600" cy="1325563"/>
          </a:xfrm>
        </p:spPr>
        <p:txBody>
          <a:bodyPr/>
          <a:lstStyle/>
          <a:p>
            <a:r>
              <a:rPr lang="en-US" dirty="0"/>
              <a:t>Permits and Monitors</a:t>
            </a:r>
          </a:p>
        </p:txBody>
      </p:sp>
    </p:spTree>
    <p:extLst>
      <p:ext uri="{BB962C8B-B14F-4D97-AF65-F5344CB8AC3E}">
        <p14:creationId xmlns:p14="http://schemas.microsoft.com/office/powerpoint/2010/main" val="10208267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86BA4F3C-1450-1EB4-3642-33A29B9CDF6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D0044F9-8CA3-C300-DF43-5FFC0C6BF1BC}"/>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BE22CD71-8FDD-AC59-BC10-C60DF4AEB7A3}"/>
              </a:ext>
            </a:extLst>
          </p:cNvPr>
          <p:cNvSpPr txBox="1">
            <a:spLocks/>
          </p:cNvSpPr>
          <p:nvPr/>
        </p:nvSpPr>
        <p:spPr>
          <a:xfrm>
            <a:off x="1882775" y="4413250"/>
            <a:ext cx="8352088" cy="2444750"/>
          </a:xfrm>
          <a:prstGeom prst="rect">
            <a:avLst/>
          </a:prstGeom>
          <a:noFill/>
        </p:spPr>
        <p:txBody>
          <a:bodyPr vert="horz" lIns="91440" tIns="45720" rIns="91440" bIns="45720" rtlCol="0" anchor="ctr">
            <a:normAutofit fontScale="400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What is the minimum acceptable oxygen concentration for safe entry into a confined space?</a:t>
            </a:r>
          </a:p>
          <a:p>
            <a:r>
              <a:rPr lang="en-US" dirty="0"/>
              <a:t>A) 20.9%</a:t>
            </a:r>
          </a:p>
          <a:p>
            <a:r>
              <a:rPr lang="en-US" dirty="0"/>
              <a:t>B) 19.5%</a:t>
            </a:r>
          </a:p>
          <a:p>
            <a:r>
              <a:rPr lang="en-US" dirty="0"/>
              <a:t>C) 10%</a:t>
            </a:r>
          </a:p>
          <a:p>
            <a:r>
              <a:rPr lang="en-US" dirty="0"/>
              <a:t>D) 5%</a:t>
            </a:r>
          </a:p>
        </p:txBody>
      </p:sp>
    </p:spTree>
    <p:extLst>
      <p:ext uri="{BB962C8B-B14F-4D97-AF65-F5344CB8AC3E}">
        <p14:creationId xmlns:p14="http://schemas.microsoft.com/office/powerpoint/2010/main" val="8024471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EC8ADB72-07AC-3DED-BE2E-056FF0537AB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0C4B3AE-262C-F662-7E61-5AF30C4DCE24}"/>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B0AA3595-D4C4-96E5-2D08-ABF380EBAF60}"/>
              </a:ext>
            </a:extLst>
          </p:cNvPr>
          <p:cNvSpPr txBox="1">
            <a:spLocks/>
          </p:cNvSpPr>
          <p:nvPr/>
        </p:nvSpPr>
        <p:spPr>
          <a:xfrm>
            <a:off x="1882775" y="4413250"/>
            <a:ext cx="8352088" cy="2444750"/>
          </a:xfrm>
          <a:prstGeom prst="rect">
            <a:avLst/>
          </a:prstGeom>
          <a:noFill/>
        </p:spPr>
        <p:txBody>
          <a:bodyPr vert="horz" lIns="91440" tIns="45720" rIns="91440" bIns="45720" rtlCol="0" anchor="ctr">
            <a:normAutofit fontScale="400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What is the minimum acceptable oxygen concentration for safe entry into a confined space?</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A) 20.9%</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1"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B) 19.5%</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C) 10%</a:t>
            </a:r>
          </a:p>
          <a:p>
            <a:pPr marL="0" marR="0" lvl="0" indent="0" algn="ctr"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D) 5%</a:t>
            </a:r>
          </a:p>
        </p:txBody>
      </p:sp>
    </p:spTree>
    <p:extLst>
      <p:ext uri="{BB962C8B-B14F-4D97-AF65-F5344CB8AC3E}">
        <p14:creationId xmlns:p14="http://schemas.microsoft.com/office/powerpoint/2010/main" val="42194869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BE2B-E4B5-003E-F029-8CAD6DE49C8C}"/>
              </a:ext>
            </a:extLst>
          </p:cNvPr>
          <p:cNvSpPr>
            <a:spLocks noGrp="1"/>
          </p:cNvSpPr>
          <p:nvPr>
            <p:ph type="title"/>
          </p:nvPr>
        </p:nvSpPr>
        <p:spPr/>
        <p:txBody>
          <a:bodyPr/>
          <a:lstStyle/>
          <a:p>
            <a:r>
              <a:rPr lang="en-US" dirty="0">
                <a:solidFill>
                  <a:schemeClr val="bg1"/>
                </a:solidFill>
              </a:rPr>
              <a:t>Excavation Hazards</a:t>
            </a:r>
          </a:p>
        </p:txBody>
      </p:sp>
      <p:pic>
        <p:nvPicPr>
          <p:cNvPr id="3" name="Picture 2" descr="Logo&#10;&#10;Description automatically generated">
            <a:extLst>
              <a:ext uri="{FF2B5EF4-FFF2-40B4-BE49-F238E27FC236}">
                <a16:creationId xmlns:a16="http://schemas.microsoft.com/office/drawing/2014/main" id="{84E8915B-8913-63AD-D71D-6B46E0BDE3EF}"/>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41905843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8E496F-07DC-8E80-7EDB-49D8CF1950E7}"/>
              </a:ext>
            </a:extLst>
          </p:cNvPr>
          <p:cNvSpPr>
            <a:spLocks noGrp="1"/>
          </p:cNvSpPr>
          <p:nvPr>
            <p:ph type="body" sz="quarter" idx="13"/>
          </p:nvPr>
        </p:nvSpPr>
        <p:spPr>
          <a:xfrm>
            <a:off x="2138362" y="1434306"/>
            <a:ext cx="7915275" cy="3989387"/>
          </a:xfrm>
        </p:spPr>
        <p:txBody>
          <a:bodyPr>
            <a:normAutofit fontScale="92500" lnSpcReduction="20000"/>
          </a:bodyPr>
          <a:lstStyle/>
          <a:p>
            <a:r>
              <a:rPr lang="en-US" dirty="0"/>
              <a:t>When trenches without adequate cave in protection collapse there is usually </a:t>
            </a:r>
            <a:r>
              <a:rPr lang="en-US" b="1" dirty="0"/>
              <a:t>no warning and no time to escape</a:t>
            </a:r>
            <a:r>
              <a:rPr lang="en-US" dirty="0"/>
              <a:t>.</a:t>
            </a:r>
          </a:p>
        </p:txBody>
      </p:sp>
      <p:pic>
        <p:nvPicPr>
          <p:cNvPr id="2" name="Picture 1" descr="Logo&#10;&#10;Description automatically generated">
            <a:extLst>
              <a:ext uri="{FF2B5EF4-FFF2-40B4-BE49-F238E27FC236}">
                <a16:creationId xmlns:a16="http://schemas.microsoft.com/office/drawing/2014/main" id="{FB7D3B6B-0BEA-CA8D-D846-5D3BFC24C4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5501580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8E496F-07DC-8E80-7EDB-49D8CF1950E7}"/>
              </a:ext>
            </a:extLst>
          </p:cNvPr>
          <p:cNvSpPr>
            <a:spLocks noGrp="1"/>
          </p:cNvSpPr>
          <p:nvPr>
            <p:ph type="body" sz="quarter" idx="13"/>
          </p:nvPr>
        </p:nvSpPr>
        <p:spPr>
          <a:xfrm>
            <a:off x="1131376" y="1209257"/>
            <a:ext cx="9701939" cy="3989387"/>
          </a:xfrm>
        </p:spPr>
        <p:txBody>
          <a:bodyPr>
            <a:normAutofit/>
          </a:bodyPr>
          <a:lstStyle/>
          <a:p>
            <a:pPr>
              <a:lnSpc>
                <a:spcPct val="100000"/>
              </a:lnSpc>
              <a:spcBef>
                <a:spcPts val="0"/>
              </a:spcBef>
            </a:pPr>
            <a:r>
              <a:rPr lang="en-US" dirty="0"/>
              <a:t>OSHA </a:t>
            </a:r>
            <a:r>
              <a:rPr lang="en-US" b="1" dirty="0"/>
              <a:t>requires</a:t>
            </a:r>
            <a:r>
              <a:rPr lang="en-US" dirty="0"/>
              <a:t> </a:t>
            </a:r>
            <a:r>
              <a:rPr lang="en-US" b="1" dirty="0"/>
              <a:t>protection</a:t>
            </a:r>
            <a:r>
              <a:rPr lang="en-US" dirty="0"/>
              <a:t> if an excavation is </a:t>
            </a:r>
          </a:p>
          <a:p>
            <a:pPr>
              <a:lnSpc>
                <a:spcPct val="100000"/>
              </a:lnSpc>
              <a:spcBef>
                <a:spcPts val="0"/>
              </a:spcBef>
            </a:pPr>
            <a:r>
              <a:rPr lang="en-US" b="1" dirty="0"/>
              <a:t>5 feet or more in depth</a:t>
            </a:r>
            <a:r>
              <a:rPr lang="en-US" dirty="0"/>
              <a:t>.</a:t>
            </a:r>
          </a:p>
        </p:txBody>
      </p:sp>
      <p:pic>
        <p:nvPicPr>
          <p:cNvPr id="2" name="Picture 1" descr="Logo&#10;&#10;Description automatically generated">
            <a:extLst>
              <a:ext uri="{FF2B5EF4-FFF2-40B4-BE49-F238E27FC236}">
                <a16:creationId xmlns:a16="http://schemas.microsoft.com/office/drawing/2014/main" id="{A9ED08ED-43C4-0B95-53B2-41B21C7C73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5142622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8E496F-07DC-8E80-7EDB-49D8CF1950E7}"/>
              </a:ext>
            </a:extLst>
          </p:cNvPr>
          <p:cNvSpPr>
            <a:spLocks noGrp="1"/>
          </p:cNvSpPr>
          <p:nvPr>
            <p:ph type="body" sz="quarter" idx="13"/>
          </p:nvPr>
        </p:nvSpPr>
        <p:spPr>
          <a:xfrm>
            <a:off x="291884" y="1279630"/>
            <a:ext cx="11608231" cy="3989387"/>
          </a:xfrm>
        </p:spPr>
        <p:txBody>
          <a:bodyPr>
            <a:normAutofit/>
          </a:bodyPr>
          <a:lstStyle/>
          <a:p>
            <a:pPr>
              <a:lnSpc>
                <a:spcPct val="100000"/>
              </a:lnSpc>
              <a:spcBef>
                <a:spcPts val="0"/>
              </a:spcBef>
            </a:pPr>
            <a:r>
              <a:rPr lang="en-US" dirty="0"/>
              <a:t>NMED </a:t>
            </a:r>
            <a:r>
              <a:rPr lang="en-US" b="1" dirty="0"/>
              <a:t>recommends</a:t>
            </a:r>
            <a:r>
              <a:rPr lang="en-US" dirty="0"/>
              <a:t> </a:t>
            </a:r>
            <a:r>
              <a:rPr lang="en-US" b="1" dirty="0"/>
              <a:t>protection</a:t>
            </a:r>
            <a:r>
              <a:rPr lang="en-US" dirty="0"/>
              <a:t> if an excavation is </a:t>
            </a:r>
          </a:p>
          <a:p>
            <a:pPr>
              <a:lnSpc>
                <a:spcPct val="100000"/>
              </a:lnSpc>
              <a:spcBef>
                <a:spcPts val="0"/>
              </a:spcBef>
            </a:pPr>
            <a:r>
              <a:rPr lang="en-US" b="1" dirty="0"/>
              <a:t>4 feet or more in depth</a:t>
            </a:r>
            <a:r>
              <a:rPr lang="en-US" dirty="0"/>
              <a:t>.</a:t>
            </a:r>
          </a:p>
        </p:txBody>
      </p:sp>
      <p:pic>
        <p:nvPicPr>
          <p:cNvPr id="2" name="Picture 1" descr="Logo&#10;&#10;Description automatically generated">
            <a:extLst>
              <a:ext uri="{FF2B5EF4-FFF2-40B4-BE49-F238E27FC236}">
                <a16:creationId xmlns:a16="http://schemas.microsoft.com/office/drawing/2014/main" id="{9A46C609-BE46-C365-34A5-03502AB73C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42579101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D01DFD-BADE-9B51-6263-B7B4F983FF32}"/>
              </a:ext>
            </a:extLst>
          </p:cNvPr>
          <p:cNvSpPr>
            <a:spLocks noGrp="1"/>
          </p:cNvSpPr>
          <p:nvPr>
            <p:ph type="body" sz="quarter" idx="13"/>
          </p:nvPr>
        </p:nvSpPr>
        <p:spPr>
          <a:xfrm>
            <a:off x="592873" y="160539"/>
            <a:ext cx="11006253" cy="1968500"/>
          </a:xfrm>
        </p:spPr>
        <p:txBody>
          <a:bodyPr>
            <a:normAutofit fontScale="92500"/>
          </a:bodyPr>
          <a:lstStyle/>
          <a:p>
            <a:r>
              <a:rPr lang="en-US" dirty="0"/>
              <a:t>Protection: </a:t>
            </a:r>
          </a:p>
          <a:p>
            <a:r>
              <a:rPr lang="en-US" dirty="0"/>
              <a:t>Shoring, Shielding, and Sloping</a:t>
            </a:r>
          </a:p>
        </p:txBody>
      </p:sp>
      <p:pic>
        <p:nvPicPr>
          <p:cNvPr id="2" name="Picture 1" descr="Logo&#10;&#10;Description automatically generated">
            <a:extLst>
              <a:ext uri="{FF2B5EF4-FFF2-40B4-BE49-F238E27FC236}">
                <a16:creationId xmlns:a16="http://schemas.microsoft.com/office/drawing/2014/main" id="{B389FBF9-B1FE-3C51-9AE4-3A5485417A24}"/>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39569762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CAA900-9959-8000-5B1A-33F8D2097B28}"/>
              </a:ext>
            </a:extLst>
          </p:cNvPr>
          <p:cNvPicPr>
            <a:picLocks noChangeAspect="1"/>
          </p:cNvPicPr>
          <p:nvPr/>
        </p:nvPicPr>
        <p:blipFill rotWithShape="1">
          <a:blip r:embed="rId3">
            <a:extLst>
              <a:ext uri="{28A0092B-C50C-407E-A947-70E740481C1C}">
                <a14:useLocalDpi xmlns:a14="http://schemas.microsoft.com/office/drawing/2010/main" val="0"/>
              </a:ext>
            </a:extLst>
          </a:blip>
          <a:srcRect t="12212" b="13480"/>
          <a:stretch/>
        </p:blipFill>
        <p:spPr>
          <a:xfrm>
            <a:off x="-1" y="0"/>
            <a:ext cx="12305413" cy="6858000"/>
          </a:xfrm>
          <a:prstGeom prst="rect">
            <a:avLst/>
          </a:prstGeom>
        </p:spPr>
      </p:pic>
      <p:sp>
        <p:nvSpPr>
          <p:cNvPr id="3" name="Text Placeholder 2">
            <a:extLst>
              <a:ext uri="{FF2B5EF4-FFF2-40B4-BE49-F238E27FC236}">
                <a16:creationId xmlns:a16="http://schemas.microsoft.com/office/drawing/2014/main" id="{F4D01DFD-BADE-9B51-6263-B7B4F983FF32}"/>
              </a:ext>
            </a:extLst>
          </p:cNvPr>
          <p:cNvSpPr>
            <a:spLocks noGrp="1"/>
          </p:cNvSpPr>
          <p:nvPr>
            <p:ph type="body" sz="quarter" idx="13"/>
          </p:nvPr>
        </p:nvSpPr>
        <p:spPr>
          <a:xfrm>
            <a:off x="362857" y="5384799"/>
            <a:ext cx="3676196" cy="1292679"/>
          </a:xfrm>
          <a:solidFill>
            <a:srgbClr val="212539">
              <a:alpha val="40000"/>
            </a:srgbClr>
          </a:solidFill>
        </p:spPr>
        <p:txBody>
          <a:bodyPr/>
          <a:lstStyle/>
          <a:p>
            <a:r>
              <a:rPr lang="en-US" dirty="0"/>
              <a:t>Shoring</a:t>
            </a:r>
          </a:p>
        </p:txBody>
      </p:sp>
      <p:pic>
        <p:nvPicPr>
          <p:cNvPr id="2" name="Picture 1" descr="Logo&#10;&#10;Description automatically generated">
            <a:extLst>
              <a:ext uri="{FF2B5EF4-FFF2-40B4-BE49-F238E27FC236}">
                <a16:creationId xmlns:a16="http://schemas.microsoft.com/office/drawing/2014/main" id="{3807739A-6DC5-DA05-C2FC-6AA7EF0793AA}"/>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25393007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423251-8DD0-D443-5B64-A9A9A630E6A7}"/>
              </a:ext>
            </a:extLst>
          </p:cNvPr>
          <p:cNvPicPr>
            <a:picLocks noChangeAspect="1"/>
          </p:cNvPicPr>
          <p:nvPr/>
        </p:nvPicPr>
        <p:blipFill>
          <a:blip r:embed="rId3">
            <a:extLst>
              <a:ext uri="{28A0092B-C50C-407E-A947-70E740481C1C}">
                <a14:useLocalDpi xmlns:a14="http://schemas.microsoft.com/office/drawing/2010/main" val="0"/>
              </a:ext>
            </a:extLst>
          </a:blip>
          <a:srcRect t="9305" b="15900"/>
          <a:stretch>
            <a:fillRect/>
          </a:stretch>
        </p:blipFill>
        <p:spPr>
          <a:xfrm>
            <a:off x="1" y="0"/>
            <a:ext cx="12192000" cy="6858000"/>
          </a:xfrm>
          <a:prstGeom prst="rect">
            <a:avLst/>
          </a:prstGeom>
        </p:spPr>
      </p:pic>
      <p:sp>
        <p:nvSpPr>
          <p:cNvPr id="3" name="Text Placeholder 2">
            <a:extLst>
              <a:ext uri="{FF2B5EF4-FFF2-40B4-BE49-F238E27FC236}">
                <a16:creationId xmlns:a16="http://schemas.microsoft.com/office/drawing/2014/main" id="{F4D01DFD-BADE-9B51-6263-B7B4F983FF32}"/>
              </a:ext>
            </a:extLst>
          </p:cNvPr>
          <p:cNvSpPr>
            <a:spLocks noGrp="1"/>
          </p:cNvSpPr>
          <p:nvPr>
            <p:ph type="body" sz="quarter" idx="13"/>
          </p:nvPr>
        </p:nvSpPr>
        <p:spPr>
          <a:xfrm>
            <a:off x="1531080" y="108037"/>
            <a:ext cx="9452506" cy="884422"/>
          </a:xfrm>
        </p:spPr>
        <p:txBody>
          <a:bodyPr>
            <a:normAutofit lnSpcReduction="10000"/>
          </a:bodyPr>
          <a:lstStyle/>
          <a:p>
            <a:r>
              <a:rPr lang="en-US" dirty="0"/>
              <a:t>Shielding (Trench Boxes)</a:t>
            </a:r>
          </a:p>
        </p:txBody>
      </p:sp>
      <p:pic>
        <p:nvPicPr>
          <p:cNvPr id="2" name="Picture 1" descr="Logo&#10;&#10;Description automatically generated">
            <a:extLst>
              <a:ext uri="{FF2B5EF4-FFF2-40B4-BE49-F238E27FC236}">
                <a16:creationId xmlns:a16="http://schemas.microsoft.com/office/drawing/2014/main" id="{B4E5BBC8-3F5D-3A17-ED6D-C48E92DF2557}"/>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25941903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C57629F-D52C-C3BD-EF46-25A6DF0ADF22}"/>
              </a:ext>
            </a:extLst>
          </p:cNvPr>
          <p:cNvPicPr>
            <a:picLocks noChangeAspect="1"/>
          </p:cNvPicPr>
          <p:nvPr/>
        </p:nvPicPr>
        <p:blipFill rotWithShape="1">
          <a:blip r:embed="rId3">
            <a:extLst>
              <a:ext uri="{28A0092B-C50C-407E-A947-70E740481C1C}">
                <a14:useLocalDpi xmlns:a14="http://schemas.microsoft.com/office/drawing/2010/main" val="0"/>
              </a:ext>
            </a:extLst>
          </a:blip>
          <a:srcRect t="12500" b="12500"/>
          <a:stretch/>
        </p:blipFill>
        <p:spPr>
          <a:xfrm>
            <a:off x="0" y="85060"/>
            <a:ext cx="12192000" cy="6858000"/>
          </a:xfrm>
          <a:prstGeom prst="rect">
            <a:avLst/>
          </a:prstGeom>
        </p:spPr>
      </p:pic>
      <p:sp>
        <p:nvSpPr>
          <p:cNvPr id="3" name="Text Placeholder 2">
            <a:extLst>
              <a:ext uri="{FF2B5EF4-FFF2-40B4-BE49-F238E27FC236}">
                <a16:creationId xmlns:a16="http://schemas.microsoft.com/office/drawing/2014/main" id="{F4D01DFD-BADE-9B51-6263-B7B4F983FF32}"/>
              </a:ext>
            </a:extLst>
          </p:cNvPr>
          <p:cNvSpPr>
            <a:spLocks noGrp="1"/>
          </p:cNvSpPr>
          <p:nvPr>
            <p:ph type="body" sz="quarter" idx="13"/>
          </p:nvPr>
        </p:nvSpPr>
        <p:spPr>
          <a:xfrm>
            <a:off x="970156" y="435477"/>
            <a:ext cx="10088245" cy="880367"/>
          </a:xfrm>
        </p:spPr>
        <p:txBody>
          <a:bodyPr>
            <a:normAutofit lnSpcReduction="10000"/>
          </a:bodyPr>
          <a:lstStyle/>
          <a:p>
            <a:r>
              <a:rPr lang="en-US" dirty="0"/>
              <a:t>Shielding (Trench Boxes)</a:t>
            </a:r>
          </a:p>
        </p:txBody>
      </p:sp>
      <p:pic>
        <p:nvPicPr>
          <p:cNvPr id="2" name="Picture 1" descr="Logo&#10;&#10;Description automatically generated">
            <a:extLst>
              <a:ext uri="{FF2B5EF4-FFF2-40B4-BE49-F238E27FC236}">
                <a16:creationId xmlns:a16="http://schemas.microsoft.com/office/drawing/2014/main" id="{D8FF5692-D430-1467-002F-40BEB1BF75D3}"/>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39675418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D01DFD-BADE-9B51-6263-B7B4F983FF32}"/>
              </a:ext>
            </a:extLst>
          </p:cNvPr>
          <p:cNvSpPr>
            <a:spLocks noGrp="1"/>
          </p:cNvSpPr>
          <p:nvPr>
            <p:ph type="body" sz="quarter" idx="13"/>
          </p:nvPr>
        </p:nvSpPr>
        <p:spPr>
          <a:xfrm>
            <a:off x="4366331" y="406400"/>
            <a:ext cx="3648781" cy="1016000"/>
          </a:xfrm>
          <a:solidFill>
            <a:srgbClr val="685D50">
              <a:alpha val="70000"/>
            </a:srgbClr>
          </a:solidFill>
        </p:spPr>
        <p:txBody>
          <a:bodyPr/>
          <a:lstStyle/>
          <a:p>
            <a:r>
              <a:rPr lang="en-US" dirty="0"/>
              <a:t>Sloping</a:t>
            </a:r>
          </a:p>
        </p:txBody>
      </p:sp>
      <p:pic>
        <p:nvPicPr>
          <p:cNvPr id="2" name="Picture 1" descr="Logo&#10;&#10;Description automatically generated">
            <a:extLst>
              <a:ext uri="{FF2B5EF4-FFF2-40B4-BE49-F238E27FC236}">
                <a16:creationId xmlns:a16="http://schemas.microsoft.com/office/drawing/2014/main" id="{E07E80B8-3E1F-D49E-37E3-3169828D36DF}"/>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6734454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8E496F-07DC-8E80-7EDB-49D8CF1950E7}"/>
              </a:ext>
            </a:extLst>
          </p:cNvPr>
          <p:cNvSpPr>
            <a:spLocks noGrp="1"/>
          </p:cNvSpPr>
          <p:nvPr>
            <p:ph type="body" sz="quarter" idx="13"/>
          </p:nvPr>
        </p:nvSpPr>
        <p:spPr>
          <a:xfrm>
            <a:off x="511121" y="374772"/>
            <a:ext cx="11375756" cy="6202018"/>
          </a:xfrm>
        </p:spPr>
        <p:txBody>
          <a:bodyPr>
            <a:normAutofit/>
          </a:bodyPr>
          <a:lstStyle/>
          <a:p>
            <a:pPr algn="l">
              <a:lnSpc>
                <a:spcPct val="100000"/>
              </a:lnSpc>
              <a:spcBef>
                <a:spcPts val="0"/>
              </a:spcBef>
            </a:pPr>
            <a:r>
              <a:rPr lang="en-US" sz="4800" dirty="0"/>
              <a:t>The acceptable slope angle:</a:t>
            </a:r>
          </a:p>
          <a:p>
            <a:pPr marL="857250" indent="-857250" algn="l">
              <a:lnSpc>
                <a:spcPct val="100000"/>
              </a:lnSpc>
              <a:spcBef>
                <a:spcPts val="0"/>
              </a:spcBef>
              <a:buFont typeface="Arial" panose="020B0604020202020204" pitchFamily="34" charset="0"/>
              <a:buChar char="•"/>
            </a:pPr>
            <a:r>
              <a:rPr lang="en-US" sz="4800" dirty="0"/>
              <a:t>34 degrees or </a:t>
            </a:r>
          </a:p>
          <a:p>
            <a:pPr marL="857250" indent="-857250" algn="l">
              <a:lnSpc>
                <a:spcPct val="100000"/>
              </a:lnSpc>
              <a:spcBef>
                <a:spcPts val="0"/>
              </a:spcBef>
              <a:spcAft>
                <a:spcPts val="1200"/>
              </a:spcAft>
              <a:buFont typeface="Arial" panose="020B0604020202020204" pitchFamily="34" charset="0"/>
              <a:buChar char="•"/>
            </a:pPr>
            <a:r>
              <a:rPr lang="en-US" sz="4800" dirty="0"/>
              <a:t>slope of 1.5 : 1 (run over rise)</a:t>
            </a:r>
          </a:p>
          <a:p>
            <a:pPr algn="l">
              <a:lnSpc>
                <a:spcPct val="100000"/>
              </a:lnSpc>
              <a:spcBef>
                <a:spcPts val="0"/>
              </a:spcBef>
              <a:spcAft>
                <a:spcPts val="1200"/>
              </a:spcAft>
            </a:pPr>
            <a:endParaRPr lang="en-US" sz="2400" dirty="0"/>
          </a:p>
          <a:p>
            <a:pPr algn="l">
              <a:lnSpc>
                <a:spcPct val="100000"/>
              </a:lnSpc>
              <a:spcBef>
                <a:spcPts val="0"/>
              </a:spcBef>
              <a:spcAft>
                <a:spcPts val="1200"/>
              </a:spcAft>
            </a:pPr>
            <a:r>
              <a:rPr lang="en-US" sz="4800" dirty="0"/>
              <a:t>1.5 ft of horizontal excavation for every 1 ft vertical, on </a:t>
            </a:r>
            <a:r>
              <a:rPr lang="en-US" sz="4800" u="sng" dirty="0"/>
              <a:t>both sides of the trench</a:t>
            </a:r>
            <a:r>
              <a:rPr lang="en-US" sz="4800" dirty="0"/>
              <a:t>. </a:t>
            </a:r>
          </a:p>
        </p:txBody>
      </p:sp>
      <p:pic>
        <p:nvPicPr>
          <p:cNvPr id="2" name="Picture 1" descr="Logo&#10;&#10;Description automatically generated">
            <a:extLst>
              <a:ext uri="{FF2B5EF4-FFF2-40B4-BE49-F238E27FC236}">
                <a16:creationId xmlns:a16="http://schemas.microsoft.com/office/drawing/2014/main" id="{9A052834-194A-8517-DC72-8FE767CDAA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53471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94A7E9-0021-476C-B7E8-F210FA41FAEA}"/>
              </a:ext>
            </a:extLst>
          </p:cNvPr>
          <p:cNvSpPr/>
          <p:nvPr/>
        </p:nvSpPr>
        <p:spPr>
          <a:xfrm>
            <a:off x="4998721" y="2553083"/>
            <a:ext cx="2194560" cy="3200400"/>
          </a:xfrm>
          <a:prstGeom prst="rect">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Raleway" panose="020B0503030101060003" pitchFamily="34" charset="77"/>
              </a:rPr>
              <a:t>5 Ft Deep Trench</a:t>
            </a:r>
          </a:p>
        </p:txBody>
      </p:sp>
      <p:sp>
        <p:nvSpPr>
          <p:cNvPr id="4" name="Triangle 3">
            <a:extLst>
              <a:ext uri="{FF2B5EF4-FFF2-40B4-BE49-F238E27FC236}">
                <a16:creationId xmlns:a16="http://schemas.microsoft.com/office/drawing/2014/main" id="{151D7549-5B9B-9F94-7067-E14626B561C8}"/>
              </a:ext>
            </a:extLst>
          </p:cNvPr>
          <p:cNvSpPr/>
          <p:nvPr/>
        </p:nvSpPr>
        <p:spPr>
          <a:xfrm rot="10800000">
            <a:off x="7193280" y="2553083"/>
            <a:ext cx="4800600" cy="3200400"/>
          </a:xfrm>
          <a:prstGeom prst="triangle">
            <a:avLst>
              <a:gd name="adj" fmla="val 100000"/>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aleway" panose="020B0503030101060003" pitchFamily="34" charset="77"/>
            </a:endParaRPr>
          </a:p>
        </p:txBody>
      </p:sp>
      <p:sp>
        <p:nvSpPr>
          <p:cNvPr id="5" name="Triangle 4">
            <a:extLst>
              <a:ext uri="{FF2B5EF4-FFF2-40B4-BE49-F238E27FC236}">
                <a16:creationId xmlns:a16="http://schemas.microsoft.com/office/drawing/2014/main" id="{536983A6-8D4D-6A8E-79CF-91BEA12988AC}"/>
              </a:ext>
            </a:extLst>
          </p:cNvPr>
          <p:cNvSpPr/>
          <p:nvPr/>
        </p:nvSpPr>
        <p:spPr>
          <a:xfrm rot="10800000" flipH="1">
            <a:off x="198119" y="2554356"/>
            <a:ext cx="4800600" cy="3200400"/>
          </a:xfrm>
          <a:prstGeom prst="triangle">
            <a:avLst>
              <a:gd name="adj" fmla="val 100000"/>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Raleway" panose="020B0503030101060003" pitchFamily="34" charset="77"/>
            </a:endParaRPr>
          </a:p>
        </p:txBody>
      </p:sp>
      <p:grpSp>
        <p:nvGrpSpPr>
          <p:cNvPr id="20" name="Group 19">
            <a:extLst>
              <a:ext uri="{FF2B5EF4-FFF2-40B4-BE49-F238E27FC236}">
                <a16:creationId xmlns:a16="http://schemas.microsoft.com/office/drawing/2014/main" id="{568DA1D5-C8BB-0B03-F07E-9E0CDB690D96}"/>
              </a:ext>
            </a:extLst>
          </p:cNvPr>
          <p:cNvGrpSpPr/>
          <p:nvPr/>
        </p:nvGrpSpPr>
        <p:grpSpPr>
          <a:xfrm>
            <a:off x="7193279" y="2008977"/>
            <a:ext cx="4800583" cy="400110"/>
            <a:chOff x="7127682" y="1618806"/>
            <a:chExt cx="4114800" cy="400110"/>
          </a:xfrm>
        </p:grpSpPr>
        <p:sp>
          <p:nvSpPr>
            <p:cNvPr id="6" name="TextBox 5">
              <a:extLst>
                <a:ext uri="{FF2B5EF4-FFF2-40B4-BE49-F238E27FC236}">
                  <a16:creationId xmlns:a16="http://schemas.microsoft.com/office/drawing/2014/main" id="{3B8B78EA-707A-84CE-A8C9-7A618E254C17}"/>
                </a:ext>
              </a:extLst>
            </p:cNvPr>
            <p:cNvSpPr txBox="1"/>
            <p:nvPr/>
          </p:nvSpPr>
          <p:spPr>
            <a:xfrm>
              <a:off x="8456975" y="1618806"/>
              <a:ext cx="1114408" cy="400110"/>
            </a:xfrm>
            <a:prstGeom prst="rect">
              <a:avLst/>
            </a:prstGeom>
            <a:noFill/>
          </p:spPr>
          <p:txBody>
            <a:bodyPr wrap="none" rtlCol="0">
              <a:spAutoFit/>
            </a:bodyPr>
            <a:lstStyle/>
            <a:p>
              <a:r>
                <a:rPr lang="en-US" sz="2000" dirty="0">
                  <a:latin typeface="Raleway" panose="020B0503030101060003" pitchFamily="34" charset="77"/>
                </a:rPr>
                <a:t>7.5 Feet</a:t>
              </a:r>
            </a:p>
          </p:txBody>
        </p:sp>
        <p:cxnSp>
          <p:nvCxnSpPr>
            <p:cNvPr id="8" name="Straight Arrow Connector 7">
              <a:extLst>
                <a:ext uri="{FF2B5EF4-FFF2-40B4-BE49-F238E27FC236}">
                  <a16:creationId xmlns:a16="http://schemas.microsoft.com/office/drawing/2014/main" id="{507B5D8F-2BC1-AF08-3A90-708B5F2FCA4D}"/>
                </a:ext>
              </a:extLst>
            </p:cNvPr>
            <p:cNvCxnSpPr/>
            <p:nvPr/>
          </p:nvCxnSpPr>
          <p:spPr>
            <a:xfrm>
              <a:off x="9571383" y="1818861"/>
              <a:ext cx="1671099" cy="0"/>
            </a:xfrm>
            <a:prstGeom prst="straightConnector1">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C53FCC0-B4AB-96FE-D5FF-DC6CF8AC6597}"/>
                </a:ext>
              </a:extLst>
            </p:cNvPr>
            <p:cNvCxnSpPr>
              <a:cxnSpLocks/>
            </p:cNvCxnSpPr>
            <p:nvPr/>
          </p:nvCxnSpPr>
          <p:spPr>
            <a:xfrm flipH="1">
              <a:off x="7127682" y="1818861"/>
              <a:ext cx="1211248" cy="0"/>
            </a:xfrm>
            <a:prstGeom prst="straightConnector1">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C5940891-0190-B58F-FD6D-C11F9091CDC9}"/>
              </a:ext>
            </a:extLst>
          </p:cNvPr>
          <p:cNvGrpSpPr/>
          <p:nvPr/>
        </p:nvGrpSpPr>
        <p:grpSpPr>
          <a:xfrm>
            <a:off x="119276" y="2008977"/>
            <a:ext cx="4879443" cy="400110"/>
            <a:chOff x="7127682" y="1618806"/>
            <a:chExt cx="4114800" cy="400110"/>
          </a:xfrm>
        </p:grpSpPr>
        <p:sp>
          <p:nvSpPr>
            <p:cNvPr id="22" name="TextBox 21">
              <a:extLst>
                <a:ext uri="{FF2B5EF4-FFF2-40B4-BE49-F238E27FC236}">
                  <a16:creationId xmlns:a16="http://schemas.microsoft.com/office/drawing/2014/main" id="{9B3C250B-B8EE-5AD7-D94C-B1CD2E20E61A}"/>
                </a:ext>
              </a:extLst>
            </p:cNvPr>
            <p:cNvSpPr txBox="1"/>
            <p:nvPr/>
          </p:nvSpPr>
          <p:spPr>
            <a:xfrm>
              <a:off x="8456975" y="1618806"/>
              <a:ext cx="1114408" cy="400110"/>
            </a:xfrm>
            <a:prstGeom prst="rect">
              <a:avLst/>
            </a:prstGeom>
            <a:noFill/>
          </p:spPr>
          <p:txBody>
            <a:bodyPr wrap="none" rtlCol="0">
              <a:spAutoFit/>
            </a:bodyPr>
            <a:lstStyle/>
            <a:p>
              <a:r>
                <a:rPr lang="en-US" sz="2000" dirty="0">
                  <a:latin typeface="Raleway" panose="020B0503030101060003" pitchFamily="34" charset="77"/>
                </a:rPr>
                <a:t>7.5 Feet</a:t>
              </a:r>
            </a:p>
          </p:txBody>
        </p:sp>
        <p:cxnSp>
          <p:nvCxnSpPr>
            <p:cNvPr id="23" name="Straight Arrow Connector 22">
              <a:extLst>
                <a:ext uri="{FF2B5EF4-FFF2-40B4-BE49-F238E27FC236}">
                  <a16:creationId xmlns:a16="http://schemas.microsoft.com/office/drawing/2014/main" id="{AB660923-B027-A990-81BC-00D533EAE34F}"/>
                </a:ext>
              </a:extLst>
            </p:cNvPr>
            <p:cNvCxnSpPr/>
            <p:nvPr/>
          </p:nvCxnSpPr>
          <p:spPr>
            <a:xfrm>
              <a:off x="9571383" y="1818861"/>
              <a:ext cx="1671099" cy="0"/>
            </a:xfrm>
            <a:prstGeom prst="straightConnector1">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91836AB-0311-DBC7-300B-D1FD696D761F}"/>
                </a:ext>
              </a:extLst>
            </p:cNvPr>
            <p:cNvCxnSpPr>
              <a:cxnSpLocks/>
            </p:cNvCxnSpPr>
            <p:nvPr/>
          </p:nvCxnSpPr>
          <p:spPr>
            <a:xfrm flipH="1">
              <a:off x="7127682" y="1818861"/>
              <a:ext cx="1211248" cy="0"/>
            </a:xfrm>
            <a:prstGeom prst="straightConnector1">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6" name="Straight Arrow Connector 25">
            <a:extLst>
              <a:ext uri="{FF2B5EF4-FFF2-40B4-BE49-F238E27FC236}">
                <a16:creationId xmlns:a16="http://schemas.microsoft.com/office/drawing/2014/main" id="{402573DD-7AAB-DAB1-AEC4-34C07D904F29}"/>
              </a:ext>
            </a:extLst>
          </p:cNvPr>
          <p:cNvCxnSpPr>
            <a:cxnSpLocks/>
            <a:endCxn id="3" idx="0"/>
          </p:cNvCxnSpPr>
          <p:nvPr/>
        </p:nvCxnSpPr>
        <p:spPr>
          <a:xfrm flipV="1">
            <a:off x="6096000" y="2553083"/>
            <a:ext cx="1" cy="875917"/>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534E673-5B4E-721D-660F-5CFD3A234AAF}"/>
              </a:ext>
            </a:extLst>
          </p:cNvPr>
          <p:cNvCxnSpPr>
            <a:cxnSpLocks/>
            <a:endCxn id="3" idx="2"/>
          </p:cNvCxnSpPr>
          <p:nvPr/>
        </p:nvCxnSpPr>
        <p:spPr>
          <a:xfrm>
            <a:off x="6096001" y="4689996"/>
            <a:ext cx="0" cy="1063487"/>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31665C-FD9E-EFBA-63DE-6109BAB2BD08}"/>
              </a:ext>
            </a:extLst>
          </p:cNvPr>
          <p:cNvCxnSpPr/>
          <p:nvPr/>
        </p:nvCxnSpPr>
        <p:spPr>
          <a:xfrm>
            <a:off x="457200" y="5763422"/>
            <a:ext cx="11536662" cy="0"/>
          </a:xfrm>
          <a:prstGeom prst="line">
            <a:avLst/>
          </a:prstGeom>
          <a:ln w="635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4331C2E-136D-C83C-D558-32890E414966}"/>
              </a:ext>
            </a:extLst>
          </p:cNvPr>
          <p:cNvSpPr txBox="1"/>
          <p:nvPr/>
        </p:nvSpPr>
        <p:spPr>
          <a:xfrm>
            <a:off x="8957256" y="4785714"/>
            <a:ext cx="2173993" cy="553998"/>
          </a:xfrm>
          <a:prstGeom prst="rect">
            <a:avLst/>
          </a:prstGeom>
          <a:noFill/>
        </p:spPr>
        <p:txBody>
          <a:bodyPr wrap="none" rtlCol="0">
            <a:spAutoFit/>
          </a:bodyPr>
          <a:lstStyle/>
          <a:p>
            <a:r>
              <a:rPr lang="en-US" sz="3000" dirty="0">
                <a:latin typeface="Raleway" panose="020B0503030101060003" pitchFamily="34" charset="77"/>
              </a:rPr>
              <a:t>34 degrees</a:t>
            </a:r>
          </a:p>
        </p:txBody>
      </p:sp>
      <p:sp>
        <p:nvSpPr>
          <p:cNvPr id="35" name="Title 34">
            <a:extLst>
              <a:ext uri="{FF2B5EF4-FFF2-40B4-BE49-F238E27FC236}">
                <a16:creationId xmlns:a16="http://schemas.microsoft.com/office/drawing/2014/main" id="{FACF1B13-7ED1-F3D6-90A8-6CCD5D5470F5}"/>
              </a:ext>
            </a:extLst>
          </p:cNvPr>
          <p:cNvSpPr>
            <a:spLocks noGrp="1"/>
          </p:cNvSpPr>
          <p:nvPr>
            <p:ph type="title"/>
          </p:nvPr>
        </p:nvSpPr>
        <p:spPr>
          <a:xfrm>
            <a:off x="838199" y="365125"/>
            <a:ext cx="10785389" cy="1325563"/>
          </a:xfrm>
        </p:spPr>
        <p:txBody>
          <a:bodyPr>
            <a:normAutofit fontScale="90000"/>
          </a:bodyPr>
          <a:lstStyle/>
          <a:p>
            <a:r>
              <a:rPr lang="en-US" dirty="0"/>
              <a:t>34</a:t>
            </a:r>
            <a:r>
              <a:rPr lang="en-US" baseline="30000" dirty="0"/>
              <a:t>o</a:t>
            </a:r>
            <a:r>
              <a:rPr lang="en-US" dirty="0"/>
              <a:t> or 1.5 : 1 Slope (on both sides) </a:t>
            </a:r>
          </a:p>
        </p:txBody>
      </p:sp>
      <p:pic>
        <p:nvPicPr>
          <p:cNvPr id="2" name="Picture 1" descr="Logo&#10;&#10;Description automatically generated">
            <a:extLst>
              <a:ext uri="{FF2B5EF4-FFF2-40B4-BE49-F238E27FC236}">
                <a16:creationId xmlns:a16="http://schemas.microsoft.com/office/drawing/2014/main" id="{B0A9CB9C-B0E8-136D-81A0-BF53AD5F14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193827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par>
                                <p:cTn id="11" presetID="9"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dissolve">
                                      <p:cBhvr>
                                        <p:cTn id="13" dur="500"/>
                                        <p:tgtEl>
                                          <p:spTgt spid="2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C1FF353-76C0-2C04-3AD5-32684A2D3316}"/>
              </a:ext>
            </a:extLst>
          </p:cNvPr>
          <p:cNvSpPr>
            <a:spLocks noGrp="1"/>
          </p:cNvSpPr>
          <p:nvPr>
            <p:ph type="title"/>
          </p:nvPr>
        </p:nvSpPr>
        <p:spPr/>
        <p:txBody>
          <a:bodyPr/>
          <a:lstStyle/>
          <a:p>
            <a:r>
              <a:rPr lang="en-US" dirty="0"/>
              <a:t>Ladders</a:t>
            </a:r>
          </a:p>
        </p:txBody>
      </p:sp>
      <p:sp>
        <p:nvSpPr>
          <p:cNvPr id="10" name="TextBox 9">
            <a:extLst>
              <a:ext uri="{FF2B5EF4-FFF2-40B4-BE49-F238E27FC236}">
                <a16:creationId xmlns:a16="http://schemas.microsoft.com/office/drawing/2014/main" id="{16F20DF0-5731-2693-69D7-6CB58E717003}"/>
              </a:ext>
            </a:extLst>
          </p:cNvPr>
          <p:cNvSpPr txBox="1"/>
          <p:nvPr/>
        </p:nvSpPr>
        <p:spPr>
          <a:xfrm>
            <a:off x="218662" y="2289589"/>
            <a:ext cx="6559825" cy="3170099"/>
          </a:xfrm>
          <a:prstGeom prst="rect">
            <a:avLst/>
          </a:prstGeom>
          <a:noFill/>
        </p:spPr>
        <p:txBody>
          <a:bodyPr wrap="square" rtlCol="0">
            <a:spAutoFit/>
          </a:bodyPr>
          <a:lstStyle/>
          <a:p>
            <a:pPr marL="457200" indent="-457200">
              <a:spcAft>
                <a:spcPts val="3000"/>
              </a:spcAft>
              <a:buFont typeface="Arial" panose="020B0604020202020204" pitchFamily="34" charset="0"/>
              <a:buChar char="•"/>
            </a:pPr>
            <a:r>
              <a:rPr lang="en-US" sz="3000" dirty="0">
                <a:latin typeface="Raleway" panose="020B0503030101060003" pitchFamily="34" charset="77"/>
              </a:rPr>
              <a:t>Are required every 25 lateral feet</a:t>
            </a:r>
          </a:p>
          <a:p>
            <a:pPr marL="457200" indent="-457200">
              <a:spcAft>
                <a:spcPts val="3000"/>
              </a:spcAft>
              <a:buFont typeface="Arial" panose="020B0604020202020204" pitchFamily="34" charset="0"/>
              <a:buChar char="•"/>
            </a:pPr>
            <a:r>
              <a:rPr lang="en-US" sz="3000" dirty="0">
                <a:latin typeface="Raleway" panose="020B0503030101060003" pitchFamily="34" charset="77"/>
              </a:rPr>
              <a:t>Must extend at least 3 feet above the excavation wall</a:t>
            </a:r>
          </a:p>
          <a:p>
            <a:pPr marL="457200" indent="-457200">
              <a:spcAft>
                <a:spcPts val="3000"/>
              </a:spcAft>
              <a:buFont typeface="Arial" panose="020B0604020202020204" pitchFamily="34" charset="0"/>
              <a:buChar char="•"/>
            </a:pPr>
            <a:r>
              <a:rPr lang="en-US" sz="3000" dirty="0">
                <a:latin typeface="Raleway" panose="020B0503030101060003" pitchFamily="34" charset="77"/>
              </a:rPr>
              <a:t>Must be placed on firm ground within the trench</a:t>
            </a:r>
          </a:p>
        </p:txBody>
      </p:sp>
      <p:pic>
        <p:nvPicPr>
          <p:cNvPr id="1026" name="Picture 2" descr="Excavation and trenching image">
            <a:extLst>
              <a:ext uri="{FF2B5EF4-FFF2-40B4-BE49-F238E27FC236}">
                <a16:creationId xmlns:a16="http://schemas.microsoft.com/office/drawing/2014/main" id="{95F14E64-EF0C-8E12-B904-A5F971541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6843" y="-7109"/>
            <a:ext cx="5145157" cy="686510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CB6FBD8-E3A3-F73E-5FA3-8A9B03479577}"/>
              </a:ext>
            </a:extLst>
          </p:cNvPr>
          <p:cNvSpPr txBox="1"/>
          <p:nvPr/>
        </p:nvSpPr>
        <p:spPr>
          <a:xfrm>
            <a:off x="39757" y="6611779"/>
            <a:ext cx="6207148" cy="246221"/>
          </a:xfrm>
          <a:prstGeom prst="rect">
            <a:avLst/>
          </a:prstGeom>
          <a:noFill/>
        </p:spPr>
        <p:txBody>
          <a:bodyPr wrap="none" rtlCol="0">
            <a:spAutoFit/>
          </a:bodyPr>
          <a:lstStyle/>
          <a:p>
            <a:r>
              <a:rPr lang="en-US" sz="1000" dirty="0">
                <a:latin typeface="Raleway" panose="020B0503030101060003" pitchFamily="34" charset="77"/>
              </a:rPr>
              <a:t>Image: https://</a:t>
            </a:r>
            <a:r>
              <a:rPr lang="en-US" sz="1000" dirty="0" err="1">
                <a:latin typeface="Raleway" panose="020B0503030101060003" pitchFamily="34" charset="77"/>
              </a:rPr>
              <a:t>www.michigan.gov</a:t>
            </a:r>
            <a:r>
              <a:rPr lang="en-US" sz="1000" dirty="0">
                <a:latin typeface="Raleway" panose="020B0503030101060003" pitchFamily="34" charset="77"/>
              </a:rPr>
              <a:t>/</a:t>
            </a:r>
            <a:r>
              <a:rPr lang="en-US" sz="1000" dirty="0" err="1">
                <a:latin typeface="Raleway" panose="020B0503030101060003" pitchFamily="34" charset="77"/>
              </a:rPr>
              <a:t>leo</a:t>
            </a:r>
            <a:r>
              <a:rPr lang="en-US" sz="1000" dirty="0">
                <a:latin typeface="Raleway" panose="020B0503030101060003" pitchFamily="34" charset="77"/>
              </a:rPr>
              <a:t>/bureaus-agencies/</a:t>
            </a:r>
            <a:r>
              <a:rPr lang="en-US" sz="1000" dirty="0" err="1">
                <a:latin typeface="Raleway" panose="020B0503030101060003" pitchFamily="34" charset="77"/>
              </a:rPr>
              <a:t>miosha</a:t>
            </a:r>
            <a:r>
              <a:rPr lang="en-US" sz="1000" dirty="0">
                <a:latin typeface="Raleway" panose="020B0503030101060003" pitchFamily="34" charset="77"/>
              </a:rPr>
              <a:t>/topics/excavation-and-trenching</a:t>
            </a:r>
          </a:p>
        </p:txBody>
      </p:sp>
      <p:pic>
        <p:nvPicPr>
          <p:cNvPr id="2" name="Picture 1" descr="Logo&#10;&#10;Description automatically generated">
            <a:extLst>
              <a:ext uri="{FF2B5EF4-FFF2-40B4-BE49-F238E27FC236}">
                <a16:creationId xmlns:a16="http://schemas.microsoft.com/office/drawing/2014/main" id="{949D41A5-B947-92ED-CBEA-456FCB41DD31}"/>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39411968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7F07C29A-ACCC-EFDF-94A6-3D00EC45D4F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DD93D5C-31C1-4D85-E8BE-E71077C50557}"/>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C85378A6-34B3-3A92-BAA8-DE4EA8816F53}"/>
              </a:ext>
            </a:extLst>
          </p:cNvPr>
          <p:cNvSpPr txBox="1">
            <a:spLocks/>
          </p:cNvSpPr>
          <p:nvPr/>
        </p:nvSpPr>
        <p:spPr>
          <a:xfrm>
            <a:off x="1882775" y="4413250"/>
            <a:ext cx="8336046" cy="2444750"/>
          </a:xfrm>
          <a:prstGeom prst="rect">
            <a:avLst/>
          </a:prstGeom>
          <a:noFill/>
        </p:spPr>
        <p:txBody>
          <a:bodyPr vert="horz" lIns="91440" tIns="45720" rIns="91440" bIns="45720" rtlCol="0" anchor="ctr">
            <a:normAutofit fontScale="325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l"/>
            <a:r>
              <a:rPr lang="en-US" sz="8600" dirty="0"/>
              <a:t>What does the “1.5 to 1 rule” in excavation mean?</a:t>
            </a:r>
          </a:p>
          <a:p>
            <a:pPr algn="l"/>
            <a:r>
              <a:rPr lang="en-US" dirty="0"/>
              <a:t>A) Excavations should not be more than 1.5 feet deep</a:t>
            </a:r>
          </a:p>
          <a:p>
            <a:pPr algn="l"/>
            <a:r>
              <a:rPr lang="en-US" dirty="0"/>
              <a:t>B) The width of an excavation should be 1.5 times its depth</a:t>
            </a:r>
          </a:p>
          <a:p>
            <a:pPr algn="l"/>
            <a:r>
              <a:rPr lang="en-US" dirty="0"/>
              <a:t>C) For every 1 foot depth, the excavation should be 1.5 feet wide</a:t>
            </a:r>
          </a:p>
          <a:p>
            <a:pPr algn="l"/>
            <a:r>
              <a:rPr lang="en-US" dirty="0"/>
              <a:t>D) Shoring is not required up to a depth of 1.5 feet</a:t>
            </a:r>
          </a:p>
        </p:txBody>
      </p:sp>
    </p:spTree>
    <p:extLst>
      <p:ext uri="{BB962C8B-B14F-4D97-AF65-F5344CB8AC3E}">
        <p14:creationId xmlns:p14="http://schemas.microsoft.com/office/powerpoint/2010/main" val="31840984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9B7EAEDD-1613-C2BE-0DCE-684FAFC55E0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DABFA1A-3A44-C807-B653-36F4198ECF8F}"/>
              </a:ext>
            </a:extLst>
          </p:cNvPr>
          <p:cNvSpPr>
            <a:spLocks noGrp="1"/>
          </p:cNvSpPr>
          <p:nvPr>
            <p:ph type="body" sz="quarter" idx="13"/>
          </p:nvPr>
        </p:nvSpPr>
        <p:spPr/>
        <p:txBody>
          <a:bodyPr/>
          <a:lstStyle/>
          <a:p>
            <a:r>
              <a:rPr lang="en-US" dirty="0"/>
              <a:t>Question</a:t>
            </a:r>
          </a:p>
        </p:txBody>
      </p:sp>
      <p:sp>
        <p:nvSpPr>
          <p:cNvPr id="3" name="Text Placeholder 1">
            <a:extLst>
              <a:ext uri="{FF2B5EF4-FFF2-40B4-BE49-F238E27FC236}">
                <a16:creationId xmlns:a16="http://schemas.microsoft.com/office/drawing/2014/main" id="{EBD8A9E3-4A90-1111-387B-456962ABE4E2}"/>
              </a:ext>
            </a:extLst>
          </p:cNvPr>
          <p:cNvSpPr txBox="1">
            <a:spLocks/>
          </p:cNvSpPr>
          <p:nvPr/>
        </p:nvSpPr>
        <p:spPr>
          <a:xfrm>
            <a:off x="1882775" y="4413250"/>
            <a:ext cx="8336046" cy="2444750"/>
          </a:xfrm>
          <a:prstGeom prst="rect">
            <a:avLst/>
          </a:prstGeom>
          <a:noFill/>
        </p:spPr>
        <p:txBody>
          <a:bodyPr vert="horz" lIns="91440" tIns="45720" rIns="91440" bIns="45720" rtlCol="0" anchor="ctr">
            <a:normAutofit fontScale="32500" lnSpcReduction="2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86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What does the “1.5 to 1 rule” in excavation mean?</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A) Excavations should not be more than 1.5 feet deep</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B) The width of an excavation should be 1.5 times its depth</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1"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C) For every 1 foot depth, the excavation should be 1.5 feet wide</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white"/>
                </a:solidFill>
                <a:effectLst/>
                <a:uLnTx/>
                <a:uFillTx/>
                <a:latin typeface="Raleway" panose="020B0503030101060003" pitchFamily="34" charset="77"/>
                <a:ea typeface="+mn-ea"/>
                <a:cs typeface="+mn-cs"/>
              </a:rPr>
              <a:t>D) Shoring is not required up to a depth of 1.5 feet</a:t>
            </a:r>
          </a:p>
        </p:txBody>
      </p:sp>
    </p:spTree>
    <p:extLst>
      <p:ext uri="{BB962C8B-B14F-4D97-AF65-F5344CB8AC3E}">
        <p14:creationId xmlns:p14="http://schemas.microsoft.com/office/powerpoint/2010/main" val="5829328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A36FAF7-B194-41F8-6AD8-CACCE2B5B3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0528"/>
            <a:ext cx="12192000" cy="5624532"/>
          </a:xfrm>
          <a:prstGeom prst="rect">
            <a:avLst/>
          </a:prstGeom>
        </p:spPr>
      </p:pic>
      <p:sp>
        <p:nvSpPr>
          <p:cNvPr id="2" name="Title 1">
            <a:extLst>
              <a:ext uri="{FF2B5EF4-FFF2-40B4-BE49-F238E27FC236}">
                <a16:creationId xmlns:a16="http://schemas.microsoft.com/office/drawing/2014/main" id="{BF2CA1D8-E24C-8035-B0A1-92865BA23BFC}"/>
              </a:ext>
            </a:extLst>
          </p:cNvPr>
          <p:cNvSpPr>
            <a:spLocks noGrp="1"/>
          </p:cNvSpPr>
          <p:nvPr>
            <p:ph type="title"/>
          </p:nvPr>
        </p:nvSpPr>
        <p:spPr/>
        <p:txBody>
          <a:bodyPr/>
          <a:lstStyle/>
          <a:p>
            <a:r>
              <a:rPr lang="en-US" dirty="0"/>
              <a:t>Don’t be </a:t>
            </a:r>
            <a:r>
              <a:rPr lang="en-US"/>
              <a:t>the headline.</a:t>
            </a:r>
            <a:endParaRPr lang="en-US" dirty="0"/>
          </a:p>
        </p:txBody>
      </p:sp>
      <p:sp>
        <p:nvSpPr>
          <p:cNvPr id="5" name="Rectangle 4">
            <a:extLst>
              <a:ext uri="{FF2B5EF4-FFF2-40B4-BE49-F238E27FC236}">
                <a16:creationId xmlns:a16="http://schemas.microsoft.com/office/drawing/2014/main" id="{625C978C-0188-8243-710F-535DAF530EA0}"/>
              </a:ext>
            </a:extLst>
          </p:cNvPr>
          <p:cNvSpPr/>
          <p:nvPr/>
        </p:nvSpPr>
        <p:spPr>
          <a:xfrm>
            <a:off x="6619461" y="2057400"/>
            <a:ext cx="5377070" cy="4591878"/>
          </a:xfrm>
          <a:prstGeom prst="rect">
            <a:avLst/>
          </a:prstGeom>
          <a:solidFill>
            <a:schemeClr val="accent4">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380577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with low confidence">
            <a:extLst>
              <a:ext uri="{FF2B5EF4-FFF2-40B4-BE49-F238E27FC236}">
                <a16:creationId xmlns:a16="http://schemas.microsoft.com/office/drawing/2014/main" id="{F774C1F2-5998-7D17-2648-F6C259CE8A53}"/>
              </a:ext>
            </a:extLst>
          </p:cNvPr>
          <p:cNvPicPr>
            <a:picLocks noChangeAspect="1"/>
          </p:cNvPicPr>
          <p:nvPr/>
        </p:nvPicPr>
        <p:blipFill rotWithShape="1">
          <a:blip r:embed="rId3">
            <a:extLst>
              <a:ext uri="{28A0092B-C50C-407E-A947-70E740481C1C}">
                <a14:useLocalDpi xmlns:a14="http://schemas.microsoft.com/office/drawing/2010/main" val="0"/>
              </a:ext>
            </a:extLst>
          </a:blip>
          <a:srcRect l="43287" r="-1"/>
          <a:stretch/>
        </p:blipFill>
        <p:spPr>
          <a:xfrm rot="5400000">
            <a:off x="5481320" y="-5481319"/>
            <a:ext cx="1229359" cy="12192000"/>
          </a:xfrm>
          <a:prstGeom prst="rect">
            <a:avLst/>
          </a:prstGeom>
        </p:spPr>
      </p:pic>
      <p:sp>
        <p:nvSpPr>
          <p:cNvPr id="3" name="Text Placeholder 2">
            <a:extLst>
              <a:ext uri="{FF2B5EF4-FFF2-40B4-BE49-F238E27FC236}">
                <a16:creationId xmlns:a16="http://schemas.microsoft.com/office/drawing/2014/main" id="{BE3BB1B8-35C4-149C-7E0D-4DF76BDBFADB}"/>
              </a:ext>
            </a:extLst>
          </p:cNvPr>
          <p:cNvSpPr>
            <a:spLocks noGrp="1"/>
          </p:cNvSpPr>
          <p:nvPr>
            <p:ph type="body" sz="quarter" idx="13"/>
          </p:nvPr>
        </p:nvSpPr>
        <p:spPr>
          <a:xfrm>
            <a:off x="786063" y="1320800"/>
            <a:ext cx="10619873" cy="5085614"/>
          </a:xfrm>
        </p:spPr>
        <p:txBody>
          <a:bodyPr>
            <a:normAutofit fontScale="92500" lnSpcReduction="20000"/>
          </a:bodyPr>
          <a:lstStyle/>
          <a:p>
            <a:r>
              <a:rPr lang="en-US" dirty="0"/>
              <a:t>There are other hazards that we did not cover today.  </a:t>
            </a:r>
          </a:p>
          <a:p>
            <a:endParaRPr lang="en-US" sz="2400" dirty="0"/>
          </a:p>
          <a:p>
            <a:r>
              <a:rPr lang="en-US" dirty="0"/>
              <a:t>Study available materials. </a:t>
            </a:r>
          </a:p>
          <a:p>
            <a:endParaRPr lang="en-US" sz="2400" dirty="0"/>
          </a:p>
          <a:p>
            <a:r>
              <a:rPr lang="en-US" dirty="0"/>
              <a:t>Follow your safety program.  </a:t>
            </a:r>
          </a:p>
          <a:p>
            <a:endParaRPr lang="en-US" sz="2400" dirty="0"/>
          </a:p>
          <a:p>
            <a:r>
              <a:rPr lang="en-US" dirty="0"/>
              <a:t>Use your head.</a:t>
            </a:r>
          </a:p>
        </p:txBody>
      </p:sp>
      <p:pic>
        <p:nvPicPr>
          <p:cNvPr id="2" name="Picture 1" descr="Logo&#10;&#10;Description automatically generated">
            <a:extLst>
              <a:ext uri="{FF2B5EF4-FFF2-40B4-BE49-F238E27FC236}">
                <a16:creationId xmlns:a16="http://schemas.microsoft.com/office/drawing/2014/main" id="{A9A29E36-CDF8-3431-C194-AD2C08DB0A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169221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79760" cy="16312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hlinkClick r:id="rId4"/>
              </a:rPr>
              <a:t>swefctribal@unm.edu</a:t>
            </a: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hlinkClick r:id="rId5"/>
              </a:rPr>
              <a:t>http://swefc.unm.edu</a:t>
            </a: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  </a:t>
            </a:r>
          </a:p>
        </p:txBody>
      </p:sp>
      <p:sp>
        <p:nvSpPr>
          <p:cNvPr id="6" name="TextBox 5">
            <a:extLst>
              <a:ext uri="{FF2B5EF4-FFF2-40B4-BE49-F238E27FC236}">
                <a16:creationId xmlns:a16="http://schemas.microsoft.com/office/drawing/2014/main" id="{35F2AC91-6A32-4AD1-97F1-93D003C4502A}"/>
              </a:ext>
            </a:extLst>
          </p:cNvPr>
          <p:cNvSpPr txBox="1"/>
          <p:nvPr/>
        </p:nvSpPr>
        <p:spPr>
          <a:xfrm>
            <a:off x="598515" y="4600628"/>
            <a:ext cx="539951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Michelle Olson: </a:t>
            </a: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hlinkClick r:id="rId6"/>
              </a:rPr>
              <a:t>meolson@unm.edu</a:t>
            </a:r>
            <a:endPar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240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p:txBody>
      </p:sp>
      <p:pic>
        <p:nvPicPr>
          <p:cNvPr id="3" name="Picture 2" descr="Logo&#10;&#10;Description automatically generated">
            <a:extLst>
              <a:ext uri="{FF2B5EF4-FFF2-40B4-BE49-F238E27FC236}">
                <a16:creationId xmlns:a16="http://schemas.microsoft.com/office/drawing/2014/main" id="{984022EB-FFBF-0A30-0A02-D34F0BC0272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95709" y="5830080"/>
            <a:ext cx="985170" cy="708832"/>
          </a:xfrm>
          <a:prstGeom prst="rect">
            <a:avLst/>
          </a:prstGeom>
        </p:spPr>
      </p:pic>
    </p:spTree>
    <p:extLst>
      <p:ext uri="{BB962C8B-B14F-4D97-AF65-F5344CB8AC3E}">
        <p14:creationId xmlns:p14="http://schemas.microsoft.com/office/powerpoint/2010/main" val="2825714846"/>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FC Template 7-27-20" id="{BCF797B3-67F0-CB45-B917-85891F231E31}" vid="{0D3ADB63-F8F4-0F4C-927A-83C931AA7E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SessionGroupWeightData/>
</file>

<file path=customXml/item2.xml><?xml version="1.0" encoding="utf-8"?>
<CustomFieldInfoData/>
</file>

<file path=customXml/item3.xml><?xml version="1.0" encoding="utf-8"?>
<SessionSlideSettingsData>
  <Settings/>
</SessionSlideSettingsDat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11b0a758a1593257baeef775c9107865">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efd99e34e1594e94ef36c6408b90dba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SessionSlideMasterData>
  <SlideMaster>
    <tagSlideID>3921</tagSlideID>
    <slideID>3921</slideID>
    <tagSlideID>3922</tagSlideID>
    <slideID>3922</slideID>
    <tagSlideID>3923</tagSlideID>
    <slideID>3923</slideID>
    <tagSlideID>3924</tagSlideID>
    <slideID>3924</slideID>
    <tagSlideID>3925</tagSlideID>
    <slideID>3925</slideID>
    <tagSlideID>3926</tagSlideID>
    <slideID>3926</slideID>
    <tagSlideID>3927</tagSlideID>
    <slideID>3927</slideID>
    <tagSlideID>3928</tagSlideID>
    <slideID>3928</slideID>
    <tagSlideID>3929</tagSlideID>
    <slideID>3929</slideID>
  </SlideMaster>
</SessionSlideMasterData>
</file>

<file path=customXml/item7.xml><?xml version="1.0" encoding="utf-8"?>
<TeamNamesData>
  <TeamNames>
    <Team1/>
    <NewTeam1/>
    <Team2/>
    <NewTeam2/>
    <Team3/>
    <NewTeam3/>
    <Team4/>
    <NewTeam4/>
    <Team5/>
    <NewTeam5/>
    <Team6/>
    <NewTeam6/>
    <Team7/>
    <NewTeam7/>
    <Team8/>
    <NewTeam8/>
    <Team9/>
    <NewTeam9/>
    <Team10/>
    <NewTeam10/>
  </TeamNames>
</TeamNamesData>
</file>

<file path=customXml/item8.xml><?xml version="1.0" encoding="utf-8"?>
<SessionSlideDescriptorData/>
</file>

<file path=customXml/item9.xml><?xml version="1.0" encoding="utf-8"?>
<ParticipantInfoData/>
</file>

<file path=customXml/item10.xml><?xml version="1.0" encoding="utf-8"?>
<SessionAnswerData>
  <AllAnswers>
    <Answers>
      <slideID>3688</slideID>
      <answerID>1</answerID>
      <answerText>Yes</answerText>
      <isCorrect>Yes</isCorrect>
      <pointValue>1</pointValue>
      <PresentationID>760f7db565664c3482034c4898f10344</PresentationID>
    </Answers>
    <Answers>
      <slideID>3688</slideID>
      <answerID>2</answerID>
      <answerText>No</answerText>
      <isCorrect>None</isCorrect>
      <pointValue>0</pointValue>
      <PresentationID>760f7db565664c3482034c4898f10344</PresentationID>
    </Answers>
    <Answers>
      <slideID>3686</slideID>
      <answerID>1</answerID>
      <answerText>Yes</answerText>
      <isCorrect>None</isCorrect>
      <pointValue>0</pointValue>
      <PresentationID>760f7db565664c3482034c4898f10344</PresentationID>
    </Answers>
    <Answers>
      <slideID>3686</slideID>
      <answerID>2</answerID>
      <answerText>No</answerText>
      <isCorrect>None</isCorrect>
      <pointValue>0</pointValue>
      <PresentationID>760f7db565664c3482034c4898f10344</PresentationID>
    </Answers>
    <Answers>
      <slideID>3686</slideID>
      <answerID>3</answerID>
      <answerText>Not yet, but plan to</answerText>
      <isCorrect>None</isCorrect>
      <pointValue>0</pointValue>
      <PresentationID>760f7db565664c3482034c4898f10344</PresentationID>
    </Answers>
    <Answers>
      <slideID>3685</slideID>
      <answerID>1</answerID>
      <answerText>NMED</answerText>
      <isCorrect>None</isCorrect>
      <pointValue>0</pointValue>
      <PresentationID>760f7db565664c3482034c4898f10344</PresentationID>
    </Answers>
    <Answers>
      <slideID>3685</slideID>
      <answerID>2</answerID>
      <answerText>ITCA</answerText>
      <isCorrect>None</isCorrect>
      <pointValue>0</pointValue>
      <PresentationID>760f7db565664c3482034c4898f10344</PresentationID>
    </Answers>
    <Answers>
      <slideID>3685</slideID>
      <answerID>3</answerID>
      <answerText>Another State</answerText>
      <isCorrect>None</isCorrect>
      <pointValue>0</pointValue>
      <PresentationID>760f7db565664c3482034c4898f10344</PresentationID>
    </Answers>
    <Answers>
      <slideID>3717</slideID>
      <answerID>1</answerID>
      <answerText>Tell the office manager</answerText>
      <isCorrect>None</isCorrect>
      <pointValue>0</pointValue>
      <PresentationID>760f7db565664c3482034c4898f10344</PresentationID>
    </Answers>
    <Answers>
      <slideID>3717</slideID>
      <answerID>2</answerID>
      <answerText>Face-to-face meeting</answerText>
      <isCorrect>Yes</isCorrect>
      <pointValue>1</pointValue>
      <PresentationID>760f7db565664c3482034c4898f10344</PresentationID>
    </Answers>
    <Answers>
      <slideID>3717</slideID>
      <answerID>3</answerID>
      <answerText>Put a notice on the plant website</answerText>
      <isCorrect>None</isCorrect>
      <pointValue>0</pointValue>
      <PresentationID>760f7db565664c3482034c4898f10344</PresentationID>
    </Answers>
    <Answers>
      <slideID>3717</slideID>
      <answerID>4</answerID>
      <answerText>Send a memorandum</answerText>
      <isCorrect>None</isCorrect>
      <pointValue>0</pointValue>
      <PresentationID>760f7db565664c3482034c4898f10344</PresentationID>
    </Answers>
    <Answers>
      <slideID>3718</slideID>
      <answerID>1</answerID>
      <answerText>Cubic ft (ft3)</answerText>
      <isCorrect>None</isCorrect>
      <pointValue>0</pointValue>
      <PresentationID>760f7db565664c3482034c4898f10344</PresentationID>
    </Answers>
    <Answers>
      <slideID>3718</slideID>
      <answerID>2</answerID>
      <answerText>Cubic meters (m3)</answerText>
      <isCorrect>None</isCorrect>
      <pointValue>0</pointValue>
      <PresentationID>760f7db565664c3482034c4898f10344</PresentationID>
    </Answers>
    <Answers>
      <slideID>3718</slideID>
      <answerID>3</answerID>
      <answerText>Gallons (Gal)</answerText>
      <isCorrect>None</isCorrect>
      <pointValue>0</pointValue>
      <PresentationID>760f7db565664c3482034c4898f10344</PresentationID>
    </Answers>
    <Answers>
      <slideID>3718</slideID>
      <answerID>4</answerID>
      <answerText>Square inches (in2)</answerText>
      <isCorrect>Yes</isCorrect>
      <pointValue>1</pointValue>
      <PresentationID>760f7db565664c3482034c4898f10344</PresentationID>
    </Answers>
    <Answers>
      <slideID>3698</slideID>
      <answerID>1</answerID>
      <answerText>Effluent</answerText>
      <isCorrect>None</isCorrect>
      <pointValue>0</pointValue>
      <PresentationID>760f7db565664c3482034c4898f10344</PresentationID>
    </Answers>
    <Answers>
      <slideID>3698</slideID>
      <answerID>2</answerID>
      <answerText>Secondary Flow</answerText>
      <isCorrect>None</isCorrect>
      <pointValue>0</pointValue>
      <PresentationID>760f7db565664c3482034c4898f10344</PresentationID>
    </Answers>
    <Answers>
      <slideID>3698</slideID>
      <answerID>3</answerID>
      <answerText>Influent</answerText>
      <isCorrect>Yes</isCorrect>
      <pointValue>1</pointValue>
      <PresentationID>760f7db565664c3482034c4898f10344</PresentationID>
    </Answers>
    <Answers>
      <slideID>3698</slideID>
      <answerID>4</answerID>
      <answerText>Surface water</answerText>
      <isCorrect>None</isCorrect>
      <pointValue>0</pointValue>
      <PresentationID>760f7db565664c3482034c4898f10344</PresentationID>
    </Answers>
    <Answers>
      <slideID>3699</slideID>
      <answerID>1</answerID>
      <answerText>Physical</answerText>
      <isCorrect>None</isCorrect>
      <pointValue>0</pointValue>
      <PresentationID>760f7db565664c3482034c4898f10344</PresentationID>
    </Answers>
    <Answers>
      <slideID>3699</slideID>
      <answerID>2</answerID>
      <answerText>Toxic</answerText>
      <isCorrect>None</isCorrect>
      <pointValue>0</pointValue>
      <PresentationID>760f7db565664c3482034c4898f10344</PresentationID>
    </Answers>
    <Answers>
      <slideID>3699</slideID>
      <answerID>3</answerID>
      <answerText>Electrical</answerText>
      <isCorrect>None</isCorrect>
      <pointValue>0</pointValue>
      <PresentationID>760f7db565664c3482034c4898f10344</PresentationID>
    </Answers>
    <Answers>
      <slideID>3699</slideID>
      <answerID>4</answerID>
      <answerText>Biological</answerText>
      <isCorrect>Yes</isCorrect>
      <pointValue>1</pointValue>
      <PresentationID>760f7db565664c3482034c4898f10344</PresentationID>
    </Answers>
    <Answers>
      <slideID>3700</slideID>
      <answerID>1</answerID>
      <answerText>Oxygen</answerText>
      <isCorrect>Yes</isCorrect>
      <pointValue>1</pointValue>
      <PresentationID>760f7db565664c3482034c4898f10344</PresentationID>
    </Answers>
    <Answers>
      <slideID>3700</slideID>
      <answerID>2</answerID>
      <answerText>Ammonia ( NH3 )</answerText>
      <isCorrect>None</isCorrect>
      <pointValue>0</pointValue>
      <PresentationID>760f7db565664c3482034c4898f10344</PresentationID>
    </Answers>
    <Answers>
      <slideID>3700</slideID>
      <answerID>3</answerID>
      <answerText>Grit</answerText>
      <isCorrect>None</isCorrect>
      <pointValue>0</pointValue>
      <PresentationID>760f7db565664c3482034c4898f10344</PresentationID>
    </Answers>
    <Answers>
      <slideID>3700</slideID>
      <answerID>4</answerID>
      <answerText>BOD</answerText>
      <isCorrect>None</isCorrect>
      <pointValue>0</pointValue>
      <PresentationID>760f7db565664c3482034c4898f10344</PresentationID>
    </Answers>
    <Answers>
      <slideID>3739</slideID>
      <answerID>1</answerID>
      <answerText>5 lbs</answerText>
      <isCorrect>None</isCorrect>
      <pointValue>0</pointValue>
      <PresentationID>760f7db565664c3482034c4898f10344</PresentationID>
    </Answers>
    <Answers>
      <slideID>3739</slideID>
      <answerID>2</answerID>
      <answerText>30 mg/L</answerText>
      <isCorrect>Yes</isCorrect>
      <pointValue>1</pointValue>
      <PresentationID>760f7db565664c3482034c4898f10344</PresentationID>
    </Answers>
    <Answers>
      <slideID>3739</slideID>
      <answerID>3</answerID>
      <answerText>200 mg/L</answerText>
      <isCorrect>None</isCorrect>
      <pointValue>0</pointValue>
      <PresentationID>760f7db565664c3482034c4898f10344</PresentationID>
    </Answers>
    <Answers>
      <slideID>3739</slideID>
      <answerID>4</answerID>
      <answerText>45 mg/L</answerText>
      <isCorrect>None</isCorrect>
      <pointValue>0</pointValue>
      <PresentationID>760f7db565664c3482034c4898f10344</PresentationID>
    </Answers>
    <Answers>
      <slideID>3740</slideID>
      <answerID>1</answerID>
      <answerText>2-3 hours</answerText>
      <isCorrect>Yes</isCorrect>
      <pointValue>1</pointValue>
      <PresentationID>760f7db565664c3482034c4898f10344</PresentationID>
    </Answers>
    <Answers>
      <slideID>3740</slideID>
      <answerID>2</answerID>
      <answerText>10-14 hours</answerText>
      <isCorrect>None</isCorrect>
      <pointValue>0</pointValue>
      <PresentationID>760f7db565664c3482034c4898f10344</PresentationID>
    </Answers>
    <Answers>
      <slideID>3740</slideID>
      <answerID>3</answerID>
      <answerText>1-2 days</answerText>
      <isCorrect>None</isCorrect>
      <pointValue>0</pointValue>
      <PresentationID>760f7db565664c3482034c4898f10344</PresentationID>
    </Answers>
    <Answers>
      <slideID>3740</slideID>
      <answerID>4</answerID>
      <answerText>24 hours</answerText>
      <isCorrect>None</isCorrect>
      <pointValue>0</pointValue>
      <PresentationID>760f7db565664c3482034c4898f10344</PresentationID>
    </Answers>
    <Answers>
      <slideID>3797</slideID>
      <answerID>1</answerID>
      <answerText>6 hours</answerText>
      <isCorrect>None</isCorrect>
      <pointValue>0</pointValue>
      <PresentationID>760f7db565664c3482034c4898f10344</PresentationID>
    </Answers>
    <Answers>
      <slideID>3797</slideID>
      <answerID>2</answerID>
      <answerText>12 hours</answerText>
      <isCorrect>None</isCorrect>
      <pointValue>0</pointValue>
      <PresentationID>760f7db565664c3482034c4898f10344</PresentationID>
    </Answers>
    <Answers>
      <slideID>3797</slideID>
      <answerID>3</answerID>
      <answerText>24 hours</answerText>
      <isCorrect>Yes</isCorrect>
      <pointValue>1</pointValue>
      <PresentationID>760f7db565664c3482034c4898f10344</PresentationID>
    </Answers>
    <Answers>
      <slideID>3797</slideID>
      <answerID>4</answerID>
      <answerText>48 hours</answerText>
      <isCorrect>None</isCorrect>
      <pointValue>0</pointValue>
      <PresentationID>760f7db565664c3482034c4898f10344</PresentationID>
    </Answers>
    <Answers>
      <slideID>3798</slideID>
      <answerID>1</answerID>
      <answerText>1 day</answerText>
      <isCorrect>None</isCorrect>
      <pointValue>0</pointValue>
      <PresentationID>760f7db565664c3482034c4898f10344</PresentationID>
    </Answers>
    <Answers>
      <slideID>3798</slideID>
      <answerID>2</answerID>
      <answerText>2 days</answerText>
      <isCorrect>None</isCorrect>
      <pointValue>0</pointValue>
      <PresentationID>760f7db565664c3482034c4898f10344</PresentationID>
    </Answers>
    <Answers>
      <slideID>3798</slideID>
      <answerID>3</answerID>
      <answerText>5 days</answerText>
      <isCorrect>Yes</isCorrect>
      <pointValue>1</pointValue>
      <PresentationID>760f7db565664c3482034c4898f10344</PresentationID>
    </Answers>
    <Answers>
      <slideID>3798</slideID>
      <answerID>4</answerID>
      <answerText>10 days</answerText>
      <isCorrect>None</isCorrect>
      <pointValue>0</pointValue>
      <PresentationID>760f7db565664c3482034c4898f10344</PresentationID>
    </Answers>
    <Answers>
      <slideID>3878</slideID>
      <answerID>1</answerID>
      <answerText>Cast Iron</answerText>
      <isCorrect>None</isCorrect>
      <pointValue>0</pointValue>
      <PresentationID>760f7db565664c3482034c4898f10344</PresentationID>
    </Answers>
    <Answers>
      <slideID>3878</slideID>
      <answerID>2</answerID>
      <answerText>PVC</answerText>
      <isCorrect>None</isCorrect>
      <pointValue>0</pointValue>
      <PresentationID>760f7db565664c3482034c4898f10344</PresentationID>
    </Answers>
    <Answers>
      <slideID>3878</slideID>
      <answerID>3</answerID>
      <answerText>Reinforced Concrete</answerText>
      <isCorrect>None</isCorrect>
      <pointValue>0</pointValue>
      <PresentationID>760f7db565664c3482034c4898f10344</PresentationID>
    </Answers>
    <Answers>
      <slideID>3878</slideID>
      <answerID>4</answerID>
      <answerText>All of the above</answerText>
      <isCorrect>Yes</isCorrect>
      <pointValue>1</pointValue>
      <PresentationID>760f7db565664c3482034c4898f10344</PresentationID>
    </Answers>
    <Answers>
      <slideID>3877</slideID>
      <answerID>1</answerID>
      <answerText>Brick</answerText>
      <isCorrect>None</isCorrect>
      <pointValue>0</pointValue>
      <PresentationID>760f7db565664c3482034c4898f10344</PresentationID>
    </Answers>
    <Answers>
      <slideID>3877</slideID>
      <answerID>2</answerID>
      <answerText>Fiberglass</answerText>
      <isCorrect>None</isCorrect>
      <pointValue>0</pointValue>
      <PresentationID>760f7db565664c3482034c4898f10344</PresentationID>
    </Answers>
    <Answers>
      <slideID>3877</slideID>
      <answerID>3</answerID>
      <answerText>Precast Concrete with a poured-in-place base</answerText>
      <isCorrect>Yes</isCorrect>
      <pointValue>1</pointValue>
      <PresentationID>760f7db565664c3482034c4898f10344</PresentationID>
    </Answers>
    <Answers>
      <slideID>3877</slideID>
      <answerID>4</answerID>
      <answerText>PVC</answerText>
      <isCorrect>None</isCorrect>
      <pointValue>0</pointValue>
      <PresentationID>760f7db565664c3482034c4898f10344</PresentationID>
    </Answers>
    <Answers>
      <slideID>3876</slideID>
      <answerID>1</answerID>
      <answerText>Left well and right well</answerText>
      <isCorrect>None</isCorrect>
      <pointValue>0</pointValue>
      <PresentationID>760f7db565664c3482034c4898f10344</PresentationID>
    </Answers>
    <Answers>
      <slideID>3876</slideID>
      <answerID>2</answerID>
      <answerText>Wet well and dry well</answerText>
      <isCorrect>Yes</isCorrect>
      <pointValue>1</pointValue>
      <PresentationID>760f7db565664c3482034c4898f10344</PresentationID>
    </Answers>
    <Answers>
      <slideID>3876</slideID>
      <answerID>3</answerID>
      <answerText>High well and low well</answerText>
      <isCorrect>None</isCorrect>
      <pointValue>0</pointValue>
      <PresentationID>760f7db565664c3482034c4898f10344</PresentationID>
    </Answers>
    <Answers>
      <slideID>3876</slideID>
      <answerID>4</answerID>
      <answerText>In well and out well</answerText>
      <isCorrect>None</isCorrect>
      <pointValue>0</pointValue>
      <PresentationID>760f7db565664c3482034c4898f10344</PresentationID>
    </Answers>
    <Answers>
      <slideID>3692</slideID>
      <answerID>1</answerID>
      <answerText>BOD</answerText>
      <isCorrect>None</isCorrect>
      <pointValue>0</pointValue>
      <PresentationID>760f7db565664c3482034c4898f10344</PresentationID>
    </Answers>
    <Answers>
      <slideID>3692</slideID>
      <answerID>2</answerID>
      <answerText>Course Screenings</answerText>
      <isCorrect>None</isCorrect>
      <pointValue>0</pointValue>
      <PresentationID>760f7db565664c3482034c4898f10344</PresentationID>
    </Answers>
    <Answers>
      <slideID>3692</slideID>
      <answerID>3</answerID>
      <answerText>Ammonia (NH3)</answerText>
      <isCorrect>None</isCorrect>
      <pointValue>0</pointValue>
      <PresentationID>760f7db565664c3482034c4898f10344</PresentationID>
    </Answers>
    <Answers>
      <slideID>3692</slideID>
      <answerID>4</answerID>
      <answerText>Pathogens and other microbes</answerText>
      <isCorrect>Yes</isCorrect>
      <pointValue>1</pointValue>
      <PresentationID>760f7db565664c3482034c4898f10344</PresentationID>
    </Answers>
    <Answers>
      <slideID>3693</slideID>
      <answerID>1</answerID>
      <answerText>Sulfuric dioxide (SO2)</answerText>
      <isCorrect>None</isCorrect>
      <pointValue>0</pointValue>
      <PresentationID>760f7db565664c3482034c4898f10344</PresentationID>
    </Answers>
    <Answers>
      <slideID>3693</slideID>
      <answerID>2</answerID>
      <answerText>Sunlight</answerText>
      <isCorrect>None</isCorrect>
      <pointValue>0</pointValue>
      <PresentationID>760f7db565664c3482034c4898f10344</PresentationID>
    </Answers>
    <Answers>
      <slideID>3693</slideID>
      <answerID>3</answerID>
      <answerText>Aeration</answerText>
      <isCorrect>None</isCorrect>
      <pointValue>0</pointValue>
      <PresentationID>760f7db565664c3482034c4898f10344</PresentationID>
    </Answers>
    <Answers>
      <slideID>3693</slideID>
      <answerID>4</answerID>
      <answerText>All of the above</answerText>
      <isCorrect>None</isCorrect>
      <pointValue>0</pointValue>
      <PresentationID>760f7db565664c3482034c4898f10344</PresentationID>
    </Answers>
    <Answers>
      <slideID>3908</slideID>
      <answerID>1</answerID>
      <answerText>Chlorine becomes hydrochloric acid</answerText>
      <isCorrect>None</isCorrect>
      <pointValue>0</pointValue>
      <PresentationID>760f7db565664c3482034c4898f10344</PresentationID>
    </Answers>
    <Answers>
      <slideID>3908</slideID>
      <answerID>2</answerID>
      <answerText>Chlorine gas becomes inactive</answerText>
      <isCorrect>None</isCorrect>
      <pointValue>0</pointValue>
      <PresentationID>760f7db565664c3482034c4898f10344</PresentationID>
    </Answers>
    <Answers>
      <slideID>3908</slideID>
      <answerID>3</answerID>
      <answerText>Storage tank will freeze</answerText>
      <isCorrect>Yes</isCorrect>
      <pointValue>1</pointValue>
      <PresentationID>760f7db565664c3482034c4898f10344</PresentationID>
    </Answers>
    <Answers>
      <slideID>3908</slideID>
      <answerID>4</answerID>
      <answerText>All of the above</answerText>
      <isCorrect>None</isCorrect>
      <pointValue>0</pointValue>
      <PresentationID>760f7db565664c3482034c4898f10344</PresentationID>
    </Answers>
    <Answers>
      <slideID>3909</slideID>
      <answerID>1</answerID>
      <answerText>To slowly release chlorine gas to prevent rupturing of chlorine storage tanks</answerText>
      <isCorrect>Yes</isCorrect>
      <pointValue>1</pointValue>
      <PresentationID>760f7db565664c3482034c4898f10344</PresentationID>
    </Answers>
    <Answers>
      <slideID>3909</slideID>
      <answerID>2</answerID>
      <answerText>To generate UV light</answerText>
      <isCorrect>None</isCorrect>
      <pointValue>0</pointValue>
      <PresentationID>760f7db565664c3482034c4898f10344</PresentationID>
    </Answers>
    <Answers>
      <slideID>3909</slideID>
      <answerID>3</answerID>
      <answerText>To generate ozone</answerText>
      <isCorrect>None</isCorrect>
      <pointValue>0</pointValue>
      <PresentationID>760f7db565664c3482034c4898f10344</PresentationID>
    </Answers>
    <Answers>
      <slideID>3909</slideID>
      <answerID>4</answerID>
      <answerText>To create a reaction between water and salt to form sodium hypochlorite</answerText>
      <isCorrect>None</isCorrect>
      <pointValue>0</pointValue>
      <PresentationID>760f7db565664c3482034c4898f10344</PresentationID>
    </Answers>
    <Answers>
      <slideID>3910</slideID>
      <answerID>1</answerID>
      <answerText>157°F</answerText>
      <isCorrect>Yes</isCorrect>
      <pointValue>1</pointValue>
      <PresentationID>760f7db565664c3482034c4898f10344</PresentationID>
    </Answers>
    <Answers>
      <slideID>3910</slideID>
      <answerID>2</answerID>
      <answerText>32°F</answerText>
      <isCorrect>None</isCorrect>
      <pointValue>0</pointValue>
      <PresentationID>760f7db565664c3482034c4898f10344</PresentationID>
    </Answers>
    <Answers>
      <slideID>3910</slideID>
      <answerID>3</answerID>
      <answerText>500°F</answerText>
      <isCorrect>None</isCorrect>
      <pointValue>0</pointValue>
      <PresentationID>760f7db565664c3482034c4898f10344</PresentationID>
    </Answers>
    <Answers>
      <slideID>3910</slideID>
      <answerID>4</answerID>
      <answerText>212°F</answerText>
      <isCorrect>None</isCorrect>
      <pointValue>0</pointValue>
      <PresentationID>760f7db565664c3482034c4898f10344</PresentationID>
    </Answers>
    <Answers>
      <slideID>3911</slideID>
      <answerID>1</answerID>
      <answerText>40 lbs/day</answerText>
      <isCorrect>None</isCorrect>
      <pointValue>0</pointValue>
      <PresentationID>760f7db565664c3482034c4898f10344</PresentationID>
    </Answers>
    <Answers>
      <slideID>3911</slideID>
      <answerID>2</answerID>
      <answerText>100 mg/L</answerText>
      <isCorrect>None</isCorrect>
      <pointValue>0</pointValue>
      <PresentationID>760f7db565664c3482034c4898f10344</PresentationID>
    </Answers>
    <Answers>
      <slideID>3911</slideID>
      <answerID>3</answerID>
      <answerText>400 lbs/day</answerText>
      <isCorrect>Yes</isCorrect>
      <pointValue>1</pointValue>
      <PresentationID>760f7db565664c3482034c4898f10344</PresentationID>
    </Answers>
    <Answers>
      <slideID>3911</slideID>
      <answerID>4</answerID>
      <answerText>1 lb/min</answerText>
      <isCorrect>None</isCorrect>
      <pointValue>0</pointValue>
      <PresentationID>760f7db565664c3482034c4898f10344</PresentationID>
    </Answers>
    <Answers>
      <slideID>3922</slideID>
      <answerID>4</answerID>
      <answerText>60,000 Gallons</answerText>
      <isCorrect>None</isCorrect>
      <pointValue>0</pointValue>
      <PresentationID>760f7db565664c3482034c4898f10344</PresentationID>
    </Answers>
    <Answers>
      <slideID>3922</slideID>
      <answerID>3</answerID>
      <answerText>250,000 Gallons</answerText>
      <isCorrect>None</isCorrect>
      <pointValue>0</pointValue>
      <PresentationID>760f7db565664c3482034c4898f10344</PresentationID>
    </Answers>
    <Answers>
      <slideID>3922</slideID>
      <answerID>2</answerID>
      <answerText>183,492 Gallons</answerText>
      <isCorrect>Yes</isCorrect>
      <pointValue>1</pointValue>
      <PresentationID>760f7db565664c3482034c4898f10344</PresentationID>
    </Answers>
    <Answers>
      <slideID>3922</slideID>
      <answerID>1</answerID>
      <answerText>120,000 Gallons</answerText>
      <isCorrect>None</isCorrect>
      <pointValue>0</pointValue>
      <PresentationID>760f7db565664c3482034c4898f10344</PresentationID>
    </Answers>
    <Answers>
      <slideID>3923</slideID>
      <answerID>4</answerID>
      <answerText>400 gpm</answerText>
      <isCorrect>None</isCorrect>
      <pointValue>0</pointValue>
      <PresentationID>760f7db565664c3482034c4898f10344</PresentationID>
    </Answers>
    <Answers>
      <slideID>3923</slideID>
      <answerID>3</answerID>
      <answerText>806 gpm</answerText>
      <isCorrect>None</isCorrect>
      <pointValue>0</pointValue>
      <PresentationID>760f7db565664c3482034c4898f10344</PresentationID>
    </Answers>
    <Answers>
      <slideID>3923</slideID>
      <answerID>2</answerID>
      <answerText>965 GPM</answerText>
      <isCorrect>Yes</isCorrect>
      <pointValue>1</pointValue>
      <PresentationID>760f7db565664c3482034c4898f10344</PresentationID>
    </Answers>
    <Answers>
      <slideID>3923</slideID>
      <answerID>1</answerID>
      <answerText>2150 GPM</answerText>
      <isCorrect>None</isCorrect>
      <pointValue>0</pointValue>
      <PresentationID>760f7db565664c3482034c4898f10344</PresentationID>
    </Answers>
    <Answers>
      <slideID>3924</slideID>
      <answerID>1</answerID>
      <answerText>2150 GPM</answerText>
      <isCorrect>None</isCorrect>
      <pointValue>0</pointValue>
      <PresentationID>760f7db565664c3482034c4898f10344</PresentationID>
    </Answers>
    <Answers>
      <slideID>3924</slideID>
      <answerID>2</answerID>
      <answerText>1984 GPM</answerText>
      <isCorrect>None</isCorrect>
      <pointValue>0</pointValue>
      <PresentationID>760f7db565664c3482034c4898f10344</PresentationID>
    </Answers>
    <Answers>
      <slideID>3924</slideID>
      <answerID>3</answerID>
      <answerText>806 GPM</answerText>
      <isCorrect>None</isCorrect>
      <pointValue>0</pointValue>
      <PresentationID>760f7db565664c3482034c4898f10344</PresentationID>
    </Answers>
    <Answers>
      <slideID>3924</slideID>
      <answerID>4</answerID>
      <answerText>400 GPM</answerText>
      <isCorrect>None</isCorrect>
      <pointValue>0</pointValue>
      <PresentationID>760f7db565664c3482034c4898f10344</PresentationID>
    </Answers>
    <Answers>
      <slideID>3925</slideID>
      <answerID>1</answerID>
      <answerText>10.7 minutes</answerText>
      <isCorrect>None</isCorrect>
      <pointValue>0</pointValue>
      <PresentationID>760f7db565664c3482034c4898f10344</PresentationID>
    </Answers>
    <Answers>
      <slideID>3925</slideID>
      <answerID>2</answerID>
      <answerText>5.07 minutes</answerText>
      <isCorrect>None</isCorrect>
      <pointValue>0</pointValue>
      <PresentationID>760f7db565664c3482034c4898f10344</PresentationID>
    </Answers>
    <Answers>
      <slideID>3925</slideID>
      <answerID>3</answerID>
      <answerText>2.5 minutes</answerText>
      <isCorrect>None</isCorrect>
      <pointValue>0</pointValue>
      <PresentationID>760f7db565664c3482034c4898f10344</PresentationID>
    </Answers>
    <Answers>
      <slideID>3925</slideID>
      <answerID>4</answerID>
      <answerText>15 minutes</answerText>
      <isCorrect>None</isCorrect>
      <pointValue>0</pointValue>
      <PresentationID>760f7db565664c3482034c4898f10344</PresentationID>
    </Answers>
    <Answers>
      <slideID>3926</slideID>
      <answerID>1</answerID>
      <answerText>3500 ft3</answerText>
      <isCorrect>None</isCorrect>
      <pointValue>0</pointValue>
      <PresentationID>760f7db565664c3482034c4898f10344</PresentationID>
    </Answers>
    <Answers>
      <slideID>3926</slideID>
      <answerID>2</answerID>
      <answerText>7500 ft3</answerText>
      <isCorrect>None</isCorrect>
      <pointValue>0</pointValue>
      <PresentationID>760f7db565664c3482034c4898f10344</PresentationID>
    </Answers>
    <Answers>
      <slideID>3926</slideID>
      <answerID>3</answerID>
      <answerText>6500 ft3</answerText>
      <isCorrect>None</isCorrect>
      <pointValue>0</pointValue>
      <PresentationID>760f7db565664c3482034c4898f10344</PresentationID>
    </Answers>
    <Answers>
      <slideID>3926</slideID>
      <answerID>4</answerID>
      <answerText>4500 ft3</answerText>
      <isCorrect>None</isCorrect>
      <pointValue>0</pointValue>
      <PresentationID>760f7db565664c3482034c4898f10344</PresentationID>
    </Answers>
    <Answers>
      <slideID>3927</slideID>
      <answerID>4</answerID>
      <answerText>4500 ft3</answerText>
      <isCorrect>None</isCorrect>
      <pointValue>0</pointValue>
      <PresentationID>760f7db565664c3482034c4898f10344</PresentationID>
    </Answers>
    <Answers>
      <slideID>3927</slideID>
      <answerID>3</answerID>
      <answerText>11,304 ft2 and 0.26 acres</answerText>
      <isCorrect>Yes</isCorrect>
      <pointValue>1</pointValue>
      <PresentationID>760f7db565664c3482034c4898f10344</PresentationID>
    </Answers>
    <Answers>
      <slideID>3927</slideID>
      <answerID>2</answerID>
      <answerText>1,884 ft2 and 5.0 acres</answerText>
      <isCorrect>None</isCorrect>
      <pointValue>0</pointValue>
      <PresentationID>760f7db565664c3482034c4898f10344</PresentationID>
    </Answers>
    <Answers>
      <slideID>3927</slideID>
      <answerID>1</answerID>
      <answerText>11,304 ft2 and 1.0 acres</answerText>
      <isCorrect>None</isCorrect>
      <pointValue>0</pointValue>
      <PresentationID>760f7db565664c3482034c4898f10344</PresentationID>
    </Answers>
    <Answers>
      <slideID>3928</slideID>
      <answerID>4</answerID>
      <answerText>6.4 acres</answerText>
      <isCorrect>Yes</isCorrect>
      <pointValue>1</pointValue>
      <PresentationID>760f7db565664c3482034c4898f10344</PresentationID>
    </Answers>
    <Answers>
      <slideID>3928</slideID>
      <answerID>3</answerID>
      <answerText>32 acres</answerText>
      <isCorrect>None</isCorrect>
      <pointValue>0</pointValue>
      <PresentationID>760f7db565664c3482034c4898f10344</PresentationID>
    </Answers>
    <Answers>
      <slideID>3928</slideID>
      <answerID>2</answerID>
      <answerText>10 acres</answerText>
      <isCorrect>None</isCorrect>
      <pointValue>0</pointValue>
      <PresentationID>760f7db565664c3482034c4898f10344</PresentationID>
    </Answers>
    <Answers>
      <slideID>3928</slideID>
      <answerID>1</answerID>
      <answerText>5.5 acres</answerText>
      <isCorrect>None</isCorrect>
      <pointValue>0</pointValue>
      <PresentationID>760f7db565664c3482034c4898f10344</PresentationID>
    </Answers>
    <Answers>
      <slideID>3929</slideID>
      <answerID>4</answerID>
      <answerText>1,400,00 ft2 and 3.25 acres</answerText>
      <isCorrect>None</isCorrect>
      <pointValue>0</pointValue>
      <PresentationID>760f7db565664c3482034c4898f10344</PresentationID>
    </Answers>
    <Answers>
      <slideID>3929</slideID>
      <answerID>3</answerID>
      <answerText>150,000 ft2 and 0.26 acres</answerText>
      <isCorrect>None</isCorrect>
      <pointValue>0</pointValue>
      <PresentationID>760f7db565664c3482034c4898f10344</PresentationID>
    </Answers>
    <Answers>
      <slideID>3929</slideID>
      <answerID>2</answerID>
      <answerText>280,000 ft2</answerText>
      <isCorrect>Yes</isCorrect>
      <pointValue>1</pointValue>
      <PresentationID>760f7db565664c3482034c4898f10344</PresentationID>
    </Answers>
    <Answers>
      <slideID>3929</slideID>
      <answerID>1</answerID>
      <answerText>240,000 ft2</answerText>
      <isCorrect>None</isCorrect>
      <pointValue>0</pointValue>
      <PresentationID>760f7db565664c3482034c4898f10344</PresentationID>
    </Answers>
  </AllAnswers>
</SessionAnswerData>
</file>

<file path=customXml/item11.xml><?xml version="1.0" encoding="utf-8"?>
<SessionResponseData/>
</file>

<file path=customXml/item12.xml><?xml version="1.0" encoding="utf-8"?>
<TextingSlideData/>
</file>

<file path=customXml/item13.xml><?xml version="1.0" encoding="utf-8"?>
<SessionParticipantData/>
</file>

<file path=customXml/item14.xml><?xml version="1.0" encoding="utf-8"?>
<SessionQuestionData>
  <AllQuestions>
    <Question>
      <slideID>3688</slideID>
      <slideType>Q&amp;A_QSlide</slideType>
      <questionText>Is today Wednesday?</questionText>
      <teamScoringFlag>True</teamScoringFlag>
      <correctValue>0</correctValue>
      <incorrectValue>0</incorrectValue>
      <PresentationID>760f7db565664c3482034c4898f10344</PresentationID>
    </Question>
    <Question>
      <slideID>3717</slideID>
      <slideType>Q&amp;A_QSlide</slideType>
      <questionText>The best way for a manager to transmit information that is important to all employees is: </questionText>
      <teamScoringFlag>True</teamScoringFlag>
      <correctValue>0</correctValue>
      <incorrectValue>0</incorrectValue>
      <PresentationID>760f7db565664c3482034c4898f10344</PresentationID>
    </Question>
    <Question>
      <slideID>3718</slideID>
      <slideType>Q&amp;A_QSlide</slideType>
      <questionText>Which of the following is not a measure of volume?</questionText>
      <teamScoringFlag>True</teamScoringFlag>
      <correctValue>0</correctValue>
      <incorrectValue>0</incorrectValue>
      <PresentationID>760f7db565664c3482034c4898f10344</PresentationID>
    </Question>
    <Question>
      <slideID>3698</slideID>
      <slideType>Q&amp;A_QSlide</slideType>
      <questionText>What is the name for raw wastewater coming into the treatment plant?</questionText>
      <teamScoringFlag>True</teamScoringFlag>
      <correctValue>0</correctValue>
      <incorrectValue>0</incorrectValue>
      <PresentationID>760f7db565664c3482034c4898f10344</PresentationID>
    </Question>
    <Question>
      <slideID>3699</slideID>
      <slideType>Q&amp;A_QSlide</slideType>
      <questionText>Secondary treatment is what type of process?</questionText>
      <teamScoringFlag>True</teamScoringFlag>
      <correctValue>0</correctValue>
      <incorrectValue>0</incorrectValue>
      <PresentationID>760f7db565664c3482034c4898f10344</PresentationID>
    </Question>
    <Question>
      <slideID>3700</slideID>
      <slideType>Q&amp;A_QSlide</slideType>
      <questionText>WWTPs are designed to treat or remove the following except?</questionText>
      <teamScoringFlag>True</teamScoringFlag>
      <correctValue>0</correctValue>
      <incorrectValue>0</incorrectValue>
      <PresentationID>760f7db565664c3482034c4898f10344</PresentationID>
    </Question>
    <Question>
      <slideID>3739</slideID>
      <slideType>Q&amp;A_QSlide</slideType>
      <questionText>What is the desired TSS concentration for wastewater effluent?</questionText>
      <teamScoringFlag>True</teamScoringFlag>
      <correctValue>0</correctValue>
      <incorrectValue>0</incorrectValue>
      <PresentationID>760f7db565664c3482034c4898f10344</PresentationID>
    </Question>
    <Question>
      <slideID>3740</slideID>
      <slideType>Q&amp;A_QSlide</slideType>
      <questionText>The detention time for a primary clarifier should be:</questionText>
      <teamScoringFlag>True</teamScoringFlag>
      <correctValue>0</correctValue>
      <incorrectValue>0</incorrectValue>
      <PresentationID>760f7db565664c3482034c4898f10344</PresentationID>
    </Question>
    <Question>
      <slideID>3797</slideID>
      <slideType>Q&amp;A_QSlide</slideType>
      <questionText>How soon after and overflow that will endanger health does the event have to be orally reported?</questionText>
      <teamScoringFlag>True</teamScoringFlag>
      <correctValue>0</correctValue>
      <incorrectValue>0</incorrectValue>
      <PresentationID>760f7db565664c3482034c4898f10344</PresentationID>
    </Question>
    <Question>
      <slideID>3798</slideID>
      <slideType>Q&amp;A_QSlide</slideType>
      <questionText>How soon after and overflow that that will endanger health does the event have to be reported in writing?</questionText>
      <teamScoringFlag>True</teamScoringFlag>
      <correctValue>0</correctValue>
      <incorrectValue>0</incorrectValue>
      <PresentationID>760f7db565664c3482034c4898f10344</PresentationID>
    </Question>
    <Question>
      <slideID>3878</slideID>
      <slideType>Q&amp;A_QSlide</slideType>
      <questionText>Which pipe types commonly use rubber gasketed bell &amp; spigot joints? </questionText>
      <teamScoringFlag>True</teamScoringFlag>
      <correctValue>0</correctValue>
      <incorrectValue>0</incorrectValue>
      <PresentationID>760f7db565664c3482034c4898f10344</PresentationID>
    </Question>
    <Question>
      <slideID>3877</slideID>
      <slideType>Q&amp;A_QSlide</slideType>
      <questionText>In New Mexico, the most common manhole type is what?</questionText>
      <teamScoringFlag>True</teamScoringFlag>
      <correctValue>0</correctValue>
      <incorrectValue>0</incorrectValue>
      <PresentationID>760f7db565664c3482034c4898f10344</PresentationID>
    </Question>
    <Question>
      <slideID>3876</slideID>
      <slideType>Q&amp;A_QSlide</slideType>
      <questionText>What are the two lift station design types?</questionText>
      <teamScoringFlag>True</teamScoringFlag>
      <correctValue>0</correctValue>
      <incorrectValue>0</incorrectValue>
      <PresentationID>760f7db565664c3482034c4898f10344</PresentationID>
    </Question>
    <Question>
      <slideID>3692</slideID>
      <slideType>Q&amp;A_QSlide</slideType>
      <questionText>Disinfection is designed to treat which of the following?</questionText>
      <teamScoringFlag>True</teamScoringFlag>
      <correctValue>0</correctValue>
      <incorrectValue>0</incorrectValue>
      <PresentationID>760f7db565664c3482034c4898f10344</PresentationID>
    </Question>
    <Question>
      <slideID>3693</slideID>
      <slideType>Q&amp;A_QSlide</slideType>
      <questionText>Which of the following is used to remove chlorine?</questionText>
      <teamScoringFlag>True</teamScoringFlag>
      <correctValue>0</correctValue>
      <incorrectValue>0</incorrectValue>
      <PresentationID>760f7db565664c3482034c4898f10344</PresentationID>
    </Question>
    <Question>
      <slideID>3908</slideID>
      <slideType>Q&amp;A_QSlide</slideType>
      <questionText>If chlorine gas feed rates are exceeded what can happen?</questionText>
      <teamScoringFlag>True</teamScoringFlag>
      <correctValue>0</correctValue>
      <incorrectValue>0</incorrectValue>
      <PresentationID>760f7db565664c3482034c4898f10344</PresentationID>
    </Question>
    <Question>
      <slideID>3909</slideID>
      <slideType>Q&amp;A_QSlide</slideType>
      <questionText>What is the purpose of a fusible plug?</questionText>
      <teamScoringFlag>True</teamScoringFlag>
      <correctValue>0</correctValue>
      <incorrectValue>0</incorrectValue>
      <PresentationID>760f7db565664c3482034c4898f10344</PresentationID>
    </Question>
    <Question>
      <slideID>3910</slideID>
      <slideType>Q&amp;A_QSlide</slideType>
      <questionText>At what temperature does a fusible plug melt?</questionText>
      <teamScoringFlag>True</teamScoringFlag>
      <correctValue>0</correctValue>
      <incorrectValue>0</incorrectValue>
      <PresentationID>760f7db565664c3482034c4898f10344</PresentationID>
    </Question>
    <Question>
      <slideID>3911</slideID>
      <slideType>Q&amp;A_QSlide</slideType>
      <questionText>What is the maximum feed rate for a 1-ton chlorine gas cylinder?</questionText>
      <teamScoringFlag>True</teamScoringFlag>
      <correctValue>0</correctValue>
      <incorrectValue>0</incorrectValue>
      <PresentationID>760f7db565664c3482034c4898f10344</PresentationID>
    </Question>
    <Question>
      <slideID>3922</slideID>
      <slideType>Q&amp;A_QSlide</slideType>
      <questionText>What is the volume of a cylindrical tank in gallons if the diameter is 25 ft and tank height is 50 ft. Assume the tank is at full capacity.</questionText>
      <teamScoringFlag>True</teamScoringFlag>
      <correctValue>0</correctValue>
      <incorrectValue>0</incorrectValue>
      <PresentationID>760f7db565664c3482034c4898f10344</PresentationID>
    </Question>
    <Question>
      <slideID>3923</slideID>
      <slideType>Q&amp;A_QSlide</slideType>
      <questionText>Water is flowing in a pipe at 2.15 cfs (cubic feet per second).  What is the flow in gallons per minute (GPM)?</questionText>
      <teamScoringFlag>True</teamScoringFlag>
      <correctValue>0</correctValue>
      <incorrectValue>0</incorrectValue>
      <PresentationID>760f7db565664c3482034c4898f10344</PresentationID>
    </Question>
    <Question>
      <slideID>3924</slideID>
      <slideType>Q&amp;A_QSlide</slideType>
      <questionText>What is the flow in GPM in a full 18” diameter line when the velocity is 2.5 ft/sec?</questionText>
      <teamScoringFlag/>
      <correctValue/>
      <incorrectValue/>
      <PresentationID>760f7db565664c3482034c4898f10344</PresentationID>
    </Question>
    <Question>
      <slideID>3925</slideID>
      <slideType>Q&amp;A_QSlide</slideType>
      <questionText>Your clarifier is 20 ft in diameter and 15 ft deep.  It can handle a flow of 10 MGD.  What is the detention time in minutes?</questionText>
      <teamScoringFlag/>
      <correctValue/>
      <incorrectValue/>
      <PresentationID>760f7db565664c3482034c4898f10344</PresentationID>
    </Question>
    <Question>
      <slideID>3926</slideID>
      <slideType>Q&amp;A_QSlide</slideType>
      <questionText>What is the volume in cubic feet of a reservoir with the dimensions L = 50 ft, W = 15 ft, H = 10 ft.</questionText>
      <teamScoringFlag/>
      <correctValue/>
      <incorrectValue/>
      <PresentationID>760f7db565664c3482034c4898f10344</PresentationID>
    </Question>
    <Question>
      <slideID>3927</slideID>
      <slideType>Q&amp;A_QSlide</slideType>
      <questionText>In acres and square feet, what is the surface area of a circular lagoon with a diameter of 120 feet and a depth of 5 feet?</questionText>
      <teamScoringFlag>True</teamScoringFlag>
      <correctValue>0</correctValue>
      <incorrectValue>0</incorrectValue>
      <PresentationID>760f7db565664c3482034c4898f10344</PresentationID>
    </Question>
    <Question>
      <slideID>3928</slideID>
      <slideType>Q&amp;A_QSlide</slideType>
      <questionText>In acres, what is the surface area of a rectangular lagoon with a length of 700 feet, a width of 400 feet, and a depth of 5 feet?</questionText>
      <teamScoringFlag>True</teamScoringFlag>
      <correctValue>0</correctValue>
      <incorrectValue>0</incorrectValue>
      <PresentationID>760f7db565664c3482034c4898f10344</PresentationID>
    </Question>
    <Question>
      <slideID>3929</slideID>
      <slideType>Q&amp;A_QSlide</slideType>
      <questionText>In square feet, what is the surface area of a rectangular lagoon with a length of 700 feet, a width of 400 feet, and a depth of 5 feet?</questionText>
      <teamScoringFlag>True</teamScoringFlag>
      <correctValue>0</correctValue>
      <incorrectValue>0</incorrectValue>
      <PresentationID>760f7db565664c3482034c4898f10344</PresentationID>
    </Question>
  </AllQuestions>
</SessionQuestionData>
</file>

<file path=customXml/item15.xml><?xml version="1.0" encoding="utf-8"?>
<SessionPresentationSettingsData>
  <Settings>
    <answerbulletformat>Numeric</answerbulletformat>
    <pointstoclock>No</pointstoclock>
    <answernowautoinsert>No</answernowautoinsert>
    <answernowstyle>Explosion</answernowstyle>
    <answernowtext>Answer Now</answernowtext>
    <chartcolors>Use PowerPoint Color Scheme</chartcolors>
    <charttype>Horizontal</charttype>
    <correctanswerindicator>Checkmark</correctanswerindicator>
    <countdownautoinsert>Yes</countdownautoinsert>
    <countdownseconds>10</countdownseconds>
    <countdownsound>TicToc.wav</countdownsound>
    <countdownstyle>Box</countdownstyle>
    <gridautoinsert>No</gridautoinsert>
    <gridfillstyle>Answered</gridfillstyle>
    <gridfillcolor>255,255,0</gridfillcolor>
    <chartmodel>2D</chartmodel>
    <simulatedvotecount>50</simulatedvotecount>
    <gridcolor>176,216,255</gridcolor>
    <gridalternatecolor>62,158,255</gridalternatecolor>
    <gridincorrectcolor/>
    <gridopacity>100%</gridopacity>
    <gridtextstyle>Keypad #</gridtextstyle>
    <inputsource>Response Devices</inputsource>
    <userpreferredinputsource/>
    <multipleresponsedivisor># of Responses</multipleresponsedivisor>
    <participantsleaderboard>5</participantsleaderboard>
    <percentagedecimalplaces>0</percentagedecimalplaces>
    <responsecounterautoinsert>Vote Counter</responsecounterautoinsert>
    <responsecounterstyle>Oval</responsecounterstyle>
    <responsecountertextcolor>0,0,0</responsecountertextcolor>
    <responsecounterfillcolor>79,129,189</responsecounterfillcolor>
    <responsecounterbordercolor>56,93,138</responsecounterbordercolor>
    <responsecounterdisplayvalue># of Votes Received</responsecounterdisplayvalue>
    <insertobjectusingcolor>Blue</insertobjectusingcolor>
    <showresults>Yes</showresults>
    <teamcolors>User Defined</teamcolors>
    <teamidentificationtype>None</teamidentificationtype>
    <teamscoringtype>Voting pads only</teamscoringtype>
    <teamscoringdecimalplaces>1</teamscoringdecimalplaces>
    <teamidentificationitem>(Empty)</teamidentificationitem>
    <teamsleaderboard>5</teamsleaderboard>
    <teamname1/>
    <teamname2/>
    <teamname3/>
    <teamname4/>
    <teamname5/>
    <teamname6/>
    <teamname7/>
    <teamname8/>
    <teamname9/>
    <teamname10/>
    <showcontrolbar>Slides with EZ-VOTE Objects</showcontrolbar>
    <defaultcorrectpointvalue>1</defaultcorrectpointvalue>
    <defaultincorrectpointvalue>0</defaultincorrectpointvalue>
    <chartcolor1>0,0,0</chartcolor1>
    <chartcolor2>0,0,0</chartcolor2>
    <chartcolor3>0,0,0</chartcolor3>
    <chartcolor4>0,0,0</chartcolor4>
    <chartcolor5>0,0,0</chartcolor5>
    <chartcolor6>0,0,0</chartcolor6>
    <chartcolor7>0,0,0</chartcolor7>
    <chartcolor8>0,0,0</chartcolor8>
    <chartcolor9>0,0,0</chartcolor9>
    <chartcolor10>0,0,0</chartcolor10>
    <teamcolor1>0,0,0</teamcolor1>
    <teamcolor2>0,0,0</teamcolor2>
    <teamcolor3>0,0,0</teamcolor3>
    <teamcolor4>0,0,0</teamcolor4>
    <teamcolor5>0,0,0</teamcolor5>
    <teamcolor6>0,0,0</teamcolor6>
    <teamcolor7>0,0,0</teamcolor7>
    <teamcolor8>0,0,0</teamcolor8>
    <teamcolor9>0,0,0</teamcolor9>
    <teamcolor10>0,0,0</teamcolor10>
    <displayanswerimagesduringvote>Yes</displayanswerimagesduringvote>
    <displayanswerimageswithresponses>Yes</displayanswerimageswithresponses>
    <displayanswertextduringvote>Yes</displayanswertextduringvote>
    <displayanswertextwithresponses>Yes</displayanswertextwithresponses>
    <questionslideid/>
    <controlbarstate>Expanded</controlbarstate>
    <isgridcolorknowncolor>No</isgridcolorknowncolor>
    <gridcolorname>255,255,0</gridcolorname>
    <autorec/>
    <autorectimeintrvl/>
    <chartvotesview>Percent Raw</chartvotesview>
    <chartlabelscolor>0,0,0</chartlabelscolor>
    <ischartlabelcolorknowncolor/>
    <chartlabelcolorname/>
    <chartxaxislabeltype>Full Text</chartxaxislabeltype>
    <controlbarposition>Top Left</controlbarposition>
    <teamscoreordertype>Ordinal order</teamscoreordertype>
    <legend>Show</legend>
    <bars>Show</bars>
  </Settings>
</SessionPresentationSettingsData>
</file>

<file path=customXml/item16.xml><?xml version="1.0" encoding="utf-8"?>
<SessionCloseEndedDescriptorsData/>
</file>

<file path=customXml/item17.xml><?xml version="1.0" encoding="utf-8"?>
<SessionRankData/>
</file>

<file path=customXml/item18.xml><?xml version="1.0" encoding="utf-8"?>
<?mso-contentType ?>
<FormTemplates xmlns="http://schemas.microsoft.com/sharepoint/v3/contenttype/forms">
  <Display>DocumentLibraryForm</Display>
  <Edit>DocumentLibraryForm</Edit>
  <New>DocumentLibraryForm</New>
</FormTemplates>
</file>

<file path=customXml/item19.xml><?xml version="1.0" encoding="utf-8"?>
<SessionResponseGridSettings>
  <AllResponseGridSettings/>
</SessionResponseGridSettings>
</file>

<file path=customXml/itemProps1.xml><?xml version="1.0" encoding="utf-8"?>
<ds:datastoreItem xmlns:ds="http://schemas.openxmlformats.org/officeDocument/2006/customXml" ds:itemID="{7DC21B36-2E59-4011-A941-5015758B1E5F}">
  <ds:schemaRefs/>
</ds:datastoreItem>
</file>

<file path=customXml/itemProps2.xml><?xml version="1.0" encoding="utf-8"?>
<ds:datastoreItem xmlns:ds="http://schemas.openxmlformats.org/officeDocument/2006/customXml" ds:itemID="{F9826B10-F912-4768-A670-52954AADBC53}">
  <ds:schemaRefs/>
</ds:datastoreItem>
</file>

<file path=customXml/itemProps3.xml><?xml version="1.0" encoding="utf-8"?>
<ds:datastoreItem xmlns:ds="http://schemas.openxmlformats.org/officeDocument/2006/customXml" ds:itemID="{62E3113F-F515-4C01-BC09-BD6054A84C0F}">
  <ds:schemaRefs/>
</ds:datastoreItem>
</file>

<file path=customXml/itemProps4.xml><?xml version="1.0" encoding="utf-8"?>
<ds:datastoreItem xmlns:ds="http://schemas.openxmlformats.org/officeDocument/2006/customXml" ds:itemID="{E2BF442D-A92E-48CF-856C-0BC472716AD9}">
  <ds:schemaRefs>
    <ds:schemaRef ds:uri="http://www.w3.org/XML/1998/namespace"/>
    <ds:schemaRef ds:uri="9bb7f4e0-e293-4a0e-a310-0d3f17ed3c2b"/>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purl.org/dc/dcmitype/"/>
    <ds:schemaRef ds:uri="http://schemas.microsoft.com/office/infopath/2007/PartnerControls"/>
    <ds:schemaRef ds:uri="http://purl.org/dc/terms/"/>
  </ds:schemaRefs>
</ds:datastoreItem>
</file>

<file path=customXml/itemProps5.xml><?xml version="1.0" encoding="utf-8"?>
<ds:datastoreItem xmlns:ds="http://schemas.openxmlformats.org/officeDocument/2006/customXml" ds:itemID="{3E8744C6-EB83-4FFB-BDA4-97B6A093CCE4}"/>
</file>

<file path=customXml/itemProps6.xml><?xml version="1.0" encoding="utf-8"?>
<ds:datastoreItem xmlns:ds="http://schemas.openxmlformats.org/officeDocument/2006/customXml" ds:itemID="{05A528BC-C758-4D09-A5C6-A8C571DE7657}">
  <ds:schemaRefs/>
</ds:datastoreItem>
</file>

<file path=customXml/itemProps7.xml><?xml version="1.0" encoding="utf-8"?>
<ds:datastoreItem xmlns:ds="http://schemas.openxmlformats.org/officeDocument/2006/customXml" ds:itemID="{D3B9DDFD-A7BD-426E-873C-85483437705F}">
  <ds:schemaRefs/>
</ds:datastoreItem>
</file>

<file path=customXml/itemProps8.xml><?xml version="1.0" encoding="utf-8"?>
<ds:datastoreItem xmlns:ds="http://schemas.openxmlformats.org/officeDocument/2006/customXml" ds:itemID="{31D8FBEB-B18D-413B-A4A4-C586A542415F}">
  <ds:schemaRefs/>
</ds:datastoreItem>
</file>

<file path=customXml/itemProps9.xml><?xml version="1.0" encoding="utf-8"?>
<ds:datastoreItem xmlns:ds="http://schemas.openxmlformats.org/officeDocument/2006/customXml" ds:itemID="{DFD8C6CA-F07A-4B77-A0F3-30858FFEB2A2}">
  <ds:schemaRefs/>
</ds:datastoreItem>
</file>

<file path=customXml/itemProps10.xml><?xml version="1.0" encoding="utf-8"?>
<ds:datastoreItem xmlns:ds="http://schemas.openxmlformats.org/officeDocument/2006/customXml" ds:itemID="{31F62941-D6AF-4D7C-816B-DE1523A3F2BC}">
  <ds:schemaRefs/>
</ds:datastoreItem>
</file>

<file path=customXml/itemProps11.xml><?xml version="1.0" encoding="utf-8"?>
<ds:datastoreItem xmlns:ds="http://schemas.openxmlformats.org/officeDocument/2006/customXml" ds:itemID="{98E2EF77-9ED0-4081-BCA3-71F1C334DF2C}">
  <ds:schemaRefs/>
</ds:datastoreItem>
</file>

<file path=customXml/itemProps12.xml><?xml version="1.0" encoding="utf-8"?>
<ds:datastoreItem xmlns:ds="http://schemas.openxmlformats.org/officeDocument/2006/customXml" ds:itemID="{09502D37-FB8E-42BC-84DA-A47D7F489F10}">
  <ds:schemaRefs/>
</ds:datastoreItem>
</file>

<file path=customXml/itemProps13.xml><?xml version="1.0" encoding="utf-8"?>
<ds:datastoreItem xmlns:ds="http://schemas.openxmlformats.org/officeDocument/2006/customXml" ds:itemID="{6F9C0FA3-A3B7-41AE-80C5-9999E3265122}">
  <ds:schemaRefs/>
</ds:datastoreItem>
</file>

<file path=customXml/itemProps14.xml><?xml version="1.0" encoding="utf-8"?>
<ds:datastoreItem xmlns:ds="http://schemas.openxmlformats.org/officeDocument/2006/customXml" ds:itemID="{D6091929-2975-436A-9E95-63818E320B0E}">
  <ds:schemaRefs/>
</ds:datastoreItem>
</file>

<file path=customXml/itemProps15.xml><?xml version="1.0" encoding="utf-8"?>
<ds:datastoreItem xmlns:ds="http://schemas.openxmlformats.org/officeDocument/2006/customXml" ds:itemID="{E9900752-74D6-4ED8-A694-06834936C7CA}">
  <ds:schemaRefs/>
</ds:datastoreItem>
</file>

<file path=customXml/itemProps16.xml><?xml version="1.0" encoding="utf-8"?>
<ds:datastoreItem xmlns:ds="http://schemas.openxmlformats.org/officeDocument/2006/customXml" ds:itemID="{1A5ABE78-BD08-40EC-A37C-958CE2588969}">
  <ds:schemaRefs/>
</ds:datastoreItem>
</file>

<file path=customXml/itemProps17.xml><?xml version="1.0" encoding="utf-8"?>
<ds:datastoreItem xmlns:ds="http://schemas.openxmlformats.org/officeDocument/2006/customXml" ds:itemID="{71FC60C9-4674-48AD-A296-2D8ED82E74F8}">
  <ds:schemaRefs/>
</ds:datastoreItem>
</file>

<file path=customXml/itemProps18.xml><?xml version="1.0" encoding="utf-8"?>
<ds:datastoreItem xmlns:ds="http://schemas.openxmlformats.org/officeDocument/2006/customXml" ds:itemID="{C57B2303-8A3D-4B5B-AA45-674435BD2A6A}">
  <ds:schemaRefs>
    <ds:schemaRef ds:uri="http://schemas.microsoft.com/sharepoint/v3/contenttype/forms"/>
  </ds:schemaRefs>
</ds:datastoreItem>
</file>

<file path=customXml/itemProps19.xml><?xml version="1.0" encoding="utf-8"?>
<ds:datastoreItem xmlns:ds="http://schemas.openxmlformats.org/officeDocument/2006/customXml" ds:itemID="{39D78994-CB38-4633-917F-FB6392DE8C31}">
  <ds:schemaRefs/>
</ds:datastoreItem>
</file>

<file path=docMetadata/LabelInfo.xml><?xml version="1.0" encoding="utf-8"?>
<clbl:labelList xmlns:clbl="http://schemas.microsoft.com/office/2020/mipLabelMetadata">
  <clbl:label id="{25aa9830-e0f9-482b-897e-1a3b3c855e5c}" enabled="0" method="" siteId="{25aa9830-e0f9-482b-897e-1a3b3c855e5c}" removed="1"/>
</clbl:labelList>
</file>

<file path=docProps/app.xml><?xml version="1.0" encoding="utf-8"?>
<Properties xmlns="http://schemas.openxmlformats.org/officeDocument/2006/extended-properties" xmlns:vt="http://schemas.openxmlformats.org/officeDocument/2006/docPropsVTypes">
  <TotalTime>45446</TotalTime>
  <Words>3686</Words>
  <Application>Microsoft Office PowerPoint</Application>
  <PresentationFormat>Widescreen</PresentationFormat>
  <Paragraphs>701</Paragraphs>
  <Slides>103</Slides>
  <Notes>103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103</vt:i4>
      </vt:variant>
    </vt:vector>
  </HeadingPairs>
  <TitlesOfParts>
    <vt:vector size="116" baseType="lpstr">
      <vt:lpstr>Arial</vt:lpstr>
      <vt:lpstr>Calibri</vt:lpstr>
      <vt:lpstr>Calibri Light</vt:lpstr>
      <vt:lpstr>Cambria Math</vt:lpstr>
      <vt:lpstr>Helvetica</vt:lpstr>
      <vt:lpstr>Helvetica Neue</vt:lpstr>
      <vt:lpstr>Montserrat</vt:lpstr>
      <vt:lpstr>Proxima Nova</vt:lpstr>
      <vt:lpstr>Raleway</vt:lpstr>
      <vt:lpstr>1_Office Theme</vt:lpstr>
      <vt:lpstr>Office Theme</vt:lpstr>
      <vt:lpstr>7_Office Theme</vt:lpstr>
      <vt:lpstr>4_Office Theme</vt:lpstr>
      <vt:lpstr>PowerPoint Presentation</vt:lpstr>
      <vt:lpstr>Michelle Olson Water Utility Trainer and Specialist  meolson@unm.edu</vt:lpstr>
      <vt:lpstr>PowerPoint Presentation</vt:lpstr>
      <vt:lpstr>PowerPoint Presentation</vt:lpstr>
      <vt:lpstr>Schedule for 2026:</vt:lpstr>
      <vt:lpstr>https://swefc.unm.edu/home/op-cert-trainings/</vt:lpstr>
      <vt:lpstr>Sign in for every session to ensure you get credit for attending</vt:lpstr>
      <vt:lpstr>Water Safety Overview</vt:lpstr>
      <vt:lpstr>PowerPoint Presentation</vt:lpstr>
      <vt:lpstr>Safety Hazards </vt:lpstr>
      <vt:lpstr>Safety Hazards </vt:lpstr>
      <vt:lpstr>PowerPoint Presentation</vt:lpstr>
      <vt:lpstr>PowerPoint Presentation</vt:lpstr>
      <vt:lpstr>Safety is your responsibility</vt:lpstr>
      <vt:lpstr>PowerPoint Presentation</vt:lpstr>
      <vt:lpstr>PowerPoint Presentation</vt:lpstr>
      <vt:lpstr>PowerPoint Presentation</vt:lpstr>
      <vt:lpstr>OSHA’s Mission</vt:lpstr>
      <vt:lpstr>22 States &amp; Puerto Rico have OSHA approved programs</vt:lpstr>
      <vt:lpstr>5 States and the US Virgin Islands have OSHA approved programs that cover public sector employees</vt:lpstr>
      <vt:lpstr>PowerPoint Presentation</vt:lpstr>
      <vt:lpstr>Safety Programs</vt:lpstr>
      <vt:lpstr>Safety Programs</vt:lpstr>
      <vt:lpstr>Operator Safety Duties</vt:lpstr>
      <vt:lpstr>Management Safety Duties</vt:lpstr>
      <vt:lpstr>Three safety program training components</vt:lpstr>
      <vt:lpstr>Three safety program training components</vt:lpstr>
      <vt:lpstr>Tailgates aren’t just for parties</vt:lpstr>
      <vt:lpstr>PowerPoint Presentation</vt:lpstr>
      <vt:lpstr>PowerPoint Presentation</vt:lpstr>
      <vt:lpstr>Actions to Control Workplace Hazards</vt:lpstr>
      <vt:lpstr>PowerPoint Presentation</vt:lpstr>
      <vt:lpstr>PowerPoint Presentation</vt:lpstr>
      <vt:lpstr>Water Safety</vt:lpstr>
      <vt:lpstr> Water Safety</vt:lpstr>
      <vt:lpstr>PowerPoint Presentation</vt:lpstr>
      <vt:lpstr>PowerPoint Presentation</vt:lpstr>
      <vt:lpstr>Electrical Hazards</vt:lpstr>
      <vt:lpstr>PowerPoint Presentation</vt:lpstr>
      <vt:lpstr>PowerPoint Presentation</vt:lpstr>
      <vt:lpstr>PowerPoint Presentation</vt:lpstr>
      <vt:lpstr>120 volts can kill you.  12 volts can injure you</vt:lpstr>
      <vt:lpstr>PowerPoint Presentation</vt:lpstr>
      <vt:lpstr>Resistance in the Body</vt:lpstr>
      <vt:lpstr>Resistance in the Body</vt:lpstr>
      <vt:lpstr>Resistance in the Body</vt:lpstr>
      <vt:lpstr>Basic Electrical Safe Practices</vt:lpstr>
      <vt:lpstr>Basic Electrical Safe Practices</vt:lpstr>
      <vt:lpstr>Lockout and  Tagout Programs</vt:lpstr>
      <vt:lpstr>Lockout and Tagout Basics</vt:lpstr>
      <vt:lpstr>PowerPoint Presentation</vt:lpstr>
      <vt:lpstr>PowerPoint Presentation</vt:lpstr>
      <vt:lpstr>PowerPoint Presentation</vt:lpstr>
      <vt:lpstr>PowerPoint Presentation</vt:lpstr>
      <vt:lpstr>Chemical Hazards</vt:lpstr>
      <vt:lpstr>Chemical Hazards</vt:lpstr>
      <vt:lpstr>Acute vs Chronic Effects</vt:lpstr>
      <vt:lpstr>Acids and Bases</vt:lpstr>
      <vt:lpstr>Hazard Communication</vt:lpstr>
      <vt:lpstr>Hazard Communication</vt:lpstr>
      <vt:lpstr>Safety Data Sheets</vt:lpstr>
      <vt:lpstr>Safety Data Sheets</vt:lpstr>
      <vt:lpstr>Safety Data Sheets</vt:lpstr>
      <vt:lpstr>Safety Data Sheets</vt:lpstr>
      <vt:lpstr>PowerPoint Presentation</vt:lpstr>
      <vt:lpstr>You DON’T want chlorine here</vt:lpstr>
      <vt:lpstr>Or here…</vt:lpstr>
      <vt:lpstr>Mishandling chlorine can kill you</vt:lpstr>
      <vt:lpstr>Chlorine Exposure Effects</vt:lpstr>
      <vt:lpstr>Know your safety equipment </vt:lpstr>
      <vt:lpstr>Respirator with cartridges:</vt:lpstr>
      <vt:lpstr>If O2 level drops below 12%, there’s not enough oxygen to sustain you.</vt:lpstr>
      <vt:lpstr>SCBA System: b Self Contained Breathing Apparatus</vt:lpstr>
      <vt:lpstr>SCBA System: b Requires training to use properly</vt:lpstr>
      <vt:lpstr>PowerPoint Presentation</vt:lpstr>
      <vt:lpstr>PowerPoint Presentation</vt:lpstr>
      <vt:lpstr>Confined Spaces</vt:lpstr>
      <vt:lpstr>Confined Spaces</vt:lpstr>
      <vt:lpstr>Confined Space Hazards</vt:lpstr>
      <vt:lpstr>Oxygen Facts</vt:lpstr>
      <vt:lpstr>PowerPoint Presentation</vt:lpstr>
      <vt:lpstr>Pits and Vaults</vt:lpstr>
      <vt:lpstr>PowerPoint Presentation</vt:lpstr>
      <vt:lpstr>Permits and Monitors</vt:lpstr>
      <vt:lpstr>PowerPoint Presentation</vt:lpstr>
      <vt:lpstr>PowerPoint Presentation</vt:lpstr>
      <vt:lpstr>Excavation Hazards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34o or 1.5 : 1 Slope (on both sides) </vt:lpstr>
      <vt:lpstr>Ladders</vt:lpstr>
      <vt:lpstr>PowerPoint Presentation</vt:lpstr>
      <vt:lpstr>PowerPoint Presentation</vt:lpstr>
      <vt:lpstr>Don’t be the headline.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AMWUA Water Loss Control Training and Technical Assistance Program</dc:title>
  <dc:creator>Dawn Nall</dc:creator>
  <cp:lastModifiedBy>Michelle Olson</cp:lastModifiedBy>
  <cp:revision>199</cp:revision>
  <cp:lastPrinted>2025-08-18T20:07:35Z</cp:lastPrinted>
  <dcterms:created xsi:type="dcterms:W3CDTF">2020-10-05T16:24:51Z</dcterms:created>
  <dcterms:modified xsi:type="dcterms:W3CDTF">2026-02-16T22:49:12Z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ExistingPresentation">
    <vt:lpwstr>Yes</vt:lpwstr>
  </property>
  <property fmtid="{D5CDD505-2E9C-101B-9397-08002B2CF9AE}" pid="3" name="PresentationVersion">
    <vt:lpwstr>2.1</vt:lpwstr>
  </property>
  <property fmtid="{D5CDD505-2E9C-101B-9397-08002B2CF9AE}" pid="4" name="ContentTypeId">
    <vt:lpwstr>0x010100381530E3F6B7AA41B74DDEE79226B885</vt:lpwstr>
  </property>
  <property fmtid="{D5CDD505-2E9C-101B-9397-08002B2CF9AE}" pid="5" name="MediaServiceImageTags">
    <vt:lpwstr/>
  </property>
  <property fmtid="{D5CDD505-2E9C-101B-9397-08002B2CF9AE}" pid="6" name="PresentationID">
    <vt:lpwstr>760f7db565664c3482034c4898f10344</vt:lpwstr>
  </property>
</Properties>
</file>