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72" r:id="rId6"/>
  </p:sldMasterIdLst>
  <p:notesMasterIdLst>
    <p:notesMasterId r:id="rId47"/>
  </p:notesMasterIdLst>
  <p:sldIdLst>
    <p:sldId id="3768" r:id="rId7"/>
    <p:sldId id="4380" r:id="rId8"/>
    <p:sldId id="3808" r:id="rId9"/>
    <p:sldId id="4366" r:id="rId10"/>
    <p:sldId id="4419" r:id="rId11"/>
    <p:sldId id="3966" r:id="rId12"/>
    <p:sldId id="3950" r:id="rId13"/>
    <p:sldId id="932" r:id="rId14"/>
    <p:sldId id="1024" r:id="rId15"/>
    <p:sldId id="1025" r:id="rId16"/>
    <p:sldId id="1131" r:id="rId17"/>
    <p:sldId id="1026" r:id="rId18"/>
    <p:sldId id="1034" r:id="rId19"/>
    <p:sldId id="1102" r:id="rId20"/>
    <p:sldId id="1035" r:id="rId21"/>
    <p:sldId id="1140" r:id="rId22"/>
    <p:sldId id="927" r:id="rId23"/>
    <p:sldId id="1094" r:id="rId24"/>
    <p:sldId id="1031" r:id="rId25"/>
    <p:sldId id="1098" r:id="rId26"/>
    <p:sldId id="1099" r:id="rId27"/>
    <p:sldId id="1032" r:id="rId28"/>
    <p:sldId id="1096" r:id="rId29"/>
    <p:sldId id="1097" r:id="rId30"/>
    <p:sldId id="1030" r:id="rId31"/>
    <p:sldId id="1100" r:id="rId32"/>
    <p:sldId id="1033" r:id="rId33"/>
    <p:sldId id="1101" r:id="rId34"/>
    <p:sldId id="1039" r:id="rId35"/>
    <p:sldId id="1137" r:id="rId36"/>
    <p:sldId id="1138" r:id="rId37"/>
    <p:sldId id="1139" r:id="rId38"/>
    <p:sldId id="929" r:id="rId39"/>
    <p:sldId id="1103" r:id="rId40"/>
    <p:sldId id="1036" r:id="rId41"/>
    <p:sldId id="1037" r:id="rId42"/>
    <p:sldId id="930" r:id="rId43"/>
    <p:sldId id="1038" r:id="rId44"/>
    <p:sldId id="4420" r:id="rId45"/>
    <p:sldId id="3913" r:id="rId46"/>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357" autoAdjust="0"/>
    <p:restoredTop sz="88049" autoAdjust="0"/>
  </p:normalViewPr>
  <p:slideViewPr>
    <p:cSldViewPr snapToGrid="0">
      <p:cViewPr varScale="1">
        <p:scale>
          <a:sx n="134" d="100"/>
          <a:sy n="134" d="100"/>
        </p:scale>
        <p:origin x="156" y="252"/>
      </p:cViewPr>
      <p:guideLst/>
    </p:cSldViewPr>
  </p:slideViewPr>
  <p:outlineViewPr>
    <p:cViewPr>
      <p:scale>
        <a:sx n="33" d="100"/>
        <a:sy n="33" d="100"/>
      </p:scale>
      <p:origin x="0" y="-129"/>
    </p:cViewPr>
  </p:outlineViewPr>
  <p:notesTextViewPr>
    <p:cViewPr>
      <p:scale>
        <a:sx n="1" d="1"/>
        <a:sy n="1" d="1"/>
      </p:scale>
      <p:origin x="0" y="0"/>
    </p:cViewPr>
  </p:notesTextViewPr>
  <p:notesViewPr>
    <p:cSldViewPr snapToGrid="0">
      <p:cViewPr varScale="1">
        <p:scale>
          <a:sx n="79" d="100"/>
          <a:sy n="79" d="100"/>
        </p:scale>
        <p:origin x="2751" y="6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presProps" Target="presProps.xml"/><Relationship Id="rId8" Type="http://schemas.openxmlformats.org/officeDocument/2006/relationships/slide" Target="slides/slide2.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1" Type="http://schemas.openxmlformats.org/officeDocument/2006/relationships/customXml" Target="../customXml/item1.xml"/><Relationship Id="rId6"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tt Ziegler" userId="76cc7c34-402f-4ff9-b8ae-c0429e3ff982" providerId="ADAL" clId="{76E06606-5C92-44B1-B8F4-861723F153FF}"/>
    <pc:docChg chg="undo redo custSel addSld delSld modSld sldOrd">
      <pc:chgData name="Matt Ziegler" userId="76cc7c34-402f-4ff9-b8ae-c0429e3ff982" providerId="ADAL" clId="{76E06606-5C92-44B1-B8F4-861723F153FF}" dt="2026-02-04T21:22:10.784" v="623" actId="47"/>
      <pc:docMkLst>
        <pc:docMk/>
      </pc:docMkLst>
      <pc:sldChg chg="addSp delSp modSp mod">
        <pc:chgData name="Matt Ziegler" userId="76cc7c34-402f-4ff9-b8ae-c0429e3ff982" providerId="ADAL" clId="{76E06606-5C92-44B1-B8F4-861723F153FF}" dt="2026-01-28T22:27:48.219" v="65" actId="732"/>
        <pc:sldMkLst>
          <pc:docMk/>
          <pc:sldMk cId="3696670266" sldId="927"/>
        </pc:sldMkLst>
        <pc:picChg chg="add mod ord modCrop">
          <ac:chgData name="Matt Ziegler" userId="76cc7c34-402f-4ff9-b8ae-c0429e3ff982" providerId="ADAL" clId="{76E06606-5C92-44B1-B8F4-861723F153FF}" dt="2026-01-28T22:27:48.219" v="65" actId="732"/>
          <ac:picMkLst>
            <pc:docMk/>
            <pc:sldMk cId="3696670266" sldId="927"/>
            <ac:picMk id="7" creationId="{8B9E5D14-0D47-A6B8-F48F-10CB7B52D872}"/>
          </ac:picMkLst>
        </pc:picChg>
      </pc:sldChg>
      <pc:sldChg chg="modSp mod">
        <pc:chgData name="Matt Ziegler" userId="76cc7c34-402f-4ff9-b8ae-c0429e3ff982" providerId="ADAL" clId="{76E06606-5C92-44B1-B8F4-861723F153FF}" dt="2026-02-04T17:54:51.979" v="221" actId="20577"/>
        <pc:sldMkLst>
          <pc:docMk/>
          <pc:sldMk cId="4097675400" sldId="930"/>
        </pc:sldMkLst>
        <pc:spChg chg="mod">
          <ac:chgData name="Matt Ziegler" userId="76cc7c34-402f-4ff9-b8ae-c0429e3ff982" providerId="ADAL" clId="{76E06606-5C92-44B1-B8F4-861723F153FF}" dt="2026-02-04T17:54:51.979" v="221" actId="20577"/>
          <ac:spMkLst>
            <pc:docMk/>
            <pc:sldMk cId="4097675400" sldId="930"/>
            <ac:spMk id="2" creationId="{ECD63345-061C-46FD-B0EC-6C2FB58F5E6A}"/>
          </ac:spMkLst>
        </pc:spChg>
      </pc:sldChg>
      <pc:sldChg chg="addSp delSp modSp mod">
        <pc:chgData name="Matt Ziegler" userId="76cc7c34-402f-4ff9-b8ae-c0429e3ff982" providerId="ADAL" clId="{76E06606-5C92-44B1-B8F4-861723F153FF}" dt="2026-02-04T19:28:52.842" v="330" actId="1076"/>
        <pc:sldMkLst>
          <pc:docMk/>
          <pc:sldMk cId="2088363792" sldId="1024"/>
        </pc:sldMkLst>
        <pc:spChg chg="mod">
          <ac:chgData name="Matt Ziegler" userId="76cc7c34-402f-4ff9-b8ae-c0429e3ff982" providerId="ADAL" clId="{76E06606-5C92-44B1-B8F4-861723F153FF}" dt="2026-02-04T19:20:24.009" v="255" actId="20577"/>
          <ac:spMkLst>
            <pc:docMk/>
            <pc:sldMk cId="2088363792" sldId="1024"/>
            <ac:spMk id="2" creationId="{77F3384A-4F1F-4A30-96D1-4C3E0D0B151B}"/>
          </ac:spMkLst>
        </pc:spChg>
        <pc:spChg chg="mod">
          <ac:chgData name="Matt Ziegler" userId="76cc7c34-402f-4ff9-b8ae-c0429e3ff982" providerId="ADAL" clId="{76E06606-5C92-44B1-B8F4-861723F153FF}" dt="2026-02-04T19:28:52.842" v="330" actId="1076"/>
          <ac:spMkLst>
            <pc:docMk/>
            <pc:sldMk cId="2088363792" sldId="1024"/>
            <ac:spMk id="6" creationId="{8ED9BC1E-DBE0-4E50-B8EE-4FAD3239AD73}"/>
          </ac:spMkLst>
        </pc:spChg>
        <pc:spChg chg="add del mod">
          <ac:chgData name="Matt Ziegler" userId="76cc7c34-402f-4ff9-b8ae-c0429e3ff982" providerId="ADAL" clId="{76E06606-5C92-44B1-B8F4-861723F153FF}" dt="2026-02-04T19:14:23.485" v="244" actId="478"/>
          <ac:spMkLst>
            <pc:docMk/>
            <pc:sldMk cId="2088363792" sldId="1024"/>
            <ac:spMk id="12" creationId="{37F02A50-39FB-942B-168E-94E3F9F8C40B}"/>
          </ac:spMkLst>
        </pc:spChg>
        <pc:spChg chg="add mod ord">
          <ac:chgData name="Matt Ziegler" userId="76cc7c34-402f-4ff9-b8ae-c0429e3ff982" providerId="ADAL" clId="{76E06606-5C92-44B1-B8F4-861723F153FF}" dt="2026-02-04T19:22:39.768" v="295" actId="167"/>
          <ac:spMkLst>
            <pc:docMk/>
            <pc:sldMk cId="2088363792" sldId="1024"/>
            <ac:spMk id="13" creationId="{DAA614E6-C67E-9852-6BE0-FF6161BCBF12}"/>
          </ac:spMkLst>
        </pc:spChg>
        <pc:picChg chg="mod">
          <ac:chgData name="Matt Ziegler" userId="76cc7c34-402f-4ff9-b8ae-c0429e3ff982" providerId="ADAL" clId="{76E06606-5C92-44B1-B8F4-861723F153FF}" dt="2026-02-04T19:22:07.043" v="291" actId="1076"/>
          <ac:picMkLst>
            <pc:docMk/>
            <pc:sldMk cId="2088363792" sldId="1024"/>
            <ac:picMk id="7" creationId="{606F8761-B022-43DB-98EB-E2052847E6EF}"/>
          </ac:picMkLst>
        </pc:picChg>
      </pc:sldChg>
      <pc:sldChg chg="addSp delSp modSp mod">
        <pc:chgData name="Matt Ziegler" userId="76cc7c34-402f-4ff9-b8ae-c0429e3ff982" providerId="ADAL" clId="{76E06606-5C92-44B1-B8F4-861723F153FF}" dt="2026-02-04T20:48:41.885" v="574" actId="164"/>
        <pc:sldMkLst>
          <pc:docMk/>
          <pc:sldMk cId="840988650" sldId="1025"/>
        </pc:sldMkLst>
        <pc:spChg chg="mod">
          <ac:chgData name="Matt Ziegler" userId="76cc7c34-402f-4ff9-b8ae-c0429e3ff982" providerId="ADAL" clId="{76E06606-5C92-44B1-B8F4-861723F153FF}" dt="2026-02-04T20:33:20.864" v="519" actId="20577"/>
          <ac:spMkLst>
            <pc:docMk/>
            <pc:sldMk cId="840988650" sldId="1025"/>
            <ac:spMk id="2" creationId="{77137154-6FBD-43F2-98E0-95C24ED34CFD}"/>
          </ac:spMkLst>
        </pc:spChg>
        <pc:spChg chg="mod">
          <ac:chgData name="Matt Ziegler" userId="76cc7c34-402f-4ff9-b8ae-c0429e3ff982" providerId="ADAL" clId="{76E06606-5C92-44B1-B8F4-861723F153FF}" dt="2026-02-04T19:27:59.285" v="329" actId="1076"/>
          <ac:spMkLst>
            <pc:docMk/>
            <pc:sldMk cId="840988650" sldId="1025"/>
            <ac:spMk id="6" creationId="{D4C6CA82-B952-4261-94EE-1F5DA798093C}"/>
          </ac:spMkLst>
        </pc:spChg>
        <pc:spChg chg="mod">
          <ac:chgData name="Matt Ziegler" userId="76cc7c34-402f-4ff9-b8ae-c0429e3ff982" providerId="ADAL" clId="{76E06606-5C92-44B1-B8F4-861723F153FF}" dt="2026-02-04T20:33:26.908" v="538" actId="1038"/>
          <ac:spMkLst>
            <pc:docMk/>
            <pc:sldMk cId="840988650" sldId="1025"/>
            <ac:spMk id="8" creationId="{4F144894-77B3-49B2-BC53-7ECDF3F184C4}"/>
          </ac:spMkLst>
        </pc:spChg>
        <pc:spChg chg="add mod ord">
          <ac:chgData name="Matt Ziegler" userId="76cc7c34-402f-4ff9-b8ae-c0429e3ff982" providerId="ADAL" clId="{76E06606-5C92-44B1-B8F4-861723F153FF}" dt="2026-02-04T19:26:59.257" v="326" actId="167"/>
          <ac:spMkLst>
            <pc:docMk/>
            <pc:sldMk cId="840988650" sldId="1025"/>
            <ac:spMk id="14" creationId="{A4CCAB51-34BB-33C2-46C0-7650B9D17DB4}"/>
          </ac:spMkLst>
        </pc:spChg>
        <pc:spChg chg="add del mod">
          <ac:chgData name="Matt Ziegler" userId="76cc7c34-402f-4ff9-b8ae-c0429e3ff982" providerId="ADAL" clId="{76E06606-5C92-44B1-B8F4-861723F153FF}" dt="2026-02-04T20:46:18.838" v="544" actId="22"/>
          <ac:spMkLst>
            <pc:docMk/>
            <pc:sldMk cId="840988650" sldId="1025"/>
            <ac:spMk id="18" creationId="{B1BD28ED-E758-6F02-415B-49D13FFD0197}"/>
          </ac:spMkLst>
        </pc:spChg>
        <pc:spChg chg="add del">
          <ac:chgData name="Matt Ziegler" userId="76cc7c34-402f-4ff9-b8ae-c0429e3ff982" providerId="ADAL" clId="{76E06606-5C92-44B1-B8F4-861723F153FF}" dt="2026-02-04T20:46:28.959" v="546" actId="22"/>
          <ac:spMkLst>
            <pc:docMk/>
            <pc:sldMk cId="840988650" sldId="1025"/>
            <ac:spMk id="20" creationId="{A6941F12-B123-F88D-54C0-9A04548BB219}"/>
          </ac:spMkLst>
        </pc:spChg>
        <pc:spChg chg="add mod">
          <ac:chgData name="Matt Ziegler" userId="76cc7c34-402f-4ff9-b8ae-c0429e3ff982" providerId="ADAL" clId="{76E06606-5C92-44B1-B8F4-861723F153FF}" dt="2026-02-04T20:48:41.885" v="574" actId="164"/>
          <ac:spMkLst>
            <pc:docMk/>
            <pc:sldMk cId="840988650" sldId="1025"/>
            <ac:spMk id="21" creationId="{2E8E2653-B1B9-7197-98D1-3468504E2FC7}"/>
          </ac:spMkLst>
        </pc:spChg>
        <pc:grpChg chg="add mod">
          <ac:chgData name="Matt Ziegler" userId="76cc7c34-402f-4ff9-b8ae-c0429e3ff982" providerId="ADAL" clId="{76E06606-5C92-44B1-B8F4-861723F153FF}" dt="2026-02-04T20:48:41.885" v="574" actId="164"/>
          <ac:grpSpMkLst>
            <pc:docMk/>
            <pc:sldMk cId="840988650" sldId="1025"/>
            <ac:grpSpMk id="22" creationId="{21E2DDFB-90A5-0F06-61A8-2FCBBA3B1AF5}"/>
          </ac:grpSpMkLst>
        </pc:grpChg>
        <pc:picChg chg="add mod">
          <ac:chgData name="Matt Ziegler" userId="76cc7c34-402f-4ff9-b8ae-c0429e3ff982" providerId="ADAL" clId="{76E06606-5C92-44B1-B8F4-861723F153FF}" dt="2026-02-04T20:48:41.885" v="574" actId="164"/>
          <ac:picMkLst>
            <pc:docMk/>
            <pc:sldMk cId="840988650" sldId="1025"/>
            <ac:picMk id="16" creationId="{8D02BB4C-B306-2E15-8D0D-94FC81374015}"/>
          </ac:picMkLst>
        </pc:picChg>
      </pc:sldChg>
      <pc:sldChg chg="addSp delSp modSp mod">
        <pc:chgData name="Matt Ziegler" userId="76cc7c34-402f-4ff9-b8ae-c0429e3ff982" providerId="ADAL" clId="{76E06606-5C92-44B1-B8F4-861723F153FF}" dt="2026-02-04T21:08:03.685" v="617" actId="20577"/>
        <pc:sldMkLst>
          <pc:docMk/>
          <pc:sldMk cId="3961969477" sldId="1026"/>
        </pc:sldMkLst>
        <pc:spChg chg="mod">
          <ac:chgData name="Matt Ziegler" userId="76cc7c34-402f-4ff9-b8ae-c0429e3ff982" providerId="ADAL" clId="{76E06606-5C92-44B1-B8F4-861723F153FF}" dt="2026-02-04T21:08:03.685" v="617" actId="20577"/>
          <ac:spMkLst>
            <pc:docMk/>
            <pc:sldMk cId="3961969477" sldId="1026"/>
            <ac:spMk id="2" creationId="{C4EBA9F6-7CA0-4612-823A-B15DB53A8A25}"/>
          </ac:spMkLst>
        </pc:spChg>
        <pc:spChg chg="add del mod ord">
          <ac:chgData name="Matt Ziegler" userId="76cc7c34-402f-4ff9-b8ae-c0429e3ff982" providerId="ADAL" clId="{76E06606-5C92-44B1-B8F4-861723F153FF}" dt="2026-02-04T19:43:13.033" v="337" actId="478"/>
          <ac:spMkLst>
            <pc:docMk/>
            <pc:sldMk cId="3961969477" sldId="1026"/>
            <ac:spMk id="21" creationId="{D434D5BD-FE21-7477-A81D-25CCF5C939AF}"/>
          </ac:spMkLst>
        </pc:spChg>
        <pc:spChg chg="add mod ord">
          <ac:chgData name="Matt Ziegler" userId="76cc7c34-402f-4ff9-b8ae-c0429e3ff982" providerId="ADAL" clId="{76E06606-5C92-44B1-B8F4-861723F153FF}" dt="2026-02-04T19:43:22.438" v="339" actId="167"/>
          <ac:spMkLst>
            <pc:docMk/>
            <pc:sldMk cId="3961969477" sldId="1026"/>
            <ac:spMk id="22" creationId="{B9787E71-4CC5-20F2-1F5F-E6F1DF524093}"/>
          </ac:spMkLst>
        </pc:spChg>
      </pc:sldChg>
      <pc:sldChg chg="del mod modShow">
        <pc:chgData name="Matt Ziegler" userId="76cc7c34-402f-4ff9-b8ae-c0429e3ff982" providerId="ADAL" clId="{76E06606-5C92-44B1-B8F4-861723F153FF}" dt="2026-02-04T21:22:07.280" v="621" actId="47"/>
        <pc:sldMkLst>
          <pc:docMk/>
          <pc:sldMk cId="2022112970" sldId="1027"/>
        </pc:sldMkLst>
      </pc:sldChg>
      <pc:sldChg chg="addSp delSp modSp mod">
        <pc:chgData name="Matt Ziegler" userId="76cc7c34-402f-4ff9-b8ae-c0429e3ff982" providerId="ADAL" clId="{76E06606-5C92-44B1-B8F4-861723F153FF}" dt="2026-01-28T23:02:45.156" v="73" actId="732"/>
        <pc:sldMkLst>
          <pc:docMk/>
          <pc:sldMk cId="885321719" sldId="1030"/>
        </pc:sldMkLst>
        <pc:picChg chg="add mod ord modCrop">
          <ac:chgData name="Matt Ziegler" userId="76cc7c34-402f-4ff9-b8ae-c0429e3ff982" providerId="ADAL" clId="{76E06606-5C92-44B1-B8F4-861723F153FF}" dt="2026-01-28T23:02:45.156" v="73" actId="732"/>
          <ac:picMkLst>
            <pc:docMk/>
            <pc:sldMk cId="885321719" sldId="1030"/>
            <ac:picMk id="7" creationId="{EC314C8D-0F0A-705D-7466-66702AF58E8A}"/>
          </ac:picMkLst>
        </pc:picChg>
      </pc:sldChg>
      <pc:sldChg chg="addSp modSp mod ord addAnim delAnim modAnim">
        <pc:chgData name="Matt Ziegler" userId="76cc7c34-402f-4ff9-b8ae-c0429e3ff982" providerId="ADAL" clId="{76E06606-5C92-44B1-B8F4-861723F153FF}" dt="2026-02-04T19:56:57.280" v="432" actId="14100"/>
        <pc:sldMkLst>
          <pc:docMk/>
          <pc:sldMk cId="1105578693" sldId="1031"/>
        </pc:sldMkLst>
        <pc:spChg chg="mod">
          <ac:chgData name="Matt Ziegler" userId="76cc7c34-402f-4ff9-b8ae-c0429e3ff982" providerId="ADAL" clId="{76E06606-5C92-44B1-B8F4-861723F153FF}" dt="2026-02-04T19:48:32.332" v="374" actId="20577"/>
          <ac:spMkLst>
            <pc:docMk/>
            <pc:sldMk cId="1105578693" sldId="1031"/>
            <ac:spMk id="2" creationId="{2FBE81F6-E073-4F7F-A86C-96E7C50CCA55}"/>
          </ac:spMkLst>
        </pc:spChg>
        <pc:spChg chg="mod">
          <ac:chgData name="Matt Ziegler" userId="76cc7c34-402f-4ff9-b8ae-c0429e3ff982" providerId="ADAL" clId="{76E06606-5C92-44B1-B8F4-861723F153FF}" dt="2026-02-04T19:56:57.280" v="432" actId="14100"/>
          <ac:spMkLst>
            <pc:docMk/>
            <pc:sldMk cId="1105578693" sldId="1031"/>
            <ac:spMk id="4" creationId="{9FC52939-D800-4274-AFF9-630BA5F297AA}"/>
          </ac:spMkLst>
        </pc:spChg>
        <pc:spChg chg="mod">
          <ac:chgData name="Matt Ziegler" userId="76cc7c34-402f-4ff9-b8ae-c0429e3ff982" providerId="ADAL" clId="{76E06606-5C92-44B1-B8F4-861723F153FF}" dt="2026-02-04T19:50:10.948" v="394" actId="1076"/>
          <ac:spMkLst>
            <pc:docMk/>
            <pc:sldMk cId="1105578693" sldId="1031"/>
            <ac:spMk id="5" creationId="{EE7D6071-11C8-4D69-A2AE-F7E561DEFD56}"/>
          </ac:spMkLst>
        </pc:spChg>
        <pc:spChg chg="mod">
          <ac:chgData name="Matt Ziegler" userId="76cc7c34-402f-4ff9-b8ae-c0429e3ff982" providerId="ADAL" clId="{76E06606-5C92-44B1-B8F4-861723F153FF}" dt="2026-02-04T19:48:54.203" v="383" actId="14100"/>
          <ac:spMkLst>
            <pc:docMk/>
            <pc:sldMk cId="1105578693" sldId="1031"/>
            <ac:spMk id="6" creationId="{3991E36C-3EA4-488F-8777-7AEA7ADE9AD6}"/>
          </ac:spMkLst>
        </pc:spChg>
        <pc:spChg chg="add mod ord">
          <ac:chgData name="Matt Ziegler" userId="76cc7c34-402f-4ff9-b8ae-c0429e3ff982" providerId="ADAL" clId="{76E06606-5C92-44B1-B8F4-861723F153FF}" dt="2026-02-04T19:49:10.471" v="387" actId="167"/>
          <ac:spMkLst>
            <pc:docMk/>
            <pc:sldMk cId="1105578693" sldId="1031"/>
            <ac:spMk id="14" creationId="{197DFEA8-3ADB-F69B-7500-95D25A8D01F6}"/>
          </ac:spMkLst>
        </pc:spChg>
        <pc:spChg chg="add mod ord">
          <ac:chgData name="Matt Ziegler" userId="76cc7c34-402f-4ff9-b8ae-c0429e3ff982" providerId="ADAL" clId="{76E06606-5C92-44B1-B8F4-861723F153FF}" dt="2026-02-04T19:51:06.830" v="400" actId="167"/>
          <ac:spMkLst>
            <pc:docMk/>
            <pc:sldMk cId="1105578693" sldId="1031"/>
            <ac:spMk id="15" creationId="{94DC6502-D9DE-940A-FF52-827149E5577A}"/>
          </ac:spMkLst>
        </pc:spChg>
      </pc:sldChg>
      <pc:sldChg chg="addSp modSp mod">
        <pc:chgData name="Matt Ziegler" userId="76cc7c34-402f-4ff9-b8ae-c0429e3ff982" providerId="ADAL" clId="{76E06606-5C92-44B1-B8F4-861723F153FF}" dt="2026-02-04T19:56:29.917" v="430" actId="14100"/>
        <pc:sldMkLst>
          <pc:docMk/>
          <pc:sldMk cId="2715810070" sldId="1032"/>
        </pc:sldMkLst>
        <pc:spChg chg="mod">
          <ac:chgData name="Matt Ziegler" userId="76cc7c34-402f-4ff9-b8ae-c0429e3ff982" providerId="ADAL" clId="{76E06606-5C92-44B1-B8F4-861723F153FF}" dt="2026-02-04T19:56:15.809" v="429" actId="20577"/>
          <ac:spMkLst>
            <pc:docMk/>
            <pc:sldMk cId="2715810070" sldId="1032"/>
            <ac:spMk id="2" creationId="{3C4F6F6D-8B25-41FF-B13D-F2334203AE9D}"/>
          </ac:spMkLst>
        </pc:spChg>
        <pc:spChg chg="add mod ord">
          <ac:chgData name="Matt Ziegler" userId="76cc7c34-402f-4ff9-b8ae-c0429e3ff982" providerId="ADAL" clId="{76E06606-5C92-44B1-B8F4-861723F153FF}" dt="2026-02-04T19:51:52.639" v="406" actId="167"/>
          <ac:spMkLst>
            <pc:docMk/>
            <pc:sldMk cId="2715810070" sldId="1032"/>
            <ac:spMk id="10" creationId="{92E4356B-0920-B5FF-D8FC-C381BF694CBD}"/>
          </ac:spMkLst>
        </pc:spChg>
        <pc:spChg chg="mod">
          <ac:chgData name="Matt Ziegler" userId="76cc7c34-402f-4ff9-b8ae-c0429e3ff982" providerId="ADAL" clId="{76E06606-5C92-44B1-B8F4-861723F153FF}" dt="2026-02-04T19:56:29.917" v="430" actId="14100"/>
          <ac:spMkLst>
            <pc:docMk/>
            <pc:sldMk cId="2715810070" sldId="1032"/>
            <ac:spMk id="17" creationId="{8C119592-D15D-44A7-9D75-0FB198CAC07E}"/>
          </ac:spMkLst>
        </pc:spChg>
      </pc:sldChg>
      <pc:sldChg chg="addSp modSp mod">
        <pc:chgData name="Matt Ziegler" userId="76cc7c34-402f-4ff9-b8ae-c0429e3ff982" providerId="ADAL" clId="{76E06606-5C92-44B1-B8F4-861723F153FF}" dt="2026-02-04T19:59:56.532" v="460" actId="167"/>
        <pc:sldMkLst>
          <pc:docMk/>
          <pc:sldMk cId="2114126808" sldId="1033"/>
        </pc:sldMkLst>
        <pc:spChg chg="mod">
          <ac:chgData name="Matt Ziegler" userId="76cc7c34-402f-4ff9-b8ae-c0429e3ff982" providerId="ADAL" clId="{76E06606-5C92-44B1-B8F4-861723F153FF}" dt="2026-02-04T19:52:44.593" v="411" actId="20577"/>
          <ac:spMkLst>
            <pc:docMk/>
            <pc:sldMk cId="2114126808" sldId="1033"/>
            <ac:spMk id="2" creationId="{D66C39E4-C567-4FE3-95FD-0B15E299FCF4}"/>
          </ac:spMkLst>
        </pc:spChg>
        <pc:spChg chg="mod">
          <ac:chgData name="Matt Ziegler" userId="76cc7c34-402f-4ff9-b8ae-c0429e3ff982" providerId="ADAL" clId="{76E06606-5C92-44B1-B8F4-861723F153FF}" dt="2026-02-04T19:53:38.212" v="417" actId="1076"/>
          <ac:spMkLst>
            <pc:docMk/>
            <pc:sldMk cId="2114126808" sldId="1033"/>
            <ac:spMk id="6" creationId="{BE79FA18-FFA9-46B3-8A7B-08BEE6356210}"/>
          </ac:spMkLst>
        </pc:spChg>
        <pc:spChg chg="add mod ord">
          <ac:chgData name="Matt Ziegler" userId="76cc7c34-402f-4ff9-b8ae-c0429e3ff982" providerId="ADAL" clId="{76E06606-5C92-44B1-B8F4-861723F153FF}" dt="2026-02-04T19:59:56.532" v="460" actId="167"/>
          <ac:spMkLst>
            <pc:docMk/>
            <pc:sldMk cId="2114126808" sldId="1033"/>
            <ac:spMk id="8" creationId="{ED566C22-8808-0357-DE8C-B1FE26A2145C}"/>
          </ac:spMkLst>
        </pc:spChg>
      </pc:sldChg>
      <pc:sldChg chg="ord">
        <pc:chgData name="Matt Ziegler" userId="76cc7c34-402f-4ff9-b8ae-c0429e3ff982" providerId="ADAL" clId="{76E06606-5C92-44B1-B8F4-861723F153FF}" dt="2026-02-03T21:26:50.842" v="81"/>
        <pc:sldMkLst>
          <pc:docMk/>
          <pc:sldMk cId="451042465" sldId="1034"/>
        </pc:sldMkLst>
      </pc:sldChg>
      <pc:sldChg chg="addSp delSp modSp mod ord addAnim delAnim modAnim">
        <pc:chgData name="Matt Ziegler" userId="76cc7c34-402f-4ff9-b8ae-c0429e3ff982" providerId="ADAL" clId="{76E06606-5C92-44B1-B8F4-861723F153FF}" dt="2026-02-04T19:59:12.812" v="458"/>
        <pc:sldMkLst>
          <pc:docMk/>
          <pc:sldMk cId="2794878969" sldId="1035"/>
        </pc:sldMkLst>
        <pc:spChg chg="mod">
          <ac:chgData name="Matt Ziegler" userId="76cc7c34-402f-4ff9-b8ae-c0429e3ff982" providerId="ADAL" clId="{76E06606-5C92-44B1-B8F4-861723F153FF}" dt="2026-02-04T19:43:58.732" v="347" actId="20577"/>
          <ac:spMkLst>
            <pc:docMk/>
            <pc:sldMk cId="2794878969" sldId="1035"/>
            <ac:spMk id="2" creationId="{901EF4BE-4D17-4281-8F4B-D97E803D7501}"/>
          </ac:spMkLst>
        </pc:spChg>
        <pc:spChg chg="del">
          <ac:chgData name="Matt Ziegler" userId="76cc7c34-402f-4ff9-b8ae-c0429e3ff982" providerId="ADAL" clId="{76E06606-5C92-44B1-B8F4-861723F153FF}" dt="2026-02-04T19:45:10.463" v="364" actId="478"/>
          <ac:spMkLst>
            <pc:docMk/>
            <pc:sldMk cId="2794878969" sldId="1035"/>
            <ac:spMk id="4" creationId="{40F21B89-A0E3-4838-BB3F-2ECA931A3003}"/>
          </ac:spMkLst>
        </pc:spChg>
        <pc:spChg chg="mod">
          <ac:chgData name="Matt Ziegler" userId="76cc7c34-402f-4ff9-b8ae-c0429e3ff982" providerId="ADAL" clId="{76E06606-5C92-44B1-B8F4-861723F153FF}" dt="2026-02-04T19:44:52.698" v="363" actId="1038"/>
          <ac:spMkLst>
            <pc:docMk/>
            <pc:sldMk cId="2794878969" sldId="1035"/>
            <ac:spMk id="8" creationId="{21E38BFA-6ED1-48A6-8A9B-4341B25D3BC0}"/>
          </ac:spMkLst>
        </pc:spChg>
        <pc:spChg chg="mod">
          <ac:chgData name="Matt Ziegler" userId="76cc7c34-402f-4ff9-b8ae-c0429e3ff982" providerId="ADAL" clId="{76E06606-5C92-44B1-B8F4-861723F153FF}" dt="2026-02-04T19:44:35.045" v="349" actId="1076"/>
          <ac:spMkLst>
            <pc:docMk/>
            <pc:sldMk cId="2794878969" sldId="1035"/>
            <ac:spMk id="9" creationId="{626C4547-D8FF-4F71-80E4-098281755C39}"/>
          </ac:spMkLst>
        </pc:spChg>
        <pc:spChg chg="add mod ord">
          <ac:chgData name="Matt Ziegler" userId="76cc7c34-402f-4ff9-b8ae-c0429e3ff982" providerId="ADAL" clId="{76E06606-5C92-44B1-B8F4-861723F153FF}" dt="2026-02-04T19:43:31.877" v="341" actId="167"/>
          <ac:spMkLst>
            <pc:docMk/>
            <pc:sldMk cId="2794878969" sldId="1035"/>
            <ac:spMk id="13" creationId="{4600C461-95DA-AE6E-6270-3F0FD1104B4A}"/>
          </ac:spMkLst>
        </pc:spChg>
        <pc:spChg chg="add mod ord">
          <ac:chgData name="Matt Ziegler" userId="76cc7c34-402f-4ff9-b8ae-c0429e3ff982" providerId="ADAL" clId="{76E06606-5C92-44B1-B8F4-861723F153FF}" dt="2026-02-04T19:59:01.902" v="448" actId="167"/>
          <ac:spMkLst>
            <pc:docMk/>
            <pc:sldMk cId="2794878969" sldId="1035"/>
            <ac:spMk id="14" creationId="{3F636EDC-0A0C-9D10-C405-2C10D7EFB033}"/>
          </ac:spMkLst>
        </pc:spChg>
      </pc:sldChg>
      <pc:sldChg chg="addSp modSp mod addAnim delAnim modAnim">
        <pc:chgData name="Matt Ziegler" userId="76cc7c34-402f-4ff9-b8ae-c0429e3ff982" providerId="ADAL" clId="{76E06606-5C92-44B1-B8F4-861723F153FF}" dt="2026-02-04T20:04:54.279" v="505"/>
        <pc:sldMkLst>
          <pc:docMk/>
          <pc:sldMk cId="3618168344" sldId="1036"/>
        </pc:sldMkLst>
        <pc:spChg chg="mod">
          <ac:chgData name="Matt Ziegler" userId="76cc7c34-402f-4ff9-b8ae-c0429e3ff982" providerId="ADAL" clId="{76E06606-5C92-44B1-B8F4-861723F153FF}" dt="2026-02-04T20:02:46.714" v="485" actId="20577"/>
          <ac:spMkLst>
            <pc:docMk/>
            <pc:sldMk cId="3618168344" sldId="1036"/>
            <ac:spMk id="2" creationId="{3038324C-AE7F-431F-8DFD-080C41A6D083}"/>
          </ac:spMkLst>
        </pc:spChg>
        <pc:spChg chg="mod">
          <ac:chgData name="Matt Ziegler" userId="76cc7c34-402f-4ff9-b8ae-c0429e3ff982" providerId="ADAL" clId="{76E06606-5C92-44B1-B8F4-861723F153FF}" dt="2026-02-04T20:03:42.270" v="488" actId="14100"/>
          <ac:spMkLst>
            <pc:docMk/>
            <pc:sldMk cId="3618168344" sldId="1036"/>
            <ac:spMk id="4" creationId="{ACBBD0C7-3C18-4D1C-B353-EC1E19C0AA3F}"/>
          </ac:spMkLst>
        </pc:spChg>
        <pc:spChg chg="mod">
          <ac:chgData name="Matt Ziegler" userId="76cc7c34-402f-4ff9-b8ae-c0429e3ff982" providerId="ADAL" clId="{76E06606-5C92-44B1-B8F4-861723F153FF}" dt="2026-02-04T20:04:11.680" v="491" actId="14100"/>
          <ac:spMkLst>
            <pc:docMk/>
            <pc:sldMk cId="3618168344" sldId="1036"/>
            <ac:spMk id="7" creationId="{B2EF5221-9CB1-4CD3-ABCF-3D8A24BADBA0}"/>
          </ac:spMkLst>
        </pc:spChg>
        <pc:spChg chg="mod">
          <ac:chgData name="Matt Ziegler" userId="76cc7c34-402f-4ff9-b8ae-c0429e3ff982" providerId="ADAL" clId="{76E06606-5C92-44B1-B8F4-861723F153FF}" dt="2026-02-04T20:03:51.411" v="489" actId="1076"/>
          <ac:spMkLst>
            <pc:docMk/>
            <pc:sldMk cId="3618168344" sldId="1036"/>
            <ac:spMk id="8" creationId="{98F0607C-9C98-4B13-8BA3-B1FBAEFDCB9C}"/>
          </ac:spMkLst>
        </pc:spChg>
        <pc:spChg chg="mod">
          <ac:chgData name="Matt Ziegler" userId="76cc7c34-402f-4ff9-b8ae-c0429e3ff982" providerId="ADAL" clId="{76E06606-5C92-44B1-B8F4-861723F153FF}" dt="2026-01-28T23:06:15.254" v="75"/>
          <ac:spMkLst>
            <pc:docMk/>
            <pc:sldMk cId="3618168344" sldId="1036"/>
            <ac:spMk id="9" creationId="{F6D4CB90-1AA1-4F3D-B616-6D55FBF583F8}"/>
          </ac:spMkLst>
        </pc:spChg>
        <pc:spChg chg="add mod ord">
          <ac:chgData name="Matt Ziegler" userId="76cc7c34-402f-4ff9-b8ae-c0429e3ff982" providerId="ADAL" clId="{76E06606-5C92-44B1-B8F4-861723F153FF}" dt="2026-02-04T20:03:13.739" v="487" actId="167"/>
          <ac:spMkLst>
            <pc:docMk/>
            <pc:sldMk cId="3618168344" sldId="1036"/>
            <ac:spMk id="11" creationId="{E766B5D8-D450-E2EB-21E2-89AD3C8400C9}"/>
          </ac:spMkLst>
        </pc:spChg>
        <pc:spChg chg="add mod ord">
          <ac:chgData name="Matt Ziegler" userId="76cc7c34-402f-4ff9-b8ae-c0429e3ff982" providerId="ADAL" clId="{76E06606-5C92-44B1-B8F4-861723F153FF}" dt="2026-02-04T20:04:36.732" v="496" actId="167"/>
          <ac:spMkLst>
            <pc:docMk/>
            <pc:sldMk cId="3618168344" sldId="1036"/>
            <ac:spMk id="12" creationId="{D6F2A22A-BB3F-2B68-72F2-58569FC4A5E9}"/>
          </ac:spMkLst>
        </pc:spChg>
      </pc:sldChg>
      <pc:sldChg chg="addSp delSp modSp mod delAnim">
        <pc:chgData name="Matt Ziegler" userId="76cc7c34-402f-4ff9-b8ae-c0429e3ff982" providerId="ADAL" clId="{76E06606-5C92-44B1-B8F4-861723F153FF}" dt="2026-02-04T21:08:05.175" v="619" actId="20577"/>
        <pc:sldMkLst>
          <pc:docMk/>
          <pc:sldMk cId="3003879202" sldId="1037"/>
        </pc:sldMkLst>
        <pc:spChg chg="mod">
          <ac:chgData name="Matt Ziegler" userId="76cc7c34-402f-4ff9-b8ae-c0429e3ff982" providerId="ADAL" clId="{76E06606-5C92-44B1-B8F4-861723F153FF}" dt="2026-02-04T20:00:54.007" v="476" actId="20577"/>
          <ac:spMkLst>
            <pc:docMk/>
            <pc:sldMk cId="3003879202" sldId="1037"/>
            <ac:spMk id="2" creationId="{AADB1198-093C-41BE-A96C-624153EE970E}"/>
          </ac:spMkLst>
        </pc:spChg>
        <pc:spChg chg="mod">
          <ac:chgData name="Matt Ziegler" userId="76cc7c34-402f-4ff9-b8ae-c0429e3ff982" providerId="ADAL" clId="{76E06606-5C92-44B1-B8F4-861723F153FF}" dt="2026-02-04T20:02:12.330" v="481" actId="14100"/>
          <ac:spMkLst>
            <pc:docMk/>
            <pc:sldMk cId="3003879202" sldId="1037"/>
            <ac:spMk id="4" creationId="{FC94F79C-B466-40F8-B855-31E1F4BD27F4}"/>
          </ac:spMkLst>
        </pc:spChg>
        <pc:spChg chg="mod">
          <ac:chgData name="Matt Ziegler" userId="76cc7c34-402f-4ff9-b8ae-c0429e3ff982" providerId="ADAL" clId="{76E06606-5C92-44B1-B8F4-861723F153FF}" dt="2026-02-04T20:02:05.685" v="480" actId="14100"/>
          <ac:spMkLst>
            <pc:docMk/>
            <pc:sldMk cId="3003879202" sldId="1037"/>
            <ac:spMk id="5" creationId="{225B1BCC-8543-4389-8DD5-BEC9FC8B9AEA}"/>
          </ac:spMkLst>
        </pc:spChg>
        <pc:spChg chg="mod">
          <ac:chgData name="Matt Ziegler" userId="76cc7c34-402f-4ff9-b8ae-c0429e3ff982" providerId="ADAL" clId="{76E06606-5C92-44B1-B8F4-861723F153FF}" dt="2026-02-04T20:02:21.875" v="482" actId="14100"/>
          <ac:spMkLst>
            <pc:docMk/>
            <pc:sldMk cId="3003879202" sldId="1037"/>
            <ac:spMk id="6" creationId="{FE2AA125-190F-4ED9-87DD-012739082DE9}"/>
          </ac:spMkLst>
        </pc:spChg>
        <pc:spChg chg="add mod ord">
          <ac:chgData name="Matt Ziegler" userId="76cc7c34-402f-4ff9-b8ae-c0429e3ff982" providerId="ADAL" clId="{76E06606-5C92-44B1-B8F4-861723F153FF}" dt="2026-02-04T20:00:47.363" v="472" actId="167"/>
          <ac:spMkLst>
            <pc:docMk/>
            <pc:sldMk cId="3003879202" sldId="1037"/>
            <ac:spMk id="7" creationId="{5549C272-330D-12E6-6E32-E2A064860EE1}"/>
          </ac:spMkLst>
        </pc:spChg>
        <pc:spChg chg="mod">
          <ac:chgData name="Matt Ziegler" userId="76cc7c34-402f-4ff9-b8ae-c0429e3ff982" providerId="ADAL" clId="{76E06606-5C92-44B1-B8F4-861723F153FF}" dt="2026-01-28T23:06:28.732" v="77"/>
          <ac:spMkLst>
            <pc:docMk/>
            <pc:sldMk cId="3003879202" sldId="1037"/>
            <ac:spMk id="10" creationId="{2CAF8D66-77EC-481C-B3DA-043388C1D912}"/>
          </ac:spMkLst>
        </pc:spChg>
        <pc:spChg chg="mod">
          <ac:chgData name="Matt Ziegler" userId="76cc7c34-402f-4ff9-b8ae-c0429e3ff982" providerId="ADAL" clId="{76E06606-5C92-44B1-B8F4-861723F153FF}" dt="2026-02-04T20:02:35.098" v="484" actId="14100"/>
          <ac:spMkLst>
            <pc:docMk/>
            <pc:sldMk cId="3003879202" sldId="1037"/>
            <ac:spMk id="11" creationId="{CA6518D7-7CB0-4E9E-A444-64F59B313AC4}"/>
          </ac:spMkLst>
        </pc:spChg>
        <pc:spChg chg="del">
          <ac:chgData name="Matt Ziegler" userId="76cc7c34-402f-4ff9-b8ae-c0429e3ff982" providerId="ADAL" clId="{76E06606-5C92-44B1-B8F4-861723F153FF}" dt="2026-02-04T20:01:36.332" v="477" actId="478"/>
          <ac:spMkLst>
            <pc:docMk/>
            <pc:sldMk cId="3003879202" sldId="1037"/>
            <ac:spMk id="14" creationId="{2E36E2EA-EFE4-465F-AD4F-989736F73BCC}"/>
          </ac:spMkLst>
        </pc:spChg>
        <pc:spChg chg="mod">
          <ac:chgData name="Matt Ziegler" userId="76cc7c34-402f-4ff9-b8ae-c0429e3ff982" providerId="ADAL" clId="{76E06606-5C92-44B1-B8F4-861723F153FF}" dt="2026-02-04T21:08:05.175" v="619" actId="20577"/>
          <ac:spMkLst>
            <pc:docMk/>
            <pc:sldMk cId="3003879202" sldId="1037"/>
            <ac:spMk id="17" creationId="{B9185ECD-B33B-8EB4-91D9-DB41D496C316}"/>
          </ac:spMkLst>
        </pc:spChg>
        <pc:grpChg chg="add mod">
          <ac:chgData name="Matt Ziegler" userId="76cc7c34-402f-4ff9-b8ae-c0429e3ff982" providerId="ADAL" clId="{76E06606-5C92-44B1-B8F4-861723F153FF}" dt="2026-02-04T20:59:26.339" v="601" actId="1076"/>
          <ac:grpSpMkLst>
            <pc:docMk/>
            <pc:sldMk cId="3003879202" sldId="1037"/>
            <ac:grpSpMk id="15" creationId="{862BAAFB-C641-BDB4-D4FD-A7775C573182}"/>
          </ac:grpSpMkLst>
        </pc:grpChg>
        <pc:picChg chg="mod">
          <ac:chgData name="Matt Ziegler" userId="76cc7c34-402f-4ff9-b8ae-c0429e3ff982" providerId="ADAL" clId="{76E06606-5C92-44B1-B8F4-861723F153FF}" dt="2026-02-04T20:59:20.766" v="599"/>
          <ac:picMkLst>
            <pc:docMk/>
            <pc:sldMk cId="3003879202" sldId="1037"/>
            <ac:picMk id="16" creationId="{FB29482B-071F-AF3E-7578-55DE16D5512B}"/>
          </ac:picMkLst>
        </pc:picChg>
      </pc:sldChg>
      <pc:sldChg chg="addSp modSp mod">
        <pc:chgData name="Matt Ziegler" userId="76cc7c34-402f-4ff9-b8ae-c0429e3ff982" providerId="ADAL" clId="{76E06606-5C92-44B1-B8F4-861723F153FF}" dt="2026-02-04T20:06:38.710" v="511" actId="20577"/>
        <pc:sldMkLst>
          <pc:docMk/>
          <pc:sldMk cId="1192260790" sldId="1038"/>
        </pc:sldMkLst>
        <pc:spChg chg="mod">
          <ac:chgData name="Matt Ziegler" userId="76cc7c34-402f-4ff9-b8ae-c0429e3ff982" providerId="ADAL" clId="{76E06606-5C92-44B1-B8F4-861723F153FF}" dt="2026-02-04T20:06:38.710" v="511" actId="20577"/>
          <ac:spMkLst>
            <pc:docMk/>
            <pc:sldMk cId="1192260790" sldId="1038"/>
            <ac:spMk id="2" creationId="{9722D839-E953-4D40-A737-561035B2E60F}"/>
          </ac:spMkLst>
        </pc:spChg>
        <pc:spChg chg="add mod ord">
          <ac:chgData name="Matt Ziegler" userId="76cc7c34-402f-4ff9-b8ae-c0429e3ff982" providerId="ADAL" clId="{76E06606-5C92-44B1-B8F4-861723F153FF}" dt="2026-02-04T20:06:34.235" v="507" actId="167"/>
          <ac:spMkLst>
            <pc:docMk/>
            <pc:sldMk cId="1192260790" sldId="1038"/>
            <ac:spMk id="3" creationId="{74DE06C9-C0E6-ED20-2399-B9B3EEFD1E3C}"/>
          </ac:spMkLst>
        </pc:spChg>
        <pc:spChg chg="mod">
          <ac:chgData name="Matt Ziegler" userId="76cc7c34-402f-4ff9-b8ae-c0429e3ff982" providerId="ADAL" clId="{76E06606-5C92-44B1-B8F4-861723F153FF}" dt="2026-02-04T17:53:57.501" v="166" actId="1037"/>
          <ac:spMkLst>
            <pc:docMk/>
            <pc:sldMk cId="1192260790" sldId="1038"/>
            <ac:spMk id="4" creationId="{A2F6C2D5-BC13-44CE-9A5B-47D5CFE07DEB}"/>
          </ac:spMkLst>
        </pc:spChg>
        <pc:spChg chg="mod">
          <ac:chgData name="Matt Ziegler" userId="76cc7c34-402f-4ff9-b8ae-c0429e3ff982" providerId="ADAL" clId="{76E06606-5C92-44B1-B8F4-861723F153FF}" dt="2026-02-04T17:54:04.273" v="167" actId="14100"/>
          <ac:spMkLst>
            <pc:docMk/>
            <pc:sldMk cId="1192260790" sldId="1038"/>
            <ac:spMk id="5" creationId="{0532AB2C-3463-4B83-A067-5BE6D61F228E}"/>
          </ac:spMkLst>
        </pc:spChg>
        <pc:spChg chg="mod">
          <ac:chgData name="Matt Ziegler" userId="76cc7c34-402f-4ff9-b8ae-c0429e3ff982" providerId="ADAL" clId="{76E06606-5C92-44B1-B8F4-861723F153FF}" dt="2026-02-04T17:53:40.476" v="155" actId="1038"/>
          <ac:spMkLst>
            <pc:docMk/>
            <pc:sldMk cId="1192260790" sldId="1038"/>
            <ac:spMk id="11" creationId="{CC5B4FB9-5053-4B3A-A7F1-BC05E8DA8CEE}"/>
          </ac:spMkLst>
        </pc:spChg>
      </pc:sldChg>
      <pc:sldChg chg="addSp modSp mod">
        <pc:chgData name="Matt Ziegler" userId="76cc7c34-402f-4ff9-b8ae-c0429e3ff982" providerId="ADAL" clId="{76E06606-5C92-44B1-B8F4-861723F153FF}" dt="2026-02-04T20:00:08.585" v="464" actId="167"/>
        <pc:sldMkLst>
          <pc:docMk/>
          <pc:sldMk cId="998045157" sldId="1039"/>
        </pc:sldMkLst>
        <pc:spChg chg="mod">
          <ac:chgData name="Matt Ziegler" userId="76cc7c34-402f-4ff9-b8ae-c0429e3ff982" providerId="ADAL" clId="{76E06606-5C92-44B1-B8F4-861723F153FF}" dt="2026-02-04T19:52:54.699" v="413" actId="20577"/>
          <ac:spMkLst>
            <pc:docMk/>
            <pc:sldMk cId="998045157" sldId="1039"/>
            <ac:spMk id="2" creationId="{D8F5C589-C9FE-4179-9D84-FD9878B51E9D}"/>
          </ac:spMkLst>
        </pc:spChg>
        <pc:spChg chg="mod">
          <ac:chgData name="Matt Ziegler" userId="76cc7c34-402f-4ff9-b8ae-c0429e3ff982" providerId="ADAL" clId="{76E06606-5C92-44B1-B8F4-861723F153FF}" dt="2026-02-04T19:55:47.738" v="424" actId="14100"/>
          <ac:spMkLst>
            <pc:docMk/>
            <pc:sldMk cId="998045157" sldId="1039"/>
            <ac:spMk id="5" creationId="{C23137EE-2DF0-4F2E-B496-D1C31D1F48F1}"/>
          </ac:spMkLst>
        </pc:spChg>
        <pc:spChg chg="mod">
          <ac:chgData name="Matt Ziegler" userId="76cc7c34-402f-4ff9-b8ae-c0429e3ff982" providerId="ADAL" clId="{76E06606-5C92-44B1-B8F4-861723F153FF}" dt="2026-02-04T19:54:39.892" v="422" actId="14100"/>
          <ac:spMkLst>
            <pc:docMk/>
            <pc:sldMk cId="998045157" sldId="1039"/>
            <ac:spMk id="6" creationId="{4DE5CE6F-F9F3-4626-B56B-5562014A7C09}"/>
          </ac:spMkLst>
        </pc:spChg>
        <pc:spChg chg="add mod ord">
          <ac:chgData name="Matt Ziegler" userId="76cc7c34-402f-4ff9-b8ae-c0429e3ff982" providerId="ADAL" clId="{76E06606-5C92-44B1-B8F4-861723F153FF}" dt="2026-02-04T20:00:08.585" v="464" actId="167"/>
          <ac:spMkLst>
            <pc:docMk/>
            <pc:sldMk cId="998045157" sldId="1039"/>
            <ac:spMk id="7" creationId="{C4388E85-A1D5-DD5B-9CEA-1B87A921097F}"/>
          </ac:spMkLst>
        </pc:spChg>
        <pc:spChg chg="mod">
          <ac:chgData name="Matt Ziegler" userId="76cc7c34-402f-4ff9-b8ae-c0429e3ff982" providerId="ADAL" clId="{76E06606-5C92-44B1-B8F4-861723F153FF}" dt="2026-02-04T19:54:08.528" v="419" actId="14100"/>
          <ac:spMkLst>
            <pc:docMk/>
            <pc:sldMk cId="998045157" sldId="1039"/>
            <ac:spMk id="9" creationId="{0A28E84B-2A7F-4B86-8FEE-40A58E397F9E}"/>
          </ac:spMkLst>
        </pc:spChg>
        <pc:spChg chg="mod">
          <ac:chgData name="Matt Ziegler" userId="76cc7c34-402f-4ff9-b8ae-c0429e3ff982" providerId="ADAL" clId="{76E06606-5C92-44B1-B8F4-861723F153FF}" dt="2026-02-04T19:54:19.247" v="420" actId="14100"/>
          <ac:spMkLst>
            <pc:docMk/>
            <pc:sldMk cId="998045157" sldId="1039"/>
            <ac:spMk id="10" creationId="{6DFD7D52-7250-4246-A1D8-33177D6BB86C}"/>
          </ac:spMkLst>
        </pc:spChg>
      </pc:sldChg>
      <pc:sldChg chg="del mod modShow">
        <pc:chgData name="Matt Ziegler" userId="76cc7c34-402f-4ff9-b8ae-c0429e3ff982" providerId="ADAL" clId="{76E06606-5C92-44B1-B8F4-861723F153FF}" dt="2026-02-04T21:22:10.784" v="623" actId="47"/>
        <pc:sldMkLst>
          <pc:docMk/>
          <pc:sldMk cId="2257602212" sldId="1078"/>
        </pc:sldMkLst>
      </pc:sldChg>
      <pc:sldChg chg="del mod modShow">
        <pc:chgData name="Matt Ziegler" userId="76cc7c34-402f-4ff9-b8ae-c0429e3ff982" providerId="ADAL" clId="{76E06606-5C92-44B1-B8F4-861723F153FF}" dt="2026-02-04T21:22:09.448" v="622" actId="47"/>
        <pc:sldMkLst>
          <pc:docMk/>
          <pc:sldMk cId="3674996303" sldId="1079"/>
        </pc:sldMkLst>
      </pc:sldChg>
      <pc:sldChg chg="addSp modSp mod">
        <pc:chgData name="Matt Ziegler" userId="76cc7c34-402f-4ff9-b8ae-c0429e3ff982" providerId="ADAL" clId="{76E06606-5C92-44B1-B8F4-861723F153FF}" dt="2026-02-04T20:49:28.970" v="583" actId="20577"/>
        <pc:sldMkLst>
          <pc:docMk/>
          <pc:sldMk cId="1102829500" sldId="1096"/>
        </pc:sldMkLst>
        <pc:spChg chg="mod">
          <ac:chgData name="Matt Ziegler" userId="76cc7c34-402f-4ff9-b8ae-c0429e3ff982" providerId="ADAL" clId="{76E06606-5C92-44B1-B8F4-861723F153FF}" dt="2026-02-04T19:50:47.149" v="397" actId="20577"/>
          <ac:spMkLst>
            <pc:docMk/>
            <pc:sldMk cId="1102829500" sldId="1096"/>
            <ac:spMk id="2" creationId="{3C4F6F6D-8B25-41FF-B13D-F2334203AE9D}"/>
          </ac:spMkLst>
        </pc:spChg>
        <pc:spChg chg="add mod ord">
          <ac:chgData name="Matt Ziegler" userId="76cc7c34-402f-4ff9-b8ae-c0429e3ff982" providerId="ADAL" clId="{76E06606-5C92-44B1-B8F4-861723F153FF}" dt="2026-02-04T19:51:59.923" v="408" actId="167"/>
          <ac:spMkLst>
            <pc:docMk/>
            <pc:sldMk cId="1102829500" sldId="1096"/>
            <ac:spMk id="5" creationId="{8225EBF8-800F-AB38-1D27-4D4970B5F58C}"/>
          </ac:spMkLst>
        </pc:spChg>
        <pc:spChg chg="mod">
          <ac:chgData name="Matt Ziegler" userId="76cc7c34-402f-4ff9-b8ae-c0429e3ff982" providerId="ADAL" clId="{76E06606-5C92-44B1-B8F4-861723F153FF}" dt="2026-02-04T20:49:18.994" v="580" actId="20577"/>
          <ac:spMkLst>
            <pc:docMk/>
            <pc:sldMk cId="1102829500" sldId="1096"/>
            <ac:spMk id="8" creationId="{4C330372-8DE4-97DA-4FC0-E7650B5BB510}"/>
          </ac:spMkLst>
        </pc:spChg>
        <pc:spChg chg="mod">
          <ac:chgData name="Matt Ziegler" userId="76cc7c34-402f-4ff9-b8ae-c0429e3ff982" providerId="ADAL" clId="{76E06606-5C92-44B1-B8F4-861723F153FF}" dt="2026-02-04T20:49:28.970" v="583" actId="20577"/>
          <ac:spMkLst>
            <pc:docMk/>
            <pc:sldMk cId="1102829500" sldId="1096"/>
            <ac:spMk id="12" creationId="{BC53D7FD-100C-F3D0-12F5-FA6AAF3B49C6}"/>
          </ac:spMkLst>
        </pc:spChg>
        <pc:grpChg chg="add mod">
          <ac:chgData name="Matt Ziegler" userId="76cc7c34-402f-4ff9-b8ae-c0429e3ff982" providerId="ADAL" clId="{76E06606-5C92-44B1-B8F4-861723F153FF}" dt="2026-02-04T20:49:16.704" v="579" actId="1076"/>
          <ac:grpSpMkLst>
            <pc:docMk/>
            <pc:sldMk cId="1102829500" sldId="1096"/>
            <ac:grpSpMk id="6" creationId="{52E26C27-B38A-BA6F-0072-CC457481D678}"/>
          </ac:grpSpMkLst>
        </pc:grpChg>
        <pc:grpChg chg="add mod">
          <ac:chgData name="Matt Ziegler" userId="76cc7c34-402f-4ff9-b8ae-c0429e3ff982" providerId="ADAL" clId="{76E06606-5C92-44B1-B8F4-861723F153FF}" dt="2026-02-04T20:49:26.048" v="582" actId="1076"/>
          <ac:grpSpMkLst>
            <pc:docMk/>
            <pc:sldMk cId="1102829500" sldId="1096"/>
            <ac:grpSpMk id="9" creationId="{015C118F-52E4-16A9-F21B-73F76A126630}"/>
          </ac:grpSpMkLst>
        </pc:grpChg>
        <pc:picChg chg="mod">
          <ac:chgData name="Matt Ziegler" userId="76cc7c34-402f-4ff9-b8ae-c0429e3ff982" providerId="ADAL" clId="{76E06606-5C92-44B1-B8F4-861723F153FF}" dt="2026-02-04T20:49:12.070" v="578"/>
          <ac:picMkLst>
            <pc:docMk/>
            <pc:sldMk cId="1102829500" sldId="1096"/>
            <ac:picMk id="7" creationId="{EF142E35-C613-A365-2876-CE2D39BF69E8}"/>
          </ac:picMkLst>
        </pc:picChg>
        <pc:picChg chg="mod">
          <ac:chgData name="Matt Ziegler" userId="76cc7c34-402f-4ff9-b8ae-c0429e3ff982" providerId="ADAL" clId="{76E06606-5C92-44B1-B8F4-861723F153FF}" dt="2026-02-04T20:49:20.249" v="581"/>
          <ac:picMkLst>
            <pc:docMk/>
            <pc:sldMk cId="1102829500" sldId="1096"/>
            <ac:picMk id="11" creationId="{066D22EF-1BDC-B10D-08A6-E9380497D545}"/>
          </ac:picMkLst>
        </pc:picChg>
      </pc:sldChg>
      <pc:sldChg chg="addSp modSp mod">
        <pc:chgData name="Matt Ziegler" userId="76cc7c34-402f-4ff9-b8ae-c0429e3ff982" providerId="ADAL" clId="{76E06606-5C92-44B1-B8F4-861723F153FF}" dt="2026-02-04T20:56:03.557" v="588" actId="20577"/>
        <pc:sldMkLst>
          <pc:docMk/>
          <pc:sldMk cId="3542196877" sldId="1097"/>
        </pc:sldMkLst>
        <pc:spChg chg="mod">
          <ac:chgData name="Matt Ziegler" userId="76cc7c34-402f-4ff9-b8ae-c0429e3ff982" providerId="ADAL" clId="{76E06606-5C92-44B1-B8F4-861723F153FF}" dt="2026-02-04T19:50:50.499" v="398" actId="20577"/>
          <ac:spMkLst>
            <pc:docMk/>
            <pc:sldMk cId="3542196877" sldId="1097"/>
            <ac:spMk id="2" creationId="{3C4F6F6D-8B25-41FF-B13D-F2334203AE9D}"/>
          </ac:spMkLst>
        </pc:spChg>
        <pc:spChg chg="add mod ord">
          <ac:chgData name="Matt Ziegler" userId="76cc7c34-402f-4ff9-b8ae-c0429e3ff982" providerId="ADAL" clId="{76E06606-5C92-44B1-B8F4-861723F153FF}" dt="2026-02-04T19:52:07.194" v="410" actId="167"/>
          <ac:spMkLst>
            <pc:docMk/>
            <pc:sldMk cId="3542196877" sldId="1097"/>
            <ac:spMk id="4" creationId="{C441CA6E-41BB-5551-D2E4-C7461002E6E6}"/>
          </ac:spMkLst>
        </pc:spChg>
        <pc:spChg chg="mod">
          <ac:chgData name="Matt Ziegler" userId="76cc7c34-402f-4ff9-b8ae-c0429e3ff982" providerId="ADAL" clId="{76E06606-5C92-44B1-B8F4-861723F153FF}" dt="2026-02-04T20:56:03.557" v="588" actId="20577"/>
          <ac:spMkLst>
            <pc:docMk/>
            <pc:sldMk cId="3542196877" sldId="1097"/>
            <ac:spMk id="7" creationId="{3EE4EE51-E8AE-C438-3D81-17F9AB68F9C1}"/>
          </ac:spMkLst>
        </pc:spChg>
        <pc:spChg chg="mod">
          <ac:chgData name="Matt Ziegler" userId="76cc7c34-402f-4ff9-b8ae-c0429e3ff982" providerId="ADAL" clId="{76E06606-5C92-44B1-B8F4-861723F153FF}" dt="2026-02-04T20:55:57.888" v="586" actId="1076"/>
          <ac:spMkLst>
            <pc:docMk/>
            <pc:sldMk cId="3542196877" sldId="1097"/>
            <ac:spMk id="23" creationId="{D5083F17-27BB-4AB8-8371-306D1BF05E10}"/>
          </ac:spMkLst>
        </pc:spChg>
        <pc:grpChg chg="add mod">
          <ac:chgData name="Matt Ziegler" userId="76cc7c34-402f-4ff9-b8ae-c0429e3ff982" providerId="ADAL" clId="{76E06606-5C92-44B1-B8F4-861723F153FF}" dt="2026-02-04T20:56:01.538" v="587" actId="1076"/>
          <ac:grpSpMkLst>
            <pc:docMk/>
            <pc:sldMk cId="3542196877" sldId="1097"/>
            <ac:grpSpMk id="5" creationId="{FF282DBA-612F-2FF4-2583-0DF1FE6B39BE}"/>
          </ac:grpSpMkLst>
        </pc:grpChg>
        <pc:picChg chg="mod">
          <ac:chgData name="Matt Ziegler" userId="76cc7c34-402f-4ff9-b8ae-c0429e3ff982" providerId="ADAL" clId="{76E06606-5C92-44B1-B8F4-861723F153FF}" dt="2026-02-04T20:55:55.062" v="584"/>
          <ac:picMkLst>
            <pc:docMk/>
            <pc:sldMk cId="3542196877" sldId="1097"/>
            <ac:picMk id="6" creationId="{8312E982-C445-5282-32EA-CCE9F3246E82}"/>
          </ac:picMkLst>
        </pc:picChg>
      </pc:sldChg>
      <pc:sldChg chg="addSp modSp mod ord">
        <pc:chgData name="Matt Ziegler" userId="76cc7c34-402f-4ff9-b8ae-c0429e3ff982" providerId="ADAL" clId="{76E06606-5C92-44B1-B8F4-861723F153FF}" dt="2026-02-04T19:51:12.111" v="402" actId="167"/>
        <pc:sldMkLst>
          <pc:docMk/>
          <pc:sldMk cId="3106494171" sldId="1098"/>
        </pc:sldMkLst>
        <pc:spChg chg="add mod ord">
          <ac:chgData name="Matt Ziegler" userId="76cc7c34-402f-4ff9-b8ae-c0429e3ff982" providerId="ADAL" clId="{76E06606-5C92-44B1-B8F4-861723F153FF}" dt="2026-02-04T19:51:12.111" v="402" actId="167"/>
          <ac:spMkLst>
            <pc:docMk/>
            <pc:sldMk cId="3106494171" sldId="1098"/>
            <ac:spMk id="4" creationId="{3E8B3060-D3CE-30C0-A619-116C96D07FF2}"/>
          </ac:spMkLst>
        </pc:spChg>
        <pc:spChg chg="mod">
          <ac:chgData name="Matt Ziegler" userId="76cc7c34-402f-4ff9-b8ae-c0429e3ff982" providerId="ADAL" clId="{76E06606-5C92-44B1-B8F4-861723F153FF}" dt="2026-02-04T19:48:36.330" v="378" actId="20577"/>
          <ac:spMkLst>
            <pc:docMk/>
            <pc:sldMk cId="3106494171" sldId="1098"/>
            <ac:spMk id="13" creationId="{880A3D3E-CAA0-4C2F-A2EC-41A268B9FED7}"/>
          </ac:spMkLst>
        </pc:spChg>
      </pc:sldChg>
      <pc:sldChg chg="addSp modSp mod ord">
        <pc:chgData name="Matt Ziegler" userId="76cc7c34-402f-4ff9-b8ae-c0429e3ff982" providerId="ADAL" clId="{76E06606-5C92-44B1-B8F4-861723F153FF}" dt="2026-02-04T19:51:18.534" v="404" actId="167"/>
        <pc:sldMkLst>
          <pc:docMk/>
          <pc:sldMk cId="3406967356" sldId="1099"/>
        </pc:sldMkLst>
        <pc:spChg chg="add mod ord">
          <ac:chgData name="Matt Ziegler" userId="76cc7c34-402f-4ff9-b8ae-c0429e3ff982" providerId="ADAL" clId="{76E06606-5C92-44B1-B8F4-861723F153FF}" dt="2026-02-04T19:51:18.534" v="404" actId="167"/>
          <ac:spMkLst>
            <pc:docMk/>
            <pc:sldMk cId="3406967356" sldId="1099"/>
            <ac:spMk id="3" creationId="{1A9B38BF-01F2-31C4-4CCE-3BB29B31C919}"/>
          </ac:spMkLst>
        </pc:spChg>
        <pc:spChg chg="mod">
          <ac:chgData name="Matt Ziegler" userId="76cc7c34-402f-4ff9-b8ae-c0429e3ff982" providerId="ADAL" clId="{76E06606-5C92-44B1-B8F4-861723F153FF}" dt="2026-02-04T19:48:43.040" v="382" actId="20577"/>
          <ac:spMkLst>
            <pc:docMk/>
            <pc:sldMk cId="3406967356" sldId="1099"/>
            <ac:spMk id="12" creationId="{76521325-DCAE-4469-B8A7-9B0114E67835}"/>
          </ac:spMkLst>
        </pc:spChg>
      </pc:sldChg>
      <pc:sldChg chg="addSp modSp mod">
        <pc:chgData name="Matt Ziegler" userId="76cc7c34-402f-4ff9-b8ae-c0429e3ff982" providerId="ADAL" clId="{76E06606-5C92-44B1-B8F4-861723F153FF}" dt="2026-02-04T20:00:02.882" v="462" actId="167"/>
        <pc:sldMkLst>
          <pc:docMk/>
          <pc:sldMk cId="1739869513" sldId="1101"/>
        </pc:sldMkLst>
        <pc:spChg chg="add mod ord">
          <ac:chgData name="Matt Ziegler" userId="76cc7c34-402f-4ff9-b8ae-c0429e3ff982" providerId="ADAL" clId="{76E06606-5C92-44B1-B8F4-861723F153FF}" dt="2026-02-04T20:00:02.882" v="462" actId="167"/>
          <ac:spMkLst>
            <pc:docMk/>
            <pc:sldMk cId="1739869513" sldId="1101"/>
            <ac:spMk id="3" creationId="{D5315CBA-6D06-45E9-132C-E1331ED57E5C}"/>
          </ac:spMkLst>
        </pc:spChg>
        <pc:spChg chg="mod">
          <ac:chgData name="Matt Ziegler" userId="76cc7c34-402f-4ff9-b8ae-c0429e3ff982" providerId="ADAL" clId="{76E06606-5C92-44B1-B8F4-861723F153FF}" dt="2026-02-04T19:52:49.379" v="412" actId="20577"/>
          <ac:spMkLst>
            <pc:docMk/>
            <pc:sldMk cId="1739869513" sldId="1101"/>
            <ac:spMk id="13" creationId="{E5056D74-5342-47B6-AFCB-7A9492AD86CA}"/>
          </ac:spMkLst>
        </pc:spChg>
      </pc:sldChg>
      <pc:sldChg chg="ord">
        <pc:chgData name="Matt Ziegler" userId="76cc7c34-402f-4ff9-b8ae-c0429e3ff982" providerId="ADAL" clId="{76E06606-5C92-44B1-B8F4-861723F153FF}" dt="2026-02-03T21:26:50.842" v="81"/>
        <pc:sldMkLst>
          <pc:docMk/>
          <pc:sldMk cId="3416082362" sldId="1102"/>
        </pc:sldMkLst>
      </pc:sldChg>
      <pc:sldChg chg="addSp modSp mod">
        <pc:chgData name="Matt Ziegler" userId="76cc7c34-402f-4ff9-b8ae-c0429e3ff982" providerId="ADAL" clId="{76E06606-5C92-44B1-B8F4-861723F153FF}" dt="2026-02-04T21:17:22.866" v="620" actId="20577"/>
        <pc:sldMkLst>
          <pc:docMk/>
          <pc:sldMk cId="109569251" sldId="1137"/>
        </pc:sldMkLst>
        <pc:spChg chg="mod">
          <ac:chgData name="Matt Ziegler" userId="76cc7c34-402f-4ff9-b8ae-c0429e3ff982" providerId="ADAL" clId="{76E06606-5C92-44B1-B8F4-861723F153FF}" dt="2026-02-04T19:53:00.167" v="414" actId="20577"/>
          <ac:spMkLst>
            <pc:docMk/>
            <pc:sldMk cId="109569251" sldId="1137"/>
            <ac:spMk id="2" creationId="{D66C39E4-C567-4FE3-95FD-0B15E299FCF4}"/>
          </ac:spMkLst>
        </pc:spChg>
        <pc:spChg chg="mod">
          <ac:chgData name="Matt Ziegler" userId="76cc7c34-402f-4ff9-b8ae-c0429e3ff982" providerId="ADAL" clId="{76E06606-5C92-44B1-B8F4-861723F153FF}" dt="2026-02-04T19:55:26.470" v="423" actId="1076"/>
          <ac:spMkLst>
            <pc:docMk/>
            <pc:sldMk cId="109569251" sldId="1137"/>
            <ac:spMk id="6" creationId="{BE79FA18-FFA9-46B3-8A7B-08BEE6356210}"/>
          </ac:spMkLst>
        </pc:spChg>
        <pc:spChg chg="add mod ord">
          <ac:chgData name="Matt Ziegler" userId="76cc7c34-402f-4ff9-b8ae-c0429e3ff982" providerId="ADAL" clId="{76E06606-5C92-44B1-B8F4-861723F153FF}" dt="2026-02-04T20:00:24.379" v="466" actId="167"/>
          <ac:spMkLst>
            <pc:docMk/>
            <pc:sldMk cId="109569251" sldId="1137"/>
            <ac:spMk id="8" creationId="{856D1353-17E7-EAF2-EB62-B965B070B9E3}"/>
          </ac:spMkLst>
        </pc:spChg>
        <pc:spChg chg="mod">
          <ac:chgData name="Matt Ziegler" userId="76cc7c34-402f-4ff9-b8ae-c0429e3ff982" providerId="ADAL" clId="{76E06606-5C92-44B1-B8F4-861723F153FF}" dt="2026-02-04T21:17:22.866" v="620" actId="20577"/>
          <ac:spMkLst>
            <pc:docMk/>
            <pc:sldMk cId="109569251" sldId="1137"/>
            <ac:spMk id="11" creationId="{0B0A98DD-EB14-4C71-BD5B-6584F39EBE29}"/>
          </ac:spMkLst>
        </pc:spChg>
        <pc:spChg chg="mod">
          <ac:chgData name="Matt Ziegler" userId="76cc7c34-402f-4ff9-b8ae-c0429e3ff982" providerId="ADAL" clId="{76E06606-5C92-44B1-B8F4-861723F153FF}" dt="2026-02-04T20:57:11.846" v="591" actId="20577"/>
          <ac:spMkLst>
            <pc:docMk/>
            <pc:sldMk cId="109569251" sldId="1137"/>
            <ac:spMk id="19" creationId="{CB280E0A-FC87-B31B-EE9E-76A5CE9A6E67}"/>
          </ac:spMkLst>
        </pc:spChg>
        <pc:grpChg chg="add mod">
          <ac:chgData name="Matt Ziegler" userId="76cc7c34-402f-4ff9-b8ae-c0429e3ff982" providerId="ADAL" clId="{76E06606-5C92-44B1-B8F4-861723F153FF}" dt="2026-02-04T20:56:52.454" v="589"/>
          <ac:grpSpMkLst>
            <pc:docMk/>
            <pc:sldMk cId="109569251" sldId="1137"/>
            <ac:grpSpMk id="9" creationId="{90C35DE2-2D0F-F75B-1D20-E3DD2BD6E132}"/>
          </ac:grpSpMkLst>
        </pc:grpChg>
        <pc:picChg chg="mod">
          <ac:chgData name="Matt Ziegler" userId="76cc7c34-402f-4ff9-b8ae-c0429e3ff982" providerId="ADAL" clId="{76E06606-5C92-44B1-B8F4-861723F153FF}" dt="2026-02-04T20:56:52.454" v="589"/>
          <ac:picMkLst>
            <pc:docMk/>
            <pc:sldMk cId="109569251" sldId="1137"/>
            <ac:picMk id="18" creationId="{7FED773B-D2A9-D057-F54A-C69EDBDB58DA}"/>
          </ac:picMkLst>
        </pc:picChg>
      </pc:sldChg>
      <pc:sldChg chg="addSp modSp mod">
        <pc:chgData name="Matt Ziegler" userId="76cc7c34-402f-4ff9-b8ae-c0429e3ff982" providerId="ADAL" clId="{76E06606-5C92-44B1-B8F4-861723F153FF}" dt="2026-02-04T20:57:45.878" v="594" actId="20577"/>
        <pc:sldMkLst>
          <pc:docMk/>
          <pc:sldMk cId="932853848" sldId="1138"/>
        </pc:sldMkLst>
        <pc:spChg chg="add mod ord">
          <ac:chgData name="Matt Ziegler" userId="76cc7c34-402f-4ff9-b8ae-c0429e3ff982" providerId="ADAL" clId="{76E06606-5C92-44B1-B8F4-861723F153FF}" dt="2026-02-04T20:00:30.480" v="468" actId="167"/>
          <ac:spMkLst>
            <pc:docMk/>
            <pc:sldMk cId="932853848" sldId="1138"/>
            <ac:spMk id="3" creationId="{FE2AD560-FBAC-4E0E-B202-CB3FEBC72237}"/>
          </ac:spMkLst>
        </pc:spChg>
        <pc:spChg chg="mod">
          <ac:chgData name="Matt Ziegler" userId="76cc7c34-402f-4ff9-b8ae-c0429e3ff982" providerId="ADAL" clId="{76E06606-5C92-44B1-B8F4-861723F153FF}" dt="2026-02-04T20:57:45.878" v="594" actId="20577"/>
          <ac:spMkLst>
            <pc:docMk/>
            <pc:sldMk cId="932853848" sldId="1138"/>
            <ac:spMk id="6" creationId="{B2E1F782-DD45-3B6C-BE58-1C4DF91A2FC6}"/>
          </ac:spMkLst>
        </pc:spChg>
        <pc:spChg chg="mod">
          <ac:chgData name="Matt Ziegler" userId="76cc7c34-402f-4ff9-b8ae-c0429e3ff982" providerId="ADAL" clId="{76E06606-5C92-44B1-B8F4-861723F153FF}" dt="2026-02-04T19:53:06.026" v="415" actId="20577"/>
          <ac:spMkLst>
            <pc:docMk/>
            <pc:sldMk cId="932853848" sldId="1138"/>
            <ac:spMk id="13" creationId="{E5056D74-5342-47B6-AFCB-7A9492AD86CA}"/>
          </ac:spMkLst>
        </pc:spChg>
        <pc:grpChg chg="add mod">
          <ac:chgData name="Matt Ziegler" userId="76cc7c34-402f-4ff9-b8ae-c0429e3ff982" providerId="ADAL" clId="{76E06606-5C92-44B1-B8F4-861723F153FF}" dt="2026-02-04T20:57:43.599" v="593" actId="1076"/>
          <ac:grpSpMkLst>
            <pc:docMk/>
            <pc:sldMk cId="932853848" sldId="1138"/>
            <ac:grpSpMk id="4" creationId="{611D8770-CF40-C69F-18A3-5421DF1162A8}"/>
          </ac:grpSpMkLst>
        </pc:grpChg>
        <pc:picChg chg="mod">
          <ac:chgData name="Matt Ziegler" userId="76cc7c34-402f-4ff9-b8ae-c0429e3ff982" providerId="ADAL" clId="{76E06606-5C92-44B1-B8F4-861723F153FF}" dt="2026-02-04T20:57:40.618" v="592"/>
          <ac:picMkLst>
            <pc:docMk/>
            <pc:sldMk cId="932853848" sldId="1138"/>
            <ac:picMk id="5" creationId="{56B0F75C-4A1C-4DF2-CF9D-9D233B8BB961}"/>
          </ac:picMkLst>
        </pc:picChg>
      </pc:sldChg>
      <pc:sldChg chg="addSp modSp mod">
        <pc:chgData name="Matt Ziegler" userId="76cc7c34-402f-4ff9-b8ae-c0429e3ff982" providerId="ADAL" clId="{76E06606-5C92-44B1-B8F4-861723F153FF}" dt="2026-02-04T20:58:41.238" v="598" actId="20577"/>
        <pc:sldMkLst>
          <pc:docMk/>
          <pc:sldMk cId="106313542" sldId="1139"/>
        </pc:sldMkLst>
        <pc:spChg chg="mod">
          <ac:chgData name="Matt Ziegler" userId="76cc7c34-402f-4ff9-b8ae-c0429e3ff982" providerId="ADAL" clId="{76E06606-5C92-44B1-B8F4-861723F153FF}" dt="2026-02-04T20:58:41.238" v="598" actId="20577"/>
          <ac:spMkLst>
            <pc:docMk/>
            <pc:sldMk cId="106313542" sldId="1139"/>
            <ac:spMk id="2" creationId="{D8F5C589-C9FE-4179-9D84-FD9878B51E9D}"/>
          </ac:spMkLst>
        </pc:spChg>
        <pc:spChg chg="mod">
          <ac:chgData name="Matt Ziegler" userId="76cc7c34-402f-4ff9-b8ae-c0429e3ff982" providerId="ADAL" clId="{76E06606-5C92-44B1-B8F4-861723F153FF}" dt="2026-02-04T20:13:56.048" v="516" actId="14100"/>
          <ac:spMkLst>
            <pc:docMk/>
            <pc:sldMk cId="106313542" sldId="1139"/>
            <ac:spMk id="5" creationId="{C23137EE-2DF0-4F2E-B496-D1C31D1F48F1}"/>
          </ac:spMkLst>
        </pc:spChg>
        <pc:spChg chg="mod">
          <ac:chgData name="Matt Ziegler" userId="76cc7c34-402f-4ff9-b8ae-c0429e3ff982" providerId="ADAL" clId="{76E06606-5C92-44B1-B8F4-861723F153FF}" dt="2026-02-04T20:14:04.776" v="517" actId="14100"/>
          <ac:spMkLst>
            <pc:docMk/>
            <pc:sldMk cId="106313542" sldId="1139"/>
            <ac:spMk id="6" creationId="{4DE5CE6F-F9F3-4626-B56B-5562014A7C09}"/>
          </ac:spMkLst>
        </pc:spChg>
        <pc:spChg chg="add mod ord">
          <ac:chgData name="Matt Ziegler" userId="76cc7c34-402f-4ff9-b8ae-c0429e3ff982" providerId="ADAL" clId="{76E06606-5C92-44B1-B8F4-861723F153FF}" dt="2026-02-04T20:00:38.011" v="470" actId="167"/>
          <ac:spMkLst>
            <pc:docMk/>
            <pc:sldMk cId="106313542" sldId="1139"/>
            <ac:spMk id="7" creationId="{EB20335F-00FC-4422-4BCA-ECDB0F3873E1}"/>
          </ac:spMkLst>
        </pc:spChg>
        <pc:spChg chg="mod">
          <ac:chgData name="Matt Ziegler" userId="76cc7c34-402f-4ff9-b8ae-c0429e3ff982" providerId="ADAL" clId="{76E06606-5C92-44B1-B8F4-861723F153FF}" dt="2026-02-04T20:13:45.367" v="514" actId="14100"/>
          <ac:spMkLst>
            <pc:docMk/>
            <pc:sldMk cId="106313542" sldId="1139"/>
            <ac:spMk id="9" creationId="{0A28E84B-2A7F-4B86-8FEE-40A58E397F9E}"/>
          </ac:spMkLst>
        </pc:spChg>
        <pc:spChg chg="mod">
          <ac:chgData name="Matt Ziegler" userId="76cc7c34-402f-4ff9-b8ae-c0429e3ff982" providerId="ADAL" clId="{76E06606-5C92-44B1-B8F4-861723F153FF}" dt="2026-02-04T20:13:34.830" v="512" actId="14100"/>
          <ac:spMkLst>
            <pc:docMk/>
            <pc:sldMk cId="106313542" sldId="1139"/>
            <ac:spMk id="10" creationId="{6DFD7D52-7250-4246-A1D8-33177D6BB86C}"/>
          </ac:spMkLst>
        </pc:spChg>
        <pc:spChg chg="mod">
          <ac:chgData name="Matt Ziegler" userId="76cc7c34-402f-4ff9-b8ae-c0429e3ff982" providerId="ADAL" clId="{76E06606-5C92-44B1-B8F4-861723F153FF}" dt="2026-02-04T20:58:18.661" v="597" actId="20577"/>
          <ac:spMkLst>
            <pc:docMk/>
            <pc:sldMk cId="106313542" sldId="1139"/>
            <ac:spMk id="15" creationId="{0136B297-CD99-2876-14E2-89EA2EA6E1D6}"/>
          </ac:spMkLst>
        </pc:spChg>
        <pc:grpChg chg="add mod">
          <ac:chgData name="Matt Ziegler" userId="76cc7c34-402f-4ff9-b8ae-c0429e3ff982" providerId="ADAL" clId="{76E06606-5C92-44B1-B8F4-861723F153FF}" dt="2026-02-04T20:58:08.666" v="596" actId="1076"/>
          <ac:grpSpMkLst>
            <pc:docMk/>
            <pc:sldMk cId="106313542" sldId="1139"/>
            <ac:grpSpMk id="13" creationId="{158FB365-6DCA-5A75-1E7C-9347581FA0B7}"/>
          </ac:grpSpMkLst>
        </pc:grpChg>
        <pc:picChg chg="mod">
          <ac:chgData name="Matt Ziegler" userId="76cc7c34-402f-4ff9-b8ae-c0429e3ff982" providerId="ADAL" clId="{76E06606-5C92-44B1-B8F4-861723F153FF}" dt="2026-02-04T20:58:04.741" v="595"/>
          <ac:picMkLst>
            <pc:docMk/>
            <pc:sldMk cId="106313542" sldId="1139"/>
            <ac:picMk id="14" creationId="{D55697B3-F4F0-B033-CAF6-65CB871922C7}"/>
          </ac:picMkLst>
        </pc:picChg>
      </pc:sldChg>
      <pc:sldChg chg="addSp delSp modSp mod ord addAnim delAnim modAnim">
        <pc:chgData name="Matt Ziegler" userId="76cc7c34-402f-4ff9-b8ae-c0429e3ff982" providerId="ADAL" clId="{76E06606-5C92-44B1-B8F4-861723F153FF}" dt="2026-02-04T20:49:02.321" v="577" actId="20577"/>
        <pc:sldMkLst>
          <pc:docMk/>
          <pc:sldMk cId="528417639" sldId="1140"/>
        </pc:sldMkLst>
        <pc:spChg chg="mod">
          <ac:chgData name="Matt Ziegler" userId="76cc7c34-402f-4ff9-b8ae-c0429e3ff982" providerId="ADAL" clId="{76E06606-5C92-44B1-B8F4-861723F153FF}" dt="2026-02-04T19:44:04.258" v="348" actId="20577"/>
          <ac:spMkLst>
            <pc:docMk/>
            <pc:sldMk cId="528417639" sldId="1140"/>
            <ac:spMk id="2" creationId="{901EF4BE-4D17-4281-8F4B-D97E803D7501}"/>
          </ac:spMkLst>
        </pc:spChg>
        <pc:spChg chg="del">
          <ac:chgData name="Matt Ziegler" userId="76cc7c34-402f-4ff9-b8ae-c0429e3ff982" providerId="ADAL" clId="{76E06606-5C92-44B1-B8F4-861723F153FF}" dt="2026-02-04T19:45:37.536" v="366" actId="478"/>
          <ac:spMkLst>
            <pc:docMk/>
            <pc:sldMk cId="528417639" sldId="1140"/>
            <ac:spMk id="4" creationId="{40F21B89-A0E3-4838-BB3F-2ECA931A3003}"/>
          </ac:spMkLst>
        </pc:spChg>
        <pc:spChg chg="mod">
          <ac:chgData name="Matt Ziegler" userId="76cc7c34-402f-4ff9-b8ae-c0429e3ff982" providerId="ADAL" clId="{76E06606-5C92-44B1-B8F4-861723F153FF}" dt="2026-02-04T19:45:31.831" v="365" actId="1076"/>
          <ac:spMkLst>
            <pc:docMk/>
            <pc:sldMk cId="528417639" sldId="1140"/>
            <ac:spMk id="8" creationId="{21E38BFA-6ED1-48A6-8A9B-4341B25D3BC0}"/>
          </ac:spMkLst>
        </pc:spChg>
        <pc:spChg chg="add mod ord">
          <ac:chgData name="Matt Ziegler" userId="76cc7c34-402f-4ff9-b8ae-c0429e3ff982" providerId="ADAL" clId="{76E06606-5C92-44B1-B8F4-861723F153FF}" dt="2026-02-04T19:46:13.511" v="368" actId="167"/>
          <ac:spMkLst>
            <pc:docMk/>
            <pc:sldMk cId="528417639" sldId="1140"/>
            <ac:spMk id="13" creationId="{6FA71E92-6B69-896A-A185-2DF4982E0D8E}"/>
          </ac:spMkLst>
        </pc:spChg>
        <pc:spChg chg="add mod ord">
          <ac:chgData name="Matt Ziegler" userId="76cc7c34-402f-4ff9-b8ae-c0429e3ff982" providerId="ADAL" clId="{76E06606-5C92-44B1-B8F4-861723F153FF}" dt="2026-02-04T19:58:21.827" v="438" actId="14100"/>
          <ac:spMkLst>
            <pc:docMk/>
            <pc:sldMk cId="528417639" sldId="1140"/>
            <ac:spMk id="14" creationId="{BE661621-019B-2757-BD68-5E77E4ADCDD4}"/>
          </ac:spMkLst>
        </pc:spChg>
        <pc:spChg chg="mod">
          <ac:chgData name="Matt Ziegler" userId="76cc7c34-402f-4ff9-b8ae-c0429e3ff982" providerId="ADAL" clId="{76E06606-5C92-44B1-B8F4-861723F153FF}" dt="2026-02-04T20:49:02.321" v="577" actId="20577"/>
          <ac:spMkLst>
            <pc:docMk/>
            <pc:sldMk cId="528417639" sldId="1140"/>
            <ac:spMk id="17" creationId="{4B7B81AB-A2CD-BE88-0D13-D491EA44CAFD}"/>
          </ac:spMkLst>
        </pc:spChg>
        <pc:grpChg chg="add mod">
          <ac:chgData name="Matt Ziegler" userId="76cc7c34-402f-4ff9-b8ae-c0429e3ff982" providerId="ADAL" clId="{76E06606-5C92-44B1-B8F4-861723F153FF}" dt="2026-02-04T20:48:59.589" v="576" actId="1076"/>
          <ac:grpSpMkLst>
            <pc:docMk/>
            <pc:sldMk cId="528417639" sldId="1140"/>
            <ac:grpSpMk id="15" creationId="{B2D3A4F3-46EA-1FC5-8647-3C47C0232D15}"/>
          </ac:grpSpMkLst>
        </pc:grpChg>
        <pc:picChg chg="mod">
          <ac:chgData name="Matt Ziegler" userId="76cc7c34-402f-4ff9-b8ae-c0429e3ff982" providerId="ADAL" clId="{76E06606-5C92-44B1-B8F4-861723F153FF}" dt="2026-02-04T20:48:55.960" v="575"/>
          <ac:picMkLst>
            <pc:docMk/>
            <pc:sldMk cId="528417639" sldId="1140"/>
            <ac:picMk id="16" creationId="{689188BC-DFD9-97A0-3C49-C10F65FD410E}"/>
          </ac:picMkLst>
        </pc:picChg>
      </pc:sldChg>
      <pc:sldChg chg="modSp add mod">
        <pc:chgData name="Matt Ziegler" userId="76cc7c34-402f-4ff9-b8ae-c0429e3ff982" providerId="ADAL" clId="{76E06606-5C92-44B1-B8F4-861723F153FF}" dt="2026-01-28T22:20:39.451" v="46" actId="20577"/>
        <pc:sldMkLst>
          <pc:docMk/>
          <pc:sldMk cId="2176841488" sldId="3768"/>
        </pc:sldMkLst>
        <pc:spChg chg="mod">
          <ac:chgData name="Matt Ziegler" userId="76cc7c34-402f-4ff9-b8ae-c0429e3ff982" providerId="ADAL" clId="{76E06606-5C92-44B1-B8F4-861723F153FF}" dt="2026-01-28T22:20:39.451" v="46" actId="20577"/>
          <ac:spMkLst>
            <pc:docMk/>
            <pc:sldMk cId="2176841488" sldId="3768"/>
            <ac:spMk id="7" creationId="{D4DC6CDD-FA6F-4BF0-A404-E63E780BC843}"/>
          </ac:spMkLst>
        </pc:spChg>
        <pc:spChg chg="mod">
          <ac:chgData name="Matt Ziegler" userId="76cc7c34-402f-4ff9-b8ae-c0429e3ff982" providerId="ADAL" clId="{76E06606-5C92-44B1-B8F4-861723F153FF}" dt="2026-01-28T22:20:32.958" v="38" actId="20577"/>
          <ac:spMkLst>
            <pc:docMk/>
            <pc:sldMk cId="2176841488" sldId="3768"/>
            <ac:spMk id="8" creationId="{FEE649CA-BA44-4A8E-A530-BF530741562C}"/>
          </ac:spMkLst>
        </pc:spChg>
      </pc:sldChg>
      <pc:sldChg chg="add">
        <pc:chgData name="Matt Ziegler" userId="76cc7c34-402f-4ff9-b8ae-c0429e3ff982" providerId="ADAL" clId="{76E06606-5C92-44B1-B8F4-861723F153FF}" dt="2026-01-28T22:19:29.893" v="2"/>
        <pc:sldMkLst>
          <pc:docMk/>
          <pc:sldMk cId="3719235757" sldId="3808"/>
        </pc:sldMkLst>
      </pc:sldChg>
      <pc:sldChg chg="add">
        <pc:chgData name="Matt Ziegler" userId="76cc7c34-402f-4ff9-b8ae-c0429e3ff982" providerId="ADAL" clId="{76E06606-5C92-44B1-B8F4-861723F153FF}" dt="2026-01-28T22:19:54.626" v="3"/>
        <pc:sldMkLst>
          <pc:docMk/>
          <pc:sldMk cId="2825714846" sldId="3913"/>
        </pc:sldMkLst>
      </pc:sldChg>
      <pc:sldChg chg="add">
        <pc:chgData name="Matt Ziegler" userId="76cc7c34-402f-4ff9-b8ae-c0429e3ff982" providerId="ADAL" clId="{76E06606-5C92-44B1-B8F4-861723F153FF}" dt="2026-01-28T22:19:29.893" v="2"/>
        <pc:sldMkLst>
          <pc:docMk/>
          <pc:sldMk cId="1113795813" sldId="3950"/>
        </pc:sldMkLst>
      </pc:sldChg>
      <pc:sldChg chg="add">
        <pc:chgData name="Matt Ziegler" userId="76cc7c34-402f-4ff9-b8ae-c0429e3ff982" providerId="ADAL" clId="{76E06606-5C92-44B1-B8F4-861723F153FF}" dt="2026-01-28T22:19:29.893" v="2"/>
        <pc:sldMkLst>
          <pc:docMk/>
          <pc:sldMk cId="1358850393" sldId="3966"/>
        </pc:sldMkLst>
      </pc:sldChg>
      <pc:sldChg chg="add">
        <pc:chgData name="Matt Ziegler" userId="76cc7c34-402f-4ff9-b8ae-c0429e3ff982" providerId="ADAL" clId="{76E06606-5C92-44B1-B8F4-861723F153FF}" dt="2026-01-28T22:19:29.893" v="2"/>
        <pc:sldMkLst>
          <pc:docMk/>
          <pc:sldMk cId="3770576133" sldId="4366"/>
        </pc:sldMkLst>
      </pc:sldChg>
      <pc:sldChg chg="add">
        <pc:chgData name="Matt Ziegler" userId="76cc7c34-402f-4ff9-b8ae-c0429e3ff982" providerId="ADAL" clId="{76E06606-5C92-44B1-B8F4-861723F153FF}" dt="2026-01-28T22:19:29.893" v="2"/>
        <pc:sldMkLst>
          <pc:docMk/>
          <pc:sldMk cId="3915969558" sldId="4380"/>
        </pc:sldMkLst>
      </pc:sldChg>
      <pc:sldChg chg="modSp add mod">
        <pc:chgData name="Matt Ziegler" userId="76cc7c34-402f-4ff9-b8ae-c0429e3ff982" providerId="ADAL" clId="{76E06606-5C92-44B1-B8F4-861723F153FF}" dt="2026-01-28T22:21:03.230" v="48" actId="207"/>
        <pc:sldMkLst>
          <pc:docMk/>
          <pc:sldMk cId="959192583" sldId="4419"/>
        </pc:sldMkLst>
        <pc:graphicFrameChg chg="modGraphic">
          <ac:chgData name="Matt Ziegler" userId="76cc7c34-402f-4ff9-b8ae-c0429e3ff982" providerId="ADAL" clId="{76E06606-5C92-44B1-B8F4-861723F153FF}" dt="2026-01-28T22:21:03.230" v="48" actId="207"/>
          <ac:graphicFrameMkLst>
            <pc:docMk/>
            <pc:sldMk cId="959192583" sldId="4419"/>
            <ac:graphicFrameMk id="2" creationId="{508D3856-F76F-1C80-F3F5-E2CBE1A589EB}"/>
          </ac:graphicFrameMkLst>
        </pc:graphicFrameChg>
      </pc:sldChg>
      <pc:sldChg chg="modSp add mod">
        <pc:chgData name="Matt Ziegler" userId="76cc7c34-402f-4ff9-b8ae-c0429e3ff982" providerId="ADAL" clId="{76E06606-5C92-44B1-B8F4-861723F153FF}" dt="2026-01-28T22:22:07.328" v="54" actId="207"/>
        <pc:sldMkLst>
          <pc:docMk/>
          <pc:sldMk cId="3375406701" sldId="4420"/>
        </pc:sldMkLst>
        <pc:graphicFrameChg chg="modGraphic">
          <ac:chgData name="Matt Ziegler" userId="76cc7c34-402f-4ff9-b8ae-c0429e3ff982" providerId="ADAL" clId="{76E06606-5C92-44B1-B8F4-861723F153FF}" dt="2026-01-28T22:22:07.328" v="54" actId="207"/>
          <ac:graphicFrameMkLst>
            <pc:docMk/>
            <pc:sldMk cId="3375406701" sldId="4420"/>
            <ac:graphicFrameMk id="2" creationId="{8F14E953-46F6-6B48-9EC5-0D25D4CA38DB}"/>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23A8465F-AA2B-458C-8EA0-87C04D8EB8D6}" type="datetimeFigureOut">
              <a:rPr lang="en-US" smtClean="0"/>
              <a:t>2/4/2026</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113DDD5C-CB06-4091-83E6-4B69AEB80726}" type="slidenum">
              <a:rPr lang="en-US" smtClean="0"/>
              <a:t>‹#›</a:t>
            </a:fld>
            <a:endParaRPr lang="en-US"/>
          </a:p>
        </p:txBody>
      </p:sp>
    </p:spTree>
    <p:extLst>
      <p:ext uri="{BB962C8B-B14F-4D97-AF65-F5344CB8AC3E}">
        <p14:creationId xmlns:p14="http://schemas.microsoft.com/office/powerpoint/2010/main" val="21626292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25670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65496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sz="1400">
              <a:latin typeface="Raleway" panose="020B0503030101060003" pitchFamily="34" charset="77"/>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31823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29987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B17727-3F83-634C-8351-FA5752BC65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711B8A-0AC9-EF85-A947-A2E23B12078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21C32FF-B2EA-0DE2-A603-34AE6ABD5B5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4D9184C-6AC9-C7DB-F010-9C17916020A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14828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BBAD22-41CB-1071-54D4-C86FBC4AD5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2D77B2-3581-1843-4849-C26FC4B1AEE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37F5487-A23C-022E-78B3-E08586EB852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1FC52FB-119D-BEE1-243A-87F3AB3D8B0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72349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30424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13DDD5C-CB06-4091-83E6-4B69AEB80726}" type="slidenum">
              <a:rPr lang="en-US" smtClean="0"/>
              <a:t>12</a:t>
            </a:fld>
            <a:endParaRPr lang="en-US"/>
          </a:p>
        </p:txBody>
      </p:sp>
    </p:spTree>
    <p:extLst>
      <p:ext uri="{BB962C8B-B14F-4D97-AF65-F5344CB8AC3E}">
        <p14:creationId xmlns:p14="http://schemas.microsoft.com/office/powerpoint/2010/main" val="27407398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13DDD5C-CB06-4091-83E6-4B69AEB80726}" type="slidenum">
              <a:rPr lang="en-US" smtClean="0"/>
              <a:t>25</a:t>
            </a:fld>
            <a:endParaRPr lang="en-US"/>
          </a:p>
        </p:txBody>
      </p:sp>
    </p:spTree>
    <p:extLst>
      <p:ext uri="{BB962C8B-B14F-4D97-AF65-F5344CB8AC3E}">
        <p14:creationId xmlns:p14="http://schemas.microsoft.com/office/powerpoint/2010/main" val="42538067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13DDD5C-CB06-4091-83E6-4B69AEB80726}" type="slidenum">
              <a:rPr lang="en-US" smtClean="0"/>
              <a:t>34</a:t>
            </a:fld>
            <a:endParaRPr lang="en-US"/>
          </a:p>
        </p:txBody>
      </p:sp>
    </p:spTree>
    <p:extLst>
      <p:ext uri="{BB962C8B-B14F-4D97-AF65-F5344CB8AC3E}">
        <p14:creationId xmlns:p14="http://schemas.microsoft.com/office/powerpoint/2010/main" val="42284353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13DDD5C-CB06-4091-83E6-4B69AEB80726}" type="slidenum">
              <a:rPr lang="en-US" smtClean="0"/>
              <a:t>37</a:t>
            </a:fld>
            <a:endParaRPr lang="en-US"/>
          </a:p>
        </p:txBody>
      </p:sp>
    </p:spTree>
    <p:extLst>
      <p:ext uri="{BB962C8B-B14F-4D97-AF65-F5344CB8AC3E}">
        <p14:creationId xmlns:p14="http://schemas.microsoft.com/office/powerpoint/2010/main" val="17471555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5679D-25C3-AC51-C3B2-A1948C719B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5D36E0-6FFC-D40A-0152-BBD0BCAA81C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50C28CB-D089-5E09-9F5F-ECE6511E908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3E86F86-A95A-B128-7FC2-A010A41784E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44057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18021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D77A3-C2F6-4CA2-AB7A-2F06AF0CDDE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D225DDE-0D16-40A2-9229-A22F4E468DB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3B3B767-BD57-418E-9271-382CE6565D6D}"/>
              </a:ext>
            </a:extLst>
          </p:cNvPr>
          <p:cNvSpPr>
            <a:spLocks noGrp="1"/>
          </p:cNvSpPr>
          <p:nvPr>
            <p:ph type="dt" sz="half" idx="10"/>
          </p:nvPr>
        </p:nvSpPr>
        <p:spPr/>
        <p:txBody>
          <a:bodyPr/>
          <a:lstStyle/>
          <a:p>
            <a:fld id="{43119761-9312-4914-81B8-1A5B369F2A04}" type="datetime1">
              <a:rPr lang="en-US" smtClean="0"/>
              <a:t>2/4/2026</a:t>
            </a:fld>
            <a:endParaRPr lang="en-US"/>
          </a:p>
        </p:txBody>
      </p:sp>
      <p:sp>
        <p:nvSpPr>
          <p:cNvPr id="5" name="Footer Placeholder 4">
            <a:extLst>
              <a:ext uri="{FF2B5EF4-FFF2-40B4-BE49-F238E27FC236}">
                <a16:creationId xmlns:a16="http://schemas.microsoft.com/office/drawing/2014/main" id="{5EF13279-4347-44BC-AF86-DB668F775E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229E7C-4B23-4246-8495-CB43217DBBA3}"/>
              </a:ext>
            </a:extLst>
          </p:cNvPr>
          <p:cNvSpPr>
            <a:spLocks noGrp="1"/>
          </p:cNvSpPr>
          <p:nvPr>
            <p:ph type="sldNum" sz="quarter" idx="12"/>
          </p:nvPr>
        </p:nvSpPr>
        <p:spPr/>
        <p:txBody>
          <a:bodyPr/>
          <a:lstStyle/>
          <a:p>
            <a:fld id="{F20C37C9-24C4-43B8-8913-454A35791113}" type="slidenum">
              <a:rPr lang="en-US" smtClean="0"/>
              <a:t>‹#›</a:t>
            </a:fld>
            <a:endParaRPr lang="en-US"/>
          </a:p>
        </p:txBody>
      </p:sp>
    </p:spTree>
    <p:extLst>
      <p:ext uri="{BB962C8B-B14F-4D97-AF65-F5344CB8AC3E}">
        <p14:creationId xmlns:p14="http://schemas.microsoft.com/office/powerpoint/2010/main" val="6373899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58BA7-FE0E-4E05-9378-46F71E011BC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3436282-1D67-4F70-8445-C2ECA661273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6E7676-1728-46AA-AE9B-71A55EF58201}"/>
              </a:ext>
            </a:extLst>
          </p:cNvPr>
          <p:cNvSpPr>
            <a:spLocks noGrp="1"/>
          </p:cNvSpPr>
          <p:nvPr>
            <p:ph type="dt" sz="half" idx="10"/>
          </p:nvPr>
        </p:nvSpPr>
        <p:spPr/>
        <p:txBody>
          <a:bodyPr/>
          <a:lstStyle/>
          <a:p>
            <a:fld id="{B9175BAD-D2D4-4791-845B-4F557F530B54}" type="datetime1">
              <a:rPr lang="en-US" smtClean="0"/>
              <a:t>2/4/2026</a:t>
            </a:fld>
            <a:endParaRPr lang="en-US"/>
          </a:p>
        </p:txBody>
      </p:sp>
      <p:sp>
        <p:nvSpPr>
          <p:cNvPr id="5" name="Footer Placeholder 4">
            <a:extLst>
              <a:ext uri="{FF2B5EF4-FFF2-40B4-BE49-F238E27FC236}">
                <a16:creationId xmlns:a16="http://schemas.microsoft.com/office/drawing/2014/main" id="{8F80BFDA-888D-4A90-A629-2DD30EEEB1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858025-33A1-4FC7-95F7-F8E1D6C828F9}"/>
              </a:ext>
            </a:extLst>
          </p:cNvPr>
          <p:cNvSpPr>
            <a:spLocks noGrp="1"/>
          </p:cNvSpPr>
          <p:nvPr>
            <p:ph type="sldNum" sz="quarter" idx="12"/>
          </p:nvPr>
        </p:nvSpPr>
        <p:spPr/>
        <p:txBody>
          <a:bodyPr/>
          <a:lstStyle/>
          <a:p>
            <a:fld id="{F20C37C9-24C4-43B8-8913-454A35791113}" type="slidenum">
              <a:rPr lang="en-US" smtClean="0"/>
              <a:t>‹#›</a:t>
            </a:fld>
            <a:endParaRPr lang="en-US"/>
          </a:p>
        </p:txBody>
      </p:sp>
    </p:spTree>
    <p:extLst>
      <p:ext uri="{BB962C8B-B14F-4D97-AF65-F5344CB8AC3E}">
        <p14:creationId xmlns:p14="http://schemas.microsoft.com/office/powerpoint/2010/main" val="39833824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6EA45-6690-4893-9136-66EB8F0A154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E1C8660-6169-4E29-A402-BB57AC34C8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AB60D06-155B-4956-BFE1-C63C2C072B33}"/>
              </a:ext>
            </a:extLst>
          </p:cNvPr>
          <p:cNvSpPr>
            <a:spLocks noGrp="1"/>
          </p:cNvSpPr>
          <p:nvPr>
            <p:ph type="dt" sz="half" idx="10"/>
          </p:nvPr>
        </p:nvSpPr>
        <p:spPr/>
        <p:txBody>
          <a:bodyPr/>
          <a:lstStyle/>
          <a:p>
            <a:fld id="{12A3370C-62B1-49D0-84AA-EC88812C7F39}" type="datetime1">
              <a:rPr lang="en-US" smtClean="0"/>
              <a:t>2/4/2026</a:t>
            </a:fld>
            <a:endParaRPr lang="en-US"/>
          </a:p>
        </p:txBody>
      </p:sp>
      <p:sp>
        <p:nvSpPr>
          <p:cNvPr id="5" name="Footer Placeholder 4">
            <a:extLst>
              <a:ext uri="{FF2B5EF4-FFF2-40B4-BE49-F238E27FC236}">
                <a16:creationId xmlns:a16="http://schemas.microsoft.com/office/drawing/2014/main" id="{F8B47B5C-610A-4E31-A449-471A65EC77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D3FC44-9B0F-43F9-A008-478A0A8BF226}"/>
              </a:ext>
            </a:extLst>
          </p:cNvPr>
          <p:cNvSpPr>
            <a:spLocks noGrp="1"/>
          </p:cNvSpPr>
          <p:nvPr>
            <p:ph type="sldNum" sz="quarter" idx="12"/>
          </p:nvPr>
        </p:nvSpPr>
        <p:spPr/>
        <p:txBody>
          <a:bodyPr/>
          <a:lstStyle/>
          <a:p>
            <a:fld id="{F20C37C9-24C4-43B8-8913-454A35791113}" type="slidenum">
              <a:rPr lang="en-US" smtClean="0"/>
              <a:t>‹#›</a:t>
            </a:fld>
            <a:endParaRPr lang="en-US"/>
          </a:p>
        </p:txBody>
      </p:sp>
    </p:spTree>
    <p:extLst>
      <p:ext uri="{BB962C8B-B14F-4D97-AF65-F5344CB8AC3E}">
        <p14:creationId xmlns:p14="http://schemas.microsoft.com/office/powerpoint/2010/main" val="37994432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9EFF1-A411-4823-B1FB-5E24D81A8D2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EADF0E-9935-4092-95E8-C8FF6B3A098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2017AE3-D59A-4D3E-8225-7539F3D2E22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1E90C19-261E-4D0D-AAAE-0D28F0283A0A}"/>
              </a:ext>
            </a:extLst>
          </p:cNvPr>
          <p:cNvSpPr>
            <a:spLocks noGrp="1"/>
          </p:cNvSpPr>
          <p:nvPr>
            <p:ph type="dt" sz="half" idx="10"/>
          </p:nvPr>
        </p:nvSpPr>
        <p:spPr/>
        <p:txBody>
          <a:bodyPr/>
          <a:lstStyle/>
          <a:p>
            <a:fld id="{B851F6A5-7B34-40B9-A569-291F16824761}" type="datetime1">
              <a:rPr lang="en-US" smtClean="0"/>
              <a:t>2/4/2026</a:t>
            </a:fld>
            <a:endParaRPr lang="en-US"/>
          </a:p>
        </p:txBody>
      </p:sp>
      <p:sp>
        <p:nvSpPr>
          <p:cNvPr id="6" name="Footer Placeholder 5">
            <a:extLst>
              <a:ext uri="{FF2B5EF4-FFF2-40B4-BE49-F238E27FC236}">
                <a16:creationId xmlns:a16="http://schemas.microsoft.com/office/drawing/2014/main" id="{67BA3147-F3B9-4FFD-89FF-07DC719769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F3286F6-3AF6-471C-8890-500B408840C1}"/>
              </a:ext>
            </a:extLst>
          </p:cNvPr>
          <p:cNvSpPr>
            <a:spLocks noGrp="1"/>
          </p:cNvSpPr>
          <p:nvPr>
            <p:ph type="sldNum" sz="quarter" idx="12"/>
          </p:nvPr>
        </p:nvSpPr>
        <p:spPr/>
        <p:txBody>
          <a:bodyPr/>
          <a:lstStyle/>
          <a:p>
            <a:fld id="{F20C37C9-24C4-43B8-8913-454A35791113}" type="slidenum">
              <a:rPr lang="en-US" smtClean="0"/>
              <a:t>‹#›</a:t>
            </a:fld>
            <a:endParaRPr lang="en-US"/>
          </a:p>
        </p:txBody>
      </p:sp>
    </p:spTree>
    <p:extLst>
      <p:ext uri="{BB962C8B-B14F-4D97-AF65-F5344CB8AC3E}">
        <p14:creationId xmlns:p14="http://schemas.microsoft.com/office/powerpoint/2010/main" val="35325099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1D882-F20E-4150-9B87-123EDCDC5CD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F81BAC4-5D40-41AA-B1CA-C6C4BB1A08D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8A8EC9A-A11A-483F-A949-0C8EC74088C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6A7CA87-DF2C-4B91-81D1-C66CFE9ED33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BD1410B-90C0-4FD9-B324-1A84A666091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B62B389-30F6-44C1-A2C2-9BA5D8B25AA0}"/>
              </a:ext>
            </a:extLst>
          </p:cNvPr>
          <p:cNvSpPr>
            <a:spLocks noGrp="1"/>
          </p:cNvSpPr>
          <p:nvPr>
            <p:ph type="dt" sz="half" idx="10"/>
          </p:nvPr>
        </p:nvSpPr>
        <p:spPr/>
        <p:txBody>
          <a:bodyPr/>
          <a:lstStyle/>
          <a:p>
            <a:fld id="{B511023B-8D5D-49D3-8E30-CB75E4EA65A6}" type="datetime1">
              <a:rPr lang="en-US" smtClean="0"/>
              <a:t>2/4/2026</a:t>
            </a:fld>
            <a:endParaRPr lang="en-US"/>
          </a:p>
        </p:txBody>
      </p:sp>
      <p:sp>
        <p:nvSpPr>
          <p:cNvPr id="8" name="Footer Placeholder 7">
            <a:extLst>
              <a:ext uri="{FF2B5EF4-FFF2-40B4-BE49-F238E27FC236}">
                <a16:creationId xmlns:a16="http://schemas.microsoft.com/office/drawing/2014/main" id="{832DA3DC-6B8E-40A9-AFBD-DD8188A3F51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0C46FE3-5434-4FEE-912D-919AFB0652CA}"/>
              </a:ext>
            </a:extLst>
          </p:cNvPr>
          <p:cNvSpPr>
            <a:spLocks noGrp="1"/>
          </p:cNvSpPr>
          <p:nvPr>
            <p:ph type="sldNum" sz="quarter" idx="12"/>
          </p:nvPr>
        </p:nvSpPr>
        <p:spPr/>
        <p:txBody>
          <a:bodyPr/>
          <a:lstStyle/>
          <a:p>
            <a:fld id="{F20C37C9-24C4-43B8-8913-454A35791113}" type="slidenum">
              <a:rPr lang="en-US" smtClean="0"/>
              <a:t>‹#›</a:t>
            </a:fld>
            <a:endParaRPr lang="en-US"/>
          </a:p>
        </p:txBody>
      </p:sp>
    </p:spTree>
    <p:extLst>
      <p:ext uri="{BB962C8B-B14F-4D97-AF65-F5344CB8AC3E}">
        <p14:creationId xmlns:p14="http://schemas.microsoft.com/office/powerpoint/2010/main" val="15510591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3AFF3-977C-4DAD-8BE7-168AC1C7946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AC5CB26-E676-4C2E-A8C8-510F30331745}"/>
              </a:ext>
            </a:extLst>
          </p:cNvPr>
          <p:cNvSpPr>
            <a:spLocks noGrp="1"/>
          </p:cNvSpPr>
          <p:nvPr>
            <p:ph type="dt" sz="half" idx="10"/>
          </p:nvPr>
        </p:nvSpPr>
        <p:spPr/>
        <p:txBody>
          <a:bodyPr/>
          <a:lstStyle/>
          <a:p>
            <a:fld id="{64926A55-D921-4B7E-A3C6-748C19DDCC81}" type="datetime1">
              <a:rPr lang="en-US" smtClean="0"/>
              <a:t>2/4/2026</a:t>
            </a:fld>
            <a:endParaRPr lang="en-US"/>
          </a:p>
        </p:txBody>
      </p:sp>
      <p:sp>
        <p:nvSpPr>
          <p:cNvPr id="4" name="Footer Placeholder 3">
            <a:extLst>
              <a:ext uri="{FF2B5EF4-FFF2-40B4-BE49-F238E27FC236}">
                <a16:creationId xmlns:a16="http://schemas.microsoft.com/office/drawing/2014/main" id="{91EA7EE5-EB69-4BFA-A2C6-D6AFE268961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CC5C223-7DF6-40EC-98BF-7876245B8F3D}"/>
              </a:ext>
            </a:extLst>
          </p:cNvPr>
          <p:cNvSpPr>
            <a:spLocks noGrp="1"/>
          </p:cNvSpPr>
          <p:nvPr>
            <p:ph type="sldNum" sz="quarter" idx="12"/>
          </p:nvPr>
        </p:nvSpPr>
        <p:spPr/>
        <p:txBody>
          <a:bodyPr/>
          <a:lstStyle/>
          <a:p>
            <a:fld id="{F20C37C9-24C4-43B8-8913-454A35791113}" type="slidenum">
              <a:rPr lang="en-US" smtClean="0"/>
              <a:t>‹#›</a:t>
            </a:fld>
            <a:endParaRPr lang="en-US"/>
          </a:p>
        </p:txBody>
      </p:sp>
    </p:spTree>
    <p:extLst>
      <p:ext uri="{BB962C8B-B14F-4D97-AF65-F5344CB8AC3E}">
        <p14:creationId xmlns:p14="http://schemas.microsoft.com/office/powerpoint/2010/main" val="28441658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9855E30-320D-4954-B33E-665401532BAC}"/>
              </a:ext>
            </a:extLst>
          </p:cNvPr>
          <p:cNvSpPr>
            <a:spLocks noGrp="1"/>
          </p:cNvSpPr>
          <p:nvPr>
            <p:ph type="dt" sz="half" idx="10"/>
          </p:nvPr>
        </p:nvSpPr>
        <p:spPr/>
        <p:txBody>
          <a:bodyPr/>
          <a:lstStyle/>
          <a:p>
            <a:fld id="{3EDDAC1F-F3E1-48C6-A43E-1BCA6348B4AA}" type="datetime1">
              <a:rPr lang="en-US" smtClean="0"/>
              <a:t>2/4/2026</a:t>
            </a:fld>
            <a:endParaRPr lang="en-US"/>
          </a:p>
        </p:txBody>
      </p:sp>
      <p:sp>
        <p:nvSpPr>
          <p:cNvPr id="3" name="Footer Placeholder 2">
            <a:extLst>
              <a:ext uri="{FF2B5EF4-FFF2-40B4-BE49-F238E27FC236}">
                <a16:creationId xmlns:a16="http://schemas.microsoft.com/office/drawing/2014/main" id="{04820C9B-ED65-4EE9-AD71-9EB74DBCC18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BE34743-4688-4419-BD9B-F10B474E22CC}"/>
              </a:ext>
            </a:extLst>
          </p:cNvPr>
          <p:cNvSpPr>
            <a:spLocks noGrp="1"/>
          </p:cNvSpPr>
          <p:nvPr>
            <p:ph type="sldNum" sz="quarter" idx="12"/>
          </p:nvPr>
        </p:nvSpPr>
        <p:spPr/>
        <p:txBody>
          <a:bodyPr/>
          <a:lstStyle/>
          <a:p>
            <a:fld id="{F20C37C9-24C4-43B8-8913-454A35791113}" type="slidenum">
              <a:rPr lang="en-US" smtClean="0"/>
              <a:t>‹#›</a:t>
            </a:fld>
            <a:endParaRPr lang="en-US"/>
          </a:p>
        </p:txBody>
      </p:sp>
    </p:spTree>
    <p:extLst>
      <p:ext uri="{BB962C8B-B14F-4D97-AF65-F5344CB8AC3E}">
        <p14:creationId xmlns:p14="http://schemas.microsoft.com/office/powerpoint/2010/main" val="39313222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3A8B0-E1D1-41DE-84BA-717FC437F1C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206B193-0F86-4BAB-9509-2AE51F20B90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EA97190-1EFA-43B1-B7C7-344042F9D1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2CD3DD6-470E-43F5-AA5C-913739882366}"/>
              </a:ext>
            </a:extLst>
          </p:cNvPr>
          <p:cNvSpPr>
            <a:spLocks noGrp="1"/>
          </p:cNvSpPr>
          <p:nvPr>
            <p:ph type="dt" sz="half" idx="10"/>
          </p:nvPr>
        </p:nvSpPr>
        <p:spPr/>
        <p:txBody>
          <a:bodyPr/>
          <a:lstStyle/>
          <a:p>
            <a:fld id="{B0A5896E-DE36-49D5-88DA-08DE5BE2488B}" type="datetime1">
              <a:rPr lang="en-US" smtClean="0"/>
              <a:t>2/4/2026</a:t>
            </a:fld>
            <a:endParaRPr lang="en-US"/>
          </a:p>
        </p:txBody>
      </p:sp>
      <p:sp>
        <p:nvSpPr>
          <p:cNvPr id="6" name="Footer Placeholder 5">
            <a:extLst>
              <a:ext uri="{FF2B5EF4-FFF2-40B4-BE49-F238E27FC236}">
                <a16:creationId xmlns:a16="http://schemas.microsoft.com/office/drawing/2014/main" id="{EBC5EACC-01E1-4216-AEF0-C3EC1BE688D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5752BB1-5469-4620-83A0-5B0A2247E759}"/>
              </a:ext>
            </a:extLst>
          </p:cNvPr>
          <p:cNvSpPr>
            <a:spLocks noGrp="1"/>
          </p:cNvSpPr>
          <p:nvPr>
            <p:ph type="sldNum" sz="quarter" idx="12"/>
          </p:nvPr>
        </p:nvSpPr>
        <p:spPr/>
        <p:txBody>
          <a:bodyPr/>
          <a:lstStyle/>
          <a:p>
            <a:fld id="{F20C37C9-24C4-43B8-8913-454A35791113}" type="slidenum">
              <a:rPr lang="en-US" smtClean="0"/>
              <a:t>‹#›</a:t>
            </a:fld>
            <a:endParaRPr lang="en-US"/>
          </a:p>
        </p:txBody>
      </p:sp>
    </p:spTree>
    <p:extLst>
      <p:ext uri="{BB962C8B-B14F-4D97-AF65-F5344CB8AC3E}">
        <p14:creationId xmlns:p14="http://schemas.microsoft.com/office/powerpoint/2010/main" val="39214767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79F2A-AE3F-41A3-BF30-0AC2FB6A14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F111C6A-AF34-4EA3-BB16-DF7BD5B9E29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044B864-E195-4F79-AA01-1576F254F5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3B48037-307B-4AC8-9350-9EF5CAECE187}"/>
              </a:ext>
            </a:extLst>
          </p:cNvPr>
          <p:cNvSpPr>
            <a:spLocks noGrp="1"/>
          </p:cNvSpPr>
          <p:nvPr>
            <p:ph type="dt" sz="half" idx="10"/>
          </p:nvPr>
        </p:nvSpPr>
        <p:spPr/>
        <p:txBody>
          <a:bodyPr/>
          <a:lstStyle/>
          <a:p>
            <a:fld id="{5BAEC6BE-4A1C-481B-ADFA-8A2ED6649BAF}" type="datetime1">
              <a:rPr lang="en-US" smtClean="0"/>
              <a:t>2/4/2026</a:t>
            </a:fld>
            <a:endParaRPr lang="en-US"/>
          </a:p>
        </p:txBody>
      </p:sp>
      <p:sp>
        <p:nvSpPr>
          <p:cNvPr id="6" name="Footer Placeholder 5">
            <a:extLst>
              <a:ext uri="{FF2B5EF4-FFF2-40B4-BE49-F238E27FC236}">
                <a16:creationId xmlns:a16="http://schemas.microsoft.com/office/drawing/2014/main" id="{6E9CFA40-F31F-4BF1-B642-4ACC716DF4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D025361-57BD-4B0D-AB68-2E42B9C62D63}"/>
              </a:ext>
            </a:extLst>
          </p:cNvPr>
          <p:cNvSpPr>
            <a:spLocks noGrp="1"/>
          </p:cNvSpPr>
          <p:nvPr>
            <p:ph type="sldNum" sz="quarter" idx="12"/>
          </p:nvPr>
        </p:nvSpPr>
        <p:spPr/>
        <p:txBody>
          <a:bodyPr/>
          <a:lstStyle/>
          <a:p>
            <a:fld id="{F20C37C9-24C4-43B8-8913-454A35791113}" type="slidenum">
              <a:rPr lang="en-US" smtClean="0"/>
              <a:t>‹#›</a:t>
            </a:fld>
            <a:endParaRPr lang="en-US"/>
          </a:p>
        </p:txBody>
      </p:sp>
    </p:spTree>
    <p:extLst>
      <p:ext uri="{BB962C8B-B14F-4D97-AF65-F5344CB8AC3E}">
        <p14:creationId xmlns:p14="http://schemas.microsoft.com/office/powerpoint/2010/main" val="23346836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CDF5E-FA06-4485-94C7-D7B03838199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C11EA01-D30E-4C83-A076-C921490B17B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D565CE-FB9D-42D8-9721-D7FC81C3F10D}"/>
              </a:ext>
            </a:extLst>
          </p:cNvPr>
          <p:cNvSpPr>
            <a:spLocks noGrp="1"/>
          </p:cNvSpPr>
          <p:nvPr>
            <p:ph type="dt" sz="half" idx="10"/>
          </p:nvPr>
        </p:nvSpPr>
        <p:spPr/>
        <p:txBody>
          <a:bodyPr/>
          <a:lstStyle/>
          <a:p>
            <a:fld id="{7211CB56-D936-4C64-9DF3-AA70EC50A159}" type="datetime1">
              <a:rPr lang="en-US" smtClean="0"/>
              <a:t>2/4/2026</a:t>
            </a:fld>
            <a:endParaRPr lang="en-US"/>
          </a:p>
        </p:txBody>
      </p:sp>
      <p:sp>
        <p:nvSpPr>
          <p:cNvPr id="5" name="Footer Placeholder 4">
            <a:extLst>
              <a:ext uri="{FF2B5EF4-FFF2-40B4-BE49-F238E27FC236}">
                <a16:creationId xmlns:a16="http://schemas.microsoft.com/office/drawing/2014/main" id="{28A0610C-9A6C-435F-B1FF-880128FEE0E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088BFB-C140-4245-9DDE-50C8D0145F8F}"/>
              </a:ext>
            </a:extLst>
          </p:cNvPr>
          <p:cNvSpPr>
            <a:spLocks noGrp="1"/>
          </p:cNvSpPr>
          <p:nvPr>
            <p:ph type="sldNum" sz="quarter" idx="12"/>
          </p:nvPr>
        </p:nvSpPr>
        <p:spPr/>
        <p:txBody>
          <a:bodyPr/>
          <a:lstStyle/>
          <a:p>
            <a:fld id="{F20C37C9-24C4-43B8-8913-454A35791113}" type="slidenum">
              <a:rPr lang="en-US" smtClean="0"/>
              <a:t>‹#›</a:t>
            </a:fld>
            <a:endParaRPr lang="en-US"/>
          </a:p>
        </p:txBody>
      </p:sp>
    </p:spTree>
    <p:extLst>
      <p:ext uri="{BB962C8B-B14F-4D97-AF65-F5344CB8AC3E}">
        <p14:creationId xmlns:p14="http://schemas.microsoft.com/office/powerpoint/2010/main" val="9888653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F3A57D5-C623-494A-A7ED-8875A72AF46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899767F-FA43-47F9-8BD6-718CFA934AA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80D5B1-3096-47F4-A9BB-2E71BCFD6E09}"/>
              </a:ext>
            </a:extLst>
          </p:cNvPr>
          <p:cNvSpPr>
            <a:spLocks noGrp="1"/>
          </p:cNvSpPr>
          <p:nvPr>
            <p:ph type="dt" sz="half" idx="10"/>
          </p:nvPr>
        </p:nvSpPr>
        <p:spPr/>
        <p:txBody>
          <a:bodyPr/>
          <a:lstStyle/>
          <a:p>
            <a:fld id="{C1F7D914-B0BD-46AD-9220-969EAD3F6377}" type="datetime1">
              <a:rPr lang="en-US" smtClean="0"/>
              <a:t>2/4/2026</a:t>
            </a:fld>
            <a:endParaRPr lang="en-US"/>
          </a:p>
        </p:txBody>
      </p:sp>
      <p:sp>
        <p:nvSpPr>
          <p:cNvPr id="5" name="Footer Placeholder 4">
            <a:extLst>
              <a:ext uri="{FF2B5EF4-FFF2-40B4-BE49-F238E27FC236}">
                <a16:creationId xmlns:a16="http://schemas.microsoft.com/office/drawing/2014/main" id="{E8F79FC7-5697-41B3-A9D6-6CDB83AF8D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B5313B-AD90-4B56-8F45-A53BC8E70535}"/>
              </a:ext>
            </a:extLst>
          </p:cNvPr>
          <p:cNvSpPr>
            <a:spLocks noGrp="1"/>
          </p:cNvSpPr>
          <p:nvPr>
            <p:ph type="sldNum" sz="quarter" idx="12"/>
          </p:nvPr>
        </p:nvSpPr>
        <p:spPr/>
        <p:txBody>
          <a:bodyPr/>
          <a:lstStyle/>
          <a:p>
            <a:fld id="{F20C37C9-24C4-43B8-8913-454A35791113}" type="slidenum">
              <a:rPr lang="en-US" smtClean="0"/>
              <a:t>‹#›</a:t>
            </a:fld>
            <a:endParaRPr lang="en-US"/>
          </a:p>
        </p:txBody>
      </p:sp>
    </p:spTree>
    <p:extLst>
      <p:ext uri="{BB962C8B-B14F-4D97-AF65-F5344CB8AC3E}">
        <p14:creationId xmlns:p14="http://schemas.microsoft.com/office/powerpoint/2010/main" val="24841140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AB1AC-8077-5B34-0007-A787F83EE99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AE0C495-3293-900B-F7DA-BD350A812FD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AE39875-2272-0A99-6E42-E51BC8B8E90A}"/>
              </a:ext>
            </a:extLst>
          </p:cNvPr>
          <p:cNvSpPr>
            <a:spLocks noGrp="1"/>
          </p:cNvSpPr>
          <p:nvPr>
            <p:ph type="dt" sz="half" idx="10"/>
          </p:nvPr>
        </p:nvSpPr>
        <p:spPr/>
        <p:txBody>
          <a:bodyPr/>
          <a:lstStyle/>
          <a:p>
            <a:fld id="{2BAD5EDF-5908-423D-84BB-B801AA7A0718}" type="datetime1">
              <a:rPr lang="en-US" smtClean="0"/>
              <a:t>2/4/2026</a:t>
            </a:fld>
            <a:endParaRPr lang="en-US"/>
          </a:p>
        </p:txBody>
      </p:sp>
      <p:sp>
        <p:nvSpPr>
          <p:cNvPr id="5" name="Footer Placeholder 4">
            <a:extLst>
              <a:ext uri="{FF2B5EF4-FFF2-40B4-BE49-F238E27FC236}">
                <a16:creationId xmlns:a16="http://schemas.microsoft.com/office/drawing/2014/main" id="{09402B6C-2777-7CB8-B450-D330E09C8D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D338E0-F587-1683-3869-63CE6FF11C5F}"/>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8749947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CE15C-D436-4A3C-90C0-D73A6438F3A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66614AD-A04A-6854-EFA3-849F31CD31C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B78AC0-B742-EF7F-E9A1-F559BB2E4338}"/>
              </a:ext>
            </a:extLst>
          </p:cNvPr>
          <p:cNvSpPr>
            <a:spLocks noGrp="1"/>
          </p:cNvSpPr>
          <p:nvPr>
            <p:ph type="dt" sz="half" idx="10"/>
          </p:nvPr>
        </p:nvSpPr>
        <p:spPr/>
        <p:txBody>
          <a:bodyPr/>
          <a:lstStyle/>
          <a:p>
            <a:fld id="{7AD1298D-B57F-4934-BFA3-32D7C97134DE}" type="datetime1">
              <a:rPr lang="en-US" smtClean="0"/>
              <a:t>2/4/2026</a:t>
            </a:fld>
            <a:endParaRPr lang="en-US"/>
          </a:p>
        </p:txBody>
      </p:sp>
      <p:sp>
        <p:nvSpPr>
          <p:cNvPr id="5" name="Footer Placeholder 4">
            <a:extLst>
              <a:ext uri="{FF2B5EF4-FFF2-40B4-BE49-F238E27FC236}">
                <a16:creationId xmlns:a16="http://schemas.microsoft.com/office/drawing/2014/main" id="{C40A0B2B-A2E2-74E1-65C7-2A26B70C64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C2AF34-1A3F-AA2D-4597-9605054AD15A}"/>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34607376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DAA0C-8FD0-2B06-E57E-D8B002C4250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FA08932-C6E6-B72E-93A2-BC4AED6BBE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9C05A17-D166-3975-0E1A-77720011DC20}"/>
              </a:ext>
            </a:extLst>
          </p:cNvPr>
          <p:cNvSpPr>
            <a:spLocks noGrp="1"/>
          </p:cNvSpPr>
          <p:nvPr>
            <p:ph type="dt" sz="half" idx="10"/>
          </p:nvPr>
        </p:nvSpPr>
        <p:spPr/>
        <p:txBody>
          <a:bodyPr/>
          <a:lstStyle/>
          <a:p>
            <a:fld id="{5B804B83-3E53-4AB9-9A47-9B64934DE027}" type="datetime1">
              <a:rPr lang="en-US" smtClean="0"/>
              <a:t>2/4/2026</a:t>
            </a:fld>
            <a:endParaRPr lang="en-US"/>
          </a:p>
        </p:txBody>
      </p:sp>
      <p:sp>
        <p:nvSpPr>
          <p:cNvPr id="5" name="Footer Placeholder 4">
            <a:extLst>
              <a:ext uri="{FF2B5EF4-FFF2-40B4-BE49-F238E27FC236}">
                <a16:creationId xmlns:a16="http://schemas.microsoft.com/office/drawing/2014/main" id="{0B91377D-1849-9276-F225-AE89F396F8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E37A97-D8E2-8DBE-1088-5CE6CE0F49C3}"/>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14635027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4C75D-BFC9-7B42-370A-55148CF208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F23C5D6-5709-7193-91F2-CFB75938A2F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EDF2F13-9F81-6EB4-8E17-0F10971A93A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219E1AE-4DF4-27E4-C936-07538DB028B8}"/>
              </a:ext>
            </a:extLst>
          </p:cNvPr>
          <p:cNvSpPr>
            <a:spLocks noGrp="1"/>
          </p:cNvSpPr>
          <p:nvPr>
            <p:ph type="dt" sz="half" idx="10"/>
          </p:nvPr>
        </p:nvSpPr>
        <p:spPr/>
        <p:txBody>
          <a:bodyPr/>
          <a:lstStyle/>
          <a:p>
            <a:fld id="{86D0756E-F47C-40BE-AE83-B502AEF2EE59}" type="datetime1">
              <a:rPr lang="en-US" smtClean="0"/>
              <a:t>2/4/2026</a:t>
            </a:fld>
            <a:endParaRPr lang="en-US"/>
          </a:p>
        </p:txBody>
      </p:sp>
      <p:sp>
        <p:nvSpPr>
          <p:cNvPr id="6" name="Footer Placeholder 5">
            <a:extLst>
              <a:ext uri="{FF2B5EF4-FFF2-40B4-BE49-F238E27FC236}">
                <a16:creationId xmlns:a16="http://schemas.microsoft.com/office/drawing/2014/main" id="{A724DF20-E03A-19A9-6831-C11006D48AD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3B9CDA3-204C-B26E-59ED-B9AC2EB47BE7}"/>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42764315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D4B74-3D13-6202-E756-85256CE09CA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A3D5EE8-EF52-5644-3602-B1120638F2B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0E07B9F-41A5-843F-5195-5AE8C53E4B0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A0E7882-3782-CFC4-1322-4E4714FAA8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A0C1F94-E97A-38B8-95A1-15D6743F321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CBAABC3-AB49-0E4D-73B1-2583477FF094}"/>
              </a:ext>
            </a:extLst>
          </p:cNvPr>
          <p:cNvSpPr>
            <a:spLocks noGrp="1"/>
          </p:cNvSpPr>
          <p:nvPr>
            <p:ph type="dt" sz="half" idx="10"/>
          </p:nvPr>
        </p:nvSpPr>
        <p:spPr/>
        <p:txBody>
          <a:bodyPr/>
          <a:lstStyle/>
          <a:p>
            <a:fld id="{C4F27D3D-024B-4A3C-9182-EB8E8DC1BB66}" type="datetime1">
              <a:rPr lang="en-US" smtClean="0"/>
              <a:t>2/4/2026</a:t>
            </a:fld>
            <a:endParaRPr lang="en-US"/>
          </a:p>
        </p:txBody>
      </p:sp>
      <p:sp>
        <p:nvSpPr>
          <p:cNvPr id="8" name="Footer Placeholder 7">
            <a:extLst>
              <a:ext uri="{FF2B5EF4-FFF2-40B4-BE49-F238E27FC236}">
                <a16:creationId xmlns:a16="http://schemas.microsoft.com/office/drawing/2014/main" id="{0487BA8E-342E-E09A-2218-C21EB0190D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00D62F3-DF31-5D08-8EEB-314DEEEC2F08}"/>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40753336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BF3F7-9C7C-0A5B-AA61-EEEF6B54ECF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FD795F6-5E8B-48E5-652D-F87E9BE1F970}"/>
              </a:ext>
            </a:extLst>
          </p:cNvPr>
          <p:cNvSpPr>
            <a:spLocks noGrp="1"/>
          </p:cNvSpPr>
          <p:nvPr>
            <p:ph type="dt" sz="half" idx="10"/>
          </p:nvPr>
        </p:nvSpPr>
        <p:spPr/>
        <p:txBody>
          <a:bodyPr/>
          <a:lstStyle/>
          <a:p>
            <a:fld id="{5B8300CC-7E94-44A8-BC5D-6C7EF8BEDCDB}" type="datetime1">
              <a:rPr lang="en-US" smtClean="0"/>
              <a:t>2/4/2026</a:t>
            </a:fld>
            <a:endParaRPr lang="en-US"/>
          </a:p>
        </p:txBody>
      </p:sp>
      <p:sp>
        <p:nvSpPr>
          <p:cNvPr id="4" name="Footer Placeholder 3">
            <a:extLst>
              <a:ext uri="{FF2B5EF4-FFF2-40B4-BE49-F238E27FC236}">
                <a16:creationId xmlns:a16="http://schemas.microsoft.com/office/drawing/2014/main" id="{633A8BF3-A9B0-3E13-720E-573504FCEE5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F31BAC5-B75B-738B-94BB-DE81AF566889}"/>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32270338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F2D1285-5342-9B47-6F54-54A75C1A7B54}"/>
              </a:ext>
            </a:extLst>
          </p:cNvPr>
          <p:cNvSpPr>
            <a:spLocks noGrp="1"/>
          </p:cNvSpPr>
          <p:nvPr>
            <p:ph type="dt" sz="half" idx="10"/>
          </p:nvPr>
        </p:nvSpPr>
        <p:spPr/>
        <p:txBody>
          <a:bodyPr/>
          <a:lstStyle/>
          <a:p>
            <a:fld id="{2132D22C-A663-44FA-A982-4D06B6207F77}" type="datetime1">
              <a:rPr lang="en-US" smtClean="0"/>
              <a:t>2/4/2026</a:t>
            </a:fld>
            <a:endParaRPr lang="en-US"/>
          </a:p>
        </p:txBody>
      </p:sp>
      <p:sp>
        <p:nvSpPr>
          <p:cNvPr id="3" name="Footer Placeholder 2">
            <a:extLst>
              <a:ext uri="{FF2B5EF4-FFF2-40B4-BE49-F238E27FC236}">
                <a16:creationId xmlns:a16="http://schemas.microsoft.com/office/drawing/2014/main" id="{246AF422-7E33-363A-FEB8-6FD7BF8D077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E1AD2E3-1F2A-E327-D39F-6C82EC3D188B}"/>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39381892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AF82D-F1DF-4493-7ABB-19995C9E711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9BA9A1E-1E12-D272-5B3E-88970104205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D9BE221-2312-719E-61AC-060403003F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AD5A76D-828E-9026-255F-E6E878911B1B}"/>
              </a:ext>
            </a:extLst>
          </p:cNvPr>
          <p:cNvSpPr>
            <a:spLocks noGrp="1"/>
          </p:cNvSpPr>
          <p:nvPr>
            <p:ph type="dt" sz="half" idx="10"/>
          </p:nvPr>
        </p:nvSpPr>
        <p:spPr/>
        <p:txBody>
          <a:bodyPr/>
          <a:lstStyle/>
          <a:p>
            <a:fld id="{15F638B8-5675-4483-9A84-55D9AF658CD1}" type="datetime1">
              <a:rPr lang="en-US" smtClean="0"/>
              <a:t>2/4/2026</a:t>
            </a:fld>
            <a:endParaRPr lang="en-US"/>
          </a:p>
        </p:txBody>
      </p:sp>
      <p:sp>
        <p:nvSpPr>
          <p:cNvPr id="6" name="Footer Placeholder 5">
            <a:extLst>
              <a:ext uri="{FF2B5EF4-FFF2-40B4-BE49-F238E27FC236}">
                <a16:creationId xmlns:a16="http://schemas.microsoft.com/office/drawing/2014/main" id="{058474D4-7362-0128-D451-827DF89A088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F382D3-C6B8-138E-BF00-C99E928F0474}"/>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8672198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7D25D-1F37-DB4A-5842-7C2AE75FF7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C2D7FC8-7752-DF40-863C-D21A976661C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2F8F550-ADF5-AA3F-489C-3B31642C0C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224F3A4-265C-FD85-E86C-88DCFD1CAC64}"/>
              </a:ext>
            </a:extLst>
          </p:cNvPr>
          <p:cNvSpPr>
            <a:spLocks noGrp="1"/>
          </p:cNvSpPr>
          <p:nvPr>
            <p:ph type="dt" sz="half" idx="10"/>
          </p:nvPr>
        </p:nvSpPr>
        <p:spPr/>
        <p:txBody>
          <a:bodyPr/>
          <a:lstStyle/>
          <a:p>
            <a:fld id="{74A2BED4-75C5-42E6-A658-F631491DA6AE}" type="datetime1">
              <a:rPr lang="en-US" smtClean="0"/>
              <a:t>2/4/2026</a:t>
            </a:fld>
            <a:endParaRPr lang="en-US"/>
          </a:p>
        </p:txBody>
      </p:sp>
      <p:sp>
        <p:nvSpPr>
          <p:cNvPr id="6" name="Footer Placeholder 5">
            <a:extLst>
              <a:ext uri="{FF2B5EF4-FFF2-40B4-BE49-F238E27FC236}">
                <a16:creationId xmlns:a16="http://schemas.microsoft.com/office/drawing/2014/main" id="{5DC132B8-BDED-5D78-ADB8-4400E6AE20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4C6CA6C-F786-7458-C2B3-7DE233BB89B8}"/>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7757519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20CAC-1508-4834-6A37-0FF1B8AEBEA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A1EB91D-1F55-74FF-9066-608C6825886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B43769-112C-3219-13B1-AE81A6CB122C}"/>
              </a:ext>
            </a:extLst>
          </p:cNvPr>
          <p:cNvSpPr>
            <a:spLocks noGrp="1"/>
          </p:cNvSpPr>
          <p:nvPr>
            <p:ph type="dt" sz="half" idx="10"/>
          </p:nvPr>
        </p:nvSpPr>
        <p:spPr/>
        <p:txBody>
          <a:bodyPr/>
          <a:lstStyle/>
          <a:p>
            <a:fld id="{438B0779-98C6-4056-8760-B0CA4B84ED0D}" type="datetime1">
              <a:rPr lang="en-US" smtClean="0"/>
              <a:t>2/4/2026</a:t>
            </a:fld>
            <a:endParaRPr lang="en-US"/>
          </a:p>
        </p:txBody>
      </p:sp>
      <p:sp>
        <p:nvSpPr>
          <p:cNvPr id="5" name="Footer Placeholder 4">
            <a:extLst>
              <a:ext uri="{FF2B5EF4-FFF2-40B4-BE49-F238E27FC236}">
                <a16:creationId xmlns:a16="http://schemas.microsoft.com/office/drawing/2014/main" id="{664DF674-F82F-C396-77A6-0F63FC507A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039E7F-892E-B7F5-D99C-EB9E70E297F7}"/>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27483507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08BB75C-BF77-7140-1CD7-0AF3524A3B4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53D3E99-8D3F-B921-2EE1-B78A3F24D29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A92C47-E147-40BC-913A-8ADA488E7273}"/>
              </a:ext>
            </a:extLst>
          </p:cNvPr>
          <p:cNvSpPr>
            <a:spLocks noGrp="1"/>
          </p:cNvSpPr>
          <p:nvPr>
            <p:ph type="dt" sz="half" idx="10"/>
          </p:nvPr>
        </p:nvSpPr>
        <p:spPr/>
        <p:txBody>
          <a:bodyPr/>
          <a:lstStyle/>
          <a:p>
            <a:fld id="{378FF487-DF61-4098-B73F-87ACC4F4748C}" type="datetime1">
              <a:rPr lang="en-US" smtClean="0"/>
              <a:t>2/4/2026</a:t>
            </a:fld>
            <a:endParaRPr lang="en-US"/>
          </a:p>
        </p:txBody>
      </p:sp>
      <p:sp>
        <p:nvSpPr>
          <p:cNvPr id="5" name="Footer Placeholder 4">
            <a:extLst>
              <a:ext uri="{FF2B5EF4-FFF2-40B4-BE49-F238E27FC236}">
                <a16:creationId xmlns:a16="http://schemas.microsoft.com/office/drawing/2014/main" id="{513F29C8-797C-C8FD-BEA6-5AE0D83D52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67A127-4E01-FFFF-D77D-C11766719C78}"/>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41719341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descr="A landscape with a city and mountains&#10;&#10;Description automatically generated">
            <a:extLst>
              <a:ext uri="{FF2B5EF4-FFF2-40B4-BE49-F238E27FC236}">
                <a16:creationId xmlns:a16="http://schemas.microsoft.com/office/drawing/2014/main" id="{7BC8BD13-74F4-E1C2-E4B9-8AE23D017954}"/>
              </a:ext>
            </a:extLst>
          </p:cNvPr>
          <p:cNvPicPr>
            <a:picLocks noChangeAspect="1"/>
          </p:cNvPicPr>
          <p:nvPr userDrawn="1"/>
        </p:nvPicPr>
        <p:blipFill rotWithShape="1">
          <a:blip r:embed="rId2">
            <a:alphaModFix amt="70000"/>
          </a:blip>
          <a:srcRect b="8932"/>
          <a:stretch/>
        </p:blipFill>
        <p:spPr>
          <a:xfrm>
            <a:off x="0" y="2119407"/>
            <a:ext cx="12192000" cy="4738593"/>
          </a:xfrm>
          <a:prstGeom prst="rect">
            <a:avLst/>
          </a:prstGeom>
        </p:spPr>
      </p:pic>
      <p:sp>
        <p:nvSpPr>
          <p:cNvPr id="6" name="Title 1">
            <a:extLst>
              <a:ext uri="{FF2B5EF4-FFF2-40B4-BE49-F238E27FC236}">
                <a16:creationId xmlns:a16="http://schemas.microsoft.com/office/drawing/2014/main" id="{8156C4DA-EA5A-1CD9-417C-934A92721B36}"/>
              </a:ext>
            </a:extLst>
          </p:cNvPr>
          <p:cNvSpPr>
            <a:spLocks noGrp="1"/>
          </p:cNvSpPr>
          <p:nvPr>
            <p:ph type="ctrTitle"/>
          </p:nvPr>
        </p:nvSpPr>
        <p:spPr>
          <a:xfrm>
            <a:off x="526942" y="2309556"/>
            <a:ext cx="10296041" cy="995766"/>
          </a:xfrm>
        </p:spPr>
        <p:txBody>
          <a:bodyPr anchor="b">
            <a:normAutofit/>
          </a:bodyPr>
          <a:lstStyle>
            <a:lvl1pPr algn="l">
              <a:defRPr sz="4000" b="1"/>
            </a:lvl1pPr>
          </a:lstStyle>
          <a:p>
            <a:r>
              <a:rPr lang="en-US"/>
              <a:t>Click to edit Master title style</a:t>
            </a:r>
          </a:p>
        </p:txBody>
      </p:sp>
      <p:sp>
        <p:nvSpPr>
          <p:cNvPr id="7" name="Subtitle 2">
            <a:extLst>
              <a:ext uri="{FF2B5EF4-FFF2-40B4-BE49-F238E27FC236}">
                <a16:creationId xmlns:a16="http://schemas.microsoft.com/office/drawing/2014/main" id="{74A68B17-2D78-1BF7-A44F-9CC2DB7ED0D2}"/>
              </a:ext>
            </a:extLst>
          </p:cNvPr>
          <p:cNvSpPr>
            <a:spLocks noGrp="1"/>
          </p:cNvSpPr>
          <p:nvPr>
            <p:ph type="subTitle" idx="1"/>
          </p:nvPr>
        </p:nvSpPr>
        <p:spPr>
          <a:xfrm>
            <a:off x="526942" y="3495471"/>
            <a:ext cx="9144000" cy="756195"/>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8" name="Picture 7" descr="A blue and green logo&#10;&#10;Description automatically generated">
            <a:extLst>
              <a:ext uri="{FF2B5EF4-FFF2-40B4-BE49-F238E27FC236}">
                <a16:creationId xmlns:a16="http://schemas.microsoft.com/office/drawing/2014/main" id="{34EDDE14-F8C3-18BF-505A-5C1EE04BBFB1}"/>
              </a:ext>
            </a:extLst>
          </p:cNvPr>
          <p:cNvPicPr>
            <a:picLocks noChangeAspect="1"/>
          </p:cNvPicPr>
          <p:nvPr userDrawn="1"/>
        </p:nvPicPr>
        <p:blipFill>
          <a:blip r:embed="rId3"/>
          <a:stretch>
            <a:fillRect/>
          </a:stretch>
        </p:blipFill>
        <p:spPr>
          <a:xfrm>
            <a:off x="563248" y="382977"/>
            <a:ext cx="1985562" cy="1428616"/>
          </a:xfrm>
          <a:prstGeom prst="rect">
            <a:avLst/>
          </a:prstGeom>
        </p:spPr>
      </p:pic>
      <p:sp>
        <p:nvSpPr>
          <p:cNvPr id="9" name="Title 1">
            <a:extLst>
              <a:ext uri="{FF2B5EF4-FFF2-40B4-BE49-F238E27FC236}">
                <a16:creationId xmlns:a16="http://schemas.microsoft.com/office/drawing/2014/main" id="{3CF3B444-62AB-7217-EBA8-3F28F2FA6FD7}"/>
              </a:ext>
            </a:extLst>
          </p:cNvPr>
          <p:cNvSpPr txBox="1">
            <a:spLocks/>
          </p:cNvSpPr>
          <p:nvPr userDrawn="1"/>
        </p:nvSpPr>
        <p:spPr>
          <a:xfrm>
            <a:off x="4619794" y="6408710"/>
            <a:ext cx="7588468" cy="44929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1600" i="1">
                <a:solidFill>
                  <a:schemeClr val="bg1"/>
                </a:solidFill>
                <a:latin typeface="Arial" panose="020B0604020202020204" pitchFamily="34" charset="0"/>
                <a:cs typeface="Arial" panose="020B0604020202020204" pitchFamily="34" charset="0"/>
              </a:rPr>
              <a:t>This program is made possible under a cooperative agreement with US EPA</a:t>
            </a:r>
            <a:r>
              <a:rPr lang="en-US" sz="1600" i="1">
                <a:solidFill>
                  <a:schemeClr val="bg1"/>
                </a:solidFill>
                <a:latin typeface="Montserrat" pitchFamily="2" charset="77"/>
              </a:rPr>
              <a:t>.</a:t>
            </a:r>
          </a:p>
        </p:txBody>
      </p:sp>
      <p:sp>
        <p:nvSpPr>
          <p:cNvPr id="10" name="Title 1">
            <a:extLst>
              <a:ext uri="{FF2B5EF4-FFF2-40B4-BE49-F238E27FC236}">
                <a16:creationId xmlns:a16="http://schemas.microsoft.com/office/drawing/2014/main" id="{9065023F-E1F9-32DC-DC1B-034B93C178C5}"/>
              </a:ext>
            </a:extLst>
          </p:cNvPr>
          <p:cNvSpPr txBox="1">
            <a:spLocks/>
          </p:cNvSpPr>
          <p:nvPr userDrawn="1"/>
        </p:nvSpPr>
        <p:spPr>
          <a:xfrm>
            <a:off x="200691" y="6408710"/>
            <a:ext cx="2710676" cy="44929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1600" b="1">
                <a:solidFill>
                  <a:schemeClr val="bg1"/>
                </a:solidFill>
                <a:latin typeface="Arial" panose="020B0604020202020204" pitchFamily="34" charset="0"/>
                <a:cs typeface="Arial" panose="020B0604020202020204" pitchFamily="34" charset="0"/>
              </a:rPr>
              <a:t>www.efcnetwork.org</a:t>
            </a:r>
          </a:p>
        </p:txBody>
      </p:sp>
    </p:spTree>
    <p:extLst>
      <p:ext uri="{BB962C8B-B14F-4D97-AF65-F5344CB8AC3E}">
        <p14:creationId xmlns:p14="http://schemas.microsoft.com/office/powerpoint/2010/main" val="34509904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mp; Content">
    <p:spTree>
      <p:nvGrpSpPr>
        <p:cNvPr id="1" name=""/>
        <p:cNvGrpSpPr/>
        <p:nvPr/>
      </p:nvGrpSpPr>
      <p:grpSpPr>
        <a:xfrm>
          <a:off x="0" y="0"/>
          <a:ext cx="0" cy="0"/>
          <a:chOff x="0" y="0"/>
          <a:chExt cx="0" cy="0"/>
        </a:xfrm>
      </p:grpSpPr>
      <p:pic>
        <p:nvPicPr>
          <p:cNvPr id="7" name="Picture 6" descr="Logo&#10;&#10;Description automatically generated with low confidence">
            <a:extLst>
              <a:ext uri="{FF2B5EF4-FFF2-40B4-BE49-F238E27FC236}">
                <a16:creationId xmlns:a16="http://schemas.microsoft.com/office/drawing/2014/main" id="{359F4509-D51B-F277-4724-89DFB5351A1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1" y="-5117941"/>
            <a:ext cx="1956117" cy="12192002"/>
          </a:xfrm>
          <a:prstGeom prst="rect">
            <a:avLst/>
          </a:prstGeom>
        </p:spPr>
      </p:pic>
      <p:sp>
        <p:nvSpPr>
          <p:cNvPr id="2" name="Title 1">
            <a:extLst>
              <a:ext uri="{FF2B5EF4-FFF2-40B4-BE49-F238E27FC236}">
                <a16:creationId xmlns:a16="http://schemas.microsoft.com/office/drawing/2014/main" id="{C09B3F40-888B-A351-0E7D-6297F99641DF}"/>
              </a:ext>
            </a:extLst>
          </p:cNvPr>
          <p:cNvSpPr>
            <a:spLocks noGrp="1"/>
          </p:cNvSpPr>
          <p:nvPr>
            <p:ph type="title"/>
          </p:nvPr>
        </p:nvSpPr>
        <p:spPr>
          <a:xfrm>
            <a:off x="178443" y="0"/>
            <a:ext cx="10515600" cy="1325563"/>
          </a:xfrm>
        </p:spPr>
        <p:txBody>
          <a:bodyPr/>
          <a:lstStyle>
            <a:lvl1pPr>
              <a:defRPr>
                <a:solidFill>
                  <a:schemeClr val="bg1"/>
                </a:solidFill>
                <a:latin typeface="Helvetica" panose="020B0604020202020204" pitchFamily="34" charset="0"/>
                <a:cs typeface="Helvetica"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271F8EF7-84EE-593B-9926-705149627BF9}"/>
              </a:ext>
            </a:extLst>
          </p:cNvPr>
          <p:cNvSpPr>
            <a:spLocks noGrp="1"/>
          </p:cNvSpPr>
          <p:nvPr>
            <p:ph idx="1"/>
          </p:nvPr>
        </p:nvSpPr>
        <p:spPr>
          <a:xfrm>
            <a:off x="838199" y="1956119"/>
            <a:ext cx="10515600" cy="4351338"/>
          </a:xfrm>
        </p:spPr>
        <p:txBody>
          <a:bodyPr/>
          <a:lstStyle>
            <a:lvl1pPr>
              <a:defRPr>
                <a:solidFill>
                  <a:srgbClr val="666666"/>
                </a:solidFill>
                <a:latin typeface="Helvetica" panose="020B0604020202020204" pitchFamily="34" charset="0"/>
                <a:cs typeface="Helvetica" panose="020B0604020202020204" pitchFamily="34" charset="0"/>
              </a:defRPr>
            </a:lvl1pPr>
            <a:lvl2pPr>
              <a:defRPr>
                <a:solidFill>
                  <a:srgbClr val="666666"/>
                </a:solidFill>
                <a:latin typeface="Helvetica" panose="020B0604020202020204" pitchFamily="34" charset="0"/>
                <a:cs typeface="Helvetica" panose="020B0604020202020204" pitchFamily="34" charset="0"/>
              </a:defRPr>
            </a:lvl2pPr>
            <a:lvl3pPr>
              <a:defRPr>
                <a:solidFill>
                  <a:srgbClr val="666666"/>
                </a:solidFill>
                <a:latin typeface="Helvetica" panose="020B0604020202020204" pitchFamily="34" charset="0"/>
                <a:cs typeface="Helvetica" panose="020B0604020202020204" pitchFamily="34" charset="0"/>
              </a:defRPr>
            </a:lvl3pPr>
            <a:lvl4pPr>
              <a:defRPr>
                <a:solidFill>
                  <a:srgbClr val="666666"/>
                </a:solidFill>
                <a:latin typeface="Helvetica" panose="020B0604020202020204" pitchFamily="34" charset="0"/>
                <a:cs typeface="Helvetica" panose="020B0604020202020204" pitchFamily="34" charset="0"/>
              </a:defRPr>
            </a:lvl4pPr>
            <a:lvl5pPr>
              <a:defRPr>
                <a:solidFill>
                  <a:srgbClr val="666666"/>
                </a:solidFill>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descr="A blue and green logo&#10;&#10;Description automatically generated">
            <a:extLst>
              <a:ext uri="{FF2B5EF4-FFF2-40B4-BE49-F238E27FC236}">
                <a16:creationId xmlns:a16="http://schemas.microsoft.com/office/drawing/2014/main" id="{F7580EEA-2D7C-14C0-C245-BAA0EDB8AF94}"/>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39859745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mp;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B3F40-888B-A351-0E7D-6297F99641DF}"/>
              </a:ext>
            </a:extLst>
          </p:cNvPr>
          <p:cNvSpPr>
            <a:spLocks noGrp="1"/>
          </p:cNvSpPr>
          <p:nvPr>
            <p:ph type="title"/>
          </p:nvPr>
        </p:nvSpPr>
        <p:spPr>
          <a:xfrm>
            <a:off x="388305" y="0"/>
            <a:ext cx="10515600" cy="1325563"/>
          </a:xfrm>
        </p:spPr>
        <p:txBody>
          <a:bodyPr/>
          <a:lstStyle>
            <a:lvl1pPr>
              <a:defRPr>
                <a:solidFill>
                  <a:srgbClr val="004190"/>
                </a:solidFill>
                <a:latin typeface="Helvetica" panose="020B0604020202020204" pitchFamily="34" charset="0"/>
                <a:cs typeface="Helvetica"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271F8EF7-84EE-593B-9926-705149627BF9}"/>
              </a:ext>
            </a:extLst>
          </p:cNvPr>
          <p:cNvSpPr>
            <a:spLocks noGrp="1"/>
          </p:cNvSpPr>
          <p:nvPr>
            <p:ph idx="1"/>
          </p:nvPr>
        </p:nvSpPr>
        <p:spPr>
          <a:xfrm>
            <a:off x="838199" y="1633928"/>
            <a:ext cx="10515600" cy="4673529"/>
          </a:xfrm>
        </p:spPr>
        <p:txBody>
          <a:bodyPr/>
          <a:lstStyle>
            <a:lvl1pPr>
              <a:defRPr>
                <a:solidFill>
                  <a:srgbClr val="666666"/>
                </a:solidFill>
                <a:latin typeface="Helvetica" panose="020B0604020202020204" pitchFamily="34" charset="0"/>
                <a:cs typeface="Helvetica" panose="020B0604020202020204" pitchFamily="34" charset="0"/>
              </a:defRPr>
            </a:lvl1pPr>
            <a:lvl2pPr>
              <a:defRPr>
                <a:solidFill>
                  <a:srgbClr val="666666"/>
                </a:solidFill>
                <a:latin typeface="Helvetica" panose="020B0604020202020204" pitchFamily="34" charset="0"/>
                <a:cs typeface="Helvetica" panose="020B0604020202020204" pitchFamily="34" charset="0"/>
              </a:defRPr>
            </a:lvl2pPr>
            <a:lvl3pPr>
              <a:defRPr>
                <a:solidFill>
                  <a:srgbClr val="666666"/>
                </a:solidFill>
                <a:latin typeface="Helvetica" panose="020B0604020202020204" pitchFamily="34" charset="0"/>
                <a:cs typeface="Helvetica" panose="020B0604020202020204" pitchFamily="34" charset="0"/>
              </a:defRPr>
            </a:lvl3pPr>
            <a:lvl4pPr>
              <a:defRPr>
                <a:solidFill>
                  <a:srgbClr val="666666"/>
                </a:solidFill>
                <a:latin typeface="Helvetica" panose="020B0604020202020204" pitchFamily="34" charset="0"/>
                <a:cs typeface="Helvetica" panose="020B0604020202020204" pitchFamily="34" charset="0"/>
              </a:defRPr>
            </a:lvl4pPr>
            <a:lvl5pPr>
              <a:defRPr>
                <a:solidFill>
                  <a:srgbClr val="666666"/>
                </a:solidFill>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A blue and green logo&#10;&#10;Description automatically generated">
            <a:extLst>
              <a:ext uri="{FF2B5EF4-FFF2-40B4-BE49-F238E27FC236}">
                <a16:creationId xmlns:a16="http://schemas.microsoft.com/office/drawing/2014/main" id="{856016C0-4187-D330-32D4-D75243497E2B}"/>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40611557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rgbClr val="00419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1B366-76AE-C6BD-98EB-3BBDEB93F90D}"/>
              </a:ext>
            </a:extLst>
          </p:cNvPr>
          <p:cNvSpPr>
            <a:spLocks noGrp="1"/>
          </p:cNvSpPr>
          <p:nvPr>
            <p:ph type="title"/>
          </p:nvPr>
        </p:nvSpPr>
        <p:spPr>
          <a:xfrm>
            <a:off x="838200" y="1203751"/>
            <a:ext cx="10515600" cy="2852737"/>
          </a:xfrm>
        </p:spPr>
        <p:txBody>
          <a:bodyPr anchor="b"/>
          <a:lstStyle>
            <a:lvl1pPr>
              <a:defRPr sz="6000" b="1" baseline="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316897BF-C571-E788-B2C2-395E77D9400D}"/>
              </a:ext>
            </a:extLst>
          </p:cNvPr>
          <p:cNvSpPr>
            <a:spLocks noGrp="1"/>
          </p:cNvSpPr>
          <p:nvPr>
            <p:ph type="body" idx="1"/>
          </p:nvPr>
        </p:nvSpPr>
        <p:spPr>
          <a:xfrm>
            <a:off x="838200" y="4227880"/>
            <a:ext cx="10515600" cy="1500187"/>
          </a:xfrm>
        </p:spPr>
        <p:txBody>
          <a:bodyPr/>
          <a:lstStyle>
            <a:lvl1pPr marL="0" indent="0">
              <a:buNone/>
              <a:defRPr sz="2400"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4" name="Picture 3" descr="A white logo with a person in the middle&#10;&#10;Description automatically generated">
            <a:extLst>
              <a:ext uri="{FF2B5EF4-FFF2-40B4-BE49-F238E27FC236}">
                <a16:creationId xmlns:a16="http://schemas.microsoft.com/office/drawing/2014/main" id="{7B64DE3D-CA00-7EC7-B097-F1031B9BF259}"/>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394406339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ection Header 2">
    <p:bg>
      <p:bgPr>
        <a:solidFill>
          <a:schemeClr val="bg1"/>
        </a:solidFill>
        <a:effectLst/>
      </p:bgPr>
    </p:bg>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16FEC3A8-005A-8518-34C9-4C89FA14F4C9}"/>
              </a:ext>
            </a:extLst>
          </p:cNvPr>
          <p:cNvSpPr>
            <a:spLocks noGrp="1"/>
          </p:cNvSpPr>
          <p:nvPr>
            <p:ph type="body" idx="1"/>
          </p:nvPr>
        </p:nvSpPr>
        <p:spPr>
          <a:xfrm>
            <a:off x="838200" y="4116080"/>
            <a:ext cx="10515600" cy="1500187"/>
          </a:xfrm>
        </p:spPr>
        <p:txBody>
          <a:bodyPr/>
          <a:lstStyle>
            <a:lvl1pPr marL="0" indent="0">
              <a:buNone/>
              <a:defRPr sz="2400" baseline="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 name="Title 1">
            <a:extLst>
              <a:ext uri="{FF2B5EF4-FFF2-40B4-BE49-F238E27FC236}">
                <a16:creationId xmlns:a16="http://schemas.microsoft.com/office/drawing/2014/main" id="{28A17A0D-3743-96FC-1067-BB75452DD20B}"/>
              </a:ext>
            </a:extLst>
          </p:cNvPr>
          <p:cNvSpPr>
            <a:spLocks noGrp="1"/>
          </p:cNvSpPr>
          <p:nvPr>
            <p:ph type="ctrTitle"/>
          </p:nvPr>
        </p:nvSpPr>
        <p:spPr>
          <a:xfrm>
            <a:off x="838200" y="1558701"/>
            <a:ext cx="10515599" cy="2387600"/>
          </a:xfrm>
        </p:spPr>
        <p:txBody>
          <a:bodyPr anchor="b"/>
          <a:lstStyle>
            <a:lvl1pPr algn="l">
              <a:defRPr sz="6000" b="1"/>
            </a:lvl1pPr>
          </a:lstStyle>
          <a:p>
            <a:r>
              <a:rPr lang="en-US"/>
              <a:t>Click to edit Master title style</a:t>
            </a:r>
          </a:p>
        </p:txBody>
      </p:sp>
      <p:pic>
        <p:nvPicPr>
          <p:cNvPr id="2" name="Picture 1" descr="A blue and green logo&#10;&#10;Description automatically generated">
            <a:extLst>
              <a:ext uri="{FF2B5EF4-FFF2-40B4-BE49-F238E27FC236}">
                <a16:creationId xmlns:a16="http://schemas.microsoft.com/office/drawing/2014/main" id="{8B1D341D-1171-4F07-2176-69700DC19ED9}"/>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1514509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7B574-AD3C-584C-6491-8CEA35504DB8}"/>
              </a:ext>
            </a:extLst>
          </p:cNvPr>
          <p:cNvSpPr>
            <a:spLocks noGrp="1"/>
          </p:cNvSpPr>
          <p:nvPr>
            <p:ph type="title"/>
          </p:nvPr>
        </p:nvSpPr>
        <p:spPr>
          <a:xfrm>
            <a:off x="341244" y="0"/>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CB05446E-D19E-E1E3-6999-0819A916E3D3}"/>
              </a:ext>
            </a:extLst>
          </p:cNvPr>
          <p:cNvSpPr>
            <a:spLocks noGrp="1"/>
          </p:cNvSpPr>
          <p:nvPr>
            <p:ph sz="half" idx="1"/>
          </p:nvPr>
        </p:nvSpPr>
        <p:spPr>
          <a:xfrm>
            <a:off x="675861" y="1325563"/>
            <a:ext cx="5343939" cy="485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D6FAF1B-A212-D81D-A564-F4917A9E099D}"/>
              </a:ext>
            </a:extLst>
          </p:cNvPr>
          <p:cNvSpPr>
            <a:spLocks noGrp="1"/>
          </p:cNvSpPr>
          <p:nvPr>
            <p:ph sz="half" idx="2"/>
          </p:nvPr>
        </p:nvSpPr>
        <p:spPr>
          <a:xfrm>
            <a:off x="6096000" y="1325563"/>
            <a:ext cx="5257800" cy="485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A blue and green logo&#10;&#10;Description automatically generated">
            <a:extLst>
              <a:ext uri="{FF2B5EF4-FFF2-40B4-BE49-F238E27FC236}">
                <a16:creationId xmlns:a16="http://schemas.microsoft.com/office/drawing/2014/main" id="{20FC17E6-18FE-D9D8-95C4-8C8678F0A0C3}"/>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166231929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2">
    <p:spTree>
      <p:nvGrpSpPr>
        <p:cNvPr id="1" name=""/>
        <p:cNvGrpSpPr/>
        <p:nvPr/>
      </p:nvGrpSpPr>
      <p:grpSpPr>
        <a:xfrm>
          <a:off x="0" y="0"/>
          <a:ext cx="0" cy="0"/>
          <a:chOff x="0" y="0"/>
          <a:chExt cx="0" cy="0"/>
        </a:xfrm>
      </p:grpSpPr>
      <p:pic>
        <p:nvPicPr>
          <p:cNvPr id="5" name="Picture 4" descr="Logo&#10;&#10;Description automatically generated with low confidence">
            <a:extLst>
              <a:ext uri="{FF2B5EF4-FFF2-40B4-BE49-F238E27FC236}">
                <a16:creationId xmlns:a16="http://schemas.microsoft.com/office/drawing/2014/main" id="{B4253E7F-FADE-16C6-0522-55CEAB39971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4" y="-5116294"/>
            <a:ext cx="1956117" cy="12192002"/>
          </a:xfrm>
          <a:prstGeom prst="rect">
            <a:avLst/>
          </a:prstGeom>
        </p:spPr>
      </p:pic>
      <p:sp>
        <p:nvSpPr>
          <p:cNvPr id="2" name="Title 1">
            <a:extLst>
              <a:ext uri="{FF2B5EF4-FFF2-40B4-BE49-F238E27FC236}">
                <a16:creationId xmlns:a16="http://schemas.microsoft.com/office/drawing/2014/main" id="{9847B574-AD3C-584C-6491-8CEA35504DB8}"/>
              </a:ext>
            </a:extLst>
          </p:cNvPr>
          <p:cNvSpPr>
            <a:spLocks noGrp="1"/>
          </p:cNvSpPr>
          <p:nvPr>
            <p:ph type="title"/>
          </p:nvPr>
        </p:nvSpPr>
        <p:spPr>
          <a:xfrm>
            <a:off x="116777" y="-194872"/>
            <a:ext cx="10515600" cy="1325563"/>
          </a:xfrm>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CB05446E-D19E-E1E3-6999-0819A916E3D3}"/>
              </a:ext>
            </a:extLst>
          </p:cNvPr>
          <p:cNvSpPr>
            <a:spLocks noGrp="1"/>
          </p:cNvSpPr>
          <p:nvPr>
            <p:ph sz="half" idx="1"/>
          </p:nvPr>
        </p:nvSpPr>
        <p:spPr>
          <a:xfrm>
            <a:off x="675861" y="2008682"/>
            <a:ext cx="5343939" cy="41682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D6FAF1B-A212-D81D-A564-F4917A9E099D}"/>
              </a:ext>
            </a:extLst>
          </p:cNvPr>
          <p:cNvSpPr>
            <a:spLocks noGrp="1"/>
          </p:cNvSpPr>
          <p:nvPr>
            <p:ph sz="half" idx="2"/>
          </p:nvPr>
        </p:nvSpPr>
        <p:spPr>
          <a:xfrm>
            <a:off x="6096000" y="2008682"/>
            <a:ext cx="5257800" cy="41682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A blue and green logo&#10;&#10;Description automatically generated">
            <a:extLst>
              <a:ext uri="{FF2B5EF4-FFF2-40B4-BE49-F238E27FC236}">
                <a16:creationId xmlns:a16="http://schemas.microsoft.com/office/drawing/2014/main" id="{D69A026B-1BCA-38ED-8AF3-E538D6F20C65}"/>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369300231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A67A199-A5D8-F532-C4F0-E93F985E9B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C4A8B64-3A59-964E-F596-62735FBB436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5280C9-157E-9AF9-B4DD-C141839CBF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4D74857-FBBB-EC43-CC6A-CB70D437204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descr="Logo&#10;&#10;Description automatically generated with low confidence">
            <a:extLst>
              <a:ext uri="{FF2B5EF4-FFF2-40B4-BE49-F238E27FC236}">
                <a16:creationId xmlns:a16="http://schemas.microsoft.com/office/drawing/2014/main" id="{FBD78533-BBED-4E01-FA9C-6BAE0EF6C36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4" y="-5116294"/>
            <a:ext cx="1956117" cy="12192002"/>
          </a:xfrm>
          <a:prstGeom prst="rect">
            <a:avLst/>
          </a:prstGeom>
        </p:spPr>
      </p:pic>
      <p:sp>
        <p:nvSpPr>
          <p:cNvPr id="2" name="Title 1">
            <a:extLst>
              <a:ext uri="{FF2B5EF4-FFF2-40B4-BE49-F238E27FC236}">
                <a16:creationId xmlns:a16="http://schemas.microsoft.com/office/drawing/2014/main" id="{FE027A27-E506-C788-85F4-68886D2A8AA7}"/>
              </a:ext>
            </a:extLst>
          </p:cNvPr>
          <p:cNvSpPr>
            <a:spLocks noGrp="1"/>
          </p:cNvSpPr>
          <p:nvPr>
            <p:ph type="title"/>
          </p:nvPr>
        </p:nvSpPr>
        <p:spPr>
          <a:xfrm>
            <a:off x="116777" y="-191709"/>
            <a:ext cx="10515600" cy="1325563"/>
          </a:xfrm>
        </p:spPr>
        <p:txBody>
          <a:bodyPr/>
          <a:lstStyle>
            <a:lvl1pPr>
              <a:defRPr baseline="0">
                <a:solidFill>
                  <a:schemeClr val="bg1"/>
                </a:solidFill>
              </a:defRPr>
            </a:lvl1pPr>
          </a:lstStyle>
          <a:p>
            <a:r>
              <a:rPr lang="en-US"/>
              <a:t>Click to edit Master title style</a:t>
            </a:r>
          </a:p>
        </p:txBody>
      </p:sp>
      <p:pic>
        <p:nvPicPr>
          <p:cNvPr id="8" name="Picture 7" descr="A blue and green logo&#10;&#10;Description automatically generated">
            <a:extLst>
              <a:ext uri="{FF2B5EF4-FFF2-40B4-BE49-F238E27FC236}">
                <a16:creationId xmlns:a16="http://schemas.microsoft.com/office/drawing/2014/main" id="{23742817-F3DA-F1E0-CCE6-0E2496300CBD}"/>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384045117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mparison 2">
    <p:bg>
      <p:bgPr>
        <a:solidFill>
          <a:srgbClr val="004190"/>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A67A199-A5D8-F532-C4F0-E93F985E9B38}"/>
              </a:ext>
            </a:extLst>
          </p:cNvPr>
          <p:cNvSpPr>
            <a:spLocks noGrp="1"/>
          </p:cNvSpPr>
          <p:nvPr>
            <p:ph type="body" idx="1"/>
          </p:nvPr>
        </p:nvSpPr>
        <p:spPr>
          <a:xfrm>
            <a:off x="938213" y="1356127"/>
            <a:ext cx="5157787" cy="82391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C4A8B64-3A59-964E-F596-62735FBB4363}"/>
              </a:ext>
            </a:extLst>
          </p:cNvPr>
          <p:cNvSpPr>
            <a:spLocks noGrp="1"/>
          </p:cNvSpPr>
          <p:nvPr>
            <p:ph sz="half" idx="2"/>
          </p:nvPr>
        </p:nvSpPr>
        <p:spPr>
          <a:xfrm>
            <a:off x="912811" y="2311801"/>
            <a:ext cx="5157787" cy="368458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5280C9-157E-9AF9-B4DD-C141839CBFFD}"/>
              </a:ext>
            </a:extLst>
          </p:cNvPr>
          <p:cNvSpPr>
            <a:spLocks noGrp="1"/>
          </p:cNvSpPr>
          <p:nvPr>
            <p:ph type="body" sz="quarter" idx="3"/>
          </p:nvPr>
        </p:nvSpPr>
        <p:spPr>
          <a:xfrm>
            <a:off x="6248399" y="1356127"/>
            <a:ext cx="5183188" cy="82391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4D74857-FBBB-EC43-CC6A-CB70D4372048}"/>
              </a:ext>
            </a:extLst>
          </p:cNvPr>
          <p:cNvSpPr>
            <a:spLocks noGrp="1"/>
          </p:cNvSpPr>
          <p:nvPr>
            <p:ph sz="quarter" idx="4"/>
          </p:nvPr>
        </p:nvSpPr>
        <p:spPr>
          <a:xfrm>
            <a:off x="6248399" y="2295926"/>
            <a:ext cx="5183188" cy="368458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a:extLst>
              <a:ext uri="{FF2B5EF4-FFF2-40B4-BE49-F238E27FC236}">
                <a16:creationId xmlns:a16="http://schemas.microsoft.com/office/drawing/2014/main" id="{A643A92B-146F-696C-561D-880AC0D096D5}"/>
              </a:ext>
            </a:extLst>
          </p:cNvPr>
          <p:cNvSpPr>
            <a:spLocks noGrp="1"/>
          </p:cNvSpPr>
          <p:nvPr>
            <p:ph type="title"/>
          </p:nvPr>
        </p:nvSpPr>
        <p:spPr>
          <a:xfrm>
            <a:off x="251689" y="-101198"/>
            <a:ext cx="10515600" cy="1325563"/>
          </a:xfrm>
        </p:spPr>
        <p:txBody>
          <a:bodyPr/>
          <a:lstStyle>
            <a:lvl1pPr>
              <a:defRPr baseline="0">
                <a:solidFill>
                  <a:schemeClr val="bg1"/>
                </a:solidFill>
              </a:defRPr>
            </a:lvl1pPr>
          </a:lstStyle>
          <a:p>
            <a:r>
              <a:rPr lang="en-US"/>
              <a:t>Click to edit Master title style</a:t>
            </a:r>
          </a:p>
        </p:txBody>
      </p:sp>
      <p:pic>
        <p:nvPicPr>
          <p:cNvPr id="2" name="Picture 1" descr="A white logo with a person in the middle&#10;&#10;Description automatically generated">
            <a:extLst>
              <a:ext uri="{FF2B5EF4-FFF2-40B4-BE49-F238E27FC236}">
                <a16:creationId xmlns:a16="http://schemas.microsoft.com/office/drawing/2014/main" id="{65CC1688-598B-C576-9D52-CADD3A50A28E}"/>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3423671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6" name="Picture 5" descr="Logo&#10;&#10;Description automatically generated with low confidence">
            <a:extLst>
              <a:ext uri="{FF2B5EF4-FFF2-40B4-BE49-F238E27FC236}">
                <a16:creationId xmlns:a16="http://schemas.microsoft.com/office/drawing/2014/main" id="{AA11B16A-0B80-0E60-A999-38D35C9A13C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4" y="-5117942"/>
            <a:ext cx="1956117" cy="12192002"/>
          </a:xfrm>
          <a:prstGeom prst="rect">
            <a:avLst/>
          </a:prstGeom>
        </p:spPr>
      </p:pic>
      <p:sp>
        <p:nvSpPr>
          <p:cNvPr id="4" name="Title 1">
            <a:extLst>
              <a:ext uri="{FF2B5EF4-FFF2-40B4-BE49-F238E27FC236}">
                <a16:creationId xmlns:a16="http://schemas.microsoft.com/office/drawing/2014/main" id="{947B9550-4E56-A0ED-667D-F21A428F45CB}"/>
              </a:ext>
            </a:extLst>
          </p:cNvPr>
          <p:cNvSpPr>
            <a:spLocks noGrp="1"/>
          </p:cNvSpPr>
          <p:nvPr>
            <p:ph type="title"/>
          </p:nvPr>
        </p:nvSpPr>
        <p:spPr>
          <a:xfrm>
            <a:off x="116777" y="-191709"/>
            <a:ext cx="10515600" cy="1325563"/>
          </a:xfrm>
        </p:spPr>
        <p:txBody>
          <a:bodyPr/>
          <a:lstStyle>
            <a:lvl1pPr>
              <a:defRPr baseline="0">
                <a:solidFill>
                  <a:schemeClr val="bg1"/>
                </a:solidFill>
              </a:defRPr>
            </a:lvl1pPr>
          </a:lstStyle>
          <a:p>
            <a:r>
              <a:rPr lang="en-US"/>
              <a:t>Click to edit Master title style</a:t>
            </a:r>
          </a:p>
        </p:txBody>
      </p:sp>
      <p:pic>
        <p:nvPicPr>
          <p:cNvPr id="2" name="Picture 1" descr="A blue and green logo&#10;&#10;Description automatically generated">
            <a:extLst>
              <a:ext uri="{FF2B5EF4-FFF2-40B4-BE49-F238E27FC236}">
                <a16:creationId xmlns:a16="http://schemas.microsoft.com/office/drawing/2014/main" id="{4FF29EA4-55B2-3C5C-4EFF-A3E7CFC12B2B}"/>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15923083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Only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D6F4E-B3D8-BEB0-A313-1451E704158C}"/>
              </a:ext>
            </a:extLst>
          </p:cNvPr>
          <p:cNvSpPr>
            <a:spLocks noGrp="1"/>
          </p:cNvSpPr>
          <p:nvPr>
            <p:ph type="title"/>
          </p:nvPr>
        </p:nvSpPr>
        <p:spPr>
          <a:xfrm>
            <a:off x="313266" y="283622"/>
            <a:ext cx="10515600" cy="1325563"/>
          </a:xfrm>
        </p:spPr>
        <p:txBody>
          <a:bodyPr/>
          <a:lstStyle/>
          <a:p>
            <a:r>
              <a:rPr lang="en-US"/>
              <a:t>Click to edit Master title style</a:t>
            </a:r>
          </a:p>
        </p:txBody>
      </p:sp>
      <p:pic>
        <p:nvPicPr>
          <p:cNvPr id="4" name="Picture 3" descr="A blue and green logo&#10;&#10;Description automatically generated">
            <a:extLst>
              <a:ext uri="{FF2B5EF4-FFF2-40B4-BE49-F238E27FC236}">
                <a16:creationId xmlns:a16="http://schemas.microsoft.com/office/drawing/2014/main" id="{13510A3A-1CC2-97B4-8828-76EFB48F1F19}"/>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187828114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Only 3">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85908-0594-5449-58E8-07050DD31734}"/>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pic>
        <p:nvPicPr>
          <p:cNvPr id="4" name="Picture 3" descr="A white logo with a person in the middle&#10;&#10;Description automatically generated">
            <a:extLst>
              <a:ext uri="{FF2B5EF4-FFF2-40B4-BE49-F238E27FC236}">
                <a16:creationId xmlns:a16="http://schemas.microsoft.com/office/drawing/2014/main" id="{638E1F0E-57C9-BCE3-14A8-5AD1D7304546}"/>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58843551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91CC-AB56-F9BA-CBB8-80134559A0B0}"/>
              </a:ext>
            </a:extLst>
          </p:cNvPr>
          <p:cNvSpPr>
            <a:spLocks noGrp="1"/>
          </p:cNvSpPr>
          <p:nvPr>
            <p:ph type="title"/>
          </p:nvPr>
        </p:nvSpPr>
        <p:spPr>
          <a:xfrm>
            <a:off x="836612" y="257175"/>
            <a:ext cx="3932237" cy="1600200"/>
          </a:xfrm>
        </p:spPr>
        <p:txBody>
          <a:bodyPr anchor="b"/>
          <a:lstStyle>
            <a:lvl1pPr>
              <a:defRPr sz="3200" b="0">
                <a:solidFill>
                  <a:schemeClr val="tx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8AEB1D9A-2D18-3AD0-81CE-284D2DFE2689}"/>
              </a:ext>
            </a:extLst>
          </p:cNvPr>
          <p:cNvSpPr>
            <a:spLocks noGrp="1"/>
          </p:cNvSpPr>
          <p:nvPr>
            <p:ph type="pic" idx="1"/>
          </p:nvPr>
        </p:nvSpPr>
        <p:spPr>
          <a:xfrm>
            <a:off x="5183188" y="987425"/>
            <a:ext cx="6172200" cy="4873625"/>
          </a:xfrm>
        </p:spPr>
        <p:txBody>
          <a:bodyPr/>
          <a:lstStyle>
            <a:lvl1pPr marL="0" indent="0">
              <a:buNone/>
              <a:defRPr sz="3200">
                <a:solidFill>
                  <a:srgbClr val="666666"/>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A746005-9878-908D-447A-7DAD1907569B}"/>
              </a:ext>
            </a:extLst>
          </p:cNvPr>
          <p:cNvSpPr>
            <a:spLocks noGrp="1"/>
          </p:cNvSpPr>
          <p:nvPr>
            <p:ph type="body" sz="half" idx="2"/>
          </p:nvPr>
        </p:nvSpPr>
        <p:spPr>
          <a:xfrm>
            <a:off x="839788" y="2057400"/>
            <a:ext cx="3932237" cy="3811588"/>
          </a:xfrm>
        </p:spPr>
        <p:txBody>
          <a:bodyPr/>
          <a:lstStyle>
            <a:lvl1pPr marL="0" indent="0">
              <a:buNone/>
              <a:defRPr sz="1600">
                <a:solidFill>
                  <a:srgbClr val="666666"/>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6" name="Picture 5" descr="A blue and green logo&#10;&#10;Description automatically generated">
            <a:extLst>
              <a:ext uri="{FF2B5EF4-FFF2-40B4-BE49-F238E27FC236}">
                <a16:creationId xmlns:a16="http://schemas.microsoft.com/office/drawing/2014/main" id="{39B8AEAA-A755-31F1-8AC0-D236BC88E3EC}"/>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169603435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rgbClr val="00419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66005-1015-E2B7-C316-65B10D0CA819}"/>
              </a:ext>
            </a:extLst>
          </p:cNvPr>
          <p:cNvSpPr>
            <a:spLocks noGrp="1"/>
          </p:cNvSpPr>
          <p:nvPr>
            <p:ph type="title"/>
          </p:nvPr>
        </p:nvSpPr>
        <p:spPr>
          <a:xfrm>
            <a:off x="808600" y="187325"/>
            <a:ext cx="3932237" cy="1600200"/>
          </a:xfrm>
        </p:spPr>
        <p:txBody>
          <a:bodyPr anchor="b"/>
          <a:lstStyle>
            <a:lvl1pPr>
              <a:defRPr sz="3200" b="1" baseline="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BA53B261-BC1D-7038-F5A6-968C1F5851C8}"/>
              </a:ext>
            </a:extLst>
          </p:cNvPr>
          <p:cNvSpPr>
            <a:spLocks noGrp="1"/>
          </p:cNvSpPr>
          <p:nvPr>
            <p:ph idx="1"/>
          </p:nvPr>
        </p:nvSpPr>
        <p:spPr>
          <a:xfrm>
            <a:off x="5183188" y="987425"/>
            <a:ext cx="6172200" cy="4873625"/>
          </a:xfrm>
        </p:spPr>
        <p:txBody>
          <a:bodyPr/>
          <a:lstStyle>
            <a:lvl1pPr>
              <a:defRPr sz="3200" baseline="0">
                <a:solidFill>
                  <a:schemeClr val="bg1"/>
                </a:solidFill>
              </a:defRPr>
            </a:lvl1pPr>
            <a:lvl2pPr>
              <a:defRPr sz="2800" baseline="0">
                <a:solidFill>
                  <a:schemeClr val="bg1"/>
                </a:solidFill>
              </a:defRPr>
            </a:lvl2pPr>
            <a:lvl3pPr>
              <a:defRPr sz="2400" baseline="0">
                <a:solidFill>
                  <a:schemeClr val="bg1"/>
                </a:solidFill>
              </a:defRPr>
            </a:lvl3pPr>
            <a:lvl4pPr>
              <a:defRPr sz="2000" baseline="0">
                <a:solidFill>
                  <a:schemeClr val="bg1"/>
                </a:solidFill>
              </a:defRPr>
            </a:lvl4pPr>
            <a:lvl5pPr>
              <a:defRPr sz="2000" baseline="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876ACE6-BA9D-D4A8-4C8A-E853BFBEFF2A}"/>
              </a:ext>
            </a:extLst>
          </p:cNvPr>
          <p:cNvSpPr>
            <a:spLocks noGrp="1"/>
          </p:cNvSpPr>
          <p:nvPr>
            <p:ph type="body" sz="half" idx="2"/>
          </p:nvPr>
        </p:nvSpPr>
        <p:spPr>
          <a:xfrm>
            <a:off x="839788" y="2057400"/>
            <a:ext cx="3932237" cy="3811588"/>
          </a:xfrm>
        </p:spPr>
        <p:txBody>
          <a:bodyPr/>
          <a:lstStyle>
            <a:lvl1pPr marL="0" indent="0">
              <a:buNone/>
              <a:defRPr sz="1600" baseline="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5" name="Picture 4" descr="A white logo with a person in the middle&#10;&#10;Description automatically generated">
            <a:extLst>
              <a:ext uri="{FF2B5EF4-FFF2-40B4-BE49-F238E27FC236}">
                <a16:creationId xmlns:a16="http://schemas.microsoft.com/office/drawing/2014/main" id="{2EF7CC0B-C595-738A-02F7-571D1C3E0E4A}"/>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210867993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mp; Horizont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27910-B53E-C727-0F70-5C2ACF8B3FDC}"/>
              </a:ext>
            </a:extLst>
          </p:cNvPr>
          <p:cNvSpPr>
            <a:spLocks noGrp="1"/>
          </p:cNvSpPr>
          <p:nvPr>
            <p:ph type="title"/>
          </p:nvPr>
        </p:nvSpPr>
        <p:spPr/>
        <p:txBody>
          <a:bodyPr/>
          <a:lstStyle/>
          <a:p>
            <a:r>
              <a:rPr lang="en-US"/>
              <a:t>Click to edit Master title style</a:t>
            </a:r>
          </a:p>
        </p:txBody>
      </p:sp>
      <p:sp>
        <p:nvSpPr>
          <p:cNvPr id="9" name="Text Placeholder 2">
            <a:extLst>
              <a:ext uri="{FF2B5EF4-FFF2-40B4-BE49-F238E27FC236}">
                <a16:creationId xmlns:a16="http://schemas.microsoft.com/office/drawing/2014/main" id="{2CC7744C-0C3E-75EB-8F01-FF3034D6AE20}"/>
              </a:ext>
            </a:extLst>
          </p:cNvPr>
          <p:cNvSpPr>
            <a:spLocks noGrp="1"/>
          </p:cNvSpPr>
          <p:nvPr>
            <p:ph type="body" idx="1"/>
          </p:nvPr>
        </p:nvSpPr>
        <p:spPr>
          <a:xfrm>
            <a:off x="866930" y="2092300"/>
            <a:ext cx="10515600" cy="1500187"/>
          </a:xfrm>
        </p:spPr>
        <p:txBody>
          <a:bodyPr/>
          <a:lstStyle>
            <a:lvl1pPr marL="0" indent="0">
              <a:buNone/>
              <a:defRPr sz="2400" baseline="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4" name="Picture 3" descr="A cartoon of a village&#10;&#10;Description automatically generated">
            <a:extLst>
              <a:ext uri="{FF2B5EF4-FFF2-40B4-BE49-F238E27FC236}">
                <a16:creationId xmlns:a16="http://schemas.microsoft.com/office/drawing/2014/main" id="{3B10FDAF-186B-0977-96B9-26C2483AA48F}"/>
              </a:ext>
            </a:extLst>
          </p:cNvPr>
          <p:cNvPicPr>
            <a:picLocks noChangeAspect="1"/>
          </p:cNvPicPr>
          <p:nvPr userDrawn="1"/>
        </p:nvPicPr>
        <p:blipFill rotWithShape="1">
          <a:blip r:embed="rId2">
            <a:alphaModFix amt="70000"/>
          </a:blip>
          <a:srcRect b="15364"/>
          <a:stretch/>
        </p:blipFill>
        <p:spPr>
          <a:xfrm>
            <a:off x="2790" y="3586845"/>
            <a:ext cx="12243881" cy="3271155"/>
          </a:xfrm>
          <a:prstGeom prst="rect">
            <a:avLst/>
          </a:prstGeom>
        </p:spPr>
      </p:pic>
      <p:pic>
        <p:nvPicPr>
          <p:cNvPr id="3" name="Picture 2" descr="A white logo with a person in the middle&#10;&#10;Description automatically generated">
            <a:extLst>
              <a:ext uri="{FF2B5EF4-FFF2-40B4-BE49-F238E27FC236}">
                <a16:creationId xmlns:a16="http://schemas.microsoft.com/office/drawing/2014/main" id="{3A54A942-668D-3417-6F52-99FE399413EF}"/>
              </a:ext>
            </a:extLst>
          </p:cNvPr>
          <p:cNvPicPr>
            <a:picLocks noChangeAspect="1"/>
          </p:cNvPicPr>
          <p:nvPr userDrawn="1"/>
        </p:nvPicPr>
        <p:blipFill>
          <a:blip r:embed="rId3"/>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330181877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mp; Horizontal Tex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27910-B53E-C727-0F70-5C2ACF8B3FDC}"/>
              </a:ext>
            </a:extLst>
          </p:cNvPr>
          <p:cNvSpPr>
            <a:spLocks noGrp="1"/>
          </p:cNvSpPr>
          <p:nvPr>
            <p:ph type="title"/>
          </p:nvPr>
        </p:nvSpPr>
        <p:spPr/>
        <p:txBody>
          <a:bodyPr/>
          <a:lstStyle/>
          <a:p>
            <a:r>
              <a:rPr lang="en-US"/>
              <a:t>Click to edit Master title style</a:t>
            </a:r>
          </a:p>
        </p:txBody>
      </p:sp>
      <p:pic>
        <p:nvPicPr>
          <p:cNvPr id="8" name="Picture 7" descr="A landscape with a city and mountains&#10;&#10;Description automatically generated">
            <a:extLst>
              <a:ext uri="{FF2B5EF4-FFF2-40B4-BE49-F238E27FC236}">
                <a16:creationId xmlns:a16="http://schemas.microsoft.com/office/drawing/2014/main" id="{D3E16F66-4DF7-268C-C766-49A081DD7863}"/>
              </a:ext>
            </a:extLst>
          </p:cNvPr>
          <p:cNvPicPr>
            <a:picLocks noChangeAspect="1"/>
          </p:cNvPicPr>
          <p:nvPr userDrawn="1"/>
        </p:nvPicPr>
        <p:blipFill rotWithShape="1">
          <a:blip r:embed="rId2">
            <a:alphaModFix amt="70000"/>
          </a:blip>
          <a:srcRect b="8932"/>
          <a:stretch/>
        </p:blipFill>
        <p:spPr>
          <a:xfrm>
            <a:off x="0" y="2119407"/>
            <a:ext cx="12192000" cy="4738593"/>
          </a:xfrm>
          <a:prstGeom prst="rect">
            <a:avLst/>
          </a:prstGeom>
        </p:spPr>
      </p:pic>
      <p:sp>
        <p:nvSpPr>
          <p:cNvPr id="9" name="Text Placeholder 2">
            <a:extLst>
              <a:ext uri="{FF2B5EF4-FFF2-40B4-BE49-F238E27FC236}">
                <a16:creationId xmlns:a16="http://schemas.microsoft.com/office/drawing/2014/main" id="{2CC7744C-0C3E-75EB-8F01-FF3034D6AE20}"/>
              </a:ext>
            </a:extLst>
          </p:cNvPr>
          <p:cNvSpPr>
            <a:spLocks noGrp="1"/>
          </p:cNvSpPr>
          <p:nvPr>
            <p:ph type="body" idx="1"/>
          </p:nvPr>
        </p:nvSpPr>
        <p:spPr>
          <a:xfrm>
            <a:off x="866931" y="2223909"/>
            <a:ext cx="10515600" cy="1500187"/>
          </a:xfrm>
        </p:spPr>
        <p:txBody>
          <a:bodyPr/>
          <a:lstStyle>
            <a:lvl1pPr marL="0" indent="0">
              <a:buNone/>
              <a:defRPr sz="2400" baseline="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3" name="Picture 2" descr="A white logo with a person in the middle&#10;&#10;Description automatically generated">
            <a:extLst>
              <a:ext uri="{FF2B5EF4-FFF2-40B4-BE49-F238E27FC236}">
                <a16:creationId xmlns:a16="http://schemas.microsoft.com/office/drawing/2014/main" id="{9901E49A-A3EE-F6EE-B5FE-F7808D1D96BC}"/>
              </a:ext>
            </a:extLst>
          </p:cNvPr>
          <p:cNvPicPr>
            <a:picLocks noChangeAspect="1"/>
          </p:cNvPicPr>
          <p:nvPr userDrawn="1"/>
        </p:nvPicPr>
        <p:blipFill>
          <a:blip r:embed="rId3"/>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82527608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2" name="Picture 1" descr="A blue and green logo&#10;&#10;Description automatically generated">
            <a:extLst>
              <a:ext uri="{FF2B5EF4-FFF2-40B4-BE49-F238E27FC236}">
                <a16:creationId xmlns:a16="http://schemas.microsoft.com/office/drawing/2014/main" id="{E112BECF-D8C0-4660-FE10-6EFC7A8B565D}"/>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397066833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itleOnly">
  <p:cSld name="1_Title Only - Pla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11F328A-8CBA-4025-8A6E-B75C2F6B4B66}" type="datetimeFigureOut">
              <a:rPr lang="en-US" smtClean="0"/>
              <a:t>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416929982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Title and Chart">
    <p:spTree>
      <p:nvGrpSpPr>
        <p:cNvPr id="1" name=""/>
        <p:cNvGrpSpPr/>
        <p:nvPr/>
      </p:nvGrpSpPr>
      <p:grpSpPr>
        <a:xfrm>
          <a:off x="0" y="0"/>
          <a:ext cx="0" cy="0"/>
          <a:chOff x="0" y="0"/>
          <a:chExt cx="0" cy="0"/>
        </a:xfrm>
      </p:grpSpPr>
      <p:sp>
        <p:nvSpPr>
          <p:cNvPr id="30" name="Freeform: Shape 29">
            <a:extLst>
              <a:ext uri="{FF2B5EF4-FFF2-40B4-BE49-F238E27FC236}">
                <a16:creationId xmlns:a16="http://schemas.microsoft.com/office/drawing/2014/main" id="{2459EA3C-8B88-5F1F-531E-7DA7DE55710B}"/>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 name="Title 1"/>
          <p:cNvSpPr>
            <a:spLocks noGrp="1"/>
          </p:cNvSpPr>
          <p:nvPr>
            <p:ph type="title"/>
          </p:nvPr>
        </p:nvSpPr>
        <p:spPr/>
        <p:txBody>
          <a:bodyPr>
            <a:noAutofit/>
          </a:bodyPr>
          <a:lstStyle>
            <a:lvl1pPr algn="l">
              <a:lnSpc>
                <a:spcPct val="100000"/>
              </a:lnSpc>
              <a:defRPr/>
            </a:lvl1pPr>
          </a:lstStyle>
          <a:p>
            <a:r>
              <a:rPr lang="en-US"/>
              <a:t>Click to edit Master title style</a:t>
            </a:r>
          </a:p>
        </p:txBody>
      </p:sp>
      <p:sp>
        <p:nvSpPr>
          <p:cNvPr id="3" name="Content Placeholder 2"/>
          <p:cNvSpPr>
            <a:spLocks noGrp="1"/>
          </p:cNvSpPr>
          <p:nvPr>
            <p:ph sz="half" idx="1"/>
          </p:nvPr>
        </p:nvSpPr>
        <p:spPr>
          <a:xfrm>
            <a:off x="539496" y="2103120"/>
            <a:ext cx="11119104" cy="4368800"/>
          </a:xfrm>
        </p:spPr>
        <p:txBody>
          <a:bodyPr>
            <a:normAutofit/>
          </a:bodyPr>
          <a:lstStyle>
            <a:lvl1pPr>
              <a:defRPr sz="3200">
                <a:solidFill>
                  <a:schemeClr val="tx2"/>
                </a:solidFill>
              </a:defRPr>
            </a:lvl1pPr>
            <a:lvl2pPr>
              <a:defRPr sz="2800">
                <a:solidFill>
                  <a:schemeClr val="tx2"/>
                </a:solidFill>
              </a:defRPr>
            </a:lvl2pPr>
            <a:lvl3pPr>
              <a:defRPr sz="2400">
                <a:solidFill>
                  <a:schemeClr val="tx2"/>
                </a:solidFill>
              </a:defRPr>
            </a:lvl3pPr>
            <a:lvl4pPr>
              <a:defRPr sz="2000">
                <a:solidFill>
                  <a:schemeClr val="tx2"/>
                </a:solidFill>
              </a:defRPr>
            </a:lvl4pPr>
            <a:lvl5pPr>
              <a:defRPr sz="18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5282616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cSld name="Blank - Background Graphic">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1F328A-8CBA-4025-8A6E-B75C2F6B4B66}" type="datetimeFigureOut">
              <a:rPr lang="en-US" smtClean="0"/>
              <a:t>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D717AE3-71FC-4E8D-A155-A359DEAA5D71}" type="slidenum">
              <a:rPr lang="en-US" smtClean="0"/>
              <a:t>‹#›</a:t>
            </a:fld>
            <a:endParaRPr lang="en-US"/>
          </a:p>
        </p:txBody>
      </p:sp>
      <p:sp>
        <p:nvSpPr>
          <p:cNvPr id="7" name="Rectangle 6">
            <a:extLst>
              <a:ext uri="{FF2B5EF4-FFF2-40B4-BE49-F238E27FC236}">
                <a16:creationId xmlns:a16="http://schemas.microsoft.com/office/drawing/2014/main" id="{65B43A07-9002-7E48-A3E5-AC5475BCE2FD}"/>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36993397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3" Type="http://schemas.openxmlformats.org/officeDocument/2006/relationships/slideLayout" Target="../slideLayouts/slideLayout25.xml"/><Relationship Id="rId21" Type="http://schemas.openxmlformats.org/officeDocument/2006/relationships/theme" Target="../theme/theme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2FABCC-B2A3-4B75-8B22-BF54776C2EF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7AA0044-2ECA-4D46-B200-CE7FD0C779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D3F106-E7CC-4E43-8E9D-30E5F5B6523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B77F34-3028-48FA-8E45-C57D7512B0AD}" type="datetime1">
              <a:rPr lang="en-US" smtClean="0"/>
              <a:t>2/4/2026</a:t>
            </a:fld>
            <a:endParaRPr lang="en-US"/>
          </a:p>
        </p:txBody>
      </p:sp>
      <p:sp>
        <p:nvSpPr>
          <p:cNvPr id="5" name="Footer Placeholder 4">
            <a:extLst>
              <a:ext uri="{FF2B5EF4-FFF2-40B4-BE49-F238E27FC236}">
                <a16:creationId xmlns:a16="http://schemas.microsoft.com/office/drawing/2014/main" id="{9735DD45-BC14-4CDC-A926-8F2A6B5DF9F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D18A9BB-8BA6-4490-B3C9-32B4F12B309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0C37C9-24C4-43B8-8913-454A35791113}" type="slidenum">
              <a:rPr lang="en-US" smtClean="0"/>
              <a:t>‹#›</a:t>
            </a:fld>
            <a:endParaRPr lang="en-US"/>
          </a:p>
        </p:txBody>
      </p:sp>
    </p:spTree>
    <p:extLst>
      <p:ext uri="{BB962C8B-B14F-4D97-AF65-F5344CB8AC3E}">
        <p14:creationId xmlns:p14="http://schemas.microsoft.com/office/powerpoint/2010/main" val="11932948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7CF2C25-2CF2-B71C-4F70-38276078513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04865AF-31AA-738A-81CB-720F5C8859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C95B7B-3214-96B2-94FB-0D93C387639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3605861-C259-4F74-83A2-A9934029ED12}" type="datetime1">
              <a:rPr lang="en-US" smtClean="0"/>
              <a:t>2/4/2026</a:t>
            </a:fld>
            <a:endParaRPr lang="en-US"/>
          </a:p>
        </p:txBody>
      </p:sp>
      <p:sp>
        <p:nvSpPr>
          <p:cNvPr id="5" name="Footer Placeholder 4">
            <a:extLst>
              <a:ext uri="{FF2B5EF4-FFF2-40B4-BE49-F238E27FC236}">
                <a16:creationId xmlns:a16="http://schemas.microsoft.com/office/drawing/2014/main" id="{6FF03466-A05D-EA24-4CAE-DC47142ED53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0B38ED4-9684-6186-78AE-B1DFBF84C9E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309D926-3FA1-4EB5-8FD8-9294BA526CF8}" type="slidenum">
              <a:rPr lang="en-US" smtClean="0"/>
              <a:t>‹#›</a:t>
            </a:fld>
            <a:endParaRPr lang="en-US"/>
          </a:p>
        </p:txBody>
      </p:sp>
    </p:spTree>
    <p:extLst>
      <p:ext uri="{BB962C8B-B14F-4D97-AF65-F5344CB8AC3E}">
        <p14:creationId xmlns:p14="http://schemas.microsoft.com/office/powerpoint/2010/main" val="36772403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C9C544-1570-7CFE-A128-B80A4B405B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A2A9B4A-D42C-333E-25C3-83E96ABA4F4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33E10F-D316-8FA3-96B4-C22FBBF4695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BC1C18-307B-4F68-A007-B5B542270E8D}" type="datetimeFigureOut">
              <a:rPr lang="en-US" smtClean="0"/>
              <a:t>2/4/2026</a:t>
            </a:fld>
            <a:endParaRPr lang="en-US"/>
          </a:p>
        </p:txBody>
      </p:sp>
      <p:sp>
        <p:nvSpPr>
          <p:cNvPr id="6" name="Slide Number Placeholder 5">
            <a:extLst>
              <a:ext uri="{FF2B5EF4-FFF2-40B4-BE49-F238E27FC236}">
                <a16:creationId xmlns:a16="http://schemas.microsoft.com/office/drawing/2014/main" id="{91F6FCB8-3B9B-A8A2-9364-1B91ADB0BF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a:t>
            </a:fld>
            <a:endParaRPr lang="en-US"/>
          </a:p>
        </p:txBody>
      </p:sp>
    </p:spTree>
    <p:extLst>
      <p:ext uri="{BB962C8B-B14F-4D97-AF65-F5344CB8AC3E}">
        <p14:creationId xmlns:p14="http://schemas.microsoft.com/office/powerpoint/2010/main" val="135513280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Lst>
  <p:hf sldNum="0" hdr="0" ftr="0" dt="0"/>
  <p:txStyles>
    <p:titleStyle>
      <a:lvl1pPr algn="l" defTabSz="914400" rtl="0" eaLnBrk="1" latinLnBrk="0" hangingPunct="1">
        <a:lnSpc>
          <a:spcPct val="90000"/>
        </a:lnSpc>
        <a:spcBef>
          <a:spcPct val="0"/>
        </a:spcBef>
        <a:buNone/>
        <a:defRPr sz="4400" kern="1200" baseline="0">
          <a:solidFill>
            <a:schemeClr val="tx1"/>
          </a:solidFill>
          <a:latin typeface="Helvetic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rgbClr val="666666"/>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666666"/>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666666"/>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666666"/>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666666"/>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19.xml"/><Relationship Id="rId4" Type="http://schemas.openxmlformats.org/officeDocument/2006/relationships/image" Target="../media/image12.jpe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7.xml"/><Relationship Id="rId5" Type="http://schemas.openxmlformats.org/officeDocument/2006/relationships/image" Target="../media/image15.pn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42.xml"/></Relationships>
</file>

<file path=ppt/slides/_rels/slide5.xml.rels><?xml version="1.0" encoding="UTF-8" standalone="yes"?>
<Relationships xmlns="http://schemas.openxmlformats.org/package/2006/relationships"><Relationship Id="rId3" Type="http://schemas.openxmlformats.org/officeDocument/2006/relationships/hyperlink" Target="https://swefc.unm.edu/home/op-cert-trainings/" TargetMode="External"/><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40.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40.xml"/></Relationships>
</file>

<file path=ppt/slides/_rels/slide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20.emf"/><Relationship Id="rId1" Type="http://schemas.openxmlformats.org/officeDocument/2006/relationships/slideLayout" Target="../slideLayouts/slideLayout2.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59.png"/></Relationships>
</file>

<file path=ppt/slides/_rels/slide11.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4.emf"/><Relationship Id="rId5" Type="http://schemas.openxmlformats.org/officeDocument/2006/relationships/image" Target="../media/image56.png"/><Relationship Id="rId4" Type="http://schemas.openxmlformats.org/officeDocument/2006/relationships/image" Target="../media/image61.png"/></Relationships>
</file>

<file path=ppt/slides/_rels/slide1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6.emf"/><Relationship Id="rId1" Type="http://schemas.openxmlformats.org/officeDocument/2006/relationships/slideLayout" Target="../slideLayouts/slideLayout2.xml"/><Relationship Id="rId5" Type="http://schemas.openxmlformats.org/officeDocument/2006/relationships/image" Target="../media/image22.svg"/><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28.emf"/><Relationship Id="rId1" Type="http://schemas.openxmlformats.org/officeDocument/2006/relationships/slideLayout" Target="../slideLayouts/slideLayout2.xml"/><Relationship Id="rId5" Type="http://schemas.openxmlformats.org/officeDocument/2006/relationships/image" Target="../media/image31.emf"/><Relationship Id="rId4" Type="http://schemas.openxmlformats.org/officeDocument/2006/relationships/image" Target="../media/image30.emf"/></Relationships>
</file>

<file path=ppt/slides/_rels/slide20.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97.png"/><Relationship Id="rId1" Type="http://schemas.openxmlformats.org/officeDocument/2006/relationships/slideLayout" Target="../slideLayouts/slideLayout2.xml"/><Relationship Id="rId6" Type="http://schemas.openxmlformats.org/officeDocument/2006/relationships/image" Target="../media/image31.emf"/><Relationship Id="rId5" Type="http://schemas.openxmlformats.org/officeDocument/2006/relationships/image" Target="../media/image30.emf"/><Relationship Id="rId4" Type="http://schemas.openxmlformats.org/officeDocument/2006/relationships/image" Target="../media/image98.png"/></Relationships>
</file>

<file path=ppt/slides/_rels/slide21.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emf"/><Relationship Id="rId7" Type="http://schemas.openxmlformats.org/officeDocument/2006/relationships/image" Target="../media/image22.svg"/><Relationship Id="rId2" Type="http://schemas.openxmlformats.org/officeDocument/2006/relationships/image" Target="../media/image92.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33.emf"/><Relationship Id="rId4" Type="http://schemas.openxmlformats.org/officeDocument/2006/relationships/image" Target="../media/image94.png"/></Relationships>
</file>

<file path=ppt/slides/_rels/slide24.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34.png"/><Relationship Id="rId1" Type="http://schemas.openxmlformats.org/officeDocument/2006/relationships/slideLayout" Target="../slideLayouts/slideLayout2.xml"/><Relationship Id="rId5" Type="http://schemas.openxmlformats.org/officeDocument/2006/relationships/image" Target="../media/image22.svg"/><Relationship Id="rId4" Type="http://schemas.openxmlformats.org/officeDocument/2006/relationships/image" Target="../media/image21.png"/></Relationships>
</file>

<file path=ppt/slides/_rels/slide2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36.emf"/><Relationship Id="rId1" Type="http://schemas.openxmlformats.org/officeDocument/2006/relationships/slideLayout" Target="../slideLayouts/slideLayout2.xml"/><Relationship Id="rId4" Type="http://schemas.openxmlformats.org/officeDocument/2006/relationships/image" Target="../media/image29.emf"/></Relationships>
</file>

<file path=ppt/slides/_rels/slide28.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37.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6.emf"/><Relationship Id="rId1" Type="http://schemas.openxmlformats.org/officeDocument/2006/relationships/slideLayout" Target="../slideLayouts/slideLayout2.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9.emf"/></Relationships>
</file>

<file path=ppt/slides/_rels/slide31.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22.svg"/><Relationship Id="rId4" Type="http://schemas.openxmlformats.org/officeDocument/2006/relationships/image" Target="../media/image21.png"/></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37.emf"/><Relationship Id="rId1" Type="http://schemas.openxmlformats.org/officeDocument/2006/relationships/slideLayout" Target="../slideLayouts/slideLayout2.xml"/><Relationship Id="rId5" Type="http://schemas.openxmlformats.org/officeDocument/2006/relationships/image" Target="../media/image22.svg"/><Relationship Id="rId4" Type="http://schemas.openxmlformats.org/officeDocument/2006/relationships/image" Target="../media/image2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38.e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38.emf"/><Relationship Id="rId1" Type="http://schemas.openxmlformats.org/officeDocument/2006/relationships/slideLayout" Target="../slideLayouts/slideLayout2.xml"/><Relationship Id="rId5" Type="http://schemas.openxmlformats.org/officeDocument/2006/relationships/image" Target="../media/image22.svg"/><Relationship Id="rId4" Type="http://schemas.openxmlformats.org/officeDocument/2006/relationships/image" Target="../media/image21.png"/></Relationships>
</file>

<file path=ppt/slides/_rels/slide3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swefc.unm.edu/home/op-cert-trainings/" TargetMode="External"/><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18.xml"/><Relationship Id="rId4" Type="http://schemas.openxmlformats.org/officeDocument/2006/relationships/hyperlink" Target="mailto:swefc@unm.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 name="Picture 14" descr="A picture containing arrow&#10;&#10;Description automatically generated">
            <a:extLst>
              <a:ext uri="{FF2B5EF4-FFF2-40B4-BE49-F238E27FC236}">
                <a16:creationId xmlns:a16="http://schemas.microsoft.com/office/drawing/2014/main" id="{5D4A19FB-4BA1-B4F4-33C4-D485AD76C61D}"/>
              </a:ext>
            </a:extLst>
          </p:cNvPr>
          <p:cNvPicPr>
            <a:picLocks noChangeAspect="1"/>
          </p:cNvPicPr>
          <p:nvPr/>
        </p:nvPicPr>
        <p:blipFill rotWithShape="1">
          <a:blip r:embed="rId3">
            <a:alphaModFix amt="72000"/>
            <a:extLst>
              <a:ext uri="{28A0092B-C50C-407E-A947-70E740481C1C}">
                <a14:useLocalDpi xmlns:a14="http://schemas.microsoft.com/office/drawing/2010/main" val="0"/>
              </a:ext>
            </a:extLst>
          </a:blip>
          <a:srcRect t="43494" b="10576"/>
          <a:stretch/>
        </p:blipFill>
        <p:spPr>
          <a:xfrm>
            <a:off x="0" y="4480756"/>
            <a:ext cx="12192000" cy="2389882"/>
          </a:xfrm>
          <a:prstGeom prst="rect">
            <a:avLst/>
          </a:prstGeom>
        </p:spPr>
      </p:pic>
      <p:sp>
        <p:nvSpPr>
          <p:cNvPr id="7" name="Title 1">
            <a:extLst>
              <a:ext uri="{FF2B5EF4-FFF2-40B4-BE49-F238E27FC236}">
                <a16:creationId xmlns:a16="http://schemas.microsoft.com/office/drawing/2014/main" id="{D4DC6CDD-FA6F-4BF0-A404-E63E780BC843}"/>
              </a:ext>
            </a:extLst>
          </p:cNvPr>
          <p:cNvSpPr txBox="1">
            <a:spLocks/>
          </p:cNvSpPr>
          <p:nvPr/>
        </p:nvSpPr>
        <p:spPr>
          <a:xfrm>
            <a:off x="438512" y="4101396"/>
            <a:ext cx="7772400" cy="88392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dirty="0">
                <a:ln>
                  <a:noFill/>
                </a:ln>
                <a:solidFill>
                  <a:prstClr val="white">
                    <a:lumMod val="50000"/>
                  </a:prstClr>
                </a:solidFill>
                <a:effectLst/>
                <a:uLnTx/>
                <a:uFillTx/>
                <a:latin typeface="Raleway" pitchFamily="2" charset="0"/>
                <a:ea typeface="Helvetica" charset="0"/>
                <a:cs typeface="Helvetica" charset="0"/>
              </a:rPr>
              <a:t>2/5/2026</a:t>
            </a:r>
            <a:endParaRPr kumimoji="0" lang="en-US" sz="2200" b="0" i="0" u="none" strike="noStrike" kern="1200" cap="none" spc="0" normalizeH="0" baseline="0" noProof="0" dirty="0">
              <a:ln>
                <a:noFill/>
              </a:ln>
              <a:solidFill>
                <a:prstClr val="white">
                  <a:lumMod val="50000"/>
                </a:prstClr>
              </a:solidFill>
              <a:effectLst/>
              <a:uLnTx/>
              <a:uFillTx/>
              <a:latin typeface="Helvetica" charset="0"/>
              <a:ea typeface="Helvetica" charset="0"/>
              <a:cs typeface="Helvetica" charset="0"/>
            </a:endParaRPr>
          </a:p>
        </p:txBody>
      </p:sp>
      <p:sp>
        <p:nvSpPr>
          <p:cNvPr id="8" name="Title 1">
            <a:extLst>
              <a:ext uri="{FF2B5EF4-FFF2-40B4-BE49-F238E27FC236}">
                <a16:creationId xmlns:a16="http://schemas.microsoft.com/office/drawing/2014/main" id="{FEE649CA-BA44-4A8E-A530-BF530741562C}"/>
              </a:ext>
            </a:extLst>
          </p:cNvPr>
          <p:cNvSpPr txBox="1">
            <a:spLocks/>
          </p:cNvSpPr>
          <p:nvPr/>
        </p:nvSpPr>
        <p:spPr>
          <a:xfrm>
            <a:off x="438512" y="2808601"/>
            <a:ext cx="11246463" cy="1676394"/>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ts val="0"/>
              </a:spcBef>
              <a:spcAft>
                <a:spcPts val="0"/>
              </a:spcAft>
              <a:buClr>
                <a:srgbClr val="000090"/>
              </a:buClr>
              <a:buSzPts val="2400"/>
              <a:buFontTx/>
              <a:buNone/>
              <a:tabLst/>
              <a:defRPr/>
            </a:pPr>
            <a:r>
              <a:rPr kumimoji="0" lang="en-US" sz="3800" b="1" i="0" u="none" strike="noStrike" kern="1200" cap="none" spc="0" normalizeH="0" baseline="0" noProof="0" dirty="0">
                <a:ln>
                  <a:noFill/>
                </a:ln>
                <a:solidFill>
                  <a:srgbClr val="004190"/>
                </a:solidFill>
                <a:effectLst/>
                <a:uLnTx/>
                <a:uFillTx/>
                <a:latin typeface="Raleway" pitchFamily="2" charset="0"/>
                <a:ea typeface="Helvetica Neue"/>
                <a:cs typeface="Helvetica" panose="020B0604020202020204" pitchFamily="34" charset="0"/>
                <a:sym typeface="Helvetica Neue"/>
              </a:rPr>
              <a:t>US Territories Water Operator Training Series</a:t>
            </a:r>
          </a:p>
          <a:p>
            <a:pPr marL="0" marR="0" lvl="0" indent="0" algn="l" defTabSz="457200" rtl="0" eaLnBrk="1" fontAlgn="auto" latinLnBrk="0" hangingPunct="1">
              <a:lnSpc>
                <a:spcPct val="100000"/>
              </a:lnSpc>
              <a:spcBef>
                <a:spcPts val="0"/>
              </a:spcBef>
              <a:spcAft>
                <a:spcPts val="0"/>
              </a:spcAft>
              <a:buClr>
                <a:srgbClr val="000090"/>
              </a:buClr>
              <a:buSzPts val="2400"/>
              <a:buFontTx/>
              <a:buNone/>
              <a:tabLst/>
              <a:defRPr/>
            </a:pPr>
            <a:endParaRPr kumimoji="0" lang="en-US" sz="3200" b="1" i="0" u="none" strike="noStrike" kern="1200" cap="none" spc="0" normalizeH="0" baseline="0" noProof="0" dirty="0">
              <a:ln>
                <a:noFill/>
              </a:ln>
              <a:solidFill>
                <a:srgbClr val="004190"/>
              </a:solidFill>
              <a:effectLst/>
              <a:uLnTx/>
              <a:uFillTx/>
              <a:latin typeface="Raleway" pitchFamily="2" charset="0"/>
              <a:ea typeface="Helvetica Neue"/>
              <a:cs typeface="Helvetica" panose="020B0604020202020204" pitchFamily="34" charset="0"/>
              <a:sym typeface="Helvetica Neue"/>
            </a:endParaRPr>
          </a:p>
          <a:p>
            <a:pPr marL="0" marR="0" lvl="0" indent="0" algn="l" defTabSz="457200" rtl="0" eaLnBrk="1" fontAlgn="auto" latinLnBrk="0" hangingPunct="1">
              <a:lnSpc>
                <a:spcPct val="100000"/>
              </a:lnSpc>
              <a:spcBef>
                <a:spcPts val="0"/>
              </a:spcBef>
              <a:spcAft>
                <a:spcPts val="0"/>
              </a:spcAft>
              <a:buClr>
                <a:srgbClr val="000090"/>
              </a:buClr>
              <a:buSzPts val="2400"/>
              <a:buFontTx/>
              <a:buNone/>
              <a:tabLst/>
              <a:defRPr/>
            </a:pPr>
            <a:r>
              <a:rPr kumimoji="0" lang="en-US" sz="3200" b="1" i="0" u="none" strike="noStrike" kern="1200" cap="none" spc="0" normalizeH="0" baseline="0" noProof="0" dirty="0">
                <a:ln>
                  <a:noFill/>
                </a:ln>
                <a:solidFill>
                  <a:srgbClr val="004190"/>
                </a:solidFill>
                <a:effectLst/>
                <a:uLnTx/>
                <a:uFillTx/>
                <a:latin typeface="Raleway" pitchFamily="2" charset="0"/>
                <a:ea typeface="Helvetica Neue"/>
                <a:cs typeface="Helvetica" panose="020B0604020202020204" pitchFamily="34" charset="0"/>
                <a:sym typeface="Helvetica Neue"/>
              </a:rPr>
              <a:t>Session 15: </a:t>
            </a:r>
            <a:r>
              <a:rPr kumimoji="0" lang="en-US" sz="3200" b="0" i="0" u="none" strike="noStrike" kern="1200" cap="none" spc="0" normalizeH="0" baseline="0" noProof="0" dirty="0">
                <a:ln>
                  <a:noFill/>
                </a:ln>
                <a:solidFill>
                  <a:srgbClr val="004190"/>
                </a:solidFill>
                <a:effectLst/>
                <a:uLnTx/>
                <a:uFillTx/>
                <a:latin typeface="Raleway" pitchFamily="2" charset="0"/>
                <a:ea typeface="Helvetica Neue"/>
                <a:cs typeface="Helvetica" panose="020B0604020202020204" pitchFamily="34" charset="0"/>
                <a:sym typeface="Helvetica Neue"/>
              </a:rPr>
              <a:t>Drinking Water Treatment Math</a:t>
            </a:r>
          </a:p>
        </p:txBody>
      </p:sp>
      <p:sp>
        <p:nvSpPr>
          <p:cNvPr id="13" name="Subtitle 2">
            <a:extLst>
              <a:ext uri="{FF2B5EF4-FFF2-40B4-BE49-F238E27FC236}">
                <a16:creationId xmlns:a16="http://schemas.microsoft.com/office/drawing/2014/main" id="{0B7086A7-1D07-4811-9E99-351A7AFF4291}"/>
              </a:ext>
            </a:extLst>
          </p:cNvPr>
          <p:cNvSpPr txBox="1">
            <a:spLocks/>
          </p:cNvSpPr>
          <p:nvPr/>
        </p:nvSpPr>
        <p:spPr>
          <a:xfrm>
            <a:off x="206485" y="6385449"/>
            <a:ext cx="3424518" cy="550339"/>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a:ln>
                  <a:noFill/>
                </a:ln>
                <a:solidFill>
                  <a:prstClr val="white"/>
                </a:solidFill>
                <a:effectLst/>
                <a:uLnTx/>
                <a:uFillTx/>
                <a:latin typeface="Helvetica Neue"/>
                <a:ea typeface="+mn-ea"/>
                <a:cs typeface="Helvetica Neue"/>
              </a:rPr>
              <a:t>www.efcnetwork.org</a:t>
            </a:r>
          </a:p>
        </p:txBody>
      </p:sp>
      <p:sp>
        <p:nvSpPr>
          <p:cNvPr id="14" name="TextBox 13">
            <a:extLst>
              <a:ext uri="{FF2B5EF4-FFF2-40B4-BE49-F238E27FC236}">
                <a16:creationId xmlns:a16="http://schemas.microsoft.com/office/drawing/2014/main" id="{89BD148C-649B-468F-A3F8-F90CE69D22E6}"/>
              </a:ext>
            </a:extLst>
          </p:cNvPr>
          <p:cNvSpPr txBox="1"/>
          <p:nvPr/>
        </p:nvSpPr>
        <p:spPr>
          <a:xfrm>
            <a:off x="5131143" y="6532084"/>
            <a:ext cx="803096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a:ln>
                  <a:noFill/>
                </a:ln>
                <a:solidFill>
                  <a:prstClr val="white"/>
                </a:solidFill>
                <a:effectLst/>
                <a:uLnTx/>
                <a:uFillTx/>
                <a:latin typeface="Arial"/>
                <a:ea typeface="+mn-ea"/>
                <a:cs typeface="Arial"/>
              </a:rPr>
              <a:t>This program is made possible under a cooperative agreement with US EPA. </a:t>
            </a:r>
          </a:p>
        </p:txBody>
      </p:sp>
      <p:pic>
        <p:nvPicPr>
          <p:cNvPr id="10" name="Picture 9" descr="Logo&#10;&#10;Description automatically generated with low confidence">
            <a:extLst>
              <a:ext uri="{FF2B5EF4-FFF2-40B4-BE49-F238E27FC236}">
                <a16:creationId xmlns:a16="http://schemas.microsoft.com/office/drawing/2014/main" id="{C34C64B7-202E-AC5A-2B9F-F92D0523EFF9}"/>
              </a:ext>
            </a:extLst>
          </p:cNvPr>
          <p:cNvPicPr>
            <a:picLocks noChangeAspect="1"/>
          </p:cNvPicPr>
          <p:nvPr/>
        </p:nvPicPr>
        <p:blipFill rotWithShape="1">
          <a:blip r:embed="rId4">
            <a:extLst>
              <a:ext uri="{28A0092B-C50C-407E-A947-70E740481C1C}">
                <a14:useLocalDpi xmlns:a14="http://schemas.microsoft.com/office/drawing/2010/main" val="0"/>
              </a:ext>
            </a:extLst>
          </a:blip>
          <a:srcRect l="43287" r="-1"/>
          <a:stretch/>
        </p:blipFill>
        <p:spPr>
          <a:xfrm rot="5400000">
            <a:off x="5489343" y="-5592213"/>
            <a:ext cx="1205694" cy="12390120"/>
          </a:xfrm>
          <a:prstGeom prst="rect">
            <a:avLst/>
          </a:prstGeom>
        </p:spPr>
      </p:pic>
      <p:pic>
        <p:nvPicPr>
          <p:cNvPr id="19" name="Picture 18" descr="Logo&#10;&#10;Description automatically generated">
            <a:extLst>
              <a:ext uri="{FF2B5EF4-FFF2-40B4-BE49-F238E27FC236}">
                <a16:creationId xmlns:a16="http://schemas.microsoft.com/office/drawing/2014/main" id="{DFC78400-F3A3-5849-948D-BB60AB1AA2D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8512" y="1400204"/>
            <a:ext cx="1618076" cy="1164209"/>
          </a:xfrm>
          <a:prstGeom prst="rect">
            <a:avLst/>
          </a:prstGeom>
        </p:spPr>
      </p:pic>
      <p:pic>
        <p:nvPicPr>
          <p:cNvPr id="21" name="Picture 20" descr="Logo, company name&#10;&#10;Description automatically generated">
            <a:extLst>
              <a:ext uri="{FF2B5EF4-FFF2-40B4-BE49-F238E27FC236}">
                <a16:creationId xmlns:a16="http://schemas.microsoft.com/office/drawing/2014/main" id="{BA7075C6-0EFD-7E3D-4BF4-4DCED1D65943}"/>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9158" r="9091" b="23104"/>
          <a:stretch/>
        </p:blipFill>
        <p:spPr>
          <a:xfrm>
            <a:off x="2261885" y="1440056"/>
            <a:ext cx="1369118" cy="1134183"/>
          </a:xfrm>
          <a:prstGeom prst="rect">
            <a:avLst/>
          </a:prstGeom>
        </p:spPr>
      </p:pic>
      <p:pic>
        <p:nvPicPr>
          <p:cNvPr id="23" name="Picture 22" descr="A picture containing text&#10;&#10;Description automatically generated">
            <a:extLst>
              <a:ext uri="{FF2B5EF4-FFF2-40B4-BE49-F238E27FC236}">
                <a16:creationId xmlns:a16="http://schemas.microsoft.com/office/drawing/2014/main" id="{B0CDFDCA-C054-8CF3-832E-B8A1A163590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146626" y="1646770"/>
            <a:ext cx="1883803" cy="745059"/>
          </a:xfrm>
          <a:prstGeom prst="rect">
            <a:avLst/>
          </a:prstGeom>
        </p:spPr>
      </p:pic>
    </p:spTree>
    <p:extLst>
      <p:ext uri="{BB962C8B-B14F-4D97-AF65-F5344CB8AC3E}">
        <p14:creationId xmlns:p14="http://schemas.microsoft.com/office/powerpoint/2010/main" val="21768414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4748D-A933-3CD4-E7C6-C84EF9538B88}"/>
              </a:ext>
            </a:extLst>
          </p:cNvPr>
          <p:cNvSpPr>
            <a:spLocks noGrp="1"/>
          </p:cNvSpPr>
          <p:nvPr>
            <p:ph type="title"/>
          </p:nvPr>
        </p:nvSpPr>
        <p:spPr>
          <a:xfrm>
            <a:off x="1265238" y="2165350"/>
            <a:ext cx="3932237" cy="1600200"/>
          </a:xfrm>
        </p:spPr>
        <p:txBody>
          <a:bodyPr>
            <a:normAutofit/>
          </a:bodyPr>
          <a:lstStyle/>
          <a:p>
            <a:pPr>
              <a:lnSpc>
                <a:spcPct val="100000"/>
              </a:lnSpc>
            </a:pPr>
            <a:r>
              <a:rPr lang="en-US" dirty="0"/>
              <a:t>Matt Ziegler</a:t>
            </a:r>
            <a:br>
              <a:rPr lang="en-US" dirty="0"/>
            </a:br>
            <a:r>
              <a:rPr lang="en-US" dirty="0"/>
              <a:t>Program Director</a:t>
            </a:r>
            <a:endParaRPr lang="en-US" dirty="0">
              <a:solidFill>
                <a:schemeClr val="accent1"/>
              </a:solidFill>
            </a:endParaRPr>
          </a:p>
        </p:txBody>
      </p:sp>
      <p:sp>
        <p:nvSpPr>
          <p:cNvPr id="4" name="Slide Number Placeholder 3">
            <a:extLst>
              <a:ext uri="{FF2B5EF4-FFF2-40B4-BE49-F238E27FC236}">
                <a16:creationId xmlns:a16="http://schemas.microsoft.com/office/drawing/2014/main" id="{DCA0CBAE-2D3F-082D-33A9-B79957FA7DCB}"/>
              </a:ext>
            </a:extLst>
          </p:cNvPr>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srgbClr val="17406D"/>
                </a:solidFill>
                <a:effectLst/>
                <a:uLnTx/>
                <a:uFillTx/>
                <a:latin typeface="Arial" panose="020B0604020202020204" pitchFamily="34" charset="0"/>
                <a:ea typeface="+mn-ea"/>
                <a:cs typeface="Arial" panose="020B0604020202020204" pitchFamily="34" charset="0"/>
              </a:rPr>
              <a:pPr marL="0" marR="0" lvl="0" indent="0" algn="ct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srgbClr val="17406D"/>
              </a:solidFill>
              <a:effectLst/>
              <a:uLnTx/>
              <a:uFillTx/>
              <a:latin typeface="Arial" panose="020B0604020202020204" pitchFamily="34" charset="0"/>
              <a:ea typeface="+mn-ea"/>
              <a:cs typeface="Arial" panose="020B0604020202020204" pitchFamily="34" charset="0"/>
            </a:endParaRPr>
          </a:p>
        </p:txBody>
      </p:sp>
      <p:pic>
        <p:nvPicPr>
          <p:cNvPr id="10" name="Picture 9" descr="A green leaf with a white light bulb in the middle&#10;&#10;Description automatically generated">
            <a:extLst>
              <a:ext uri="{FF2B5EF4-FFF2-40B4-BE49-F238E27FC236}">
                <a16:creationId xmlns:a16="http://schemas.microsoft.com/office/drawing/2014/main" id="{CC66707A-8AAC-AD95-CB6C-1829064F1FBF}"/>
              </a:ext>
            </a:extLst>
          </p:cNvPr>
          <p:cNvPicPr>
            <a:picLocks noChangeAspect="1"/>
          </p:cNvPicPr>
          <p:nvPr/>
        </p:nvPicPr>
        <p:blipFill>
          <a:blip r:embed="rId3"/>
          <a:stretch>
            <a:fillRect/>
          </a:stretch>
        </p:blipFill>
        <p:spPr>
          <a:xfrm>
            <a:off x="1265238" y="4511998"/>
            <a:ext cx="3040295" cy="1202820"/>
          </a:xfrm>
          <a:prstGeom prst="rect">
            <a:avLst/>
          </a:prstGeom>
        </p:spPr>
      </p:pic>
      <p:sp>
        <p:nvSpPr>
          <p:cNvPr id="5" name="Title 5">
            <a:extLst>
              <a:ext uri="{FF2B5EF4-FFF2-40B4-BE49-F238E27FC236}">
                <a16:creationId xmlns:a16="http://schemas.microsoft.com/office/drawing/2014/main" id="{501016A3-4314-74CF-9545-386B2AFFF6ED}"/>
              </a:ext>
            </a:extLst>
          </p:cNvPr>
          <p:cNvSpPr txBox="1">
            <a:spLocks/>
          </p:cNvSpPr>
          <p:nvPr/>
        </p:nvSpPr>
        <p:spPr>
          <a:xfrm>
            <a:off x="838200" y="365125"/>
            <a:ext cx="10515600" cy="13255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024191"/>
                </a:solidFill>
                <a:effectLst/>
                <a:uLnTx/>
                <a:uFillTx/>
                <a:latin typeface="Aptos Display" panose="02110004020202020204"/>
                <a:ea typeface="+mj-ea"/>
                <a:cs typeface="+mj-cs"/>
              </a:rPr>
              <a:t>Your trainer for today</a:t>
            </a:r>
            <a:endParaRPr kumimoji="0" lang="en-US" sz="3200" b="0" i="0" u="none" strike="noStrike" kern="1200" cap="none" spc="0" normalizeH="0" baseline="0" noProof="0" dirty="0">
              <a:ln>
                <a:noFill/>
              </a:ln>
              <a:solidFill>
                <a:prstClr val="black"/>
              </a:solidFill>
              <a:effectLst/>
              <a:uLnTx/>
              <a:uFillTx/>
              <a:latin typeface="Aptos Display" panose="02110004020202020204"/>
              <a:ea typeface="+mj-ea"/>
              <a:cs typeface="+mj-cs"/>
            </a:endParaRPr>
          </a:p>
        </p:txBody>
      </p:sp>
      <p:pic>
        <p:nvPicPr>
          <p:cNvPr id="8" name="Content Placeholder 7" descr="A person taking a selfie&#10;&#10;Description automatically generated">
            <a:extLst>
              <a:ext uri="{FF2B5EF4-FFF2-40B4-BE49-F238E27FC236}">
                <a16:creationId xmlns:a16="http://schemas.microsoft.com/office/drawing/2014/main" id="{BF25EB9E-33EF-5312-15C4-755ACBEE626E}"/>
              </a:ext>
            </a:extLst>
          </p:cNvPr>
          <p:cNvPicPr>
            <a:picLocks noGrp="1" noChangeAspect="1"/>
          </p:cNvPicPr>
          <p:nvPr>
            <p:ph idx="1"/>
          </p:nvPr>
        </p:nvPicPr>
        <p:blipFill>
          <a:blip r:embed="rId4"/>
          <a:stretch>
            <a:fillRect/>
          </a:stretch>
        </p:blipFill>
        <p:spPr>
          <a:xfrm>
            <a:off x="6749140" y="987425"/>
            <a:ext cx="3040295" cy="4873625"/>
          </a:xfrm>
        </p:spPr>
      </p:pic>
    </p:spTree>
    <p:extLst>
      <p:ext uri="{BB962C8B-B14F-4D97-AF65-F5344CB8AC3E}">
        <p14:creationId xmlns:p14="http://schemas.microsoft.com/office/powerpoint/2010/main" val="39159695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2" name="Picture 21" descr="A picture containing lamp&#10;&#10;Description automatically generated">
            <a:extLst>
              <a:ext uri="{FF2B5EF4-FFF2-40B4-BE49-F238E27FC236}">
                <a16:creationId xmlns:a16="http://schemas.microsoft.com/office/drawing/2014/main" id="{1ED5ED91-214F-5742-B884-FD1F763D18F1}"/>
              </a:ext>
            </a:extLst>
          </p:cNvPr>
          <p:cNvPicPr>
            <a:picLocks noChangeAspect="1"/>
          </p:cNvPicPr>
          <p:nvPr/>
        </p:nvPicPr>
        <p:blipFill>
          <a:blip r:embed="rId3"/>
          <a:stretch>
            <a:fillRect/>
          </a:stretch>
        </p:blipFill>
        <p:spPr>
          <a:xfrm>
            <a:off x="2508156" y="396122"/>
            <a:ext cx="7175687" cy="2838890"/>
          </a:xfrm>
          <a:prstGeom prst="rect">
            <a:avLst/>
          </a:prstGeom>
        </p:spPr>
      </p:pic>
      <p:grpSp>
        <p:nvGrpSpPr>
          <p:cNvPr id="23" name="Group 22">
            <a:extLst>
              <a:ext uri="{FF2B5EF4-FFF2-40B4-BE49-F238E27FC236}">
                <a16:creationId xmlns:a16="http://schemas.microsoft.com/office/drawing/2014/main" id="{3B375820-8B28-8044-BDB6-28A8F87B7916}"/>
              </a:ext>
            </a:extLst>
          </p:cNvPr>
          <p:cNvGrpSpPr>
            <a:grpSpLocks noChangeAspect="1"/>
          </p:cNvGrpSpPr>
          <p:nvPr/>
        </p:nvGrpSpPr>
        <p:grpSpPr>
          <a:xfrm>
            <a:off x="1139055" y="3235012"/>
            <a:ext cx="9587318" cy="2315564"/>
            <a:chOff x="4695616" y="4071691"/>
            <a:chExt cx="7496384" cy="1810554"/>
          </a:xfrm>
        </p:grpSpPr>
        <p:pic>
          <p:nvPicPr>
            <p:cNvPr id="24" name="Picture 8" descr="http://engineering.unm.edu/common/images/new-soe-logo.png">
              <a:extLst>
                <a:ext uri="{FF2B5EF4-FFF2-40B4-BE49-F238E27FC236}">
                  <a16:creationId xmlns:a16="http://schemas.microsoft.com/office/drawing/2014/main" id="{9A6C659D-EF13-054F-A7E7-D5F215391B5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95616" y="4071691"/>
              <a:ext cx="6030312" cy="1663833"/>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 descr="Image result for unm lobo logo">
              <a:extLst>
                <a:ext uri="{FF2B5EF4-FFF2-40B4-BE49-F238E27FC236}">
                  <a16:creationId xmlns:a16="http://schemas.microsoft.com/office/drawing/2014/main" id="{470D082B-47DA-B44D-BC02-B093172B317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725928" y="4076305"/>
              <a:ext cx="1466072" cy="1805940"/>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extBox 1">
            <a:extLst>
              <a:ext uri="{FF2B5EF4-FFF2-40B4-BE49-F238E27FC236}">
                <a16:creationId xmlns:a16="http://schemas.microsoft.com/office/drawing/2014/main" id="{EA4A4C62-AAE9-FDDF-4173-165A756F0CA0}"/>
              </a:ext>
            </a:extLst>
          </p:cNvPr>
          <p:cNvSpPr txBox="1"/>
          <p:nvPr/>
        </p:nvSpPr>
        <p:spPr>
          <a:xfrm>
            <a:off x="0" y="5750736"/>
            <a:ext cx="12192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24191"/>
                </a:solidFill>
                <a:effectLst/>
                <a:uLnTx/>
                <a:uFillTx/>
                <a:latin typeface="Raleway" pitchFamily="2" charset="77"/>
                <a:ea typeface="+mn-ea"/>
                <a:cs typeface="+mn-cs"/>
              </a:rPr>
              <a:t>This training series is funded by the US EPA</a:t>
            </a:r>
          </a:p>
        </p:txBody>
      </p:sp>
    </p:spTree>
    <p:extLst>
      <p:ext uri="{BB962C8B-B14F-4D97-AF65-F5344CB8AC3E}">
        <p14:creationId xmlns:p14="http://schemas.microsoft.com/office/powerpoint/2010/main" val="37192357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C9F7414-B598-E7A6-D9F8-5DC2953BE502}"/>
              </a:ext>
            </a:extLst>
          </p:cNvPr>
          <p:cNvPicPr>
            <a:picLocks noChangeAspect="1"/>
          </p:cNvPicPr>
          <p:nvPr/>
        </p:nvPicPr>
        <p:blipFill>
          <a:blip r:embed="rId3"/>
          <a:stretch>
            <a:fillRect/>
          </a:stretch>
        </p:blipFill>
        <p:spPr>
          <a:xfrm>
            <a:off x="0" y="0"/>
            <a:ext cx="12274826" cy="8018296"/>
          </a:xfrm>
          <a:prstGeom prst="rect">
            <a:avLst/>
          </a:prstGeom>
        </p:spPr>
      </p:pic>
    </p:spTree>
    <p:extLst>
      <p:ext uri="{BB962C8B-B14F-4D97-AF65-F5344CB8AC3E}">
        <p14:creationId xmlns:p14="http://schemas.microsoft.com/office/powerpoint/2010/main" val="37705761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92F29A-2094-0587-4140-EBE1AA8D939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9B1B729-6A8A-1322-2E6E-A225D34CAF7A}"/>
              </a:ext>
            </a:extLst>
          </p:cNvPr>
          <p:cNvSpPr>
            <a:spLocks noGrp="1"/>
          </p:cNvSpPr>
          <p:nvPr>
            <p:ph type="title"/>
          </p:nvPr>
        </p:nvSpPr>
        <p:spPr>
          <a:xfrm>
            <a:off x="467360" y="1"/>
            <a:ext cx="11257280" cy="843280"/>
          </a:xfrm>
        </p:spPr>
        <p:txBody>
          <a:bodyPr/>
          <a:lstStyle/>
          <a:p>
            <a:r>
              <a:rPr lang="en-US" dirty="0"/>
              <a:t>Schedule for 2026:</a:t>
            </a:r>
          </a:p>
        </p:txBody>
      </p:sp>
      <p:sp>
        <p:nvSpPr>
          <p:cNvPr id="3" name="TextBox 2">
            <a:extLst>
              <a:ext uri="{FF2B5EF4-FFF2-40B4-BE49-F238E27FC236}">
                <a16:creationId xmlns:a16="http://schemas.microsoft.com/office/drawing/2014/main" id="{131A08EE-FE0D-B136-BFC0-500EFD07C8E7}"/>
              </a:ext>
            </a:extLst>
          </p:cNvPr>
          <p:cNvSpPr txBox="1"/>
          <p:nvPr/>
        </p:nvSpPr>
        <p:spPr>
          <a:xfrm>
            <a:off x="0" y="6409174"/>
            <a:ext cx="1219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Links to recordings and material are available on our website at </a:t>
            </a: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hlinkClick r:id="rId3"/>
              </a:rPr>
              <a:t>https://swefc.unm.edu/home/op-cert-trainings/</a:t>
            </a: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aphicFrame>
        <p:nvGraphicFramePr>
          <p:cNvPr id="2" name="Table 1">
            <a:extLst>
              <a:ext uri="{FF2B5EF4-FFF2-40B4-BE49-F238E27FC236}">
                <a16:creationId xmlns:a16="http://schemas.microsoft.com/office/drawing/2014/main" id="{508D3856-F76F-1C80-F3F5-E2CBE1A589EB}"/>
              </a:ext>
            </a:extLst>
          </p:cNvPr>
          <p:cNvGraphicFramePr>
            <a:graphicFrameLocks noGrp="1"/>
          </p:cNvGraphicFramePr>
          <p:nvPr>
            <p:extLst>
              <p:ext uri="{D42A27DB-BD31-4B8C-83A1-F6EECF244321}">
                <p14:modId xmlns:p14="http://schemas.microsoft.com/office/powerpoint/2010/main" val="2137678680"/>
              </p:ext>
            </p:extLst>
          </p:nvPr>
        </p:nvGraphicFramePr>
        <p:xfrm>
          <a:off x="984387" y="974960"/>
          <a:ext cx="10223225" cy="5332067"/>
        </p:xfrm>
        <a:graphic>
          <a:graphicData uri="http://schemas.openxmlformats.org/drawingml/2006/table">
            <a:tbl>
              <a:tblPr>
                <a:tableStyleId>{5C22544A-7EE6-4342-B048-85BDC9FD1C3A}</a:tableStyleId>
              </a:tblPr>
              <a:tblGrid>
                <a:gridCol w="1678162">
                  <a:extLst>
                    <a:ext uri="{9D8B030D-6E8A-4147-A177-3AD203B41FA5}">
                      <a16:colId xmlns:a16="http://schemas.microsoft.com/office/drawing/2014/main" val="267428786"/>
                    </a:ext>
                  </a:extLst>
                </a:gridCol>
                <a:gridCol w="8545063">
                  <a:extLst>
                    <a:ext uri="{9D8B030D-6E8A-4147-A177-3AD203B41FA5}">
                      <a16:colId xmlns:a16="http://schemas.microsoft.com/office/drawing/2014/main" val="1526478808"/>
                    </a:ext>
                  </a:extLst>
                </a:gridCol>
              </a:tblGrid>
              <a:tr h="378618">
                <a:tc>
                  <a:txBody>
                    <a:bodyPr/>
                    <a:lstStyle/>
                    <a:p>
                      <a:pPr algn="ctr" fontAlgn="b"/>
                      <a:r>
                        <a:rPr lang="en-US" sz="2400" b="1" i="0" u="none" strike="noStrike" dirty="0">
                          <a:solidFill>
                            <a:srgbClr val="000000"/>
                          </a:solidFill>
                          <a:effectLst/>
                          <a:latin typeface="Raleway" pitchFamily="2" charset="77"/>
                        </a:rPr>
                        <a:t>Date</a:t>
                      </a:r>
                    </a:p>
                  </a:txBody>
                  <a:tcPr marL="9525" marR="9525" marT="9525" marB="0" anchor="b"/>
                </a:tc>
                <a:tc>
                  <a:txBody>
                    <a:bodyPr/>
                    <a:lstStyle/>
                    <a:p>
                      <a:pPr algn="ctr" fontAlgn="b"/>
                      <a:r>
                        <a:rPr lang="en-US" sz="2400" b="1" i="0" u="none" strike="noStrike" dirty="0">
                          <a:solidFill>
                            <a:srgbClr val="000000"/>
                          </a:solidFill>
                          <a:effectLst/>
                          <a:latin typeface="Raleway" pitchFamily="2" charset="77"/>
                        </a:rPr>
                        <a:t>Topic</a:t>
                      </a:r>
                    </a:p>
                  </a:txBody>
                  <a:tcPr marL="9525" marR="9525" marT="9525" marB="0" anchor="b"/>
                </a:tc>
                <a:extLst>
                  <a:ext uri="{0D108BD9-81ED-4DB2-BD59-A6C34878D82A}">
                    <a16:rowId xmlns:a16="http://schemas.microsoft.com/office/drawing/2014/main" val="1230452248"/>
                  </a:ext>
                </a:extLst>
              </a:tr>
              <a:tr h="367267">
                <a:tc>
                  <a:txBody>
                    <a:bodyPr/>
                    <a:lstStyle/>
                    <a:p>
                      <a:pPr algn="ctr" fontAlgn="b"/>
                      <a:r>
                        <a:rPr lang="en-US" sz="1400" b="0" i="0" u="none" strike="noStrike" dirty="0">
                          <a:solidFill>
                            <a:srgbClr val="000000"/>
                          </a:solidFill>
                          <a:effectLst/>
                          <a:latin typeface="Raleway" pitchFamily="2" charset="77"/>
                        </a:rPr>
                        <a:t>1/22/26</a:t>
                      </a:r>
                    </a:p>
                  </a:txBody>
                  <a:tcPr marL="9525" marR="9525" marT="9525" marB="0" anchor="b"/>
                </a:tc>
                <a:tc>
                  <a:txBody>
                    <a:bodyPr/>
                    <a:lstStyle/>
                    <a:p>
                      <a:pPr algn="l" fontAlgn="b"/>
                      <a:r>
                        <a:rPr lang="en-US" sz="1400" b="0" i="0" u="none" strike="noStrike" dirty="0">
                          <a:solidFill>
                            <a:srgbClr val="000000"/>
                          </a:solidFill>
                          <a:effectLst/>
                          <a:latin typeface="Raleway" pitchFamily="2" charset="77"/>
                        </a:rPr>
                        <a:t>Alternative Treatment Processes (e.g. </a:t>
                      </a:r>
                      <a:r>
                        <a:rPr lang="en-US" sz="1400" b="0" i="0" u="none" strike="noStrike" dirty="0" err="1">
                          <a:solidFill>
                            <a:srgbClr val="000000"/>
                          </a:solidFill>
                          <a:effectLst/>
                          <a:latin typeface="Raleway" pitchFamily="2" charset="77"/>
                        </a:rPr>
                        <a:t>flouridation</a:t>
                      </a:r>
                      <a:r>
                        <a:rPr lang="en-US" sz="1400" b="0" i="0" u="none" strike="noStrike" dirty="0">
                          <a:solidFill>
                            <a:srgbClr val="000000"/>
                          </a:solidFill>
                          <a:effectLst/>
                          <a:latin typeface="Raleway" pitchFamily="2" charset="77"/>
                        </a:rPr>
                        <a:t>, ion </a:t>
                      </a:r>
                      <a:r>
                        <a:rPr lang="en-US" sz="1400" b="0" i="0" u="none" strike="noStrike" dirty="0" err="1">
                          <a:solidFill>
                            <a:srgbClr val="000000"/>
                          </a:solidFill>
                          <a:effectLst/>
                          <a:latin typeface="Raleway" pitchFamily="2" charset="77"/>
                        </a:rPr>
                        <a:t>exhange</a:t>
                      </a:r>
                      <a:r>
                        <a:rPr lang="en-US" sz="1400" b="0" i="0" u="none" strike="noStrike" dirty="0">
                          <a:solidFill>
                            <a:srgbClr val="000000"/>
                          </a:solidFill>
                          <a:effectLst/>
                          <a:latin typeface="Raleway" pitchFamily="2" charset="77"/>
                        </a:rPr>
                        <a:t>, RO…)</a:t>
                      </a:r>
                    </a:p>
                  </a:txBody>
                  <a:tcPr marL="9525" marR="9525" marT="9525" marB="0" anchor="b"/>
                </a:tc>
                <a:extLst>
                  <a:ext uri="{0D108BD9-81ED-4DB2-BD59-A6C34878D82A}">
                    <a16:rowId xmlns:a16="http://schemas.microsoft.com/office/drawing/2014/main" val="733357491"/>
                  </a:ext>
                </a:extLst>
              </a:tr>
              <a:tr h="367267">
                <a:tc>
                  <a:txBody>
                    <a:bodyPr/>
                    <a:lstStyle/>
                    <a:p>
                      <a:pPr algn="ctr" fontAlgn="b"/>
                      <a:r>
                        <a:rPr lang="en-US" sz="1400" b="0" i="0" u="none" strike="noStrike" dirty="0">
                          <a:solidFill>
                            <a:srgbClr val="000000"/>
                          </a:solidFill>
                          <a:effectLst/>
                          <a:latin typeface="Raleway" pitchFamily="2" charset="77"/>
                        </a:rPr>
                        <a:t>2/5/26</a:t>
                      </a:r>
                    </a:p>
                  </a:txBody>
                  <a:tcPr marL="9525" marR="9525" marT="9525" marB="0" anchor="b">
                    <a:solidFill>
                      <a:schemeClr val="accent6">
                        <a:lumMod val="20000"/>
                        <a:lumOff val="80000"/>
                      </a:schemeClr>
                    </a:solidFill>
                  </a:tcPr>
                </a:tc>
                <a:tc>
                  <a:txBody>
                    <a:bodyPr/>
                    <a:lstStyle/>
                    <a:p>
                      <a:pPr algn="l" fontAlgn="b"/>
                      <a:r>
                        <a:rPr lang="en-US" sz="1400" b="0" i="0" u="none" strike="noStrike" dirty="0">
                          <a:solidFill>
                            <a:srgbClr val="000000"/>
                          </a:solidFill>
                          <a:effectLst/>
                          <a:latin typeface="Raleway" pitchFamily="2" charset="77"/>
                        </a:rPr>
                        <a:t>Drinking Water Treatment Math &amp; Concept Review</a:t>
                      </a:r>
                    </a:p>
                  </a:txBody>
                  <a:tcPr marL="9525" marR="9525" marT="9525" marB="0" anchor="b">
                    <a:solidFill>
                      <a:schemeClr val="accent6">
                        <a:lumMod val="20000"/>
                        <a:lumOff val="80000"/>
                      </a:schemeClr>
                    </a:solidFill>
                  </a:tcPr>
                </a:tc>
                <a:extLst>
                  <a:ext uri="{0D108BD9-81ED-4DB2-BD59-A6C34878D82A}">
                    <a16:rowId xmlns:a16="http://schemas.microsoft.com/office/drawing/2014/main" val="392762338"/>
                  </a:ext>
                </a:extLst>
              </a:tr>
              <a:tr h="367267">
                <a:tc>
                  <a:txBody>
                    <a:bodyPr/>
                    <a:lstStyle/>
                    <a:p>
                      <a:pPr algn="ctr" fontAlgn="b"/>
                      <a:r>
                        <a:rPr lang="en-US" sz="1400" b="0" i="0" u="none" strike="noStrike" dirty="0">
                          <a:solidFill>
                            <a:srgbClr val="000000"/>
                          </a:solidFill>
                          <a:effectLst/>
                          <a:latin typeface="Raleway" pitchFamily="2" charset="77"/>
                        </a:rPr>
                        <a:t>2/19/26</a:t>
                      </a:r>
                    </a:p>
                  </a:txBody>
                  <a:tcPr marL="9525" marR="9525" marT="9525" marB="0" anchor="b"/>
                </a:tc>
                <a:tc>
                  <a:txBody>
                    <a:bodyPr/>
                    <a:lstStyle/>
                    <a:p>
                      <a:pPr algn="l" fontAlgn="b"/>
                      <a:r>
                        <a:rPr lang="en-US" sz="1400" b="0" i="0" u="none" strike="noStrike" dirty="0">
                          <a:solidFill>
                            <a:srgbClr val="000000"/>
                          </a:solidFill>
                          <a:effectLst/>
                          <a:latin typeface="Raleway" pitchFamily="2" charset="77"/>
                        </a:rPr>
                        <a:t>Safety Program Basics (including personal safety, equipment safety, facility safety)</a:t>
                      </a:r>
                    </a:p>
                  </a:txBody>
                  <a:tcPr marL="9525" marR="9525" marT="9525" marB="0" anchor="b"/>
                </a:tc>
                <a:extLst>
                  <a:ext uri="{0D108BD9-81ED-4DB2-BD59-A6C34878D82A}">
                    <a16:rowId xmlns:a16="http://schemas.microsoft.com/office/drawing/2014/main" val="1988889985"/>
                  </a:ext>
                </a:extLst>
              </a:tr>
              <a:tr h="367267">
                <a:tc>
                  <a:txBody>
                    <a:bodyPr/>
                    <a:lstStyle/>
                    <a:p>
                      <a:pPr algn="ctr" fontAlgn="b"/>
                      <a:r>
                        <a:rPr lang="en-US" sz="1400" b="0" i="0" u="none" strike="noStrike" dirty="0">
                          <a:solidFill>
                            <a:srgbClr val="000000"/>
                          </a:solidFill>
                          <a:effectLst/>
                          <a:latin typeface="Raleway" pitchFamily="2" charset="77"/>
                        </a:rPr>
                        <a:t>3/5/26</a:t>
                      </a:r>
                    </a:p>
                  </a:txBody>
                  <a:tcPr marL="9525" marR="9525" marT="9525" marB="0" anchor="b"/>
                </a:tc>
                <a:tc>
                  <a:txBody>
                    <a:bodyPr/>
                    <a:lstStyle/>
                    <a:p>
                      <a:pPr algn="l" fontAlgn="b"/>
                      <a:r>
                        <a:rPr lang="en-US" sz="1400" b="0" i="0" u="none" strike="noStrike" dirty="0">
                          <a:solidFill>
                            <a:srgbClr val="000000"/>
                          </a:solidFill>
                          <a:effectLst/>
                          <a:latin typeface="Raleway" pitchFamily="2" charset="77"/>
                        </a:rPr>
                        <a:t>Lead &amp; Copper Rule, Corrosion Control</a:t>
                      </a:r>
                    </a:p>
                  </a:txBody>
                  <a:tcPr marL="9525" marR="9525" marT="9525" marB="0" anchor="b"/>
                </a:tc>
                <a:extLst>
                  <a:ext uri="{0D108BD9-81ED-4DB2-BD59-A6C34878D82A}">
                    <a16:rowId xmlns:a16="http://schemas.microsoft.com/office/drawing/2014/main" val="1439428"/>
                  </a:ext>
                </a:extLst>
              </a:tr>
              <a:tr h="367267">
                <a:tc>
                  <a:txBody>
                    <a:bodyPr/>
                    <a:lstStyle/>
                    <a:p>
                      <a:pPr algn="ctr" fontAlgn="b"/>
                      <a:r>
                        <a:rPr lang="en-US" sz="1400" b="0" i="0" u="none" strike="noStrike" dirty="0">
                          <a:solidFill>
                            <a:srgbClr val="000000"/>
                          </a:solidFill>
                          <a:effectLst/>
                          <a:latin typeface="Raleway" pitchFamily="2" charset="77"/>
                        </a:rPr>
                        <a:t>3/19/26</a:t>
                      </a:r>
                    </a:p>
                  </a:txBody>
                  <a:tcPr marL="9525" marR="9525" marT="9525" marB="0" anchor="b"/>
                </a:tc>
                <a:tc>
                  <a:txBody>
                    <a:bodyPr/>
                    <a:lstStyle/>
                    <a:p>
                      <a:pPr algn="l" fontAlgn="b"/>
                      <a:r>
                        <a:rPr lang="en-US" sz="1400" b="0" i="0" u="none" strike="noStrike" dirty="0">
                          <a:solidFill>
                            <a:srgbClr val="000000"/>
                          </a:solidFill>
                          <a:effectLst/>
                          <a:latin typeface="Raleway" pitchFamily="2" charset="77"/>
                        </a:rPr>
                        <a:t>Distribution Systems 1: Hydraulics, Pipe Types, Selection, Installation, and Water Quality</a:t>
                      </a:r>
                    </a:p>
                  </a:txBody>
                  <a:tcPr marL="9525" marR="9525" marT="9525" marB="0" anchor="b"/>
                </a:tc>
                <a:extLst>
                  <a:ext uri="{0D108BD9-81ED-4DB2-BD59-A6C34878D82A}">
                    <a16:rowId xmlns:a16="http://schemas.microsoft.com/office/drawing/2014/main" val="1125775095"/>
                  </a:ext>
                </a:extLst>
              </a:tr>
              <a:tr h="367267">
                <a:tc>
                  <a:txBody>
                    <a:bodyPr/>
                    <a:lstStyle/>
                    <a:p>
                      <a:pPr algn="ctr" fontAlgn="b"/>
                      <a:r>
                        <a:rPr lang="en-US" sz="1400" b="0" i="0" u="none" strike="noStrike" dirty="0">
                          <a:solidFill>
                            <a:srgbClr val="000000"/>
                          </a:solidFill>
                          <a:effectLst/>
                          <a:latin typeface="Raleway" pitchFamily="2" charset="77"/>
                        </a:rPr>
                        <a:t>4/2/26</a:t>
                      </a:r>
                    </a:p>
                  </a:txBody>
                  <a:tcPr marL="9525" marR="9525" marT="9525" marB="0" anchor="b"/>
                </a:tc>
                <a:tc>
                  <a:txBody>
                    <a:bodyPr/>
                    <a:lstStyle/>
                    <a:p>
                      <a:pPr algn="l" fontAlgn="b"/>
                      <a:r>
                        <a:rPr lang="en-US" sz="1400" b="0" i="0" u="none" strike="noStrike" dirty="0">
                          <a:solidFill>
                            <a:srgbClr val="000000"/>
                          </a:solidFill>
                          <a:effectLst/>
                          <a:latin typeface="Raleway" pitchFamily="2" charset="77"/>
                        </a:rPr>
                        <a:t>Distribution Systems 2: Valves, Hydrants, Meters, and Service Connections</a:t>
                      </a:r>
                    </a:p>
                  </a:txBody>
                  <a:tcPr marL="9525" marR="9525" marT="9525" marB="0" anchor="b"/>
                </a:tc>
                <a:extLst>
                  <a:ext uri="{0D108BD9-81ED-4DB2-BD59-A6C34878D82A}">
                    <a16:rowId xmlns:a16="http://schemas.microsoft.com/office/drawing/2014/main" val="1678978195"/>
                  </a:ext>
                </a:extLst>
              </a:tr>
              <a:tr h="367267">
                <a:tc>
                  <a:txBody>
                    <a:bodyPr/>
                    <a:lstStyle/>
                    <a:p>
                      <a:pPr algn="ctr" fontAlgn="b"/>
                      <a:r>
                        <a:rPr lang="en-US" sz="1400" b="0" i="0" u="none" strike="noStrike" dirty="0">
                          <a:solidFill>
                            <a:srgbClr val="000000"/>
                          </a:solidFill>
                          <a:effectLst/>
                          <a:latin typeface="Raleway" pitchFamily="2" charset="77"/>
                        </a:rPr>
                        <a:t>4/16/26</a:t>
                      </a:r>
                    </a:p>
                  </a:txBody>
                  <a:tcPr marL="9525" marR="9525" marT="9525" marB="0" anchor="b"/>
                </a:tc>
                <a:tc>
                  <a:txBody>
                    <a:bodyPr/>
                    <a:lstStyle/>
                    <a:p>
                      <a:pPr algn="l" fontAlgn="b"/>
                      <a:r>
                        <a:rPr lang="en-US" sz="1400" b="0" i="0" u="none" strike="noStrike" dirty="0">
                          <a:solidFill>
                            <a:srgbClr val="000000"/>
                          </a:solidFill>
                          <a:effectLst/>
                          <a:latin typeface="Raleway" pitchFamily="2" charset="77"/>
                        </a:rPr>
                        <a:t>Distribution Systems 3: Storage and Booster Pumping</a:t>
                      </a:r>
                    </a:p>
                  </a:txBody>
                  <a:tcPr marL="9525" marR="9525" marT="9525" marB="0" anchor="b"/>
                </a:tc>
                <a:extLst>
                  <a:ext uri="{0D108BD9-81ED-4DB2-BD59-A6C34878D82A}">
                    <a16:rowId xmlns:a16="http://schemas.microsoft.com/office/drawing/2014/main" val="1921529446"/>
                  </a:ext>
                </a:extLst>
              </a:tr>
              <a:tr h="378756">
                <a:tc>
                  <a:txBody>
                    <a:bodyPr/>
                    <a:lstStyle/>
                    <a:p>
                      <a:pPr algn="ctr" fontAlgn="b"/>
                      <a:r>
                        <a:rPr lang="en-US" sz="1400" b="0" i="0" u="none" strike="noStrike" dirty="0">
                          <a:solidFill>
                            <a:srgbClr val="000000"/>
                          </a:solidFill>
                          <a:effectLst/>
                          <a:latin typeface="Raleway" pitchFamily="2" charset="77"/>
                        </a:rPr>
                        <a:t>4/30/26</a:t>
                      </a:r>
                    </a:p>
                  </a:txBody>
                  <a:tcPr marL="9525" marR="9525" marT="9525" marB="0" anchor="b">
                    <a:solidFill>
                      <a:srgbClr val="E7EAED"/>
                    </a:solidFill>
                  </a:tcPr>
                </a:tc>
                <a:tc>
                  <a:txBody>
                    <a:bodyPr/>
                    <a:lstStyle/>
                    <a:p>
                      <a:pPr algn="l" fontAlgn="b"/>
                      <a:r>
                        <a:rPr lang="en-US" sz="1400" b="0" i="0" u="none" strike="noStrike" dirty="0">
                          <a:solidFill>
                            <a:srgbClr val="000000"/>
                          </a:solidFill>
                          <a:effectLst/>
                          <a:latin typeface="Raleway" pitchFamily="2" charset="77"/>
                        </a:rPr>
                        <a:t>O&amp;M: Pumps, Main, and  Appurtenance Maintenance (including pressure monitoring, valve exercising, and flushing)</a:t>
                      </a:r>
                    </a:p>
                  </a:txBody>
                  <a:tcPr marL="9525" marR="9525" marT="9525" marB="0" anchor="b">
                    <a:solidFill>
                      <a:srgbClr val="E7EAED"/>
                    </a:solidFill>
                  </a:tcPr>
                </a:tc>
                <a:extLst>
                  <a:ext uri="{0D108BD9-81ED-4DB2-BD59-A6C34878D82A}">
                    <a16:rowId xmlns:a16="http://schemas.microsoft.com/office/drawing/2014/main" val="4115922846"/>
                  </a:ext>
                </a:extLst>
              </a:tr>
              <a:tr h="422267">
                <a:tc>
                  <a:txBody>
                    <a:bodyPr/>
                    <a:lstStyle/>
                    <a:p>
                      <a:pPr algn="ctr" fontAlgn="b"/>
                      <a:r>
                        <a:rPr lang="en-US" sz="1400" b="0" i="0" u="none" strike="noStrike" dirty="0">
                          <a:solidFill>
                            <a:srgbClr val="000000"/>
                          </a:solidFill>
                          <a:effectLst/>
                          <a:latin typeface="Raleway" pitchFamily="2" charset="77"/>
                        </a:rPr>
                        <a:t>5/14/26</a:t>
                      </a:r>
                    </a:p>
                  </a:txBody>
                  <a:tcPr marL="9525" marR="9525" marT="9525" marB="0" anchor="b">
                    <a:solidFill>
                      <a:srgbClr val="E7EAED"/>
                    </a:solidFill>
                  </a:tcPr>
                </a:tc>
                <a:tc>
                  <a:txBody>
                    <a:bodyPr/>
                    <a:lstStyle/>
                    <a:p>
                      <a:pPr algn="l" fontAlgn="b"/>
                      <a:r>
                        <a:rPr lang="en-US" sz="1400" b="0" i="0" u="none" strike="noStrike" dirty="0">
                          <a:solidFill>
                            <a:srgbClr val="000000"/>
                          </a:solidFill>
                          <a:effectLst/>
                          <a:latin typeface="Raleway" pitchFamily="2" charset="77"/>
                        </a:rPr>
                        <a:t>O&amp;M: Cross Connection Control</a:t>
                      </a:r>
                    </a:p>
                  </a:txBody>
                  <a:tcPr marL="9525" marR="9525" marT="9525" marB="0" anchor="b">
                    <a:solidFill>
                      <a:srgbClr val="E7EAED"/>
                    </a:solidFill>
                  </a:tcPr>
                </a:tc>
                <a:extLst>
                  <a:ext uri="{0D108BD9-81ED-4DB2-BD59-A6C34878D82A}">
                    <a16:rowId xmlns:a16="http://schemas.microsoft.com/office/drawing/2014/main" val="1141426656"/>
                  </a:ext>
                </a:extLst>
              </a:tr>
              <a:tr h="367267">
                <a:tc>
                  <a:txBody>
                    <a:bodyPr/>
                    <a:lstStyle/>
                    <a:p>
                      <a:pPr algn="ctr" fontAlgn="b"/>
                      <a:r>
                        <a:rPr lang="en-US" sz="1400" b="0" i="0" u="none" strike="noStrike" dirty="0">
                          <a:solidFill>
                            <a:srgbClr val="000000"/>
                          </a:solidFill>
                          <a:effectLst/>
                          <a:latin typeface="Raleway" pitchFamily="2" charset="77"/>
                        </a:rPr>
                        <a:t>5/28/26</a:t>
                      </a:r>
                    </a:p>
                  </a:txBody>
                  <a:tcPr marL="9525" marR="9525" marT="9525" marB="0" anchor="b"/>
                </a:tc>
                <a:tc>
                  <a:txBody>
                    <a:bodyPr/>
                    <a:lstStyle/>
                    <a:p>
                      <a:pPr algn="l" fontAlgn="b"/>
                      <a:r>
                        <a:rPr lang="en-US" sz="1400" b="0" i="0" u="none" strike="noStrike" dirty="0">
                          <a:solidFill>
                            <a:srgbClr val="000000"/>
                          </a:solidFill>
                          <a:effectLst/>
                          <a:latin typeface="Raleway" pitchFamily="2" charset="77"/>
                        </a:rPr>
                        <a:t>O&amp;M: Distribution System Math and Concept Review</a:t>
                      </a:r>
                    </a:p>
                  </a:txBody>
                  <a:tcPr marL="9525" marR="9525" marT="9525" marB="0" anchor="b"/>
                </a:tc>
                <a:extLst>
                  <a:ext uri="{0D108BD9-81ED-4DB2-BD59-A6C34878D82A}">
                    <a16:rowId xmlns:a16="http://schemas.microsoft.com/office/drawing/2014/main" val="3306775158"/>
                  </a:ext>
                </a:extLst>
              </a:tr>
              <a:tr h="367267">
                <a:tc>
                  <a:txBody>
                    <a:bodyPr/>
                    <a:lstStyle/>
                    <a:p>
                      <a:pPr algn="ctr" fontAlgn="b"/>
                      <a:r>
                        <a:rPr lang="en-US" sz="1400" b="0" i="0" u="none" strike="noStrike" dirty="0">
                          <a:solidFill>
                            <a:srgbClr val="000000"/>
                          </a:solidFill>
                          <a:effectLst/>
                          <a:latin typeface="Raleway" pitchFamily="2" charset="77"/>
                        </a:rPr>
                        <a:t>6/11/26</a:t>
                      </a:r>
                    </a:p>
                  </a:txBody>
                  <a:tcPr marL="9525" marR="9525" marT="9525" marB="0" anchor="b"/>
                </a:tc>
                <a:tc>
                  <a:txBody>
                    <a:bodyPr/>
                    <a:lstStyle/>
                    <a:p>
                      <a:pPr algn="l" fontAlgn="b"/>
                      <a:r>
                        <a:rPr lang="en-US" sz="1400" b="0" i="0" u="none" strike="noStrike" dirty="0">
                          <a:solidFill>
                            <a:srgbClr val="000000"/>
                          </a:solidFill>
                          <a:effectLst/>
                          <a:latin typeface="Raleway" pitchFamily="2" charset="77"/>
                        </a:rPr>
                        <a:t>Sampling &amp; Lab Procedures/Analysis/Interpretation</a:t>
                      </a:r>
                    </a:p>
                  </a:txBody>
                  <a:tcPr marL="9525" marR="9525" marT="9525" marB="0" anchor="b"/>
                </a:tc>
                <a:extLst>
                  <a:ext uri="{0D108BD9-81ED-4DB2-BD59-A6C34878D82A}">
                    <a16:rowId xmlns:a16="http://schemas.microsoft.com/office/drawing/2014/main" val="1418810750"/>
                  </a:ext>
                </a:extLst>
              </a:tr>
              <a:tr h="422267">
                <a:tc>
                  <a:txBody>
                    <a:bodyPr/>
                    <a:lstStyle/>
                    <a:p>
                      <a:pPr algn="ctr" fontAlgn="b"/>
                      <a:r>
                        <a:rPr lang="en-US" sz="1400" b="0" i="0" u="none" strike="noStrike" dirty="0">
                          <a:solidFill>
                            <a:srgbClr val="000000"/>
                          </a:solidFill>
                          <a:effectLst/>
                          <a:latin typeface="Raleway" pitchFamily="2" charset="77"/>
                        </a:rPr>
                        <a:t>6/25/26</a:t>
                      </a:r>
                    </a:p>
                  </a:txBody>
                  <a:tcPr marL="9525" marR="9525" marT="9525" marB="0" anchor="b"/>
                </a:tc>
                <a:tc>
                  <a:txBody>
                    <a:bodyPr/>
                    <a:lstStyle/>
                    <a:p>
                      <a:pPr algn="l" fontAlgn="b"/>
                      <a:r>
                        <a:rPr lang="en-US" sz="1400" b="0" i="0" u="none" strike="noStrike" dirty="0">
                          <a:solidFill>
                            <a:srgbClr val="000000"/>
                          </a:solidFill>
                          <a:effectLst/>
                          <a:latin typeface="Raleway" pitchFamily="2" charset="77"/>
                        </a:rPr>
                        <a:t>Management Overview (including organization, communication, PR &amp; record keeping)</a:t>
                      </a:r>
                    </a:p>
                  </a:txBody>
                  <a:tcPr marL="9525" marR="9525" marT="9525" marB="0" anchor="b"/>
                </a:tc>
                <a:extLst>
                  <a:ext uri="{0D108BD9-81ED-4DB2-BD59-A6C34878D82A}">
                    <a16:rowId xmlns:a16="http://schemas.microsoft.com/office/drawing/2014/main" val="3025419566"/>
                  </a:ext>
                </a:extLst>
              </a:tr>
              <a:tr h="367267">
                <a:tc>
                  <a:txBody>
                    <a:bodyPr/>
                    <a:lstStyle/>
                    <a:p>
                      <a:pPr algn="ctr" fontAlgn="b"/>
                      <a:r>
                        <a:rPr lang="en-US" sz="1400" b="0" i="0" u="none" strike="noStrike" dirty="0">
                          <a:solidFill>
                            <a:srgbClr val="000000"/>
                          </a:solidFill>
                          <a:effectLst/>
                          <a:latin typeface="Raleway" pitchFamily="2" charset="77"/>
                        </a:rPr>
                        <a:t>7/9/26</a:t>
                      </a:r>
                    </a:p>
                  </a:txBody>
                  <a:tcPr marL="9525" marR="9525" marT="9525" marB="0" anchor="b">
                    <a:solidFill>
                      <a:srgbClr val="E7EAED"/>
                    </a:solidFill>
                  </a:tcPr>
                </a:tc>
                <a:tc>
                  <a:txBody>
                    <a:bodyPr/>
                    <a:lstStyle/>
                    <a:p>
                      <a:pPr algn="l" fontAlgn="b"/>
                      <a:r>
                        <a:rPr lang="en-US" sz="1400" b="0" i="0" u="none" strike="noStrike" dirty="0">
                          <a:solidFill>
                            <a:srgbClr val="000000"/>
                          </a:solidFill>
                          <a:effectLst/>
                          <a:latin typeface="Raleway" pitchFamily="2" charset="77"/>
                        </a:rPr>
                        <a:t>Drinking Water Practice Exam and Review</a:t>
                      </a:r>
                    </a:p>
                  </a:txBody>
                  <a:tcPr marL="9525" marR="9525" marT="9525" marB="0" anchor="b">
                    <a:solidFill>
                      <a:srgbClr val="E7EAED"/>
                    </a:solidFill>
                  </a:tcPr>
                </a:tc>
                <a:extLst>
                  <a:ext uri="{0D108BD9-81ED-4DB2-BD59-A6C34878D82A}">
                    <a16:rowId xmlns:a16="http://schemas.microsoft.com/office/drawing/2014/main" val="2990251519"/>
                  </a:ext>
                </a:extLst>
              </a:tr>
            </a:tbl>
          </a:graphicData>
        </a:graphic>
      </p:graphicFrame>
    </p:spTree>
    <p:extLst>
      <p:ext uri="{BB962C8B-B14F-4D97-AF65-F5344CB8AC3E}">
        <p14:creationId xmlns:p14="http://schemas.microsoft.com/office/powerpoint/2010/main" val="9591925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A46CF-A36A-6C37-CF08-0FC1C280ADD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CA4D748-34E2-7DC5-0764-E45FFA9F3A4B}"/>
              </a:ext>
            </a:extLst>
          </p:cNvPr>
          <p:cNvSpPr>
            <a:spLocks noGrp="1"/>
          </p:cNvSpPr>
          <p:nvPr>
            <p:ph type="title"/>
          </p:nvPr>
        </p:nvSpPr>
        <p:spPr>
          <a:xfrm>
            <a:off x="838200" y="0"/>
            <a:ext cx="10515600" cy="1325563"/>
          </a:xfrm>
        </p:spPr>
        <p:txBody>
          <a:bodyPr>
            <a:normAutofit/>
          </a:bodyPr>
          <a:lstStyle/>
          <a:p>
            <a:r>
              <a:rPr lang="en-US" sz="4000" dirty="0"/>
              <a:t>https://swefc.unm.edu/home/op-cert-trainings/</a:t>
            </a:r>
          </a:p>
        </p:txBody>
      </p:sp>
      <p:pic>
        <p:nvPicPr>
          <p:cNvPr id="3" name="Picture 2">
            <a:extLst>
              <a:ext uri="{FF2B5EF4-FFF2-40B4-BE49-F238E27FC236}">
                <a16:creationId xmlns:a16="http://schemas.microsoft.com/office/drawing/2014/main" id="{FC5BEA72-83B9-9D4F-5C26-B85B041AE835}"/>
              </a:ext>
            </a:extLst>
          </p:cNvPr>
          <p:cNvPicPr>
            <a:picLocks noChangeAspect="1"/>
          </p:cNvPicPr>
          <p:nvPr/>
        </p:nvPicPr>
        <p:blipFill>
          <a:blip r:embed="rId3"/>
          <a:stretch>
            <a:fillRect/>
          </a:stretch>
        </p:blipFill>
        <p:spPr>
          <a:xfrm>
            <a:off x="1032954" y="962891"/>
            <a:ext cx="10126091" cy="5622011"/>
          </a:xfrm>
          <a:prstGeom prst="rect">
            <a:avLst/>
          </a:prstGeom>
        </p:spPr>
      </p:pic>
    </p:spTree>
    <p:extLst>
      <p:ext uri="{BB962C8B-B14F-4D97-AF65-F5344CB8AC3E}">
        <p14:creationId xmlns:p14="http://schemas.microsoft.com/office/powerpoint/2010/main" val="13588503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2BCA7-4172-C800-7E98-EFAAA8056D0F}"/>
              </a:ext>
            </a:extLst>
          </p:cNvPr>
          <p:cNvSpPr>
            <a:spLocks noGrp="1"/>
          </p:cNvSpPr>
          <p:nvPr>
            <p:ph type="title"/>
          </p:nvPr>
        </p:nvSpPr>
        <p:spPr>
          <a:xfrm>
            <a:off x="838200" y="365125"/>
            <a:ext cx="5257800" cy="6174823"/>
          </a:xfrm>
        </p:spPr>
        <p:txBody>
          <a:bodyPr>
            <a:normAutofit/>
          </a:bodyPr>
          <a:lstStyle/>
          <a:p>
            <a:r>
              <a:rPr lang="en-US" b="1" dirty="0"/>
              <a:t>Sign in </a:t>
            </a:r>
            <a:r>
              <a:rPr lang="en-US" dirty="0"/>
              <a:t>for </a:t>
            </a:r>
            <a:r>
              <a:rPr lang="en-US" b="1" dirty="0"/>
              <a:t>every session </a:t>
            </a:r>
            <a:r>
              <a:rPr lang="en-US" dirty="0"/>
              <a:t>to ensure you </a:t>
            </a:r>
            <a:r>
              <a:rPr lang="en-US" b="1" dirty="0"/>
              <a:t>get credit </a:t>
            </a:r>
            <a:r>
              <a:rPr lang="en-US" dirty="0"/>
              <a:t>for attending</a:t>
            </a:r>
          </a:p>
        </p:txBody>
      </p:sp>
      <p:pic>
        <p:nvPicPr>
          <p:cNvPr id="3" name="Picture 2">
            <a:extLst>
              <a:ext uri="{FF2B5EF4-FFF2-40B4-BE49-F238E27FC236}">
                <a16:creationId xmlns:a16="http://schemas.microsoft.com/office/drawing/2014/main" id="{CCEE361C-E0FC-EB11-0E66-5A3BA8679A46}"/>
              </a:ext>
            </a:extLst>
          </p:cNvPr>
          <p:cNvPicPr>
            <a:picLocks noChangeAspect="1"/>
          </p:cNvPicPr>
          <p:nvPr/>
        </p:nvPicPr>
        <p:blipFill>
          <a:blip r:embed="rId3"/>
          <a:stretch>
            <a:fillRect/>
          </a:stretch>
        </p:blipFill>
        <p:spPr>
          <a:xfrm>
            <a:off x="6841693" y="0"/>
            <a:ext cx="5350307" cy="6858000"/>
          </a:xfrm>
          <a:prstGeom prst="rect">
            <a:avLst/>
          </a:prstGeom>
        </p:spPr>
      </p:pic>
    </p:spTree>
    <p:extLst>
      <p:ext uri="{BB962C8B-B14F-4D97-AF65-F5344CB8AC3E}">
        <p14:creationId xmlns:p14="http://schemas.microsoft.com/office/powerpoint/2010/main" val="11137958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ext, letter&#10;&#10;Description automatically generated">
            <a:extLst>
              <a:ext uri="{FF2B5EF4-FFF2-40B4-BE49-F238E27FC236}">
                <a16:creationId xmlns:a16="http://schemas.microsoft.com/office/drawing/2014/main" id="{A0E11380-D7A7-466A-9DCE-45373A98F3DA}"/>
              </a:ext>
            </a:extLst>
          </p:cNvPr>
          <p:cNvPicPr>
            <a:picLocks noChangeAspect="1"/>
          </p:cNvPicPr>
          <p:nvPr/>
        </p:nvPicPr>
        <p:blipFill rotWithShape="1">
          <a:blip r:embed="rId2">
            <a:alphaModFix amt="35000"/>
            <a:extLst>
              <a:ext uri="{28A0092B-C50C-407E-A947-70E740481C1C}">
                <a14:useLocalDpi xmlns:a14="http://schemas.microsoft.com/office/drawing/2010/main" val="0"/>
              </a:ext>
            </a:extLst>
          </a:blip>
          <a:srcRect t="17615" b="7384"/>
          <a:stretch/>
        </p:blipFill>
        <p:spPr>
          <a:xfrm>
            <a:off x="-6350" y="0"/>
            <a:ext cx="12192000" cy="6858000"/>
          </a:xfrm>
          <a:prstGeom prst="rect">
            <a:avLst/>
          </a:prstGeom>
        </p:spPr>
      </p:pic>
      <p:sp>
        <p:nvSpPr>
          <p:cNvPr id="2" name="Title 1">
            <a:extLst>
              <a:ext uri="{FF2B5EF4-FFF2-40B4-BE49-F238E27FC236}">
                <a16:creationId xmlns:a16="http://schemas.microsoft.com/office/drawing/2014/main" id="{F17D9758-7EFE-4C2C-829E-B520917A0156}"/>
              </a:ext>
            </a:extLst>
          </p:cNvPr>
          <p:cNvSpPr>
            <a:spLocks noGrp="1"/>
          </p:cNvSpPr>
          <p:nvPr>
            <p:ph type="title"/>
          </p:nvPr>
        </p:nvSpPr>
        <p:spPr/>
        <p:txBody>
          <a:bodyPr>
            <a:normAutofit/>
          </a:bodyPr>
          <a:lstStyle/>
          <a:p>
            <a:r>
              <a:rPr lang="en-US" b="1" dirty="0"/>
              <a:t>Feed Rate</a:t>
            </a:r>
          </a:p>
        </p:txBody>
      </p:sp>
      <p:sp>
        <p:nvSpPr>
          <p:cNvPr id="3" name="Subtitle 2">
            <a:extLst>
              <a:ext uri="{FF2B5EF4-FFF2-40B4-BE49-F238E27FC236}">
                <a16:creationId xmlns:a16="http://schemas.microsoft.com/office/drawing/2014/main" id="{7B3AE8C2-260E-4F54-A73D-7BADEC99C083}"/>
              </a:ext>
            </a:extLst>
          </p:cNvPr>
          <p:cNvSpPr>
            <a:spLocks noGrp="1"/>
          </p:cNvSpPr>
          <p:nvPr>
            <p:ph type="body" idx="1"/>
          </p:nvPr>
        </p:nvSpPr>
        <p:spPr/>
        <p:txBody>
          <a:bodyPr>
            <a:normAutofit/>
          </a:bodyPr>
          <a:lstStyle/>
          <a:p>
            <a:r>
              <a:rPr lang="en-US" sz="4000" dirty="0">
                <a:solidFill>
                  <a:schemeClr val="tx1"/>
                </a:solidFill>
              </a:rPr>
              <a:t>Chemicals That Are Not Chlorine</a:t>
            </a:r>
          </a:p>
        </p:txBody>
      </p:sp>
      <p:sp>
        <p:nvSpPr>
          <p:cNvPr id="4" name="Slide Number Placeholder 3">
            <a:extLst>
              <a:ext uri="{FF2B5EF4-FFF2-40B4-BE49-F238E27FC236}">
                <a16:creationId xmlns:a16="http://schemas.microsoft.com/office/drawing/2014/main" id="{D64818DC-34D4-C088-91C6-E22BD5EF1F22}"/>
              </a:ext>
            </a:extLst>
          </p:cNvPr>
          <p:cNvSpPr>
            <a:spLocks noGrp="1"/>
          </p:cNvSpPr>
          <p:nvPr>
            <p:ph type="sldNum" sz="quarter" idx="12"/>
          </p:nvPr>
        </p:nvSpPr>
        <p:spPr/>
        <p:txBody>
          <a:bodyPr/>
          <a:lstStyle/>
          <a:p>
            <a:fld id="{F20C37C9-24C4-43B8-8913-454A35791113}" type="slidenum">
              <a:rPr lang="en-US" smtClean="0"/>
              <a:t>8</a:t>
            </a:fld>
            <a:endParaRPr lang="en-US"/>
          </a:p>
        </p:txBody>
      </p:sp>
    </p:spTree>
    <p:extLst>
      <p:ext uri="{BB962C8B-B14F-4D97-AF65-F5344CB8AC3E}">
        <p14:creationId xmlns:p14="http://schemas.microsoft.com/office/powerpoint/2010/main" val="6693642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DAA614E6-C67E-9852-6BE0-FF6161BCBF12}"/>
              </a:ext>
            </a:extLst>
          </p:cNvPr>
          <p:cNvSpPr/>
          <p:nvPr/>
        </p:nvSpPr>
        <p:spPr>
          <a:xfrm rot="1301203">
            <a:off x="481577" y="1770547"/>
            <a:ext cx="10511935" cy="3154710"/>
          </a:xfrm>
          <a:prstGeom prst="rect">
            <a:avLst/>
          </a:prstGeom>
          <a:noFill/>
        </p:spPr>
        <p:txBody>
          <a:bodyPr wrap="square" lIns="91440" tIns="45720" rIns="91440" bIns="45720">
            <a:spAutoFit/>
          </a:bodyPr>
          <a:lstStyle/>
          <a:p>
            <a:pPr algn="ctr"/>
            <a:r>
              <a:rPr lang="en-US" sz="19900" b="1" cap="none" spc="0" dirty="0">
                <a:ln w="9525">
                  <a:solidFill>
                    <a:schemeClr val="bg1">
                      <a:alpha val="20000"/>
                    </a:schemeClr>
                  </a:solidFill>
                  <a:prstDash val="solid"/>
                </a:ln>
                <a:solidFill>
                  <a:schemeClr val="accent5">
                    <a:alpha val="10000"/>
                  </a:schemeClr>
                </a:solidFill>
                <a:effectLst>
                  <a:outerShdw blurRad="12700" dist="38100" dir="2700000" algn="tl" rotWithShape="0">
                    <a:schemeClr val="accent5">
                      <a:lumMod val="60000"/>
                      <a:lumOff val="40000"/>
                    </a:schemeClr>
                  </a:outerShdw>
                </a:effectLst>
              </a:rPr>
              <a:t>Example</a:t>
            </a:r>
          </a:p>
        </p:txBody>
      </p:sp>
      <p:sp>
        <p:nvSpPr>
          <p:cNvPr id="4" name="Rectangle 3">
            <a:extLst>
              <a:ext uri="{FF2B5EF4-FFF2-40B4-BE49-F238E27FC236}">
                <a16:creationId xmlns:a16="http://schemas.microsoft.com/office/drawing/2014/main" id="{B6C4F24A-0205-47FF-9371-159ED28184C0}"/>
              </a:ext>
            </a:extLst>
          </p:cNvPr>
          <p:cNvSpPr/>
          <p:nvPr/>
        </p:nvSpPr>
        <p:spPr>
          <a:xfrm>
            <a:off x="1731005" y="1318501"/>
            <a:ext cx="2444755" cy="4572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52523A3D-028D-4A6A-ADC6-5F902973EA1F}"/>
              </a:ext>
            </a:extLst>
          </p:cNvPr>
          <p:cNvSpPr/>
          <p:nvPr/>
        </p:nvSpPr>
        <p:spPr>
          <a:xfrm>
            <a:off x="1966958" y="781477"/>
            <a:ext cx="6699522" cy="4572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8ED9BC1E-DBE0-4E50-B8EE-4FAD3239AD73}"/>
              </a:ext>
            </a:extLst>
          </p:cNvPr>
          <p:cNvSpPr/>
          <p:nvPr/>
        </p:nvSpPr>
        <p:spPr>
          <a:xfrm>
            <a:off x="3180619" y="241812"/>
            <a:ext cx="4829586" cy="457200"/>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606F8761-B022-43DB-98EB-E2052847E6EF}"/>
              </a:ext>
            </a:extLst>
          </p:cNvPr>
          <p:cNvPicPr>
            <a:picLocks noChangeAspect="1"/>
          </p:cNvPicPr>
          <p:nvPr/>
        </p:nvPicPr>
        <p:blipFill rotWithShape="1">
          <a:blip r:embed="rId2">
            <a:clrChange>
              <a:clrFrom>
                <a:srgbClr val="FFFFFF"/>
              </a:clrFrom>
              <a:clrTo>
                <a:srgbClr val="FFFFFF">
                  <a:alpha val="0"/>
                </a:srgbClr>
              </a:clrTo>
            </a:clrChange>
          </a:blip>
          <a:srcRect r="3118"/>
          <a:stretch/>
        </p:blipFill>
        <p:spPr>
          <a:xfrm>
            <a:off x="660929" y="2001753"/>
            <a:ext cx="10579409" cy="1041127"/>
          </a:xfrm>
          <a:prstGeom prst="rect">
            <a:avLst/>
          </a:prstGeom>
          <a:solidFill>
            <a:schemeClr val="bg1"/>
          </a:solidFill>
          <a:ln w="38100">
            <a:solidFill>
              <a:schemeClr val="accent1"/>
            </a:solidFill>
          </a:ln>
        </p:spPr>
      </p:pic>
      <p:sp>
        <p:nvSpPr>
          <p:cNvPr id="8" name="Content Placeholder 8">
            <a:extLst>
              <a:ext uri="{FF2B5EF4-FFF2-40B4-BE49-F238E27FC236}">
                <a16:creationId xmlns:a16="http://schemas.microsoft.com/office/drawing/2014/main" id="{4E84C4C6-43CA-44D7-B1E6-0F5E48AF1FEF}"/>
              </a:ext>
            </a:extLst>
          </p:cNvPr>
          <p:cNvSpPr>
            <a:spLocks noGrp="1"/>
          </p:cNvSpPr>
          <p:nvPr>
            <p:ph idx="1"/>
          </p:nvPr>
        </p:nvSpPr>
        <p:spPr>
          <a:xfrm>
            <a:off x="3716980" y="3225867"/>
            <a:ext cx="3238500" cy="584775"/>
          </a:xfrm>
        </p:spPr>
        <p:txBody>
          <a:bodyPr>
            <a:normAutofit/>
          </a:bodyPr>
          <a:lstStyle/>
          <a:p>
            <a:pPr>
              <a:buFont typeface="Wingdings" panose="05000000000000000000" pitchFamily="2" charset="2"/>
              <a:buChar char="§"/>
            </a:pPr>
            <a:r>
              <a:rPr lang="en-US" b="1" dirty="0">
                <a:solidFill>
                  <a:schemeClr val="accent2"/>
                </a:solidFill>
              </a:rPr>
              <a:t>Dosage = 12 mg/L</a:t>
            </a:r>
          </a:p>
        </p:txBody>
      </p:sp>
      <p:sp>
        <p:nvSpPr>
          <p:cNvPr id="9" name="Content Placeholder 8">
            <a:extLst>
              <a:ext uri="{FF2B5EF4-FFF2-40B4-BE49-F238E27FC236}">
                <a16:creationId xmlns:a16="http://schemas.microsoft.com/office/drawing/2014/main" id="{C34A6325-66E6-41E7-989C-169E7049B4ED}"/>
              </a:ext>
            </a:extLst>
          </p:cNvPr>
          <p:cNvSpPr txBox="1">
            <a:spLocks/>
          </p:cNvSpPr>
          <p:nvPr/>
        </p:nvSpPr>
        <p:spPr>
          <a:xfrm>
            <a:off x="157982" y="3230346"/>
            <a:ext cx="3617952" cy="5847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en-US" b="1" dirty="0">
                <a:solidFill>
                  <a:schemeClr val="accent2"/>
                </a:solidFill>
              </a:rPr>
              <a:t>Flow rate = 8.2 MGD</a:t>
            </a:r>
          </a:p>
        </p:txBody>
      </p:sp>
      <p:sp>
        <p:nvSpPr>
          <p:cNvPr id="10" name="Content Placeholder 8">
            <a:extLst>
              <a:ext uri="{FF2B5EF4-FFF2-40B4-BE49-F238E27FC236}">
                <a16:creationId xmlns:a16="http://schemas.microsoft.com/office/drawing/2014/main" id="{72327471-EE33-4598-A302-546DF05E0C8E}"/>
              </a:ext>
            </a:extLst>
          </p:cNvPr>
          <p:cNvSpPr txBox="1">
            <a:spLocks/>
          </p:cNvSpPr>
          <p:nvPr/>
        </p:nvSpPr>
        <p:spPr>
          <a:xfrm>
            <a:off x="7061528" y="3225867"/>
            <a:ext cx="3238500" cy="5847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en-US" b="1" dirty="0">
                <a:solidFill>
                  <a:schemeClr val="accent2"/>
                </a:solidFill>
              </a:rPr>
              <a:t>Purity = 49% = 0.49</a:t>
            </a: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B66BC758-F234-4669-A3DB-49119881BDD1}"/>
                  </a:ext>
                </a:extLst>
              </p:cNvPr>
              <p:cNvSpPr txBox="1"/>
              <p:nvPr/>
            </p:nvSpPr>
            <p:spPr>
              <a:xfrm>
                <a:off x="419620" y="3888404"/>
                <a:ext cx="11772380" cy="826701"/>
              </a:xfrm>
              <a:prstGeom prst="rect">
                <a:avLst/>
              </a:prstGeom>
              <a:noFill/>
            </p:spPr>
            <p:txBody>
              <a:bodyPr wrap="square" rtlCol="0">
                <a:spAutoFit/>
              </a:bodyPr>
              <a:lstStyle/>
              <a:p>
                <a:r>
                  <a:rPr lang="en-US" sz="3200" dirty="0">
                    <a:latin typeface="Cambria Math" panose="02040503050406030204" pitchFamily="18" charset="0"/>
                    <a:ea typeface="Cambria Math" panose="02040503050406030204" pitchFamily="18" charset="0"/>
                  </a:rPr>
                  <a:t>Feed Rate, </a:t>
                </a:r>
                <a:r>
                  <a:rPr lang="en-US" sz="3200" dirty="0" err="1">
                    <a:latin typeface="Cambria Math" panose="02040503050406030204" pitchFamily="18" charset="0"/>
                    <a:ea typeface="Cambria Math" panose="02040503050406030204" pitchFamily="18" charset="0"/>
                  </a:rPr>
                  <a:t>lb</a:t>
                </a:r>
                <a:r>
                  <a:rPr lang="en-US" sz="3200" dirty="0">
                    <a:latin typeface="Cambria Math" panose="02040503050406030204" pitchFamily="18" charset="0"/>
                    <a:ea typeface="Cambria Math" panose="02040503050406030204" pitchFamily="18" charset="0"/>
                  </a:rPr>
                  <a:t>/day = </a:t>
                </a:r>
                <a14:m>
                  <m:oMath xmlns:m="http://schemas.openxmlformats.org/officeDocument/2006/math">
                    <m:f>
                      <m:fPr>
                        <m:ctrlPr>
                          <a:rPr lang="en-US" sz="3200" i="1">
                            <a:latin typeface="Cambria Math" panose="02040503050406030204" pitchFamily="18" charset="0"/>
                            <a:ea typeface="Calibri" panose="020F0502020204030204" pitchFamily="34" charset="0"/>
                            <a:cs typeface="Times New Roman" panose="02020603050405020304" pitchFamily="18" charset="0"/>
                          </a:rPr>
                        </m:ctrlPr>
                      </m:fPr>
                      <m:num>
                        <m:d>
                          <m:dPr>
                            <m:ctrlPr>
                              <a:rPr lang="en-US" sz="3200" b="0" i="1" smtClean="0">
                                <a:latin typeface="Cambria Math" panose="02040503050406030204" pitchFamily="18" charset="0"/>
                                <a:ea typeface="Calibri" panose="020F0502020204030204" pitchFamily="34" charset="0"/>
                                <a:cs typeface="Times New Roman" panose="02020603050405020304" pitchFamily="18" charset="0"/>
                              </a:rPr>
                            </m:ctrlPr>
                          </m:dPr>
                          <m:e>
                            <m:r>
                              <a:rPr lang="en-US" sz="3200" b="0" i="1" smtClean="0">
                                <a:latin typeface="Cambria Math" panose="02040503050406030204" pitchFamily="18" charset="0"/>
                                <a:ea typeface="Calibri" panose="020F0502020204030204" pitchFamily="34" charset="0"/>
                                <a:cs typeface="Times New Roman" panose="02020603050405020304" pitchFamily="18" charset="0"/>
                              </a:rPr>
                              <m:t>12 </m:t>
                            </m:r>
                            <m:r>
                              <a:rPr lang="en-US" sz="3200" b="0" i="1" smtClean="0">
                                <a:latin typeface="Cambria Math" panose="02040503050406030204" pitchFamily="18" charset="0"/>
                                <a:ea typeface="Calibri" panose="020F0502020204030204" pitchFamily="34" charset="0"/>
                                <a:cs typeface="Times New Roman" panose="02020603050405020304" pitchFamily="18" charset="0"/>
                              </a:rPr>
                              <m:t>𝑚𝑔</m:t>
                            </m:r>
                            <m:r>
                              <a:rPr lang="en-US" sz="3200" b="0" i="1" smtClean="0">
                                <a:latin typeface="Cambria Math" panose="02040503050406030204" pitchFamily="18" charset="0"/>
                                <a:ea typeface="Calibri" panose="020F0502020204030204" pitchFamily="34" charset="0"/>
                                <a:cs typeface="Times New Roman" panose="02020603050405020304" pitchFamily="18" charset="0"/>
                              </a:rPr>
                              <m:t>/</m:t>
                            </m:r>
                            <m:r>
                              <a:rPr lang="en-US" sz="3200" b="0" i="1" smtClean="0">
                                <a:latin typeface="Cambria Math" panose="02040503050406030204" pitchFamily="18" charset="0"/>
                                <a:ea typeface="Calibri" panose="020F0502020204030204" pitchFamily="34" charset="0"/>
                                <a:cs typeface="Times New Roman" panose="02020603050405020304" pitchFamily="18" charset="0"/>
                              </a:rPr>
                              <m:t>𝐿</m:t>
                            </m:r>
                          </m:e>
                        </m:d>
                        <m:d>
                          <m:dPr>
                            <m:ctrlPr>
                              <a:rPr lang="en-US" sz="3200" b="0" i="1" smtClean="0">
                                <a:latin typeface="Cambria Math" panose="02040503050406030204" pitchFamily="18" charset="0"/>
                                <a:ea typeface="Calibri" panose="020F0502020204030204" pitchFamily="34" charset="0"/>
                                <a:cs typeface="Times New Roman" panose="02020603050405020304" pitchFamily="18" charset="0"/>
                              </a:rPr>
                            </m:ctrlPr>
                          </m:dPr>
                          <m:e>
                            <m:r>
                              <a:rPr lang="en-US" sz="3200" b="0" i="1" smtClean="0">
                                <a:latin typeface="Cambria Math" panose="02040503050406030204" pitchFamily="18" charset="0"/>
                                <a:ea typeface="Calibri" panose="020F0502020204030204" pitchFamily="34" charset="0"/>
                                <a:cs typeface="Times New Roman" panose="02020603050405020304" pitchFamily="18" charset="0"/>
                              </a:rPr>
                              <m:t>8.2 </m:t>
                            </m:r>
                            <m:r>
                              <a:rPr lang="en-US" sz="3200" b="0" i="1" smtClean="0">
                                <a:latin typeface="Cambria Math" panose="02040503050406030204" pitchFamily="18" charset="0"/>
                                <a:ea typeface="Calibri" panose="020F0502020204030204" pitchFamily="34" charset="0"/>
                                <a:cs typeface="Times New Roman" panose="02020603050405020304" pitchFamily="18" charset="0"/>
                              </a:rPr>
                              <m:t>𝑀𝐺𝐷</m:t>
                            </m:r>
                          </m:e>
                        </m:d>
                        <m:d>
                          <m:dPr>
                            <m:ctrlPr>
                              <a:rPr lang="en-US" sz="3200" b="0" i="1" smtClean="0">
                                <a:latin typeface="Cambria Math" panose="02040503050406030204" pitchFamily="18" charset="0"/>
                                <a:ea typeface="Calibri" panose="020F0502020204030204" pitchFamily="34" charset="0"/>
                                <a:cs typeface="Times New Roman" panose="02020603050405020304" pitchFamily="18" charset="0"/>
                              </a:rPr>
                            </m:ctrlPr>
                          </m:dPr>
                          <m:e>
                            <m:r>
                              <a:rPr lang="en-US" sz="3200" b="0" i="1" smtClean="0">
                                <a:latin typeface="Cambria Math" panose="02040503050406030204" pitchFamily="18" charset="0"/>
                                <a:ea typeface="Calibri" panose="020F0502020204030204" pitchFamily="34" charset="0"/>
                                <a:cs typeface="Times New Roman" panose="02020603050405020304" pitchFamily="18" charset="0"/>
                              </a:rPr>
                              <m:t>8.34 </m:t>
                            </m:r>
                            <m:r>
                              <a:rPr lang="en-US" sz="3200" b="0" i="1" smtClean="0">
                                <a:latin typeface="Cambria Math" panose="02040503050406030204" pitchFamily="18" charset="0"/>
                                <a:ea typeface="Calibri" panose="020F0502020204030204" pitchFamily="34" charset="0"/>
                                <a:cs typeface="Times New Roman" panose="02020603050405020304" pitchFamily="18" charset="0"/>
                              </a:rPr>
                              <m:t>𝑙𝑏</m:t>
                            </m:r>
                            <m:r>
                              <a:rPr lang="en-US" sz="3200" b="0" i="1" smtClean="0">
                                <a:latin typeface="Cambria Math" panose="02040503050406030204" pitchFamily="18" charset="0"/>
                                <a:ea typeface="Calibri" panose="020F0502020204030204" pitchFamily="34" charset="0"/>
                                <a:cs typeface="Times New Roman" panose="02020603050405020304" pitchFamily="18" charset="0"/>
                              </a:rPr>
                              <m:t>/</m:t>
                            </m:r>
                            <m:r>
                              <a:rPr lang="en-US" sz="3200" b="0" i="1" smtClean="0">
                                <a:latin typeface="Cambria Math" panose="02040503050406030204" pitchFamily="18" charset="0"/>
                                <a:ea typeface="Calibri" panose="020F0502020204030204" pitchFamily="34" charset="0"/>
                                <a:cs typeface="Times New Roman" panose="02020603050405020304" pitchFamily="18" charset="0"/>
                              </a:rPr>
                              <m:t>𝑔𝑎𝑙</m:t>
                            </m:r>
                          </m:e>
                        </m:d>
                      </m:num>
                      <m:den>
                        <m:r>
                          <a:rPr lang="en-US" sz="3200" b="0" i="1" smtClean="0">
                            <a:latin typeface="Cambria Math" panose="02040503050406030204" pitchFamily="18" charset="0"/>
                            <a:ea typeface="Calibri" panose="020F0502020204030204" pitchFamily="34" charset="0"/>
                            <a:cs typeface="Times New Roman" panose="02020603050405020304" pitchFamily="18" charset="0"/>
                          </a:rPr>
                          <m:t>0.49</m:t>
                        </m:r>
                      </m:den>
                    </m:f>
                    <m:r>
                      <a:rPr lang="en-US" sz="3200" b="0" i="1" smtClean="0">
                        <a:latin typeface="Cambria Math" panose="02040503050406030204" pitchFamily="18" charset="0"/>
                        <a:ea typeface="Calibri" panose="020F0502020204030204" pitchFamily="34" charset="0"/>
                        <a:cs typeface="Times New Roman" panose="02020603050405020304" pitchFamily="18" charset="0"/>
                      </a:rPr>
                      <m:t>=</m:t>
                    </m:r>
                    <m:r>
                      <a:rPr lang="en-US" sz="3200" b="1" i="1" smtClean="0">
                        <a:latin typeface="Cambria Math" panose="02040503050406030204" pitchFamily="18" charset="0"/>
                        <a:ea typeface="Calibri" panose="020F0502020204030204" pitchFamily="34" charset="0"/>
                        <a:cs typeface="Times New Roman" panose="02020603050405020304" pitchFamily="18" charset="0"/>
                      </a:rPr>
                      <m:t>𝟏</m:t>
                    </m:r>
                    <m:r>
                      <a:rPr lang="en-US" sz="3200" b="1" i="1" smtClean="0">
                        <a:latin typeface="Cambria Math" panose="02040503050406030204" pitchFamily="18" charset="0"/>
                        <a:ea typeface="Calibri" panose="020F0502020204030204" pitchFamily="34" charset="0"/>
                        <a:cs typeface="Times New Roman" panose="02020603050405020304" pitchFamily="18" charset="0"/>
                      </a:rPr>
                      <m:t>,</m:t>
                    </m:r>
                    <m:r>
                      <a:rPr lang="en-US" sz="3200" b="1" i="1" smtClean="0">
                        <a:latin typeface="Cambria Math" panose="02040503050406030204" pitchFamily="18" charset="0"/>
                        <a:ea typeface="Calibri" panose="020F0502020204030204" pitchFamily="34" charset="0"/>
                        <a:cs typeface="Times New Roman" panose="02020603050405020304" pitchFamily="18" charset="0"/>
                      </a:rPr>
                      <m:t>𝟔𝟕𝟓</m:t>
                    </m:r>
                    <m:r>
                      <a:rPr lang="en-US" sz="3200" b="1" i="1" smtClean="0">
                        <a:latin typeface="Cambria Math" panose="02040503050406030204" pitchFamily="18" charset="0"/>
                        <a:ea typeface="Calibri" panose="020F0502020204030204" pitchFamily="34" charset="0"/>
                        <a:cs typeface="Times New Roman" panose="02020603050405020304" pitchFamily="18" charset="0"/>
                      </a:rPr>
                      <m:t> </m:t>
                    </m:r>
                    <m:r>
                      <a:rPr lang="en-US" sz="3200" b="1" i="1" smtClean="0">
                        <a:latin typeface="Cambria Math" panose="02040503050406030204" pitchFamily="18" charset="0"/>
                        <a:ea typeface="Calibri" panose="020F0502020204030204" pitchFamily="34" charset="0"/>
                        <a:cs typeface="Times New Roman" panose="02020603050405020304" pitchFamily="18" charset="0"/>
                      </a:rPr>
                      <m:t>𝒍𝒃</m:t>
                    </m:r>
                    <m:r>
                      <a:rPr lang="en-US" sz="3200" b="1" i="1" smtClean="0">
                        <a:latin typeface="Cambria Math" panose="02040503050406030204" pitchFamily="18" charset="0"/>
                        <a:ea typeface="Calibri" panose="020F0502020204030204" pitchFamily="34" charset="0"/>
                        <a:cs typeface="Times New Roman" panose="02020603050405020304" pitchFamily="18" charset="0"/>
                      </a:rPr>
                      <m:t>/</m:t>
                    </m:r>
                    <m:r>
                      <a:rPr lang="en-US" sz="3200" b="1" i="1" smtClean="0">
                        <a:latin typeface="Cambria Math" panose="02040503050406030204" pitchFamily="18" charset="0"/>
                        <a:ea typeface="Calibri" panose="020F0502020204030204" pitchFamily="34" charset="0"/>
                        <a:cs typeface="Times New Roman" panose="02020603050405020304" pitchFamily="18" charset="0"/>
                      </a:rPr>
                      <m:t>𝒅𝒂𝒚</m:t>
                    </m:r>
                  </m:oMath>
                </a14:m>
                <a:endParaRPr lang="en-US" sz="3200" b="1" dirty="0">
                  <a:latin typeface="Cambria Math" panose="02040503050406030204" pitchFamily="18" charset="0"/>
                  <a:ea typeface="Cambria Math" panose="02040503050406030204" pitchFamily="18" charset="0"/>
                </a:endParaRPr>
              </a:p>
            </p:txBody>
          </p:sp>
        </mc:Choice>
        <mc:Fallback xmlns="">
          <p:sp>
            <p:nvSpPr>
              <p:cNvPr id="11" name="TextBox 10">
                <a:extLst>
                  <a:ext uri="{FF2B5EF4-FFF2-40B4-BE49-F238E27FC236}">
                    <a16:creationId xmlns:a16="http://schemas.microsoft.com/office/drawing/2014/main" id="{B66BC758-F234-4669-A3DB-49119881BDD1}"/>
                  </a:ext>
                </a:extLst>
              </p:cNvPr>
              <p:cNvSpPr txBox="1">
                <a:spLocks noRot="1" noChangeAspect="1" noMove="1" noResize="1" noEditPoints="1" noAdjustHandles="1" noChangeArrowheads="1" noChangeShapeType="1" noTextEdit="1"/>
              </p:cNvSpPr>
              <p:nvPr/>
            </p:nvSpPr>
            <p:spPr>
              <a:xfrm>
                <a:off x="419620" y="3888404"/>
                <a:ext cx="11772380" cy="826701"/>
              </a:xfrm>
              <a:prstGeom prst="rect">
                <a:avLst/>
              </a:prstGeom>
              <a:blipFill>
                <a:blip r:embed="rId3"/>
                <a:stretch>
                  <a:fillRect l="-1346" b="-9630"/>
                </a:stretch>
              </a:blipFill>
            </p:spPr>
            <p:txBody>
              <a:bodyPr/>
              <a:lstStyle/>
              <a:p>
                <a:r>
                  <a:rPr lang="en-US">
                    <a:noFill/>
                  </a:rPr>
                  <a:t> </a:t>
                </a:r>
              </a:p>
            </p:txBody>
          </p:sp>
        </mc:Fallback>
      </mc:AlternateContent>
      <p:sp>
        <p:nvSpPr>
          <p:cNvPr id="14" name="TextBox 13">
            <a:extLst>
              <a:ext uri="{FF2B5EF4-FFF2-40B4-BE49-F238E27FC236}">
                <a16:creationId xmlns:a16="http://schemas.microsoft.com/office/drawing/2014/main" id="{0D056730-67F3-4873-B691-8F6AD1E7023D}"/>
              </a:ext>
            </a:extLst>
          </p:cNvPr>
          <p:cNvSpPr txBox="1"/>
          <p:nvPr/>
        </p:nvSpPr>
        <p:spPr>
          <a:xfrm>
            <a:off x="446966" y="5382165"/>
            <a:ext cx="11297041" cy="1200329"/>
          </a:xfrm>
          <a:prstGeom prst="rect">
            <a:avLst/>
          </a:prstGeom>
          <a:solidFill>
            <a:schemeClr val="accent5">
              <a:lumMod val="20000"/>
              <a:lumOff val="80000"/>
            </a:schemeClr>
          </a:solidFill>
          <a:ln w="38100">
            <a:solidFill>
              <a:schemeClr val="accent1"/>
            </a:solidFill>
          </a:ln>
        </p:spPr>
        <p:txBody>
          <a:bodyPr wrap="square" rtlCol="0">
            <a:spAutoFit/>
          </a:bodyPr>
          <a:lstStyle/>
          <a:p>
            <a:r>
              <a:rPr lang="en-US" sz="4000" b="1" dirty="0">
                <a:latin typeface="Cambria Math" panose="02040503050406030204" pitchFamily="18" charset="0"/>
                <a:ea typeface="Cambria Math" panose="02040503050406030204" pitchFamily="18" charset="0"/>
              </a:rPr>
              <a:t>1,675 pounds/day </a:t>
            </a:r>
            <a:r>
              <a:rPr lang="en-US" sz="3200" dirty="0">
                <a:latin typeface="Cambria Math" panose="02040503050406030204" pitchFamily="18" charset="0"/>
                <a:ea typeface="Cambria Math" panose="02040503050406030204" pitchFamily="18" charset="0"/>
              </a:rPr>
              <a:t>of 49% alum are required to treat 8.2 MGD to a dosage of 12 mg/L.</a:t>
            </a:r>
          </a:p>
        </p:txBody>
      </p:sp>
      <p:sp>
        <p:nvSpPr>
          <p:cNvPr id="2" name="Title 1">
            <a:extLst>
              <a:ext uri="{FF2B5EF4-FFF2-40B4-BE49-F238E27FC236}">
                <a16:creationId xmlns:a16="http://schemas.microsoft.com/office/drawing/2014/main" id="{77F3384A-4F1F-4A30-96D1-4C3E0D0B151B}"/>
              </a:ext>
            </a:extLst>
          </p:cNvPr>
          <p:cNvSpPr>
            <a:spLocks noGrp="1"/>
          </p:cNvSpPr>
          <p:nvPr>
            <p:ph type="title"/>
          </p:nvPr>
        </p:nvSpPr>
        <p:spPr>
          <a:xfrm>
            <a:off x="838199" y="365125"/>
            <a:ext cx="10953135" cy="1325563"/>
          </a:xfrm>
        </p:spPr>
        <p:txBody>
          <a:bodyPr>
            <a:normAutofit fontScale="90000"/>
          </a:bodyPr>
          <a:lstStyle/>
          <a:p>
            <a:r>
              <a:rPr lang="en-US" dirty="0"/>
              <a:t>How many pounds per day of alum, is needed to treat 8.2 MGD to a dosage of 12 mg/L? The purity of the alum is 49%.</a:t>
            </a:r>
          </a:p>
        </p:txBody>
      </p:sp>
      <p:sp>
        <p:nvSpPr>
          <p:cNvPr id="3" name="Slide Number Placeholder 2">
            <a:extLst>
              <a:ext uri="{FF2B5EF4-FFF2-40B4-BE49-F238E27FC236}">
                <a16:creationId xmlns:a16="http://schemas.microsoft.com/office/drawing/2014/main" id="{B34200D9-69E8-6805-3F94-6F652DF09CF1}"/>
              </a:ext>
            </a:extLst>
          </p:cNvPr>
          <p:cNvSpPr>
            <a:spLocks noGrp="1"/>
          </p:cNvSpPr>
          <p:nvPr>
            <p:ph type="sldNum" sz="quarter" idx="12"/>
          </p:nvPr>
        </p:nvSpPr>
        <p:spPr/>
        <p:txBody>
          <a:bodyPr/>
          <a:lstStyle/>
          <a:p>
            <a:fld id="{F20C37C9-24C4-43B8-8913-454A35791113}" type="slidenum">
              <a:rPr lang="en-US" smtClean="0"/>
              <a:t>9</a:t>
            </a:fld>
            <a:endParaRPr lang="en-US"/>
          </a:p>
        </p:txBody>
      </p:sp>
    </p:spTree>
    <p:extLst>
      <p:ext uri="{BB962C8B-B14F-4D97-AF65-F5344CB8AC3E}">
        <p14:creationId xmlns:p14="http://schemas.microsoft.com/office/powerpoint/2010/main" val="2088363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0" nodeType="afterEffect">
                                  <p:stCondLst>
                                    <p:cond delay="500"/>
                                  </p:stCondLst>
                                  <p:childTnLst>
                                    <p:set>
                                      <p:cBhvr>
                                        <p:cTn id="18" dur="1" fill="hold">
                                          <p:stCondLst>
                                            <p:cond delay="0"/>
                                          </p:stCondLst>
                                        </p:cTn>
                                        <p:tgtEl>
                                          <p:spTgt spid="9">
                                            <p:txEl>
                                              <p:pRg st="0" end="0"/>
                                            </p:txEl>
                                          </p:spTgt>
                                        </p:tgtEl>
                                        <p:attrNameLst>
                                          <p:attrName>style.visibility</p:attrName>
                                        </p:attrNameLst>
                                      </p:cBhvr>
                                      <p:to>
                                        <p:strVal val="visible"/>
                                      </p:to>
                                    </p:set>
                                  </p:childTnLst>
                                </p:cTn>
                              </p:par>
                            </p:childTnLst>
                          </p:cTn>
                        </p:par>
                        <p:par>
                          <p:cTn id="19" fill="hold">
                            <p:stCondLst>
                              <p:cond delay="500"/>
                            </p:stCondLst>
                            <p:childTnLst>
                              <p:par>
                                <p:cTn id="20" presetID="1" presetClass="entr" presetSubtype="0" fill="hold" grpId="0" nodeType="afterEffect">
                                  <p:stCondLst>
                                    <p:cond delay="0"/>
                                  </p:stCondLst>
                                  <p:childTnLst>
                                    <p:set>
                                      <p:cBhvr>
                                        <p:cTn id="21"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4"/>
                                        </p:tgtEl>
                                        <p:attrNameLst>
                                          <p:attrName>style.visibility</p:attrName>
                                        </p:attrNameLst>
                                      </p:cBhvr>
                                      <p:to>
                                        <p:strVal val="visible"/>
                                      </p:to>
                                    </p:set>
                                  </p:childTnLst>
                                </p:cTn>
                              </p:par>
                            </p:childTnLst>
                          </p:cTn>
                        </p:par>
                        <p:par>
                          <p:cTn id="26" fill="hold">
                            <p:stCondLst>
                              <p:cond delay="0"/>
                            </p:stCondLst>
                            <p:childTnLst>
                              <p:par>
                                <p:cTn id="27" presetID="1" presetClass="entr" presetSubtype="0" fill="hold" grpId="0" nodeType="afterEffect">
                                  <p:stCondLst>
                                    <p:cond delay="500"/>
                                  </p:stCondLst>
                                  <p:childTnLst>
                                    <p:set>
                                      <p:cBhvr>
                                        <p:cTn id="28"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left)">
                                      <p:cBhvr>
                                        <p:cTn id="33" dur="500"/>
                                        <p:tgtEl>
                                          <p:spTgt spid="11"/>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wipe(left)">
                                      <p:cBhvr>
                                        <p:cTn id="3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uiExpand="1" build="p"/>
      <p:bldP spid="9" grpId="0" uiExpand="1" build="p"/>
      <p:bldP spid="10" grpId="0" uiExpand="1" build="p"/>
      <p:bldP spid="11" grpId="0"/>
      <p:bldP spid="1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A4CCAB51-34BB-33C2-46C0-7650B9D17DB4}"/>
              </a:ext>
            </a:extLst>
          </p:cNvPr>
          <p:cNvSpPr/>
          <p:nvPr/>
        </p:nvSpPr>
        <p:spPr>
          <a:xfrm rot="1301203">
            <a:off x="481577" y="1770547"/>
            <a:ext cx="10511935" cy="3154710"/>
          </a:xfrm>
          <a:prstGeom prst="rect">
            <a:avLst/>
          </a:prstGeom>
          <a:noFill/>
        </p:spPr>
        <p:txBody>
          <a:bodyPr wrap="square" lIns="91440" tIns="45720" rIns="91440" bIns="45720">
            <a:spAutoFit/>
          </a:bodyPr>
          <a:lstStyle/>
          <a:p>
            <a:pPr algn="ctr"/>
            <a:r>
              <a:rPr lang="en-US" sz="19900" b="1" cap="none" spc="0" dirty="0">
                <a:ln w="9525">
                  <a:solidFill>
                    <a:schemeClr val="bg1">
                      <a:alpha val="20000"/>
                    </a:schemeClr>
                  </a:solidFill>
                  <a:prstDash val="solid"/>
                </a:ln>
                <a:solidFill>
                  <a:schemeClr val="accent6">
                    <a:lumMod val="75000"/>
                    <a:alpha val="10000"/>
                  </a:schemeClr>
                </a:solidFill>
                <a:effectLst>
                  <a:outerShdw blurRad="12700" dist="38100" dir="2700000" algn="tl" rotWithShape="0">
                    <a:schemeClr val="accent5">
                      <a:lumMod val="60000"/>
                      <a:lumOff val="40000"/>
                    </a:schemeClr>
                  </a:outerShdw>
                </a:effectLst>
              </a:rPr>
              <a:t>Practice</a:t>
            </a:r>
          </a:p>
        </p:txBody>
      </p:sp>
      <p:sp>
        <p:nvSpPr>
          <p:cNvPr id="4" name="Rectangle 3">
            <a:extLst>
              <a:ext uri="{FF2B5EF4-FFF2-40B4-BE49-F238E27FC236}">
                <a16:creationId xmlns:a16="http://schemas.microsoft.com/office/drawing/2014/main" id="{7E4C97D0-3059-4D06-872F-442EDD2DB1BB}"/>
              </a:ext>
            </a:extLst>
          </p:cNvPr>
          <p:cNvSpPr/>
          <p:nvPr/>
        </p:nvSpPr>
        <p:spPr>
          <a:xfrm>
            <a:off x="894126" y="1344815"/>
            <a:ext cx="4387879" cy="457200"/>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8FD0FC5E-FA35-49BE-8FC8-1AFF197B20BC}"/>
              </a:ext>
            </a:extLst>
          </p:cNvPr>
          <p:cNvPicPr>
            <a:picLocks noChangeAspect="1"/>
          </p:cNvPicPr>
          <p:nvPr/>
        </p:nvPicPr>
        <p:blipFill rotWithShape="1">
          <a:blip r:embed="rId2">
            <a:clrChange>
              <a:clrFrom>
                <a:srgbClr val="FFFFFF"/>
              </a:clrFrom>
              <a:clrTo>
                <a:srgbClr val="FFFFFF">
                  <a:alpha val="0"/>
                </a:srgbClr>
              </a:clrTo>
            </a:clrChange>
          </a:blip>
          <a:srcRect r="3118"/>
          <a:stretch/>
        </p:blipFill>
        <p:spPr>
          <a:xfrm>
            <a:off x="621689" y="2504874"/>
            <a:ext cx="10579409" cy="1041127"/>
          </a:xfrm>
          <a:prstGeom prst="rect">
            <a:avLst/>
          </a:prstGeom>
          <a:solidFill>
            <a:schemeClr val="bg1"/>
          </a:solidFill>
          <a:ln w="38100">
            <a:solidFill>
              <a:schemeClr val="accent1"/>
            </a:solidFill>
          </a:ln>
        </p:spPr>
      </p:pic>
      <p:sp>
        <p:nvSpPr>
          <p:cNvPr id="6" name="Rectangle 5">
            <a:extLst>
              <a:ext uri="{FF2B5EF4-FFF2-40B4-BE49-F238E27FC236}">
                <a16:creationId xmlns:a16="http://schemas.microsoft.com/office/drawing/2014/main" id="{D4C6CA82-B952-4261-94EE-1F5DA798093C}"/>
              </a:ext>
            </a:extLst>
          </p:cNvPr>
          <p:cNvSpPr/>
          <p:nvPr/>
        </p:nvSpPr>
        <p:spPr>
          <a:xfrm>
            <a:off x="1311390" y="251922"/>
            <a:ext cx="2784576" cy="4572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Content Placeholder 8">
            <a:extLst>
              <a:ext uri="{FF2B5EF4-FFF2-40B4-BE49-F238E27FC236}">
                <a16:creationId xmlns:a16="http://schemas.microsoft.com/office/drawing/2014/main" id="{902918BA-252A-41BA-BC73-91621EAD7C3F}"/>
              </a:ext>
            </a:extLst>
          </p:cNvPr>
          <p:cNvSpPr txBox="1">
            <a:spLocks/>
          </p:cNvSpPr>
          <p:nvPr/>
        </p:nvSpPr>
        <p:spPr>
          <a:xfrm>
            <a:off x="325812" y="2007019"/>
            <a:ext cx="4171972" cy="5847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en-US" b="1" dirty="0">
                <a:solidFill>
                  <a:schemeClr val="accent2"/>
                </a:solidFill>
              </a:rPr>
              <a:t>Feed rate = 16.34 </a:t>
            </a:r>
            <a:r>
              <a:rPr lang="en-US" b="1" dirty="0" err="1">
                <a:solidFill>
                  <a:schemeClr val="accent2"/>
                </a:solidFill>
              </a:rPr>
              <a:t>lb</a:t>
            </a:r>
            <a:r>
              <a:rPr lang="en-US" b="1" dirty="0">
                <a:solidFill>
                  <a:schemeClr val="accent2"/>
                </a:solidFill>
              </a:rPr>
              <a:t>/day</a:t>
            </a:r>
          </a:p>
        </p:txBody>
      </p:sp>
      <p:sp>
        <p:nvSpPr>
          <p:cNvPr id="8" name="Rectangle 7">
            <a:extLst>
              <a:ext uri="{FF2B5EF4-FFF2-40B4-BE49-F238E27FC236}">
                <a16:creationId xmlns:a16="http://schemas.microsoft.com/office/drawing/2014/main" id="{4F144894-77B3-49B2-BC53-7ECDF3F184C4}"/>
              </a:ext>
            </a:extLst>
          </p:cNvPr>
          <p:cNvSpPr/>
          <p:nvPr/>
        </p:nvSpPr>
        <p:spPr>
          <a:xfrm>
            <a:off x="2909673" y="776288"/>
            <a:ext cx="1530953" cy="4572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Content Placeholder 8">
            <a:extLst>
              <a:ext uri="{FF2B5EF4-FFF2-40B4-BE49-F238E27FC236}">
                <a16:creationId xmlns:a16="http://schemas.microsoft.com/office/drawing/2014/main" id="{7C6E3D3C-96B8-454E-9F3F-449866710773}"/>
              </a:ext>
            </a:extLst>
          </p:cNvPr>
          <p:cNvSpPr txBox="1">
            <a:spLocks/>
          </p:cNvSpPr>
          <p:nvPr/>
        </p:nvSpPr>
        <p:spPr>
          <a:xfrm>
            <a:off x="4354552" y="2007018"/>
            <a:ext cx="3617952" cy="5847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en-US" b="1" dirty="0">
                <a:solidFill>
                  <a:schemeClr val="accent2"/>
                </a:solidFill>
              </a:rPr>
              <a:t>Flow rate = 1.0 MGD</a:t>
            </a:r>
          </a:p>
        </p:txBody>
      </p:sp>
      <p:sp>
        <p:nvSpPr>
          <p:cNvPr id="10" name="Content Placeholder 8">
            <a:extLst>
              <a:ext uri="{FF2B5EF4-FFF2-40B4-BE49-F238E27FC236}">
                <a16:creationId xmlns:a16="http://schemas.microsoft.com/office/drawing/2014/main" id="{26B3E132-2ED9-45A6-BA34-47139F812143}"/>
              </a:ext>
            </a:extLst>
          </p:cNvPr>
          <p:cNvSpPr txBox="1">
            <a:spLocks/>
          </p:cNvSpPr>
          <p:nvPr/>
        </p:nvSpPr>
        <p:spPr>
          <a:xfrm>
            <a:off x="7804893" y="2007017"/>
            <a:ext cx="3238500" cy="5847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en-US" b="1" dirty="0">
                <a:solidFill>
                  <a:schemeClr val="accent2"/>
                </a:solidFill>
              </a:rPr>
              <a:t>Purity = 100% = 1</a:t>
            </a: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563D358A-61A0-4DAB-A3D5-8A2FA0D8395B}"/>
                  </a:ext>
                </a:extLst>
              </p:cNvPr>
              <p:cNvSpPr txBox="1"/>
              <p:nvPr/>
            </p:nvSpPr>
            <p:spPr>
              <a:xfrm>
                <a:off x="584445" y="3578993"/>
                <a:ext cx="10944630" cy="1070293"/>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r>
                        <m:rPr>
                          <m:sty m:val="p"/>
                        </m:rPr>
                        <a:rPr lang="en-US" sz="3000" b="0" i="0" smtClean="0">
                          <a:latin typeface="Cambria Math" panose="02040503050406030204" pitchFamily="18" charset="0"/>
                          <a:ea typeface="Calibri" panose="020F0502020204030204" pitchFamily="34" charset="0"/>
                          <a:cs typeface="Times New Roman" panose="02020603050405020304" pitchFamily="18" charset="0"/>
                        </a:rPr>
                        <m:t>Dosage</m:t>
                      </m:r>
                      <m:r>
                        <a:rPr lang="en-US" sz="3000" b="0" i="0" smtClean="0">
                          <a:latin typeface="Cambria Math" panose="02040503050406030204" pitchFamily="18" charset="0"/>
                          <a:ea typeface="Calibri" panose="020F0502020204030204" pitchFamily="34" charset="0"/>
                          <a:cs typeface="Times New Roman" panose="02020603050405020304" pitchFamily="18" charset="0"/>
                        </a:rPr>
                        <m:t>,</m:t>
                      </m:r>
                      <m:r>
                        <a:rPr lang="en-US" sz="3000" b="0" i="1" smtClean="0">
                          <a:latin typeface="Cambria Math" panose="02040503050406030204" pitchFamily="18" charset="0"/>
                          <a:ea typeface="Calibri" panose="020F0502020204030204" pitchFamily="34" charset="0"/>
                          <a:cs typeface="Times New Roman" panose="02020603050405020304" pitchFamily="18" charset="0"/>
                        </a:rPr>
                        <m:t>𝑚𝑔</m:t>
                      </m:r>
                      <m:r>
                        <a:rPr lang="en-US" sz="3000" b="0" i="1" smtClean="0">
                          <a:latin typeface="Cambria Math" panose="02040503050406030204" pitchFamily="18" charset="0"/>
                          <a:ea typeface="Calibri" panose="020F0502020204030204" pitchFamily="34" charset="0"/>
                          <a:cs typeface="Times New Roman" panose="02020603050405020304" pitchFamily="18" charset="0"/>
                        </a:rPr>
                        <m:t>/</m:t>
                      </m:r>
                      <m:r>
                        <a:rPr lang="en-US" sz="3000" b="0" i="1" smtClean="0">
                          <a:latin typeface="Cambria Math" panose="02040503050406030204" pitchFamily="18" charset="0"/>
                          <a:ea typeface="Calibri" panose="020F0502020204030204" pitchFamily="34" charset="0"/>
                          <a:cs typeface="Times New Roman" panose="02020603050405020304" pitchFamily="18" charset="0"/>
                        </a:rPr>
                        <m:t>𝐿</m:t>
                      </m:r>
                      <m:r>
                        <a:rPr lang="en-US" sz="3000" b="0" i="0" smtClean="0">
                          <a:latin typeface="Cambria Math" panose="02040503050406030204" pitchFamily="18" charset="0"/>
                          <a:ea typeface="Calibri" panose="020F0502020204030204" pitchFamily="34" charset="0"/>
                          <a:cs typeface="Times New Roman" panose="02020603050405020304" pitchFamily="18" charset="0"/>
                        </a:rPr>
                        <m:t>=</m:t>
                      </m:r>
                      <m:f>
                        <m:fPr>
                          <m:ctrlPr>
                            <a:rPr lang="en-US" sz="3000" i="1">
                              <a:latin typeface="Cambria Math" panose="02040503050406030204" pitchFamily="18" charset="0"/>
                              <a:ea typeface="Calibri" panose="020F0502020204030204" pitchFamily="34" charset="0"/>
                              <a:cs typeface="Times New Roman" panose="02020603050405020304" pitchFamily="18" charset="0"/>
                            </a:rPr>
                          </m:ctrlPr>
                        </m:fPr>
                        <m:num>
                          <m:d>
                            <m:dPr>
                              <m:ctrlPr>
                                <a:rPr lang="en-US" sz="3000" b="0" i="1" smtClean="0">
                                  <a:latin typeface="Cambria Math" panose="02040503050406030204" pitchFamily="18" charset="0"/>
                                  <a:ea typeface="Calibri" panose="020F0502020204030204" pitchFamily="34" charset="0"/>
                                  <a:cs typeface="Times New Roman" panose="02020603050405020304" pitchFamily="18" charset="0"/>
                                </a:rPr>
                              </m:ctrlPr>
                            </m:dPr>
                            <m:e>
                              <m:r>
                                <m:rPr>
                                  <m:sty m:val="p"/>
                                </m:rPr>
                                <a:rPr lang="en-US" sz="3000" b="0" i="0" smtClean="0">
                                  <a:latin typeface="Cambria Math" panose="02040503050406030204" pitchFamily="18" charset="0"/>
                                  <a:ea typeface="Calibri" panose="020F0502020204030204" pitchFamily="34" charset="0"/>
                                  <a:cs typeface="Times New Roman" panose="02020603050405020304" pitchFamily="18" charset="0"/>
                                </a:rPr>
                                <m:t>Feed</m:t>
                              </m:r>
                              <m:r>
                                <a:rPr lang="en-US" sz="3000" b="0" i="0" smtClean="0">
                                  <a:latin typeface="Cambria Math" panose="02040503050406030204" pitchFamily="18" charset="0"/>
                                  <a:ea typeface="Calibri" panose="020F0502020204030204" pitchFamily="34" charset="0"/>
                                  <a:cs typeface="Times New Roman" panose="02020603050405020304" pitchFamily="18" charset="0"/>
                                </a:rPr>
                                <m:t> </m:t>
                              </m:r>
                              <m:r>
                                <m:rPr>
                                  <m:sty m:val="p"/>
                                </m:rPr>
                                <a:rPr lang="en-US" sz="3000" b="0" i="0" smtClean="0">
                                  <a:latin typeface="Cambria Math" panose="02040503050406030204" pitchFamily="18" charset="0"/>
                                  <a:ea typeface="Calibri" panose="020F0502020204030204" pitchFamily="34" charset="0"/>
                                  <a:cs typeface="Times New Roman" panose="02020603050405020304" pitchFamily="18" charset="0"/>
                                </a:rPr>
                                <m:t>Rate</m:t>
                              </m:r>
                              <m:r>
                                <a:rPr lang="en-US" sz="3000" b="0" i="1" smtClean="0">
                                  <a:latin typeface="Cambria Math" panose="02040503050406030204" pitchFamily="18" charset="0"/>
                                  <a:ea typeface="Calibri" panose="020F0502020204030204" pitchFamily="34" charset="0"/>
                                  <a:cs typeface="Times New Roman" panose="02020603050405020304" pitchFamily="18" charset="0"/>
                                </a:rPr>
                                <m:t>, </m:t>
                              </m:r>
                              <m:r>
                                <a:rPr lang="en-US" sz="3000" b="0" i="1" smtClean="0">
                                  <a:latin typeface="Cambria Math" panose="02040503050406030204" pitchFamily="18" charset="0"/>
                                  <a:ea typeface="Calibri" panose="020F0502020204030204" pitchFamily="34" charset="0"/>
                                  <a:cs typeface="Times New Roman" panose="02020603050405020304" pitchFamily="18" charset="0"/>
                                </a:rPr>
                                <m:t>𝑙𝑏</m:t>
                              </m:r>
                              <m:r>
                                <a:rPr lang="en-US" sz="3000" b="0" i="1" smtClean="0">
                                  <a:latin typeface="Cambria Math" panose="02040503050406030204" pitchFamily="18" charset="0"/>
                                  <a:ea typeface="Calibri" panose="020F0502020204030204" pitchFamily="34" charset="0"/>
                                  <a:cs typeface="Times New Roman" panose="02020603050405020304" pitchFamily="18" charset="0"/>
                                </a:rPr>
                                <m:t>/</m:t>
                              </m:r>
                              <m:r>
                                <a:rPr lang="en-US" sz="3000" b="0" i="1" smtClean="0">
                                  <a:latin typeface="Cambria Math" panose="02040503050406030204" pitchFamily="18" charset="0"/>
                                  <a:ea typeface="Calibri" panose="020F0502020204030204" pitchFamily="34" charset="0"/>
                                  <a:cs typeface="Times New Roman" panose="02020603050405020304" pitchFamily="18" charset="0"/>
                                </a:rPr>
                                <m:t>𝑑𝑎𝑦</m:t>
                              </m:r>
                            </m:e>
                          </m:d>
                          <m:d>
                            <m:dPr>
                              <m:ctrlPr>
                                <a:rPr lang="en-US" sz="3000" b="0" i="1" smtClean="0">
                                  <a:latin typeface="Cambria Math" panose="02040503050406030204" pitchFamily="18" charset="0"/>
                                  <a:ea typeface="Calibri" panose="020F0502020204030204" pitchFamily="34" charset="0"/>
                                  <a:cs typeface="Times New Roman" panose="02020603050405020304" pitchFamily="18" charset="0"/>
                                </a:rPr>
                              </m:ctrlPr>
                            </m:dPr>
                            <m:e>
                              <m:r>
                                <m:rPr>
                                  <m:sty m:val="p"/>
                                </m:rPr>
                                <a:rPr lang="en-US" sz="3000" b="0" i="0" smtClean="0">
                                  <a:latin typeface="Cambria Math" panose="02040503050406030204" pitchFamily="18" charset="0"/>
                                  <a:ea typeface="Calibri" panose="020F0502020204030204" pitchFamily="34" charset="0"/>
                                  <a:cs typeface="Times New Roman" panose="02020603050405020304" pitchFamily="18" charset="0"/>
                                </a:rPr>
                                <m:t>Purity</m:t>
                              </m:r>
                            </m:e>
                          </m:d>
                        </m:num>
                        <m:den>
                          <m:d>
                            <m:dPr>
                              <m:ctrlPr>
                                <a:rPr lang="en-US" sz="3000" i="1">
                                  <a:latin typeface="Cambria Math" panose="02040503050406030204" pitchFamily="18" charset="0"/>
                                  <a:ea typeface="Calibri" panose="020F0502020204030204" pitchFamily="34" charset="0"/>
                                  <a:cs typeface="Times New Roman" panose="02020603050405020304" pitchFamily="18" charset="0"/>
                                </a:rPr>
                              </m:ctrlPr>
                            </m:dPr>
                            <m:e>
                              <m:r>
                                <a:rPr lang="en-US" sz="3000" i="1">
                                  <a:latin typeface="Cambria Math" panose="02040503050406030204" pitchFamily="18" charset="0"/>
                                  <a:ea typeface="Calibri" panose="020F0502020204030204" pitchFamily="34" charset="0"/>
                                  <a:cs typeface="Times New Roman" panose="02020603050405020304" pitchFamily="18" charset="0"/>
                                </a:rPr>
                                <m:t>8.34</m:t>
                              </m:r>
                              <m:r>
                                <a:rPr lang="en-US" sz="3000" b="0" i="1" smtClean="0">
                                  <a:latin typeface="Cambria Math" panose="02040503050406030204" pitchFamily="18" charset="0"/>
                                  <a:ea typeface="Calibri" panose="020F0502020204030204" pitchFamily="34" charset="0"/>
                                  <a:cs typeface="Times New Roman" panose="02020603050405020304" pitchFamily="18" charset="0"/>
                                </a:rPr>
                                <m:t> </m:t>
                              </m:r>
                              <m:r>
                                <a:rPr lang="en-US" sz="3000" b="0" i="1" smtClean="0">
                                  <a:latin typeface="Cambria Math" panose="02040503050406030204" pitchFamily="18" charset="0"/>
                                  <a:ea typeface="Calibri" panose="020F0502020204030204" pitchFamily="34" charset="0"/>
                                  <a:cs typeface="Times New Roman" panose="02020603050405020304" pitchFamily="18" charset="0"/>
                                </a:rPr>
                                <m:t>𝑙𝑏</m:t>
                              </m:r>
                              <m:r>
                                <a:rPr lang="en-US" sz="3000" b="0" i="1" smtClean="0">
                                  <a:latin typeface="Cambria Math" panose="02040503050406030204" pitchFamily="18" charset="0"/>
                                  <a:ea typeface="Calibri" panose="020F0502020204030204" pitchFamily="34" charset="0"/>
                                  <a:cs typeface="Times New Roman" panose="02020603050405020304" pitchFamily="18" charset="0"/>
                                </a:rPr>
                                <m:t>/</m:t>
                              </m:r>
                              <m:r>
                                <a:rPr lang="en-US" sz="3000" b="0" i="1" smtClean="0">
                                  <a:latin typeface="Cambria Math" panose="02040503050406030204" pitchFamily="18" charset="0"/>
                                  <a:ea typeface="Calibri" panose="020F0502020204030204" pitchFamily="34" charset="0"/>
                                  <a:cs typeface="Times New Roman" panose="02020603050405020304" pitchFamily="18" charset="0"/>
                                </a:rPr>
                                <m:t>𝑔𝑎𝑙</m:t>
                              </m:r>
                            </m:e>
                          </m:d>
                          <m:r>
                            <a:rPr lang="en-US" sz="3000" b="0" i="1" smtClean="0">
                              <a:latin typeface="Cambria Math" panose="02040503050406030204" pitchFamily="18" charset="0"/>
                              <a:ea typeface="Calibri" panose="020F0502020204030204" pitchFamily="34" charset="0"/>
                              <a:cs typeface="Times New Roman" panose="02020603050405020304" pitchFamily="18" charset="0"/>
                            </a:rPr>
                            <m:t>(</m:t>
                          </m:r>
                          <m:r>
                            <m:rPr>
                              <m:sty m:val="p"/>
                            </m:rPr>
                            <a:rPr lang="en-US" sz="3000" b="0" i="0" smtClean="0">
                              <a:latin typeface="Cambria Math" panose="02040503050406030204" pitchFamily="18" charset="0"/>
                              <a:ea typeface="Calibri" panose="020F0502020204030204" pitchFamily="34" charset="0"/>
                              <a:cs typeface="Times New Roman" panose="02020603050405020304" pitchFamily="18" charset="0"/>
                            </a:rPr>
                            <m:t>Flow</m:t>
                          </m:r>
                          <m:r>
                            <a:rPr lang="en-US" sz="3000" b="0" i="1" smtClean="0">
                              <a:latin typeface="Cambria Math" panose="02040503050406030204" pitchFamily="18" charset="0"/>
                              <a:ea typeface="Calibri" panose="020F0502020204030204" pitchFamily="34" charset="0"/>
                              <a:cs typeface="Times New Roman" panose="02020603050405020304" pitchFamily="18" charset="0"/>
                            </a:rPr>
                            <m:t>, </m:t>
                          </m:r>
                          <m:r>
                            <a:rPr lang="en-US" sz="3000" b="0" i="1" smtClean="0">
                              <a:latin typeface="Cambria Math" panose="02040503050406030204" pitchFamily="18" charset="0"/>
                              <a:ea typeface="Calibri" panose="020F0502020204030204" pitchFamily="34" charset="0"/>
                              <a:cs typeface="Times New Roman" panose="02020603050405020304" pitchFamily="18" charset="0"/>
                            </a:rPr>
                            <m:t>𝑀𝐺𝐷</m:t>
                          </m:r>
                          <m:r>
                            <a:rPr lang="en-US" sz="3000" b="0" i="1" smtClean="0">
                              <a:latin typeface="Cambria Math" panose="02040503050406030204" pitchFamily="18" charset="0"/>
                              <a:ea typeface="Calibri" panose="020F0502020204030204" pitchFamily="34" charset="0"/>
                              <a:cs typeface="Times New Roman" panose="02020603050405020304" pitchFamily="18" charset="0"/>
                            </a:rPr>
                            <m:t>)</m:t>
                          </m:r>
                        </m:den>
                      </m:f>
                    </m:oMath>
                  </m:oMathPara>
                </a14:m>
                <a:endParaRPr lang="en-US" sz="3000" dirty="0">
                  <a:latin typeface="Cambria Math" panose="02040503050406030204" pitchFamily="18" charset="0"/>
                  <a:ea typeface="Cambria Math" panose="02040503050406030204" pitchFamily="18" charset="0"/>
                </a:endParaRPr>
              </a:p>
            </p:txBody>
          </p:sp>
        </mc:Choice>
        <mc:Fallback xmlns="">
          <p:sp>
            <p:nvSpPr>
              <p:cNvPr id="11" name="TextBox 10">
                <a:extLst>
                  <a:ext uri="{FF2B5EF4-FFF2-40B4-BE49-F238E27FC236}">
                    <a16:creationId xmlns:a16="http://schemas.microsoft.com/office/drawing/2014/main" id="{563D358A-61A0-4DAB-A3D5-8A2FA0D8395B}"/>
                  </a:ext>
                </a:extLst>
              </p:cNvPr>
              <p:cNvSpPr txBox="1">
                <a:spLocks noRot="1" noChangeAspect="1" noMove="1" noResize="1" noEditPoints="1" noAdjustHandles="1" noChangeArrowheads="1" noChangeShapeType="1" noTextEdit="1"/>
              </p:cNvSpPr>
              <p:nvPr/>
            </p:nvSpPr>
            <p:spPr>
              <a:xfrm>
                <a:off x="584445" y="3578993"/>
                <a:ext cx="10944630" cy="1070293"/>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E19914E5-9EE9-4852-9089-EE584E2611F1}"/>
                  </a:ext>
                </a:extLst>
              </p:cNvPr>
              <p:cNvSpPr txBox="1"/>
              <p:nvPr/>
            </p:nvSpPr>
            <p:spPr>
              <a:xfrm>
                <a:off x="625681" y="4617705"/>
                <a:ext cx="10944630" cy="1069267"/>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r>
                        <m:rPr>
                          <m:sty m:val="p"/>
                        </m:rPr>
                        <a:rPr lang="en-US" sz="3000" b="0" i="0" smtClean="0">
                          <a:latin typeface="Cambria Math" panose="02040503050406030204" pitchFamily="18" charset="0"/>
                          <a:ea typeface="Calibri" panose="020F0502020204030204" pitchFamily="34" charset="0"/>
                          <a:cs typeface="Times New Roman" panose="02020603050405020304" pitchFamily="18" charset="0"/>
                        </a:rPr>
                        <m:t>Dosage</m:t>
                      </m:r>
                      <m:r>
                        <a:rPr lang="en-US" sz="3000" b="0" i="0" smtClean="0">
                          <a:latin typeface="Cambria Math" panose="02040503050406030204" pitchFamily="18" charset="0"/>
                          <a:ea typeface="Calibri" panose="020F0502020204030204" pitchFamily="34" charset="0"/>
                          <a:cs typeface="Times New Roman" panose="02020603050405020304" pitchFamily="18" charset="0"/>
                        </a:rPr>
                        <m:t>, </m:t>
                      </m:r>
                      <m:r>
                        <a:rPr lang="en-US" sz="3000" b="0" i="1" smtClean="0">
                          <a:latin typeface="Cambria Math" panose="02040503050406030204" pitchFamily="18" charset="0"/>
                          <a:ea typeface="Calibri" panose="020F0502020204030204" pitchFamily="34" charset="0"/>
                          <a:cs typeface="Times New Roman" panose="02020603050405020304" pitchFamily="18" charset="0"/>
                        </a:rPr>
                        <m:t>𝑚𝑔</m:t>
                      </m:r>
                      <m:r>
                        <a:rPr lang="en-US" sz="3000" b="0" i="1" smtClean="0">
                          <a:latin typeface="Cambria Math" panose="02040503050406030204" pitchFamily="18" charset="0"/>
                          <a:ea typeface="Calibri" panose="020F0502020204030204" pitchFamily="34" charset="0"/>
                          <a:cs typeface="Times New Roman" panose="02020603050405020304" pitchFamily="18" charset="0"/>
                        </a:rPr>
                        <m:t>/</m:t>
                      </m:r>
                      <m:r>
                        <a:rPr lang="en-US" sz="3000" b="0" i="1" smtClean="0">
                          <a:latin typeface="Cambria Math" panose="02040503050406030204" pitchFamily="18" charset="0"/>
                          <a:ea typeface="Calibri" panose="020F0502020204030204" pitchFamily="34" charset="0"/>
                          <a:cs typeface="Times New Roman" panose="02020603050405020304" pitchFamily="18" charset="0"/>
                        </a:rPr>
                        <m:t>𝐿</m:t>
                      </m:r>
                      <m:r>
                        <a:rPr lang="en-US" sz="3000" b="0" i="0" smtClean="0">
                          <a:latin typeface="Cambria Math" panose="02040503050406030204" pitchFamily="18" charset="0"/>
                          <a:ea typeface="Calibri" panose="020F0502020204030204" pitchFamily="34" charset="0"/>
                          <a:cs typeface="Times New Roman" panose="02020603050405020304" pitchFamily="18" charset="0"/>
                        </a:rPr>
                        <m:t>=</m:t>
                      </m:r>
                      <m:f>
                        <m:fPr>
                          <m:ctrlPr>
                            <a:rPr lang="en-US" sz="3000" i="1">
                              <a:latin typeface="Cambria Math" panose="02040503050406030204" pitchFamily="18" charset="0"/>
                              <a:ea typeface="Calibri" panose="020F0502020204030204" pitchFamily="34" charset="0"/>
                              <a:cs typeface="Times New Roman" panose="02020603050405020304" pitchFamily="18" charset="0"/>
                            </a:rPr>
                          </m:ctrlPr>
                        </m:fPr>
                        <m:num>
                          <m:d>
                            <m:dPr>
                              <m:ctrlPr>
                                <a:rPr lang="en-US" sz="3000" b="0" i="1" smtClean="0">
                                  <a:latin typeface="Cambria Math" panose="02040503050406030204" pitchFamily="18" charset="0"/>
                                  <a:ea typeface="Calibri" panose="020F0502020204030204" pitchFamily="34" charset="0"/>
                                  <a:cs typeface="Times New Roman" panose="02020603050405020304" pitchFamily="18" charset="0"/>
                                </a:rPr>
                              </m:ctrlPr>
                            </m:dPr>
                            <m:e>
                              <m:r>
                                <a:rPr lang="en-US" sz="3000" b="0" i="1" smtClean="0">
                                  <a:latin typeface="Cambria Math" panose="02040503050406030204" pitchFamily="18" charset="0"/>
                                  <a:ea typeface="Calibri" panose="020F0502020204030204" pitchFamily="34" charset="0"/>
                                  <a:cs typeface="Times New Roman" panose="02020603050405020304" pitchFamily="18" charset="0"/>
                                </a:rPr>
                                <m:t>16.34 </m:t>
                              </m:r>
                              <m:r>
                                <a:rPr lang="en-US" sz="3000" b="0" i="1" smtClean="0">
                                  <a:latin typeface="Cambria Math" panose="02040503050406030204" pitchFamily="18" charset="0"/>
                                  <a:ea typeface="Calibri" panose="020F0502020204030204" pitchFamily="34" charset="0"/>
                                  <a:cs typeface="Times New Roman" panose="02020603050405020304" pitchFamily="18" charset="0"/>
                                </a:rPr>
                                <m:t>𝑙𝑏</m:t>
                              </m:r>
                              <m:r>
                                <a:rPr lang="en-US" sz="3000" b="0" i="1" smtClean="0">
                                  <a:latin typeface="Cambria Math" panose="02040503050406030204" pitchFamily="18" charset="0"/>
                                  <a:ea typeface="Calibri" panose="020F0502020204030204" pitchFamily="34" charset="0"/>
                                  <a:cs typeface="Times New Roman" panose="02020603050405020304" pitchFamily="18" charset="0"/>
                                </a:rPr>
                                <m:t>/</m:t>
                              </m:r>
                              <m:r>
                                <a:rPr lang="en-US" sz="3000" b="0" i="1" smtClean="0">
                                  <a:latin typeface="Cambria Math" panose="02040503050406030204" pitchFamily="18" charset="0"/>
                                  <a:ea typeface="Calibri" panose="020F0502020204030204" pitchFamily="34" charset="0"/>
                                  <a:cs typeface="Times New Roman" panose="02020603050405020304" pitchFamily="18" charset="0"/>
                                </a:rPr>
                                <m:t>𝑑𝑎𝑦</m:t>
                              </m:r>
                            </m:e>
                          </m:d>
                          <m:d>
                            <m:dPr>
                              <m:ctrlPr>
                                <a:rPr lang="en-US" sz="3000" b="0" i="1" smtClean="0">
                                  <a:latin typeface="Cambria Math" panose="02040503050406030204" pitchFamily="18" charset="0"/>
                                  <a:ea typeface="Calibri" panose="020F0502020204030204" pitchFamily="34" charset="0"/>
                                  <a:cs typeface="Times New Roman" panose="02020603050405020304" pitchFamily="18" charset="0"/>
                                </a:rPr>
                              </m:ctrlPr>
                            </m:dPr>
                            <m:e>
                              <m:r>
                                <a:rPr lang="en-US" sz="3000" b="0" i="1" smtClean="0">
                                  <a:latin typeface="Cambria Math" panose="02040503050406030204" pitchFamily="18" charset="0"/>
                                  <a:ea typeface="Calibri" panose="020F0502020204030204" pitchFamily="34" charset="0"/>
                                  <a:cs typeface="Times New Roman" panose="02020603050405020304" pitchFamily="18" charset="0"/>
                                </a:rPr>
                                <m:t>1</m:t>
                              </m:r>
                            </m:e>
                          </m:d>
                        </m:num>
                        <m:den>
                          <m:d>
                            <m:dPr>
                              <m:ctrlPr>
                                <a:rPr lang="en-US" sz="3000" i="1">
                                  <a:latin typeface="Cambria Math" panose="02040503050406030204" pitchFamily="18" charset="0"/>
                                  <a:ea typeface="Calibri" panose="020F0502020204030204" pitchFamily="34" charset="0"/>
                                  <a:cs typeface="Times New Roman" panose="02020603050405020304" pitchFamily="18" charset="0"/>
                                </a:rPr>
                              </m:ctrlPr>
                            </m:dPr>
                            <m:e>
                              <m:r>
                                <a:rPr lang="en-US" sz="3000" i="1">
                                  <a:latin typeface="Cambria Math" panose="02040503050406030204" pitchFamily="18" charset="0"/>
                                  <a:ea typeface="Calibri" panose="020F0502020204030204" pitchFamily="34" charset="0"/>
                                  <a:cs typeface="Times New Roman" panose="02020603050405020304" pitchFamily="18" charset="0"/>
                                </a:rPr>
                                <m:t>8.34</m:t>
                              </m:r>
                              <m:r>
                                <a:rPr lang="en-US" sz="3000" b="0" i="1" smtClean="0">
                                  <a:latin typeface="Cambria Math" panose="02040503050406030204" pitchFamily="18" charset="0"/>
                                  <a:ea typeface="Calibri" panose="020F0502020204030204" pitchFamily="34" charset="0"/>
                                  <a:cs typeface="Times New Roman" panose="02020603050405020304" pitchFamily="18" charset="0"/>
                                </a:rPr>
                                <m:t> </m:t>
                              </m:r>
                              <m:r>
                                <a:rPr lang="en-US" sz="3000" b="0" i="1" smtClean="0">
                                  <a:latin typeface="Cambria Math" panose="02040503050406030204" pitchFamily="18" charset="0"/>
                                  <a:ea typeface="Calibri" panose="020F0502020204030204" pitchFamily="34" charset="0"/>
                                  <a:cs typeface="Times New Roman" panose="02020603050405020304" pitchFamily="18" charset="0"/>
                                </a:rPr>
                                <m:t>𝑙𝑏</m:t>
                              </m:r>
                              <m:r>
                                <a:rPr lang="en-US" sz="3000" b="0" i="1" smtClean="0">
                                  <a:latin typeface="Cambria Math" panose="02040503050406030204" pitchFamily="18" charset="0"/>
                                  <a:ea typeface="Calibri" panose="020F0502020204030204" pitchFamily="34" charset="0"/>
                                  <a:cs typeface="Times New Roman" panose="02020603050405020304" pitchFamily="18" charset="0"/>
                                </a:rPr>
                                <m:t>/</m:t>
                              </m:r>
                              <m:r>
                                <a:rPr lang="en-US" sz="3000" b="0" i="1" smtClean="0">
                                  <a:latin typeface="Cambria Math" panose="02040503050406030204" pitchFamily="18" charset="0"/>
                                  <a:ea typeface="Calibri" panose="020F0502020204030204" pitchFamily="34" charset="0"/>
                                  <a:cs typeface="Times New Roman" panose="02020603050405020304" pitchFamily="18" charset="0"/>
                                </a:rPr>
                                <m:t>𝑔𝑎𝑙</m:t>
                              </m:r>
                            </m:e>
                          </m:d>
                          <m:d>
                            <m:dPr>
                              <m:ctrlPr>
                                <a:rPr lang="en-US" sz="3000" b="0" i="1" smtClean="0">
                                  <a:latin typeface="Cambria Math" panose="02040503050406030204" pitchFamily="18" charset="0"/>
                                  <a:ea typeface="Calibri" panose="020F0502020204030204" pitchFamily="34" charset="0"/>
                                  <a:cs typeface="Times New Roman" panose="02020603050405020304" pitchFamily="18" charset="0"/>
                                </a:rPr>
                              </m:ctrlPr>
                            </m:dPr>
                            <m:e>
                              <m:r>
                                <a:rPr lang="en-US" sz="3000" b="0" i="1" smtClean="0">
                                  <a:latin typeface="Cambria Math" panose="02040503050406030204" pitchFamily="18" charset="0"/>
                                  <a:ea typeface="Calibri" panose="020F0502020204030204" pitchFamily="34" charset="0"/>
                                  <a:cs typeface="Times New Roman" panose="02020603050405020304" pitchFamily="18" charset="0"/>
                                </a:rPr>
                                <m:t>1.0 </m:t>
                              </m:r>
                              <m:r>
                                <a:rPr lang="en-US" sz="3000" b="0" i="1" smtClean="0">
                                  <a:latin typeface="Cambria Math" panose="02040503050406030204" pitchFamily="18" charset="0"/>
                                  <a:ea typeface="Calibri" panose="020F0502020204030204" pitchFamily="34" charset="0"/>
                                  <a:cs typeface="Times New Roman" panose="02020603050405020304" pitchFamily="18" charset="0"/>
                                </a:rPr>
                                <m:t>𝑀𝐺𝐷</m:t>
                              </m:r>
                            </m:e>
                          </m:d>
                        </m:den>
                      </m:f>
                      <m:r>
                        <a:rPr lang="en-US" sz="3000" b="0" i="1" smtClean="0">
                          <a:latin typeface="Cambria Math" panose="02040503050406030204" pitchFamily="18" charset="0"/>
                          <a:ea typeface="Calibri" panose="020F0502020204030204" pitchFamily="34" charset="0"/>
                          <a:cs typeface="Times New Roman" panose="02020603050405020304" pitchFamily="18" charset="0"/>
                        </a:rPr>
                        <m:t>=</m:t>
                      </m:r>
                      <m:r>
                        <a:rPr lang="en-US" sz="3000" b="1" i="1" smtClean="0">
                          <a:latin typeface="Cambria Math" panose="02040503050406030204" pitchFamily="18" charset="0"/>
                          <a:ea typeface="Calibri" panose="020F0502020204030204" pitchFamily="34" charset="0"/>
                          <a:cs typeface="Times New Roman" panose="02020603050405020304" pitchFamily="18" charset="0"/>
                        </a:rPr>
                        <m:t>𝟏</m:t>
                      </m:r>
                      <m:r>
                        <a:rPr lang="en-US" sz="3000" b="1" i="1" smtClean="0">
                          <a:latin typeface="Cambria Math" panose="02040503050406030204" pitchFamily="18" charset="0"/>
                          <a:ea typeface="Calibri" panose="020F0502020204030204" pitchFamily="34" charset="0"/>
                          <a:cs typeface="Times New Roman" panose="02020603050405020304" pitchFamily="18" charset="0"/>
                        </a:rPr>
                        <m:t>.</m:t>
                      </m:r>
                      <m:r>
                        <a:rPr lang="en-US" sz="3000" b="1" i="1" smtClean="0">
                          <a:latin typeface="Cambria Math" panose="02040503050406030204" pitchFamily="18" charset="0"/>
                          <a:ea typeface="Calibri" panose="020F0502020204030204" pitchFamily="34" charset="0"/>
                          <a:cs typeface="Times New Roman" panose="02020603050405020304" pitchFamily="18" charset="0"/>
                        </a:rPr>
                        <m:t>𝟗𝟔</m:t>
                      </m:r>
                      <m:r>
                        <a:rPr lang="en-US" sz="3000" b="1" i="1" smtClean="0">
                          <a:latin typeface="Cambria Math" panose="02040503050406030204" pitchFamily="18" charset="0"/>
                          <a:ea typeface="Calibri" panose="020F0502020204030204" pitchFamily="34" charset="0"/>
                          <a:cs typeface="Times New Roman" panose="02020603050405020304" pitchFamily="18" charset="0"/>
                        </a:rPr>
                        <m:t> </m:t>
                      </m:r>
                      <m:r>
                        <a:rPr lang="en-US" sz="3000" b="1" i="1" smtClean="0">
                          <a:latin typeface="Cambria Math" panose="02040503050406030204" pitchFamily="18" charset="0"/>
                          <a:ea typeface="Calibri" panose="020F0502020204030204" pitchFamily="34" charset="0"/>
                          <a:cs typeface="Times New Roman" panose="02020603050405020304" pitchFamily="18" charset="0"/>
                        </a:rPr>
                        <m:t>𝒎𝒈</m:t>
                      </m:r>
                      <m:r>
                        <a:rPr lang="en-US" sz="3000" b="1" i="1" smtClean="0">
                          <a:latin typeface="Cambria Math" panose="02040503050406030204" pitchFamily="18" charset="0"/>
                          <a:ea typeface="Calibri" panose="020F0502020204030204" pitchFamily="34" charset="0"/>
                          <a:cs typeface="Times New Roman" panose="02020603050405020304" pitchFamily="18" charset="0"/>
                        </a:rPr>
                        <m:t>/</m:t>
                      </m:r>
                      <m:r>
                        <a:rPr lang="en-US" sz="3000" b="1" i="1" smtClean="0">
                          <a:latin typeface="Cambria Math" panose="02040503050406030204" pitchFamily="18" charset="0"/>
                          <a:ea typeface="Calibri" panose="020F0502020204030204" pitchFamily="34" charset="0"/>
                          <a:cs typeface="Times New Roman" panose="02020603050405020304" pitchFamily="18" charset="0"/>
                        </a:rPr>
                        <m:t>𝑳</m:t>
                      </m:r>
                    </m:oMath>
                  </m:oMathPara>
                </a14:m>
                <a:endParaRPr lang="en-US" sz="3000" b="1" dirty="0">
                  <a:latin typeface="Cambria Math" panose="02040503050406030204" pitchFamily="18" charset="0"/>
                  <a:ea typeface="Cambria Math" panose="02040503050406030204" pitchFamily="18" charset="0"/>
                </a:endParaRPr>
              </a:p>
            </p:txBody>
          </p:sp>
        </mc:Choice>
        <mc:Fallback xmlns="">
          <p:sp>
            <p:nvSpPr>
              <p:cNvPr id="12" name="TextBox 11">
                <a:extLst>
                  <a:ext uri="{FF2B5EF4-FFF2-40B4-BE49-F238E27FC236}">
                    <a16:creationId xmlns:a16="http://schemas.microsoft.com/office/drawing/2014/main" id="{E19914E5-9EE9-4852-9089-EE584E2611F1}"/>
                  </a:ext>
                </a:extLst>
              </p:cNvPr>
              <p:cNvSpPr txBox="1">
                <a:spLocks noRot="1" noChangeAspect="1" noMove="1" noResize="1" noEditPoints="1" noAdjustHandles="1" noChangeArrowheads="1" noChangeShapeType="1" noTextEdit="1"/>
              </p:cNvSpPr>
              <p:nvPr/>
            </p:nvSpPr>
            <p:spPr>
              <a:xfrm>
                <a:off x="625681" y="4617705"/>
                <a:ext cx="10944630" cy="1069267"/>
              </a:xfrm>
              <a:prstGeom prst="rect">
                <a:avLst/>
              </a:prstGeom>
              <a:blipFill>
                <a:blip r:embed="rId4"/>
                <a:stretch>
                  <a:fillRect/>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681F4311-74EC-4F38-B03D-D50018CA286B}"/>
              </a:ext>
            </a:extLst>
          </p:cNvPr>
          <p:cNvSpPr txBox="1"/>
          <p:nvPr/>
        </p:nvSpPr>
        <p:spPr>
          <a:xfrm>
            <a:off x="447479" y="5681458"/>
            <a:ext cx="11297041" cy="1077218"/>
          </a:xfrm>
          <a:prstGeom prst="rect">
            <a:avLst/>
          </a:prstGeom>
          <a:solidFill>
            <a:schemeClr val="accent5">
              <a:lumMod val="20000"/>
              <a:lumOff val="80000"/>
            </a:schemeClr>
          </a:solidFill>
          <a:ln w="38100">
            <a:solidFill>
              <a:schemeClr val="accent1"/>
            </a:solidFill>
          </a:ln>
        </p:spPr>
        <p:txBody>
          <a:bodyPr wrap="square" rtlCol="0">
            <a:spAutoFit/>
          </a:bodyPr>
          <a:lstStyle/>
          <a:p>
            <a:r>
              <a:rPr lang="en-US" sz="3600" b="1" dirty="0">
                <a:latin typeface="Cambria Math" panose="02040503050406030204" pitchFamily="18" charset="0"/>
                <a:ea typeface="Cambria Math" panose="02040503050406030204" pitchFamily="18" charset="0"/>
              </a:rPr>
              <a:t>2.0 mg/L </a:t>
            </a:r>
            <a:r>
              <a:rPr lang="en-US" sz="2800" dirty="0">
                <a:latin typeface="Cambria Math" panose="02040503050406030204" pitchFamily="18" charset="0"/>
                <a:ea typeface="Cambria Math" panose="02040503050406030204" pitchFamily="18" charset="0"/>
              </a:rPr>
              <a:t>is the average dose of zinc orthophosphate when 1 MGD of water is treated with 16.34 </a:t>
            </a:r>
            <a:r>
              <a:rPr lang="en-US" sz="2800" dirty="0" err="1">
                <a:latin typeface="Cambria Math" panose="02040503050406030204" pitchFamily="18" charset="0"/>
                <a:ea typeface="Cambria Math" panose="02040503050406030204" pitchFamily="18" charset="0"/>
              </a:rPr>
              <a:t>lbs</a:t>
            </a:r>
            <a:r>
              <a:rPr lang="en-US" sz="2800" dirty="0">
                <a:latin typeface="Cambria Math" panose="02040503050406030204" pitchFamily="18" charset="0"/>
                <a:ea typeface="Cambria Math" panose="02040503050406030204" pitchFamily="18" charset="0"/>
              </a:rPr>
              <a:t>/day.</a:t>
            </a:r>
          </a:p>
        </p:txBody>
      </p:sp>
      <p:sp>
        <p:nvSpPr>
          <p:cNvPr id="2" name="Title 1">
            <a:extLst>
              <a:ext uri="{FF2B5EF4-FFF2-40B4-BE49-F238E27FC236}">
                <a16:creationId xmlns:a16="http://schemas.microsoft.com/office/drawing/2014/main" id="{77137154-6FBD-43F2-98E0-95C24ED34CFD}"/>
              </a:ext>
            </a:extLst>
          </p:cNvPr>
          <p:cNvSpPr>
            <a:spLocks noGrp="1"/>
          </p:cNvSpPr>
          <p:nvPr>
            <p:ph type="title"/>
          </p:nvPr>
        </p:nvSpPr>
        <p:spPr/>
        <p:txBody>
          <a:bodyPr>
            <a:normAutofit fontScale="90000"/>
          </a:bodyPr>
          <a:lstStyle/>
          <a:p>
            <a:r>
              <a:rPr lang="en-US" dirty="0"/>
              <a:t>If 16.34 </a:t>
            </a:r>
            <a:r>
              <a:rPr lang="en-US" dirty="0" err="1"/>
              <a:t>lbs</a:t>
            </a:r>
            <a:r>
              <a:rPr lang="en-US" dirty="0"/>
              <a:t>/day of zinc orthophosphate has been fed into a 1 MGD water system, determine the average dose in mg/L.</a:t>
            </a:r>
          </a:p>
        </p:txBody>
      </p:sp>
      <p:sp>
        <p:nvSpPr>
          <p:cNvPr id="3" name="Slide Number Placeholder 2">
            <a:extLst>
              <a:ext uri="{FF2B5EF4-FFF2-40B4-BE49-F238E27FC236}">
                <a16:creationId xmlns:a16="http://schemas.microsoft.com/office/drawing/2014/main" id="{EBE0232E-0A51-6EB4-2075-174CFF660610}"/>
              </a:ext>
            </a:extLst>
          </p:cNvPr>
          <p:cNvSpPr>
            <a:spLocks noGrp="1"/>
          </p:cNvSpPr>
          <p:nvPr>
            <p:ph type="sldNum" sz="quarter" idx="12"/>
          </p:nvPr>
        </p:nvSpPr>
        <p:spPr/>
        <p:txBody>
          <a:bodyPr/>
          <a:lstStyle/>
          <a:p>
            <a:fld id="{F20C37C9-24C4-43B8-8913-454A35791113}" type="slidenum">
              <a:rPr lang="en-US" smtClean="0"/>
              <a:t>10</a:t>
            </a:fld>
            <a:endParaRPr lang="en-US"/>
          </a:p>
        </p:txBody>
      </p:sp>
      <p:grpSp>
        <p:nvGrpSpPr>
          <p:cNvPr id="22" name="Group 21">
            <a:extLst>
              <a:ext uri="{FF2B5EF4-FFF2-40B4-BE49-F238E27FC236}">
                <a16:creationId xmlns:a16="http://schemas.microsoft.com/office/drawing/2014/main" id="{21E2DDFB-90A5-0F06-61A8-2FCBBA3B1AF5}"/>
              </a:ext>
            </a:extLst>
          </p:cNvPr>
          <p:cNvGrpSpPr/>
          <p:nvPr/>
        </p:nvGrpSpPr>
        <p:grpSpPr>
          <a:xfrm>
            <a:off x="10769536" y="614145"/>
            <a:ext cx="1143943" cy="1143943"/>
            <a:chOff x="10769536" y="614145"/>
            <a:chExt cx="1143943" cy="1143943"/>
          </a:xfrm>
        </p:grpSpPr>
        <p:pic>
          <p:nvPicPr>
            <p:cNvPr id="16" name="Graphic 15" descr="Raised hand with solid fill">
              <a:extLst>
                <a:ext uri="{FF2B5EF4-FFF2-40B4-BE49-F238E27FC236}">
                  <a16:creationId xmlns:a16="http://schemas.microsoft.com/office/drawing/2014/main" id="{8D02BB4C-B306-2E15-8D0D-94FC8137401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769536" y="614145"/>
              <a:ext cx="1143943" cy="1143943"/>
            </a:xfrm>
            <a:prstGeom prst="rect">
              <a:avLst/>
            </a:prstGeom>
          </p:spPr>
        </p:pic>
        <p:sp>
          <p:nvSpPr>
            <p:cNvPr id="21" name="TextBox 20">
              <a:extLst>
                <a:ext uri="{FF2B5EF4-FFF2-40B4-BE49-F238E27FC236}">
                  <a16:creationId xmlns:a16="http://schemas.microsoft.com/office/drawing/2014/main" id="{2E8E2653-B1B9-7197-98D1-3468504E2FC7}"/>
                </a:ext>
              </a:extLst>
            </p:cNvPr>
            <p:cNvSpPr txBox="1"/>
            <p:nvPr/>
          </p:nvSpPr>
          <p:spPr>
            <a:xfrm>
              <a:off x="11113484" y="1136291"/>
              <a:ext cx="331200" cy="523220"/>
            </a:xfrm>
            <a:prstGeom prst="rect">
              <a:avLst/>
            </a:prstGeom>
            <a:noFill/>
            <a:ln>
              <a:noFill/>
            </a:ln>
          </p:spPr>
          <p:txBody>
            <a:bodyPr wrap="square" rtlCol="0">
              <a:spAutoFit/>
            </a:bodyPr>
            <a:lstStyle/>
            <a:p>
              <a:pPr algn="ctr"/>
              <a:r>
                <a:rPr lang="en-US" sz="2800" b="1" dirty="0">
                  <a:solidFill>
                    <a:schemeClr val="bg1"/>
                  </a:solidFill>
                </a:rPr>
                <a:t>1</a:t>
              </a:r>
            </a:p>
          </p:txBody>
        </p:sp>
      </p:grpSp>
    </p:spTree>
    <p:extLst>
      <p:ext uri="{BB962C8B-B14F-4D97-AF65-F5344CB8AC3E}">
        <p14:creationId xmlns:p14="http://schemas.microsoft.com/office/powerpoint/2010/main" val="840988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500"/>
                                  </p:stCondLst>
                                  <p:childTnLst>
                                    <p:set>
                                      <p:cBhvr>
                                        <p:cTn id="13"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grpId="0" nodeType="afterEffect">
                                  <p:stCondLst>
                                    <p:cond delay="500"/>
                                  </p:stCondLst>
                                  <p:childTnLst>
                                    <p:set>
                                      <p:cBhvr>
                                        <p:cTn id="2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left)">
                                      <p:cBhvr>
                                        <p:cTn id="29" dur="500"/>
                                        <p:tgtEl>
                                          <p:spTgt spid="5"/>
                                        </p:tgtEl>
                                      </p:cBhvr>
                                    </p:animEffect>
                                  </p:childTnLst>
                                </p:cTn>
                              </p:par>
                            </p:childTnLst>
                          </p:cTn>
                        </p:par>
                      </p:childTnLst>
                    </p:cTn>
                  </p:par>
                  <p:par>
                    <p:cTn id="30" fill="hold">
                      <p:stCondLst>
                        <p:cond delay="indefinite"/>
                      </p:stCondLst>
                      <p:childTnLst>
                        <p:par>
                          <p:cTn id="31" fill="hold">
                            <p:stCondLst>
                              <p:cond delay="0"/>
                            </p:stCondLst>
                            <p:childTnLst>
                              <p:par>
                                <p:cTn id="32" presetID="49" presetClass="entr" presetSubtype="0" decel="100000" fill="hold" grpId="0" nodeType="click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anim calcmode="lin" valueType="num">
                                      <p:cBhvr>
                                        <p:cTn id="36" dur="500" fill="hold"/>
                                        <p:tgtEl>
                                          <p:spTgt spid="11"/>
                                        </p:tgtEl>
                                        <p:attrNameLst>
                                          <p:attrName>style.rotation</p:attrName>
                                        </p:attrNameLst>
                                      </p:cBhvr>
                                      <p:tavLst>
                                        <p:tav tm="0">
                                          <p:val>
                                            <p:fltVal val="360"/>
                                          </p:val>
                                        </p:tav>
                                        <p:tav tm="100000">
                                          <p:val>
                                            <p:fltVal val="0"/>
                                          </p:val>
                                        </p:tav>
                                      </p:tavLst>
                                    </p:anim>
                                    <p:animEffect transition="in" filter="fade">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left)">
                                      <p:cBhvr>
                                        <p:cTn id="42" dur="5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ipe(left)">
                                      <p:cBhvr>
                                        <p:cTn id="4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uiExpand="1" build="p"/>
      <p:bldP spid="8" grpId="0" animBg="1"/>
      <p:bldP spid="9" grpId="0" uiExpand="1" build="p"/>
      <p:bldP spid="10" grpId="0" uiExpand="1" build="p"/>
      <p:bldP spid="11" grpId="0"/>
      <p:bldP spid="12" grpId="0"/>
      <p:bldP spid="1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water, outdoor, grass, sky&#10;&#10;Description automatically generated">
            <a:extLst>
              <a:ext uri="{FF2B5EF4-FFF2-40B4-BE49-F238E27FC236}">
                <a16:creationId xmlns:a16="http://schemas.microsoft.com/office/drawing/2014/main" id="{8CB827EC-C696-A2A9-2ECA-D2B90A1E04A1}"/>
              </a:ext>
            </a:extLst>
          </p:cNvPr>
          <p:cNvPicPr>
            <a:picLocks noChangeAspect="1"/>
          </p:cNvPicPr>
          <p:nvPr/>
        </p:nvPicPr>
        <p:blipFill rotWithShape="1">
          <a:blip r:embed="rId2">
            <a:alphaModFix amt="35000"/>
            <a:extLst>
              <a:ext uri="{28A0092B-C50C-407E-A947-70E740481C1C}">
                <a14:useLocalDpi xmlns:a14="http://schemas.microsoft.com/office/drawing/2010/main" val="0"/>
              </a:ext>
            </a:extLst>
          </a:blip>
          <a:srcRect t="6746" b="18254"/>
          <a:stretch/>
        </p:blipFill>
        <p:spPr>
          <a:xfrm>
            <a:off x="0" y="1"/>
            <a:ext cx="12192000" cy="6858000"/>
          </a:xfrm>
          <a:prstGeom prst="rect">
            <a:avLst/>
          </a:prstGeom>
        </p:spPr>
      </p:pic>
      <p:sp>
        <p:nvSpPr>
          <p:cNvPr id="2" name="Title 1">
            <a:extLst>
              <a:ext uri="{FF2B5EF4-FFF2-40B4-BE49-F238E27FC236}">
                <a16:creationId xmlns:a16="http://schemas.microsoft.com/office/drawing/2014/main" id="{7F143AC6-BEDC-1188-30E3-04182526FAE5}"/>
              </a:ext>
            </a:extLst>
          </p:cNvPr>
          <p:cNvSpPr>
            <a:spLocks noGrp="1"/>
          </p:cNvSpPr>
          <p:nvPr>
            <p:ph type="title"/>
          </p:nvPr>
        </p:nvSpPr>
        <p:spPr/>
        <p:txBody>
          <a:bodyPr/>
          <a:lstStyle/>
          <a:p>
            <a:r>
              <a:rPr lang="en-US" dirty="0"/>
              <a:t>Surface Area Application of Chemicals</a:t>
            </a:r>
          </a:p>
        </p:txBody>
      </p:sp>
      <p:sp>
        <p:nvSpPr>
          <p:cNvPr id="3" name="Text Placeholder 2">
            <a:extLst>
              <a:ext uri="{FF2B5EF4-FFF2-40B4-BE49-F238E27FC236}">
                <a16:creationId xmlns:a16="http://schemas.microsoft.com/office/drawing/2014/main" id="{1E3B8487-9212-6CC9-BEA1-B09157343F5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9CDC9FC-DCE1-453B-A26E-703CE2120EEA}"/>
              </a:ext>
            </a:extLst>
          </p:cNvPr>
          <p:cNvSpPr>
            <a:spLocks noGrp="1"/>
          </p:cNvSpPr>
          <p:nvPr>
            <p:ph type="sldNum" sz="quarter" idx="12"/>
          </p:nvPr>
        </p:nvSpPr>
        <p:spPr/>
        <p:txBody>
          <a:bodyPr/>
          <a:lstStyle/>
          <a:p>
            <a:fld id="{F20C37C9-24C4-43B8-8913-454A35791113}" type="slidenum">
              <a:rPr lang="en-US" smtClean="0"/>
              <a:t>11</a:t>
            </a:fld>
            <a:endParaRPr lang="en-US"/>
          </a:p>
        </p:txBody>
      </p:sp>
    </p:spTree>
    <p:extLst>
      <p:ext uri="{BB962C8B-B14F-4D97-AF65-F5344CB8AC3E}">
        <p14:creationId xmlns:p14="http://schemas.microsoft.com/office/powerpoint/2010/main" val="24935835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B9787E71-4CC5-20F2-1F5F-E6F1DF524093}"/>
              </a:ext>
            </a:extLst>
          </p:cNvPr>
          <p:cNvSpPr/>
          <p:nvPr/>
        </p:nvSpPr>
        <p:spPr>
          <a:xfrm rot="1301203">
            <a:off x="481577" y="1770547"/>
            <a:ext cx="10511935" cy="3154710"/>
          </a:xfrm>
          <a:prstGeom prst="rect">
            <a:avLst/>
          </a:prstGeom>
          <a:noFill/>
        </p:spPr>
        <p:txBody>
          <a:bodyPr wrap="square" lIns="91440" tIns="45720" rIns="91440" bIns="45720">
            <a:spAutoFit/>
          </a:bodyPr>
          <a:lstStyle/>
          <a:p>
            <a:pPr algn="ctr"/>
            <a:r>
              <a:rPr lang="en-US" sz="19900" b="1" cap="none" spc="0" dirty="0">
                <a:ln w="9525">
                  <a:solidFill>
                    <a:schemeClr val="bg1">
                      <a:alpha val="20000"/>
                    </a:schemeClr>
                  </a:solidFill>
                  <a:prstDash val="solid"/>
                </a:ln>
                <a:solidFill>
                  <a:schemeClr val="accent5">
                    <a:alpha val="10000"/>
                  </a:schemeClr>
                </a:solidFill>
                <a:effectLst>
                  <a:outerShdw blurRad="12700" dist="38100" dir="2700000" algn="tl" rotWithShape="0">
                    <a:schemeClr val="accent5">
                      <a:lumMod val="60000"/>
                      <a:lumOff val="40000"/>
                    </a:schemeClr>
                  </a:outerShdw>
                </a:effectLst>
              </a:rPr>
              <a:t>Example</a:t>
            </a:r>
          </a:p>
        </p:txBody>
      </p:sp>
      <p:sp>
        <p:nvSpPr>
          <p:cNvPr id="4" name="Rectangle 3">
            <a:extLst>
              <a:ext uri="{FF2B5EF4-FFF2-40B4-BE49-F238E27FC236}">
                <a16:creationId xmlns:a16="http://schemas.microsoft.com/office/drawing/2014/main" id="{EDAA9F72-4E51-43C7-961A-BDBD793B7AC0}"/>
              </a:ext>
            </a:extLst>
          </p:cNvPr>
          <p:cNvSpPr/>
          <p:nvPr/>
        </p:nvSpPr>
        <p:spPr>
          <a:xfrm>
            <a:off x="4070583" y="1297233"/>
            <a:ext cx="6971665" cy="457200"/>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3F6EF629-CF1D-41DE-B9DF-C823D7E4A4BC}"/>
              </a:ext>
            </a:extLst>
          </p:cNvPr>
          <p:cNvSpPr/>
          <p:nvPr/>
        </p:nvSpPr>
        <p:spPr>
          <a:xfrm>
            <a:off x="838200" y="780922"/>
            <a:ext cx="5404063" cy="4572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Content Placeholder 8">
            <a:extLst>
              <a:ext uri="{FF2B5EF4-FFF2-40B4-BE49-F238E27FC236}">
                <a16:creationId xmlns:a16="http://schemas.microsoft.com/office/drawing/2014/main" id="{9BF7A898-E0AE-4C9B-8399-965DF18C8D88}"/>
              </a:ext>
            </a:extLst>
          </p:cNvPr>
          <p:cNvSpPr txBox="1">
            <a:spLocks/>
          </p:cNvSpPr>
          <p:nvPr/>
        </p:nvSpPr>
        <p:spPr>
          <a:xfrm>
            <a:off x="690834" y="1950357"/>
            <a:ext cx="4318440" cy="5847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en-US" b="1" dirty="0">
                <a:solidFill>
                  <a:schemeClr val="accent2"/>
                </a:solidFill>
              </a:rPr>
              <a:t>Reservoir length = 1,200’ </a:t>
            </a:r>
          </a:p>
        </p:txBody>
      </p:sp>
      <p:sp>
        <p:nvSpPr>
          <p:cNvPr id="7" name="Content Placeholder 8">
            <a:extLst>
              <a:ext uri="{FF2B5EF4-FFF2-40B4-BE49-F238E27FC236}">
                <a16:creationId xmlns:a16="http://schemas.microsoft.com/office/drawing/2014/main" id="{949674FD-205F-4567-888D-3C60482A2D0B}"/>
              </a:ext>
            </a:extLst>
          </p:cNvPr>
          <p:cNvSpPr txBox="1">
            <a:spLocks/>
          </p:cNvSpPr>
          <p:nvPr/>
        </p:nvSpPr>
        <p:spPr>
          <a:xfrm>
            <a:off x="4857833" y="1950356"/>
            <a:ext cx="4318440" cy="5847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en-US" b="1" dirty="0">
                <a:solidFill>
                  <a:schemeClr val="accent2"/>
                </a:solidFill>
              </a:rPr>
              <a:t>Reservoir width = 600’ </a:t>
            </a:r>
          </a:p>
        </p:txBody>
      </p:sp>
      <p:sp>
        <p:nvSpPr>
          <p:cNvPr id="8" name="Rectangle 7">
            <a:extLst>
              <a:ext uri="{FF2B5EF4-FFF2-40B4-BE49-F238E27FC236}">
                <a16:creationId xmlns:a16="http://schemas.microsoft.com/office/drawing/2014/main" id="{34D1B5B2-15D0-48F4-8BB9-680C2042424A}"/>
              </a:ext>
            </a:extLst>
          </p:cNvPr>
          <p:cNvSpPr/>
          <p:nvPr/>
        </p:nvSpPr>
        <p:spPr>
          <a:xfrm>
            <a:off x="7497018" y="772867"/>
            <a:ext cx="4559788" cy="4572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Content Placeholder 8">
            <a:extLst>
              <a:ext uri="{FF2B5EF4-FFF2-40B4-BE49-F238E27FC236}">
                <a16:creationId xmlns:a16="http://schemas.microsoft.com/office/drawing/2014/main" id="{9AC26704-2BB8-4322-88B6-2B4CE876E581}"/>
              </a:ext>
            </a:extLst>
          </p:cNvPr>
          <p:cNvSpPr>
            <a:spLocks noGrp="1"/>
          </p:cNvSpPr>
          <p:nvPr>
            <p:ph idx="1"/>
          </p:nvPr>
        </p:nvSpPr>
        <p:spPr>
          <a:xfrm>
            <a:off x="690834" y="2535131"/>
            <a:ext cx="5729675" cy="584775"/>
          </a:xfrm>
        </p:spPr>
        <p:txBody>
          <a:bodyPr>
            <a:normAutofit/>
          </a:bodyPr>
          <a:lstStyle/>
          <a:p>
            <a:pPr>
              <a:buFont typeface="Wingdings" panose="05000000000000000000" pitchFamily="2" charset="2"/>
              <a:buChar char="§"/>
            </a:pPr>
            <a:r>
              <a:rPr lang="en-US" b="1" dirty="0">
                <a:solidFill>
                  <a:schemeClr val="accent2"/>
                </a:solidFill>
              </a:rPr>
              <a:t>Application rate = 5.5 </a:t>
            </a:r>
            <a:r>
              <a:rPr lang="en-US" b="1" dirty="0" err="1">
                <a:solidFill>
                  <a:schemeClr val="accent2"/>
                </a:solidFill>
              </a:rPr>
              <a:t>lb</a:t>
            </a:r>
            <a:r>
              <a:rPr lang="en-US" b="1" dirty="0">
                <a:solidFill>
                  <a:schemeClr val="accent2"/>
                </a:solidFill>
              </a:rPr>
              <a:t>/acre</a:t>
            </a:r>
          </a:p>
        </p:txBody>
      </p:sp>
      <p:sp>
        <p:nvSpPr>
          <p:cNvPr id="10" name="Rectangle 9">
            <a:extLst>
              <a:ext uri="{FF2B5EF4-FFF2-40B4-BE49-F238E27FC236}">
                <a16:creationId xmlns:a16="http://schemas.microsoft.com/office/drawing/2014/main" id="{6BE69FDB-D8FF-40BE-994F-6D769BD3E070}"/>
              </a:ext>
            </a:extLst>
          </p:cNvPr>
          <p:cNvSpPr/>
          <p:nvPr/>
        </p:nvSpPr>
        <p:spPr>
          <a:xfrm>
            <a:off x="838201" y="1290651"/>
            <a:ext cx="3050894" cy="4572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2CD1B4E6-6E52-4A31-94B3-86F18BF0275C}"/>
                  </a:ext>
                </a:extLst>
              </p:cNvPr>
              <p:cNvSpPr txBox="1"/>
              <p:nvPr/>
            </p:nvSpPr>
            <p:spPr>
              <a:xfrm>
                <a:off x="514547" y="3034211"/>
                <a:ext cx="8989453" cy="523220"/>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r>
                        <m:rPr>
                          <m:sty m:val="p"/>
                        </m:rPr>
                        <a:rPr lang="en-US" sz="2800" b="0" i="0" smtClean="0">
                          <a:latin typeface="Cambria Math" panose="02040503050406030204" pitchFamily="18" charset="0"/>
                          <a:ea typeface="Cambria Math" panose="02040503050406030204" pitchFamily="18" charset="0"/>
                          <a:cs typeface="Times New Roman" panose="02020603050405020304" pitchFamily="18" charset="0"/>
                        </a:rPr>
                        <m:t>Reservoir</m:t>
                      </m:r>
                      <m:r>
                        <a:rPr lang="en-US" sz="2800" b="0" i="0" smtClean="0">
                          <a:latin typeface="Cambria Math" panose="02040503050406030204" pitchFamily="18" charset="0"/>
                          <a:ea typeface="Cambria Math" panose="02040503050406030204" pitchFamily="18" charset="0"/>
                          <a:cs typeface="Times New Roman" panose="02020603050405020304" pitchFamily="18" charset="0"/>
                        </a:rPr>
                        <m:t> </m:t>
                      </m:r>
                      <m:r>
                        <m:rPr>
                          <m:sty m:val="p"/>
                        </m:rPr>
                        <a:rPr lang="en-US" sz="2800" b="0" i="0" smtClean="0">
                          <a:latin typeface="Cambria Math" panose="02040503050406030204" pitchFamily="18" charset="0"/>
                          <a:ea typeface="Cambria Math" panose="02040503050406030204" pitchFamily="18" charset="0"/>
                          <a:cs typeface="Times New Roman" panose="02020603050405020304" pitchFamily="18" charset="0"/>
                        </a:rPr>
                        <m:t>area</m:t>
                      </m:r>
                      <m:r>
                        <a:rPr lang="en-US" sz="2800" b="0" i="0" smtClean="0">
                          <a:latin typeface="Cambria Math" panose="02040503050406030204" pitchFamily="18" charset="0"/>
                          <a:ea typeface="Cambria Math" panose="02040503050406030204" pitchFamily="18" charset="0"/>
                          <a:cs typeface="Times New Roman" panose="02020603050405020304" pitchFamily="18" charset="0"/>
                        </a:rPr>
                        <m:t>,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𝑓</m:t>
                      </m:r>
                      <m:sSup>
                        <m:sSupPr>
                          <m:ctrlPr>
                            <a:rPr lang="en-US" sz="28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𝑡</m:t>
                          </m:r>
                        </m:e>
                        <m:sup>
                          <m:r>
                            <a:rPr lang="en-US" sz="2800" b="0" i="1" smtClean="0">
                              <a:latin typeface="Cambria Math" panose="02040503050406030204" pitchFamily="18" charset="0"/>
                              <a:ea typeface="Cambria Math" panose="02040503050406030204" pitchFamily="18" charset="0"/>
                              <a:cs typeface="Times New Roman" panose="02020603050405020304" pitchFamily="18" charset="0"/>
                            </a:rPr>
                            <m:t>2</m:t>
                          </m:r>
                        </m:sup>
                      </m:sSup>
                      <m:r>
                        <a:rPr lang="en-US" sz="2800" b="0" i="1" smtClean="0">
                          <a:latin typeface="Cambria Math" panose="02040503050406030204" pitchFamily="18" charset="0"/>
                          <a:ea typeface="Cambria Math" panose="02040503050406030204" pitchFamily="18" charset="0"/>
                          <a:cs typeface="Times New Roman" panose="02020603050405020304" pitchFamily="18" charset="0"/>
                        </a:rPr>
                        <m:t>=1,200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𝑓𝑡</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 600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𝑓𝑡</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=720,000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𝑓</m:t>
                      </m:r>
                      <m:sSup>
                        <m:sSupPr>
                          <m:ctrlPr>
                            <a:rPr lang="en-US" sz="28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𝑡</m:t>
                          </m:r>
                        </m:e>
                        <m:sup>
                          <m:r>
                            <a:rPr lang="en-US" sz="2800" b="0" i="1" smtClean="0">
                              <a:latin typeface="Cambria Math" panose="02040503050406030204" pitchFamily="18" charset="0"/>
                              <a:ea typeface="Cambria Math" panose="02040503050406030204" pitchFamily="18" charset="0"/>
                              <a:cs typeface="Times New Roman" panose="02020603050405020304" pitchFamily="18" charset="0"/>
                            </a:rPr>
                            <m:t>2</m:t>
                          </m:r>
                        </m:sup>
                      </m:sSup>
                    </m:oMath>
                  </m:oMathPara>
                </a14:m>
                <a:endParaRPr lang="en-US" sz="2800" dirty="0">
                  <a:latin typeface="Cambria Math" panose="02040503050406030204" pitchFamily="18" charset="0"/>
                  <a:ea typeface="Cambria Math" panose="02040503050406030204" pitchFamily="18" charset="0"/>
                </a:endParaRPr>
              </a:p>
            </p:txBody>
          </p:sp>
        </mc:Choice>
        <mc:Fallback xmlns="">
          <p:sp>
            <p:nvSpPr>
              <p:cNvPr id="11" name="TextBox 10">
                <a:extLst>
                  <a:ext uri="{FF2B5EF4-FFF2-40B4-BE49-F238E27FC236}">
                    <a16:creationId xmlns:a16="http://schemas.microsoft.com/office/drawing/2014/main" id="{2CD1B4E6-6E52-4A31-94B3-86F18BF0275C}"/>
                  </a:ext>
                </a:extLst>
              </p:cNvPr>
              <p:cNvSpPr txBox="1">
                <a:spLocks noRot="1" noChangeAspect="1" noMove="1" noResize="1" noEditPoints="1" noAdjustHandles="1" noChangeArrowheads="1" noChangeShapeType="1" noTextEdit="1"/>
              </p:cNvSpPr>
              <p:nvPr/>
            </p:nvSpPr>
            <p:spPr>
              <a:xfrm>
                <a:off x="514547" y="3034211"/>
                <a:ext cx="8989453" cy="52322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03FA817F-B68D-4A9E-A4EF-4513CCFD20C5}"/>
                  </a:ext>
                </a:extLst>
              </p:cNvPr>
              <p:cNvSpPr txBox="1"/>
              <p:nvPr/>
            </p:nvSpPr>
            <p:spPr>
              <a:xfrm>
                <a:off x="489934" y="3561026"/>
                <a:ext cx="11915137" cy="1012137"/>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r>
                        <m:rPr>
                          <m:sty m:val="p"/>
                        </m:rPr>
                        <a:rPr lang="en-US" sz="2800" b="0" i="0" smtClean="0">
                          <a:latin typeface="Cambria Math" panose="02040503050406030204" pitchFamily="18" charset="0"/>
                          <a:ea typeface="Cambria Math" panose="02040503050406030204" pitchFamily="18" charset="0"/>
                          <a:cs typeface="Times New Roman" panose="02020603050405020304" pitchFamily="18" charset="0"/>
                        </a:rPr>
                        <m:t>Reservoir</m:t>
                      </m:r>
                      <m:r>
                        <a:rPr lang="en-US" sz="2800" b="0" i="0" smtClean="0">
                          <a:latin typeface="Cambria Math" panose="02040503050406030204" pitchFamily="18" charset="0"/>
                          <a:ea typeface="Cambria Math" panose="02040503050406030204" pitchFamily="18" charset="0"/>
                          <a:cs typeface="Times New Roman" panose="02020603050405020304" pitchFamily="18" charset="0"/>
                        </a:rPr>
                        <m:t> </m:t>
                      </m:r>
                      <m:r>
                        <m:rPr>
                          <m:sty m:val="p"/>
                        </m:rPr>
                        <a:rPr lang="en-US" sz="2800" b="0" i="0" smtClean="0">
                          <a:latin typeface="Cambria Math" panose="02040503050406030204" pitchFamily="18" charset="0"/>
                          <a:ea typeface="Cambria Math" panose="02040503050406030204" pitchFamily="18" charset="0"/>
                          <a:cs typeface="Times New Roman" panose="02020603050405020304" pitchFamily="18" charset="0"/>
                        </a:rPr>
                        <m:t>area</m:t>
                      </m:r>
                      <m:r>
                        <a:rPr lang="en-US" sz="2800" b="0" i="0" smtClean="0">
                          <a:latin typeface="Cambria Math" panose="02040503050406030204" pitchFamily="18" charset="0"/>
                          <a:ea typeface="Cambria Math" panose="02040503050406030204" pitchFamily="18" charset="0"/>
                          <a:cs typeface="Times New Roman" panose="02020603050405020304" pitchFamily="18" charset="0"/>
                        </a:rPr>
                        <m:t>,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𝑎𝑐𝑟𝑒𝑠</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=720,000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𝑓</m:t>
                      </m:r>
                      <m:sSup>
                        <m:sSupPr>
                          <m:ctrlPr>
                            <a:rPr lang="en-US" sz="28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𝑡</m:t>
                          </m:r>
                        </m:e>
                        <m:sup>
                          <m:r>
                            <a:rPr lang="en-US" sz="2800" b="0" i="1" smtClean="0">
                              <a:latin typeface="Cambria Math" panose="02040503050406030204" pitchFamily="18" charset="0"/>
                              <a:ea typeface="Cambria Math" panose="02040503050406030204" pitchFamily="18" charset="0"/>
                              <a:cs typeface="Times New Roman" panose="02020603050405020304" pitchFamily="18" charset="0"/>
                            </a:rPr>
                            <m:t>2</m:t>
                          </m:r>
                        </m:sup>
                      </m:sSup>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𝑥</m:t>
                      </m:r>
                      <m:f>
                        <m:fPr>
                          <m:ctrlPr>
                            <a:rPr lang="en-US" sz="28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US" sz="2800" b="0" i="1" smtClean="0">
                              <a:latin typeface="Cambria Math" panose="02040503050406030204" pitchFamily="18" charset="0"/>
                              <a:ea typeface="Cambria Math" panose="02040503050406030204" pitchFamily="18" charset="0"/>
                              <a:cs typeface="Times New Roman" panose="02020603050405020304" pitchFamily="18" charset="0"/>
                            </a:rPr>
                            <m:t>1 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𝑎𝑐𝑟𝑒</m:t>
                          </m:r>
                        </m:num>
                        <m:den>
                          <m:r>
                            <a:rPr lang="en-US" sz="2800" b="0" i="1" smtClean="0">
                              <a:latin typeface="Cambria Math" panose="02040503050406030204" pitchFamily="18" charset="0"/>
                              <a:ea typeface="Cambria Math" panose="02040503050406030204" pitchFamily="18" charset="0"/>
                              <a:cs typeface="Times New Roman" panose="02020603050405020304" pitchFamily="18" charset="0"/>
                            </a:rPr>
                            <m:t>43,560 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𝑓</m:t>
                          </m:r>
                          <m:sSup>
                            <m:sSupPr>
                              <m:ctrlPr>
                                <a:rPr lang="en-US" sz="28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𝑡</m:t>
                              </m:r>
                            </m:e>
                            <m:sup>
                              <m:r>
                                <a:rPr lang="en-US" sz="2800" b="0" i="1" smtClean="0">
                                  <a:latin typeface="Cambria Math" panose="02040503050406030204" pitchFamily="18" charset="0"/>
                                  <a:ea typeface="Cambria Math" panose="02040503050406030204" pitchFamily="18" charset="0"/>
                                  <a:cs typeface="Times New Roman" panose="02020603050405020304" pitchFamily="18" charset="0"/>
                                </a:rPr>
                                <m:t>2</m:t>
                              </m:r>
                            </m:sup>
                          </m:sSup>
                        </m:den>
                      </m:f>
                      <m:r>
                        <a:rPr lang="en-US" sz="2800" b="0" i="1" smtClean="0">
                          <a:latin typeface="Cambria Math" panose="02040503050406030204" pitchFamily="18" charset="0"/>
                          <a:ea typeface="Cambria Math" panose="02040503050406030204" pitchFamily="18" charset="0"/>
                          <a:cs typeface="Times New Roman" panose="02020603050405020304" pitchFamily="18" charset="0"/>
                        </a:rPr>
                        <m:t>=16.5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𝑎𝑐𝑟𝑒𝑠</m:t>
                      </m:r>
                    </m:oMath>
                  </m:oMathPara>
                </a14:m>
                <a:endParaRPr lang="en-US" sz="2800" dirty="0">
                  <a:latin typeface="Cambria Math" panose="02040503050406030204" pitchFamily="18" charset="0"/>
                  <a:ea typeface="Cambria Math" panose="02040503050406030204" pitchFamily="18" charset="0"/>
                </a:endParaRPr>
              </a:p>
            </p:txBody>
          </p:sp>
        </mc:Choice>
        <mc:Fallback xmlns="">
          <p:sp>
            <p:nvSpPr>
              <p:cNvPr id="12" name="TextBox 11">
                <a:extLst>
                  <a:ext uri="{FF2B5EF4-FFF2-40B4-BE49-F238E27FC236}">
                    <a16:creationId xmlns:a16="http://schemas.microsoft.com/office/drawing/2014/main" id="{03FA817F-B68D-4A9E-A4EF-4513CCFD20C5}"/>
                  </a:ext>
                </a:extLst>
              </p:cNvPr>
              <p:cNvSpPr txBox="1">
                <a:spLocks noRot="1" noChangeAspect="1" noMove="1" noResize="1" noEditPoints="1" noAdjustHandles="1" noChangeArrowheads="1" noChangeShapeType="1" noTextEdit="1"/>
              </p:cNvSpPr>
              <p:nvPr/>
            </p:nvSpPr>
            <p:spPr>
              <a:xfrm>
                <a:off x="489934" y="3561026"/>
                <a:ext cx="11915137" cy="1012137"/>
              </a:xfrm>
              <a:prstGeom prst="rect">
                <a:avLst/>
              </a:prstGeom>
              <a:blipFill>
                <a:blip r:embed="rId4"/>
                <a:stretch>
                  <a:fillRect/>
                </a:stretch>
              </a:blipFill>
            </p:spPr>
            <p:txBody>
              <a:bodyPr/>
              <a:lstStyle/>
              <a:p>
                <a:r>
                  <a:rPr lang="en-US">
                    <a:noFill/>
                  </a:rPr>
                  <a:t> </a:t>
                </a:r>
              </a:p>
            </p:txBody>
          </p:sp>
        </mc:Fallback>
      </mc:AlternateContent>
      <p:cxnSp>
        <p:nvCxnSpPr>
          <p:cNvPr id="13" name="Straight Connector 12">
            <a:extLst>
              <a:ext uri="{FF2B5EF4-FFF2-40B4-BE49-F238E27FC236}">
                <a16:creationId xmlns:a16="http://schemas.microsoft.com/office/drawing/2014/main" id="{58A3FE5E-DE56-4F24-B3AE-5145D58BF2CE}"/>
              </a:ext>
            </a:extLst>
          </p:cNvPr>
          <p:cNvCxnSpPr/>
          <p:nvPr/>
        </p:nvCxnSpPr>
        <p:spPr>
          <a:xfrm flipV="1">
            <a:off x="7497018" y="4081385"/>
            <a:ext cx="683879" cy="491778"/>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9FA04D5-2ADA-4376-8F2D-4B490FFC11F1}"/>
              </a:ext>
            </a:extLst>
          </p:cNvPr>
          <p:cNvCxnSpPr/>
          <p:nvPr/>
        </p:nvCxnSpPr>
        <p:spPr>
          <a:xfrm flipV="1">
            <a:off x="5562152" y="3817966"/>
            <a:ext cx="683879" cy="491778"/>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987E14A5-2F8B-4C4B-89F7-39BE2642DAD2}"/>
                  </a:ext>
                </a:extLst>
              </p:cNvPr>
              <p:cNvSpPr txBox="1"/>
              <p:nvPr/>
            </p:nvSpPr>
            <p:spPr>
              <a:xfrm>
                <a:off x="514547" y="4656843"/>
                <a:ext cx="11915137" cy="910506"/>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r>
                        <m:rPr>
                          <m:sty m:val="p"/>
                        </m:rPr>
                        <a:rPr lang="en-US" sz="2800" b="0" i="0" smtClean="0">
                          <a:latin typeface="Cambria Math" panose="02040503050406030204" pitchFamily="18" charset="0"/>
                          <a:ea typeface="Cambria Math" panose="02040503050406030204" pitchFamily="18" charset="0"/>
                          <a:cs typeface="Times New Roman" panose="02020603050405020304" pitchFamily="18" charset="0"/>
                        </a:rPr>
                        <m:t>Copper</m:t>
                      </m:r>
                      <m:r>
                        <a:rPr lang="en-US" sz="2800" b="0" i="0" smtClean="0">
                          <a:latin typeface="Cambria Math" panose="02040503050406030204" pitchFamily="18" charset="0"/>
                          <a:ea typeface="Cambria Math" panose="02040503050406030204" pitchFamily="18" charset="0"/>
                          <a:cs typeface="Times New Roman" panose="02020603050405020304" pitchFamily="18" charset="0"/>
                        </a:rPr>
                        <m:t> </m:t>
                      </m:r>
                      <m:r>
                        <m:rPr>
                          <m:sty m:val="p"/>
                        </m:rPr>
                        <a:rPr lang="en-US" sz="2800" b="0" i="0" smtClean="0">
                          <a:latin typeface="Cambria Math" panose="02040503050406030204" pitchFamily="18" charset="0"/>
                          <a:ea typeface="Cambria Math" panose="02040503050406030204" pitchFamily="18" charset="0"/>
                          <a:cs typeface="Times New Roman" panose="02020603050405020304" pitchFamily="18" charset="0"/>
                        </a:rPr>
                        <m:t>Sulfate</m:t>
                      </m:r>
                      <m:r>
                        <a:rPr lang="en-US" sz="2800" b="0" i="0" smtClean="0">
                          <a:latin typeface="Cambria Math" panose="02040503050406030204" pitchFamily="18" charset="0"/>
                          <a:ea typeface="Cambria Math" panose="02040503050406030204" pitchFamily="18" charset="0"/>
                          <a:cs typeface="Times New Roman" panose="02020603050405020304" pitchFamily="18" charset="0"/>
                        </a:rPr>
                        <m:t>,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𝑙𝑏</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=16.5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𝑎𝑐𝑟𝑒𝑠</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𝑥</m:t>
                      </m:r>
                      <m:f>
                        <m:fPr>
                          <m:ctrlPr>
                            <a:rPr lang="en-US" sz="28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US" sz="2800" b="0" i="1" smtClean="0">
                              <a:latin typeface="Cambria Math" panose="02040503050406030204" pitchFamily="18" charset="0"/>
                              <a:ea typeface="Cambria Math" panose="02040503050406030204" pitchFamily="18" charset="0"/>
                              <a:cs typeface="Times New Roman" panose="02020603050405020304" pitchFamily="18" charset="0"/>
                            </a:rPr>
                            <m:t>5.5 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𝑙𝑏</m:t>
                          </m:r>
                        </m:num>
                        <m:den>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𝑎𝑐𝑟𝑒</m:t>
                          </m:r>
                        </m:den>
                      </m:f>
                      <m:r>
                        <a:rPr lang="en-US" sz="2800" b="0" i="1" smtClean="0">
                          <a:latin typeface="Cambria Math" panose="02040503050406030204" pitchFamily="18" charset="0"/>
                          <a:ea typeface="Cambria Math" panose="02040503050406030204" pitchFamily="18" charset="0"/>
                          <a:cs typeface="Times New Roman" panose="02020603050405020304" pitchFamily="18" charset="0"/>
                        </a:rPr>
                        <m:t>=91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𝑙𝑏</m:t>
                      </m:r>
                    </m:oMath>
                  </m:oMathPara>
                </a14:m>
                <a:endParaRPr lang="en-US" sz="2800" dirty="0">
                  <a:latin typeface="Cambria Math" panose="02040503050406030204" pitchFamily="18" charset="0"/>
                  <a:ea typeface="Cambria Math" panose="02040503050406030204" pitchFamily="18" charset="0"/>
                </a:endParaRPr>
              </a:p>
            </p:txBody>
          </p:sp>
        </mc:Choice>
        <mc:Fallback xmlns="">
          <p:sp>
            <p:nvSpPr>
              <p:cNvPr id="15" name="TextBox 14">
                <a:extLst>
                  <a:ext uri="{FF2B5EF4-FFF2-40B4-BE49-F238E27FC236}">
                    <a16:creationId xmlns:a16="http://schemas.microsoft.com/office/drawing/2014/main" id="{987E14A5-2F8B-4C4B-89F7-39BE2642DAD2}"/>
                  </a:ext>
                </a:extLst>
              </p:cNvPr>
              <p:cNvSpPr txBox="1">
                <a:spLocks noRot="1" noChangeAspect="1" noMove="1" noResize="1" noEditPoints="1" noAdjustHandles="1" noChangeArrowheads="1" noChangeShapeType="1" noTextEdit="1"/>
              </p:cNvSpPr>
              <p:nvPr/>
            </p:nvSpPr>
            <p:spPr>
              <a:xfrm>
                <a:off x="514547" y="4656843"/>
                <a:ext cx="11915137" cy="910506"/>
              </a:xfrm>
              <a:prstGeom prst="rect">
                <a:avLst/>
              </a:prstGeom>
              <a:blipFill>
                <a:blip r:embed="rId5"/>
                <a:stretch>
                  <a:fillRect/>
                </a:stretch>
              </a:blipFill>
            </p:spPr>
            <p:txBody>
              <a:bodyPr/>
              <a:lstStyle/>
              <a:p>
                <a:r>
                  <a:rPr lang="en-US">
                    <a:noFill/>
                  </a:rPr>
                  <a:t> </a:t>
                </a:r>
              </a:p>
            </p:txBody>
          </p:sp>
        </mc:Fallback>
      </mc:AlternateContent>
      <p:cxnSp>
        <p:nvCxnSpPr>
          <p:cNvPr id="16" name="Straight Connector 15">
            <a:extLst>
              <a:ext uri="{FF2B5EF4-FFF2-40B4-BE49-F238E27FC236}">
                <a16:creationId xmlns:a16="http://schemas.microsoft.com/office/drawing/2014/main" id="{4878C7A2-12D1-46DE-9EDC-E72A1423A0C7}"/>
              </a:ext>
            </a:extLst>
          </p:cNvPr>
          <p:cNvCxnSpPr/>
          <p:nvPr/>
        </p:nvCxnSpPr>
        <p:spPr>
          <a:xfrm flipV="1">
            <a:off x="5788236" y="5159251"/>
            <a:ext cx="683879" cy="491778"/>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0BCECB-45EC-4C95-A861-5604D3F2B907}"/>
              </a:ext>
            </a:extLst>
          </p:cNvPr>
          <p:cNvCxnSpPr/>
          <p:nvPr/>
        </p:nvCxnSpPr>
        <p:spPr>
          <a:xfrm flipV="1">
            <a:off x="4667333" y="4935991"/>
            <a:ext cx="683879" cy="491778"/>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A54104CB-55D7-4E94-8FC3-2DF1E741166E}"/>
              </a:ext>
            </a:extLst>
          </p:cNvPr>
          <p:cNvSpPr txBox="1"/>
          <p:nvPr/>
        </p:nvSpPr>
        <p:spPr>
          <a:xfrm>
            <a:off x="255570" y="5583109"/>
            <a:ext cx="11297041" cy="1077218"/>
          </a:xfrm>
          <a:prstGeom prst="rect">
            <a:avLst/>
          </a:prstGeom>
          <a:solidFill>
            <a:schemeClr val="accent5">
              <a:lumMod val="20000"/>
              <a:lumOff val="80000"/>
            </a:schemeClr>
          </a:solidFill>
          <a:ln w="38100">
            <a:solidFill>
              <a:schemeClr val="accent1"/>
            </a:solidFill>
          </a:ln>
        </p:spPr>
        <p:txBody>
          <a:bodyPr wrap="square" rtlCol="0">
            <a:spAutoFit/>
          </a:bodyPr>
          <a:lstStyle/>
          <a:p>
            <a:r>
              <a:rPr lang="en-US" sz="3600" b="1" dirty="0">
                <a:latin typeface="Cambria Math" panose="02040503050406030204" pitchFamily="18" charset="0"/>
                <a:ea typeface="Cambria Math" panose="02040503050406030204" pitchFamily="18" charset="0"/>
              </a:rPr>
              <a:t>91 </a:t>
            </a:r>
            <a:r>
              <a:rPr lang="en-US" sz="3600" b="1" dirty="0" err="1">
                <a:latin typeface="Cambria Math" panose="02040503050406030204" pitchFamily="18" charset="0"/>
                <a:ea typeface="Cambria Math" panose="02040503050406030204" pitchFamily="18" charset="0"/>
              </a:rPr>
              <a:t>lbs</a:t>
            </a:r>
            <a:r>
              <a:rPr lang="en-US" sz="3600" b="1" dirty="0">
                <a:latin typeface="Cambria Math" panose="02040503050406030204" pitchFamily="18" charset="0"/>
                <a:ea typeface="Cambria Math" panose="02040503050406030204" pitchFamily="18" charset="0"/>
              </a:rPr>
              <a:t> </a:t>
            </a:r>
            <a:r>
              <a:rPr lang="en-US" sz="2800" dirty="0">
                <a:latin typeface="Cambria Math" panose="02040503050406030204" pitchFamily="18" charset="0"/>
                <a:ea typeface="Cambria Math" panose="02040503050406030204" pitchFamily="18" charset="0"/>
              </a:rPr>
              <a:t>of copper sulfate are needed to treat a 1,200’ x 600’ reservoir at  an application rate of 5.5 </a:t>
            </a:r>
            <a:r>
              <a:rPr lang="en-US" sz="2800" dirty="0" err="1">
                <a:latin typeface="Cambria Math" panose="02040503050406030204" pitchFamily="18" charset="0"/>
                <a:ea typeface="Cambria Math" panose="02040503050406030204" pitchFamily="18" charset="0"/>
              </a:rPr>
              <a:t>lb</a:t>
            </a:r>
            <a:r>
              <a:rPr lang="en-US" sz="2800" dirty="0">
                <a:latin typeface="Cambria Math" panose="02040503050406030204" pitchFamily="18" charset="0"/>
                <a:ea typeface="Cambria Math" panose="02040503050406030204" pitchFamily="18" charset="0"/>
              </a:rPr>
              <a:t> per surface acre.</a:t>
            </a:r>
          </a:p>
        </p:txBody>
      </p:sp>
      <p:sp>
        <p:nvSpPr>
          <p:cNvPr id="19" name="TextBox 18">
            <a:extLst>
              <a:ext uri="{FF2B5EF4-FFF2-40B4-BE49-F238E27FC236}">
                <a16:creationId xmlns:a16="http://schemas.microsoft.com/office/drawing/2014/main" id="{C73ECDC1-8387-429E-8D2F-9E94A557D213}"/>
              </a:ext>
            </a:extLst>
          </p:cNvPr>
          <p:cNvSpPr txBox="1"/>
          <p:nvPr/>
        </p:nvSpPr>
        <p:spPr>
          <a:xfrm>
            <a:off x="9280716" y="1792006"/>
            <a:ext cx="2431609" cy="707886"/>
          </a:xfrm>
          <a:prstGeom prst="rect">
            <a:avLst/>
          </a:prstGeom>
          <a:solidFill>
            <a:schemeClr val="accent1"/>
          </a:solidFill>
        </p:spPr>
        <p:txBody>
          <a:bodyPr wrap="square" rtlCol="0">
            <a:spAutoFit/>
          </a:bodyPr>
          <a:lstStyle/>
          <a:p>
            <a:pPr algn="ctr"/>
            <a:r>
              <a:rPr lang="en-US" sz="2000" b="1" dirty="0">
                <a:solidFill>
                  <a:schemeClr val="bg1"/>
                </a:solidFill>
                <a:ea typeface="Cambria Math" panose="02040503050406030204" pitchFamily="18" charset="0"/>
              </a:rPr>
              <a:t>No Equation on Formula Sheet</a:t>
            </a:r>
          </a:p>
        </p:txBody>
      </p:sp>
      <p:pic>
        <p:nvPicPr>
          <p:cNvPr id="3" name="Picture 2">
            <a:extLst>
              <a:ext uri="{FF2B5EF4-FFF2-40B4-BE49-F238E27FC236}">
                <a16:creationId xmlns:a16="http://schemas.microsoft.com/office/drawing/2014/main" id="{3683AF9C-71D4-44ED-9CBD-B3F2741CAF70}"/>
              </a:ext>
            </a:extLst>
          </p:cNvPr>
          <p:cNvPicPr>
            <a:picLocks noChangeAspect="1"/>
          </p:cNvPicPr>
          <p:nvPr/>
        </p:nvPicPr>
        <p:blipFill>
          <a:blip r:embed="rId6"/>
          <a:stretch>
            <a:fillRect/>
          </a:stretch>
        </p:blipFill>
        <p:spPr>
          <a:xfrm>
            <a:off x="7968648" y="2559061"/>
            <a:ext cx="4088158" cy="451220"/>
          </a:xfrm>
          <a:prstGeom prst="rect">
            <a:avLst/>
          </a:prstGeom>
          <a:ln w="38100">
            <a:solidFill>
              <a:schemeClr val="accent1"/>
            </a:solidFill>
          </a:ln>
        </p:spPr>
      </p:pic>
      <p:sp>
        <p:nvSpPr>
          <p:cNvPr id="2" name="Title 1">
            <a:extLst>
              <a:ext uri="{FF2B5EF4-FFF2-40B4-BE49-F238E27FC236}">
                <a16:creationId xmlns:a16="http://schemas.microsoft.com/office/drawing/2014/main" id="{C4EBA9F6-7CA0-4612-823A-B15DB53A8A25}"/>
              </a:ext>
            </a:extLst>
          </p:cNvPr>
          <p:cNvSpPr>
            <a:spLocks noGrp="1"/>
          </p:cNvSpPr>
          <p:nvPr>
            <p:ph type="title"/>
          </p:nvPr>
        </p:nvSpPr>
        <p:spPr>
          <a:xfrm>
            <a:off x="838200" y="365125"/>
            <a:ext cx="11218606" cy="1325563"/>
          </a:xfrm>
        </p:spPr>
        <p:txBody>
          <a:bodyPr>
            <a:noAutofit/>
          </a:bodyPr>
          <a:lstStyle/>
          <a:p>
            <a:r>
              <a:rPr lang="en-US" sz="3600" dirty="0"/>
              <a:t>Copper sulfate is used for algae control. Your reservoir is 1,200 ft long and 600 ft wide. At an application rate of 5.5 </a:t>
            </a:r>
            <a:r>
              <a:rPr lang="en-US" sz="3600" dirty="0" err="1"/>
              <a:t>lb</a:t>
            </a:r>
            <a:r>
              <a:rPr lang="en-US" sz="3600" dirty="0"/>
              <a:t> per surface acre, how much copper sulfate is required?</a:t>
            </a:r>
          </a:p>
        </p:txBody>
      </p:sp>
      <p:sp>
        <p:nvSpPr>
          <p:cNvPr id="20" name="Slide Number Placeholder 19">
            <a:extLst>
              <a:ext uri="{FF2B5EF4-FFF2-40B4-BE49-F238E27FC236}">
                <a16:creationId xmlns:a16="http://schemas.microsoft.com/office/drawing/2014/main" id="{299FE406-3671-E169-6CA9-3FFECE63349B}"/>
              </a:ext>
            </a:extLst>
          </p:cNvPr>
          <p:cNvSpPr>
            <a:spLocks noGrp="1"/>
          </p:cNvSpPr>
          <p:nvPr>
            <p:ph type="sldNum" sz="quarter" idx="12"/>
          </p:nvPr>
        </p:nvSpPr>
        <p:spPr/>
        <p:txBody>
          <a:bodyPr/>
          <a:lstStyle/>
          <a:p>
            <a:fld id="{F20C37C9-24C4-43B8-8913-454A35791113}" type="slidenum">
              <a:rPr lang="en-US" smtClean="0"/>
              <a:t>12</a:t>
            </a:fld>
            <a:endParaRPr lang="en-US"/>
          </a:p>
        </p:txBody>
      </p:sp>
    </p:spTree>
    <p:extLst>
      <p:ext uri="{BB962C8B-B14F-4D97-AF65-F5344CB8AC3E}">
        <p14:creationId xmlns:p14="http://schemas.microsoft.com/office/powerpoint/2010/main" val="3961969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grpId="0" nodeType="afterEffect">
                                  <p:stCondLst>
                                    <p:cond delay="500"/>
                                  </p:stCondLst>
                                  <p:childTnLst>
                                    <p:set>
                                      <p:cBhvr>
                                        <p:cTn id="17" dur="1" fill="hold">
                                          <p:stCondLst>
                                            <p:cond delay="0"/>
                                          </p:stCondLst>
                                        </p:cTn>
                                        <p:tgtEl>
                                          <p:spTgt spid="6">
                                            <p:txEl>
                                              <p:pRg st="0" end="0"/>
                                            </p:txEl>
                                          </p:spTgt>
                                        </p:tgtEl>
                                        <p:attrNameLst>
                                          <p:attrName>style.visibility</p:attrName>
                                        </p:attrNameLst>
                                      </p:cBhvr>
                                      <p:to>
                                        <p:strVal val="visible"/>
                                      </p:to>
                                    </p:set>
                                  </p:childTnLst>
                                </p:cTn>
                              </p:par>
                            </p:childTnLst>
                          </p:cTn>
                        </p:par>
                        <p:par>
                          <p:cTn id="18" fill="hold">
                            <p:stCondLst>
                              <p:cond delay="500"/>
                            </p:stCondLst>
                            <p:childTnLst>
                              <p:par>
                                <p:cTn id="19" presetID="1" presetClass="entr" presetSubtype="0" fill="hold" grpId="0" nodeType="afterEffect">
                                  <p:stCondLst>
                                    <p:cond delay="500"/>
                                  </p:stCondLst>
                                  <p:childTnLst>
                                    <p:set>
                                      <p:cBhvr>
                                        <p:cTn id="2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par>
                          <p:cTn id="27" fill="hold">
                            <p:stCondLst>
                              <p:cond delay="0"/>
                            </p:stCondLst>
                            <p:childTnLst>
                              <p:par>
                                <p:cTn id="28" presetID="1" presetClass="entr" presetSubtype="0" fill="hold" grpId="0" nodeType="afterEffect">
                                  <p:stCondLst>
                                    <p:cond delay="250"/>
                                  </p:stCondLst>
                                  <p:childTnLst>
                                    <p:set>
                                      <p:cBhvr>
                                        <p:cTn id="29"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wipe(left)">
                                      <p:cBhvr>
                                        <p:cTn id="34" dur="500"/>
                                        <p:tgtEl>
                                          <p:spTgt spid="3"/>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left)">
                                      <p:cBhvr>
                                        <p:cTn id="39" dur="500"/>
                                        <p:tgtEl>
                                          <p:spTgt spid="11"/>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wipe(left)">
                                      <p:cBhvr>
                                        <p:cTn id="44" dur="500"/>
                                        <p:tgtEl>
                                          <p:spTgt spid="12"/>
                                        </p:tgtEl>
                                      </p:cBhvr>
                                    </p:animEffect>
                                  </p:childTnLst>
                                </p:cTn>
                              </p:par>
                            </p:childTnLst>
                          </p:cTn>
                        </p:par>
                        <p:par>
                          <p:cTn id="45" fill="hold">
                            <p:stCondLst>
                              <p:cond delay="500"/>
                            </p:stCondLst>
                            <p:childTnLst>
                              <p:par>
                                <p:cTn id="46" presetID="22" presetClass="entr" presetSubtype="4" fill="hold" nodeType="afterEffect">
                                  <p:stCondLst>
                                    <p:cond delay="250"/>
                                  </p:stCondLst>
                                  <p:childTnLst>
                                    <p:set>
                                      <p:cBhvr>
                                        <p:cTn id="47" dur="1" fill="hold">
                                          <p:stCondLst>
                                            <p:cond delay="0"/>
                                          </p:stCondLst>
                                        </p:cTn>
                                        <p:tgtEl>
                                          <p:spTgt spid="14"/>
                                        </p:tgtEl>
                                        <p:attrNameLst>
                                          <p:attrName>style.visibility</p:attrName>
                                        </p:attrNameLst>
                                      </p:cBhvr>
                                      <p:to>
                                        <p:strVal val="visible"/>
                                      </p:to>
                                    </p:set>
                                    <p:animEffect transition="in" filter="wipe(down)">
                                      <p:cBhvr>
                                        <p:cTn id="48" dur="500"/>
                                        <p:tgtEl>
                                          <p:spTgt spid="14"/>
                                        </p:tgtEl>
                                      </p:cBhvr>
                                    </p:animEffect>
                                  </p:childTnLst>
                                </p:cTn>
                              </p:par>
                            </p:childTnLst>
                          </p:cTn>
                        </p:par>
                        <p:par>
                          <p:cTn id="49" fill="hold">
                            <p:stCondLst>
                              <p:cond delay="1250"/>
                            </p:stCondLst>
                            <p:childTnLst>
                              <p:par>
                                <p:cTn id="50" presetID="22" presetClass="entr" presetSubtype="4" fill="hold" nodeType="afterEffect">
                                  <p:stCondLst>
                                    <p:cond delay="250"/>
                                  </p:stCondLst>
                                  <p:childTnLst>
                                    <p:set>
                                      <p:cBhvr>
                                        <p:cTn id="51" dur="1" fill="hold">
                                          <p:stCondLst>
                                            <p:cond delay="0"/>
                                          </p:stCondLst>
                                        </p:cTn>
                                        <p:tgtEl>
                                          <p:spTgt spid="13"/>
                                        </p:tgtEl>
                                        <p:attrNameLst>
                                          <p:attrName>style.visibility</p:attrName>
                                        </p:attrNameLst>
                                      </p:cBhvr>
                                      <p:to>
                                        <p:strVal val="visible"/>
                                      </p:to>
                                    </p:set>
                                    <p:animEffect transition="in" filter="wipe(down)">
                                      <p:cBhvr>
                                        <p:cTn id="52" dur="500"/>
                                        <p:tgtEl>
                                          <p:spTgt spid="13"/>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wipe(left)">
                                      <p:cBhvr>
                                        <p:cTn id="57" dur="500"/>
                                        <p:tgtEl>
                                          <p:spTgt spid="15"/>
                                        </p:tgtEl>
                                      </p:cBhvr>
                                    </p:animEffect>
                                  </p:childTnLst>
                                </p:cTn>
                              </p:par>
                            </p:childTnLst>
                          </p:cTn>
                        </p:par>
                        <p:par>
                          <p:cTn id="58" fill="hold">
                            <p:stCondLst>
                              <p:cond delay="500"/>
                            </p:stCondLst>
                            <p:childTnLst>
                              <p:par>
                                <p:cTn id="59" presetID="22" presetClass="entr" presetSubtype="4" fill="hold" nodeType="afterEffect">
                                  <p:stCondLst>
                                    <p:cond delay="250"/>
                                  </p:stCondLst>
                                  <p:childTnLst>
                                    <p:set>
                                      <p:cBhvr>
                                        <p:cTn id="60" dur="1" fill="hold">
                                          <p:stCondLst>
                                            <p:cond delay="0"/>
                                          </p:stCondLst>
                                        </p:cTn>
                                        <p:tgtEl>
                                          <p:spTgt spid="17"/>
                                        </p:tgtEl>
                                        <p:attrNameLst>
                                          <p:attrName>style.visibility</p:attrName>
                                        </p:attrNameLst>
                                      </p:cBhvr>
                                      <p:to>
                                        <p:strVal val="visible"/>
                                      </p:to>
                                    </p:set>
                                    <p:animEffect transition="in" filter="wipe(down)">
                                      <p:cBhvr>
                                        <p:cTn id="61" dur="500"/>
                                        <p:tgtEl>
                                          <p:spTgt spid="17"/>
                                        </p:tgtEl>
                                      </p:cBhvr>
                                    </p:animEffect>
                                  </p:childTnLst>
                                </p:cTn>
                              </p:par>
                            </p:childTnLst>
                          </p:cTn>
                        </p:par>
                        <p:par>
                          <p:cTn id="62" fill="hold">
                            <p:stCondLst>
                              <p:cond delay="1250"/>
                            </p:stCondLst>
                            <p:childTnLst>
                              <p:par>
                                <p:cTn id="63" presetID="22" presetClass="entr" presetSubtype="4" fill="hold" nodeType="afterEffect">
                                  <p:stCondLst>
                                    <p:cond delay="250"/>
                                  </p:stCondLst>
                                  <p:childTnLst>
                                    <p:set>
                                      <p:cBhvr>
                                        <p:cTn id="64" dur="1" fill="hold">
                                          <p:stCondLst>
                                            <p:cond delay="0"/>
                                          </p:stCondLst>
                                        </p:cTn>
                                        <p:tgtEl>
                                          <p:spTgt spid="16"/>
                                        </p:tgtEl>
                                        <p:attrNameLst>
                                          <p:attrName>style.visibility</p:attrName>
                                        </p:attrNameLst>
                                      </p:cBhvr>
                                      <p:to>
                                        <p:strVal val="visible"/>
                                      </p:to>
                                    </p:set>
                                    <p:animEffect transition="in" filter="wipe(down)">
                                      <p:cBhvr>
                                        <p:cTn id="65" dur="500"/>
                                        <p:tgtEl>
                                          <p:spTgt spid="16"/>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18"/>
                                        </p:tgtEl>
                                        <p:attrNameLst>
                                          <p:attrName>style.visibility</p:attrName>
                                        </p:attrNameLst>
                                      </p:cBhvr>
                                      <p:to>
                                        <p:strVal val="visible"/>
                                      </p:to>
                                    </p:set>
                                    <p:animEffect transition="in" filter="wipe(left)">
                                      <p:cBhvr>
                                        <p:cTn id="7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uiExpand="1" build="p"/>
      <p:bldP spid="7" grpId="0" uiExpand="1" build="p"/>
      <p:bldP spid="8" grpId="0" animBg="1"/>
      <p:bldP spid="9" grpId="0" uiExpand="1" build="p"/>
      <p:bldP spid="10" grpId="0" animBg="1"/>
      <p:bldP spid="11" grpId="0"/>
      <p:bldP spid="12" grpId="0"/>
      <p:bldP spid="15" grpId="0"/>
      <p:bldP spid="18" grpId="0" animBg="1"/>
      <p:bldP spid="1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10;&#10;Description automatically generated">
            <a:extLst>
              <a:ext uri="{FF2B5EF4-FFF2-40B4-BE49-F238E27FC236}">
                <a16:creationId xmlns:a16="http://schemas.microsoft.com/office/drawing/2014/main" id="{D69AE3F1-3536-4F02-96D1-EE9431611E40}"/>
              </a:ext>
            </a:extLst>
          </p:cNvPr>
          <p:cNvPicPr>
            <a:picLocks noChangeAspect="1"/>
          </p:cNvPicPr>
          <p:nvPr/>
        </p:nvPicPr>
        <p:blipFill rotWithShape="1">
          <a:blip r:embed="rId2">
            <a:alphaModFix amt="50000"/>
            <a:extLst>
              <a:ext uri="{28A0092B-C50C-407E-A947-70E740481C1C}">
                <a14:useLocalDpi xmlns:a14="http://schemas.microsoft.com/office/drawing/2010/main" val="0"/>
              </a:ext>
            </a:extLst>
          </a:blip>
          <a:srcRect b="25000"/>
          <a:stretch/>
        </p:blipFill>
        <p:spPr>
          <a:xfrm>
            <a:off x="0" y="0"/>
            <a:ext cx="12192000" cy="6858000"/>
          </a:xfrm>
          <a:prstGeom prst="rect">
            <a:avLst/>
          </a:prstGeom>
        </p:spPr>
      </p:pic>
      <p:sp>
        <p:nvSpPr>
          <p:cNvPr id="2" name="Title 1">
            <a:extLst>
              <a:ext uri="{FF2B5EF4-FFF2-40B4-BE49-F238E27FC236}">
                <a16:creationId xmlns:a16="http://schemas.microsoft.com/office/drawing/2014/main" id="{F44D9596-4420-423C-8581-31462AD84030}"/>
              </a:ext>
            </a:extLst>
          </p:cNvPr>
          <p:cNvSpPr>
            <a:spLocks noGrp="1"/>
          </p:cNvSpPr>
          <p:nvPr>
            <p:ph type="title"/>
          </p:nvPr>
        </p:nvSpPr>
        <p:spPr/>
        <p:txBody>
          <a:bodyPr/>
          <a:lstStyle/>
          <a:p>
            <a:r>
              <a:rPr lang="en-US" dirty="0"/>
              <a:t>Filter Loading Rate</a:t>
            </a:r>
          </a:p>
        </p:txBody>
      </p:sp>
      <p:sp>
        <p:nvSpPr>
          <p:cNvPr id="3" name="Text Placeholder 2">
            <a:extLst>
              <a:ext uri="{FF2B5EF4-FFF2-40B4-BE49-F238E27FC236}">
                <a16:creationId xmlns:a16="http://schemas.microsoft.com/office/drawing/2014/main" id="{781671DA-5B82-4F67-A3DF-D5D8E4C68D3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60969B0-C429-19AF-EB21-7C67CFEB0D53}"/>
              </a:ext>
            </a:extLst>
          </p:cNvPr>
          <p:cNvSpPr>
            <a:spLocks noGrp="1"/>
          </p:cNvSpPr>
          <p:nvPr>
            <p:ph type="sldNum" sz="quarter" idx="12"/>
          </p:nvPr>
        </p:nvSpPr>
        <p:spPr/>
        <p:txBody>
          <a:bodyPr/>
          <a:lstStyle/>
          <a:p>
            <a:fld id="{F20C37C9-24C4-43B8-8913-454A35791113}" type="slidenum">
              <a:rPr lang="en-US" smtClean="0"/>
              <a:t>13</a:t>
            </a:fld>
            <a:endParaRPr lang="en-US"/>
          </a:p>
        </p:txBody>
      </p:sp>
    </p:spTree>
    <p:extLst>
      <p:ext uri="{BB962C8B-B14F-4D97-AF65-F5344CB8AC3E}">
        <p14:creationId xmlns:p14="http://schemas.microsoft.com/office/powerpoint/2010/main" val="4510424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CBEF1-BA2C-4CAB-BFCA-243CAFC3265E}"/>
              </a:ext>
            </a:extLst>
          </p:cNvPr>
          <p:cNvSpPr>
            <a:spLocks noGrp="1"/>
          </p:cNvSpPr>
          <p:nvPr>
            <p:ph type="title"/>
          </p:nvPr>
        </p:nvSpPr>
        <p:spPr/>
        <p:txBody>
          <a:bodyPr/>
          <a:lstStyle/>
          <a:p>
            <a:r>
              <a:rPr lang="en-US" dirty="0"/>
              <a:t>Filter Loading Rate</a:t>
            </a:r>
          </a:p>
        </p:txBody>
      </p:sp>
      <p:sp>
        <p:nvSpPr>
          <p:cNvPr id="3" name="Content Placeholder 2">
            <a:extLst>
              <a:ext uri="{FF2B5EF4-FFF2-40B4-BE49-F238E27FC236}">
                <a16:creationId xmlns:a16="http://schemas.microsoft.com/office/drawing/2014/main" id="{B8D52D6F-D558-420B-927F-5C6B71596956}"/>
              </a:ext>
            </a:extLst>
          </p:cNvPr>
          <p:cNvSpPr>
            <a:spLocks noGrp="1"/>
          </p:cNvSpPr>
          <p:nvPr>
            <p:ph idx="1"/>
          </p:nvPr>
        </p:nvSpPr>
        <p:spPr/>
        <p:txBody>
          <a:bodyPr>
            <a:normAutofit/>
          </a:bodyPr>
          <a:lstStyle/>
          <a:p>
            <a:r>
              <a:rPr lang="en-US" sz="3600" dirty="0"/>
              <a:t>Also known as the </a:t>
            </a:r>
            <a:r>
              <a:rPr lang="en-US" sz="3600" u="sng" dirty="0"/>
              <a:t>Filtration Rate</a:t>
            </a:r>
            <a:r>
              <a:rPr lang="en-US" sz="3600" dirty="0"/>
              <a:t>.</a:t>
            </a:r>
          </a:p>
          <a:p>
            <a:r>
              <a:rPr lang="en-US" sz="3600" dirty="0"/>
              <a:t>Measured in gpm/ft</a:t>
            </a:r>
            <a:r>
              <a:rPr lang="en-US" sz="3600" baseline="30000" dirty="0"/>
              <a:t>2</a:t>
            </a:r>
            <a:r>
              <a:rPr lang="en-US" sz="3600" dirty="0"/>
              <a:t>.</a:t>
            </a:r>
          </a:p>
          <a:p>
            <a:r>
              <a:rPr lang="en-US" sz="3600" dirty="0"/>
              <a:t>Allows comparison of actual conditions with design specifications.</a:t>
            </a:r>
          </a:p>
          <a:p>
            <a:endParaRPr lang="en-US" sz="3600" dirty="0"/>
          </a:p>
        </p:txBody>
      </p:sp>
      <p:pic>
        <p:nvPicPr>
          <p:cNvPr id="4" name="Picture 3">
            <a:extLst>
              <a:ext uri="{FF2B5EF4-FFF2-40B4-BE49-F238E27FC236}">
                <a16:creationId xmlns:a16="http://schemas.microsoft.com/office/drawing/2014/main" id="{A8194572-216D-4342-8004-DA0A32E87551}"/>
              </a:ext>
            </a:extLst>
          </p:cNvPr>
          <p:cNvPicPr>
            <a:picLocks noChangeAspect="1"/>
          </p:cNvPicPr>
          <p:nvPr/>
        </p:nvPicPr>
        <p:blipFill>
          <a:blip r:embed="rId2"/>
          <a:stretch>
            <a:fillRect/>
          </a:stretch>
        </p:blipFill>
        <p:spPr>
          <a:xfrm>
            <a:off x="2082431" y="4807063"/>
            <a:ext cx="7074645" cy="868056"/>
          </a:xfrm>
          <a:prstGeom prst="rect">
            <a:avLst/>
          </a:prstGeom>
          <a:ln w="38100">
            <a:solidFill>
              <a:schemeClr val="accent1"/>
            </a:solidFill>
          </a:ln>
        </p:spPr>
      </p:pic>
      <p:sp>
        <p:nvSpPr>
          <p:cNvPr id="5" name="Slide Number Placeholder 4">
            <a:extLst>
              <a:ext uri="{FF2B5EF4-FFF2-40B4-BE49-F238E27FC236}">
                <a16:creationId xmlns:a16="http://schemas.microsoft.com/office/drawing/2014/main" id="{C93DF31D-9B61-5C1B-CF52-E45F71DAAB05}"/>
              </a:ext>
            </a:extLst>
          </p:cNvPr>
          <p:cNvSpPr>
            <a:spLocks noGrp="1"/>
          </p:cNvSpPr>
          <p:nvPr>
            <p:ph type="sldNum" sz="quarter" idx="12"/>
          </p:nvPr>
        </p:nvSpPr>
        <p:spPr/>
        <p:txBody>
          <a:bodyPr/>
          <a:lstStyle/>
          <a:p>
            <a:fld id="{F20C37C9-24C4-43B8-8913-454A35791113}" type="slidenum">
              <a:rPr lang="en-US" smtClean="0"/>
              <a:t>14</a:t>
            </a:fld>
            <a:endParaRPr lang="en-US"/>
          </a:p>
        </p:txBody>
      </p:sp>
    </p:spTree>
    <p:extLst>
      <p:ext uri="{BB962C8B-B14F-4D97-AF65-F5344CB8AC3E}">
        <p14:creationId xmlns:p14="http://schemas.microsoft.com/office/powerpoint/2010/main" val="3416082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F636EDC-0A0C-9D10-C405-2C10D7EFB033}"/>
              </a:ext>
            </a:extLst>
          </p:cNvPr>
          <p:cNvSpPr/>
          <p:nvPr/>
        </p:nvSpPr>
        <p:spPr>
          <a:xfrm>
            <a:off x="8737535" y="255718"/>
            <a:ext cx="2398229" cy="457200"/>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4600C461-95DA-AE6E-6270-3F0FD1104B4A}"/>
              </a:ext>
            </a:extLst>
          </p:cNvPr>
          <p:cNvSpPr/>
          <p:nvPr/>
        </p:nvSpPr>
        <p:spPr>
          <a:xfrm rot="1301203">
            <a:off x="481577" y="1770547"/>
            <a:ext cx="10511935" cy="3154710"/>
          </a:xfrm>
          <a:prstGeom prst="rect">
            <a:avLst/>
          </a:prstGeom>
          <a:noFill/>
        </p:spPr>
        <p:txBody>
          <a:bodyPr wrap="square" lIns="91440" tIns="45720" rIns="91440" bIns="45720">
            <a:spAutoFit/>
          </a:bodyPr>
          <a:lstStyle/>
          <a:p>
            <a:pPr algn="ctr"/>
            <a:r>
              <a:rPr lang="en-US" sz="19900" b="1" cap="none" spc="0" dirty="0">
                <a:ln w="9525">
                  <a:solidFill>
                    <a:schemeClr val="bg1">
                      <a:alpha val="20000"/>
                    </a:schemeClr>
                  </a:solidFill>
                  <a:prstDash val="solid"/>
                </a:ln>
                <a:solidFill>
                  <a:schemeClr val="accent5">
                    <a:alpha val="10000"/>
                  </a:schemeClr>
                </a:solidFill>
                <a:effectLst>
                  <a:outerShdw blurRad="12700" dist="38100" dir="2700000" algn="tl" rotWithShape="0">
                    <a:schemeClr val="accent5">
                      <a:lumMod val="60000"/>
                      <a:lumOff val="40000"/>
                    </a:schemeClr>
                  </a:outerShdw>
                </a:effectLst>
              </a:rPr>
              <a:t>Example</a:t>
            </a:r>
          </a:p>
        </p:txBody>
      </p:sp>
      <p:sp>
        <p:nvSpPr>
          <p:cNvPr id="5" name="Rectangle 4">
            <a:extLst>
              <a:ext uri="{FF2B5EF4-FFF2-40B4-BE49-F238E27FC236}">
                <a16:creationId xmlns:a16="http://schemas.microsoft.com/office/drawing/2014/main" id="{4C735074-5D2F-4581-A947-5A4D3652F1E4}"/>
              </a:ext>
            </a:extLst>
          </p:cNvPr>
          <p:cNvSpPr/>
          <p:nvPr/>
        </p:nvSpPr>
        <p:spPr>
          <a:xfrm>
            <a:off x="901574" y="799306"/>
            <a:ext cx="10345546" cy="457200"/>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DED270EF-9509-4AEA-895C-BD5C4A68FC32}"/>
              </a:ext>
            </a:extLst>
          </p:cNvPr>
          <p:cNvPicPr>
            <a:picLocks noChangeAspect="1"/>
          </p:cNvPicPr>
          <p:nvPr/>
        </p:nvPicPr>
        <p:blipFill>
          <a:blip r:embed="rId2"/>
          <a:stretch>
            <a:fillRect/>
          </a:stretch>
        </p:blipFill>
        <p:spPr>
          <a:xfrm>
            <a:off x="2558677" y="2028694"/>
            <a:ext cx="7074645" cy="868056"/>
          </a:xfrm>
          <a:prstGeom prst="rect">
            <a:avLst/>
          </a:prstGeom>
          <a:ln w="38100">
            <a:solidFill>
              <a:schemeClr val="accent1"/>
            </a:solidFill>
          </a:ln>
        </p:spPr>
      </p:pic>
      <p:sp>
        <p:nvSpPr>
          <p:cNvPr id="7" name="Content Placeholder 8">
            <a:extLst>
              <a:ext uri="{FF2B5EF4-FFF2-40B4-BE49-F238E27FC236}">
                <a16:creationId xmlns:a16="http://schemas.microsoft.com/office/drawing/2014/main" id="{DA85C39D-F314-49C7-8C37-79A1D1FD3496}"/>
              </a:ext>
            </a:extLst>
          </p:cNvPr>
          <p:cNvSpPr txBox="1">
            <a:spLocks/>
          </p:cNvSpPr>
          <p:nvPr/>
        </p:nvSpPr>
        <p:spPr>
          <a:xfrm>
            <a:off x="421914" y="3125350"/>
            <a:ext cx="5674085" cy="58477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en-US" b="1" dirty="0">
                <a:solidFill>
                  <a:schemeClr val="accent2"/>
                </a:solidFill>
              </a:rPr>
              <a:t>Filter surface area = 920 ft</a:t>
            </a:r>
            <a:r>
              <a:rPr lang="en-US" b="1" baseline="30000" dirty="0">
                <a:solidFill>
                  <a:schemeClr val="accent2"/>
                </a:solidFill>
              </a:rPr>
              <a:t>2</a:t>
            </a:r>
          </a:p>
        </p:txBody>
      </p:sp>
      <p:sp>
        <p:nvSpPr>
          <p:cNvPr id="8" name="Rectangle 7">
            <a:extLst>
              <a:ext uri="{FF2B5EF4-FFF2-40B4-BE49-F238E27FC236}">
                <a16:creationId xmlns:a16="http://schemas.microsoft.com/office/drawing/2014/main" id="{21E38BFA-6ED1-48A6-8A9B-4341B25D3BC0}"/>
              </a:ext>
            </a:extLst>
          </p:cNvPr>
          <p:cNvSpPr/>
          <p:nvPr/>
        </p:nvSpPr>
        <p:spPr>
          <a:xfrm>
            <a:off x="3553208" y="221625"/>
            <a:ext cx="4955964" cy="4572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626C4547-D8FF-4F71-80E4-098281755C39}"/>
              </a:ext>
            </a:extLst>
          </p:cNvPr>
          <p:cNvSpPr/>
          <p:nvPr/>
        </p:nvSpPr>
        <p:spPr>
          <a:xfrm>
            <a:off x="3431127" y="1350232"/>
            <a:ext cx="3724213" cy="4572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Content Placeholder 8">
            <a:extLst>
              <a:ext uri="{FF2B5EF4-FFF2-40B4-BE49-F238E27FC236}">
                <a16:creationId xmlns:a16="http://schemas.microsoft.com/office/drawing/2014/main" id="{1D8F65EB-A633-4D96-A316-AE0F94F0A2A0}"/>
              </a:ext>
            </a:extLst>
          </p:cNvPr>
          <p:cNvSpPr txBox="1">
            <a:spLocks/>
          </p:cNvSpPr>
          <p:nvPr/>
        </p:nvSpPr>
        <p:spPr>
          <a:xfrm>
            <a:off x="5941139" y="3125349"/>
            <a:ext cx="5674085" cy="58477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en-US" b="1" dirty="0">
                <a:solidFill>
                  <a:schemeClr val="accent2"/>
                </a:solidFill>
              </a:rPr>
              <a:t>Flow = 4,875 gpm</a:t>
            </a:r>
            <a:endParaRPr lang="en-US" b="1" baseline="30000" dirty="0">
              <a:solidFill>
                <a:schemeClr val="accent2"/>
              </a:solidFill>
            </a:endParaRP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FB71FF37-E358-4613-BA94-998A5949FCE5}"/>
                  </a:ext>
                </a:extLst>
              </p:cNvPr>
              <p:cNvSpPr txBox="1"/>
              <p:nvPr/>
            </p:nvSpPr>
            <p:spPr>
              <a:xfrm>
                <a:off x="1255749" y="3905863"/>
                <a:ext cx="9680498" cy="985911"/>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r>
                        <m:rPr>
                          <m:sty m:val="p"/>
                        </m:rPr>
                        <a:rPr lang="en-US" sz="2800" smtClean="0">
                          <a:latin typeface="Cambria Math" panose="02040503050406030204" pitchFamily="18" charset="0"/>
                          <a:ea typeface="Cambria Math" panose="02040503050406030204" pitchFamily="18" charset="0"/>
                          <a:cs typeface="Times New Roman" panose="02020603050405020304" pitchFamily="18" charset="0"/>
                        </a:rPr>
                        <m:t>F</m:t>
                      </m:r>
                      <m:r>
                        <m:rPr>
                          <m:sty m:val="p"/>
                        </m:rPr>
                        <a:rPr lang="en-US" sz="2800" b="0" i="0" smtClean="0">
                          <a:latin typeface="Cambria Math" panose="02040503050406030204" pitchFamily="18" charset="0"/>
                          <a:ea typeface="Cambria Math" panose="02040503050406030204" pitchFamily="18" charset="0"/>
                          <a:cs typeface="Times New Roman" panose="02020603050405020304" pitchFamily="18" charset="0"/>
                        </a:rPr>
                        <m:t>iltration</m:t>
                      </m:r>
                      <m:r>
                        <a:rPr lang="en-US" sz="2800" b="0" i="0" smtClean="0">
                          <a:latin typeface="Cambria Math" panose="02040503050406030204" pitchFamily="18" charset="0"/>
                          <a:ea typeface="Cambria Math" panose="02040503050406030204" pitchFamily="18" charset="0"/>
                          <a:cs typeface="Times New Roman" panose="02020603050405020304" pitchFamily="18" charset="0"/>
                        </a:rPr>
                        <m:t> </m:t>
                      </m:r>
                      <m:r>
                        <m:rPr>
                          <m:sty m:val="p"/>
                        </m:rPr>
                        <a:rPr lang="en-US" sz="2800" b="0" i="0" smtClean="0">
                          <a:latin typeface="Cambria Math" panose="02040503050406030204" pitchFamily="18" charset="0"/>
                          <a:ea typeface="Cambria Math" panose="02040503050406030204" pitchFamily="18" charset="0"/>
                          <a:cs typeface="Times New Roman" panose="02020603050405020304" pitchFamily="18" charset="0"/>
                        </a:rPr>
                        <m:t>Rate</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𝑔𝑝𝑚</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𝑓</m:t>
                      </m:r>
                      <m:sSup>
                        <m:sSupPr>
                          <m:ctrlPr>
                            <a:rPr lang="en-US" sz="28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𝑡</m:t>
                          </m:r>
                        </m:e>
                        <m:sup>
                          <m:r>
                            <a:rPr lang="en-US" sz="2800" b="0" i="1" smtClean="0">
                              <a:latin typeface="Cambria Math" panose="02040503050406030204" pitchFamily="18" charset="0"/>
                              <a:ea typeface="Cambria Math" panose="02040503050406030204" pitchFamily="18" charset="0"/>
                              <a:cs typeface="Times New Roman" panose="02020603050405020304" pitchFamily="18" charset="0"/>
                            </a:rPr>
                            <m:t>2</m:t>
                          </m:r>
                        </m:sup>
                      </m:sSup>
                      <m:r>
                        <a:rPr lang="en-US" sz="28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US" sz="28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US" sz="2800" b="0" i="1" smtClean="0">
                              <a:latin typeface="Cambria Math" panose="02040503050406030204" pitchFamily="18" charset="0"/>
                              <a:ea typeface="Cambria Math" panose="02040503050406030204" pitchFamily="18" charset="0"/>
                              <a:cs typeface="Times New Roman" panose="02020603050405020304" pitchFamily="18" charset="0"/>
                            </a:rPr>
                            <m:t>4,875 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𝑔𝑝𝑚</m:t>
                          </m:r>
                        </m:num>
                        <m:den>
                          <m:r>
                            <a:rPr lang="en-US" sz="2800" b="0" i="1" smtClean="0">
                              <a:latin typeface="Cambria Math" panose="02040503050406030204" pitchFamily="18" charset="0"/>
                              <a:ea typeface="Cambria Math" panose="02040503050406030204" pitchFamily="18" charset="0"/>
                              <a:cs typeface="Times New Roman" panose="02020603050405020304" pitchFamily="18" charset="0"/>
                            </a:rPr>
                            <m:t>920 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𝑓</m:t>
                          </m:r>
                          <m:sSup>
                            <m:sSupPr>
                              <m:ctrlPr>
                                <a:rPr lang="en-US" sz="28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𝑡</m:t>
                              </m:r>
                            </m:e>
                            <m:sup>
                              <m:r>
                                <a:rPr lang="en-US" sz="2800" b="0" i="1" smtClean="0">
                                  <a:latin typeface="Cambria Math" panose="02040503050406030204" pitchFamily="18" charset="0"/>
                                  <a:ea typeface="Cambria Math" panose="02040503050406030204" pitchFamily="18" charset="0"/>
                                  <a:cs typeface="Times New Roman" panose="02020603050405020304" pitchFamily="18" charset="0"/>
                                </a:rPr>
                                <m:t>2</m:t>
                              </m:r>
                            </m:sup>
                          </m:sSup>
                        </m:den>
                      </m:f>
                      <m:r>
                        <a:rPr lang="en-US" sz="2800" b="0" i="1" smtClean="0">
                          <a:latin typeface="Cambria Math" panose="02040503050406030204" pitchFamily="18" charset="0"/>
                          <a:ea typeface="Cambria Math" panose="02040503050406030204" pitchFamily="18" charset="0"/>
                          <a:cs typeface="Times New Roman" panose="02020603050405020304" pitchFamily="18" charset="0"/>
                        </a:rPr>
                        <m:t>=</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𝟓</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𝟑</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 </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𝒈𝒑𝒎</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𝒇</m:t>
                      </m:r>
                      <m:sSup>
                        <m:sSupPr>
                          <m:ctrlPr>
                            <a:rPr lang="en-US" sz="2800" b="1"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𝒕</m:t>
                          </m:r>
                        </m:e>
                        <m:sup>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𝟐</m:t>
                          </m:r>
                        </m:sup>
                      </m:sSup>
                    </m:oMath>
                  </m:oMathPara>
                </a14:m>
                <a:endParaRPr lang="en-US" sz="2800" b="1" dirty="0">
                  <a:latin typeface="Cambria Math" panose="02040503050406030204" pitchFamily="18" charset="0"/>
                  <a:ea typeface="Cambria Math" panose="02040503050406030204" pitchFamily="18" charset="0"/>
                </a:endParaRPr>
              </a:p>
            </p:txBody>
          </p:sp>
        </mc:Choice>
        <mc:Fallback xmlns="">
          <p:sp>
            <p:nvSpPr>
              <p:cNvPr id="11" name="TextBox 10">
                <a:extLst>
                  <a:ext uri="{FF2B5EF4-FFF2-40B4-BE49-F238E27FC236}">
                    <a16:creationId xmlns:a16="http://schemas.microsoft.com/office/drawing/2014/main" id="{FB71FF37-E358-4613-BA94-998A5949FCE5}"/>
                  </a:ext>
                </a:extLst>
              </p:cNvPr>
              <p:cNvSpPr txBox="1">
                <a:spLocks noRot="1" noChangeAspect="1" noMove="1" noResize="1" noEditPoints="1" noAdjustHandles="1" noChangeArrowheads="1" noChangeShapeType="1" noTextEdit="1"/>
              </p:cNvSpPr>
              <p:nvPr/>
            </p:nvSpPr>
            <p:spPr>
              <a:xfrm>
                <a:off x="1255749" y="3905863"/>
                <a:ext cx="9680498" cy="985911"/>
              </a:xfrm>
              <a:prstGeom prst="rect">
                <a:avLst/>
              </a:prstGeom>
              <a:blipFill>
                <a:blip r:embed="rId3"/>
                <a:stretch>
                  <a:fillRect/>
                </a:stretch>
              </a:blipFill>
            </p:spPr>
            <p:txBody>
              <a:bodyPr/>
              <a:lstStyle/>
              <a:p>
                <a:r>
                  <a:rPr lang="en-US">
                    <a:noFill/>
                  </a:rPr>
                  <a:t> </a:t>
                </a:r>
              </a:p>
            </p:txBody>
          </p:sp>
        </mc:Fallback>
      </mc:AlternateContent>
      <p:sp>
        <p:nvSpPr>
          <p:cNvPr id="12" name="TextBox 11">
            <a:extLst>
              <a:ext uri="{FF2B5EF4-FFF2-40B4-BE49-F238E27FC236}">
                <a16:creationId xmlns:a16="http://schemas.microsoft.com/office/drawing/2014/main" id="{DAA7957C-88F1-4677-96A0-91CD64125CCF}"/>
              </a:ext>
            </a:extLst>
          </p:cNvPr>
          <p:cNvSpPr txBox="1"/>
          <p:nvPr/>
        </p:nvSpPr>
        <p:spPr>
          <a:xfrm>
            <a:off x="1455266" y="5311644"/>
            <a:ext cx="9680498" cy="1261884"/>
          </a:xfrm>
          <a:prstGeom prst="rect">
            <a:avLst/>
          </a:prstGeom>
          <a:solidFill>
            <a:schemeClr val="accent5">
              <a:lumMod val="20000"/>
              <a:lumOff val="80000"/>
            </a:schemeClr>
          </a:solidFill>
          <a:ln w="38100">
            <a:solidFill>
              <a:schemeClr val="accent1"/>
            </a:solidFill>
          </a:ln>
        </p:spPr>
        <p:txBody>
          <a:bodyPr wrap="square" rtlCol="0">
            <a:spAutoFit/>
          </a:bodyPr>
          <a:lstStyle/>
          <a:p>
            <a:r>
              <a:rPr lang="en-US" sz="4000" b="1" dirty="0">
                <a:latin typeface="Cambria Math" panose="02040503050406030204" pitchFamily="18" charset="0"/>
                <a:ea typeface="Cambria Math" panose="02040503050406030204" pitchFamily="18" charset="0"/>
              </a:rPr>
              <a:t>5.3 gpm/ft</a:t>
            </a:r>
            <a:r>
              <a:rPr lang="en-US" sz="4000" b="1" baseline="30000" dirty="0">
                <a:latin typeface="Cambria Math" panose="02040503050406030204" pitchFamily="18" charset="0"/>
                <a:ea typeface="Cambria Math" panose="02040503050406030204" pitchFamily="18" charset="0"/>
              </a:rPr>
              <a:t>2</a:t>
            </a:r>
            <a:r>
              <a:rPr lang="en-US" sz="4000" b="1" dirty="0">
                <a:latin typeface="Cambria Math" panose="02040503050406030204" pitchFamily="18" charset="0"/>
                <a:ea typeface="Cambria Math" panose="02040503050406030204" pitchFamily="18" charset="0"/>
              </a:rPr>
              <a:t> </a:t>
            </a:r>
            <a:r>
              <a:rPr lang="en-US" sz="3600" dirty="0">
                <a:latin typeface="Cambria Math" panose="02040503050406030204" pitchFamily="18" charset="0"/>
                <a:ea typeface="Cambria Math" panose="02040503050406030204" pitchFamily="18" charset="0"/>
              </a:rPr>
              <a:t>is the filtration rate for this filter at a flow rate of 4,875 gpm.</a:t>
            </a:r>
          </a:p>
        </p:txBody>
      </p:sp>
      <p:sp>
        <p:nvSpPr>
          <p:cNvPr id="2" name="Title 1">
            <a:extLst>
              <a:ext uri="{FF2B5EF4-FFF2-40B4-BE49-F238E27FC236}">
                <a16:creationId xmlns:a16="http://schemas.microsoft.com/office/drawing/2014/main" id="{901EF4BE-4D17-4281-8F4B-D97E803D7501}"/>
              </a:ext>
            </a:extLst>
          </p:cNvPr>
          <p:cNvSpPr>
            <a:spLocks noGrp="1"/>
          </p:cNvSpPr>
          <p:nvPr>
            <p:ph type="title"/>
          </p:nvPr>
        </p:nvSpPr>
        <p:spPr>
          <a:xfrm>
            <a:off x="838200" y="365125"/>
            <a:ext cx="11353800" cy="1325563"/>
          </a:xfrm>
        </p:spPr>
        <p:txBody>
          <a:bodyPr>
            <a:normAutofit fontScale="90000"/>
          </a:bodyPr>
          <a:lstStyle/>
          <a:p>
            <a:r>
              <a:rPr lang="en-US" dirty="0"/>
              <a:t>A filter has a surface area of 920 sq ft. What is the filtration rate in gallons per minute per square foot, if it receives a flow of 4,875 gpm?</a:t>
            </a:r>
          </a:p>
        </p:txBody>
      </p:sp>
      <p:sp>
        <p:nvSpPr>
          <p:cNvPr id="3" name="Slide Number Placeholder 2">
            <a:extLst>
              <a:ext uri="{FF2B5EF4-FFF2-40B4-BE49-F238E27FC236}">
                <a16:creationId xmlns:a16="http://schemas.microsoft.com/office/drawing/2014/main" id="{1C72368D-5633-035D-66E7-FA1CAFBC60DB}"/>
              </a:ext>
            </a:extLst>
          </p:cNvPr>
          <p:cNvSpPr>
            <a:spLocks noGrp="1"/>
          </p:cNvSpPr>
          <p:nvPr>
            <p:ph type="sldNum" sz="quarter" idx="12"/>
          </p:nvPr>
        </p:nvSpPr>
        <p:spPr/>
        <p:txBody>
          <a:bodyPr/>
          <a:lstStyle/>
          <a:p>
            <a:fld id="{F20C37C9-24C4-43B8-8913-454A35791113}" type="slidenum">
              <a:rPr lang="en-US" smtClean="0"/>
              <a:t>15</a:t>
            </a:fld>
            <a:endParaRPr lang="en-US"/>
          </a:p>
        </p:txBody>
      </p:sp>
    </p:spTree>
    <p:extLst>
      <p:ext uri="{BB962C8B-B14F-4D97-AF65-F5344CB8AC3E}">
        <p14:creationId xmlns:p14="http://schemas.microsoft.com/office/powerpoint/2010/main" val="2794878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grpId="0" nodeType="afterEffect">
                                  <p:stCondLst>
                                    <p:cond delay="500"/>
                                  </p:stCondLst>
                                  <p:childTnLst>
                                    <p:set>
                                      <p:cBhvr>
                                        <p:cTn id="2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grpId="0" nodeType="afterEffect">
                                  <p:stCondLst>
                                    <p:cond delay="500"/>
                                  </p:stCondLst>
                                  <p:childTnLst>
                                    <p:set>
                                      <p:cBhvr>
                                        <p:cTn id="27"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left)">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left)">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5" grpId="0" animBg="1"/>
      <p:bldP spid="7" grpId="0" uiExpand="1" build="p"/>
      <p:bldP spid="8" grpId="0" animBg="1"/>
      <p:bldP spid="9" grpId="0" animBg="1"/>
      <p:bldP spid="10" grpId="0" uiExpand="1" build="p"/>
      <p:bldP spid="11" grpId="0"/>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BE661621-019B-2757-BD68-5E77E4ADCDD4}"/>
              </a:ext>
            </a:extLst>
          </p:cNvPr>
          <p:cNvSpPr/>
          <p:nvPr/>
        </p:nvSpPr>
        <p:spPr>
          <a:xfrm>
            <a:off x="8737535" y="255718"/>
            <a:ext cx="2398229" cy="457200"/>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6FA71E92-6B69-896A-A185-2DF4982E0D8E}"/>
              </a:ext>
            </a:extLst>
          </p:cNvPr>
          <p:cNvSpPr/>
          <p:nvPr/>
        </p:nvSpPr>
        <p:spPr>
          <a:xfrm rot="1301203">
            <a:off x="481577" y="1770547"/>
            <a:ext cx="10511935" cy="3154710"/>
          </a:xfrm>
          <a:prstGeom prst="rect">
            <a:avLst/>
          </a:prstGeom>
          <a:noFill/>
        </p:spPr>
        <p:txBody>
          <a:bodyPr wrap="square" lIns="91440" tIns="45720" rIns="91440" bIns="45720">
            <a:spAutoFit/>
          </a:bodyPr>
          <a:lstStyle/>
          <a:p>
            <a:pPr algn="ctr"/>
            <a:r>
              <a:rPr lang="en-US" sz="19900" b="1" cap="none" spc="0" dirty="0">
                <a:ln w="9525">
                  <a:solidFill>
                    <a:schemeClr val="bg1">
                      <a:alpha val="20000"/>
                    </a:schemeClr>
                  </a:solidFill>
                  <a:prstDash val="solid"/>
                </a:ln>
                <a:solidFill>
                  <a:schemeClr val="accent6">
                    <a:lumMod val="75000"/>
                    <a:alpha val="10000"/>
                  </a:schemeClr>
                </a:solidFill>
                <a:effectLst>
                  <a:outerShdw blurRad="12700" dist="38100" dir="2700000" algn="tl" rotWithShape="0">
                    <a:schemeClr val="accent5">
                      <a:lumMod val="60000"/>
                      <a:lumOff val="40000"/>
                    </a:schemeClr>
                  </a:outerShdw>
                </a:effectLst>
              </a:rPr>
              <a:t>Practice</a:t>
            </a:r>
          </a:p>
        </p:txBody>
      </p:sp>
      <p:sp>
        <p:nvSpPr>
          <p:cNvPr id="5" name="Rectangle 4">
            <a:extLst>
              <a:ext uri="{FF2B5EF4-FFF2-40B4-BE49-F238E27FC236}">
                <a16:creationId xmlns:a16="http://schemas.microsoft.com/office/drawing/2014/main" id="{4C735074-5D2F-4581-A947-5A4D3652F1E4}"/>
              </a:ext>
            </a:extLst>
          </p:cNvPr>
          <p:cNvSpPr/>
          <p:nvPr/>
        </p:nvSpPr>
        <p:spPr>
          <a:xfrm>
            <a:off x="901574" y="799306"/>
            <a:ext cx="10345546" cy="457200"/>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DED270EF-9509-4AEA-895C-BD5C4A68FC32}"/>
              </a:ext>
            </a:extLst>
          </p:cNvPr>
          <p:cNvPicPr>
            <a:picLocks noChangeAspect="1"/>
          </p:cNvPicPr>
          <p:nvPr/>
        </p:nvPicPr>
        <p:blipFill>
          <a:blip r:embed="rId2"/>
          <a:stretch>
            <a:fillRect/>
          </a:stretch>
        </p:blipFill>
        <p:spPr>
          <a:xfrm>
            <a:off x="2558677" y="2028694"/>
            <a:ext cx="7074645" cy="868056"/>
          </a:xfrm>
          <a:prstGeom prst="rect">
            <a:avLst/>
          </a:prstGeom>
          <a:ln w="38100">
            <a:solidFill>
              <a:schemeClr val="accent1"/>
            </a:solidFill>
          </a:ln>
        </p:spPr>
      </p:pic>
      <p:sp>
        <p:nvSpPr>
          <p:cNvPr id="7" name="Content Placeholder 8">
            <a:extLst>
              <a:ext uri="{FF2B5EF4-FFF2-40B4-BE49-F238E27FC236}">
                <a16:creationId xmlns:a16="http://schemas.microsoft.com/office/drawing/2014/main" id="{DA85C39D-F314-49C7-8C37-79A1D1FD3496}"/>
              </a:ext>
            </a:extLst>
          </p:cNvPr>
          <p:cNvSpPr txBox="1">
            <a:spLocks/>
          </p:cNvSpPr>
          <p:nvPr/>
        </p:nvSpPr>
        <p:spPr>
          <a:xfrm>
            <a:off x="421914" y="3125350"/>
            <a:ext cx="5674085" cy="58477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en-US" b="1" dirty="0">
                <a:solidFill>
                  <a:schemeClr val="accent2"/>
                </a:solidFill>
              </a:rPr>
              <a:t>Filter surface area = 350 ft</a:t>
            </a:r>
            <a:r>
              <a:rPr lang="en-US" b="1" baseline="30000" dirty="0">
                <a:solidFill>
                  <a:schemeClr val="accent2"/>
                </a:solidFill>
              </a:rPr>
              <a:t>2</a:t>
            </a:r>
          </a:p>
        </p:txBody>
      </p:sp>
      <p:sp>
        <p:nvSpPr>
          <p:cNvPr id="8" name="Rectangle 7">
            <a:extLst>
              <a:ext uri="{FF2B5EF4-FFF2-40B4-BE49-F238E27FC236}">
                <a16:creationId xmlns:a16="http://schemas.microsoft.com/office/drawing/2014/main" id="{21E38BFA-6ED1-48A6-8A9B-4341B25D3BC0}"/>
              </a:ext>
            </a:extLst>
          </p:cNvPr>
          <p:cNvSpPr/>
          <p:nvPr/>
        </p:nvSpPr>
        <p:spPr>
          <a:xfrm>
            <a:off x="3542183" y="236800"/>
            <a:ext cx="4955964" cy="4572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626C4547-D8FF-4F71-80E4-098281755C39}"/>
              </a:ext>
            </a:extLst>
          </p:cNvPr>
          <p:cNvSpPr/>
          <p:nvPr/>
        </p:nvSpPr>
        <p:spPr>
          <a:xfrm>
            <a:off x="3446584" y="1342894"/>
            <a:ext cx="3724213" cy="4572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Content Placeholder 8">
            <a:extLst>
              <a:ext uri="{FF2B5EF4-FFF2-40B4-BE49-F238E27FC236}">
                <a16:creationId xmlns:a16="http://schemas.microsoft.com/office/drawing/2014/main" id="{1D8F65EB-A633-4D96-A316-AE0F94F0A2A0}"/>
              </a:ext>
            </a:extLst>
          </p:cNvPr>
          <p:cNvSpPr txBox="1">
            <a:spLocks/>
          </p:cNvSpPr>
          <p:nvPr/>
        </p:nvSpPr>
        <p:spPr>
          <a:xfrm>
            <a:off x="5941139" y="3125349"/>
            <a:ext cx="5674085" cy="58477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en-US" b="1" dirty="0">
                <a:solidFill>
                  <a:schemeClr val="accent2"/>
                </a:solidFill>
              </a:rPr>
              <a:t>Flow = 1,200 gpm</a:t>
            </a:r>
            <a:endParaRPr lang="en-US" b="1" baseline="30000" dirty="0">
              <a:solidFill>
                <a:schemeClr val="accent2"/>
              </a:solidFill>
            </a:endParaRP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FB71FF37-E358-4613-BA94-998A5949FCE5}"/>
                  </a:ext>
                </a:extLst>
              </p:cNvPr>
              <p:cNvSpPr txBox="1"/>
              <p:nvPr/>
            </p:nvSpPr>
            <p:spPr>
              <a:xfrm>
                <a:off x="1255749" y="3905863"/>
                <a:ext cx="9680498" cy="985911"/>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r>
                        <m:rPr>
                          <m:sty m:val="p"/>
                        </m:rPr>
                        <a:rPr lang="en-US" sz="2800" smtClean="0">
                          <a:latin typeface="Cambria Math" panose="02040503050406030204" pitchFamily="18" charset="0"/>
                          <a:ea typeface="Cambria Math" panose="02040503050406030204" pitchFamily="18" charset="0"/>
                          <a:cs typeface="Times New Roman" panose="02020603050405020304" pitchFamily="18" charset="0"/>
                        </a:rPr>
                        <m:t>F</m:t>
                      </m:r>
                      <m:r>
                        <m:rPr>
                          <m:sty m:val="p"/>
                        </m:rPr>
                        <a:rPr lang="en-US" sz="2800" b="0" i="0" smtClean="0">
                          <a:latin typeface="Cambria Math" panose="02040503050406030204" pitchFamily="18" charset="0"/>
                          <a:ea typeface="Cambria Math" panose="02040503050406030204" pitchFamily="18" charset="0"/>
                          <a:cs typeface="Times New Roman" panose="02020603050405020304" pitchFamily="18" charset="0"/>
                        </a:rPr>
                        <m:t>iltration</m:t>
                      </m:r>
                      <m:r>
                        <a:rPr lang="en-US" sz="2800" b="0" i="0" smtClean="0">
                          <a:latin typeface="Cambria Math" panose="02040503050406030204" pitchFamily="18" charset="0"/>
                          <a:ea typeface="Cambria Math" panose="02040503050406030204" pitchFamily="18" charset="0"/>
                          <a:cs typeface="Times New Roman" panose="02020603050405020304" pitchFamily="18" charset="0"/>
                        </a:rPr>
                        <m:t> </m:t>
                      </m:r>
                      <m:r>
                        <m:rPr>
                          <m:sty m:val="p"/>
                        </m:rPr>
                        <a:rPr lang="en-US" sz="2800" b="0" i="0" smtClean="0">
                          <a:latin typeface="Cambria Math" panose="02040503050406030204" pitchFamily="18" charset="0"/>
                          <a:ea typeface="Cambria Math" panose="02040503050406030204" pitchFamily="18" charset="0"/>
                          <a:cs typeface="Times New Roman" panose="02020603050405020304" pitchFamily="18" charset="0"/>
                        </a:rPr>
                        <m:t>Rate</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𝑔𝑝𝑚</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𝑓</m:t>
                      </m:r>
                      <m:sSup>
                        <m:sSupPr>
                          <m:ctrlPr>
                            <a:rPr lang="en-US" sz="28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𝑡</m:t>
                          </m:r>
                        </m:e>
                        <m:sup>
                          <m:r>
                            <a:rPr lang="en-US" sz="2800" b="0" i="1" smtClean="0">
                              <a:latin typeface="Cambria Math" panose="02040503050406030204" pitchFamily="18" charset="0"/>
                              <a:ea typeface="Cambria Math" panose="02040503050406030204" pitchFamily="18" charset="0"/>
                              <a:cs typeface="Times New Roman" panose="02020603050405020304" pitchFamily="18" charset="0"/>
                            </a:rPr>
                            <m:t>2</m:t>
                          </m:r>
                        </m:sup>
                      </m:sSup>
                      <m:r>
                        <a:rPr lang="en-US" sz="28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US" sz="28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US" sz="2800" b="0" i="1" smtClean="0">
                              <a:latin typeface="Cambria Math" panose="02040503050406030204" pitchFamily="18" charset="0"/>
                              <a:ea typeface="Cambria Math" panose="02040503050406030204" pitchFamily="18" charset="0"/>
                              <a:cs typeface="Times New Roman" panose="02020603050405020304" pitchFamily="18" charset="0"/>
                            </a:rPr>
                            <m:t>1,200 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𝑔𝑝𝑚</m:t>
                          </m:r>
                        </m:num>
                        <m:den>
                          <m:r>
                            <a:rPr lang="en-US" sz="2800" b="0" i="1" smtClean="0">
                              <a:latin typeface="Cambria Math" panose="02040503050406030204" pitchFamily="18" charset="0"/>
                              <a:ea typeface="Cambria Math" panose="02040503050406030204" pitchFamily="18" charset="0"/>
                              <a:cs typeface="Times New Roman" panose="02020603050405020304" pitchFamily="18" charset="0"/>
                            </a:rPr>
                            <m:t>350 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𝑓</m:t>
                          </m:r>
                          <m:sSup>
                            <m:sSupPr>
                              <m:ctrlPr>
                                <a:rPr lang="en-US" sz="28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𝑡</m:t>
                              </m:r>
                            </m:e>
                            <m:sup>
                              <m:r>
                                <a:rPr lang="en-US" sz="2800" b="0" i="1" smtClean="0">
                                  <a:latin typeface="Cambria Math" panose="02040503050406030204" pitchFamily="18" charset="0"/>
                                  <a:ea typeface="Cambria Math" panose="02040503050406030204" pitchFamily="18" charset="0"/>
                                  <a:cs typeface="Times New Roman" panose="02020603050405020304" pitchFamily="18" charset="0"/>
                                </a:rPr>
                                <m:t>2</m:t>
                              </m:r>
                            </m:sup>
                          </m:sSup>
                        </m:den>
                      </m:f>
                      <m:r>
                        <a:rPr lang="en-US" sz="2800" b="0" i="1" smtClean="0">
                          <a:latin typeface="Cambria Math" panose="02040503050406030204" pitchFamily="18" charset="0"/>
                          <a:ea typeface="Cambria Math" panose="02040503050406030204" pitchFamily="18" charset="0"/>
                          <a:cs typeface="Times New Roman" panose="02020603050405020304" pitchFamily="18" charset="0"/>
                        </a:rPr>
                        <m:t>=</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𝟑</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𝟒</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 </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𝒈𝒑𝒎</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𝒇</m:t>
                      </m:r>
                      <m:sSup>
                        <m:sSupPr>
                          <m:ctrlPr>
                            <a:rPr lang="en-US" sz="2800" b="1"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𝒕</m:t>
                          </m:r>
                        </m:e>
                        <m:sup>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𝟐</m:t>
                          </m:r>
                        </m:sup>
                      </m:sSup>
                    </m:oMath>
                  </m:oMathPara>
                </a14:m>
                <a:endParaRPr lang="en-US" sz="2800" b="1" dirty="0">
                  <a:latin typeface="Cambria Math" panose="02040503050406030204" pitchFamily="18" charset="0"/>
                  <a:ea typeface="Cambria Math" panose="02040503050406030204" pitchFamily="18" charset="0"/>
                </a:endParaRPr>
              </a:p>
            </p:txBody>
          </p:sp>
        </mc:Choice>
        <mc:Fallback xmlns="">
          <p:sp>
            <p:nvSpPr>
              <p:cNvPr id="11" name="TextBox 10">
                <a:extLst>
                  <a:ext uri="{FF2B5EF4-FFF2-40B4-BE49-F238E27FC236}">
                    <a16:creationId xmlns:a16="http://schemas.microsoft.com/office/drawing/2014/main" id="{FB71FF37-E358-4613-BA94-998A5949FCE5}"/>
                  </a:ext>
                </a:extLst>
              </p:cNvPr>
              <p:cNvSpPr txBox="1">
                <a:spLocks noRot="1" noChangeAspect="1" noMove="1" noResize="1" noEditPoints="1" noAdjustHandles="1" noChangeArrowheads="1" noChangeShapeType="1" noTextEdit="1"/>
              </p:cNvSpPr>
              <p:nvPr/>
            </p:nvSpPr>
            <p:spPr>
              <a:xfrm>
                <a:off x="1255749" y="3905863"/>
                <a:ext cx="9680498" cy="985911"/>
              </a:xfrm>
              <a:prstGeom prst="rect">
                <a:avLst/>
              </a:prstGeom>
              <a:blipFill>
                <a:blip r:embed="rId3"/>
                <a:stretch>
                  <a:fillRect/>
                </a:stretch>
              </a:blipFill>
            </p:spPr>
            <p:txBody>
              <a:bodyPr/>
              <a:lstStyle/>
              <a:p>
                <a:r>
                  <a:rPr lang="en-US">
                    <a:noFill/>
                  </a:rPr>
                  <a:t> </a:t>
                </a:r>
              </a:p>
            </p:txBody>
          </p:sp>
        </mc:Fallback>
      </mc:AlternateContent>
      <p:sp>
        <p:nvSpPr>
          <p:cNvPr id="12" name="TextBox 11">
            <a:extLst>
              <a:ext uri="{FF2B5EF4-FFF2-40B4-BE49-F238E27FC236}">
                <a16:creationId xmlns:a16="http://schemas.microsoft.com/office/drawing/2014/main" id="{DAA7957C-88F1-4677-96A0-91CD64125CCF}"/>
              </a:ext>
            </a:extLst>
          </p:cNvPr>
          <p:cNvSpPr txBox="1"/>
          <p:nvPr/>
        </p:nvSpPr>
        <p:spPr>
          <a:xfrm>
            <a:off x="1455266" y="5311644"/>
            <a:ext cx="9680498" cy="1261884"/>
          </a:xfrm>
          <a:prstGeom prst="rect">
            <a:avLst/>
          </a:prstGeom>
          <a:solidFill>
            <a:schemeClr val="accent5">
              <a:lumMod val="20000"/>
              <a:lumOff val="80000"/>
            </a:schemeClr>
          </a:solidFill>
          <a:ln w="38100">
            <a:solidFill>
              <a:schemeClr val="accent1"/>
            </a:solidFill>
          </a:ln>
        </p:spPr>
        <p:txBody>
          <a:bodyPr wrap="square" rtlCol="0">
            <a:spAutoFit/>
          </a:bodyPr>
          <a:lstStyle/>
          <a:p>
            <a:r>
              <a:rPr lang="en-US" sz="4000" b="1" dirty="0">
                <a:latin typeface="Cambria Math" panose="02040503050406030204" pitchFamily="18" charset="0"/>
                <a:ea typeface="Cambria Math" panose="02040503050406030204" pitchFamily="18" charset="0"/>
              </a:rPr>
              <a:t>3.4 gpm/ft</a:t>
            </a:r>
            <a:r>
              <a:rPr lang="en-US" sz="4000" b="1" baseline="30000" dirty="0">
                <a:latin typeface="Cambria Math" panose="02040503050406030204" pitchFamily="18" charset="0"/>
                <a:ea typeface="Cambria Math" panose="02040503050406030204" pitchFamily="18" charset="0"/>
              </a:rPr>
              <a:t>2</a:t>
            </a:r>
            <a:r>
              <a:rPr lang="en-US" sz="4000" b="1" dirty="0">
                <a:latin typeface="Cambria Math" panose="02040503050406030204" pitchFamily="18" charset="0"/>
                <a:ea typeface="Cambria Math" panose="02040503050406030204" pitchFamily="18" charset="0"/>
              </a:rPr>
              <a:t> </a:t>
            </a:r>
            <a:r>
              <a:rPr lang="en-US" sz="3600" dirty="0">
                <a:latin typeface="Cambria Math" panose="02040503050406030204" pitchFamily="18" charset="0"/>
                <a:ea typeface="Cambria Math" panose="02040503050406030204" pitchFamily="18" charset="0"/>
              </a:rPr>
              <a:t>is the filtration rate for this filter at a flow rate of 1,200 gpm.</a:t>
            </a:r>
          </a:p>
        </p:txBody>
      </p:sp>
      <p:sp>
        <p:nvSpPr>
          <p:cNvPr id="2" name="Title 1">
            <a:extLst>
              <a:ext uri="{FF2B5EF4-FFF2-40B4-BE49-F238E27FC236}">
                <a16:creationId xmlns:a16="http://schemas.microsoft.com/office/drawing/2014/main" id="{901EF4BE-4D17-4281-8F4B-D97E803D7501}"/>
              </a:ext>
            </a:extLst>
          </p:cNvPr>
          <p:cNvSpPr>
            <a:spLocks noGrp="1"/>
          </p:cNvSpPr>
          <p:nvPr>
            <p:ph type="title"/>
          </p:nvPr>
        </p:nvSpPr>
        <p:spPr>
          <a:xfrm>
            <a:off x="838200" y="365125"/>
            <a:ext cx="11353800" cy="1325563"/>
          </a:xfrm>
        </p:spPr>
        <p:txBody>
          <a:bodyPr>
            <a:normAutofit fontScale="90000"/>
          </a:bodyPr>
          <a:lstStyle/>
          <a:p>
            <a:r>
              <a:rPr lang="en-US" dirty="0"/>
              <a:t>A filter has a surface area of 350 sq ft. What is the filtration rate in gallons per minute per square foot, if it receives a flow of 1,200 gpm?</a:t>
            </a:r>
          </a:p>
        </p:txBody>
      </p:sp>
      <p:sp>
        <p:nvSpPr>
          <p:cNvPr id="3" name="Slide Number Placeholder 2">
            <a:extLst>
              <a:ext uri="{FF2B5EF4-FFF2-40B4-BE49-F238E27FC236}">
                <a16:creationId xmlns:a16="http://schemas.microsoft.com/office/drawing/2014/main" id="{9AD0AB38-AF5D-1C50-C5C1-AC30605A7B1B}"/>
              </a:ext>
            </a:extLst>
          </p:cNvPr>
          <p:cNvSpPr>
            <a:spLocks noGrp="1"/>
          </p:cNvSpPr>
          <p:nvPr>
            <p:ph type="sldNum" sz="quarter" idx="12"/>
          </p:nvPr>
        </p:nvSpPr>
        <p:spPr/>
        <p:txBody>
          <a:bodyPr/>
          <a:lstStyle/>
          <a:p>
            <a:fld id="{F20C37C9-24C4-43B8-8913-454A35791113}" type="slidenum">
              <a:rPr lang="en-US" smtClean="0"/>
              <a:t>16</a:t>
            </a:fld>
            <a:endParaRPr lang="en-US"/>
          </a:p>
        </p:txBody>
      </p:sp>
      <p:grpSp>
        <p:nvGrpSpPr>
          <p:cNvPr id="15" name="Group 14">
            <a:extLst>
              <a:ext uri="{FF2B5EF4-FFF2-40B4-BE49-F238E27FC236}">
                <a16:creationId xmlns:a16="http://schemas.microsoft.com/office/drawing/2014/main" id="{B2D3A4F3-46EA-1FC5-8647-3C47C0232D15}"/>
              </a:ext>
            </a:extLst>
          </p:cNvPr>
          <p:cNvGrpSpPr/>
          <p:nvPr/>
        </p:nvGrpSpPr>
        <p:grpSpPr>
          <a:xfrm>
            <a:off x="10388688" y="1502267"/>
            <a:ext cx="1143943" cy="1143943"/>
            <a:chOff x="10769536" y="614145"/>
            <a:chExt cx="1143943" cy="1143943"/>
          </a:xfrm>
        </p:grpSpPr>
        <p:pic>
          <p:nvPicPr>
            <p:cNvPr id="16" name="Graphic 15" descr="Raised hand with solid fill">
              <a:extLst>
                <a:ext uri="{FF2B5EF4-FFF2-40B4-BE49-F238E27FC236}">
                  <a16:creationId xmlns:a16="http://schemas.microsoft.com/office/drawing/2014/main" id="{689188BC-DFD9-97A0-3C49-C10F65FD410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769536" y="614145"/>
              <a:ext cx="1143943" cy="1143943"/>
            </a:xfrm>
            <a:prstGeom prst="rect">
              <a:avLst/>
            </a:prstGeom>
          </p:spPr>
        </p:pic>
        <p:sp>
          <p:nvSpPr>
            <p:cNvPr id="17" name="TextBox 16">
              <a:extLst>
                <a:ext uri="{FF2B5EF4-FFF2-40B4-BE49-F238E27FC236}">
                  <a16:creationId xmlns:a16="http://schemas.microsoft.com/office/drawing/2014/main" id="{4B7B81AB-A2CD-BE88-0D13-D491EA44CAFD}"/>
                </a:ext>
              </a:extLst>
            </p:cNvPr>
            <p:cNvSpPr txBox="1"/>
            <p:nvPr/>
          </p:nvSpPr>
          <p:spPr>
            <a:xfrm>
              <a:off x="11113484" y="1136291"/>
              <a:ext cx="331200" cy="523220"/>
            </a:xfrm>
            <a:prstGeom prst="rect">
              <a:avLst/>
            </a:prstGeom>
            <a:noFill/>
            <a:ln>
              <a:noFill/>
            </a:ln>
          </p:spPr>
          <p:txBody>
            <a:bodyPr wrap="square" rtlCol="0">
              <a:spAutoFit/>
            </a:bodyPr>
            <a:lstStyle/>
            <a:p>
              <a:pPr algn="ctr"/>
              <a:r>
                <a:rPr lang="en-US" sz="2800" b="1" dirty="0">
                  <a:solidFill>
                    <a:schemeClr val="bg1"/>
                  </a:solidFill>
                </a:rPr>
                <a:t>2</a:t>
              </a:r>
            </a:p>
          </p:txBody>
        </p:sp>
      </p:grpSp>
    </p:spTree>
    <p:extLst>
      <p:ext uri="{BB962C8B-B14F-4D97-AF65-F5344CB8AC3E}">
        <p14:creationId xmlns:p14="http://schemas.microsoft.com/office/powerpoint/2010/main" val="528417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grpId="0" nodeType="afterEffect">
                                  <p:stCondLst>
                                    <p:cond delay="500"/>
                                  </p:stCondLst>
                                  <p:childTnLst>
                                    <p:set>
                                      <p:cBhvr>
                                        <p:cTn id="2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grpId="0" nodeType="afterEffect">
                                  <p:stCondLst>
                                    <p:cond delay="500"/>
                                  </p:stCondLst>
                                  <p:childTnLst>
                                    <p:set>
                                      <p:cBhvr>
                                        <p:cTn id="27"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left)">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left)">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5" grpId="0" animBg="1"/>
      <p:bldP spid="7" grpId="0" uiExpand="1" build="p"/>
      <p:bldP spid="8" grpId="0" animBg="1"/>
      <p:bldP spid="9" grpId="0" animBg="1"/>
      <p:bldP spid="10" grpId="0" uiExpand="1" build="p"/>
      <p:bldP spid="11" grpId="0"/>
      <p:bldP spid="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B9E5D14-0D47-A6B8-F48F-10CB7B52D872}"/>
              </a:ext>
            </a:extLst>
          </p:cNvPr>
          <p:cNvPicPr>
            <a:picLocks noChangeAspect="1"/>
          </p:cNvPicPr>
          <p:nvPr/>
        </p:nvPicPr>
        <p:blipFill>
          <a:blip r:embed="rId2">
            <a:alphaModFix amt="35000"/>
            <a:extLst>
              <a:ext uri="{28A0092B-C50C-407E-A947-70E740481C1C}">
                <a14:useLocalDpi xmlns:a14="http://schemas.microsoft.com/office/drawing/2010/main" val="0"/>
              </a:ext>
            </a:extLst>
          </a:blip>
          <a:srcRect t="11527" b="13473"/>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82C79ADE-E325-4195-AAAB-CBF7DF7AB0D7}"/>
              </a:ext>
            </a:extLst>
          </p:cNvPr>
          <p:cNvSpPr>
            <a:spLocks noGrp="1"/>
          </p:cNvSpPr>
          <p:nvPr>
            <p:ph type="title"/>
          </p:nvPr>
        </p:nvSpPr>
        <p:spPr/>
        <p:txBody>
          <a:bodyPr/>
          <a:lstStyle/>
          <a:p>
            <a:r>
              <a:rPr lang="en-US" dirty="0"/>
              <a:t>Surface Loading Rate</a:t>
            </a:r>
          </a:p>
        </p:txBody>
      </p:sp>
      <p:sp>
        <p:nvSpPr>
          <p:cNvPr id="4" name="Text Placeholder 3">
            <a:extLst>
              <a:ext uri="{FF2B5EF4-FFF2-40B4-BE49-F238E27FC236}">
                <a16:creationId xmlns:a16="http://schemas.microsoft.com/office/drawing/2014/main" id="{838923F2-B8DE-42F7-8F80-F0D4B33E04D3}"/>
              </a:ext>
            </a:extLst>
          </p:cNvPr>
          <p:cNvSpPr>
            <a:spLocks noGrp="1"/>
          </p:cNvSpPr>
          <p:nvPr>
            <p:ph type="body" idx="1"/>
          </p:nvPr>
        </p:nvSpPr>
        <p:spPr/>
        <p:txBody>
          <a:bodyPr/>
          <a:lstStyle/>
          <a:p>
            <a:endParaRPr lang="en-US"/>
          </a:p>
        </p:txBody>
      </p:sp>
      <p:sp>
        <p:nvSpPr>
          <p:cNvPr id="3" name="Slide Number Placeholder 2">
            <a:extLst>
              <a:ext uri="{FF2B5EF4-FFF2-40B4-BE49-F238E27FC236}">
                <a16:creationId xmlns:a16="http://schemas.microsoft.com/office/drawing/2014/main" id="{73E53E79-D016-803D-295D-931254BA6DC7}"/>
              </a:ext>
            </a:extLst>
          </p:cNvPr>
          <p:cNvSpPr>
            <a:spLocks noGrp="1"/>
          </p:cNvSpPr>
          <p:nvPr>
            <p:ph type="sldNum" sz="quarter" idx="12"/>
          </p:nvPr>
        </p:nvSpPr>
        <p:spPr/>
        <p:txBody>
          <a:bodyPr/>
          <a:lstStyle/>
          <a:p>
            <a:fld id="{F20C37C9-24C4-43B8-8913-454A35791113}" type="slidenum">
              <a:rPr lang="en-US" smtClean="0"/>
              <a:t>17</a:t>
            </a:fld>
            <a:endParaRPr lang="en-US"/>
          </a:p>
        </p:txBody>
      </p:sp>
    </p:spTree>
    <p:extLst>
      <p:ext uri="{BB962C8B-B14F-4D97-AF65-F5344CB8AC3E}">
        <p14:creationId xmlns:p14="http://schemas.microsoft.com/office/powerpoint/2010/main" val="36966702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A235E-51FD-44F4-A2D7-B91E43F8F7D1}"/>
              </a:ext>
            </a:extLst>
          </p:cNvPr>
          <p:cNvSpPr>
            <a:spLocks noGrp="1"/>
          </p:cNvSpPr>
          <p:nvPr>
            <p:ph type="title"/>
          </p:nvPr>
        </p:nvSpPr>
        <p:spPr/>
        <p:txBody>
          <a:bodyPr/>
          <a:lstStyle/>
          <a:p>
            <a:r>
              <a:rPr lang="en-US" dirty="0"/>
              <a:t>Surface Loading Rate</a:t>
            </a:r>
          </a:p>
        </p:txBody>
      </p:sp>
      <p:sp>
        <p:nvSpPr>
          <p:cNvPr id="3" name="Content Placeholder 2">
            <a:extLst>
              <a:ext uri="{FF2B5EF4-FFF2-40B4-BE49-F238E27FC236}">
                <a16:creationId xmlns:a16="http://schemas.microsoft.com/office/drawing/2014/main" id="{A8BE1D93-F57B-448E-8A2C-001471296D9B}"/>
              </a:ext>
            </a:extLst>
          </p:cNvPr>
          <p:cNvSpPr>
            <a:spLocks noGrp="1"/>
          </p:cNvSpPr>
          <p:nvPr>
            <p:ph idx="1"/>
          </p:nvPr>
        </p:nvSpPr>
        <p:spPr>
          <a:xfrm>
            <a:off x="838200" y="1825625"/>
            <a:ext cx="10515600" cy="4077234"/>
          </a:xfrm>
        </p:spPr>
        <p:txBody>
          <a:bodyPr>
            <a:normAutofit/>
          </a:bodyPr>
          <a:lstStyle/>
          <a:p>
            <a:r>
              <a:rPr lang="en-US" sz="3600" dirty="0"/>
              <a:t>The amount of water per day (gpd) passing over 1 square foot (ft</a:t>
            </a:r>
            <a:r>
              <a:rPr lang="en-US" sz="3600" baseline="30000" dirty="0"/>
              <a:t>2</a:t>
            </a:r>
            <a:r>
              <a:rPr lang="en-US" sz="3600" dirty="0"/>
              <a:t>) of a treatment process.</a:t>
            </a:r>
          </a:p>
          <a:p>
            <a:r>
              <a:rPr lang="en-US" sz="3600" dirty="0"/>
              <a:t>Allows comparison of actual conditions with design specifications.</a:t>
            </a:r>
          </a:p>
          <a:p>
            <a:r>
              <a:rPr lang="en-US" sz="3600" dirty="0"/>
              <a:t>AKA – Surface Settling Rate or Surface Overflow Rate</a:t>
            </a:r>
          </a:p>
        </p:txBody>
      </p:sp>
      <p:pic>
        <p:nvPicPr>
          <p:cNvPr id="4" name="Picture 3">
            <a:extLst>
              <a:ext uri="{FF2B5EF4-FFF2-40B4-BE49-F238E27FC236}">
                <a16:creationId xmlns:a16="http://schemas.microsoft.com/office/drawing/2014/main" id="{1198F741-818D-4956-834A-7CD405525F75}"/>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308284" y="5026580"/>
            <a:ext cx="11720287" cy="1249011"/>
          </a:xfrm>
          <a:prstGeom prst="rect">
            <a:avLst/>
          </a:prstGeom>
          <a:solidFill>
            <a:schemeClr val="bg1"/>
          </a:solidFill>
          <a:ln w="38100">
            <a:solidFill>
              <a:schemeClr val="accent1"/>
            </a:solidFill>
          </a:ln>
        </p:spPr>
      </p:pic>
      <p:sp>
        <p:nvSpPr>
          <p:cNvPr id="5" name="Slide Number Placeholder 4">
            <a:extLst>
              <a:ext uri="{FF2B5EF4-FFF2-40B4-BE49-F238E27FC236}">
                <a16:creationId xmlns:a16="http://schemas.microsoft.com/office/drawing/2014/main" id="{77F0D665-9D8C-0990-7420-1FD832729E28}"/>
              </a:ext>
            </a:extLst>
          </p:cNvPr>
          <p:cNvSpPr>
            <a:spLocks noGrp="1"/>
          </p:cNvSpPr>
          <p:nvPr>
            <p:ph type="sldNum" sz="quarter" idx="12"/>
          </p:nvPr>
        </p:nvSpPr>
        <p:spPr/>
        <p:txBody>
          <a:bodyPr/>
          <a:lstStyle/>
          <a:p>
            <a:fld id="{F20C37C9-24C4-43B8-8913-454A35791113}" type="slidenum">
              <a:rPr lang="en-US" smtClean="0"/>
              <a:t>18</a:t>
            </a:fld>
            <a:endParaRPr lang="en-US"/>
          </a:p>
        </p:txBody>
      </p:sp>
    </p:spTree>
    <p:extLst>
      <p:ext uri="{BB962C8B-B14F-4D97-AF65-F5344CB8AC3E}">
        <p14:creationId xmlns:p14="http://schemas.microsoft.com/office/powerpoint/2010/main" val="2965926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94DC6502-D9DE-940A-FF52-827149E5577A}"/>
              </a:ext>
            </a:extLst>
          </p:cNvPr>
          <p:cNvSpPr/>
          <p:nvPr/>
        </p:nvSpPr>
        <p:spPr>
          <a:xfrm rot="1301203">
            <a:off x="481577" y="1770547"/>
            <a:ext cx="10511935" cy="3154710"/>
          </a:xfrm>
          <a:prstGeom prst="rect">
            <a:avLst/>
          </a:prstGeom>
          <a:noFill/>
        </p:spPr>
        <p:txBody>
          <a:bodyPr wrap="square" lIns="91440" tIns="45720" rIns="91440" bIns="45720">
            <a:spAutoFit/>
          </a:bodyPr>
          <a:lstStyle/>
          <a:p>
            <a:pPr algn="ctr"/>
            <a:r>
              <a:rPr lang="en-US" sz="19900" b="1" cap="none" spc="0" dirty="0">
                <a:ln w="9525">
                  <a:solidFill>
                    <a:schemeClr val="bg1">
                      <a:alpha val="20000"/>
                    </a:schemeClr>
                  </a:solidFill>
                  <a:prstDash val="solid"/>
                </a:ln>
                <a:solidFill>
                  <a:schemeClr val="accent5">
                    <a:alpha val="10000"/>
                  </a:schemeClr>
                </a:solidFill>
                <a:effectLst>
                  <a:outerShdw blurRad="12700" dist="38100" dir="2700000" algn="tl" rotWithShape="0">
                    <a:schemeClr val="accent5">
                      <a:lumMod val="60000"/>
                      <a:lumOff val="40000"/>
                    </a:schemeClr>
                  </a:outerShdw>
                </a:effectLst>
              </a:rPr>
              <a:t>Example</a:t>
            </a:r>
          </a:p>
        </p:txBody>
      </p:sp>
      <p:sp>
        <p:nvSpPr>
          <p:cNvPr id="14" name="Rectangle 13">
            <a:extLst>
              <a:ext uri="{FF2B5EF4-FFF2-40B4-BE49-F238E27FC236}">
                <a16:creationId xmlns:a16="http://schemas.microsoft.com/office/drawing/2014/main" id="{197DFEA8-3ADB-F69B-7500-95D25A8D01F6}"/>
              </a:ext>
            </a:extLst>
          </p:cNvPr>
          <p:cNvSpPr/>
          <p:nvPr/>
        </p:nvSpPr>
        <p:spPr>
          <a:xfrm>
            <a:off x="10395284" y="792849"/>
            <a:ext cx="1053050" cy="4572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9FC52939-D800-4274-AFF9-630BA5F297AA}"/>
              </a:ext>
            </a:extLst>
          </p:cNvPr>
          <p:cNvSpPr/>
          <p:nvPr/>
        </p:nvSpPr>
        <p:spPr>
          <a:xfrm>
            <a:off x="932508" y="294262"/>
            <a:ext cx="9744869" cy="457200"/>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EE7D6071-11C8-4D69-A2AE-F7E561DEFD56}"/>
              </a:ext>
            </a:extLst>
          </p:cNvPr>
          <p:cNvSpPr/>
          <p:nvPr/>
        </p:nvSpPr>
        <p:spPr>
          <a:xfrm>
            <a:off x="932508" y="756448"/>
            <a:ext cx="3555430" cy="4572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3991E36C-3EA4-488F-8777-7AEA7ADE9AD6}"/>
              </a:ext>
            </a:extLst>
          </p:cNvPr>
          <p:cNvSpPr/>
          <p:nvPr/>
        </p:nvSpPr>
        <p:spPr>
          <a:xfrm>
            <a:off x="932508" y="1238474"/>
            <a:ext cx="2395084" cy="4572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Content Placeholder 8">
            <a:extLst>
              <a:ext uri="{FF2B5EF4-FFF2-40B4-BE49-F238E27FC236}">
                <a16:creationId xmlns:a16="http://schemas.microsoft.com/office/drawing/2014/main" id="{46499996-275D-4D5A-A63C-54494E5E33D3}"/>
              </a:ext>
            </a:extLst>
          </p:cNvPr>
          <p:cNvSpPr txBox="1">
            <a:spLocks/>
          </p:cNvSpPr>
          <p:nvPr/>
        </p:nvSpPr>
        <p:spPr>
          <a:xfrm>
            <a:off x="838200" y="3311026"/>
            <a:ext cx="4222687" cy="5847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en-US" b="1" dirty="0">
                <a:solidFill>
                  <a:schemeClr val="accent2"/>
                </a:solidFill>
              </a:rPr>
              <a:t>Clarifier = 90 ft diameter</a:t>
            </a:r>
          </a:p>
        </p:txBody>
      </p:sp>
      <p:sp>
        <p:nvSpPr>
          <p:cNvPr id="8" name="Content Placeholder 8">
            <a:extLst>
              <a:ext uri="{FF2B5EF4-FFF2-40B4-BE49-F238E27FC236}">
                <a16:creationId xmlns:a16="http://schemas.microsoft.com/office/drawing/2014/main" id="{E565FE73-446C-4FC2-A6A7-F6BDCD4A6AFD}"/>
              </a:ext>
            </a:extLst>
          </p:cNvPr>
          <p:cNvSpPr txBox="1">
            <a:spLocks/>
          </p:cNvSpPr>
          <p:nvPr/>
        </p:nvSpPr>
        <p:spPr>
          <a:xfrm>
            <a:off x="6180090" y="3311026"/>
            <a:ext cx="2945803" cy="5847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en-US" b="1" dirty="0">
                <a:solidFill>
                  <a:schemeClr val="accent2"/>
                </a:solidFill>
              </a:rPr>
              <a:t>Flow rate = 5 </a:t>
            </a:r>
            <a:r>
              <a:rPr lang="en-US" b="1" dirty="0" err="1">
                <a:solidFill>
                  <a:schemeClr val="accent2"/>
                </a:solidFill>
              </a:rPr>
              <a:t>cfs</a:t>
            </a:r>
            <a:endParaRPr lang="en-US" b="1" dirty="0">
              <a:solidFill>
                <a:schemeClr val="accent2"/>
              </a:solidFill>
            </a:endParaRPr>
          </a:p>
        </p:txBody>
      </p:sp>
      <p:pic>
        <p:nvPicPr>
          <p:cNvPr id="9" name="Picture 8">
            <a:extLst>
              <a:ext uri="{FF2B5EF4-FFF2-40B4-BE49-F238E27FC236}">
                <a16:creationId xmlns:a16="http://schemas.microsoft.com/office/drawing/2014/main" id="{F77E303F-B303-4DCC-B76A-1A8473F0847D}"/>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235856" y="1860801"/>
            <a:ext cx="11720287" cy="1249011"/>
          </a:xfrm>
          <a:prstGeom prst="rect">
            <a:avLst/>
          </a:prstGeom>
          <a:solidFill>
            <a:schemeClr val="bg1"/>
          </a:solidFill>
          <a:ln w="38100">
            <a:solidFill>
              <a:schemeClr val="accent1"/>
            </a:solidFill>
          </a:ln>
        </p:spPr>
      </p:pic>
      <p:sp>
        <p:nvSpPr>
          <p:cNvPr id="10" name="TextBox 9">
            <a:extLst>
              <a:ext uri="{FF2B5EF4-FFF2-40B4-BE49-F238E27FC236}">
                <a16:creationId xmlns:a16="http://schemas.microsoft.com/office/drawing/2014/main" id="{A4EB3280-E3D2-4C6F-A34B-81B4A0748473}"/>
              </a:ext>
            </a:extLst>
          </p:cNvPr>
          <p:cNvSpPr txBox="1"/>
          <p:nvPr/>
        </p:nvSpPr>
        <p:spPr>
          <a:xfrm>
            <a:off x="3097234" y="4097015"/>
            <a:ext cx="5212898" cy="1323439"/>
          </a:xfrm>
          <a:prstGeom prst="rect">
            <a:avLst/>
          </a:prstGeom>
          <a:solidFill>
            <a:schemeClr val="accent1"/>
          </a:solidFill>
        </p:spPr>
        <p:txBody>
          <a:bodyPr wrap="square" rtlCol="0">
            <a:spAutoFit/>
          </a:bodyPr>
          <a:lstStyle/>
          <a:p>
            <a:pPr algn="ctr"/>
            <a:r>
              <a:rPr lang="en-US" sz="4000" b="1" dirty="0">
                <a:solidFill>
                  <a:schemeClr val="bg1"/>
                </a:solidFill>
                <a:ea typeface="Cambria Math" panose="02040503050406030204" pitchFamily="18" charset="0"/>
              </a:rPr>
              <a:t>Need flow in gpd &amp;</a:t>
            </a:r>
          </a:p>
          <a:p>
            <a:pPr algn="ctr"/>
            <a:r>
              <a:rPr lang="en-US" sz="4000" b="1" dirty="0">
                <a:solidFill>
                  <a:schemeClr val="bg1"/>
                </a:solidFill>
                <a:ea typeface="Cambria Math" panose="02040503050406030204" pitchFamily="18" charset="0"/>
              </a:rPr>
              <a:t>Need area in ft</a:t>
            </a:r>
            <a:r>
              <a:rPr lang="en-US" sz="4000" b="1" baseline="30000" dirty="0">
                <a:solidFill>
                  <a:schemeClr val="bg1"/>
                </a:solidFill>
                <a:ea typeface="Cambria Math" panose="02040503050406030204" pitchFamily="18" charset="0"/>
              </a:rPr>
              <a:t>2</a:t>
            </a:r>
          </a:p>
        </p:txBody>
      </p:sp>
      <p:sp>
        <p:nvSpPr>
          <p:cNvPr id="2" name="Title 1">
            <a:extLst>
              <a:ext uri="{FF2B5EF4-FFF2-40B4-BE49-F238E27FC236}">
                <a16:creationId xmlns:a16="http://schemas.microsoft.com/office/drawing/2014/main" id="{2FBE81F6-E073-4F7F-A86C-96E7C50CCA55}"/>
              </a:ext>
            </a:extLst>
          </p:cNvPr>
          <p:cNvSpPr>
            <a:spLocks noGrp="1"/>
          </p:cNvSpPr>
          <p:nvPr>
            <p:ph type="title"/>
          </p:nvPr>
        </p:nvSpPr>
        <p:spPr>
          <a:xfrm>
            <a:off x="838199" y="365125"/>
            <a:ext cx="11225981" cy="1325563"/>
          </a:xfrm>
        </p:spPr>
        <p:txBody>
          <a:bodyPr>
            <a:noAutofit/>
          </a:bodyPr>
          <a:lstStyle/>
          <a:p>
            <a:r>
              <a:rPr lang="en-US" sz="3600" dirty="0"/>
              <a:t>What is the surface loading rate for a circular clarifier that is 90 feet in diameter, if it is treating an instantaneous flow rate of 5 </a:t>
            </a:r>
            <a:r>
              <a:rPr lang="en-US" sz="3600" dirty="0" err="1"/>
              <a:t>cfs</a:t>
            </a:r>
            <a:r>
              <a:rPr lang="en-US" sz="3600" dirty="0"/>
              <a:t>?</a:t>
            </a:r>
          </a:p>
        </p:txBody>
      </p:sp>
      <p:pic>
        <p:nvPicPr>
          <p:cNvPr id="3" name="Picture 2">
            <a:extLst>
              <a:ext uri="{FF2B5EF4-FFF2-40B4-BE49-F238E27FC236}">
                <a16:creationId xmlns:a16="http://schemas.microsoft.com/office/drawing/2014/main" id="{4F4FD7EE-1356-A84E-B844-F8B4ED74E7B4}"/>
              </a:ext>
            </a:extLst>
          </p:cNvPr>
          <p:cNvPicPr>
            <a:picLocks noChangeAspect="1"/>
          </p:cNvPicPr>
          <p:nvPr/>
        </p:nvPicPr>
        <p:blipFill>
          <a:blip r:embed="rId3"/>
          <a:stretch>
            <a:fillRect/>
          </a:stretch>
        </p:blipFill>
        <p:spPr>
          <a:xfrm>
            <a:off x="122821" y="5769536"/>
            <a:ext cx="6612357" cy="789216"/>
          </a:xfrm>
          <a:prstGeom prst="rect">
            <a:avLst/>
          </a:prstGeom>
          <a:ln w="38100">
            <a:solidFill>
              <a:schemeClr val="accent1"/>
            </a:solidFill>
          </a:ln>
        </p:spPr>
      </p:pic>
      <p:pic>
        <p:nvPicPr>
          <p:cNvPr id="11" name="Picture 10">
            <a:extLst>
              <a:ext uri="{FF2B5EF4-FFF2-40B4-BE49-F238E27FC236}">
                <a16:creationId xmlns:a16="http://schemas.microsoft.com/office/drawing/2014/main" id="{46B40DDB-B8E4-6817-F202-8E2B544F7713}"/>
              </a:ext>
            </a:extLst>
          </p:cNvPr>
          <p:cNvPicPr>
            <a:picLocks noChangeAspect="1"/>
          </p:cNvPicPr>
          <p:nvPr/>
        </p:nvPicPr>
        <p:blipFill>
          <a:blip r:embed="rId4"/>
          <a:stretch>
            <a:fillRect/>
          </a:stretch>
        </p:blipFill>
        <p:spPr>
          <a:xfrm>
            <a:off x="6970455" y="5528894"/>
            <a:ext cx="4792345" cy="481283"/>
          </a:xfrm>
          <a:prstGeom prst="rect">
            <a:avLst/>
          </a:prstGeom>
          <a:ln w="38100">
            <a:solidFill>
              <a:schemeClr val="accent1"/>
            </a:solidFill>
          </a:ln>
        </p:spPr>
      </p:pic>
      <p:pic>
        <p:nvPicPr>
          <p:cNvPr id="12" name="Picture 11">
            <a:extLst>
              <a:ext uri="{FF2B5EF4-FFF2-40B4-BE49-F238E27FC236}">
                <a16:creationId xmlns:a16="http://schemas.microsoft.com/office/drawing/2014/main" id="{10C3DA63-71CA-A594-8A7B-DA40D6E14BDF}"/>
              </a:ext>
            </a:extLst>
          </p:cNvPr>
          <p:cNvPicPr>
            <a:picLocks noChangeAspect="1"/>
          </p:cNvPicPr>
          <p:nvPr/>
        </p:nvPicPr>
        <p:blipFill>
          <a:blip r:embed="rId5"/>
          <a:stretch>
            <a:fillRect/>
          </a:stretch>
        </p:blipFill>
        <p:spPr>
          <a:xfrm>
            <a:off x="6970455" y="6165650"/>
            <a:ext cx="4985688" cy="393101"/>
          </a:xfrm>
          <a:prstGeom prst="rect">
            <a:avLst/>
          </a:prstGeom>
          <a:ln w="38100">
            <a:solidFill>
              <a:schemeClr val="accent1"/>
            </a:solidFill>
          </a:ln>
        </p:spPr>
      </p:pic>
      <p:sp>
        <p:nvSpPr>
          <p:cNvPr id="13" name="Slide Number Placeholder 12">
            <a:extLst>
              <a:ext uri="{FF2B5EF4-FFF2-40B4-BE49-F238E27FC236}">
                <a16:creationId xmlns:a16="http://schemas.microsoft.com/office/drawing/2014/main" id="{ADD21DD0-B3A1-F474-7081-513A44976DCD}"/>
              </a:ext>
            </a:extLst>
          </p:cNvPr>
          <p:cNvSpPr>
            <a:spLocks noGrp="1"/>
          </p:cNvSpPr>
          <p:nvPr>
            <p:ph type="sldNum" sz="quarter" idx="12"/>
          </p:nvPr>
        </p:nvSpPr>
        <p:spPr/>
        <p:txBody>
          <a:bodyPr/>
          <a:lstStyle/>
          <a:p>
            <a:fld id="{F20C37C9-24C4-43B8-8913-454A35791113}" type="slidenum">
              <a:rPr lang="en-US" smtClean="0"/>
              <a:t>19</a:t>
            </a:fld>
            <a:endParaRPr lang="en-US"/>
          </a:p>
        </p:txBody>
      </p:sp>
    </p:spTree>
    <p:extLst>
      <p:ext uri="{BB962C8B-B14F-4D97-AF65-F5344CB8AC3E}">
        <p14:creationId xmlns:p14="http://schemas.microsoft.com/office/powerpoint/2010/main" val="1105578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0" nodeType="afterEffect">
                                  <p:stCondLst>
                                    <p:cond delay="50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grpId="0" nodeType="afterEffect">
                                  <p:stCondLst>
                                    <p:cond delay="500"/>
                                  </p:stCondLst>
                                  <p:childTnLst>
                                    <p:set>
                                      <p:cBhvr>
                                        <p:cTn id="27"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3"/>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left)">
                                      <p:cBhvr>
                                        <p:cTn id="40" dur="500"/>
                                        <p:tgtEl>
                                          <p:spTgt spid="11"/>
                                        </p:tgtEl>
                                      </p:cBhvr>
                                    </p:animEffect>
                                  </p:childTnLst>
                                </p:cTn>
                              </p:par>
                            </p:childTnLst>
                          </p:cTn>
                        </p:par>
                        <p:par>
                          <p:cTn id="41" fill="hold">
                            <p:stCondLst>
                              <p:cond delay="500"/>
                            </p:stCondLst>
                            <p:childTnLst>
                              <p:par>
                                <p:cTn id="42" presetID="22" presetClass="entr" presetSubtype="8" fill="hold" nodeType="after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wipe(left)">
                                      <p:cBhvr>
                                        <p:cTn id="4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4" grpId="0" animBg="1"/>
      <p:bldP spid="5" grpId="0" animBg="1"/>
      <p:bldP spid="6" grpId="0" animBg="1"/>
      <p:bldP spid="7" grpId="0" uiExpand="1" build="p"/>
      <p:bldP spid="8" grpId="0" uiExpand="1" build="p"/>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E8B3060-D3CE-30C0-A619-116C96D07FF2}"/>
              </a:ext>
            </a:extLst>
          </p:cNvPr>
          <p:cNvSpPr/>
          <p:nvPr/>
        </p:nvSpPr>
        <p:spPr>
          <a:xfrm rot="1301203">
            <a:off x="481577" y="1770547"/>
            <a:ext cx="10511935" cy="3154710"/>
          </a:xfrm>
          <a:prstGeom prst="rect">
            <a:avLst/>
          </a:prstGeom>
          <a:noFill/>
        </p:spPr>
        <p:txBody>
          <a:bodyPr wrap="square" lIns="91440" tIns="45720" rIns="91440" bIns="45720">
            <a:spAutoFit/>
          </a:bodyPr>
          <a:lstStyle/>
          <a:p>
            <a:pPr algn="ctr"/>
            <a:r>
              <a:rPr lang="en-US" sz="19900" b="1" cap="none" spc="0" dirty="0">
                <a:ln w="9525">
                  <a:solidFill>
                    <a:schemeClr val="bg1">
                      <a:alpha val="20000"/>
                    </a:schemeClr>
                  </a:solidFill>
                  <a:prstDash val="solid"/>
                </a:ln>
                <a:solidFill>
                  <a:schemeClr val="accent5">
                    <a:alpha val="10000"/>
                  </a:schemeClr>
                </a:solidFill>
                <a:effectLst>
                  <a:outerShdw blurRad="12700" dist="38100" dir="2700000" algn="tl" rotWithShape="0">
                    <a:schemeClr val="accent5">
                      <a:lumMod val="60000"/>
                      <a:lumOff val="40000"/>
                    </a:schemeClr>
                  </a:outerShdw>
                </a:effectLst>
              </a:rPr>
              <a:t>Example</a:t>
            </a:r>
          </a:p>
        </p:txBody>
      </p:sp>
      <p:sp>
        <p:nvSpPr>
          <p:cNvPr id="19" name="Content Placeholder 8">
            <a:extLst>
              <a:ext uri="{FF2B5EF4-FFF2-40B4-BE49-F238E27FC236}">
                <a16:creationId xmlns:a16="http://schemas.microsoft.com/office/drawing/2014/main" id="{AF892126-8357-4E7B-A0CA-4C2BD1BA7146}"/>
              </a:ext>
            </a:extLst>
          </p:cNvPr>
          <p:cNvSpPr txBox="1">
            <a:spLocks/>
          </p:cNvSpPr>
          <p:nvPr/>
        </p:nvSpPr>
        <p:spPr>
          <a:xfrm>
            <a:off x="810959" y="4576705"/>
            <a:ext cx="6812059" cy="5847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en-US" b="1" dirty="0">
                <a:solidFill>
                  <a:schemeClr val="accent2"/>
                </a:solidFill>
              </a:rPr>
              <a:t>Clarifier = 90 ft diameter (calculate area)</a:t>
            </a:r>
          </a:p>
        </p:txBody>
      </p:sp>
      <p:sp>
        <p:nvSpPr>
          <p:cNvPr id="20" name="Content Placeholder 8">
            <a:extLst>
              <a:ext uri="{FF2B5EF4-FFF2-40B4-BE49-F238E27FC236}">
                <a16:creationId xmlns:a16="http://schemas.microsoft.com/office/drawing/2014/main" id="{41A57673-B9C5-4EAF-AA2F-73752959102D}"/>
              </a:ext>
            </a:extLst>
          </p:cNvPr>
          <p:cNvSpPr txBox="1">
            <a:spLocks/>
          </p:cNvSpPr>
          <p:nvPr/>
        </p:nvSpPr>
        <p:spPr>
          <a:xfrm>
            <a:off x="810959" y="1990524"/>
            <a:ext cx="5680375" cy="5847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en-US" b="1" dirty="0">
                <a:solidFill>
                  <a:schemeClr val="accent2"/>
                </a:solidFill>
              </a:rPr>
              <a:t>Flow rate = 5 </a:t>
            </a:r>
            <a:r>
              <a:rPr lang="en-US" b="1" dirty="0" err="1">
                <a:solidFill>
                  <a:schemeClr val="accent2"/>
                </a:solidFill>
              </a:rPr>
              <a:t>cfs</a:t>
            </a:r>
            <a:r>
              <a:rPr lang="en-US" b="1" dirty="0">
                <a:solidFill>
                  <a:schemeClr val="accent2"/>
                </a:solidFill>
              </a:rPr>
              <a:t> (convert to gpd)</a:t>
            </a:r>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D5083F17-27BB-4AB8-8371-306D1BF05E10}"/>
                  </a:ext>
                </a:extLst>
              </p:cNvPr>
              <p:cNvSpPr txBox="1"/>
              <p:nvPr/>
            </p:nvSpPr>
            <p:spPr>
              <a:xfrm>
                <a:off x="223994" y="3457993"/>
                <a:ext cx="12321767" cy="977319"/>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r>
                        <m:rPr>
                          <m:sty m:val="p"/>
                        </m:rPr>
                        <a:rPr lang="en-US" sz="2800" b="0" i="0" smtClean="0">
                          <a:latin typeface="Cambria Math" panose="02040503050406030204" pitchFamily="18" charset="0"/>
                          <a:ea typeface="Cambria Math" panose="02040503050406030204" pitchFamily="18" charset="0"/>
                          <a:cs typeface="Times New Roman" panose="02020603050405020304" pitchFamily="18" charset="0"/>
                        </a:rPr>
                        <m:t>Flow</m:t>
                      </m:r>
                      <m:r>
                        <a:rPr lang="en-US" sz="2800" b="0" i="0" smtClean="0">
                          <a:latin typeface="Cambria Math" panose="02040503050406030204" pitchFamily="18" charset="0"/>
                          <a:ea typeface="Cambria Math" panose="02040503050406030204" pitchFamily="18" charset="0"/>
                          <a:cs typeface="Times New Roman" panose="02020603050405020304" pitchFamily="18" charset="0"/>
                        </a:rPr>
                        <m:t> </m:t>
                      </m:r>
                      <m:r>
                        <m:rPr>
                          <m:sty m:val="p"/>
                        </m:rPr>
                        <a:rPr lang="en-US" sz="2800" b="0" i="0" smtClean="0">
                          <a:latin typeface="Cambria Math" panose="02040503050406030204" pitchFamily="18" charset="0"/>
                          <a:ea typeface="Cambria Math" panose="02040503050406030204" pitchFamily="18" charset="0"/>
                          <a:cs typeface="Times New Roman" panose="02020603050405020304" pitchFamily="18" charset="0"/>
                        </a:rPr>
                        <m:t>Rate</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𝑔𝑝𝑑</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=5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𝑐𝑓𝑠</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𝑥</m:t>
                      </m:r>
                      <m:f>
                        <m:fPr>
                          <m:ctrlPr>
                            <a:rPr lang="en-US" sz="28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US" sz="2800" i="1" smtClean="0">
                              <a:latin typeface="Cambria Math" panose="02040503050406030204" pitchFamily="18" charset="0"/>
                              <a:ea typeface="Cambria Math" panose="02040503050406030204" pitchFamily="18" charset="0"/>
                              <a:cs typeface="Times New Roman" panose="02020603050405020304" pitchFamily="18" charset="0"/>
                            </a:rPr>
                            <m:t>0</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.646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𝑀𝐺𝐷</m:t>
                          </m:r>
                        </m:num>
                        <m:den>
                          <m:r>
                            <a:rPr lang="en-US" sz="2800" b="0" i="1" smtClean="0">
                              <a:latin typeface="Cambria Math" panose="02040503050406030204" pitchFamily="18" charset="0"/>
                              <a:ea typeface="Cambria Math" panose="02040503050406030204" pitchFamily="18" charset="0"/>
                              <a:cs typeface="Times New Roman" panose="02020603050405020304" pitchFamily="18" charset="0"/>
                            </a:rPr>
                            <m:t>1 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𝑐𝑓𝑠</m:t>
                          </m:r>
                        </m:den>
                      </m:f>
                      <m:r>
                        <a:rPr lang="en-US" sz="2800" b="0" i="1" smtClean="0">
                          <a:latin typeface="Cambria Math" panose="02040503050406030204" pitchFamily="18" charset="0"/>
                          <a:ea typeface="Cambria Math" panose="02040503050406030204" pitchFamily="18" charset="0"/>
                          <a:cs typeface="Times New Roman" panose="02020603050405020304" pitchFamily="18" charset="0"/>
                        </a:rPr>
                        <m:t>=3.23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𝑀𝐺𝐷</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𝟑</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𝟐𝟑𝟎</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𝟎𝟎𝟎</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 </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𝒈𝒑𝒅</m:t>
                      </m:r>
                    </m:oMath>
                  </m:oMathPara>
                </a14:m>
                <a:endParaRPr lang="en-US" sz="2800" b="1" dirty="0">
                  <a:latin typeface="Cambria Math" panose="02040503050406030204" pitchFamily="18" charset="0"/>
                  <a:ea typeface="Cambria Math" panose="02040503050406030204" pitchFamily="18" charset="0"/>
                </a:endParaRPr>
              </a:p>
            </p:txBody>
          </p:sp>
        </mc:Choice>
        <mc:Fallback xmlns="">
          <p:sp>
            <p:nvSpPr>
              <p:cNvPr id="23" name="TextBox 22">
                <a:extLst>
                  <a:ext uri="{FF2B5EF4-FFF2-40B4-BE49-F238E27FC236}">
                    <a16:creationId xmlns:a16="http://schemas.microsoft.com/office/drawing/2014/main" id="{D5083F17-27BB-4AB8-8371-306D1BF05E10}"/>
                  </a:ext>
                </a:extLst>
              </p:cNvPr>
              <p:cNvSpPr txBox="1">
                <a:spLocks noRot="1" noChangeAspect="1" noMove="1" noResize="1" noEditPoints="1" noAdjustHandles="1" noChangeArrowheads="1" noChangeShapeType="1" noTextEdit="1"/>
              </p:cNvSpPr>
              <p:nvPr/>
            </p:nvSpPr>
            <p:spPr>
              <a:xfrm>
                <a:off x="223994" y="3457993"/>
                <a:ext cx="12321767" cy="977319"/>
              </a:xfrm>
              <a:prstGeom prst="rect">
                <a:avLst/>
              </a:prstGeom>
              <a:blipFill>
                <a:blip r:embed="rId2"/>
                <a:stretch>
                  <a:fillRect/>
                </a:stretch>
              </a:blipFill>
            </p:spPr>
            <p:txBody>
              <a:bodyPr/>
              <a:lstStyle/>
              <a:p>
                <a:r>
                  <a:rPr lang="en-US">
                    <a:noFill/>
                  </a:rPr>
                  <a:t> </a:t>
                </a:r>
              </a:p>
            </p:txBody>
          </p:sp>
        </mc:Fallback>
      </mc:AlternateContent>
      <p:cxnSp>
        <p:nvCxnSpPr>
          <p:cNvPr id="24" name="Straight Connector 23">
            <a:extLst>
              <a:ext uri="{FF2B5EF4-FFF2-40B4-BE49-F238E27FC236}">
                <a16:creationId xmlns:a16="http://schemas.microsoft.com/office/drawing/2014/main" id="{B80F529D-C0A1-415A-A3AD-1F7932ABE39C}"/>
              </a:ext>
            </a:extLst>
          </p:cNvPr>
          <p:cNvCxnSpPr/>
          <p:nvPr/>
        </p:nvCxnSpPr>
        <p:spPr>
          <a:xfrm flipV="1">
            <a:off x="3309206" y="3782914"/>
            <a:ext cx="683879" cy="491778"/>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59B47BFE-2508-4F2D-B773-2D39D0FF80CA}"/>
              </a:ext>
            </a:extLst>
          </p:cNvPr>
          <p:cNvCxnSpPr/>
          <p:nvPr/>
        </p:nvCxnSpPr>
        <p:spPr>
          <a:xfrm flipV="1">
            <a:off x="4760145" y="3976992"/>
            <a:ext cx="683879" cy="491778"/>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7BEEA84D-45CE-47FA-93D5-ABB240869286}"/>
              </a:ext>
            </a:extLst>
          </p:cNvPr>
          <p:cNvPicPr>
            <a:picLocks noChangeAspect="1"/>
          </p:cNvPicPr>
          <p:nvPr/>
        </p:nvPicPr>
        <p:blipFill>
          <a:blip r:embed="rId3"/>
          <a:stretch>
            <a:fillRect/>
          </a:stretch>
        </p:blipFill>
        <p:spPr>
          <a:xfrm>
            <a:off x="2789821" y="2524305"/>
            <a:ext cx="6612357" cy="789216"/>
          </a:xfrm>
          <a:prstGeom prst="rect">
            <a:avLst/>
          </a:prstGeom>
          <a:ln w="38100">
            <a:solidFill>
              <a:schemeClr val="accent1"/>
            </a:solidFill>
          </a:ln>
        </p:spPr>
      </p:pic>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35B537E0-A437-4F34-84C3-10A345ABC1DA}"/>
                  </a:ext>
                </a:extLst>
              </p:cNvPr>
              <p:cNvSpPr txBox="1"/>
              <p:nvPr/>
            </p:nvSpPr>
            <p:spPr>
              <a:xfrm>
                <a:off x="223994" y="5959909"/>
                <a:ext cx="9924941" cy="532966"/>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r>
                        <m:rPr>
                          <m:sty m:val="p"/>
                        </m:rPr>
                        <a:rPr lang="en-US" sz="2800" b="0" i="0" smtClean="0">
                          <a:latin typeface="Cambria Math" panose="02040503050406030204" pitchFamily="18" charset="0"/>
                          <a:ea typeface="Cambria Math" panose="02040503050406030204" pitchFamily="18" charset="0"/>
                          <a:cs typeface="Times New Roman" panose="02020603050405020304" pitchFamily="18" charset="0"/>
                        </a:rPr>
                        <m:t>Clarifier</m:t>
                      </m:r>
                      <m:r>
                        <a:rPr lang="en-US" sz="2800" b="0" i="0" smtClean="0">
                          <a:latin typeface="Cambria Math" panose="02040503050406030204" pitchFamily="18" charset="0"/>
                          <a:ea typeface="Cambria Math" panose="02040503050406030204" pitchFamily="18" charset="0"/>
                          <a:cs typeface="Times New Roman" panose="02020603050405020304" pitchFamily="18" charset="0"/>
                        </a:rPr>
                        <m:t> </m:t>
                      </m:r>
                      <m:r>
                        <m:rPr>
                          <m:sty m:val="p"/>
                        </m:rPr>
                        <a:rPr lang="en-US" sz="2800" b="0" i="0" smtClean="0">
                          <a:latin typeface="Cambria Math" panose="02040503050406030204" pitchFamily="18" charset="0"/>
                          <a:ea typeface="Cambria Math" panose="02040503050406030204" pitchFamily="18" charset="0"/>
                          <a:cs typeface="Times New Roman" panose="02020603050405020304" pitchFamily="18" charset="0"/>
                        </a:rPr>
                        <m:t>Area</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𝑓</m:t>
                      </m:r>
                      <m:sSup>
                        <m:sSupPr>
                          <m:ctrlPr>
                            <a:rPr lang="en-US" sz="28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𝑡</m:t>
                          </m:r>
                        </m:e>
                        <m:sup>
                          <m:r>
                            <a:rPr lang="en-US" sz="2800" b="0" i="1" smtClean="0">
                              <a:latin typeface="Cambria Math" panose="02040503050406030204" pitchFamily="18" charset="0"/>
                              <a:ea typeface="Cambria Math" panose="02040503050406030204" pitchFamily="18" charset="0"/>
                              <a:cs typeface="Times New Roman" panose="02020603050405020304" pitchFamily="18" charset="0"/>
                            </a:rPr>
                            <m:t>2</m:t>
                          </m:r>
                        </m:sup>
                      </m:sSup>
                      <m:r>
                        <a:rPr lang="en-US" sz="2800" b="0" i="1" smtClean="0">
                          <a:latin typeface="Cambria Math" panose="02040503050406030204" pitchFamily="18" charset="0"/>
                          <a:ea typeface="Cambria Math" panose="02040503050406030204" pitchFamily="18" charset="0"/>
                          <a:cs typeface="Times New Roman" panose="02020603050405020304" pitchFamily="18" charset="0"/>
                        </a:rPr>
                        <m:t>=0.785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𝑥</m:t>
                      </m:r>
                      <m:sSup>
                        <m:sSupPr>
                          <m:ctrlPr>
                            <a:rPr lang="en-US" sz="2800" b="0" i="1" smtClean="0">
                              <a:latin typeface="Cambria Math" panose="02040503050406030204" pitchFamily="18" charset="0"/>
                              <a:ea typeface="Cambria Math" panose="02040503050406030204" pitchFamily="18" charset="0"/>
                              <a:cs typeface="Times New Roman" panose="02020603050405020304" pitchFamily="18" charset="0"/>
                            </a:rPr>
                          </m:ctrlPr>
                        </m:sSupPr>
                        <m:e>
                          <m:d>
                            <m:dPr>
                              <m:ctrlPr>
                                <a:rPr lang="en-US" sz="2800" b="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US" sz="2800" b="0" i="1" smtClean="0">
                                  <a:latin typeface="Cambria Math" panose="02040503050406030204" pitchFamily="18" charset="0"/>
                                  <a:ea typeface="Cambria Math" panose="02040503050406030204" pitchFamily="18" charset="0"/>
                                  <a:cs typeface="Times New Roman" panose="02020603050405020304" pitchFamily="18" charset="0"/>
                                </a:rPr>
                                <m:t>90 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𝑓𝑡</m:t>
                              </m:r>
                            </m:e>
                          </m:d>
                        </m:e>
                        <m:sup>
                          <m:r>
                            <a:rPr lang="en-US" sz="2800" b="0" i="1" smtClean="0">
                              <a:latin typeface="Cambria Math" panose="02040503050406030204" pitchFamily="18" charset="0"/>
                              <a:ea typeface="Cambria Math" panose="02040503050406030204" pitchFamily="18" charset="0"/>
                              <a:cs typeface="Times New Roman" panose="02020603050405020304" pitchFamily="18" charset="0"/>
                            </a:rPr>
                            <m:t>2</m:t>
                          </m:r>
                        </m:sup>
                      </m:sSup>
                      <m:r>
                        <a:rPr lang="en-US" sz="2800" b="0" i="1" smtClean="0">
                          <a:latin typeface="Cambria Math" panose="02040503050406030204" pitchFamily="18" charset="0"/>
                          <a:ea typeface="Cambria Math" panose="02040503050406030204" pitchFamily="18" charset="0"/>
                          <a:cs typeface="Times New Roman" panose="02020603050405020304" pitchFamily="18" charset="0"/>
                        </a:rPr>
                        <m:t>=</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𝟔</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𝟑𝟓𝟗</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 </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𝒇</m:t>
                      </m:r>
                      <m:sSup>
                        <m:sSupPr>
                          <m:ctrlPr>
                            <a:rPr lang="en-US" sz="2800" b="1"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𝒕</m:t>
                          </m:r>
                        </m:e>
                        <m:sup>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𝟐</m:t>
                          </m:r>
                        </m:sup>
                      </m:sSup>
                    </m:oMath>
                  </m:oMathPara>
                </a14:m>
                <a:endParaRPr lang="en-US" sz="2800" b="1" dirty="0">
                  <a:latin typeface="Cambria Math" panose="02040503050406030204" pitchFamily="18" charset="0"/>
                  <a:ea typeface="Cambria Math" panose="02040503050406030204" pitchFamily="18" charset="0"/>
                </a:endParaRPr>
              </a:p>
            </p:txBody>
          </p:sp>
        </mc:Choice>
        <mc:Fallback xmlns="">
          <p:sp>
            <p:nvSpPr>
              <p:cNvPr id="26" name="TextBox 25">
                <a:extLst>
                  <a:ext uri="{FF2B5EF4-FFF2-40B4-BE49-F238E27FC236}">
                    <a16:creationId xmlns:a16="http://schemas.microsoft.com/office/drawing/2014/main" id="{35B537E0-A437-4F34-84C3-10A345ABC1DA}"/>
                  </a:ext>
                </a:extLst>
              </p:cNvPr>
              <p:cNvSpPr txBox="1">
                <a:spLocks noRot="1" noChangeAspect="1" noMove="1" noResize="1" noEditPoints="1" noAdjustHandles="1" noChangeArrowheads="1" noChangeShapeType="1" noTextEdit="1"/>
              </p:cNvSpPr>
              <p:nvPr/>
            </p:nvSpPr>
            <p:spPr>
              <a:xfrm>
                <a:off x="223994" y="5959909"/>
                <a:ext cx="9924941" cy="532966"/>
              </a:xfrm>
              <a:prstGeom prst="rect">
                <a:avLst/>
              </a:prstGeom>
              <a:blipFill>
                <a:blip r:embed="rId4"/>
                <a:stretch>
                  <a:fillRect/>
                </a:stretch>
              </a:blipFill>
            </p:spPr>
            <p:txBody>
              <a:bodyPr/>
              <a:lstStyle/>
              <a:p>
                <a:r>
                  <a:rPr lang="en-US">
                    <a:noFill/>
                  </a:rPr>
                  <a:t> </a:t>
                </a:r>
              </a:p>
            </p:txBody>
          </p:sp>
        </mc:Fallback>
      </mc:AlternateContent>
      <p:sp>
        <p:nvSpPr>
          <p:cNvPr id="13" name="Title 1">
            <a:extLst>
              <a:ext uri="{FF2B5EF4-FFF2-40B4-BE49-F238E27FC236}">
                <a16:creationId xmlns:a16="http://schemas.microsoft.com/office/drawing/2014/main" id="{880A3D3E-CAA0-4C2F-A2EC-41A268B9FED7}"/>
              </a:ext>
            </a:extLst>
          </p:cNvPr>
          <p:cNvSpPr>
            <a:spLocks noGrp="1"/>
          </p:cNvSpPr>
          <p:nvPr>
            <p:ph type="title"/>
          </p:nvPr>
        </p:nvSpPr>
        <p:spPr>
          <a:xfrm>
            <a:off x="838199" y="365125"/>
            <a:ext cx="11225981" cy="1325563"/>
          </a:xfrm>
        </p:spPr>
        <p:txBody>
          <a:bodyPr>
            <a:noAutofit/>
          </a:bodyPr>
          <a:lstStyle/>
          <a:p>
            <a:r>
              <a:rPr lang="en-US" sz="3600" dirty="0"/>
              <a:t>What is the surface loading rate for a circular clarifier that is 90 feet in diameter, if it is treating an instantaneous flow rate of 5 </a:t>
            </a:r>
            <a:r>
              <a:rPr lang="en-US" sz="3600" dirty="0" err="1"/>
              <a:t>cfs</a:t>
            </a:r>
            <a:r>
              <a:rPr lang="en-US" sz="3600" dirty="0"/>
              <a:t>?</a:t>
            </a:r>
          </a:p>
        </p:txBody>
      </p:sp>
      <p:pic>
        <p:nvPicPr>
          <p:cNvPr id="6" name="Picture 5">
            <a:extLst>
              <a:ext uri="{FF2B5EF4-FFF2-40B4-BE49-F238E27FC236}">
                <a16:creationId xmlns:a16="http://schemas.microsoft.com/office/drawing/2014/main" id="{EA1F14CC-F20C-468F-B994-FE1BBE52E863}"/>
              </a:ext>
            </a:extLst>
          </p:cNvPr>
          <p:cNvPicPr>
            <a:picLocks noChangeAspect="1"/>
          </p:cNvPicPr>
          <p:nvPr/>
        </p:nvPicPr>
        <p:blipFill>
          <a:blip r:embed="rId5"/>
          <a:stretch>
            <a:fillRect/>
          </a:stretch>
        </p:blipFill>
        <p:spPr>
          <a:xfrm>
            <a:off x="651679" y="5168076"/>
            <a:ext cx="4792345" cy="481283"/>
          </a:xfrm>
          <a:prstGeom prst="rect">
            <a:avLst/>
          </a:prstGeom>
          <a:ln w="38100">
            <a:solidFill>
              <a:schemeClr val="accent1"/>
            </a:solidFill>
          </a:ln>
        </p:spPr>
      </p:pic>
      <p:pic>
        <p:nvPicPr>
          <p:cNvPr id="7" name="Picture 6">
            <a:extLst>
              <a:ext uri="{FF2B5EF4-FFF2-40B4-BE49-F238E27FC236}">
                <a16:creationId xmlns:a16="http://schemas.microsoft.com/office/drawing/2014/main" id="{A757F77A-9F6C-41F3-AA00-2B809563AB90}"/>
              </a:ext>
            </a:extLst>
          </p:cNvPr>
          <p:cNvPicPr>
            <a:picLocks noChangeAspect="1"/>
          </p:cNvPicPr>
          <p:nvPr/>
        </p:nvPicPr>
        <p:blipFill>
          <a:blip r:embed="rId6"/>
          <a:stretch>
            <a:fillRect/>
          </a:stretch>
        </p:blipFill>
        <p:spPr>
          <a:xfrm>
            <a:off x="5751255" y="5176189"/>
            <a:ext cx="5789066" cy="456444"/>
          </a:xfrm>
          <a:prstGeom prst="rect">
            <a:avLst/>
          </a:prstGeom>
          <a:ln w="38100">
            <a:solidFill>
              <a:schemeClr val="accent1"/>
            </a:solidFill>
          </a:ln>
        </p:spPr>
      </p:pic>
      <p:sp>
        <p:nvSpPr>
          <p:cNvPr id="2" name="Slide Number Placeholder 1">
            <a:extLst>
              <a:ext uri="{FF2B5EF4-FFF2-40B4-BE49-F238E27FC236}">
                <a16:creationId xmlns:a16="http://schemas.microsoft.com/office/drawing/2014/main" id="{401A63BD-0EF5-1D81-DC48-D4EDAFCF9E16}"/>
              </a:ext>
            </a:extLst>
          </p:cNvPr>
          <p:cNvSpPr>
            <a:spLocks noGrp="1"/>
          </p:cNvSpPr>
          <p:nvPr>
            <p:ph type="sldNum" sz="quarter" idx="12"/>
          </p:nvPr>
        </p:nvSpPr>
        <p:spPr/>
        <p:txBody>
          <a:bodyPr/>
          <a:lstStyle/>
          <a:p>
            <a:fld id="{F20C37C9-24C4-43B8-8913-454A35791113}" type="slidenum">
              <a:rPr lang="en-US" smtClean="0"/>
              <a:t>20</a:t>
            </a:fld>
            <a:endParaRPr lang="en-US"/>
          </a:p>
        </p:txBody>
      </p:sp>
    </p:spTree>
    <p:extLst>
      <p:ext uri="{BB962C8B-B14F-4D97-AF65-F5344CB8AC3E}">
        <p14:creationId xmlns:p14="http://schemas.microsoft.com/office/powerpoint/2010/main" val="3106494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left)">
                                      <p:cBhvr>
                                        <p:cTn id="11" dur="500"/>
                                        <p:tgtEl>
                                          <p:spTgt spid="23"/>
                                        </p:tgtEl>
                                      </p:cBhvr>
                                    </p:animEffect>
                                  </p:childTnLst>
                                </p:cTn>
                              </p:par>
                            </p:childTnLst>
                          </p:cTn>
                        </p:par>
                        <p:par>
                          <p:cTn id="12" fill="hold">
                            <p:stCondLst>
                              <p:cond delay="500"/>
                            </p:stCondLst>
                            <p:childTnLst>
                              <p:par>
                                <p:cTn id="13" presetID="22" presetClass="entr" presetSubtype="4" fill="hold" nodeType="afterEffect">
                                  <p:stCondLst>
                                    <p:cond delay="250"/>
                                  </p:stCondLst>
                                  <p:childTnLst>
                                    <p:set>
                                      <p:cBhvr>
                                        <p:cTn id="14" dur="1" fill="hold">
                                          <p:stCondLst>
                                            <p:cond delay="0"/>
                                          </p:stCondLst>
                                        </p:cTn>
                                        <p:tgtEl>
                                          <p:spTgt spid="24"/>
                                        </p:tgtEl>
                                        <p:attrNameLst>
                                          <p:attrName>style.visibility</p:attrName>
                                        </p:attrNameLst>
                                      </p:cBhvr>
                                      <p:to>
                                        <p:strVal val="visible"/>
                                      </p:to>
                                    </p:set>
                                    <p:animEffect transition="in" filter="wipe(down)">
                                      <p:cBhvr>
                                        <p:cTn id="15" dur="500"/>
                                        <p:tgtEl>
                                          <p:spTgt spid="24"/>
                                        </p:tgtEl>
                                      </p:cBhvr>
                                    </p:animEffect>
                                  </p:childTnLst>
                                </p:cTn>
                              </p:par>
                            </p:childTnLst>
                          </p:cTn>
                        </p:par>
                        <p:par>
                          <p:cTn id="16" fill="hold">
                            <p:stCondLst>
                              <p:cond delay="1250"/>
                            </p:stCondLst>
                            <p:childTnLst>
                              <p:par>
                                <p:cTn id="17" presetID="22" presetClass="entr" presetSubtype="4" fill="hold" nodeType="afterEffect">
                                  <p:stCondLst>
                                    <p:cond delay="250"/>
                                  </p:stCondLst>
                                  <p:childTnLst>
                                    <p:set>
                                      <p:cBhvr>
                                        <p:cTn id="18" dur="1" fill="hold">
                                          <p:stCondLst>
                                            <p:cond delay="0"/>
                                          </p:stCondLst>
                                        </p:cTn>
                                        <p:tgtEl>
                                          <p:spTgt spid="25"/>
                                        </p:tgtEl>
                                        <p:attrNameLst>
                                          <p:attrName>style.visibility</p:attrName>
                                        </p:attrNameLst>
                                      </p:cBhvr>
                                      <p:to>
                                        <p:strVal val="visible"/>
                                      </p:to>
                                    </p:set>
                                    <p:animEffect transition="in" filter="wipe(down)">
                                      <p:cBhvr>
                                        <p:cTn id="19" dur="500"/>
                                        <p:tgtEl>
                                          <p:spTgt spid="25"/>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500"/>
                                        <p:tgtEl>
                                          <p:spTgt spid="6"/>
                                        </p:tgtEl>
                                      </p:cBhvr>
                                    </p:animEffect>
                                  </p:childTnLst>
                                </p:cTn>
                              </p:par>
                            </p:childTnLst>
                          </p:cTn>
                        </p:par>
                        <p:par>
                          <p:cTn id="25" fill="hold">
                            <p:stCondLst>
                              <p:cond delay="500"/>
                            </p:stCondLst>
                            <p:childTnLst>
                              <p:par>
                                <p:cTn id="26" presetID="22" presetClass="entr" presetSubtype="8"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wipe(left)">
                                      <p:cBhvr>
                                        <p:cTn id="3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A9B38BF-01F2-31C4-4CCE-3BB29B31C919}"/>
              </a:ext>
            </a:extLst>
          </p:cNvPr>
          <p:cNvSpPr/>
          <p:nvPr/>
        </p:nvSpPr>
        <p:spPr>
          <a:xfrm rot="1301203">
            <a:off x="481577" y="1770547"/>
            <a:ext cx="10511935" cy="3154710"/>
          </a:xfrm>
          <a:prstGeom prst="rect">
            <a:avLst/>
          </a:prstGeom>
          <a:noFill/>
        </p:spPr>
        <p:txBody>
          <a:bodyPr wrap="square" lIns="91440" tIns="45720" rIns="91440" bIns="45720">
            <a:spAutoFit/>
          </a:bodyPr>
          <a:lstStyle/>
          <a:p>
            <a:pPr algn="ctr"/>
            <a:r>
              <a:rPr lang="en-US" sz="19900" b="1" cap="none" spc="0" dirty="0">
                <a:ln w="9525">
                  <a:solidFill>
                    <a:schemeClr val="bg1">
                      <a:alpha val="20000"/>
                    </a:schemeClr>
                  </a:solidFill>
                  <a:prstDash val="solid"/>
                </a:ln>
                <a:solidFill>
                  <a:schemeClr val="accent5">
                    <a:alpha val="10000"/>
                  </a:schemeClr>
                </a:solidFill>
                <a:effectLst>
                  <a:outerShdw blurRad="12700" dist="38100" dir="2700000" algn="tl" rotWithShape="0">
                    <a:schemeClr val="accent5">
                      <a:lumMod val="60000"/>
                      <a:lumOff val="40000"/>
                    </a:schemeClr>
                  </a:outerShdw>
                </a:effectLst>
              </a:rPr>
              <a:t>Example</a:t>
            </a:r>
          </a:p>
        </p:txBody>
      </p:sp>
      <p:sp>
        <p:nvSpPr>
          <p:cNvPr id="19" name="Content Placeholder 8">
            <a:extLst>
              <a:ext uri="{FF2B5EF4-FFF2-40B4-BE49-F238E27FC236}">
                <a16:creationId xmlns:a16="http://schemas.microsoft.com/office/drawing/2014/main" id="{AF892126-8357-4E7B-A0CA-4C2BD1BA7146}"/>
              </a:ext>
            </a:extLst>
          </p:cNvPr>
          <p:cNvSpPr txBox="1">
            <a:spLocks/>
          </p:cNvSpPr>
          <p:nvPr/>
        </p:nvSpPr>
        <p:spPr>
          <a:xfrm>
            <a:off x="5258085" y="3287013"/>
            <a:ext cx="6142102" cy="5847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en-US" b="1" dirty="0">
                <a:solidFill>
                  <a:schemeClr val="accent2"/>
                </a:solidFill>
              </a:rPr>
              <a:t>Clarifier area = 6,359 ft</a:t>
            </a:r>
            <a:r>
              <a:rPr lang="en-US" b="1" baseline="30000" dirty="0">
                <a:solidFill>
                  <a:schemeClr val="accent2"/>
                </a:solidFill>
              </a:rPr>
              <a:t>2</a:t>
            </a:r>
          </a:p>
        </p:txBody>
      </p:sp>
      <p:sp>
        <p:nvSpPr>
          <p:cNvPr id="20" name="Content Placeholder 8">
            <a:extLst>
              <a:ext uri="{FF2B5EF4-FFF2-40B4-BE49-F238E27FC236}">
                <a16:creationId xmlns:a16="http://schemas.microsoft.com/office/drawing/2014/main" id="{41A57673-B9C5-4EAF-AA2F-73752959102D}"/>
              </a:ext>
            </a:extLst>
          </p:cNvPr>
          <p:cNvSpPr txBox="1">
            <a:spLocks/>
          </p:cNvSpPr>
          <p:nvPr/>
        </p:nvSpPr>
        <p:spPr>
          <a:xfrm>
            <a:off x="695139" y="3292786"/>
            <a:ext cx="4675440" cy="5847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en-US" b="1" dirty="0">
                <a:solidFill>
                  <a:schemeClr val="accent2"/>
                </a:solidFill>
              </a:rPr>
              <a:t>Flow rate = 3,230,000 gpd</a:t>
            </a:r>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D5083F17-27BB-4AB8-8371-306D1BF05E10}"/>
                  </a:ext>
                </a:extLst>
              </p:cNvPr>
              <p:cNvSpPr txBox="1"/>
              <p:nvPr/>
            </p:nvSpPr>
            <p:spPr>
              <a:xfrm>
                <a:off x="314528" y="3947055"/>
                <a:ext cx="12321767" cy="985911"/>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r>
                        <m:rPr>
                          <m:sty m:val="p"/>
                        </m:rPr>
                        <a:rPr lang="en-US" sz="2800" smtClean="0">
                          <a:latin typeface="Cambria Math" panose="02040503050406030204" pitchFamily="18" charset="0"/>
                          <a:ea typeface="Cambria Math" panose="02040503050406030204" pitchFamily="18" charset="0"/>
                          <a:cs typeface="Times New Roman" panose="02020603050405020304" pitchFamily="18" charset="0"/>
                        </a:rPr>
                        <m:t>S</m:t>
                      </m:r>
                      <m:r>
                        <m:rPr>
                          <m:sty m:val="p"/>
                        </m:rPr>
                        <a:rPr lang="en-US" sz="2800" b="0" i="0" smtClean="0">
                          <a:latin typeface="Cambria Math" panose="02040503050406030204" pitchFamily="18" charset="0"/>
                          <a:ea typeface="Cambria Math" panose="02040503050406030204" pitchFamily="18" charset="0"/>
                          <a:cs typeface="Times New Roman" panose="02020603050405020304" pitchFamily="18" charset="0"/>
                        </a:rPr>
                        <m:t>urface</m:t>
                      </m:r>
                      <m:r>
                        <a:rPr lang="en-US" sz="2800" b="0" i="0" smtClean="0">
                          <a:latin typeface="Cambria Math" panose="02040503050406030204" pitchFamily="18" charset="0"/>
                          <a:ea typeface="Cambria Math" panose="02040503050406030204" pitchFamily="18" charset="0"/>
                          <a:cs typeface="Times New Roman" panose="02020603050405020304" pitchFamily="18" charset="0"/>
                        </a:rPr>
                        <m:t> </m:t>
                      </m:r>
                      <m:r>
                        <m:rPr>
                          <m:sty m:val="p"/>
                        </m:rPr>
                        <a:rPr lang="en-US" sz="2800" b="0" i="0" smtClean="0">
                          <a:latin typeface="Cambria Math" panose="02040503050406030204" pitchFamily="18" charset="0"/>
                          <a:ea typeface="Cambria Math" panose="02040503050406030204" pitchFamily="18" charset="0"/>
                          <a:cs typeface="Times New Roman" panose="02020603050405020304" pitchFamily="18" charset="0"/>
                        </a:rPr>
                        <m:t>Loading</m:t>
                      </m:r>
                      <m:r>
                        <a:rPr lang="en-US" sz="2800" b="0" i="0" smtClean="0">
                          <a:latin typeface="Cambria Math" panose="02040503050406030204" pitchFamily="18" charset="0"/>
                          <a:ea typeface="Cambria Math" panose="02040503050406030204" pitchFamily="18" charset="0"/>
                          <a:cs typeface="Times New Roman" panose="02020603050405020304" pitchFamily="18" charset="0"/>
                        </a:rPr>
                        <m:t> </m:t>
                      </m:r>
                      <m:r>
                        <m:rPr>
                          <m:sty m:val="p"/>
                        </m:rPr>
                        <a:rPr lang="en-US" sz="2800" b="0" i="0" smtClean="0">
                          <a:latin typeface="Cambria Math" panose="02040503050406030204" pitchFamily="18" charset="0"/>
                          <a:ea typeface="Cambria Math" panose="02040503050406030204" pitchFamily="18" charset="0"/>
                          <a:cs typeface="Times New Roman" panose="02020603050405020304" pitchFamily="18" charset="0"/>
                        </a:rPr>
                        <m:t>Rate</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𝑔𝑝𝑑</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𝑓</m:t>
                      </m:r>
                      <m:sSup>
                        <m:sSupPr>
                          <m:ctrlPr>
                            <a:rPr lang="en-US" sz="28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𝑡</m:t>
                          </m:r>
                        </m:e>
                        <m:sup>
                          <m:r>
                            <a:rPr lang="en-US" sz="2800" b="0" i="1" smtClean="0">
                              <a:latin typeface="Cambria Math" panose="02040503050406030204" pitchFamily="18" charset="0"/>
                              <a:ea typeface="Cambria Math" panose="02040503050406030204" pitchFamily="18" charset="0"/>
                              <a:cs typeface="Times New Roman" panose="02020603050405020304" pitchFamily="18" charset="0"/>
                            </a:rPr>
                            <m:t>2</m:t>
                          </m:r>
                        </m:sup>
                      </m:sSup>
                      <m:r>
                        <a:rPr lang="en-US" sz="28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US" sz="28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US" sz="2800" b="0" i="1" smtClean="0">
                              <a:latin typeface="Cambria Math" panose="02040503050406030204" pitchFamily="18" charset="0"/>
                              <a:ea typeface="Cambria Math" panose="02040503050406030204" pitchFamily="18" charset="0"/>
                              <a:cs typeface="Times New Roman" panose="02020603050405020304" pitchFamily="18" charset="0"/>
                            </a:rPr>
                            <m:t>3,230,000 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𝑔𝑝𝑑</m:t>
                          </m:r>
                        </m:num>
                        <m:den>
                          <m:r>
                            <a:rPr lang="en-US" sz="2800" b="0" i="1" smtClean="0">
                              <a:latin typeface="Cambria Math" panose="02040503050406030204" pitchFamily="18" charset="0"/>
                              <a:ea typeface="Cambria Math" panose="02040503050406030204" pitchFamily="18" charset="0"/>
                              <a:cs typeface="Times New Roman" panose="02020603050405020304" pitchFamily="18" charset="0"/>
                            </a:rPr>
                            <m:t>6,359 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𝑓</m:t>
                          </m:r>
                          <m:sSup>
                            <m:sSupPr>
                              <m:ctrlPr>
                                <a:rPr lang="en-US" sz="28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𝑡</m:t>
                              </m:r>
                            </m:e>
                            <m:sup>
                              <m:r>
                                <a:rPr lang="en-US" sz="2800" b="0" i="1" smtClean="0">
                                  <a:latin typeface="Cambria Math" panose="02040503050406030204" pitchFamily="18" charset="0"/>
                                  <a:ea typeface="Cambria Math" panose="02040503050406030204" pitchFamily="18" charset="0"/>
                                  <a:cs typeface="Times New Roman" panose="02020603050405020304" pitchFamily="18" charset="0"/>
                                </a:rPr>
                                <m:t>2</m:t>
                              </m:r>
                            </m:sup>
                          </m:sSup>
                        </m:den>
                      </m:f>
                      <m:r>
                        <a:rPr lang="en-US" sz="2800" b="0" i="1" smtClean="0">
                          <a:latin typeface="Cambria Math" panose="02040503050406030204" pitchFamily="18" charset="0"/>
                          <a:ea typeface="Cambria Math" panose="02040503050406030204" pitchFamily="18" charset="0"/>
                          <a:cs typeface="Times New Roman" panose="02020603050405020304" pitchFamily="18" charset="0"/>
                        </a:rPr>
                        <m:t>=</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𝟓𝟎𝟖</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 </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𝒈𝒑𝒅</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𝒇</m:t>
                      </m:r>
                      <m:sSup>
                        <m:sSupPr>
                          <m:ctrlPr>
                            <a:rPr lang="en-US" sz="2800" b="1"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𝒕</m:t>
                          </m:r>
                        </m:e>
                        <m:sup>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𝟐</m:t>
                          </m:r>
                        </m:sup>
                      </m:sSup>
                    </m:oMath>
                  </m:oMathPara>
                </a14:m>
                <a:endParaRPr lang="en-US" sz="2800" b="1" dirty="0">
                  <a:latin typeface="Cambria Math" panose="02040503050406030204" pitchFamily="18" charset="0"/>
                  <a:ea typeface="Cambria Math" panose="02040503050406030204" pitchFamily="18" charset="0"/>
                </a:endParaRPr>
              </a:p>
            </p:txBody>
          </p:sp>
        </mc:Choice>
        <mc:Fallback xmlns="">
          <p:sp>
            <p:nvSpPr>
              <p:cNvPr id="23" name="TextBox 22">
                <a:extLst>
                  <a:ext uri="{FF2B5EF4-FFF2-40B4-BE49-F238E27FC236}">
                    <a16:creationId xmlns:a16="http://schemas.microsoft.com/office/drawing/2014/main" id="{D5083F17-27BB-4AB8-8371-306D1BF05E10}"/>
                  </a:ext>
                </a:extLst>
              </p:cNvPr>
              <p:cNvSpPr txBox="1">
                <a:spLocks noRot="1" noChangeAspect="1" noMove="1" noResize="1" noEditPoints="1" noAdjustHandles="1" noChangeArrowheads="1" noChangeShapeType="1" noTextEdit="1"/>
              </p:cNvSpPr>
              <p:nvPr/>
            </p:nvSpPr>
            <p:spPr>
              <a:xfrm>
                <a:off x="314528" y="3947055"/>
                <a:ext cx="12321767" cy="985911"/>
              </a:xfrm>
              <a:prstGeom prst="rect">
                <a:avLst/>
              </a:prstGeom>
              <a:blipFill>
                <a:blip r:embed="rId2"/>
                <a:stretch>
                  <a:fillRect/>
                </a:stretch>
              </a:blipFill>
            </p:spPr>
            <p:txBody>
              <a:bodyPr/>
              <a:lstStyle/>
              <a:p>
                <a:r>
                  <a:rPr lang="en-US">
                    <a:noFill/>
                  </a:rPr>
                  <a:t> </a:t>
                </a:r>
              </a:p>
            </p:txBody>
          </p:sp>
        </mc:Fallback>
      </mc:AlternateContent>
      <p:pic>
        <p:nvPicPr>
          <p:cNvPr id="10" name="Picture 9">
            <a:extLst>
              <a:ext uri="{FF2B5EF4-FFF2-40B4-BE49-F238E27FC236}">
                <a16:creationId xmlns:a16="http://schemas.microsoft.com/office/drawing/2014/main" id="{D9F8B823-7E0E-4C05-91CF-81A82E3A92E2}"/>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223994" y="1888099"/>
            <a:ext cx="11720287" cy="1249011"/>
          </a:xfrm>
          <a:prstGeom prst="rect">
            <a:avLst/>
          </a:prstGeom>
          <a:solidFill>
            <a:schemeClr val="bg1"/>
          </a:solidFill>
          <a:ln w="38100">
            <a:solidFill>
              <a:schemeClr val="accent1"/>
            </a:solidFill>
          </a:ln>
        </p:spPr>
      </p:pic>
      <p:sp>
        <p:nvSpPr>
          <p:cNvPr id="11" name="TextBox 10">
            <a:extLst>
              <a:ext uri="{FF2B5EF4-FFF2-40B4-BE49-F238E27FC236}">
                <a16:creationId xmlns:a16="http://schemas.microsoft.com/office/drawing/2014/main" id="{92DF1836-06D8-4673-9F3A-55EFEBA60061}"/>
              </a:ext>
            </a:extLst>
          </p:cNvPr>
          <p:cNvSpPr txBox="1"/>
          <p:nvPr/>
        </p:nvSpPr>
        <p:spPr>
          <a:xfrm>
            <a:off x="1455266" y="5311644"/>
            <a:ext cx="9680498" cy="1261884"/>
          </a:xfrm>
          <a:prstGeom prst="rect">
            <a:avLst/>
          </a:prstGeom>
          <a:solidFill>
            <a:schemeClr val="accent5">
              <a:lumMod val="20000"/>
              <a:lumOff val="80000"/>
            </a:schemeClr>
          </a:solidFill>
          <a:ln w="38100">
            <a:solidFill>
              <a:schemeClr val="accent1"/>
            </a:solidFill>
          </a:ln>
        </p:spPr>
        <p:txBody>
          <a:bodyPr wrap="square" rtlCol="0">
            <a:spAutoFit/>
          </a:bodyPr>
          <a:lstStyle/>
          <a:p>
            <a:r>
              <a:rPr lang="en-US" sz="4000" b="1" dirty="0">
                <a:latin typeface="Cambria Math" panose="02040503050406030204" pitchFamily="18" charset="0"/>
                <a:ea typeface="Cambria Math" panose="02040503050406030204" pitchFamily="18" charset="0"/>
              </a:rPr>
              <a:t>508 gpd/ft</a:t>
            </a:r>
            <a:r>
              <a:rPr lang="en-US" sz="4000" b="1" baseline="30000" dirty="0">
                <a:latin typeface="Cambria Math" panose="02040503050406030204" pitchFamily="18" charset="0"/>
                <a:ea typeface="Cambria Math" panose="02040503050406030204" pitchFamily="18" charset="0"/>
              </a:rPr>
              <a:t>2</a:t>
            </a:r>
            <a:r>
              <a:rPr lang="en-US" sz="4000" b="1" dirty="0">
                <a:latin typeface="Cambria Math" panose="02040503050406030204" pitchFamily="18" charset="0"/>
                <a:ea typeface="Cambria Math" panose="02040503050406030204" pitchFamily="18" charset="0"/>
              </a:rPr>
              <a:t> </a:t>
            </a:r>
            <a:r>
              <a:rPr lang="en-US" sz="3600" dirty="0">
                <a:latin typeface="Cambria Math" panose="02040503050406030204" pitchFamily="18" charset="0"/>
                <a:ea typeface="Cambria Math" panose="02040503050406030204" pitchFamily="18" charset="0"/>
              </a:rPr>
              <a:t>is the surface loading rate for this circular clarifier at a flow rate of 5 </a:t>
            </a:r>
            <a:r>
              <a:rPr lang="en-US" sz="3600" dirty="0" err="1">
                <a:latin typeface="Cambria Math" panose="02040503050406030204" pitchFamily="18" charset="0"/>
                <a:ea typeface="Cambria Math" panose="02040503050406030204" pitchFamily="18" charset="0"/>
              </a:rPr>
              <a:t>cfs</a:t>
            </a:r>
            <a:r>
              <a:rPr lang="en-US" sz="3600" dirty="0">
                <a:latin typeface="Cambria Math" panose="02040503050406030204" pitchFamily="18" charset="0"/>
                <a:ea typeface="Cambria Math" panose="02040503050406030204" pitchFamily="18" charset="0"/>
              </a:rPr>
              <a:t>.</a:t>
            </a:r>
          </a:p>
        </p:txBody>
      </p:sp>
      <p:sp>
        <p:nvSpPr>
          <p:cNvPr id="12" name="Title 1">
            <a:extLst>
              <a:ext uri="{FF2B5EF4-FFF2-40B4-BE49-F238E27FC236}">
                <a16:creationId xmlns:a16="http://schemas.microsoft.com/office/drawing/2014/main" id="{76521325-DCAE-4469-B8A7-9B0114E67835}"/>
              </a:ext>
            </a:extLst>
          </p:cNvPr>
          <p:cNvSpPr>
            <a:spLocks noGrp="1"/>
          </p:cNvSpPr>
          <p:nvPr>
            <p:ph type="title"/>
          </p:nvPr>
        </p:nvSpPr>
        <p:spPr>
          <a:xfrm>
            <a:off x="838199" y="365125"/>
            <a:ext cx="11225981" cy="1325563"/>
          </a:xfrm>
        </p:spPr>
        <p:txBody>
          <a:bodyPr>
            <a:noAutofit/>
          </a:bodyPr>
          <a:lstStyle/>
          <a:p>
            <a:r>
              <a:rPr lang="en-US" sz="3600" dirty="0"/>
              <a:t>What is the surface loading rate for a circular clarifier that is 90 feet in diameter, if it is treating an instantaneous flow rate of 5 </a:t>
            </a:r>
            <a:r>
              <a:rPr lang="en-US" sz="3600" dirty="0" err="1"/>
              <a:t>cfs</a:t>
            </a:r>
            <a:r>
              <a:rPr lang="en-US" sz="3600" dirty="0"/>
              <a:t>?</a:t>
            </a:r>
          </a:p>
        </p:txBody>
      </p:sp>
      <p:sp>
        <p:nvSpPr>
          <p:cNvPr id="2" name="Slide Number Placeholder 1">
            <a:extLst>
              <a:ext uri="{FF2B5EF4-FFF2-40B4-BE49-F238E27FC236}">
                <a16:creationId xmlns:a16="http://schemas.microsoft.com/office/drawing/2014/main" id="{7BA3D964-8062-1EEF-AF3C-5CC691AB10A3}"/>
              </a:ext>
            </a:extLst>
          </p:cNvPr>
          <p:cNvSpPr>
            <a:spLocks noGrp="1"/>
          </p:cNvSpPr>
          <p:nvPr>
            <p:ph type="sldNum" sz="quarter" idx="12"/>
          </p:nvPr>
        </p:nvSpPr>
        <p:spPr/>
        <p:txBody>
          <a:bodyPr/>
          <a:lstStyle/>
          <a:p>
            <a:fld id="{F20C37C9-24C4-43B8-8913-454A35791113}" type="slidenum">
              <a:rPr lang="en-US" smtClean="0"/>
              <a:t>21</a:t>
            </a:fld>
            <a:endParaRPr lang="en-US"/>
          </a:p>
        </p:txBody>
      </p:sp>
    </p:spTree>
    <p:extLst>
      <p:ext uri="{BB962C8B-B14F-4D97-AF65-F5344CB8AC3E}">
        <p14:creationId xmlns:p14="http://schemas.microsoft.com/office/powerpoint/2010/main" val="3406967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2E4356B-0920-B5FF-D8FC-C381BF694CBD}"/>
              </a:ext>
            </a:extLst>
          </p:cNvPr>
          <p:cNvSpPr/>
          <p:nvPr/>
        </p:nvSpPr>
        <p:spPr>
          <a:xfrm rot="1301203">
            <a:off x="481577" y="1770547"/>
            <a:ext cx="10511935" cy="3154710"/>
          </a:xfrm>
          <a:prstGeom prst="rect">
            <a:avLst/>
          </a:prstGeom>
          <a:noFill/>
        </p:spPr>
        <p:txBody>
          <a:bodyPr wrap="square" lIns="91440" tIns="45720" rIns="91440" bIns="45720">
            <a:spAutoFit/>
          </a:bodyPr>
          <a:lstStyle/>
          <a:p>
            <a:pPr algn="ctr"/>
            <a:r>
              <a:rPr lang="en-US" sz="19900" b="1" cap="none" spc="0" dirty="0">
                <a:ln w="9525">
                  <a:solidFill>
                    <a:schemeClr val="bg1">
                      <a:alpha val="20000"/>
                    </a:schemeClr>
                  </a:solidFill>
                  <a:prstDash val="solid"/>
                </a:ln>
                <a:solidFill>
                  <a:schemeClr val="accent6">
                    <a:lumMod val="75000"/>
                    <a:alpha val="10000"/>
                  </a:schemeClr>
                </a:solidFill>
                <a:effectLst>
                  <a:outerShdw blurRad="12700" dist="38100" dir="2700000" algn="tl" rotWithShape="0">
                    <a:schemeClr val="accent5">
                      <a:lumMod val="60000"/>
                      <a:lumOff val="40000"/>
                    </a:schemeClr>
                  </a:outerShdw>
                </a:effectLst>
              </a:rPr>
              <a:t>Practice</a:t>
            </a:r>
          </a:p>
        </p:txBody>
      </p:sp>
      <p:grpSp>
        <p:nvGrpSpPr>
          <p:cNvPr id="4" name="Group 3">
            <a:extLst>
              <a:ext uri="{FF2B5EF4-FFF2-40B4-BE49-F238E27FC236}">
                <a16:creationId xmlns:a16="http://schemas.microsoft.com/office/drawing/2014/main" id="{547DAAD2-5F6B-4769-AB0F-AB9C434AFBCA}"/>
              </a:ext>
            </a:extLst>
          </p:cNvPr>
          <p:cNvGrpSpPr/>
          <p:nvPr/>
        </p:nvGrpSpPr>
        <p:grpSpPr>
          <a:xfrm>
            <a:off x="603705" y="3972873"/>
            <a:ext cx="3916535" cy="1631395"/>
            <a:chOff x="358416" y="3372303"/>
            <a:chExt cx="3916535" cy="1631395"/>
          </a:xfrm>
        </p:grpSpPr>
        <p:pic>
          <p:nvPicPr>
            <p:cNvPr id="5" name="Picture 4">
              <a:extLst>
                <a:ext uri="{FF2B5EF4-FFF2-40B4-BE49-F238E27FC236}">
                  <a16:creationId xmlns:a16="http://schemas.microsoft.com/office/drawing/2014/main" id="{DEC5EB4D-68E5-4DC5-82C3-B7F09E85EC92}"/>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58416" y="3372303"/>
              <a:ext cx="3191538" cy="1431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Arrow Connector 5">
              <a:extLst>
                <a:ext uri="{FF2B5EF4-FFF2-40B4-BE49-F238E27FC236}">
                  <a16:creationId xmlns:a16="http://schemas.microsoft.com/office/drawing/2014/main" id="{F4F41602-2ACE-47C6-A66A-2E5B22271561}"/>
                </a:ext>
              </a:extLst>
            </p:cNvPr>
            <p:cNvCxnSpPr/>
            <p:nvPr/>
          </p:nvCxnSpPr>
          <p:spPr>
            <a:xfrm>
              <a:off x="466928" y="4328809"/>
              <a:ext cx="1978351" cy="603114"/>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EEC72892-BDCD-4FBE-9537-5083F29B1EBF}"/>
                </a:ext>
              </a:extLst>
            </p:cNvPr>
            <p:cNvCxnSpPr/>
            <p:nvPr/>
          </p:nvCxnSpPr>
          <p:spPr>
            <a:xfrm flipV="1">
              <a:off x="2858530" y="4407243"/>
              <a:ext cx="691424" cy="52468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28908FA4-AAA2-43BF-9E45-7E1D96F6830D}"/>
                </a:ext>
              </a:extLst>
            </p:cNvPr>
            <p:cNvSpPr txBox="1"/>
            <p:nvPr/>
          </p:nvSpPr>
          <p:spPr>
            <a:xfrm>
              <a:off x="752023" y="4531813"/>
              <a:ext cx="1212579" cy="400110"/>
            </a:xfrm>
            <a:prstGeom prst="rect">
              <a:avLst/>
            </a:prstGeom>
            <a:noFill/>
          </p:spPr>
          <p:txBody>
            <a:bodyPr wrap="square" rtlCol="0">
              <a:spAutoFit/>
            </a:bodyPr>
            <a:lstStyle/>
            <a:p>
              <a:r>
                <a:rPr lang="en-US" sz="2000" b="1" dirty="0">
                  <a:latin typeface="Cambria Math" panose="02040503050406030204" pitchFamily="18" charset="0"/>
                  <a:ea typeface="Cambria Math" panose="02040503050406030204" pitchFamily="18" charset="0"/>
                </a:rPr>
                <a:t>375 ft </a:t>
              </a:r>
              <a:endParaRPr lang="en-US" b="1" dirty="0">
                <a:latin typeface="Cambria Math" panose="02040503050406030204" pitchFamily="18" charset="0"/>
                <a:ea typeface="Cambria Math" panose="02040503050406030204" pitchFamily="18" charset="0"/>
              </a:endParaRPr>
            </a:p>
          </p:txBody>
        </p:sp>
        <p:sp>
          <p:nvSpPr>
            <p:cNvPr id="9" name="TextBox 8">
              <a:extLst>
                <a:ext uri="{FF2B5EF4-FFF2-40B4-BE49-F238E27FC236}">
                  <a16:creationId xmlns:a16="http://schemas.microsoft.com/office/drawing/2014/main" id="{3375C1BA-E997-4038-87A3-29D4E7454C5C}"/>
                </a:ext>
              </a:extLst>
            </p:cNvPr>
            <p:cNvSpPr txBox="1"/>
            <p:nvPr/>
          </p:nvSpPr>
          <p:spPr>
            <a:xfrm>
              <a:off x="3062372" y="4603588"/>
              <a:ext cx="1212579" cy="400110"/>
            </a:xfrm>
            <a:prstGeom prst="rect">
              <a:avLst/>
            </a:prstGeom>
            <a:noFill/>
          </p:spPr>
          <p:txBody>
            <a:bodyPr wrap="square" rtlCol="0">
              <a:spAutoFit/>
            </a:bodyPr>
            <a:lstStyle/>
            <a:p>
              <a:r>
                <a:rPr lang="en-US" sz="2000" b="1" dirty="0">
                  <a:latin typeface="Cambria Math" panose="02040503050406030204" pitchFamily="18" charset="0"/>
                  <a:ea typeface="Cambria Math" panose="02040503050406030204" pitchFamily="18" charset="0"/>
                </a:rPr>
                <a:t>50 ft </a:t>
              </a:r>
              <a:endParaRPr lang="en-US" b="1" dirty="0">
                <a:latin typeface="Cambria Math" panose="02040503050406030204" pitchFamily="18" charset="0"/>
                <a:ea typeface="Cambria Math" panose="02040503050406030204" pitchFamily="18" charset="0"/>
              </a:endParaRPr>
            </a:p>
          </p:txBody>
        </p:sp>
      </p:grpSp>
      <p:sp>
        <p:nvSpPr>
          <p:cNvPr id="16" name="Rectangle 15">
            <a:extLst>
              <a:ext uri="{FF2B5EF4-FFF2-40B4-BE49-F238E27FC236}">
                <a16:creationId xmlns:a16="http://schemas.microsoft.com/office/drawing/2014/main" id="{A28C497D-F97D-4076-9A4F-DD9958BABB80}"/>
              </a:ext>
            </a:extLst>
          </p:cNvPr>
          <p:cNvSpPr/>
          <p:nvPr/>
        </p:nvSpPr>
        <p:spPr>
          <a:xfrm>
            <a:off x="3992579" y="781274"/>
            <a:ext cx="6437014" cy="457200"/>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8C119592-D15D-44A7-9D75-0FB198CAC07E}"/>
              </a:ext>
            </a:extLst>
          </p:cNvPr>
          <p:cNvSpPr/>
          <p:nvPr/>
        </p:nvSpPr>
        <p:spPr>
          <a:xfrm>
            <a:off x="932507" y="802081"/>
            <a:ext cx="2910640" cy="4572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0B716E0A-DC08-4AE7-8C9E-9B3F2B1B36B6}"/>
              </a:ext>
            </a:extLst>
          </p:cNvPr>
          <p:cNvSpPr/>
          <p:nvPr/>
        </p:nvSpPr>
        <p:spPr>
          <a:xfrm>
            <a:off x="6554709" y="1308409"/>
            <a:ext cx="3793402" cy="4572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Content Placeholder 8">
            <a:extLst>
              <a:ext uri="{FF2B5EF4-FFF2-40B4-BE49-F238E27FC236}">
                <a16:creationId xmlns:a16="http://schemas.microsoft.com/office/drawing/2014/main" id="{AF892126-8357-4E7B-A0CA-4C2BD1BA7146}"/>
              </a:ext>
            </a:extLst>
          </p:cNvPr>
          <p:cNvSpPr txBox="1">
            <a:spLocks/>
          </p:cNvSpPr>
          <p:nvPr/>
        </p:nvSpPr>
        <p:spPr>
          <a:xfrm>
            <a:off x="810960" y="3248955"/>
            <a:ext cx="7418560" cy="5847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en-US" b="1" dirty="0">
                <a:solidFill>
                  <a:schemeClr val="accent2"/>
                </a:solidFill>
              </a:rPr>
              <a:t>Sedimentation basin  = 375 ft x 50 ft</a:t>
            </a:r>
          </a:p>
        </p:txBody>
      </p:sp>
      <p:sp>
        <p:nvSpPr>
          <p:cNvPr id="20" name="Content Placeholder 8">
            <a:extLst>
              <a:ext uri="{FF2B5EF4-FFF2-40B4-BE49-F238E27FC236}">
                <a16:creationId xmlns:a16="http://schemas.microsoft.com/office/drawing/2014/main" id="{41A57673-B9C5-4EAF-AA2F-73752959102D}"/>
              </a:ext>
            </a:extLst>
          </p:cNvPr>
          <p:cNvSpPr txBox="1">
            <a:spLocks/>
          </p:cNvSpPr>
          <p:nvPr/>
        </p:nvSpPr>
        <p:spPr>
          <a:xfrm>
            <a:off x="7175891" y="3248955"/>
            <a:ext cx="3579546" cy="5847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en-US" b="1" dirty="0">
                <a:solidFill>
                  <a:schemeClr val="accent2"/>
                </a:solidFill>
              </a:rPr>
              <a:t>Flow rate = 17 </a:t>
            </a:r>
            <a:r>
              <a:rPr lang="en-US" b="1" dirty="0" err="1">
                <a:solidFill>
                  <a:schemeClr val="accent2"/>
                </a:solidFill>
              </a:rPr>
              <a:t>cfs</a:t>
            </a:r>
            <a:endParaRPr lang="en-US" b="1" dirty="0">
              <a:solidFill>
                <a:schemeClr val="accent2"/>
              </a:solidFill>
            </a:endParaRPr>
          </a:p>
        </p:txBody>
      </p:sp>
      <p:pic>
        <p:nvPicPr>
          <p:cNvPr id="21" name="Picture 20">
            <a:extLst>
              <a:ext uri="{FF2B5EF4-FFF2-40B4-BE49-F238E27FC236}">
                <a16:creationId xmlns:a16="http://schemas.microsoft.com/office/drawing/2014/main" id="{1E301717-14C6-48E7-BF57-EB2228589E31}"/>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235856" y="1860801"/>
            <a:ext cx="11720287" cy="1249011"/>
          </a:xfrm>
          <a:prstGeom prst="rect">
            <a:avLst/>
          </a:prstGeom>
          <a:solidFill>
            <a:schemeClr val="bg1"/>
          </a:solidFill>
          <a:ln w="38100">
            <a:solidFill>
              <a:schemeClr val="accent1"/>
            </a:solidFill>
          </a:ln>
        </p:spPr>
      </p:pic>
      <p:sp>
        <p:nvSpPr>
          <p:cNvPr id="22" name="TextBox 21">
            <a:extLst>
              <a:ext uri="{FF2B5EF4-FFF2-40B4-BE49-F238E27FC236}">
                <a16:creationId xmlns:a16="http://schemas.microsoft.com/office/drawing/2014/main" id="{C7C43237-302B-4EAA-BA7E-BC43E9215343}"/>
              </a:ext>
            </a:extLst>
          </p:cNvPr>
          <p:cNvSpPr txBox="1"/>
          <p:nvPr/>
        </p:nvSpPr>
        <p:spPr>
          <a:xfrm>
            <a:off x="5542539" y="4226152"/>
            <a:ext cx="5212898" cy="1323439"/>
          </a:xfrm>
          <a:prstGeom prst="rect">
            <a:avLst/>
          </a:prstGeom>
          <a:solidFill>
            <a:schemeClr val="accent1"/>
          </a:solidFill>
        </p:spPr>
        <p:txBody>
          <a:bodyPr wrap="square" rtlCol="0">
            <a:spAutoFit/>
          </a:bodyPr>
          <a:lstStyle/>
          <a:p>
            <a:pPr algn="ctr"/>
            <a:r>
              <a:rPr lang="en-US" sz="4000" b="1" dirty="0">
                <a:solidFill>
                  <a:schemeClr val="bg1"/>
                </a:solidFill>
                <a:ea typeface="Cambria Math" panose="02040503050406030204" pitchFamily="18" charset="0"/>
              </a:rPr>
              <a:t>Need flow in gpd &amp;</a:t>
            </a:r>
          </a:p>
          <a:p>
            <a:pPr algn="ctr"/>
            <a:r>
              <a:rPr lang="en-US" sz="4000" b="1" dirty="0">
                <a:solidFill>
                  <a:schemeClr val="bg1"/>
                </a:solidFill>
                <a:ea typeface="Cambria Math" panose="02040503050406030204" pitchFamily="18" charset="0"/>
              </a:rPr>
              <a:t>Need area in ft</a:t>
            </a:r>
            <a:r>
              <a:rPr lang="en-US" sz="4000" b="1" baseline="30000" dirty="0">
                <a:solidFill>
                  <a:schemeClr val="bg1"/>
                </a:solidFill>
                <a:ea typeface="Cambria Math" panose="02040503050406030204" pitchFamily="18" charset="0"/>
              </a:rPr>
              <a:t>2</a:t>
            </a:r>
          </a:p>
        </p:txBody>
      </p:sp>
      <p:sp>
        <p:nvSpPr>
          <p:cNvPr id="2" name="Title 1">
            <a:extLst>
              <a:ext uri="{FF2B5EF4-FFF2-40B4-BE49-F238E27FC236}">
                <a16:creationId xmlns:a16="http://schemas.microsoft.com/office/drawing/2014/main" id="{3C4F6F6D-8B25-41FF-B13D-F2334203AE9D}"/>
              </a:ext>
            </a:extLst>
          </p:cNvPr>
          <p:cNvSpPr>
            <a:spLocks noGrp="1"/>
          </p:cNvSpPr>
          <p:nvPr>
            <p:ph type="title"/>
          </p:nvPr>
        </p:nvSpPr>
        <p:spPr/>
        <p:txBody>
          <a:bodyPr>
            <a:normAutofit fontScale="90000"/>
          </a:bodyPr>
          <a:lstStyle/>
          <a:p>
            <a:r>
              <a:rPr lang="en-US" dirty="0"/>
              <a:t>A rectangular sedimentation basin measures     375 ft by 50 ft, what is the surface loading rate if it is treating an instantaneous flow rate of 17 </a:t>
            </a:r>
            <a:r>
              <a:rPr lang="en-US" dirty="0" err="1"/>
              <a:t>cfs</a:t>
            </a:r>
            <a:r>
              <a:rPr lang="en-US" dirty="0"/>
              <a:t>?</a:t>
            </a:r>
          </a:p>
        </p:txBody>
      </p:sp>
      <p:sp>
        <p:nvSpPr>
          <p:cNvPr id="3" name="Slide Number Placeholder 2">
            <a:extLst>
              <a:ext uri="{FF2B5EF4-FFF2-40B4-BE49-F238E27FC236}">
                <a16:creationId xmlns:a16="http://schemas.microsoft.com/office/drawing/2014/main" id="{926C9F47-3D0A-7CF5-B296-DF92CF4B0ED4}"/>
              </a:ext>
            </a:extLst>
          </p:cNvPr>
          <p:cNvSpPr>
            <a:spLocks noGrp="1"/>
          </p:cNvSpPr>
          <p:nvPr>
            <p:ph type="sldNum" sz="quarter" idx="12"/>
          </p:nvPr>
        </p:nvSpPr>
        <p:spPr/>
        <p:txBody>
          <a:bodyPr/>
          <a:lstStyle/>
          <a:p>
            <a:fld id="{F20C37C9-24C4-43B8-8913-454A35791113}" type="slidenum">
              <a:rPr lang="en-US" smtClean="0"/>
              <a:t>22</a:t>
            </a:fld>
            <a:endParaRPr lang="en-US"/>
          </a:p>
        </p:txBody>
      </p:sp>
    </p:spTree>
    <p:extLst>
      <p:ext uri="{BB962C8B-B14F-4D97-AF65-F5344CB8AC3E}">
        <p14:creationId xmlns:p14="http://schemas.microsoft.com/office/powerpoint/2010/main" val="2715810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left)">
                                      <p:cBhvr>
                                        <p:cTn id="11" dur="500"/>
                                        <p:tgtEl>
                                          <p:spTgt spid="21"/>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7"/>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0" nodeType="afterEffect">
                                  <p:stCondLst>
                                    <p:cond delay="500"/>
                                  </p:stCondLst>
                                  <p:childTnLst>
                                    <p:set>
                                      <p:cBhvr>
                                        <p:cTn id="18"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par>
                          <p:cTn id="23" fill="hold">
                            <p:stCondLst>
                              <p:cond delay="0"/>
                            </p:stCondLst>
                            <p:childTnLst>
                              <p:par>
                                <p:cTn id="24" presetID="1" presetClass="entr" presetSubtype="0" fill="hold" grpId="0" nodeType="afterEffect">
                                  <p:stCondLst>
                                    <p:cond delay="500"/>
                                  </p:stCondLst>
                                  <p:childTnLst>
                                    <p:set>
                                      <p:cBhvr>
                                        <p:cTn id="25"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4"/>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uiExpand="1" build="p"/>
      <p:bldP spid="20" grpId="0" uiExpand="1" build="p"/>
      <p:bldP spid="2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225EBF8-800F-AB38-1D27-4D4970B5F58C}"/>
              </a:ext>
            </a:extLst>
          </p:cNvPr>
          <p:cNvSpPr/>
          <p:nvPr/>
        </p:nvSpPr>
        <p:spPr>
          <a:xfrm rot="1301203">
            <a:off x="481577" y="1770547"/>
            <a:ext cx="10511935" cy="3154710"/>
          </a:xfrm>
          <a:prstGeom prst="rect">
            <a:avLst/>
          </a:prstGeom>
          <a:noFill/>
        </p:spPr>
        <p:txBody>
          <a:bodyPr wrap="square" lIns="91440" tIns="45720" rIns="91440" bIns="45720">
            <a:spAutoFit/>
          </a:bodyPr>
          <a:lstStyle/>
          <a:p>
            <a:pPr algn="ctr"/>
            <a:r>
              <a:rPr lang="en-US" sz="19900" b="1" cap="none" spc="0" dirty="0">
                <a:ln w="9525">
                  <a:solidFill>
                    <a:schemeClr val="bg1">
                      <a:alpha val="20000"/>
                    </a:schemeClr>
                  </a:solidFill>
                  <a:prstDash val="solid"/>
                </a:ln>
                <a:solidFill>
                  <a:schemeClr val="accent6">
                    <a:lumMod val="75000"/>
                    <a:alpha val="10000"/>
                  </a:schemeClr>
                </a:solidFill>
                <a:effectLst>
                  <a:outerShdw blurRad="12700" dist="38100" dir="2700000" algn="tl" rotWithShape="0">
                    <a:schemeClr val="accent5">
                      <a:lumMod val="60000"/>
                      <a:lumOff val="40000"/>
                    </a:schemeClr>
                  </a:outerShdw>
                </a:effectLst>
              </a:rPr>
              <a:t>Practice</a:t>
            </a:r>
          </a:p>
        </p:txBody>
      </p:sp>
      <p:sp>
        <p:nvSpPr>
          <p:cNvPr id="2" name="Title 1">
            <a:extLst>
              <a:ext uri="{FF2B5EF4-FFF2-40B4-BE49-F238E27FC236}">
                <a16:creationId xmlns:a16="http://schemas.microsoft.com/office/drawing/2014/main" id="{3C4F6F6D-8B25-41FF-B13D-F2334203AE9D}"/>
              </a:ext>
            </a:extLst>
          </p:cNvPr>
          <p:cNvSpPr>
            <a:spLocks noGrp="1"/>
          </p:cNvSpPr>
          <p:nvPr>
            <p:ph type="title"/>
          </p:nvPr>
        </p:nvSpPr>
        <p:spPr/>
        <p:txBody>
          <a:bodyPr>
            <a:normAutofit fontScale="90000"/>
          </a:bodyPr>
          <a:lstStyle/>
          <a:p>
            <a:r>
              <a:rPr lang="en-US" dirty="0"/>
              <a:t>A rectangular sedimentation basin measures 375 ft by 50 ft, what is the surface loading rate if it is treating an instantaneous flow rate of 17 </a:t>
            </a:r>
            <a:r>
              <a:rPr lang="en-US" dirty="0" err="1"/>
              <a:t>cfs</a:t>
            </a:r>
            <a:r>
              <a:rPr lang="en-US" dirty="0"/>
              <a:t>?</a:t>
            </a:r>
          </a:p>
        </p:txBody>
      </p:sp>
      <p:sp>
        <p:nvSpPr>
          <p:cNvPr id="19" name="Content Placeholder 8">
            <a:extLst>
              <a:ext uri="{FF2B5EF4-FFF2-40B4-BE49-F238E27FC236}">
                <a16:creationId xmlns:a16="http://schemas.microsoft.com/office/drawing/2014/main" id="{AF892126-8357-4E7B-A0CA-4C2BD1BA7146}"/>
              </a:ext>
            </a:extLst>
          </p:cNvPr>
          <p:cNvSpPr txBox="1">
            <a:spLocks/>
          </p:cNvSpPr>
          <p:nvPr/>
        </p:nvSpPr>
        <p:spPr>
          <a:xfrm>
            <a:off x="810959" y="4576705"/>
            <a:ext cx="8342093" cy="5847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en-US" b="1" dirty="0">
                <a:solidFill>
                  <a:schemeClr val="accent2"/>
                </a:solidFill>
              </a:rPr>
              <a:t>Sedimentation basin  = 375 ft x 50 ft (calculate area)</a:t>
            </a:r>
          </a:p>
        </p:txBody>
      </p:sp>
      <p:sp>
        <p:nvSpPr>
          <p:cNvPr id="20" name="Content Placeholder 8">
            <a:extLst>
              <a:ext uri="{FF2B5EF4-FFF2-40B4-BE49-F238E27FC236}">
                <a16:creationId xmlns:a16="http://schemas.microsoft.com/office/drawing/2014/main" id="{41A57673-B9C5-4EAF-AA2F-73752959102D}"/>
              </a:ext>
            </a:extLst>
          </p:cNvPr>
          <p:cNvSpPr txBox="1">
            <a:spLocks/>
          </p:cNvSpPr>
          <p:nvPr/>
        </p:nvSpPr>
        <p:spPr>
          <a:xfrm>
            <a:off x="810959" y="1990524"/>
            <a:ext cx="5680375" cy="5847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en-US" b="1" dirty="0">
                <a:solidFill>
                  <a:schemeClr val="accent2"/>
                </a:solidFill>
              </a:rPr>
              <a:t>Flow rate = 17 </a:t>
            </a:r>
            <a:r>
              <a:rPr lang="en-US" b="1" dirty="0" err="1">
                <a:solidFill>
                  <a:schemeClr val="accent2"/>
                </a:solidFill>
              </a:rPr>
              <a:t>cfs</a:t>
            </a:r>
            <a:r>
              <a:rPr lang="en-US" b="1" dirty="0">
                <a:solidFill>
                  <a:schemeClr val="accent2"/>
                </a:solidFill>
              </a:rPr>
              <a:t> (convert to gpd)</a:t>
            </a:r>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D5083F17-27BB-4AB8-8371-306D1BF05E10}"/>
                  </a:ext>
                </a:extLst>
              </p:cNvPr>
              <p:cNvSpPr txBox="1"/>
              <p:nvPr/>
            </p:nvSpPr>
            <p:spPr>
              <a:xfrm>
                <a:off x="223994" y="3457993"/>
                <a:ext cx="12321767" cy="977319"/>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r>
                        <m:rPr>
                          <m:sty m:val="p"/>
                        </m:rPr>
                        <a:rPr lang="en-US" sz="2800" b="0" i="0" smtClean="0">
                          <a:latin typeface="Cambria Math" panose="02040503050406030204" pitchFamily="18" charset="0"/>
                          <a:ea typeface="Cambria Math" panose="02040503050406030204" pitchFamily="18" charset="0"/>
                          <a:cs typeface="Times New Roman" panose="02020603050405020304" pitchFamily="18" charset="0"/>
                        </a:rPr>
                        <m:t>Flow</m:t>
                      </m:r>
                      <m:r>
                        <a:rPr lang="en-US" sz="2800" b="0" i="0" smtClean="0">
                          <a:latin typeface="Cambria Math" panose="02040503050406030204" pitchFamily="18" charset="0"/>
                          <a:ea typeface="Cambria Math" panose="02040503050406030204" pitchFamily="18" charset="0"/>
                          <a:cs typeface="Times New Roman" panose="02020603050405020304" pitchFamily="18" charset="0"/>
                        </a:rPr>
                        <m:t> </m:t>
                      </m:r>
                      <m:r>
                        <m:rPr>
                          <m:sty m:val="p"/>
                        </m:rPr>
                        <a:rPr lang="en-US" sz="2800" b="0" i="0" smtClean="0">
                          <a:latin typeface="Cambria Math" panose="02040503050406030204" pitchFamily="18" charset="0"/>
                          <a:ea typeface="Cambria Math" panose="02040503050406030204" pitchFamily="18" charset="0"/>
                          <a:cs typeface="Times New Roman" panose="02020603050405020304" pitchFamily="18" charset="0"/>
                        </a:rPr>
                        <m:t>Rate</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𝑔𝑝𝑑</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=17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𝑐𝑓𝑠</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𝑥</m:t>
                      </m:r>
                      <m:f>
                        <m:fPr>
                          <m:ctrlPr>
                            <a:rPr lang="en-US" sz="28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US" sz="2800" i="1" smtClean="0">
                              <a:latin typeface="Cambria Math" panose="02040503050406030204" pitchFamily="18" charset="0"/>
                              <a:ea typeface="Cambria Math" panose="02040503050406030204" pitchFamily="18" charset="0"/>
                              <a:cs typeface="Times New Roman" panose="02020603050405020304" pitchFamily="18" charset="0"/>
                            </a:rPr>
                            <m:t>0</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.646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𝑀𝐺𝐷</m:t>
                          </m:r>
                        </m:num>
                        <m:den>
                          <m:r>
                            <a:rPr lang="en-US" sz="2800" b="0" i="1" smtClean="0">
                              <a:latin typeface="Cambria Math" panose="02040503050406030204" pitchFamily="18" charset="0"/>
                              <a:ea typeface="Cambria Math" panose="02040503050406030204" pitchFamily="18" charset="0"/>
                              <a:cs typeface="Times New Roman" panose="02020603050405020304" pitchFamily="18" charset="0"/>
                            </a:rPr>
                            <m:t>1 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𝑐𝑓𝑠</m:t>
                          </m:r>
                        </m:den>
                      </m:f>
                      <m:r>
                        <a:rPr lang="en-US" sz="2800" b="0" i="1" smtClean="0">
                          <a:latin typeface="Cambria Math" panose="02040503050406030204" pitchFamily="18" charset="0"/>
                          <a:ea typeface="Cambria Math" panose="02040503050406030204" pitchFamily="18" charset="0"/>
                          <a:cs typeface="Times New Roman" panose="02020603050405020304" pitchFamily="18" charset="0"/>
                        </a:rPr>
                        <m:t>=10.982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𝑀𝐺𝐷</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𝟏𝟎</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𝟗𝟖𝟐</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𝟎𝟎𝟎</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 </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𝒈𝒑𝒅</m:t>
                      </m:r>
                    </m:oMath>
                  </m:oMathPara>
                </a14:m>
                <a:endParaRPr lang="en-US" sz="2800" b="1" dirty="0">
                  <a:latin typeface="Cambria Math" panose="02040503050406030204" pitchFamily="18" charset="0"/>
                  <a:ea typeface="Cambria Math" panose="02040503050406030204" pitchFamily="18" charset="0"/>
                </a:endParaRPr>
              </a:p>
            </p:txBody>
          </p:sp>
        </mc:Choice>
        <mc:Fallback xmlns="">
          <p:sp>
            <p:nvSpPr>
              <p:cNvPr id="23" name="TextBox 22">
                <a:extLst>
                  <a:ext uri="{FF2B5EF4-FFF2-40B4-BE49-F238E27FC236}">
                    <a16:creationId xmlns:a16="http://schemas.microsoft.com/office/drawing/2014/main" id="{D5083F17-27BB-4AB8-8371-306D1BF05E10}"/>
                  </a:ext>
                </a:extLst>
              </p:cNvPr>
              <p:cNvSpPr txBox="1">
                <a:spLocks noRot="1" noChangeAspect="1" noMove="1" noResize="1" noEditPoints="1" noAdjustHandles="1" noChangeArrowheads="1" noChangeShapeType="1" noTextEdit="1"/>
              </p:cNvSpPr>
              <p:nvPr/>
            </p:nvSpPr>
            <p:spPr>
              <a:xfrm>
                <a:off x="223994" y="3457993"/>
                <a:ext cx="12321767" cy="977319"/>
              </a:xfrm>
              <a:prstGeom prst="rect">
                <a:avLst/>
              </a:prstGeom>
              <a:blipFill>
                <a:blip r:embed="rId2"/>
                <a:stretch>
                  <a:fillRect/>
                </a:stretch>
              </a:blipFill>
            </p:spPr>
            <p:txBody>
              <a:bodyPr/>
              <a:lstStyle/>
              <a:p>
                <a:r>
                  <a:rPr lang="en-US">
                    <a:noFill/>
                  </a:rPr>
                  <a:t> </a:t>
                </a:r>
              </a:p>
            </p:txBody>
          </p:sp>
        </mc:Fallback>
      </mc:AlternateContent>
      <p:cxnSp>
        <p:nvCxnSpPr>
          <p:cNvPr id="24" name="Straight Connector 23">
            <a:extLst>
              <a:ext uri="{FF2B5EF4-FFF2-40B4-BE49-F238E27FC236}">
                <a16:creationId xmlns:a16="http://schemas.microsoft.com/office/drawing/2014/main" id="{B80F529D-C0A1-415A-A3AD-1F7932ABE39C}"/>
              </a:ext>
            </a:extLst>
          </p:cNvPr>
          <p:cNvCxnSpPr/>
          <p:nvPr/>
        </p:nvCxnSpPr>
        <p:spPr>
          <a:xfrm flipV="1">
            <a:off x="3528167" y="3700763"/>
            <a:ext cx="683879" cy="491778"/>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59B47BFE-2508-4F2D-B773-2D39D0FF80CA}"/>
              </a:ext>
            </a:extLst>
          </p:cNvPr>
          <p:cNvCxnSpPr/>
          <p:nvPr/>
        </p:nvCxnSpPr>
        <p:spPr>
          <a:xfrm flipV="1">
            <a:off x="5167551" y="3946652"/>
            <a:ext cx="683879" cy="491778"/>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7BEEA84D-45CE-47FA-93D5-ABB240869286}"/>
              </a:ext>
            </a:extLst>
          </p:cNvPr>
          <p:cNvPicPr>
            <a:picLocks noChangeAspect="1"/>
          </p:cNvPicPr>
          <p:nvPr/>
        </p:nvPicPr>
        <p:blipFill>
          <a:blip r:embed="rId3"/>
          <a:stretch>
            <a:fillRect/>
          </a:stretch>
        </p:blipFill>
        <p:spPr>
          <a:xfrm>
            <a:off x="2789821" y="2524305"/>
            <a:ext cx="6612357" cy="789216"/>
          </a:xfrm>
          <a:prstGeom prst="rect">
            <a:avLst/>
          </a:prstGeom>
          <a:ln w="38100">
            <a:solidFill>
              <a:schemeClr val="accent1"/>
            </a:solidFill>
          </a:ln>
        </p:spPr>
      </p:pic>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35B537E0-A437-4F34-84C3-10A345ABC1DA}"/>
                  </a:ext>
                </a:extLst>
              </p:cNvPr>
              <p:cNvSpPr txBox="1"/>
              <p:nvPr/>
            </p:nvSpPr>
            <p:spPr>
              <a:xfrm>
                <a:off x="223994" y="5959909"/>
                <a:ext cx="9924941" cy="532966"/>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r>
                        <m:rPr>
                          <m:sty m:val="p"/>
                        </m:rPr>
                        <a:rPr lang="en-US" sz="2800" b="0" i="0" smtClean="0">
                          <a:latin typeface="Cambria Math" panose="02040503050406030204" pitchFamily="18" charset="0"/>
                          <a:ea typeface="Cambria Math" panose="02040503050406030204" pitchFamily="18" charset="0"/>
                          <a:cs typeface="Times New Roman" panose="02020603050405020304" pitchFamily="18" charset="0"/>
                        </a:rPr>
                        <m:t>Sedimentation</m:t>
                      </m:r>
                      <m:r>
                        <a:rPr lang="en-US" sz="2800" b="0" i="0" smtClean="0">
                          <a:latin typeface="Cambria Math" panose="02040503050406030204" pitchFamily="18" charset="0"/>
                          <a:ea typeface="Cambria Math" panose="02040503050406030204" pitchFamily="18" charset="0"/>
                          <a:cs typeface="Times New Roman" panose="02020603050405020304" pitchFamily="18" charset="0"/>
                        </a:rPr>
                        <m:t> </m:t>
                      </m:r>
                      <m:r>
                        <m:rPr>
                          <m:sty m:val="p"/>
                        </m:rPr>
                        <a:rPr lang="en-US" sz="2800" b="0" i="0" smtClean="0">
                          <a:latin typeface="Cambria Math" panose="02040503050406030204" pitchFamily="18" charset="0"/>
                          <a:ea typeface="Cambria Math" panose="02040503050406030204" pitchFamily="18" charset="0"/>
                          <a:cs typeface="Times New Roman" panose="02020603050405020304" pitchFamily="18" charset="0"/>
                        </a:rPr>
                        <m:t>Basin</m:t>
                      </m:r>
                      <m:r>
                        <a:rPr lang="en-US" sz="2800" b="0" i="0" smtClean="0">
                          <a:latin typeface="Cambria Math" panose="02040503050406030204" pitchFamily="18" charset="0"/>
                          <a:ea typeface="Cambria Math" panose="02040503050406030204" pitchFamily="18" charset="0"/>
                          <a:cs typeface="Times New Roman" panose="02020603050405020304" pitchFamily="18" charset="0"/>
                        </a:rPr>
                        <m:t> </m:t>
                      </m:r>
                      <m:r>
                        <m:rPr>
                          <m:sty m:val="p"/>
                        </m:rPr>
                        <a:rPr lang="en-US" sz="2800" b="0" i="0" smtClean="0">
                          <a:latin typeface="Cambria Math" panose="02040503050406030204" pitchFamily="18" charset="0"/>
                          <a:ea typeface="Cambria Math" panose="02040503050406030204" pitchFamily="18" charset="0"/>
                          <a:cs typeface="Times New Roman" panose="02020603050405020304" pitchFamily="18" charset="0"/>
                        </a:rPr>
                        <m:t>Area</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𝑓</m:t>
                      </m:r>
                      <m:sSup>
                        <m:sSupPr>
                          <m:ctrlPr>
                            <a:rPr lang="en-US" sz="28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𝑡</m:t>
                          </m:r>
                        </m:e>
                        <m:sup>
                          <m:r>
                            <a:rPr lang="en-US" sz="2800" b="0" i="1" smtClean="0">
                              <a:latin typeface="Cambria Math" panose="02040503050406030204" pitchFamily="18" charset="0"/>
                              <a:ea typeface="Cambria Math" panose="02040503050406030204" pitchFamily="18" charset="0"/>
                              <a:cs typeface="Times New Roman" panose="02020603050405020304" pitchFamily="18" charset="0"/>
                            </a:rPr>
                            <m:t>2</m:t>
                          </m:r>
                        </m:sup>
                      </m:sSup>
                      <m:r>
                        <a:rPr lang="en-US" sz="2800" b="0" i="1" smtClean="0">
                          <a:latin typeface="Cambria Math" panose="02040503050406030204" pitchFamily="18" charset="0"/>
                          <a:ea typeface="Cambria Math" panose="02040503050406030204" pitchFamily="18" charset="0"/>
                          <a:cs typeface="Times New Roman" panose="02020603050405020304" pitchFamily="18" charset="0"/>
                        </a:rPr>
                        <m:t>=375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𝑓𝑡</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 50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𝑓𝑡</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𝟏𝟖</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𝟕𝟓𝟎</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 </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𝒇</m:t>
                      </m:r>
                      <m:sSup>
                        <m:sSupPr>
                          <m:ctrlPr>
                            <a:rPr lang="en-US" sz="2800" b="1"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𝒕</m:t>
                          </m:r>
                        </m:e>
                        <m:sup>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𝟐</m:t>
                          </m:r>
                        </m:sup>
                      </m:sSup>
                    </m:oMath>
                  </m:oMathPara>
                </a14:m>
                <a:endParaRPr lang="en-US" sz="2800" b="1" dirty="0">
                  <a:latin typeface="Cambria Math" panose="02040503050406030204" pitchFamily="18" charset="0"/>
                  <a:ea typeface="Cambria Math" panose="02040503050406030204" pitchFamily="18" charset="0"/>
                </a:endParaRPr>
              </a:p>
            </p:txBody>
          </p:sp>
        </mc:Choice>
        <mc:Fallback xmlns="">
          <p:sp>
            <p:nvSpPr>
              <p:cNvPr id="26" name="TextBox 25">
                <a:extLst>
                  <a:ext uri="{FF2B5EF4-FFF2-40B4-BE49-F238E27FC236}">
                    <a16:creationId xmlns:a16="http://schemas.microsoft.com/office/drawing/2014/main" id="{35B537E0-A437-4F34-84C3-10A345ABC1DA}"/>
                  </a:ext>
                </a:extLst>
              </p:cNvPr>
              <p:cNvSpPr txBox="1">
                <a:spLocks noRot="1" noChangeAspect="1" noMove="1" noResize="1" noEditPoints="1" noAdjustHandles="1" noChangeArrowheads="1" noChangeShapeType="1" noTextEdit="1"/>
              </p:cNvSpPr>
              <p:nvPr/>
            </p:nvSpPr>
            <p:spPr>
              <a:xfrm>
                <a:off x="223994" y="5959909"/>
                <a:ext cx="9924941" cy="532966"/>
              </a:xfrm>
              <a:prstGeom prst="rect">
                <a:avLst/>
              </a:prstGeom>
              <a:blipFill>
                <a:blip r:embed="rId4"/>
                <a:stretch>
                  <a:fillRect/>
                </a:stretch>
              </a:blipFill>
            </p:spPr>
            <p:txBody>
              <a:bodyPr/>
              <a:lstStyle/>
              <a:p>
                <a:r>
                  <a:rPr lang="en-US">
                    <a:noFill/>
                  </a:rPr>
                  <a:t> </a:t>
                </a:r>
              </a:p>
            </p:txBody>
          </p:sp>
        </mc:Fallback>
      </mc:AlternateContent>
      <p:pic>
        <p:nvPicPr>
          <p:cNvPr id="10" name="Picture 9">
            <a:extLst>
              <a:ext uri="{FF2B5EF4-FFF2-40B4-BE49-F238E27FC236}">
                <a16:creationId xmlns:a16="http://schemas.microsoft.com/office/drawing/2014/main" id="{9D864315-CBA2-4989-99CE-74B5B92F1D06}"/>
              </a:ext>
            </a:extLst>
          </p:cNvPr>
          <p:cNvPicPr>
            <a:picLocks noChangeAspect="1"/>
          </p:cNvPicPr>
          <p:nvPr/>
        </p:nvPicPr>
        <p:blipFill>
          <a:blip r:embed="rId5"/>
          <a:stretch>
            <a:fillRect/>
          </a:stretch>
        </p:blipFill>
        <p:spPr>
          <a:xfrm>
            <a:off x="1887206" y="5269415"/>
            <a:ext cx="7928448" cy="513353"/>
          </a:xfrm>
          <a:prstGeom prst="rect">
            <a:avLst/>
          </a:prstGeom>
          <a:ln w="38100">
            <a:solidFill>
              <a:schemeClr val="accent1"/>
            </a:solidFill>
          </a:ln>
        </p:spPr>
      </p:pic>
      <p:sp>
        <p:nvSpPr>
          <p:cNvPr id="4" name="Slide Number Placeholder 3">
            <a:extLst>
              <a:ext uri="{FF2B5EF4-FFF2-40B4-BE49-F238E27FC236}">
                <a16:creationId xmlns:a16="http://schemas.microsoft.com/office/drawing/2014/main" id="{79A0C885-CAF8-0FE4-063A-05D838E88BF7}"/>
              </a:ext>
            </a:extLst>
          </p:cNvPr>
          <p:cNvSpPr>
            <a:spLocks noGrp="1"/>
          </p:cNvSpPr>
          <p:nvPr>
            <p:ph type="sldNum" sz="quarter" idx="12"/>
          </p:nvPr>
        </p:nvSpPr>
        <p:spPr/>
        <p:txBody>
          <a:bodyPr/>
          <a:lstStyle/>
          <a:p>
            <a:fld id="{F20C37C9-24C4-43B8-8913-454A35791113}" type="slidenum">
              <a:rPr lang="en-US" smtClean="0"/>
              <a:t>23</a:t>
            </a:fld>
            <a:endParaRPr lang="en-US"/>
          </a:p>
        </p:txBody>
      </p:sp>
      <p:grpSp>
        <p:nvGrpSpPr>
          <p:cNvPr id="6" name="Group 5">
            <a:extLst>
              <a:ext uri="{FF2B5EF4-FFF2-40B4-BE49-F238E27FC236}">
                <a16:creationId xmlns:a16="http://schemas.microsoft.com/office/drawing/2014/main" id="{52E26C27-B38A-BA6F-0072-CC457481D678}"/>
              </a:ext>
            </a:extLst>
          </p:cNvPr>
          <p:cNvGrpSpPr/>
          <p:nvPr/>
        </p:nvGrpSpPr>
        <p:grpSpPr>
          <a:xfrm>
            <a:off x="10209857" y="2115829"/>
            <a:ext cx="1143943" cy="1143943"/>
            <a:chOff x="10769536" y="614145"/>
            <a:chExt cx="1143943" cy="1143943"/>
          </a:xfrm>
        </p:grpSpPr>
        <p:pic>
          <p:nvPicPr>
            <p:cNvPr id="7" name="Graphic 6" descr="Raised hand with solid fill">
              <a:extLst>
                <a:ext uri="{FF2B5EF4-FFF2-40B4-BE49-F238E27FC236}">
                  <a16:creationId xmlns:a16="http://schemas.microsoft.com/office/drawing/2014/main" id="{EF142E35-C613-A365-2876-CE2D39BF69E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769536" y="614145"/>
              <a:ext cx="1143943" cy="1143943"/>
            </a:xfrm>
            <a:prstGeom prst="rect">
              <a:avLst/>
            </a:prstGeom>
          </p:spPr>
        </p:pic>
        <p:sp>
          <p:nvSpPr>
            <p:cNvPr id="8" name="TextBox 7">
              <a:extLst>
                <a:ext uri="{FF2B5EF4-FFF2-40B4-BE49-F238E27FC236}">
                  <a16:creationId xmlns:a16="http://schemas.microsoft.com/office/drawing/2014/main" id="{4C330372-8DE4-97DA-4FC0-E7650B5BB510}"/>
                </a:ext>
              </a:extLst>
            </p:cNvPr>
            <p:cNvSpPr txBox="1"/>
            <p:nvPr/>
          </p:nvSpPr>
          <p:spPr>
            <a:xfrm>
              <a:off x="11113484" y="1136291"/>
              <a:ext cx="331200" cy="523220"/>
            </a:xfrm>
            <a:prstGeom prst="rect">
              <a:avLst/>
            </a:prstGeom>
            <a:noFill/>
            <a:ln>
              <a:noFill/>
            </a:ln>
          </p:spPr>
          <p:txBody>
            <a:bodyPr wrap="square" rtlCol="0">
              <a:spAutoFit/>
            </a:bodyPr>
            <a:lstStyle/>
            <a:p>
              <a:pPr algn="ctr"/>
              <a:r>
                <a:rPr lang="en-US" sz="2800" b="1" dirty="0">
                  <a:solidFill>
                    <a:schemeClr val="bg1"/>
                  </a:solidFill>
                </a:rPr>
                <a:t>3</a:t>
              </a:r>
            </a:p>
          </p:txBody>
        </p:sp>
      </p:grpSp>
      <p:grpSp>
        <p:nvGrpSpPr>
          <p:cNvPr id="9" name="Group 8">
            <a:extLst>
              <a:ext uri="{FF2B5EF4-FFF2-40B4-BE49-F238E27FC236}">
                <a16:creationId xmlns:a16="http://schemas.microsoft.com/office/drawing/2014/main" id="{015C118F-52E4-16A9-F21B-73F76A126630}"/>
              </a:ext>
            </a:extLst>
          </p:cNvPr>
          <p:cNvGrpSpPr/>
          <p:nvPr/>
        </p:nvGrpSpPr>
        <p:grpSpPr>
          <a:xfrm>
            <a:off x="10237098" y="4638825"/>
            <a:ext cx="1143943" cy="1143943"/>
            <a:chOff x="10769536" y="614145"/>
            <a:chExt cx="1143943" cy="1143943"/>
          </a:xfrm>
        </p:grpSpPr>
        <p:pic>
          <p:nvPicPr>
            <p:cNvPr id="11" name="Graphic 10" descr="Raised hand with solid fill">
              <a:extLst>
                <a:ext uri="{FF2B5EF4-FFF2-40B4-BE49-F238E27FC236}">
                  <a16:creationId xmlns:a16="http://schemas.microsoft.com/office/drawing/2014/main" id="{066D22EF-1BDC-B10D-08A6-E9380497D54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769536" y="614145"/>
              <a:ext cx="1143943" cy="1143943"/>
            </a:xfrm>
            <a:prstGeom prst="rect">
              <a:avLst/>
            </a:prstGeom>
          </p:spPr>
        </p:pic>
        <p:sp>
          <p:nvSpPr>
            <p:cNvPr id="12" name="TextBox 11">
              <a:extLst>
                <a:ext uri="{FF2B5EF4-FFF2-40B4-BE49-F238E27FC236}">
                  <a16:creationId xmlns:a16="http://schemas.microsoft.com/office/drawing/2014/main" id="{BC53D7FD-100C-F3D0-12F5-FA6AAF3B49C6}"/>
                </a:ext>
              </a:extLst>
            </p:cNvPr>
            <p:cNvSpPr txBox="1"/>
            <p:nvPr/>
          </p:nvSpPr>
          <p:spPr>
            <a:xfrm>
              <a:off x="11113484" y="1136291"/>
              <a:ext cx="331200" cy="523220"/>
            </a:xfrm>
            <a:prstGeom prst="rect">
              <a:avLst/>
            </a:prstGeom>
            <a:noFill/>
            <a:ln>
              <a:noFill/>
            </a:ln>
          </p:spPr>
          <p:txBody>
            <a:bodyPr wrap="square" rtlCol="0">
              <a:spAutoFit/>
            </a:bodyPr>
            <a:lstStyle/>
            <a:p>
              <a:pPr algn="ctr"/>
              <a:r>
                <a:rPr lang="en-US" sz="2800" b="1" dirty="0">
                  <a:solidFill>
                    <a:schemeClr val="bg1"/>
                  </a:solidFill>
                </a:rPr>
                <a:t>4</a:t>
              </a:r>
            </a:p>
          </p:txBody>
        </p:sp>
      </p:grpSp>
    </p:spTree>
    <p:extLst>
      <p:ext uri="{BB962C8B-B14F-4D97-AF65-F5344CB8AC3E}">
        <p14:creationId xmlns:p14="http://schemas.microsoft.com/office/powerpoint/2010/main" val="1102829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left)">
                                      <p:cBhvr>
                                        <p:cTn id="11" dur="500"/>
                                        <p:tgtEl>
                                          <p:spTgt spid="23"/>
                                        </p:tgtEl>
                                      </p:cBhvr>
                                    </p:animEffect>
                                  </p:childTnLst>
                                </p:cTn>
                              </p:par>
                            </p:childTnLst>
                          </p:cTn>
                        </p:par>
                        <p:par>
                          <p:cTn id="12" fill="hold">
                            <p:stCondLst>
                              <p:cond delay="500"/>
                            </p:stCondLst>
                            <p:childTnLst>
                              <p:par>
                                <p:cTn id="13" presetID="22" presetClass="entr" presetSubtype="4" fill="hold" nodeType="afterEffect">
                                  <p:stCondLst>
                                    <p:cond delay="250"/>
                                  </p:stCondLst>
                                  <p:childTnLst>
                                    <p:set>
                                      <p:cBhvr>
                                        <p:cTn id="14" dur="1" fill="hold">
                                          <p:stCondLst>
                                            <p:cond delay="0"/>
                                          </p:stCondLst>
                                        </p:cTn>
                                        <p:tgtEl>
                                          <p:spTgt spid="24"/>
                                        </p:tgtEl>
                                        <p:attrNameLst>
                                          <p:attrName>style.visibility</p:attrName>
                                        </p:attrNameLst>
                                      </p:cBhvr>
                                      <p:to>
                                        <p:strVal val="visible"/>
                                      </p:to>
                                    </p:set>
                                    <p:animEffect transition="in" filter="wipe(down)">
                                      <p:cBhvr>
                                        <p:cTn id="15" dur="500"/>
                                        <p:tgtEl>
                                          <p:spTgt spid="24"/>
                                        </p:tgtEl>
                                      </p:cBhvr>
                                    </p:animEffect>
                                  </p:childTnLst>
                                </p:cTn>
                              </p:par>
                            </p:childTnLst>
                          </p:cTn>
                        </p:par>
                        <p:par>
                          <p:cTn id="16" fill="hold">
                            <p:stCondLst>
                              <p:cond delay="1250"/>
                            </p:stCondLst>
                            <p:childTnLst>
                              <p:par>
                                <p:cTn id="17" presetID="22" presetClass="entr" presetSubtype="4" fill="hold" nodeType="afterEffect">
                                  <p:stCondLst>
                                    <p:cond delay="250"/>
                                  </p:stCondLst>
                                  <p:childTnLst>
                                    <p:set>
                                      <p:cBhvr>
                                        <p:cTn id="18" dur="1" fill="hold">
                                          <p:stCondLst>
                                            <p:cond delay="0"/>
                                          </p:stCondLst>
                                        </p:cTn>
                                        <p:tgtEl>
                                          <p:spTgt spid="25"/>
                                        </p:tgtEl>
                                        <p:attrNameLst>
                                          <p:attrName>style.visibility</p:attrName>
                                        </p:attrNameLst>
                                      </p:cBhvr>
                                      <p:to>
                                        <p:strVal val="visible"/>
                                      </p:to>
                                    </p:set>
                                    <p:animEffect transition="in" filter="wipe(down)">
                                      <p:cBhvr>
                                        <p:cTn id="19" dur="500"/>
                                        <p:tgtEl>
                                          <p:spTgt spid="25"/>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left)">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wipe(left)">
                                      <p:cBhvr>
                                        <p:cTn id="2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441CA6E-41BB-5551-D2E4-C7461002E6E6}"/>
              </a:ext>
            </a:extLst>
          </p:cNvPr>
          <p:cNvSpPr/>
          <p:nvPr/>
        </p:nvSpPr>
        <p:spPr>
          <a:xfrm rot="1301203">
            <a:off x="481577" y="1770547"/>
            <a:ext cx="10511935" cy="3154710"/>
          </a:xfrm>
          <a:prstGeom prst="rect">
            <a:avLst/>
          </a:prstGeom>
          <a:noFill/>
        </p:spPr>
        <p:txBody>
          <a:bodyPr wrap="square" lIns="91440" tIns="45720" rIns="91440" bIns="45720">
            <a:spAutoFit/>
          </a:bodyPr>
          <a:lstStyle/>
          <a:p>
            <a:pPr algn="ctr"/>
            <a:r>
              <a:rPr lang="en-US" sz="19900" b="1" cap="none" spc="0" dirty="0">
                <a:ln w="9525">
                  <a:solidFill>
                    <a:schemeClr val="bg1">
                      <a:alpha val="20000"/>
                    </a:schemeClr>
                  </a:solidFill>
                  <a:prstDash val="solid"/>
                </a:ln>
                <a:solidFill>
                  <a:schemeClr val="accent6">
                    <a:lumMod val="75000"/>
                    <a:alpha val="10000"/>
                  </a:schemeClr>
                </a:solidFill>
                <a:effectLst>
                  <a:outerShdw blurRad="12700" dist="38100" dir="2700000" algn="tl" rotWithShape="0">
                    <a:schemeClr val="accent5">
                      <a:lumMod val="60000"/>
                      <a:lumOff val="40000"/>
                    </a:schemeClr>
                  </a:outerShdw>
                </a:effectLst>
              </a:rPr>
              <a:t>Practice</a:t>
            </a:r>
          </a:p>
        </p:txBody>
      </p:sp>
      <p:sp>
        <p:nvSpPr>
          <p:cNvPr id="2" name="Title 1">
            <a:extLst>
              <a:ext uri="{FF2B5EF4-FFF2-40B4-BE49-F238E27FC236}">
                <a16:creationId xmlns:a16="http://schemas.microsoft.com/office/drawing/2014/main" id="{3C4F6F6D-8B25-41FF-B13D-F2334203AE9D}"/>
              </a:ext>
            </a:extLst>
          </p:cNvPr>
          <p:cNvSpPr>
            <a:spLocks noGrp="1"/>
          </p:cNvSpPr>
          <p:nvPr>
            <p:ph type="title"/>
          </p:nvPr>
        </p:nvSpPr>
        <p:spPr/>
        <p:txBody>
          <a:bodyPr>
            <a:normAutofit fontScale="90000"/>
          </a:bodyPr>
          <a:lstStyle/>
          <a:p>
            <a:r>
              <a:rPr lang="en-US" dirty="0"/>
              <a:t>A rectangular sedimentation basin measures 375 ft by 50 ft, what is the surface loading rate if it is treating an instantaneous flow rate of 17 </a:t>
            </a:r>
            <a:r>
              <a:rPr lang="en-US" dirty="0" err="1"/>
              <a:t>cfs</a:t>
            </a:r>
            <a:r>
              <a:rPr lang="en-US" dirty="0"/>
              <a:t>?</a:t>
            </a:r>
          </a:p>
        </p:txBody>
      </p:sp>
      <p:sp>
        <p:nvSpPr>
          <p:cNvPr id="19" name="Content Placeholder 8">
            <a:extLst>
              <a:ext uri="{FF2B5EF4-FFF2-40B4-BE49-F238E27FC236}">
                <a16:creationId xmlns:a16="http://schemas.microsoft.com/office/drawing/2014/main" id="{AF892126-8357-4E7B-A0CA-4C2BD1BA7146}"/>
              </a:ext>
            </a:extLst>
          </p:cNvPr>
          <p:cNvSpPr txBox="1">
            <a:spLocks/>
          </p:cNvSpPr>
          <p:nvPr/>
        </p:nvSpPr>
        <p:spPr>
          <a:xfrm>
            <a:off x="5258085" y="3287013"/>
            <a:ext cx="6142102" cy="5847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en-US" b="1" dirty="0">
                <a:solidFill>
                  <a:schemeClr val="accent2"/>
                </a:solidFill>
              </a:rPr>
              <a:t>Sedimentation basin area = 18,750 ft</a:t>
            </a:r>
            <a:r>
              <a:rPr lang="en-US" b="1" baseline="30000" dirty="0">
                <a:solidFill>
                  <a:schemeClr val="accent2"/>
                </a:solidFill>
              </a:rPr>
              <a:t>2</a:t>
            </a:r>
          </a:p>
        </p:txBody>
      </p:sp>
      <p:sp>
        <p:nvSpPr>
          <p:cNvPr id="20" name="Content Placeholder 8">
            <a:extLst>
              <a:ext uri="{FF2B5EF4-FFF2-40B4-BE49-F238E27FC236}">
                <a16:creationId xmlns:a16="http://schemas.microsoft.com/office/drawing/2014/main" id="{41A57673-B9C5-4EAF-AA2F-73752959102D}"/>
              </a:ext>
            </a:extLst>
          </p:cNvPr>
          <p:cNvSpPr txBox="1">
            <a:spLocks/>
          </p:cNvSpPr>
          <p:nvPr/>
        </p:nvSpPr>
        <p:spPr>
          <a:xfrm>
            <a:off x="695139" y="3292786"/>
            <a:ext cx="4675440" cy="5847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en-US" b="1" dirty="0">
                <a:solidFill>
                  <a:schemeClr val="accent2"/>
                </a:solidFill>
              </a:rPr>
              <a:t>Flow rate = 10,982,000 gpd</a:t>
            </a:r>
          </a:p>
        </p:txBody>
      </p:sp>
      <mc:AlternateContent xmlns:mc="http://schemas.openxmlformats.org/markup-compatibility/2006">
        <mc:Choice xmlns:a14="http://schemas.microsoft.com/office/drawing/2010/main" Requires="a14">
          <p:sp>
            <p:nvSpPr>
              <p:cNvPr id="23" name="TextBox 22">
                <a:extLst>
                  <a:ext uri="{FF2B5EF4-FFF2-40B4-BE49-F238E27FC236}">
                    <a16:creationId xmlns:a16="http://schemas.microsoft.com/office/drawing/2014/main" id="{D5083F17-27BB-4AB8-8371-306D1BF05E10}"/>
                  </a:ext>
                </a:extLst>
              </p:cNvPr>
              <p:cNvSpPr txBox="1"/>
              <p:nvPr/>
            </p:nvSpPr>
            <p:spPr>
              <a:xfrm>
                <a:off x="314528" y="3947055"/>
                <a:ext cx="12321767" cy="985911"/>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r>
                        <m:rPr>
                          <m:sty m:val="p"/>
                        </m:rPr>
                        <a:rPr lang="en-US" sz="2800" smtClean="0">
                          <a:latin typeface="Cambria Math" panose="02040503050406030204" pitchFamily="18" charset="0"/>
                          <a:ea typeface="Cambria Math" panose="02040503050406030204" pitchFamily="18" charset="0"/>
                          <a:cs typeface="Times New Roman" panose="02020603050405020304" pitchFamily="18" charset="0"/>
                        </a:rPr>
                        <m:t>S</m:t>
                      </m:r>
                      <m:r>
                        <m:rPr>
                          <m:sty m:val="p"/>
                        </m:rPr>
                        <a:rPr lang="en-US" sz="2800" b="0" i="0" smtClean="0">
                          <a:latin typeface="Cambria Math" panose="02040503050406030204" pitchFamily="18" charset="0"/>
                          <a:ea typeface="Cambria Math" panose="02040503050406030204" pitchFamily="18" charset="0"/>
                          <a:cs typeface="Times New Roman" panose="02020603050405020304" pitchFamily="18" charset="0"/>
                        </a:rPr>
                        <m:t>urface</m:t>
                      </m:r>
                      <m:r>
                        <a:rPr lang="en-US" sz="2800" b="0" i="0" smtClean="0">
                          <a:latin typeface="Cambria Math" panose="02040503050406030204" pitchFamily="18" charset="0"/>
                          <a:ea typeface="Cambria Math" panose="02040503050406030204" pitchFamily="18" charset="0"/>
                          <a:cs typeface="Times New Roman" panose="02020603050405020304" pitchFamily="18" charset="0"/>
                        </a:rPr>
                        <m:t> </m:t>
                      </m:r>
                      <m:r>
                        <m:rPr>
                          <m:sty m:val="p"/>
                        </m:rPr>
                        <a:rPr lang="en-US" sz="2800" b="0" i="0" smtClean="0">
                          <a:latin typeface="Cambria Math" panose="02040503050406030204" pitchFamily="18" charset="0"/>
                          <a:ea typeface="Cambria Math" panose="02040503050406030204" pitchFamily="18" charset="0"/>
                          <a:cs typeface="Times New Roman" panose="02020603050405020304" pitchFamily="18" charset="0"/>
                        </a:rPr>
                        <m:t>Loading</m:t>
                      </m:r>
                      <m:r>
                        <a:rPr lang="en-US" sz="2800" b="0" i="0" smtClean="0">
                          <a:latin typeface="Cambria Math" panose="02040503050406030204" pitchFamily="18" charset="0"/>
                          <a:ea typeface="Cambria Math" panose="02040503050406030204" pitchFamily="18" charset="0"/>
                          <a:cs typeface="Times New Roman" panose="02020603050405020304" pitchFamily="18" charset="0"/>
                        </a:rPr>
                        <m:t> </m:t>
                      </m:r>
                      <m:r>
                        <m:rPr>
                          <m:sty m:val="p"/>
                        </m:rPr>
                        <a:rPr lang="en-US" sz="2800" b="0" i="0" smtClean="0">
                          <a:latin typeface="Cambria Math" panose="02040503050406030204" pitchFamily="18" charset="0"/>
                          <a:ea typeface="Cambria Math" panose="02040503050406030204" pitchFamily="18" charset="0"/>
                          <a:cs typeface="Times New Roman" panose="02020603050405020304" pitchFamily="18" charset="0"/>
                        </a:rPr>
                        <m:t>Rate</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𝑔𝑝𝑑</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𝑓</m:t>
                      </m:r>
                      <m:sSup>
                        <m:sSupPr>
                          <m:ctrlPr>
                            <a:rPr lang="en-US" sz="28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𝑡</m:t>
                          </m:r>
                        </m:e>
                        <m:sup>
                          <m:r>
                            <a:rPr lang="en-US" sz="2800" b="0" i="1" smtClean="0">
                              <a:latin typeface="Cambria Math" panose="02040503050406030204" pitchFamily="18" charset="0"/>
                              <a:ea typeface="Cambria Math" panose="02040503050406030204" pitchFamily="18" charset="0"/>
                              <a:cs typeface="Times New Roman" panose="02020603050405020304" pitchFamily="18" charset="0"/>
                            </a:rPr>
                            <m:t>2</m:t>
                          </m:r>
                        </m:sup>
                      </m:sSup>
                      <m:r>
                        <a:rPr lang="en-US" sz="28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US" sz="28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US" sz="2800" b="0" i="1" smtClean="0">
                              <a:latin typeface="Cambria Math" panose="02040503050406030204" pitchFamily="18" charset="0"/>
                              <a:ea typeface="Cambria Math" panose="02040503050406030204" pitchFamily="18" charset="0"/>
                              <a:cs typeface="Times New Roman" panose="02020603050405020304" pitchFamily="18" charset="0"/>
                            </a:rPr>
                            <m:t>10,982,000 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𝑔𝑝𝑑</m:t>
                          </m:r>
                        </m:num>
                        <m:den>
                          <m:r>
                            <a:rPr lang="en-US" sz="2800" b="0" i="1" smtClean="0">
                              <a:latin typeface="Cambria Math" panose="02040503050406030204" pitchFamily="18" charset="0"/>
                              <a:ea typeface="Cambria Math" panose="02040503050406030204" pitchFamily="18" charset="0"/>
                              <a:cs typeface="Times New Roman" panose="02020603050405020304" pitchFamily="18" charset="0"/>
                            </a:rPr>
                            <m:t>18,750 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𝑓</m:t>
                          </m:r>
                          <m:sSup>
                            <m:sSupPr>
                              <m:ctrlPr>
                                <a:rPr lang="en-US" sz="28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𝑡</m:t>
                              </m:r>
                            </m:e>
                            <m:sup>
                              <m:r>
                                <a:rPr lang="en-US" sz="2800" b="0" i="1" smtClean="0">
                                  <a:latin typeface="Cambria Math" panose="02040503050406030204" pitchFamily="18" charset="0"/>
                                  <a:ea typeface="Cambria Math" panose="02040503050406030204" pitchFamily="18" charset="0"/>
                                  <a:cs typeface="Times New Roman" panose="02020603050405020304" pitchFamily="18" charset="0"/>
                                </a:rPr>
                                <m:t>2</m:t>
                              </m:r>
                            </m:sup>
                          </m:sSup>
                        </m:den>
                      </m:f>
                      <m:r>
                        <a:rPr lang="en-US" sz="2800" b="0" i="1" smtClean="0">
                          <a:latin typeface="Cambria Math" panose="02040503050406030204" pitchFamily="18" charset="0"/>
                          <a:ea typeface="Cambria Math" panose="02040503050406030204" pitchFamily="18" charset="0"/>
                          <a:cs typeface="Times New Roman" panose="02020603050405020304" pitchFamily="18" charset="0"/>
                        </a:rPr>
                        <m:t>=</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𝟓𝟖𝟔</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 </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𝒈𝒑𝒅</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𝒇</m:t>
                      </m:r>
                      <m:sSup>
                        <m:sSupPr>
                          <m:ctrlPr>
                            <a:rPr lang="en-US" sz="2800" b="1"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𝒕</m:t>
                          </m:r>
                        </m:e>
                        <m:sup>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𝟐</m:t>
                          </m:r>
                        </m:sup>
                      </m:sSup>
                    </m:oMath>
                  </m:oMathPara>
                </a14:m>
                <a:endParaRPr lang="en-US" sz="2800" b="1" dirty="0">
                  <a:latin typeface="Cambria Math" panose="02040503050406030204" pitchFamily="18" charset="0"/>
                  <a:ea typeface="Cambria Math" panose="02040503050406030204" pitchFamily="18" charset="0"/>
                </a:endParaRPr>
              </a:p>
            </p:txBody>
          </p:sp>
        </mc:Choice>
        <mc:Fallback>
          <p:sp>
            <p:nvSpPr>
              <p:cNvPr id="23" name="TextBox 22">
                <a:extLst>
                  <a:ext uri="{FF2B5EF4-FFF2-40B4-BE49-F238E27FC236}">
                    <a16:creationId xmlns:a16="http://schemas.microsoft.com/office/drawing/2014/main" id="{D5083F17-27BB-4AB8-8371-306D1BF05E10}"/>
                  </a:ext>
                </a:extLst>
              </p:cNvPr>
              <p:cNvSpPr txBox="1">
                <a:spLocks noRot="1" noChangeAspect="1" noMove="1" noResize="1" noEditPoints="1" noAdjustHandles="1" noChangeArrowheads="1" noChangeShapeType="1" noTextEdit="1"/>
              </p:cNvSpPr>
              <p:nvPr/>
            </p:nvSpPr>
            <p:spPr>
              <a:xfrm>
                <a:off x="314528" y="3947055"/>
                <a:ext cx="12321767" cy="985911"/>
              </a:xfrm>
              <a:prstGeom prst="rect">
                <a:avLst/>
              </a:prstGeom>
              <a:blipFill>
                <a:blip r:embed="rId2"/>
                <a:stretch>
                  <a:fillRect/>
                </a:stretch>
              </a:blipFill>
            </p:spPr>
            <p:txBody>
              <a:bodyPr/>
              <a:lstStyle/>
              <a:p>
                <a:r>
                  <a:rPr lang="en-US">
                    <a:noFill/>
                  </a:rPr>
                  <a:t> </a:t>
                </a:r>
              </a:p>
            </p:txBody>
          </p:sp>
        </mc:Fallback>
      </mc:AlternateContent>
      <p:pic>
        <p:nvPicPr>
          <p:cNvPr id="10" name="Picture 9">
            <a:extLst>
              <a:ext uri="{FF2B5EF4-FFF2-40B4-BE49-F238E27FC236}">
                <a16:creationId xmlns:a16="http://schemas.microsoft.com/office/drawing/2014/main" id="{D9F8B823-7E0E-4C05-91CF-81A82E3A92E2}"/>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223994" y="1888099"/>
            <a:ext cx="11720287" cy="1249011"/>
          </a:xfrm>
          <a:prstGeom prst="rect">
            <a:avLst/>
          </a:prstGeom>
          <a:solidFill>
            <a:schemeClr val="bg1"/>
          </a:solidFill>
          <a:ln w="38100">
            <a:solidFill>
              <a:schemeClr val="accent1"/>
            </a:solidFill>
          </a:ln>
        </p:spPr>
      </p:pic>
      <p:sp>
        <p:nvSpPr>
          <p:cNvPr id="11" name="TextBox 10">
            <a:extLst>
              <a:ext uri="{FF2B5EF4-FFF2-40B4-BE49-F238E27FC236}">
                <a16:creationId xmlns:a16="http://schemas.microsoft.com/office/drawing/2014/main" id="{92DF1836-06D8-4673-9F3A-55EFEBA60061}"/>
              </a:ext>
            </a:extLst>
          </p:cNvPr>
          <p:cNvSpPr txBox="1"/>
          <p:nvPr/>
        </p:nvSpPr>
        <p:spPr>
          <a:xfrm>
            <a:off x="1455266" y="5311644"/>
            <a:ext cx="9680498" cy="1261884"/>
          </a:xfrm>
          <a:prstGeom prst="rect">
            <a:avLst/>
          </a:prstGeom>
          <a:solidFill>
            <a:schemeClr val="accent5">
              <a:lumMod val="20000"/>
              <a:lumOff val="80000"/>
            </a:schemeClr>
          </a:solidFill>
          <a:ln w="38100">
            <a:solidFill>
              <a:schemeClr val="accent1"/>
            </a:solidFill>
          </a:ln>
        </p:spPr>
        <p:txBody>
          <a:bodyPr wrap="square" rtlCol="0">
            <a:spAutoFit/>
          </a:bodyPr>
          <a:lstStyle/>
          <a:p>
            <a:r>
              <a:rPr lang="en-US" sz="4000" b="1" dirty="0">
                <a:latin typeface="Cambria Math" panose="02040503050406030204" pitchFamily="18" charset="0"/>
                <a:ea typeface="Cambria Math" panose="02040503050406030204" pitchFamily="18" charset="0"/>
              </a:rPr>
              <a:t>586 gpd/ft</a:t>
            </a:r>
            <a:r>
              <a:rPr lang="en-US" sz="4000" b="1" baseline="30000" dirty="0">
                <a:latin typeface="Cambria Math" panose="02040503050406030204" pitchFamily="18" charset="0"/>
                <a:ea typeface="Cambria Math" panose="02040503050406030204" pitchFamily="18" charset="0"/>
              </a:rPr>
              <a:t>2</a:t>
            </a:r>
            <a:r>
              <a:rPr lang="en-US" sz="4000" b="1" dirty="0">
                <a:latin typeface="Cambria Math" panose="02040503050406030204" pitchFamily="18" charset="0"/>
                <a:ea typeface="Cambria Math" panose="02040503050406030204" pitchFamily="18" charset="0"/>
              </a:rPr>
              <a:t> </a:t>
            </a:r>
            <a:r>
              <a:rPr lang="en-US" sz="3600" dirty="0">
                <a:latin typeface="Cambria Math" panose="02040503050406030204" pitchFamily="18" charset="0"/>
                <a:ea typeface="Cambria Math" panose="02040503050406030204" pitchFamily="18" charset="0"/>
              </a:rPr>
              <a:t>is the surface loading rate for this sedimentation basin at a flow rate of 17 </a:t>
            </a:r>
            <a:r>
              <a:rPr lang="en-US" sz="3600" dirty="0" err="1">
                <a:latin typeface="Cambria Math" panose="02040503050406030204" pitchFamily="18" charset="0"/>
                <a:ea typeface="Cambria Math" panose="02040503050406030204" pitchFamily="18" charset="0"/>
              </a:rPr>
              <a:t>cfs</a:t>
            </a:r>
            <a:r>
              <a:rPr lang="en-US" sz="3600" dirty="0">
                <a:latin typeface="Cambria Math" panose="02040503050406030204" pitchFamily="18" charset="0"/>
                <a:ea typeface="Cambria Math" panose="02040503050406030204" pitchFamily="18" charset="0"/>
              </a:rPr>
              <a:t>.</a:t>
            </a:r>
          </a:p>
        </p:txBody>
      </p:sp>
      <p:sp>
        <p:nvSpPr>
          <p:cNvPr id="3" name="Slide Number Placeholder 2">
            <a:extLst>
              <a:ext uri="{FF2B5EF4-FFF2-40B4-BE49-F238E27FC236}">
                <a16:creationId xmlns:a16="http://schemas.microsoft.com/office/drawing/2014/main" id="{41D2B315-5401-CAD7-10BA-E2A9157B3985}"/>
              </a:ext>
            </a:extLst>
          </p:cNvPr>
          <p:cNvSpPr>
            <a:spLocks noGrp="1"/>
          </p:cNvSpPr>
          <p:nvPr>
            <p:ph type="sldNum" sz="quarter" idx="12"/>
          </p:nvPr>
        </p:nvSpPr>
        <p:spPr/>
        <p:txBody>
          <a:bodyPr/>
          <a:lstStyle/>
          <a:p>
            <a:fld id="{F20C37C9-24C4-43B8-8913-454A35791113}" type="slidenum">
              <a:rPr lang="en-US" smtClean="0"/>
              <a:t>24</a:t>
            </a:fld>
            <a:endParaRPr lang="en-US"/>
          </a:p>
        </p:txBody>
      </p:sp>
      <p:grpSp>
        <p:nvGrpSpPr>
          <p:cNvPr id="5" name="Group 4">
            <a:extLst>
              <a:ext uri="{FF2B5EF4-FFF2-40B4-BE49-F238E27FC236}">
                <a16:creationId xmlns:a16="http://schemas.microsoft.com/office/drawing/2014/main" id="{FF282DBA-612F-2FF4-2583-0DF1FE6B39BE}"/>
              </a:ext>
            </a:extLst>
          </p:cNvPr>
          <p:cNvGrpSpPr/>
          <p:nvPr/>
        </p:nvGrpSpPr>
        <p:grpSpPr>
          <a:xfrm>
            <a:off x="10944329" y="464715"/>
            <a:ext cx="1143943" cy="1143943"/>
            <a:chOff x="10769536" y="614145"/>
            <a:chExt cx="1143943" cy="1143943"/>
          </a:xfrm>
        </p:grpSpPr>
        <p:pic>
          <p:nvPicPr>
            <p:cNvPr id="6" name="Graphic 5" descr="Raised hand with solid fill">
              <a:extLst>
                <a:ext uri="{FF2B5EF4-FFF2-40B4-BE49-F238E27FC236}">
                  <a16:creationId xmlns:a16="http://schemas.microsoft.com/office/drawing/2014/main" id="{8312E982-C445-5282-32EA-CCE9F3246E8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769536" y="614145"/>
              <a:ext cx="1143943" cy="1143943"/>
            </a:xfrm>
            <a:prstGeom prst="rect">
              <a:avLst/>
            </a:prstGeom>
          </p:spPr>
        </p:pic>
        <p:sp>
          <p:nvSpPr>
            <p:cNvPr id="7" name="TextBox 6">
              <a:extLst>
                <a:ext uri="{FF2B5EF4-FFF2-40B4-BE49-F238E27FC236}">
                  <a16:creationId xmlns:a16="http://schemas.microsoft.com/office/drawing/2014/main" id="{3EE4EE51-E8AE-C438-3D81-17F9AB68F9C1}"/>
                </a:ext>
              </a:extLst>
            </p:cNvPr>
            <p:cNvSpPr txBox="1"/>
            <p:nvPr/>
          </p:nvSpPr>
          <p:spPr>
            <a:xfrm>
              <a:off x="11113484" y="1136291"/>
              <a:ext cx="331200" cy="523220"/>
            </a:xfrm>
            <a:prstGeom prst="rect">
              <a:avLst/>
            </a:prstGeom>
            <a:noFill/>
            <a:ln>
              <a:noFill/>
            </a:ln>
          </p:spPr>
          <p:txBody>
            <a:bodyPr wrap="square" rtlCol="0">
              <a:spAutoFit/>
            </a:bodyPr>
            <a:lstStyle/>
            <a:p>
              <a:pPr algn="ctr"/>
              <a:r>
                <a:rPr lang="en-US" sz="2800" b="1" dirty="0">
                  <a:solidFill>
                    <a:schemeClr val="bg1"/>
                  </a:solidFill>
                </a:rPr>
                <a:t>5</a:t>
              </a:r>
            </a:p>
          </p:txBody>
        </p:sp>
      </p:grpSp>
    </p:spTree>
    <p:extLst>
      <p:ext uri="{BB962C8B-B14F-4D97-AF65-F5344CB8AC3E}">
        <p14:creationId xmlns:p14="http://schemas.microsoft.com/office/powerpoint/2010/main" val="3542196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1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C314C8D-0F0A-705D-7466-66702AF58E8A}"/>
              </a:ext>
            </a:extLst>
          </p:cNvPr>
          <p:cNvPicPr>
            <a:picLocks noChangeAspect="1"/>
          </p:cNvPicPr>
          <p:nvPr/>
        </p:nvPicPr>
        <p:blipFill>
          <a:blip r:embed="rId3">
            <a:alphaModFix amt="35000"/>
            <a:extLst>
              <a:ext uri="{28A0092B-C50C-407E-A947-70E740481C1C}">
                <a14:useLocalDpi xmlns:a14="http://schemas.microsoft.com/office/drawing/2010/main" val="0"/>
              </a:ext>
            </a:extLst>
          </a:blip>
          <a:srcRect t="8403" b="16597"/>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6DDACBC-035B-4FCD-B965-18C448ACEFFA}"/>
              </a:ext>
            </a:extLst>
          </p:cNvPr>
          <p:cNvSpPr>
            <a:spLocks noGrp="1"/>
          </p:cNvSpPr>
          <p:nvPr>
            <p:ph type="title"/>
          </p:nvPr>
        </p:nvSpPr>
        <p:spPr/>
        <p:txBody>
          <a:bodyPr/>
          <a:lstStyle/>
          <a:p>
            <a:r>
              <a:rPr lang="en-US" dirty="0"/>
              <a:t>Backwash Rate &amp; Backwash Rise Rate</a:t>
            </a:r>
          </a:p>
        </p:txBody>
      </p:sp>
      <p:sp>
        <p:nvSpPr>
          <p:cNvPr id="3" name="Text Placeholder 2">
            <a:extLst>
              <a:ext uri="{FF2B5EF4-FFF2-40B4-BE49-F238E27FC236}">
                <a16:creationId xmlns:a16="http://schemas.microsoft.com/office/drawing/2014/main" id="{B7EE7434-C03A-4B96-A93F-918480AF627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DF25869-7A92-9172-38A8-320BFEF19753}"/>
              </a:ext>
            </a:extLst>
          </p:cNvPr>
          <p:cNvSpPr>
            <a:spLocks noGrp="1"/>
          </p:cNvSpPr>
          <p:nvPr>
            <p:ph type="sldNum" sz="quarter" idx="12"/>
          </p:nvPr>
        </p:nvSpPr>
        <p:spPr/>
        <p:txBody>
          <a:bodyPr/>
          <a:lstStyle/>
          <a:p>
            <a:fld id="{F20C37C9-24C4-43B8-8913-454A35791113}" type="slidenum">
              <a:rPr lang="en-US" smtClean="0"/>
              <a:t>25</a:t>
            </a:fld>
            <a:endParaRPr lang="en-US"/>
          </a:p>
        </p:txBody>
      </p:sp>
    </p:spTree>
    <p:extLst>
      <p:ext uri="{BB962C8B-B14F-4D97-AF65-F5344CB8AC3E}">
        <p14:creationId xmlns:p14="http://schemas.microsoft.com/office/powerpoint/2010/main" val="8853217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C8946-7FA0-44A7-83DA-59C0297EB77B}"/>
              </a:ext>
            </a:extLst>
          </p:cNvPr>
          <p:cNvSpPr>
            <a:spLocks noGrp="1"/>
          </p:cNvSpPr>
          <p:nvPr>
            <p:ph type="title"/>
          </p:nvPr>
        </p:nvSpPr>
        <p:spPr/>
        <p:txBody>
          <a:bodyPr/>
          <a:lstStyle/>
          <a:p>
            <a:r>
              <a:rPr lang="en-US" dirty="0"/>
              <a:t>Backwash Rate</a:t>
            </a:r>
          </a:p>
        </p:txBody>
      </p:sp>
      <p:sp>
        <p:nvSpPr>
          <p:cNvPr id="3" name="Content Placeholder 2">
            <a:extLst>
              <a:ext uri="{FF2B5EF4-FFF2-40B4-BE49-F238E27FC236}">
                <a16:creationId xmlns:a16="http://schemas.microsoft.com/office/drawing/2014/main" id="{7229AFD2-9284-4C09-9E11-585223734C88}"/>
              </a:ext>
            </a:extLst>
          </p:cNvPr>
          <p:cNvSpPr>
            <a:spLocks noGrp="1"/>
          </p:cNvSpPr>
          <p:nvPr>
            <p:ph idx="1"/>
          </p:nvPr>
        </p:nvSpPr>
        <p:spPr>
          <a:xfrm>
            <a:off x="838200" y="1476354"/>
            <a:ext cx="10515600" cy="3280529"/>
          </a:xfrm>
        </p:spPr>
        <p:txBody>
          <a:bodyPr>
            <a:normAutofit fontScale="92500"/>
          </a:bodyPr>
          <a:lstStyle/>
          <a:p>
            <a:r>
              <a:rPr lang="en-US" sz="3600" dirty="0"/>
              <a:t>Backwash rate is the movement of water in the opposite direction of filtration to clean and remove filtered solids.</a:t>
            </a:r>
          </a:p>
          <a:p>
            <a:r>
              <a:rPr lang="en-US" sz="3600" dirty="0"/>
              <a:t>Measured in gpm/ft</a:t>
            </a:r>
            <a:r>
              <a:rPr lang="en-US" sz="3600" baseline="30000" dirty="0"/>
              <a:t>2</a:t>
            </a:r>
            <a:r>
              <a:rPr lang="en-US" sz="3600" dirty="0"/>
              <a:t>.</a:t>
            </a:r>
          </a:p>
          <a:p>
            <a:r>
              <a:rPr lang="en-US" sz="3600" dirty="0"/>
              <a:t>Allows comparison of actual conditions with design specifications.</a:t>
            </a:r>
          </a:p>
          <a:p>
            <a:r>
              <a:rPr lang="en-US" sz="3600" dirty="0"/>
              <a:t>No direct formula on the ABC formula sheet.</a:t>
            </a:r>
          </a:p>
        </p:txBody>
      </p:sp>
      <p:pic>
        <p:nvPicPr>
          <p:cNvPr id="4" name="Picture 3">
            <a:extLst>
              <a:ext uri="{FF2B5EF4-FFF2-40B4-BE49-F238E27FC236}">
                <a16:creationId xmlns:a16="http://schemas.microsoft.com/office/drawing/2014/main" id="{F2961D75-FE92-4AC5-A025-1047449A4991}"/>
              </a:ext>
            </a:extLst>
          </p:cNvPr>
          <p:cNvPicPr>
            <a:picLocks noChangeAspect="1"/>
          </p:cNvPicPr>
          <p:nvPr/>
        </p:nvPicPr>
        <p:blipFill>
          <a:blip r:embed="rId2"/>
          <a:stretch>
            <a:fillRect/>
          </a:stretch>
        </p:blipFill>
        <p:spPr>
          <a:xfrm>
            <a:off x="2082431" y="4807063"/>
            <a:ext cx="7074645" cy="868056"/>
          </a:xfrm>
          <a:prstGeom prst="rect">
            <a:avLst/>
          </a:prstGeom>
          <a:ln w="38100">
            <a:solidFill>
              <a:schemeClr val="accent1"/>
            </a:solidFill>
          </a:ln>
        </p:spPr>
      </p:pic>
      <p:pic>
        <p:nvPicPr>
          <p:cNvPr id="5" name="Picture 4">
            <a:extLst>
              <a:ext uri="{FF2B5EF4-FFF2-40B4-BE49-F238E27FC236}">
                <a16:creationId xmlns:a16="http://schemas.microsoft.com/office/drawing/2014/main" id="{FF57B9F4-0094-4B24-8EBA-4E73FFDCE6ED}"/>
              </a:ext>
            </a:extLst>
          </p:cNvPr>
          <p:cNvPicPr>
            <a:picLocks noChangeAspect="1"/>
          </p:cNvPicPr>
          <p:nvPr/>
        </p:nvPicPr>
        <p:blipFill>
          <a:blip r:embed="rId3"/>
          <a:stretch>
            <a:fillRect/>
          </a:stretch>
        </p:blipFill>
        <p:spPr>
          <a:xfrm>
            <a:off x="2082431" y="5811040"/>
            <a:ext cx="7074645" cy="890127"/>
          </a:xfrm>
          <a:prstGeom prst="rect">
            <a:avLst/>
          </a:prstGeom>
          <a:ln w="38100">
            <a:solidFill>
              <a:schemeClr val="accent1"/>
            </a:solidFill>
          </a:ln>
        </p:spPr>
      </p:pic>
      <p:sp>
        <p:nvSpPr>
          <p:cNvPr id="6" name="Arrow: Curved Left 5">
            <a:extLst>
              <a:ext uri="{FF2B5EF4-FFF2-40B4-BE49-F238E27FC236}">
                <a16:creationId xmlns:a16="http://schemas.microsoft.com/office/drawing/2014/main" id="{547DDAD5-1F62-4B79-AC3D-5FC30151A0AB}"/>
              </a:ext>
            </a:extLst>
          </p:cNvPr>
          <p:cNvSpPr/>
          <p:nvPr/>
        </p:nvSpPr>
        <p:spPr>
          <a:xfrm>
            <a:off x="9370337" y="5024569"/>
            <a:ext cx="731520" cy="121615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TextBox 7">
            <a:extLst>
              <a:ext uri="{FF2B5EF4-FFF2-40B4-BE49-F238E27FC236}">
                <a16:creationId xmlns:a16="http://schemas.microsoft.com/office/drawing/2014/main" id="{EC470D1A-F3E5-4BC5-B928-0A9D8D4A5BBB}"/>
              </a:ext>
            </a:extLst>
          </p:cNvPr>
          <p:cNvSpPr txBox="1"/>
          <p:nvPr/>
        </p:nvSpPr>
        <p:spPr>
          <a:xfrm>
            <a:off x="10315118" y="5241091"/>
            <a:ext cx="2265629" cy="830997"/>
          </a:xfrm>
          <a:prstGeom prst="rect">
            <a:avLst/>
          </a:prstGeom>
          <a:noFill/>
        </p:spPr>
        <p:txBody>
          <a:bodyPr wrap="square">
            <a:spAutoFit/>
          </a:bodyPr>
          <a:lstStyle/>
          <a:p>
            <a:r>
              <a:rPr lang="en-US" sz="2400" b="1" dirty="0"/>
              <a:t>Can Adapt Formula</a:t>
            </a:r>
          </a:p>
        </p:txBody>
      </p:sp>
      <p:sp>
        <p:nvSpPr>
          <p:cNvPr id="7" name="Slide Number Placeholder 6">
            <a:extLst>
              <a:ext uri="{FF2B5EF4-FFF2-40B4-BE49-F238E27FC236}">
                <a16:creationId xmlns:a16="http://schemas.microsoft.com/office/drawing/2014/main" id="{1233A96D-0961-33B5-D9AA-568B03DE729B}"/>
              </a:ext>
            </a:extLst>
          </p:cNvPr>
          <p:cNvSpPr>
            <a:spLocks noGrp="1"/>
          </p:cNvSpPr>
          <p:nvPr>
            <p:ph type="sldNum" sz="quarter" idx="12"/>
          </p:nvPr>
        </p:nvSpPr>
        <p:spPr/>
        <p:txBody>
          <a:bodyPr/>
          <a:lstStyle/>
          <a:p>
            <a:fld id="{F20C37C9-24C4-43B8-8913-454A35791113}" type="slidenum">
              <a:rPr lang="en-US" smtClean="0"/>
              <a:t>26</a:t>
            </a:fld>
            <a:endParaRPr lang="en-US"/>
          </a:p>
        </p:txBody>
      </p:sp>
    </p:spTree>
    <p:extLst>
      <p:ext uri="{BB962C8B-B14F-4D97-AF65-F5344CB8AC3E}">
        <p14:creationId xmlns:p14="http://schemas.microsoft.com/office/powerpoint/2010/main" val="3931868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left)">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up)">
                                      <p:cBhvr>
                                        <p:cTn id="24" dur="500"/>
                                        <p:tgtEl>
                                          <p:spTgt spid="6"/>
                                        </p:tgtEl>
                                      </p:cBhvr>
                                    </p:animEffect>
                                  </p:childTnLst>
                                </p:cTn>
                              </p:par>
                              <p:par>
                                <p:cTn id="25" presetID="1"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par>
                          <p:cTn id="27" fill="hold">
                            <p:stCondLst>
                              <p:cond delay="500"/>
                            </p:stCondLst>
                            <p:childTnLst>
                              <p:par>
                                <p:cTn id="28" presetID="22" presetClass="entr" presetSubtype="2" fill="hold" nodeType="afterEffect">
                                  <p:stCondLst>
                                    <p:cond delay="500"/>
                                  </p:stCondLst>
                                  <p:childTnLst>
                                    <p:set>
                                      <p:cBhvr>
                                        <p:cTn id="29" dur="1" fill="hold">
                                          <p:stCondLst>
                                            <p:cond delay="0"/>
                                          </p:stCondLst>
                                        </p:cTn>
                                        <p:tgtEl>
                                          <p:spTgt spid="5"/>
                                        </p:tgtEl>
                                        <p:attrNameLst>
                                          <p:attrName>style.visibility</p:attrName>
                                        </p:attrNameLst>
                                      </p:cBhvr>
                                      <p:to>
                                        <p:strVal val="visible"/>
                                      </p:to>
                                    </p:set>
                                    <p:animEffect transition="in" filter="wipe(right)">
                                      <p:cBhvr>
                                        <p:cTn id="3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animBg="1"/>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D566C22-8808-0357-DE8C-B1FE26A2145C}"/>
              </a:ext>
            </a:extLst>
          </p:cNvPr>
          <p:cNvSpPr/>
          <p:nvPr/>
        </p:nvSpPr>
        <p:spPr>
          <a:xfrm rot="1301203">
            <a:off x="481577" y="1770547"/>
            <a:ext cx="10511935" cy="3154710"/>
          </a:xfrm>
          <a:prstGeom prst="rect">
            <a:avLst/>
          </a:prstGeom>
          <a:noFill/>
        </p:spPr>
        <p:txBody>
          <a:bodyPr wrap="square" lIns="91440" tIns="45720" rIns="91440" bIns="45720">
            <a:spAutoFit/>
          </a:bodyPr>
          <a:lstStyle/>
          <a:p>
            <a:pPr algn="ctr"/>
            <a:r>
              <a:rPr lang="en-US" sz="19900" b="1" cap="none" spc="0" dirty="0">
                <a:ln w="9525">
                  <a:solidFill>
                    <a:schemeClr val="bg1">
                      <a:alpha val="20000"/>
                    </a:schemeClr>
                  </a:solidFill>
                  <a:prstDash val="solid"/>
                </a:ln>
                <a:solidFill>
                  <a:schemeClr val="accent5">
                    <a:alpha val="10000"/>
                  </a:schemeClr>
                </a:solidFill>
                <a:effectLst>
                  <a:outerShdw blurRad="12700" dist="38100" dir="2700000" algn="tl" rotWithShape="0">
                    <a:schemeClr val="accent5">
                      <a:lumMod val="60000"/>
                      <a:lumOff val="40000"/>
                    </a:schemeClr>
                  </a:outerShdw>
                </a:effectLst>
              </a:rPr>
              <a:t>Example</a:t>
            </a:r>
          </a:p>
        </p:txBody>
      </p:sp>
      <p:sp>
        <p:nvSpPr>
          <p:cNvPr id="4" name="Rectangle 3">
            <a:extLst>
              <a:ext uri="{FF2B5EF4-FFF2-40B4-BE49-F238E27FC236}">
                <a16:creationId xmlns:a16="http://schemas.microsoft.com/office/drawing/2014/main" id="{7EF278B5-6BD7-4DE3-9E3C-1C3C8ADE4839}"/>
              </a:ext>
            </a:extLst>
          </p:cNvPr>
          <p:cNvSpPr/>
          <p:nvPr/>
        </p:nvSpPr>
        <p:spPr>
          <a:xfrm>
            <a:off x="5694630" y="799306"/>
            <a:ext cx="5911914" cy="457200"/>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DD6D3360-CAEF-41D5-91D3-635263463F9F}"/>
              </a:ext>
            </a:extLst>
          </p:cNvPr>
          <p:cNvSpPr/>
          <p:nvPr/>
        </p:nvSpPr>
        <p:spPr>
          <a:xfrm>
            <a:off x="838200" y="1350059"/>
            <a:ext cx="7183170" cy="457200"/>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E79FA18-FFA9-46B3-8A7B-08BEE6356210}"/>
              </a:ext>
            </a:extLst>
          </p:cNvPr>
          <p:cNvSpPr/>
          <p:nvPr/>
        </p:nvSpPr>
        <p:spPr>
          <a:xfrm>
            <a:off x="3822549" y="241499"/>
            <a:ext cx="3357216" cy="4572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Content Placeholder 8">
            <a:extLst>
              <a:ext uri="{FF2B5EF4-FFF2-40B4-BE49-F238E27FC236}">
                <a16:creationId xmlns:a16="http://schemas.microsoft.com/office/drawing/2014/main" id="{9DCCF639-4B9F-494C-90F9-98309C640AF9}"/>
              </a:ext>
            </a:extLst>
          </p:cNvPr>
          <p:cNvSpPr txBox="1">
            <a:spLocks/>
          </p:cNvSpPr>
          <p:nvPr/>
        </p:nvSpPr>
        <p:spPr>
          <a:xfrm>
            <a:off x="1060201" y="3068709"/>
            <a:ext cx="4222687" cy="5847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en-US" b="1" dirty="0">
                <a:solidFill>
                  <a:schemeClr val="accent2"/>
                </a:solidFill>
              </a:rPr>
              <a:t>Filter area = 840 ft</a:t>
            </a:r>
            <a:r>
              <a:rPr lang="en-US" b="1" baseline="30000" dirty="0">
                <a:solidFill>
                  <a:schemeClr val="accent2"/>
                </a:solidFill>
              </a:rPr>
              <a:t>2</a:t>
            </a:r>
          </a:p>
        </p:txBody>
      </p:sp>
      <p:sp>
        <p:nvSpPr>
          <p:cNvPr id="10" name="Rectangle 9">
            <a:extLst>
              <a:ext uri="{FF2B5EF4-FFF2-40B4-BE49-F238E27FC236}">
                <a16:creationId xmlns:a16="http://schemas.microsoft.com/office/drawing/2014/main" id="{CF030178-8604-4E42-BD5A-7BDEF161E31C}"/>
              </a:ext>
            </a:extLst>
          </p:cNvPr>
          <p:cNvSpPr/>
          <p:nvPr/>
        </p:nvSpPr>
        <p:spPr>
          <a:xfrm>
            <a:off x="2806574" y="792252"/>
            <a:ext cx="2743198" cy="4572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Content Placeholder 8">
            <a:extLst>
              <a:ext uri="{FF2B5EF4-FFF2-40B4-BE49-F238E27FC236}">
                <a16:creationId xmlns:a16="http://schemas.microsoft.com/office/drawing/2014/main" id="{0B0A98DD-EB14-4C71-BD5B-6584F39EBE29}"/>
              </a:ext>
            </a:extLst>
          </p:cNvPr>
          <p:cNvSpPr txBox="1">
            <a:spLocks/>
          </p:cNvSpPr>
          <p:nvPr/>
        </p:nvSpPr>
        <p:spPr>
          <a:xfrm>
            <a:off x="6402091" y="3068709"/>
            <a:ext cx="2945803" cy="584775"/>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en-US" b="1" dirty="0">
                <a:solidFill>
                  <a:schemeClr val="accent2"/>
                </a:solidFill>
              </a:rPr>
              <a:t>Flow rate = 20 </a:t>
            </a:r>
            <a:r>
              <a:rPr lang="en-US" b="1" dirty="0" err="1">
                <a:solidFill>
                  <a:schemeClr val="accent2"/>
                </a:solidFill>
              </a:rPr>
              <a:t>cfs</a:t>
            </a:r>
            <a:endParaRPr lang="en-US" b="1" dirty="0">
              <a:solidFill>
                <a:schemeClr val="accent2"/>
              </a:solidFill>
            </a:endParaRPr>
          </a:p>
        </p:txBody>
      </p:sp>
      <p:sp>
        <p:nvSpPr>
          <p:cNvPr id="12" name="TextBox 11">
            <a:extLst>
              <a:ext uri="{FF2B5EF4-FFF2-40B4-BE49-F238E27FC236}">
                <a16:creationId xmlns:a16="http://schemas.microsoft.com/office/drawing/2014/main" id="{45F7C78E-342C-4892-99FE-B2A5ED0248A9}"/>
              </a:ext>
            </a:extLst>
          </p:cNvPr>
          <p:cNvSpPr txBox="1"/>
          <p:nvPr/>
        </p:nvSpPr>
        <p:spPr>
          <a:xfrm>
            <a:off x="1904719" y="3668493"/>
            <a:ext cx="8382560" cy="707886"/>
          </a:xfrm>
          <a:prstGeom prst="rect">
            <a:avLst/>
          </a:prstGeom>
          <a:solidFill>
            <a:schemeClr val="accent1"/>
          </a:solidFill>
        </p:spPr>
        <p:txBody>
          <a:bodyPr wrap="square" rtlCol="0">
            <a:spAutoFit/>
          </a:bodyPr>
          <a:lstStyle/>
          <a:p>
            <a:pPr algn="ctr"/>
            <a:r>
              <a:rPr lang="en-US" sz="4000" b="1" dirty="0">
                <a:solidFill>
                  <a:schemeClr val="bg1"/>
                </a:solidFill>
                <a:ea typeface="Cambria Math" panose="02040503050406030204" pitchFamily="18" charset="0"/>
              </a:rPr>
              <a:t>Need flow in gpm</a:t>
            </a:r>
          </a:p>
        </p:txBody>
      </p:sp>
      <p:pic>
        <p:nvPicPr>
          <p:cNvPr id="13" name="Picture 12">
            <a:extLst>
              <a:ext uri="{FF2B5EF4-FFF2-40B4-BE49-F238E27FC236}">
                <a16:creationId xmlns:a16="http://schemas.microsoft.com/office/drawing/2014/main" id="{0DAF4028-9ECF-4E62-8187-95D563D0987D}"/>
              </a:ext>
            </a:extLst>
          </p:cNvPr>
          <p:cNvPicPr>
            <a:picLocks noChangeAspect="1"/>
          </p:cNvPicPr>
          <p:nvPr/>
        </p:nvPicPr>
        <p:blipFill>
          <a:blip r:embed="rId2"/>
          <a:stretch>
            <a:fillRect/>
          </a:stretch>
        </p:blipFill>
        <p:spPr>
          <a:xfrm>
            <a:off x="2558676" y="2062011"/>
            <a:ext cx="7074645" cy="890127"/>
          </a:xfrm>
          <a:prstGeom prst="rect">
            <a:avLst/>
          </a:prstGeom>
          <a:ln w="38100">
            <a:solidFill>
              <a:schemeClr val="accent1"/>
            </a:solidFill>
          </a:ln>
        </p:spPr>
      </p:pic>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A391E1EC-C74D-447F-9774-969F94F4BEED}"/>
                  </a:ext>
                </a:extLst>
              </p:cNvPr>
              <p:cNvSpPr txBox="1"/>
              <p:nvPr/>
            </p:nvSpPr>
            <p:spPr>
              <a:xfrm>
                <a:off x="1711224" y="5570034"/>
                <a:ext cx="9381733" cy="977319"/>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r>
                        <m:rPr>
                          <m:sty m:val="p"/>
                        </m:rPr>
                        <a:rPr lang="en-US" sz="2800" b="0" i="0" smtClean="0">
                          <a:latin typeface="Cambria Math" panose="02040503050406030204" pitchFamily="18" charset="0"/>
                          <a:ea typeface="Cambria Math" panose="02040503050406030204" pitchFamily="18" charset="0"/>
                          <a:cs typeface="Times New Roman" panose="02020603050405020304" pitchFamily="18" charset="0"/>
                        </a:rPr>
                        <m:t>Flow</m:t>
                      </m:r>
                      <m:r>
                        <a:rPr lang="en-US" sz="2800" b="0" i="0" smtClean="0">
                          <a:latin typeface="Cambria Math" panose="02040503050406030204" pitchFamily="18" charset="0"/>
                          <a:ea typeface="Cambria Math" panose="02040503050406030204" pitchFamily="18" charset="0"/>
                          <a:cs typeface="Times New Roman" panose="02020603050405020304" pitchFamily="18" charset="0"/>
                        </a:rPr>
                        <m:t> </m:t>
                      </m:r>
                      <m:r>
                        <m:rPr>
                          <m:sty m:val="p"/>
                        </m:rPr>
                        <a:rPr lang="en-US" sz="2800" b="0" i="0" smtClean="0">
                          <a:latin typeface="Cambria Math" panose="02040503050406030204" pitchFamily="18" charset="0"/>
                          <a:ea typeface="Cambria Math" panose="02040503050406030204" pitchFamily="18" charset="0"/>
                          <a:cs typeface="Times New Roman" panose="02020603050405020304" pitchFamily="18" charset="0"/>
                        </a:rPr>
                        <m:t>Rate</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𝑔𝑝𝑑</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=20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𝑐𝑓𝑠</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𝑥</m:t>
                      </m:r>
                      <m:f>
                        <m:fPr>
                          <m:ctrlPr>
                            <a:rPr lang="en-US" sz="28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US" sz="2800" i="1" smtClean="0">
                              <a:latin typeface="Cambria Math" panose="02040503050406030204" pitchFamily="18" charset="0"/>
                              <a:ea typeface="Cambria Math" panose="02040503050406030204" pitchFamily="18" charset="0"/>
                              <a:cs typeface="Times New Roman" panose="02020603050405020304" pitchFamily="18" charset="0"/>
                            </a:rPr>
                            <m:t>4</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48.8 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𝑔𝑝𝑚</m:t>
                          </m:r>
                        </m:num>
                        <m:den>
                          <m:r>
                            <a:rPr lang="en-US" sz="2800" b="0" i="1" smtClean="0">
                              <a:latin typeface="Cambria Math" panose="02040503050406030204" pitchFamily="18" charset="0"/>
                              <a:ea typeface="Cambria Math" panose="02040503050406030204" pitchFamily="18" charset="0"/>
                              <a:cs typeface="Times New Roman" panose="02020603050405020304" pitchFamily="18" charset="0"/>
                            </a:rPr>
                            <m:t>1 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𝑐𝑓𝑠</m:t>
                          </m:r>
                        </m:den>
                      </m:f>
                      <m:r>
                        <a:rPr lang="en-US" sz="2800" b="0" i="1" smtClean="0">
                          <a:latin typeface="Cambria Math" panose="02040503050406030204" pitchFamily="18" charset="0"/>
                          <a:ea typeface="Cambria Math" panose="02040503050406030204" pitchFamily="18" charset="0"/>
                          <a:cs typeface="Times New Roman" panose="02020603050405020304" pitchFamily="18" charset="0"/>
                        </a:rPr>
                        <m:t>=</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𝟖</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𝟗𝟕𝟔</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 </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𝒈𝒑𝒎</m:t>
                      </m:r>
                    </m:oMath>
                  </m:oMathPara>
                </a14:m>
                <a:endParaRPr lang="en-US" sz="2800" b="1" dirty="0">
                  <a:latin typeface="Cambria Math" panose="02040503050406030204" pitchFamily="18" charset="0"/>
                  <a:ea typeface="Cambria Math" panose="02040503050406030204" pitchFamily="18" charset="0"/>
                </a:endParaRPr>
              </a:p>
            </p:txBody>
          </p:sp>
        </mc:Choice>
        <mc:Fallback xmlns="">
          <p:sp>
            <p:nvSpPr>
              <p:cNvPr id="14" name="TextBox 13">
                <a:extLst>
                  <a:ext uri="{FF2B5EF4-FFF2-40B4-BE49-F238E27FC236}">
                    <a16:creationId xmlns:a16="http://schemas.microsoft.com/office/drawing/2014/main" id="{A391E1EC-C74D-447F-9774-969F94F4BEED}"/>
                  </a:ext>
                </a:extLst>
              </p:cNvPr>
              <p:cNvSpPr txBox="1">
                <a:spLocks noRot="1" noChangeAspect="1" noMove="1" noResize="1" noEditPoints="1" noAdjustHandles="1" noChangeArrowheads="1" noChangeShapeType="1" noTextEdit="1"/>
              </p:cNvSpPr>
              <p:nvPr/>
            </p:nvSpPr>
            <p:spPr>
              <a:xfrm>
                <a:off x="1711224" y="5570034"/>
                <a:ext cx="9381733" cy="977319"/>
              </a:xfrm>
              <a:prstGeom prst="rect">
                <a:avLst/>
              </a:prstGeom>
              <a:blipFill>
                <a:blip r:embed="rId3"/>
                <a:stretch>
                  <a:fillRect/>
                </a:stretch>
              </a:blipFill>
            </p:spPr>
            <p:txBody>
              <a:bodyPr/>
              <a:lstStyle/>
              <a:p>
                <a:r>
                  <a:rPr lang="en-US">
                    <a:noFill/>
                  </a:rPr>
                  <a:t> </a:t>
                </a:r>
              </a:p>
            </p:txBody>
          </p:sp>
        </mc:Fallback>
      </mc:AlternateContent>
      <p:cxnSp>
        <p:nvCxnSpPr>
          <p:cNvPr id="15" name="Straight Connector 14">
            <a:extLst>
              <a:ext uri="{FF2B5EF4-FFF2-40B4-BE49-F238E27FC236}">
                <a16:creationId xmlns:a16="http://schemas.microsoft.com/office/drawing/2014/main" id="{44DDAA57-AA4B-4382-B984-BF8A9F31D082}"/>
              </a:ext>
            </a:extLst>
          </p:cNvPr>
          <p:cNvCxnSpPr/>
          <p:nvPr/>
        </p:nvCxnSpPr>
        <p:spPr>
          <a:xfrm flipV="1">
            <a:off x="4923185" y="5874337"/>
            <a:ext cx="683879" cy="491778"/>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FCB69CF-6807-4298-AF1F-1FC2F6272A7F}"/>
              </a:ext>
            </a:extLst>
          </p:cNvPr>
          <p:cNvCxnSpPr/>
          <p:nvPr/>
        </p:nvCxnSpPr>
        <p:spPr>
          <a:xfrm flipV="1">
            <a:off x="6495886" y="6047040"/>
            <a:ext cx="683879" cy="491778"/>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E48EFC65-1A51-41C6-94E0-D261D56BF8B4}"/>
              </a:ext>
            </a:extLst>
          </p:cNvPr>
          <p:cNvPicPr>
            <a:picLocks noChangeAspect="1"/>
          </p:cNvPicPr>
          <p:nvPr/>
        </p:nvPicPr>
        <p:blipFill>
          <a:blip r:embed="rId4"/>
          <a:stretch>
            <a:fillRect/>
          </a:stretch>
        </p:blipFill>
        <p:spPr>
          <a:xfrm>
            <a:off x="2988997" y="4581868"/>
            <a:ext cx="6612357" cy="789216"/>
          </a:xfrm>
          <a:prstGeom prst="rect">
            <a:avLst/>
          </a:prstGeom>
          <a:ln w="38100">
            <a:solidFill>
              <a:schemeClr val="accent1"/>
            </a:solidFill>
          </a:ln>
        </p:spPr>
      </p:pic>
      <p:sp>
        <p:nvSpPr>
          <p:cNvPr id="2" name="Title 1">
            <a:extLst>
              <a:ext uri="{FF2B5EF4-FFF2-40B4-BE49-F238E27FC236}">
                <a16:creationId xmlns:a16="http://schemas.microsoft.com/office/drawing/2014/main" id="{D66C39E4-C567-4FE3-95FD-0B15E299FCF4}"/>
              </a:ext>
            </a:extLst>
          </p:cNvPr>
          <p:cNvSpPr>
            <a:spLocks noGrp="1"/>
          </p:cNvSpPr>
          <p:nvPr>
            <p:ph type="title"/>
          </p:nvPr>
        </p:nvSpPr>
        <p:spPr>
          <a:xfrm>
            <a:off x="838200" y="365125"/>
            <a:ext cx="11353800" cy="1325563"/>
          </a:xfrm>
        </p:spPr>
        <p:txBody>
          <a:bodyPr>
            <a:normAutofit fontScale="90000"/>
          </a:bodyPr>
          <a:lstStyle/>
          <a:p>
            <a:r>
              <a:rPr lang="en-US" dirty="0"/>
              <a:t>A filter has an area of 840 sq ft with a backwash pumping rate of 20 </a:t>
            </a:r>
            <a:r>
              <a:rPr lang="en-US" dirty="0" err="1"/>
              <a:t>cfs</a:t>
            </a:r>
            <a:r>
              <a:rPr lang="en-US" dirty="0"/>
              <a:t>. What is the backwash rate in gallons per minute per square foot?</a:t>
            </a:r>
          </a:p>
        </p:txBody>
      </p:sp>
      <p:sp>
        <p:nvSpPr>
          <p:cNvPr id="3" name="Slide Number Placeholder 2">
            <a:extLst>
              <a:ext uri="{FF2B5EF4-FFF2-40B4-BE49-F238E27FC236}">
                <a16:creationId xmlns:a16="http://schemas.microsoft.com/office/drawing/2014/main" id="{A221BFDF-3C4B-0427-0FEE-6F73C9F60A5E}"/>
              </a:ext>
            </a:extLst>
          </p:cNvPr>
          <p:cNvSpPr>
            <a:spLocks noGrp="1"/>
          </p:cNvSpPr>
          <p:nvPr>
            <p:ph type="sldNum" sz="quarter" idx="12"/>
          </p:nvPr>
        </p:nvSpPr>
        <p:spPr/>
        <p:txBody>
          <a:bodyPr/>
          <a:lstStyle/>
          <a:p>
            <a:fld id="{F20C37C9-24C4-43B8-8913-454A35791113}" type="slidenum">
              <a:rPr lang="en-US" smtClean="0"/>
              <a:t>27</a:t>
            </a:fld>
            <a:endParaRPr lang="en-US"/>
          </a:p>
        </p:txBody>
      </p:sp>
    </p:spTree>
    <p:extLst>
      <p:ext uri="{BB962C8B-B14F-4D97-AF65-F5344CB8AC3E}">
        <p14:creationId xmlns:p14="http://schemas.microsoft.com/office/powerpoint/2010/main" val="2114126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left)">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grpId="0" nodeType="afterEffect">
                                  <p:stCondLst>
                                    <p:cond delay="500"/>
                                  </p:stCondLst>
                                  <p:childTnLst>
                                    <p:set>
                                      <p:cBhvr>
                                        <p:cTn id="2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grpId="0" nodeType="afterEffect">
                                  <p:stCondLst>
                                    <p:cond delay="500"/>
                                  </p:stCondLst>
                                  <p:childTnLst>
                                    <p:set>
                                      <p:cBhvr>
                                        <p:cTn id="27"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7"/>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left)">
                                      <p:cBhvr>
                                        <p:cTn id="40" dur="500"/>
                                        <p:tgtEl>
                                          <p:spTgt spid="14"/>
                                        </p:tgtEl>
                                      </p:cBhvr>
                                    </p:animEffect>
                                  </p:childTnLst>
                                </p:cTn>
                              </p:par>
                            </p:childTnLst>
                          </p:cTn>
                        </p:par>
                        <p:par>
                          <p:cTn id="41" fill="hold">
                            <p:stCondLst>
                              <p:cond delay="500"/>
                            </p:stCondLst>
                            <p:childTnLst>
                              <p:par>
                                <p:cTn id="42" presetID="22" presetClass="entr" presetSubtype="4" fill="hold" nodeType="afterEffect">
                                  <p:stCondLst>
                                    <p:cond delay="250"/>
                                  </p:stCondLst>
                                  <p:childTnLst>
                                    <p:set>
                                      <p:cBhvr>
                                        <p:cTn id="43" dur="1" fill="hold">
                                          <p:stCondLst>
                                            <p:cond delay="0"/>
                                          </p:stCondLst>
                                        </p:cTn>
                                        <p:tgtEl>
                                          <p:spTgt spid="15"/>
                                        </p:tgtEl>
                                        <p:attrNameLst>
                                          <p:attrName>style.visibility</p:attrName>
                                        </p:attrNameLst>
                                      </p:cBhvr>
                                      <p:to>
                                        <p:strVal val="visible"/>
                                      </p:to>
                                    </p:set>
                                    <p:animEffect transition="in" filter="wipe(down)">
                                      <p:cBhvr>
                                        <p:cTn id="44" dur="500"/>
                                        <p:tgtEl>
                                          <p:spTgt spid="15"/>
                                        </p:tgtEl>
                                      </p:cBhvr>
                                    </p:animEffect>
                                  </p:childTnLst>
                                </p:cTn>
                              </p:par>
                            </p:childTnLst>
                          </p:cTn>
                        </p:par>
                        <p:par>
                          <p:cTn id="45" fill="hold">
                            <p:stCondLst>
                              <p:cond delay="1250"/>
                            </p:stCondLst>
                            <p:childTnLst>
                              <p:par>
                                <p:cTn id="46" presetID="22" presetClass="entr" presetSubtype="4" fill="hold" nodeType="afterEffect">
                                  <p:stCondLst>
                                    <p:cond delay="250"/>
                                  </p:stCondLst>
                                  <p:childTnLst>
                                    <p:set>
                                      <p:cBhvr>
                                        <p:cTn id="47" dur="1" fill="hold">
                                          <p:stCondLst>
                                            <p:cond delay="0"/>
                                          </p:stCondLst>
                                        </p:cTn>
                                        <p:tgtEl>
                                          <p:spTgt spid="16"/>
                                        </p:tgtEl>
                                        <p:attrNameLst>
                                          <p:attrName>style.visibility</p:attrName>
                                        </p:attrNameLst>
                                      </p:cBhvr>
                                      <p:to>
                                        <p:strVal val="visible"/>
                                      </p:to>
                                    </p:set>
                                    <p:animEffect transition="in" filter="wipe(down)">
                                      <p:cBhvr>
                                        <p:cTn id="4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uiExpand="1" build="p"/>
      <p:bldP spid="10" grpId="0" animBg="1"/>
      <p:bldP spid="11" grpId="0" uiExpand="1" build="p"/>
      <p:bldP spid="12" grpId="0" animBg="1"/>
      <p:bldP spid="1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5315CBA-6D06-45E9-132C-E1331ED57E5C}"/>
              </a:ext>
            </a:extLst>
          </p:cNvPr>
          <p:cNvSpPr/>
          <p:nvPr/>
        </p:nvSpPr>
        <p:spPr>
          <a:xfrm rot="1301203">
            <a:off x="481577" y="1770547"/>
            <a:ext cx="10511935" cy="3154710"/>
          </a:xfrm>
          <a:prstGeom prst="rect">
            <a:avLst/>
          </a:prstGeom>
          <a:noFill/>
        </p:spPr>
        <p:txBody>
          <a:bodyPr wrap="square" lIns="91440" tIns="45720" rIns="91440" bIns="45720">
            <a:spAutoFit/>
          </a:bodyPr>
          <a:lstStyle/>
          <a:p>
            <a:pPr algn="ctr"/>
            <a:r>
              <a:rPr lang="en-US" sz="19900" b="1" cap="none" spc="0" dirty="0">
                <a:ln w="9525">
                  <a:solidFill>
                    <a:schemeClr val="bg1">
                      <a:alpha val="20000"/>
                    </a:schemeClr>
                  </a:solidFill>
                  <a:prstDash val="solid"/>
                </a:ln>
                <a:solidFill>
                  <a:schemeClr val="accent5">
                    <a:alpha val="10000"/>
                  </a:schemeClr>
                </a:solidFill>
                <a:effectLst>
                  <a:outerShdw blurRad="12700" dist="38100" dir="2700000" algn="tl" rotWithShape="0">
                    <a:schemeClr val="accent5">
                      <a:lumMod val="60000"/>
                      <a:lumOff val="40000"/>
                    </a:schemeClr>
                  </a:outerShdw>
                </a:effectLst>
              </a:rPr>
              <a:t>Example</a:t>
            </a:r>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D5083F17-27BB-4AB8-8371-306D1BF05E10}"/>
                  </a:ext>
                </a:extLst>
              </p:cNvPr>
              <p:cNvSpPr txBox="1"/>
              <p:nvPr/>
            </p:nvSpPr>
            <p:spPr>
              <a:xfrm>
                <a:off x="1255749" y="3905863"/>
                <a:ext cx="9680498" cy="985911"/>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r>
                        <m:rPr>
                          <m:sty m:val="p"/>
                        </m:rPr>
                        <a:rPr lang="en-US" sz="2800" smtClean="0">
                          <a:latin typeface="Cambria Math" panose="02040503050406030204" pitchFamily="18" charset="0"/>
                          <a:ea typeface="Cambria Math" panose="02040503050406030204" pitchFamily="18" charset="0"/>
                          <a:cs typeface="Times New Roman" panose="02020603050405020304" pitchFamily="18" charset="0"/>
                        </a:rPr>
                        <m:t>B</m:t>
                      </m:r>
                      <m:r>
                        <m:rPr>
                          <m:sty m:val="p"/>
                        </m:rPr>
                        <a:rPr lang="en-US" sz="2800" b="0" i="0" smtClean="0">
                          <a:latin typeface="Cambria Math" panose="02040503050406030204" pitchFamily="18" charset="0"/>
                          <a:ea typeface="Cambria Math" panose="02040503050406030204" pitchFamily="18" charset="0"/>
                          <a:cs typeface="Times New Roman" panose="02020603050405020304" pitchFamily="18" charset="0"/>
                        </a:rPr>
                        <m:t>ackwash</m:t>
                      </m:r>
                      <m:r>
                        <a:rPr lang="en-US" sz="2800" b="0" i="0" smtClean="0">
                          <a:latin typeface="Cambria Math" panose="02040503050406030204" pitchFamily="18" charset="0"/>
                          <a:ea typeface="Cambria Math" panose="02040503050406030204" pitchFamily="18" charset="0"/>
                          <a:cs typeface="Times New Roman" panose="02020603050405020304" pitchFamily="18" charset="0"/>
                        </a:rPr>
                        <m:t> </m:t>
                      </m:r>
                      <m:r>
                        <m:rPr>
                          <m:sty m:val="p"/>
                        </m:rPr>
                        <a:rPr lang="en-US" sz="2800" b="0" i="0" smtClean="0">
                          <a:latin typeface="Cambria Math" panose="02040503050406030204" pitchFamily="18" charset="0"/>
                          <a:ea typeface="Cambria Math" panose="02040503050406030204" pitchFamily="18" charset="0"/>
                          <a:cs typeface="Times New Roman" panose="02020603050405020304" pitchFamily="18" charset="0"/>
                        </a:rPr>
                        <m:t>Rate</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𝑔𝑝𝑚</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𝑓</m:t>
                      </m:r>
                      <m:sSup>
                        <m:sSupPr>
                          <m:ctrlPr>
                            <a:rPr lang="en-US" sz="28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𝑡</m:t>
                          </m:r>
                        </m:e>
                        <m:sup>
                          <m:r>
                            <a:rPr lang="en-US" sz="2800" b="0" i="1" smtClean="0">
                              <a:latin typeface="Cambria Math" panose="02040503050406030204" pitchFamily="18" charset="0"/>
                              <a:ea typeface="Cambria Math" panose="02040503050406030204" pitchFamily="18" charset="0"/>
                              <a:cs typeface="Times New Roman" panose="02020603050405020304" pitchFamily="18" charset="0"/>
                            </a:rPr>
                            <m:t>2</m:t>
                          </m:r>
                        </m:sup>
                      </m:sSup>
                      <m:r>
                        <a:rPr lang="en-US" sz="28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US" sz="28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US" sz="2800" b="0" i="1" smtClean="0">
                              <a:latin typeface="Cambria Math" panose="02040503050406030204" pitchFamily="18" charset="0"/>
                              <a:ea typeface="Cambria Math" panose="02040503050406030204" pitchFamily="18" charset="0"/>
                              <a:cs typeface="Times New Roman" panose="02020603050405020304" pitchFamily="18" charset="0"/>
                            </a:rPr>
                            <m:t>8,976 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𝑔𝑝𝑚</m:t>
                          </m:r>
                        </m:num>
                        <m:den>
                          <m:r>
                            <a:rPr lang="en-US" sz="2800" b="0" i="1" smtClean="0">
                              <a:latin typeface="Cambria Math" panose="02040503050406030204" pitchFamily="18" charset="0"/>
                              <a:ea typeface="Cambria Math" panose="02040503050406030204" pitchFamily="18" charset="0"/>
                              <a:cs typeface="Times New Roman" panose="02020603050405020304" pitchFamily="18" charset="0"/>
                            </a:rPr>
                            <m:t>840 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𝑓</m:t>
                          </m:r>
                          <m:sSup>
                            <m:sSupPr>
                              <m:ctrlPr>
                                <a:rPr lang="en-US" sz="28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𝑡</m:t>
                              </m:r>
                            </m:e>
                            <m:sup>
                              <m:r>
                                <a:rPr lang="en-US" sz="2800" b="0" i="1" smtClean="0">
                                  <a:latin typeface="Cambria Math" panose="02040503050406030204" pitchFamily="18" charset="0"/>
                                  <a:ea typeface="Cambria Math" panose="02040503050406030204" pitchFamily="18" charset="0"/>
                                  <a:cs typeface="Times New Roman" panose="02020603050405020304" pitchFamily="18" charset="0"/>
                                </a:rPr>
                                <m:t>2</m:t>
                              </m:r>
                            </m:sup>
                          </m:sSup>
                        </m:den>
                      </m:f>
                      <m:r>
                        <a:rPr lang="en-US" sz="2800" b="0" i="1" smtClean="0">
                          <a:latin typeface="Cambria Math" panose="02040503050406030204" pitchFamily="18" charset="0"/>
                          <a:ea typeface="Cambria Math" panose="02040503050406030204" pitchFamily="18" charset="0"/>
                          <a:cs typeface="Times New Roman" panose="02020603050405020304" pitchFamily="18" charset="0"/>
                        </a:rPr>
                        <m:t>=</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𝟏𝟎</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𝟕</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 </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𝒈𝒑𝒎</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𝒇</m:t>
                      </m:r>
                      <m:sSup>
                        <m:sSupPr>
                          <m:ctrlPr>
                            <a:rPr lang="en-US" sz="2800" b="1"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𝒕</m:t>
                          </m:r>
                        </m:e>
                        <m:sup>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𝟐</m:t>
                          </m:r>
                        </m:sup>
                      </m:sSup>
                    </m:oMath>
                  </m:oMathPara>
                </a14:m>
                <a:endParaRPr lang="en-US" sz="2800" b="1" dirty="0">
                  <a:latin typeface="Cambria Math" panose="02040503050406030204" pitchFamily="18" charset="0"/>
                  <a:ea typeface="Cambria Math" panose="02040503050406030204" pitchFamily="18" charset="0"/>
                </a:endParaRPr>
              </a:p>
            </p:txBody>
          </p:sp>
        </mc:Choice>
        <mc:Fallback xmlns="">
          <p:sp>
            <p:nvSpPr>
              <p:cNvPr id="23" name="TextBox 22">
                <a:extLst>
                  <a:ext uri="{FF2B5EF4-FFF2-40B4-BE49-F238E27FC236}">
                    <a16:creationId xmlns:a16="http://schemas.microsoft.com/office/drawing/2014/main" id="{D5083F17-27BB-4AB8-8371-306D1BF05E10}"/>
                  </a:ext>
                </a:extLst>
              </p:cNvPr>
              <p:cNvSpPr txBox="1">
                <a:spLocks noRot="1" noChangeAspect="1" noMove="1" noResize="1" noEditPoints="1" noAdjustHandles="1" noChangeArrowheads="1" noChangeShapeType="1" noTextEdit="1"/>
              </p:cNvSpPr>
              <p:nvPr/>
            </p:nvSpPr>
            <p:spPr>
              <a:xfrm>
                <a:off x="1255749" y="3905863"/>
                <a:ext cx="9680498" cy="985911"/>
              </a:xfrm>
              <a:prstGeom prst="rect">
                <a:avLst/>
              </a:prstGeom>
              <a:blipFill>
                <a:blip r:embed="rId2"/>
                <a:stretch>
                  <a:fillRect/>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id="{92DF1836-06D8-4673-9F3A-55EFEBA60061}"/>
              </a:ext>
            </a:extLst>
          </p:cNvPr>
          <p:cNvSpPr txBox="1"/>
          <p:nvPr/>
        </p:nvSpPr>
        <p:spPr>
          <a:xfrm>
            <a:off x="1455266" y="5311644"/>
            <a:ext cx="9680498" cy="1261884"/>
          </a:xfrm>
          <a:prstGeom prst="rect">
            <a:avLst/>
          </a:prstGeom>
          <a:solidFill>
            <a:schemeClr val="accent5">
              <a:lumMod val="20000"/>
              <a:lumOff val="80000"/>
            </a:schemeClr>
          </a:solidFill>
          <a:ln w="38100">
            <a:solidFill>
              <a:schemeClr val="accent1"/>
            </a:solidFill>
          </a:ln>
        </p:spPr>
        <p:txBody>
          <a:bodyPr wrap="square" rtlCol="0">
            <a:spAutoFit/>
          </a:bodyPr>
          <a:lstStyle/>
          <a:p>
            <a:r>
              <a:rPr lang="en-US" sz="4000" b="1" dirty="0">
                <a:latin typeface="Cambria Math" panose="02040503050406030204" pitchFamily="18" charset="0"/>
                <a:ea typeface="Cambria Math" panose="02040503050406030204" pitchFamily="18" charset="0"/>
              </a:rPr>
              <a:t>10.7 gpm/ft</a:t>
            </a:r>
            <a:r>
              <a:rPr lang="en-US" sz="4000" b="1" baseline="30000" dirty="0">
                <a:latin typeface="Cambria Math" panose="02040503050406030204" pitchFamily="18" charset="0"/>
                <a:ea typeface="Cambria Math" panose="02040503050406030204" pitchFamily="18" charset="0"/>
              </a:rPr>
              <a:t>2</a:t>
            </a:r>
            <a:r>
              <a:rPr lang="en-US" sz="4000" b="1" dirty="0">
                <a:latin typeface="Cambria Math" panose="02040503050406030204" pitchFamily="18" charset="0"/>
                <a:ea typeface="Cambria Math" panose="02040503050406030204" pitchFamily="18" charset="0"/>
              </a:rPr>
              <a:t> </a:t>
            </a:r>
            <a:r>
              <a:rPr lang="en-US" sz="3600" dirty="0">
                <a:latin typeface="Cambria Math" panose="02040503050406030204" pitchFamily="18" charset="0"/>
                <a:ea typeface="Cambria Math" panose="02040503050406030204" pitchFamily="18" charset="0"/>
              </a:rPr>
              <a:t>is the backwash rate for this filter at a flow of 20 </a:t>
            </a:r>
            <a:r>
              <a:rPr lang="en-US" sz="3600" dirty="0" err="1">
                <a:latin typeface="Cambria Math" panose="02040503050406030204" pitchFamily="18" charset="0"/>
                <a:ea typeface="Cambria Math" panose="02040503050406030204" pitchFamily="18" charset="0"/>
              </a:rPr>
              <a:t>cfs</a:t>
            </a:r>
            <a:r>
              <a:rPr lang="en-US" sz="3600" dirty="0">
                <a:latin typeface="Cambria Math" panose="02040503050406030204" pitchFamily="18" charset="0"/>
                <a:ea typeface="Cambria Math" panose="02040503050406030204" pitchFamily="18" charset="0"/>
              </a:rPr>
              <a:t>.</a:t>
            </a:r>
          </a:p>
        </p:txBody>
      </p:sp>
      <p:sp>
        <p:nvSpPr>
          <p:cNvPr id="13" name="Title 1">
            <a:extLst>
              <a:ext uri="{FF2B5EF4-FFF2-40B4-BE49-F238E27FC236}">
                <a16:creationId xmlns:a16="http://schemas.microsoft.com/office/drawing/2014/main" id="{E5056D74-5342-47B6-AFCB-7A9492AD86CA}"/>
              </a:ext>
            </a:extLst>
          </p:cNvPr>
          <p:cNvSpPr>
            <a:spLocks noGrp="1"/>
          </p:cNvSpPr>
          <p:nvPr>
            <p:ph type="title"/>
          </p:nvPr>
        </p:nvSpPr>
        <p:spPr>
          <a:xfrm>
            <a:off x="838200" y="365125"/>
            <a:ext cx="11353800" cy="1325563"/>
          </a:xfrm>
        </p:spPr>
        <p:txBody>
          <a:bodyPr>
            <a:normAutofit fontScale="90000"/>
          </a:bodyPr>
          <a:lstStyle/>
          <a:p>
            <a:r>
              <a:rPr lang="en-US" dirty="0"/>
              <a:t>A filter has an area of 840 sq ft with a backwash pumping rate of 20 </a:t>
            </a:r>
            <a:r>
              <a:rPr lang="en-US" dirty="0" err="1"/>
              <a:t>cfs</a:t>
            </a:r>
            <a:r>
              <a:rPr lang="en-US" dirty="0"/>
              <a:t>. What is the backwash rate in gallons per minute per square foot?</a:t>
            </a:r>
          </a:p>
        </p:txBody>
      </p:sp>
      <p:sp>
        <p:nvSpPr>
          <p:cNvPr id="14" name="Content Placeholder 8">
            <a:extLst>
              <a:ext uri="{FF2B5EF4-FFF2-40B4-BE49-F238E27FC236}">
                <a16:creationId xmlns:a16="http://schemas.microsoft.com/office/drawing/2014/main" id="{376AC6F1-C47D-4B67-85C4-DB1E6ADD38BD}"/>
              </a:ext>
            </a:extLst>
          </p:cNvPr>
          <p:cNvSpPr txBox="1">
            <a:spLocks/>
          </p:cNvSpPr>
          <p:nvPr/>
        </p:nvSpPr>
        <p:spPr>
          <a:xfrm>
            <a:off x="1060201" y="3068709"/>
            <a:ext cx="4222687" cy="5847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en-US" b="1" dirty="0">
                <a:solidFill>
                  <a:schemeClr val="accent2"/>
                </a:solidFill>
              </a:rPr>
              <a:t>Filter area = 840 ft</a:t>
            </a:r>
            <a:r>
              <a:rPr lang="en-US" b="1" baseline="30000" dirty="0">
                <a:solidFill>
                  <a:schemeClr val="accent2"/>
                </a:solidFill>
              </a:rPr>
              <a:t>2</a:t>
            </a:r>
          </a:p>
        </p:txBody>
      </p:sp>
      <p:sp>
        <p:nvSpPr>
          <p:cNvPr id="15" name="Content Placeholder 8">
            <a:extLst>
              <a:ext uri="{FF2B5EF4-FFF2-40B4-BE49-F238E27FC236}">
                <a16:creationId xmlns:a16="http://schemas.microsoft.com/office/drawing/2014/main" id="{4F8070B6-9B8D-40C6-8BCD-76A3855AEA60}"/>
              </a:ext>
            </a:extLst>
          </p:cNvPr>
          <p:cNvSpPr txBox="1">
            <a:spLocks/>
          </p:cNvSpPr>
          <p:nvPr/>
        </p:nvSpPr>
        <p:spPr>
          <a:xfrm>
            <a:off x="6402091" y="3068709"/>
            <a:ext cx="3927913" cy="5847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en-US" b="1" dirty="0">
                <a:solidFill>
                  <a:schemeClr val="accent2"/>
                </a:solidFill>
              </a:rPr>
              <a:t>Flow rate = 8,976 gpm</a:t>
            </a:r>
          </a:p>
        </p:txBody>
      </p:sp>
      <p:pic>
        <p:nvPicPr>
          <p:cNvPr id="16" name="Picture 15">
            <a:extLst>
              <a:ext uri="{FF2B5EF4-FFF2-40B4-BE49-F238E27FC236}">
                <a16:creationId xmlns:a16="http://schemas.microsoft.com/office/drawing/2014/main" id="{5478102A-7843-4160-8A4E-52448396EABF}"/>
              </a:ext>
            </a:extLst>
          </p:cNvPr>
          <p:cNvPicPr>
            <a:picLocks noChangeAspect="1"/>
          </p:cNvPicPr>
          <p:nvPr/>
        </p:nvPicPr>
        <p:blipFill>
          <a:blip r:embed="rId3"/>
          <a:stretch>
            <a:fillRect/>
          </a:stretch>
        </p:blipFill>
        <p:spPr>
          <a:xfrm>
            <a:off x="2558676" y="2062011"/>
            <a:ext cx="7074645" cy="890127"/>
          </a:xfrm>
          <a:prstGeom prst="rect">
            <a:avLst/>
          </a:prstGeom>
          <a:ln w="38100">
            <a:solidFill>
              <a:schemeClr val="accent1"/>
            </a:solidFill>
          </a:ln>
        </p:spPr>
      </p:pic>
      <p:sp>
        <p:nvSpPr>
          <p:cNvPr id="2" name="Slide Number Placeholder 1">
            <a:extLst>
              <a:ext uri="{FF2B5EF4-FFF2-40B4-BE49-F238E27FC236}">
                <a16:creationId xmlns:a16="http://schemas.microsoft.com/office/drawing/2014/main" id="{D87FF0FA-1F4F-5C7A-4859-2CF9CFAD57CB}"/>
              </a:ext>
            </a:extLst>
          </p:cNvPr>
          <p:cNvSpPr>
            <a:spLocks noGrp="1"/>
          </p:cNvSpPr>
          <p:nvPr>
            <p:ph type="sldNum" sz="quarter" idx="12"/>
          </p:nvPr>
        </p:nvSpPr>
        <p:spPr/>
        <p:txBody>
          <a:bodyPr/>
          <a:lstStyle/>
          <a:p>
            <a:fld id="{F20C37C9-24C4-43B8-8913-454A35791113}" type="slidenum">
              <a:rPr lang="en-US" smtClean="0"/>
              <a:t>28</a:t>
            </a:fld>
            <a:endParaRPr lang="en-US"/>
          </a:p>
        </p:txBody>
      </p:sp>
    </p:spTree>
    <p:extLst>
      <p:ext uri="{BB962C8B-B14F-4D97-AF65-F5344CB8AC3E}">
        <p14:creationId xmlns:p14="http://schemas.microsoft.com/office/powerpoint/2010/main" val="1739869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1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4388E85-A1D5-DD5B-9CEA-1B87A921097F}"/>
              </a:ext>
            </a:extLst>
          </p:cNvPr>
          <p:cNvSpPr/>
          <p:nvPr/>
        </p:nvSpPr>
        <p:spPr>
          <a:xfrm rot="1301203">
            <a:off x="481577" y="1770547"/>
            <a:ext cx="10511935" cy="3154710"/>
          </a:xfrm>
          <a:prstGeom prst="rect">
            <a:avLst/>
          </a:prstGeom>
          <a:noFill/>
        </p:spPr>
        <p:txBody>
          <a:bodyPr wrap="square" lIns="91440" tIns="45720" rIns="91440" bIns="45720">
            <a:spAutoFit/>
          </a:bodyPr>
          <a:lstStyle/>
          <a:p>
            <a:pPr algn="ctr"/>
            <a:r>
              <a:rPr lang="en-US" sz="19900" b="1" cap="none" spc="0" dirty="0">
                <a:ln w="9525">
                  <a:solidFill>
                    <a:schemeClr val="bg1">
                      <a:alpha val="20000"/>
                    </a:schemeClr>
                  </a:solidFill>
                  <a:prstDash val="solid"/>
                </a:ln>
                <a:solidFill>
                  <a:schemeClr val="accent5">
                    <a:alpha val="10000"/>
                  </a:schemeClr>
                </a:solidFill>
                <a:effectLst>
                  <a:outerShdw blurRad="12700" dist="38100" dir="2700000" algn="tl" rotWithShape="0">
                    <a:schemeClr val="accent5">
                      <a:lumMod val="60000"/>
                      <a:lumOff val="40000"/>
                    </a:schemeClr>
                  </a:outerShdw>
                </a:effectLst>
              </a:rPr>
              <a:t>Example</a:t>
            </a:r>
          </a:p>
        </p:txBody>
      </p:sp>
      <p:pic>
        <p:nvPicPr>
          <p:cNvPr id="4" name="Content Placeholder 3">
            <a:extLst>
              <a:ext uri="{FF2B5EF4-FFF2-40B4-BE49-F238E27FC236}">
                <a16:creationId xmlns:a16="http://schemas.microsoft.com/office/drawing/2014/main" id="{554BB13A-FE91-4494-8360-2FC8C03292C3}"/>
              </a:ext>
            </a:extLst>
          </p:cNvPr>
          <p:cNvPicPr>
            <a:picLocks noGrp="1" noChangeAspect="1"/>
          </p:cNvPicPr>
          <p:nvPr>
            <p:ph idx="1"/>
          </p:nvPr>
        </p:nvPicPr>
        <p:blipFill>
          <a:blip r:embed="rId2">
            <a:clrChange>
              <a:clrFrom>
                <a:srgbClr val="FFFFFF"/>
              </a:clrFrom>
              <a:clrTo>
                <a:srgbClr val="FFFFFF">
                  <a:alpha val="0"/>
                </a:srgbClr>
              </a:clrTo>
            </a:clrChange>
          </a:blip>
          <a:stretch>
            <a:fillRect/>
          </a:stretch>
        </p:blipFill>
        <p:spPr>
          <a:xfrm>
            <a:off x="310835" y="2081838"/>
            <a:ext cx="11570329" cy="1102655"/>
          </a:xfrm>
          <a:prstGeom prst="rect">
            <a:avLst/>
          </a:prstGeom>
          <a:solidFill>
            <a:schemeClr val="bg1"/>
          </a:solidFill>
          <a:ln w="38100">
            <a:solidFill>
              <a:schemeClr val="accent1"/>
            </a:solidFill>
          </a:ln>
        </p:spPr>
      </p:pic>
      <p:sp>
        <p:nvSpPr>
          <p:cNvPr id="5" name="Rectangle 4">
            <a:extLst>
              <a:ext uri="{FF2B5EF4-FFF2-40B4-BE49-F238E27FC236}">
                <a16:creationId xmlns:a16="http://schemas.microsoft.com/office/drawing/2014/main" id="{C23137EE-2DF0-4F2E-B496-D1C31D1F48F1}"/>
              </a:ext>
            </a:extLst>
          </p:cNvPr>
          <p:cNvSpPr/>
          <p:nvPr/>
        </p:nvSpPr>
        <p:spPr>
          <a:xfrm>
            <a:off x="5240215" y="756275"/>
            <a:ext cx="5505119" cy="457200"/>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4DE5CE6F-F9F3-4626-B56B-5562014A7C09}"/>
              </a:ext>
            </a:extLst>
          </p:cNvPr>
          <p:cNvSpPr/>
          <p:nvPr/>
        </p:nvSpPr>
        <p:spPr>
          <a:xfrm>
            <a:off x="887506" y="1350059"/>
            <a:ext cx="8150986" cy="457200"/>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Content Placeholder 8">
            <a:extLst>
              <a:ext uri="{FF2B5EF4-FFF2-40B4-BE49-F238E27FC236}">
                <a16:creationId xmlns:a16="http://schemas.microsoft.com/office/drawing/2014/main" id="{A16DEE34-D172-40E7-8288-454B4D843AB6}"/>
              </a:ext>
            </a:extLst>
          </p:cNvPr>
          <p:cNvSpPr txBox="1">
            <a:spLocks/>
          </p:cNvSpPr>
          <p:nvPr/>
        </p:nvSpPr>
        <p:spPr>
          <a:xfrm>
            <a:off x="421914" y="3353309"/>
            <a:ext cx="5674085" cy="58477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en-US" b="1" dirty="0">
                <a:solidFill>
                  <a:schemeClr val="accent2"/>
                </a:solidFill>
              </a:rPr>
              <a:t>Filter backwash rate = 10.7 gpm/ft</a:t>
            </a:r>
            <a:r>
              <a:rPr lang="en-US" b="1" baseline="30000" dirty="0">
                <a:solidFill>
                  <a:schemeClr val="accent2"/>
                </a:solidFill>
              </a:rPr>
              <a:t>2</a:t>
            </a:r>
          </a:p>
        </p:txBody>
      </p:sp>
      <p:sp>
        <p:nvSpPr>
          <p:cNvPr id="9" name="Rectangle 8">
            <a:extLst>
              <a:ext uri="{FF2B5EF4-FFF2-40B4-BE49-F238E27FC236}">
                <a16:creationId xmlns:a16="http://schemas.microsoft.com/office/drawing/2014/main" id="{0A28E84B-2A7F-4B86-8FEE-40A58E397F9E}"/>
              </a:ext>
            </a:extLst>
          </p:cNvPr>
          <p:cNvSpPr/>
          <p:nvPr/>
        </p:nvSpPr>
        <p:spPr>
          <a:xfrm>
            <a:off x="887506" y="230783"/>
            <a:ext cx="9789872" cy="4572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6DFD7D52-7250-4246-A1D8-33177D6BB86C}"/>
              </a:ext>
            </a:extLst>
          </p:cNvPr>
          <p:cNvSpPr/>
          <p:nvPr/>
        </p:nvSpPr>
        <p:spPr>
          <a:xfrm>
            <a:off x="887506" y="756275"/>
            <a:ext cx="4134660" cy="4572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45C23260-F577-433F-B11A-EA1A547C6114}"/>
                  </a:ext>
                </a:extLst>
              </p:cNvPr>
              <p:cNvSpPr txBox="1"/>
              <p:nvPr/>
            </p:nvSpPr>
            <p:spPr>
              <a:xfrm>
                <a:off x="0" y="3905863"/>
                <a:ext cx="12421771" cy="1032462"/>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r>
                        <m:rPr>
                          <m:sty m:val="p"/>
                        </m:rPr>
                        <a:rPr lang="en-US" sz="2800" b="0" i="0" smtClean="0">
                          <a:latin typeface="Cambria Math" panose="02040503050406030204" pitchFamily="18" charset="0"/>
                          <a:ea typeface="Cambria Math" panose="02040503050406030204" pitchFamily="18" charset="0"/>
                          <a:cs typeface="Times New Roman" panose="02020603050405020304" pitchFamily="18" charset="0"/>
                        </a:rPr>
                        <m:t>Filter</m:t>
                      </m:r>
                      <m:r>
                        <a:rPr lang="en-US" sz="2800" b="0" i="0" smtClean="0">
                          <a:latin typeface="Cambria Math" panose="02040503050406030204" pitchFamily="18" charset="0"/>
                          <a:ea typeface="Cambria Math" panose="02040503050406030204" pitchFamily="18" charset="0"/>
                          <a:cs typeface="Times New Roman" panose="02020603050405020304" pitchFamily="18" charset="0"/>
                        </a:rPr>
                        <m:t> </m:t>
                      </m:r>
                      <m:r>
                        <m:rPr>
                          <m:sty m:val="p"/>
                        </m:rPr>
                        <a:rPr lang="en-US" sz="2800" smtClean="0">
                          <a:latin typeface="Cambria Math" panose="02040503050406030204" pitchFamily="18" charset="0"/>
                          <a:ea typeface="Cambria Math" panose="02040503050406030204" pitchFamily="18" charset="0"/>
                          <a:cs typeface="Times New Roman" panose="02020603050405020304" pitchFamily="18" charset="0"/>
                        </a:rPr>
                        <m:t>B</m:t>
                      </m:r>
                      <m:r>
                        <m:rPr>
                          <m:sty m:val="p"/>
                        </m:rPr>
                        <a:rPr lang="en-US" sz="2800" b="0" i="0" smtClean="0">
                          <a:latin typeface="Cambria Math" panose="02040503050406030204" pitchFamily="18" charset="0"/>
                          <a:ea typeface="Cambria Math" panose="02040503050406030204" pitchFamily="18" charset="0"/>
                          <a:cs typeface="Times New Roman" panose="02020603050405020304" pitchFamily="18" charset="0"/>
                        </a:rPr>
                        <m:t>ackwash</m:t>
                      </m:r>
                      <m:r>
                        <a:rPr lang="en-US" sz="2800" b="0" i="0" smtClean="0">
                          <a:latin typeface="Cambria Math" panose="02040503050406030204" pitchFamily="18" charset="0"/>
                          <a:ea typeface="Cambria Math" panose="02040503050406030204" pitchFamily="18" charset="0"/>
                          <a:cs typeface="Times New Roman" panose="02020603050405020304" pitchFamily="18" charset="0"/>
                        </a:rPr>
                        <m:t> </m:t>
                      </m:r>
                      <m:r>
                        <m:rPr>
                          <m:sty m:val="p"/>
                        </m:rPr>
                        <a:rPr lang="en-US" sz="2800" b="0" i="0" smtClean="0">
                          <a:latin typeface="Cambria Math" panose="02040503050406030204" pitchFamily="18" charset="0"/>
                          <a:ea typeface="Cambria Math" panose="02040503050406030204" pitchFamily="18" charset="0"/>
                          <a:cs typeface="Times New Roman" panose="02020603050405020304" pitchFamily="18" charset="0"/>
                        </a:rPr>
                        <m:t>Rise</m:t>
                      </m:r>
                      <m:r>
                        <a:rPr lang="en-US" sz="2800" b="0" i="0" smtClean="0">
                          <a:latin typeface="Cambria Math" panose="02040503050406030204" pitchFamily="18" charset="0"/>
                          <a:ea typeface="Cambria Math" panose="02040503050406030204" pitchFamily="18" charset="0"/>
                          <a:cs typeface="Times New Roman" panose="02020603050405020304" pitchFamily="18" charset="0"/>
                        </a:rPr>
                        <m:t> </m:t>
                      </m:r>
                      <m:r>
                        <m:rPr>
                          <m:sty m:val="p"/>
                        </m:rPr>
                        <a:rPr lang="en-US" sz="2800" b="0" i="0" smtClean="0">
                          <a:latin typeface="Cambria Math" panose="02040503050406030204" pitchFamily="18" charset="0"/>
                          <a:ea typeface="Cambria Math" panose="02040503050406030204" pitchFamily="18" charset="0"/>
                          <a:cs typeface="Times New Roman" panose="02020603050405020304" pitchFamily="18" charset="0"/>
                        </a:rPr>
                        <m:t>Rate</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𝑖𝑛</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𝑚𝑖𝑛</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US" sz="28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US" sz="2800" b="0" i="1" smtClean="0">
                              <a:latin typeface="Cambria Math" panose="02040503050406030204" pitchFamily="18" charset="0"/>
                              <a:ea typeface="Cambria Math" panose="02040503050406030204" pitchFamily="18" charset="0"/>
                              <a:cs typeface="Times New Roman" panose="02020603050405020304" pitchFamily="18" charset="0"/>
                            </a:rPr>
                            <m:t>(</m:t>
                          </m:r>
                          <m:r>
                            <a:rPr lang="en-US" sz="2800" i="1">
                              <a:latin typeface="Cambria Math" panose="02040503050406030204" pitchFamily="18" charset="0"/>
                              <a:ea typeface="Cambria Math" panose="02040503050406030204" pitchFamily="18" charset="0"/>
                              <a:cs typeface="Times New Roman" panose="02020603050405020304" pitchFamily="18" charset="0"/>
                            </a:rPr>
                            <m:t>10.7</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𝑔𝑝𝑚</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𝑓</m:t>
                          </m:r>
                          <m:sSup>
                            <m:sSupPr>
                              <m:ctrlPr>
                                <a:rPr lang="en-US" sz="28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𝑡</m:t>
                              </m:r>
                            </m:e>
                            <m:sup>
                              <m:r>
                                <a:rPr lang="en-US" sz="2800" b="0" i="1" smtClean="0">
                                  <a:latin typeface="Cambria Math" panose="02040503050406030204" pitchFamily="18" charset="0"/>
                                  <a:ea typeface="Cambria Math" panose="02040503050406030204" pitchFamily="18" charset="0"/>
                                  <a:cs typeface="Times New Roman" panose="02020603050405020304" pitchFamily="18" charset="0"/>
                                </a:rPr>
                                <m:t>2</m:t>
                              </m:r>
                            </m:sup>
                          </m:sSup>
                          <m:r>
                            <a:rPr lang="en-US" sz="2800" b="0" i="1" smtClean="0">
                              <a:latin typeface="Cambria Math" panose="02040503050406030204" pitchFamily="18" charset="0"/>
                              <a:ea typeface="Cambria Math" panose="02040503050406030204" pitchFamily="18" charset="0"/>
                              <a:cs typeface="Times New Roman" panose="02020603050405020304" pitchFamily="18" charset="0"/>
                            </a:rPr>
                            <m:t>)12</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𝑖𝑛</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𝑓𝑡</m:t>
                          </m:r>
                        </m:num>
                        <m:den>
                          <m:r>
                            <a:rPr lang="en-US" sz="2800" b="0" i="1" smtClean="0">
                              <a:latin typeface="Cambria Math" panose="02040503050406030204" pitchFamily="18" charset="0"/>
                              <a:ea typeface="Cambria Math" panose="02040503050406030204" pitchFamily="18" charset="0"/>
                              <a:cs typeface="Times New Roman" panose="02020603050405020304" pitchFamily="18" charset="0"/>
                            </a:rPr>
                            <m:t>7.48</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𝑔𝑎𝑙</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𝑓</m:t>
                          </m:r>
                          <m:sSup>
                            <m:sSupPr>
                              <m:ctrlPr>
                                <a:rPr lang="en-US" sz="28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𝑡</m:t>
                              </m:r>
                            </m:e>
                            <m:sup>
                              <m:r>
                                <a:rPr lang="en-US" sz="2800" b="0" i="1" smtClean="0">
                                  <a:latin typeface="Cambria Math" panose="02040503050406030204" pitchFamily="18" charset="0"/>
                                  <a:ea typeface="Cambria Math" panose="02040503050406030204" pitchFamily="18" charset="0"/>
                                  <a:cs typeface="Times New Roman" panose="02020603050405020304" pitchFamily="18" charset="0"/>
                                </a:rPr>
                                <m:t>3</m:t>
                              </m:r>
                            </m:sup>
                          </m:sSup>
                        </m:den>
                      </m:f>
                      <m:r>
                        <a:rPr lang="en-US" sz="2800" b="0" i="1" smtClean="0">
                          <a:latin typeface="Cambria Math" panose="02040503050406030204" pitchFamily="18" charset="0"/>
                          <a:ea typeface="Cambria Math" panose="02040503050406030204" pitchFamily="18" charset="0"/>
                          <a:cs typeface="Times New Roman" panose="02020603050405020304" pitchFamily="18" charset="0"/>
                        </a:rPr>
                        <m:t>=</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𝟏𝟕</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𝟐</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 </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𝒊𝒏</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𝒎𝒊𝒏</m:t>
                      </m:r>
                    </m:oMath>
                  </m:oMathPara>
                </a14:m>
                <a:endParaRPr lang="en-US" sz="2800" b="1" dirty="0">
                  <a:latin typeface="Cambria Math" panose="02040503050406030204" pitchFamily="18" charset="0"/>
                  <a:ea typeface="Cambria Math" panose="02040503050406030204" pitchFamily="18" charset="0"/>
                </a:endParaRPr>
              </a:p>
            </p:txBody>
          </p:sp>
        </mc:Choice>
        <mc:Fallback xmlns="">
          <p:sp>
            <p:nvSpPr>
              <p:cNvPr id="11" name="TextBox 10">
                <a:extLst>
                  <a:ext uri="{FF2B5EF4-FFF2-40B4-BE49-F238E27FC236}">
                    <a16:creationId xmlns:a16="http://schemas.microsoft.com/office/drawing/2014/main" id="{45C23260-F577-433F-B11A-EA1A547C6114}"/>
                  </a:ext>
                </a:extLst>
              </p:cNvPr>
              <p:cNvSpPr txBox="1">
                <a:spLocks noRot="1" noChangeAspect="1" noMove="1" noResize="1" noEditPoints="1" noAdjustHandles="1" noChangeArrowheads="1" noChangeShapeType="1" noTextEdit="1"/>
              </p:cNvSpPr>
              <p:nvPr/>
            </p:nvSpPr>
            <p:spPr>
              <a:xfrm>
                <a:off x="0" y="3905863"/>
                <a:ext cx="12421771" cy="1032462"/>
              </a:xfrm>
              <a:prstGeom prst="rect">
                <a:avLst/>
              </a:prstGeom>
              <a:blipFill>
                <a:blip r:embed="rId3"/>
                <a:stretch>
                  <a:fillRect/>
                </a:stretch>
              </a:blipFill>
            </p:spPr>
            <p:txBody>
              <a:bodyPr/>
              <a:lstStyle/>
              <a:p>
                <a:r>
                  <a:rPr lang="en-US">
                    <a:noFill/>
                  </a:rPr>
                  <a:t> </a:t>
                </a:r>
              </a:p>
            </p:txBody>
          </p:sp>
        </mc:Fallback>
      </mc:AlternateContent>
      <p:sp>
        <p:nvSpPr>
          <p:cNvPr id="12" name="TextBox 11">
            <a:extLst>
              <a:ext uri="{FF2B5EF4-FFF2-40B4-BE49-F238E27FC236}">
                <a16:creationId xmlns:a16="http://schemas.microsoft.com/office/drawing/2014/main" id="{5538E80D-F4E9-49BB-BE4F-B17771FB62C9}"/>
              </a:ext>
            </a:extLst>
          </p:cNvPr>
          <p:cNvSpPr txBox="1"/>
          <p:nvPr/>
        </p:nvSpPr>
        <p:spPr>
          <a:xfrm>
            <a:off x="421914" y="5311644"/>
            <a:ext cx="11113594" cy="1261884"/>
          </a:xfrm>
          <a:prstGeom prst="rect">
            <a:avLst/>
          </a:prstGeom>
          <a:solidFill>
            <a:schemeClr val="accent5">
              <a:lumMod val="20000"/>
              <a:lumOff val="80000"/>
            </a:schemeClr>
          </a:solidFill>
          <a:ln w="38100">
            <a:solidFill>
              <a:schemeClr val="accent1"/>
            </a:solidFill>
          </a:ln>
        </p:spPr>
        <p:txBody>
          <a:bodyPr wrap="square" rtlCol="0">
            <a:spAutoFit/>
          </a:bodyPr>
          <a:lstStyle/>
          <a:p>
            <a:r>
              <a:rPr lang="en-US" sz="4000" b="1">
                <a:latin typeface="Cambria Math" panose="02040503050406030204" pitchFamily="18" charset="0"/>
                <a:ea typeface="Cambria Math" panose="02040503050406030204" pitchFamily="18" charset="0"/>
              </a:rPr>
              <a:t>17.2 </a:t>
            </a:r>
            <a:r>
              <a:rPr lang="en-US" sz="4000" b="1" dirty="0">
                <a:latin typeface="Cambria Math" panose="02040503050406030204" pitchFamily="18" charset="0"/>
                <a:ea typeface="Cambria Math" panose="02040503050406030204" pitchFamily="18" charset="0"/>
              </a:rPr>
              <a:t>in/min </a:t>
            </a:r>
            <a:r>
              <a:rPr lang="en-US" sz="3600" dirty="0">
                <a:latin typeface="Cambria Math" panose="02040503050406030204" pitchFamily="18" charset="0"/>
                <a:ea typeface="Cambria Math" panose="02040503050406030204" pitchFamily="18" charset="0"/>
              </a:rPr>
              <a:t>is the filter backwash rise rate for this filter if it is backwashed at a rate of 10.7 gpm/ft</a:t>
            </a:r>
            <a:r>
              <a:rPr lang="en-US" sz="3600" baseline="30000" dirty="0">
                <a:latin typeface="Cambria Math" panose="02040503050406030204" pitchFamily="18" charset="0"/>
                <a:ea typeface="Cambria Math" panose="02040503050406030204" pitchFamily="18" charset="0"/>
              </a:rPr>
              <a:t>2</a:t>
            </a:r>
            <a:r>
              <a:rPr lang="en-US" sz="3600" dirty="0">
                <a:latin typeface="Cambria Math" panose="02040503050406030204" pitchFamily="18" charset="0"/>
                <a:ea typeface="Cambria Math" panose="02040503050406030204" pitchFamily="18" charset="0"/>
              </a:rPr>
              <a:t>.</a:t>
            </a:r>
          </a:p>
        </p:txBody>
      </p:sp>
      <p:sp>
        <p:nvSpPr>
          <p:cNvPr id="2" name="Title 1">
            <a:extLst>
              <a:ext uri="{FF2B5EF4-FFF2-40B4-BE49-F238E27FC236}">
                <a16:creationId xmlns:a16="http://schemas.microsoft.com/office/drawing/2014/main" id="{D8F5C589-C9FE-4179-9D84-FD9878B51E9D}"/>
              </a:ext>
            </a:extLst>
          </p:cNvPr>
          <p:cNvSpPr>
            <a:spLocks noGrp="1"/>
          </p:cNvSpPr>
          <p:nvPr>
            <p:ph type="title"/>
          </p:nvPr>
        </p:nvSpPr>
        <p:spPr/>
        <p:txBody>
          <a:bodyPr>
            <a:normAutofit fontScale="90000"/>
          </a:bodyPr>
          <a:lstStyle/>
          <a:p>
            <a:r>
              <a:rPr lang="en-US" dirty="0"/>
              <a:t>Based on your calculation of the filter backwash rate in Question Ex3, what is the filter backwash rise rate for this filter in inches/minute?</a:t>
            </a:r>
          </a:p>
        </p:txBody>
      </p:sp>
      <p:sp>
        <p:nvSpPr>
          <p:cNvPr id="3" name="Slide Number Placeholder 2">
            <a:extLst>
              <a:ext uri="{FF2B5EF4-FFF2-40B4-BE49-F238E27FC236}">
                <a16:creationId xmlns:a16="http://schemas.microsoft.com/office/drawing/2014/main" id="{20CCC71D-13D2-8A0F-6F8C-34EC02AFB5A9}"/>
              </a:ext>
            </a:extLst>
          </p:cNvPr>
          <p:cNvSpPr>
            <a:spLocks noGrp="1"/>
          </p:cNvSpPr>
          <p:nvPr>
            <p:ph type="sldNum" sz="quarter" idx="12"/>
          </p:nvPr>
        </p:nvSpPr>
        <p:spPr/>
        <p:txBody>
          <a:bodyPr/>
          <a:lstStyle/>
          <a:p>
            <a:fld id="{F20C37C9-24C4-43B8-8913-454A35791113}" type="slidenum">
              <a:rPr lang="en-US" smtClean="0"/>
              <a:t>29</a:t>
            </a:fld>
            <a:endParaRPr lang="en-US"/>
          </a:p>
        </p:txBody>
      </p:sp>
    </p:spTree>
    <p:extLst>
      <p:ext uri="{BB962C8B-B14F-4D97-AF65-F5344CB8AC3E}">
        <p14:creationId xmlns:p14="http://schemas.microsoft.com/office/powerpoint/2010/main" val="998045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childTnLst>
                                </p:cTn>
                              </p:par>
                            </p:childTnLst>
                          </p:cTn>
                        </p:par>
                        <p:par>
                          <p:cTn id="20" fill="hold">
                            <p:stCondLst>
                              <p:cond delay="0"/>
                            </p:stCondLst>
                            <p:childTnLst>
                              <p:par>
                                <p:cTn id="21" presetID="1" presetClass="entr" presetSubtype="0" fill="hold" grpId="0" nodeType="afterEffect">
                                  <p:stCondLst>
                                    <p:cond delay="500"/>
                                  </p:stCondLst>
                                  <p:childTnLst>
                                    <p:set>
                                      <p:cBhvr>
                                        <p:cTn id="2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left)">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left)">
                                      <p:cBhvr>
                                        <p:cTn id="3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uiExpand="1" build="p"/>
      <p:bldP spid="9" grpId="0" animBg="1"/>
      <p:bldP spid="10" grpId="0" animBg="1"/>
      <p:bldP spid="11" grpId="0"/>
      <p:bldP spid="1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56D1353-17E7-EAF2-EB62-B965B070B9E3}"/>
              </a:ext>
            </a:extLst>
          </p:cNvPr>
          <p:cNvSpPr/>
          <p:nvPr/>
        </p:nvSpPr>
        <p:spPr>
          <a:xfrm rot="1301203">
            <a:off x="481577" y="1770547"/>
            <a:ext cx="10511935" cy="3154710"/>
          </a:xfrm>
          <a:prstGeom prst="rect">
            <a:avLst/>
          </a:prstGeom>
          <a:noFill/>
        </p:spPr>
        <p:txBody>
          <a:bodyPr wrap="square" lIns="91440" tIns="45720" rIns="91440" bIns="45720">
            <a:spAutoFit/>
          </a:bodyPr>
          <a:lstStyle/>
          <a:p>
            <a:pPr algn="ctr"/>
            <a:r>
              <a:rPr lang="en-US" sz="19900" b="1" cap="none" spc="0" dirty="0">
                <a:ln w="9525">
                  <a:solidFill>
                    <a:schemeClr val="bg1">
                      <a:alpha val="20000"/>
                    </a:schemeClr>
                  </a:solidFill>
                  <a:prstDash val="solid"/>
                </a:ln>
                <a:solidFill>
                  <a:schemeClr val="accent6">
                    <a:lumMod val="75000"/>
                    <a:alpha val="10000"/>
                  </a:schemeClr>
                </a:solidFill>
                <a:effectLst>
                  <a:outerShdw blurRad="12700" dist="38100" dir="2700000" algn="tl" rotWithShape="0">
                    <a:schemeClr val="accent5">
                      <a:lumMod val="60000"/>
                      <a:lumOff val="40000"/>
                    </a:schemeClr>
                  </a:outerShdw>
                </a:effectLst>
              </a:rPr>
              <a:t>Practice</a:t>
            </a:r>
          </a:p>
        </p:txBody>
      </p:sp>
      <p:sp>
        <p:nvSpPr>
          <p:cNvPr id="4" name="Rectangle 3">
            <a:extLst>
              <a:ext uri="{FF2B5EF4-FFF2-40B4-BE49-F238E27FC236}">
                <a16:creationId xmlns:a16="http://schemas.microsoft.com/office/drawing/2014/main" id="{7EF278B5-6BD7-4DE3-9E3C-1C3C8ADE4839}"/>
              </a:ext>
            </a:extLst>
          </p:cNvPr>
          <p:cNvSpPr/>
          <p:nvPr/>
        </p:nvSpPr>
        <p:spPr>
          <a:xfrm>
            <a:off x="5842012" y="812874"/>
            <a:ext cx="5911914" cy="457200"/>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DD6D3360-CAEF-41D5-91D3-635263463F9F}"/>
              </a:ext>
            </a:extLst>
          </p:cNvPr>
          <p:cNvSpPr/>
          <p:nvPr/>
        </p:nvSpPr>
        <p:spPr>
          <a:xfrm>
            <a:off x="838200" y="1350059"/>
            <a:ext cx="7183170" cy="457200"/>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E79FA18-FFA9-46B3-8A7B-08BEE6356210}"/>
              </a:ext>
            </a:extLst>
          </p:cNvPr>
          <p:cNvSpPr/>
          <p:nvPr/>
        </p:nvSpPr>
        <p:spPr>
          <a:xfrm>
            <a:off x="3838942" y="226097"/>
            <a:ext cx="3149575" cy="4572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Content Placeholder 8">
            <a:extLst>
              <a:ext uri="{FF2B5EF4-FFF2-40B4-BE49-F238E27FC236}">
                <a16:creationId xmlns:a16="http://schemas.microsoft.com/office/drawing/2014/main" id="{9DCCF639-4B9F-494C-90F9-98309C640AF9}"/>
              </a:ext>
            </a:extLst>
          </p:cNvPr>
          <p:cNvSpPr txBox="1">
            <a:spLocks/>
          </p:cNvSpPr>
          <p:nvPr/>
        </p:nvSpPr>
        <p:spPr>
          <a:xfrm>
            <a:off x="1060201" y="3068709"/>
            <a:ext cx="4222687" cy="5847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en-US" b="1" dirty="0">
                <a:solidFill>
                  <a:schemeClr val="accent2"/>
                </a:solidFill>
              </a:rPr>
              <a:t>Filter area = 50 ft</a:t>
            </a:r>
            <a:r>
              <a:rPr lang="en-US" b="1" baseline="30000" dirty="0">
                <a:solidFill>
                  <a:schemeClr val="accent2"/>
                </a:solidFill>
              </a:rPr>
              <a:t>2</a:t>
            </a:r>
          </a:p>
        </p:txBody>
      </p:sp>
      <p:sp>
        <p:nvSpPr>
          <p:cNvPr id="10" name="Rectangle 9">
            <a:extLst>
              <a:ext uri="{FF2B5EF4-FFF2-40B4-BE49-F238E27FC236}">
                <a16:creationId xmlns:a16="http://schemas.microsoft.com/office/drawing/2014/main" id="{CF030178-8604-4E42-BD5A-7BDEF161E31C}"/>
              </a:ext>
            </a:extLst>
          </p:cNvPr>
          <p:cNvSpPr/>
          <p:nvPr/>
        </p:nvSpPr>
        <p:spPr>
          <a:xfrm>
            <a:off x="838200" y="817662"/>
            <a:ext cx="4768864" cy="4572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Content Placeholder 8">
            <a:extLst>
              <a:ext uri="{FF2B5EF4-FFF2-40B4-BE49-F238E27FC236}">
                <a16:creationId xmlns:a16="http://schemas.microsoft.com/office/drawing/2014/main" id="{0B0A98DD-EB14-4C71-BD5B-6584F39EBE29}"/>
              </a:ext>
            </a:extLst>
          </p:cNvPr>
          <p:cNvSpPr txBox="1">
            <a:spLocks/>
          </p:cNvSpPr>
          <p:nvPr/>
        </p:nvSpPr>
        <p:spPr>
          <a:xfrm>
            <a:off x="6402091" y="3068709"/>
            <a:ext cx="2945803" cy="584775"/>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en-US" b="1" dirty="0">
                <a:solidFill>
                  <a:schemeClr val="accent2"/>
                </a:solidFill>
              </a:rPr>
              <a:t>Flow rate = 1.7 </a:t>
            </a:r>
            <a:r>
              <a:rPr lang="en-US" b="1" dirty="0" err="1">
                <a:solidFill>
                  <a:schemeClr val="accent2"/>
                </a:solidFill>
              </a:rPr>
              <a:t>cfs</a:t>
            </a:r>
            <a:endParaRPr lang="en-US" b="1" dirty="0">
              <a:solidFill>
                <a:schemeClr val="accent2"/>
              </a:solidFill>
            </a:endParaRPr>
          </a:p>
        </p:txBody>
      </p:sp>
      <p:sp>
        <p:nvSpPr>
          <p:cNvPr id="12" name="TextBox 11">
            <a:extLst>
              <a:ext uri="{FF2B5EF4-FFF2-40B4-BE49-F238E27FC236}">
                <a16:creationId xmlns:a16="http://schemas.microsoft.com/office/drawing/2014/main" id="{45F7C78E-342C-4892-99FE-B2A5ED0248A9}"/>
              </a:ext>
            </a:extLst>
          </p:cNvPr>
          <p:cNvSpPr txBox="1"/>
          <p:nvPr/>
        </p:nvSpPr>
        <p:spPr>
          <a:xfrm>
            <a:off x="1904719" y="3668493"/>
            <a:ext cx="8382560" cy="707886"/>
          </a:xfrm>
          <a:prstGeom prst="rect">
            <a:avLst/>
          </a:prstGeom>
          <a:solidFill>
            <a:schemeClr val="accent1"/>
          </a:solidFill>
        </p:spPr>
        <p:txBody>
          <a:bodyPr wrap="square" rtlCol="0">
            <a:spAutoFit/>
          </a:bodyPr>
          <a:lstStyle/>
          <a:p>
            <a:pPr algn="ctr"/>
            <a:r>
              <a:rPr lang="en-US" sz="4000" b="1" dirty="0">
                <a:solidFill>
                  <a:schemeClr val="bg1"/>
                </a:solidFill>
                <a:ea typeface="Cambria Math" panose="02040503050406030204" pitchFamily="18" charset="0"/>
              </a:rPr>
              <a:t>Need flow in gpm</a:t>
            </a:r>
          </a:p>
        </p:txBody>
      </p:sp>
      <p:pic>
        <p:nvPicPr>
          <p:cNvPr id="13" name="Picture 12">
            <a:extLst>
              <a:ext uri="{FF2B5EF4-FFF2-40B4-BE49-F238E27FC236}">
                <a16:creationId xmlns:a16="http://schemas.microsoft.com/office/drawing/2014/main" id="{0DAF4028-9ECF-4E62-8187-95D563D0987D}"/>
              </a:ext>
            </a:extLst>
          </p:cNvPr>
          <p:cNvPicPr>
            <a:picLocks noChangeAspect="1"/>
          </p:cNvPicPr>
          <p:nvPr/>
        </p:nvPicPr>
        <p:blipFill>
          <a:blip r:embed="rId2"/>
          <a:stretch>
            <a:fillRect/>
          </a:stretch>
        </p:blipFill>
        <p:spPr>
          <a:xfrm>
            <a:off x="2558676" y="2062011"/>
            <a:ext cx="7074645" cy="890127"/>
          </a:xfrm>
          <a:prstGeom prst="rect">
            <a:avLst/>
          </a:prstGeom>
          <a:ln w="38100">
            <a:solidFill>
              <a:schemeClr val="accent1"/>
            </a:solidFill>
          </a:ln>
        </p:spPr>
      </p:pic>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A391E1EC-C74D-447F-9774-969F94F4BEED}"/>
                  </a:ext>
                </a:extLst>
              </p:cNvPr>
              <p:cNvSpPr txBox="1"/>
              <p:nvPr/>
            </p:nvSpPr>
            <p:spPr>
              <a:xfrm>
                <a:off x="1711224" y="5570034"/>
                <a:ext cx="9381733" cy="977319"/>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r>
                        <m:rPr>
                          <m:sty m:val="p"/>
                        </m:rPr>
                        <a:rPr lang="en-US" sz="2800" b="0" i="0" smtClean="0">
                          <a:latin typeface="Cambria Math" panose="02040503050406030204" pitchFamily="18" charset="0"/>
                          <a:ea typeface="Cambria Math" panose="02040503050406030204" pitchFamily="18" charset="0"/>
                          <a:cs typeface="Times New Roman" panose="02020603050405020304" pitchFamily="18" charset="0"/>
                        </a:rPr>
                        <m:t>Flow</m:t>
                      </m:r>
                      <m:r>
                        <a:rPr lang="en-US" sz="2800" b="0" i="0" smtClean="0">
                          <a:latin typeface="Cambria Math" panose="02040503050406030204" pitchFamily="18" charset="0"/>
                          <a:ea typeface="Cambria Math" panose="02040503050406030204" pitchFamily="18" charset="0"/>
                          <a:cs typeface="Times New Roman" panose="02020603050405020304" pitchFamily="18" charset="0"/>
                        </a:rPr>
                        <m:t> </m:t>
                      </m:r>
                      <m:r>
                        <m:rPr>
                          <m:sty m:val="p"/>
                        </m:rPr>
                        <a:rPr lang="en-US" sz="2800" b="0" i="0" smtClean="0">
                          <a:latin typeface="Cambria Math" panose="02040503050406030204" pitchFamily="18" charset="0"/>
                          <a:ea typeface="Cambria Math" panose="02040503050406030204" pitchFamily="18" charset="0"/>
                          <a:cs typeface="Times New Roman" panose="02020603050405020304" pitchFamily="18" charset="0"/>
                        </a:rPr>
                        <m:t>Rate</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𝑔𝑝𝑑</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=1.7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𝑐𝑓𝑠</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𝑥</m:t>
                      </m:r>
                      <m:f>
                        <m:fPr>
                          <m:ctrlPr>
                            <a:rPr lang="en-US" sz="28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US" sz="2800" i="1" smtClean="0">
                              <a:latin typeface="Cambria Math" panose="02040503050406030204" pitchFamily="18" charset="0"/>
                              <a:ea typeface="Cambria Math" panose="02040503050406030204" pitchFamily="18" charset="0"/>
                              <a:cs typeface="Times New Roman" panose="02020603050405020304" pitchFamily="18" charset="0"/>
                            </a:rPr>
                            <m:t>4</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48.8 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𝑔𝑝𝑚</m:t>
                          </m:r>
                        </m:num>
                        <m:den>
                          <m:r>
                            <a:rPr lang="en-US" sz="2800" b="0" i="1" smtClean="0">
                              <a:latin typeface="Cambria Math" panose="02040503050406030204" pitchFamily="18" charset="0"/>
                              <a:ea typeface="Cambria Math" panose="02040503050406030204" pitchFamily="18" charset="0"/>
                              <a:cs typeface="Times New Roman" panose="02020603050405020304" pitchFamily="18" charset="0"/>
                            </a:rPr>
                            <m:t>1 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𝑐𝑓𝑠</m:t>
                          </m:r>
                        </m:den>
                      </m:f>
                      <m:r>
                        <a:rPr lang="en-US" sz="2800" b="0" i="1" smtClean="0">
                          <a:latin typeface="Cambria Math" panose="02040503050406030204" pitchFamily="18" charset="0"/>
                          <a:ea typeface="Cambria Math" panose="02040503050406030204" pitchFamily="18" charset="0"/>
                          <a:cs typeface="Times New Roman" panose="02020603050405020304" pitchFamily="18" charset="0"/>
                        </a:rPr>
                        <m:t>=</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𝟕𝟔𝟑</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 </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𝒈𝒑𝒎</m:t>
                      </m:r>
                    </m:oMath>
                  </m:oMathPara>
                </a14:m>
                <a:endParaRPr lang="en-US" sz="2800" b="1" dirty="0">
                  <a:latin typeface="Cambria Math" panose="02040503050406030204" pitchFamily="18" charset="0"/>
                  <a:ea typeface="Cambria Math" panose="02040503050406030204" pitchFamily="18" charset="0"/>
                </a:endParaRPr>
              </a:p>
            </p:txBody>
          </p:sp>
        </mc:Choice>
        <mc:Fallback xmlns="">
          <p:sp>
            <p:nvSpPr>
              <p:cNvPr id="14" name="TextBox 13">
                <a:extLst>
                  <a:ext uri="{FF2B5EF4-FFF2-40B4-BE49-F238E27FC236}">
                    <a16:creationId xmlns:a16="http://schemas.microsoft.com/office/drawing/2014/main" id="{A391E1EC-C74D-447F-9774-969F94F4BEED}"/>
                  </a:ext>
                </a:extLst>
              </p:cNvPr>
              <p:cNvSpPr txBox="1">
                <a:spLocks noRot="1" noChangeAspect="1" noMove="1" noResize="1" noEditPoints="1" noAdjustHandles="1" noChangeArrowheads="1" noChangeShapeType="1" noTextEdit="1"/>
              </p:cNvSpPr>
              <p:nvPr/>
            </p:nvSpPr>
            <p:spPr>
              <a:xfrm>
                <a:off x="1711224" y="5570034"/>
                <a:ext cx="9381733" cy="977319"/>
              </a:xfrm>
              <a:prstGeom prst="rect">
                <a:avLst/>
              </a:prstGeom>
              <a:blipFill>
                <a:blip r:embed="rId3"/>
                <a:stretch>
                  <a:fillRect/>
                </a:stretch>
              </a:blipFill>
            </p:spPr>
            <p:txBody>
              <a:bodyPr/>
              <a:lstStyle/>
              <a:p>
                <a:r>
                  <a:rPr lang="en-US">
                    <a:noFill/>
                  </a:rPr>
                  <a:t> </a:t>
                </a:r>
              </a:p>
            </p:txBody>
          </p:sp>
        </mc:Fallback>
      </mc:AlternateContent>
      <p:cxnSp>
        <p:nvCxnSpPr>
          <p:cNvPr id="15" name="Straight Connector 14">
            <a:extLst>
              <a:ext uri="{FF2B5EF4-FFF2-40B4-BE49-F238E27FC236}">
                <a16:creationId xmlns:a16="http://schemas.microsoft.com/office/drawing/2014/main" id="{44DDAA57-AA4B-4382-B984-BF8A9F31D082}"/>
              </a:ext>
            </a:extLst>
          </p:cNvPr>
          <p:cNvCxnSpPr/>
          <p:nvPr/>
        </p:nvCxnSpPr>
        <p:spPr>
          <a:xfrm flipV="1">
            <a:off x="4923185" y="5874337"/>
            <a:ext cx="683879" cy="491778"/>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FCB69CF-6807-4298-AF1F-1FC2F6272A7F}"/>
              </a:ext>
            </a:extLst>
          </p:cNvPr>
          <p:cNvCxnSpPr/>
          <p:nvPr/>
        </p:nvCxnSpPr>
        <p:spPr>
          <a:xfrm flipV="1">
            <a:off x="6495886" y="6047040"/>
            <a:ext cx="683879" cy="491778"/>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E48EFC65-1A51-41C6-94E0-D261D56BF8B4}"/>
              </a:ext>
            </a:extLst>
          </p:cNvPr>
          <p:cNvPicPr>
            <a:picLocks noChangeAspect="1"/>
          </p:cNvPicPr>
          <p:nvPr/>
        </p:nvPicPr>
        <p:blipFill>
          <a:blip r:embed="rId4"/>
          <a:stretch>
            <a:fillRect/>
          </a:stretch>
        </p:blipFill>
        <p:spPr>
          <a:xfrm>
            <a:off x="2988997" y="4581868"/>
            <a:ext cx="6612357" cy="789216"/>
          </a:xfrm>
          <a:prstGeom prst="rect">
            <a:avLst/>
          </a:prstGeom>
          <a:ln w="38100">
            <a:solidFill>
              <a:schemeClr val="accent1"/>
            </a:solidFill>
          </a:ln>
        </p:spPr>
      </p:pic>
      <p:sp>
        <p:nvSpPr>
          <p:cNvPr id="2" name="Title 1">
            <a:extLst>
              <a:ext uri="{FF2B5EF4-FFF2-40B4-BE49-F238E27FC236}">
                <a16:creationId xmlns:a16="http://schemas.microsoft.com/office/drawing/2014/main" id="{D66C39E4-C567-4FE3-95FD-0B15E299FCF4}"/>
              </a:ext>
            </a:extLst>
          </p:cNvPr>
          <p:cNvSpPr>
            <a:spLocks noGrp="1"/>
          </p:cNvSpPr>
          <p:nvPr>
            <p:ph type="title"/>
          </p:nvPr>
        </p:nvSpPr>
        <p:spPr>
          <a:xfrm>
            <a:off x="838200" y="365125"/>
            <a:ext cx="11485880" cy="1325563"/>
          </a:xfrm>
        </p:spPr>
        <p:txBody>
          <a:bodyPr>
            <a:normAutofit fontScale="90000"/>
          </a:bodyPr>
          <a:lstStyle/>
          <a:p>
            <a:r>
              <a:rPr lang="en-US" dirty="0"/>
              <a:t>A filter has an area of 50 sq ft with a backwash pumping rate of 1.7 </a:t>
            </a:r>
            <a:r>
              <a:rPr lang="en-US" dirty="0" err="1"/>
              <a:t>cfs</a:t>
            </a:r>
            <a:r>
              <a:rPr lang="en-US" dirty="0"/>
              <a:t>. What is the backwash rate in gallons per minute per square foot?</a:t>
            </a:r>
          </a:p>
        </p:txBody>
      </p:sp>
      <p:sp>
        <p:nvSpPr>
          <p:cNvPr id="3" name="Slide Number Placeholder 2">
            <a:extLst>
              <a:ext uri="{FF2B5EF4-FFF2-40B4-BE49-F238E27FC236}">
                <a16:creationId xmlns:a16="http://schemas.microsoft.com/office/drawing/2014/main" id="{E0CD866C-C3C4-99C9-4541-2D579AA60527}"/>
              </a:ext>
            </a:extLst>
          </p:cNvPr>
          <p:cNvSpPr>
            <a:spLocks noGrp="1"/>
          </p:cNvSpPr>
          <p:nvPr>
            <p:ph type="sldNum" sz="quarter" idx="12"/>
          </p:nvPr>
        </p:nvSpPr>
        <p:spPr/>
        <p:txBody>
          <a:bodyPr/>
          <a:lstStyle/>
          <a:p>
            <a:fld id="{F20C37C9-24C4-43B8-8913-454A35791113}" type="slidenum">
              <a:rPr lang="en-US" smtClean="0"/>
              <a:t>30</a:t>
            </a:fld>
            <a:endParaRPr lang="en-US"/>
          </a:p>
        </p:txBody>
      </p:sp>
      <p:grpSp>
        <p:nvGrpSpPr>
          <p:cNvPr id="9" name="Group 8">
            <a:extLst>
              <a:ext uri="{FF2B5EF4-FFF2-40B4-BE49-F238E27FC236}">
                <a16:creationId xmlns:a16="http://schemas.microsoft.com/office/drawing/2014/main" id="{90C35DE2-2D0F-F75B-1D20-E3DD2BD6E132}"/>
              </a:ext>
            </a:extLst>
          </p:cNvPr>
          <p:cNvGrpSpPr/>
          <p:nvPr/>
        </p:nvGrpSpPr>
        <p:grpSpPr>
          <a:xfrm>
            <a:off x="10237098" y="4638825"/>
            <a:ext cx="1143943" cy="1143943"/>
            <a:chOff x="10769536" y="614145"/>
            <a:chExt cx="1143943" cy="1143943"/>
          </a:xfrm>
        </p:grpSpPr>
        <p:pic>
          <p:nvPicPr>
            <p:cNvPr id="18" name="Graphic 17" descr="Raised hand with solid fill">
              <a:extLst>
                <a:ext uri="{FF2B5EF4-FFF2-40B4-BE49-F238E27FC236}">
                  <a16:creationId xmlns:a16="http://schemas.microsoft.com/office/drawing/2014/main" id="{7FED773B-D2A9-D057-F54A-C69EDBDB58D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769536" y="614145"/>
              <a:ext cx="1143943" cy="1143943"/>
            </a:xfrm>
            <a:prstGeom prst="rect">
              <a:avLst/>
            </a:prstGeom>
          </p:spPr>
        </p:pic>
        <p:sp>
          <p:nvSpPr>
            <p:cNvPr id="19" name="TextBox 18">
              <a:extLst>
                <a:ext uri="{FF2B5EF4-FFF2-40B4-BE49-F238E27FC236}">
                  <a16:creationId xmlns:a16="http://schemas.microsoft.com/office/drawing/2014/main" id="{CB280E0A-FC87-B31B-EE9E-76A5CE9A6E67}"/>
                </a:ext>
              </a:extLst>
            </p:cNvPr>
            <p:cNvSpPr txBox="1"/>
            <p:nvPr/>
          </p:nvSpPr>
          <p:spPr>
            <a:xfrm>
              <a:off x="11113484" y="1136291"/>
              <a:ext cx="331200" cy="523220"/>
            </a:xfrm>
            <a:prstGeom prst="rect">
              <a:avLst/>
            </a:prstGeom>
            <a:noFill/>
            <a:ln>
              <a:noFill/>
            </a:ln>
          </p:spPr>
          <p:txBody>
            <a:bodyPr wrap="square" rtlCol="0">
              <a:spAutoFit/>
            </a:bodyPr>
            <a:lstStyle/>
            <a:p>
              <a:pPr algn="ctr"/>
              <a:r>
                <a:rPr lang="en-US" sz="2800" b="1" dirty="0">
                  <a:solidFill>
                    <a:schemeClr val="bg1"/>
                  </a:solidFill>
                </a:rPr>
                <a:t>6</a:t>
              </a:r>
            </a:p>
          </p:txBody>
        </p:sp>
      </p:grpSp>
    </p:spTree>
    <p:extLst>
      <p:ext uri="{BB962C8B-B14F-4D97-AF65-F5344CB8AC3E}">
        <p14:creationId xmlns:p14="http://schemas.microsoft.com/office/powerpoint/2010/main" val="109569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left)">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grpId="0" nodeType="afterEffect">
                                  <p:stCondLst>
                                    <p:cond delay="500"/>
                                  </p:stCondLst>
                                  <p:childTnLst>
                                    <p:set>
                                      <p:cBhvr>
                                        <p:cTn id="2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grpId="0" nodeType="afterEffect">
                                  <p:stCondLst>
                                    <p:cond delay="500"/>
                                  </p:stCondLst>
                                  <p:childTnLst>
                                    <p:set>
                                      <p:cBhvr>
                                        <p:cTn id="27"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7"/>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left)">
                                      <p:cBhvr>
                                        <p:cTn id="40" dur="500"/>
                                        <p:tgtEl>
                                          <p:spTgt spid="14"/>
                                        </p:tgtEl>
                                      </p:cBhvr>
                                    </p:animEffect>
                                  </p:childTnLst>
                                </p:cTn>
                              </p:par>
                            </p:childTnLst>
                          </p:cTn>
                        </p:par>
                        <p:par>
                          <p:cTn id="41" fill="hold">
                            <p:stCondLst>
                              <p:cond delay="500"/>
                            </p:stCondLst>
                            <p:childTnLst>
                              <p:par>
                                <p:cTn id="42" presetID="22" presetClass="entr" presetSubtype="4" fill="hold" nodeType="afterEffect">
                                  <p:stCondLst>
                                    <p:cond delay="250"/>
                                  </p:stCondLst>
                                  <p:childTnLst>
                                    <p:set>
                                      <p:cBhvr>
                                        <p:cTn id="43" dur="1" fill="hold">
                                          <p:stCondLst>
                                            <p:cond delay="0"/>
                                          </p:stCondLst>
                                        </p:cTn>
                                        <p:tgtEl>
                                          <p:spTgt spid="15"/>
                                        </p:tgtEl>
                                        <p:attrNameLst>
                                          <p:attrName>style.visibility</p:attrName>
                                        </p:attrNameLst>
                                      </p:cBhvr>
                                      <p:to>
                                        <p:strVal val="visible"/>
                                      </p:to>
                                    </p:set>
                                    <p:animEffect transition="in" filter="wipe(down)">
                                      <p:cBhvr>
                                        <p:cTn id="44" dur="500"/>
                                        <p:tgtEl>
                                          <p:spTgt spid="15"/>
                                        </p:tgtEl>
                                      </p:cBhvr>
                                    </p:animEffect>
                                  </p:childTnLst>
                                </p:cTn>
                              </p:par>
                            </p:childTnLst>
                          </p:cTn>
                        </p:par>
                        <p:par>
                          <p:cTn id="45" fill="hold">
                            <p:stCondLst>
                              <p:cond delay="1250"/>
                            </p:stCondLst>
                            <p:childTnLst>
                              <p:par>
                                <p:cTn id="46" presetID="22" presetClass="entr" presetSubtype="4" fill="hold" nodeType="afterEffect">
                                  <p:stCondLst>
                                    <p:cond delay="250"/>
                                  </p:stCondLst>
                                  <p:childTnLst>
                                    <p:set>
                                      <p:cBhvr>
                                        <p:cTn id="47" dur="1" fill="hold">
                                          <p:stCondLst>
                                            <p:cond delay="0"/>
                                          </p:stCondLst>
                                        </p:cTn>
                                        <p:tgtEl>
                                          <p:spTgt spid="16"/>
                                        </p:tgtEl>
                                        <p:attrNameLst>
                                          <p:attrName>style.visibility</p:attrName>
                                        </p:attrNameLst>
                                      </p:cBhvr>
                                      <p:to>
                                        <p:strVal val="visible"/>
                                      </p:to>
                                    </p:set>
                                    <p:animEffect transition="in" filter="wipe(down)">
                                      <p:cBhvr>
                                        <p:cTn id="4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uiExpand="1" build="p"/>
      <p:bldP spid="10" grpId="0" animBg="1"/>
      <p:bldP spid="11" grpId="0" uiExpand="1" build="p"/>
      <p:bldP spid="12" grpId="0" animBg="1"/>
      <p:bldP spid="1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E2AD560-FBAC-4E0E-B202-CB3FEBC72237}"/>
              </a:ext>
            </a:extLst>
          </p:cNvPr>
          <p:cNvSpPr/>
          <p:nvPr/>
        </p:nvSpPr>
        <p:spPr>
          <a:xfrm rot="1301203">
            <a:off x="481577" y="1770547"/>
            <a:ext cx="10511935" cy="3154710"/>
          </a:xfrm>
          <a:prstGeom prst="rect">
            <a:avLst/>
          </a:prstGeom>
          <a:noFill/>
        </p:spPr>
        <p:txBody>
          <a:bodyPr wrap="square" lIns="91440" tIns="45720" rIns="91440" bIns="45720">
            <a:spAutoFit/>
          </a:bodyPr>
          <a:lstStyle/>
          <a:p>
            <a:pPr algn="ctr"/>
            <a:r>
              <a:rPr lang="en-US" sz="19900" b="1" cap="none" spc="0" dirty="0">
                <a:ln w="9525">
                  <a:solidFill>
                    <a:schemeClr val="bg1">
                      <a:alpha val="20000"/>
                    </a:schemeClr>
                  </a:solidFill>
                  <a:prstDash val="solid"/>
                </a:ln>
                <a:solidFill>
                  <a:schemeClr val="accent6">
                    <a:lumMod val="75000"/>
                    <a:alpha val="10000"/>
                  </a:schemeClr>
                </a:solidFill>
                <a:effectLst>
                  <a:outerShdw blurRad="12700" dist="38100" dir="2700000" algn="tl" rotWithShape="0">
                    <a:schemeClr val="accent5">
                      <a:lumMod val="60000"/>
                      <a:lumOff val="40000"/>
                    </a:schemeClr>
                  </a:outerShdw>
                </a:effectLst>
              </a:rPr>
              <a:t>Practice</a:t>
            </a:r>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D5083F17-27BB-4AB8-8371-306D1BF05E10}"/>
                  </a:ext>
                </a:extLst>
              </p:cNvPr>
              <p:cNvSpPr txBox="1"/>
              <p:nvPr/>
            </p:nvSpPr>
            <p:spPr>
              <a:xfrm>
                <a:off x="1255749" y="3905863"/>
                <a:ext cx="9680498" cy="985911"/>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r>
                        <m:rPr>
                          <m:sty m:val="p"/>
                        </m:rPr>
                        <a:rPr lang="en-US" sz="2800" smtClean="0">
                          <a:latin typeface="Cambria Math" panose="02040503050406030204" pitchFamily="18" charset="0"/>
                          <a:ea typeface="Cambria Math" panose="02040503050406030204" pitchFamily="18" charset="0"/>
                          <a:cs typeface="Times New Roman" panose="02020603050405020304" pitchFamily="18" charset="0"/>
                        </a:rPr>
                        <m:t>B</m:t>
                      </m:r>
                      <m:r>
                        <m:rPr>
                          <m:sty m:val="p"/>
                        </m:rPr>
                        <a:rPr lang="en-US" sz="2800" b="0" i="0" smtClean="0">
                          <a:latin typeface="Cambria Math" panose="02040503050406030204" pitchFamily="18" charset="0"/>
                          <a:ea typeface="Cambria Math" panose="02040503050406030204" pitchFamily="18" charset="0"/>
                          <a:cs typeface="Times New Roman" panose="02020603050405020304" pitchFamily="18" charset="0"/>
                        </a:rPr>
                        <m:t>ackwash</m:t>
                      </m:r>
                      <m:r>
                        <a:rPr lang="en-US" sz="2800" b="0" i="0" smtClean="0">
                          <a:latin typeface="Cambria Math" panose="02040503050406030204" pitchFamily="18" charset="0"/>
                          <a:ea typeface="Cambria Math" panose="02040503050406030204" pitchFamily="18" charset="0"/>
                          <a:cs typeface="Times New Roman" panose="02020603050405020304" pitchFamily="18" charset="0"/>
                        </a:rPr>
                        <m:t> </m:t>
                      </m:r>
                      <m:r>
                        <m:rPr>
                          <m:sty m:val="p"/>
                        </m:rPr>
                        <a:rPr lang="en-US" sz="2800" b="0" i="0" smtClean="0">
                          <a:latin typeface="Cambria Math" panose="02040503050406030204" pitchFamily="18" charset="0"/>
                          <a:ea typeface="Cambria Math" panose="02040503050406030204" pitchFamily="18" charset="0"/>
                          <a:cs typeface="Times New Roman" panose="02020603050405020304" pitchFamily="18" charset="0"/>
                        </a:rPr>
                        <m:t>Rate</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US" sz="28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𝑔𝑝𝑚</m:t>
                          </m:r>
                        </m:num>
                        <m:den>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𝑓</m:t>
                          </m:r>
                          <m:sSup>
                            <m:sSupPr>
                              <m:ctrlPr>
                                <a:rPr lang="en-US" sz="28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𝑡</m:t>
                              </m:r>
                            </m:e>
                            <m:sup>
                              <m:r>
                                <a:rPr lang="en-US" sz="2800" b="0" i="1" smtClean="0">
                                  <a:latin typeface="Cambria Math" panose="02040503050406030204" pitchFamily="18" charset="0"/>
                                  <a:ea typeface="Cambria Math" panose="02040503050406030204" pitchFamily="18" charset="0"/>
                                  <a:cs typeface="Times New Roman" panose="02020603050405020304" pitchFamily="18" charset="0"/>
                                </a:rPr>
                                <m:t>2</m:t>
                              </m:r>
                            </m:sup>
                          </m:sSup>
                        </m:den>
                      </m:f>
                      <m:r>
                        <a:rPr lang="en-US" sz="28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US" sz="28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US" sz="2800" b="0" i="1" smtClean="0">
                              <a:latin typeface="Cambria Math" panose="02040503050406030204" pitchFamily="18" charset="0"/>
                              <a:ea typeface="Cambria Math" panose="02040503050406030204" pitchFamily="18" charset="0"/>
                              <a:cs typeface="Times New Roman" panose="02020603050405020304" pitchFamily="18" charset="0"/>
                            </a:rPr>
                            <m:t>763 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𝑔𝑝𝑚</m:t>
                          </m:r>
                        </m:num>
                        <m:den>
                          <m:r>
                            <a:rPr lang="en-US" sz="2800" b="0" i="1" smtClean="0">
                              <a:latin typeface="Cambria Math" panose="02040503050406030204" pitchFamily="18" charset="0"/>
                              <a:ea typeface="Cambria Math" panose="02040503050406030204" pitchFamily="18" charset="0"/>
                              <a:cs typeface="Times New Roman" panose="02020603050405020304" pitchFamily="18" charset="0"/>
                            </a:rPr>
                            <m:t>50 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𝑓</m:t>
                          </m:r>
                          <m:sSup>
                            <m:sSupPr>
                              <m:ctrlPr>
                                <a:rPr lang="en-US" sz="28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𝑡</m:t>
                              </m:r>
                            </m:e>
                            <m:sup>
                              <m:r>
                                <a:rPr lang="en-US" sz="2800" b="0" i="1" smtClean="0">
                                  <a:latin typeface="Cambria Math" panose="02040503050406030204" pitchFamily="18" charset="0"/>
                                  <a:ea typeface="Cambria Math" panose="02040503050406030204" pitchFamily="18" charset="0"/>
                                  <a:cs typeface="Times New Roman" panose="02020603050405020304" pitchFamily="18" charset="0"/>
                                </a:rPr>
                                <m:t>2</m:t>
                              </m:r>
                            </m:sup>
                          </m:sSup>
                        </m:den>
                      </m:f>
                      <m:r>
                        <a:rPr lang="en-US" sz="2800" b="0" i="1" smtClean="0">
                          <a:latin typeface="Cambria Math" panose="02040503050406030204" pitchFamily="18" charset="0"/>
                          <a:ea typeface="Cambria Math" panose="02040503050406030204" pitchFamily="18" charset="0"/>
                          <a:cs typeface="Times New Roman" panose="02020603050405020304" pitchFamily="18" charset="0"/>
                        </a:rPr>
                        <m:t>=</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𝟏𝟓</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𝟑</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 </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𝒈𝒑𝒎</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𝒇</m:t>
                      </m:r>
                      <m:sSup>
                        <m:sSupPr>
                          <m:ctrlPr>
                            <a:rPr lang="en-US" sz="2800" b="1"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𝒕</m:t>
                          </m:r>
                        </m:e>
                        <m:sup>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𝟐</m:t>
                          </m:r>
                        </m:sup>
                      </m:sSup>
                    </m:oMath>
                  </m:oMathPara>
                </a14:m>
                <a:endParaRPr lang="en-US" sz="2800" b="1" dirty="0">
                  <a:latin typeface="Cambria Math" panose="02040503050406030204" pitchFamily="18" charset="0"/>
                  <a:ea typeface="Cambria Math" panose="02040503050406030204" pitchFamily="18" charset="0"/>
                </a:endParaRPr>
              </a:p>
            </p:txBody>
          </p:sp>
        </mc:Choice>
        <mc:Fallback xmlns="">
          <p:sp>
            <p:nvSpPr>
              <p:cNvPr id="23" name="TextBox 22">
                <a:extLst>
                  <a:ext uri="{FF2B5EF4-FFF2-40B4-BE49-F238E27FC236}">
                    <a16:creationId xmlns:a16="http://schemas.microsoft.com/office/drawing/2014/main" id="{D5083F17-27BB-4AB8-8371-306D1BF05E10}"/>
                  </a:ext>
                </a:extLst>
              </p:cNvPr>
              <p:cNvSpPr txBox="1">
                <a:spLocks noRot="1" noChangeAspect="1" noMove="1" noResize="1" noEditPoints="1" noAdjustHandles="1" noChangeArrowheads="1" noChangeShapeType="1" noTextEdit="1"/>
              </p:cNvSpPr>
              <p:nvPr/>
            </p:nvSpPr>
            <p:spPr>
              <a:xfrm>
                <a:off x="1255749" y="3905863"/>
                <a:ext cx="9680498" cy="985911"/>
              </a:xfrm>
              <a:prstGeom prst="rect">
                <a:avLst/>
              </a:prstGeom>
              <a:blipFill>
                <a:blip r:embed="rId2"/>
                <a:stretch>
                  <a:fillRect/>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id="{92DF1836-06D8-4673-9F3A-55EFEBA60061}"/>
              </a:ext>
            </a:extLst>
          </p:cNvPr>
          <p:cNvSpPr txBox="1"/>
          <p:nvPr/>
        </p:nvSpPr>
        <p:spPr>
          <a:xfrm>
            <a:off x="1455266" y="5311644"/>
            <a:ext cx="9680498" cy="1261884"/>
          </a:xfrm>
          <a:prstGeom prst="rect">
            <a:avLst/>
          </a:prstGeom>
          <a:solidFill>
            <a:schemeClr val="accent5">
              <a:lumMod val="20000"/>
              <a:lumOff val="80000"/>
            </a:schemeClr>
          </a:solidFill>
          <a:ln w="38100">
            <a:solidFill>
              <a:schemeClr val="accent1"/>
            </a:solidFill>
          </a:ln>
        </p:spPr>
        <p:txBody>
          <a:bodyPr wrap="square" rtlCol="0">
            <a:spAutoFit/>
          </a:bodyPr>
          <a:lstStyle/>
          <a:p>
            <a:r>
              <a:rPr lang="en-US" sz="4000" b="1" dirty="0">
                <a:latin typeface="Cambria Math" panose="02040503050406030204" pitchFamily="18" charset="0"/>
                <a:ea typeface="Cambria Math" panose="02040503050406030204" pitchFamily="18" charset="0"/>
              </a:rPr>
              <a:t>15.3 gpm/ft</a:t>
            </a:r>
            <a:r>
              <a:rPr lang="en-US" sz="4000" b="1" baseline="30000" dirty="0">
                <a:latin typeface="Cambria Math" panose="02040503050406030204" pitchFamily="18" charset="0"/>
                <a:ea typeface="Cambria Math" panose="02040503050406030204" pitchFamily="18" charset="0"/>
              </a:rPr>
              <a:t>2</a:t>
            </a:r>
            <a:r>
              <a:rPr lang="en-US" sz="4000" b="1" dirty="0">
                <a:latin typeface="Cambria Math" panose="02040503050406030204" pitchFamily="18" charset="0"/>
                <a:ea typeface="Cambria Math" panose="02040503050406030204" pitchFamily="18" charset="0"/>
              </a:rPr>
              <a:t> </a:t>
            </a:r>
            <a:r>
              <a:rPr lang="en-US" sz="3600" dirty="0">
                <a:latin typeface="Cambria Math" panose="02040503050406030204" pitchFamily="18" charset="0"/>
                <a:ea typeface="Cambria Math" panose="02040503050406030204" pitchFamily="18" charset="0"/>
              </a:rPr>
              <a:t>is the backwash rate for this filter at a flow of 1.7 </a:t>
            </a:r>
            <a:r>
              <a:rPr lang="en-US" sz="3600" dirty="0" err="1">
                <a:latin typeface="Cambria Math" panose="02040503050406030204" pitchFamily="18" charset="0"/>
                <a:ea typeface="Cambria Math" panose="02040503050406030204" pitchFamily="18" charset="0"/>
              </a:rPr>
              <a:t>cfs</a:t>
            </a:r>
            <a:r>
              <a:rPr lang="en-US" sz="3600" dirty="0">
                <a:latin typeface="Cambria Math" panose="02040503050406030204" pitchFamily="18" charset="0"/>
                <a:ea typeface="Cambria Math" panose="02040503050406030204" pitchFamily="18" charset="0"/>
              </a:rPr>
              <a:t>.</a:t>
            </a:r>
          </a:p>
        </p:txBody>
      </p:sp>
      <p:sp>
        <p:nvSpPr>
          <p:cNvPr id="13" name="Title 1">
            <a:extLst>
              <a:ext uri="{FF2B5EF4-FFF2-40B4-BE49-F238E27FC236}">
                <a16:creationId xmlns:a16="http://schemas.microsoft.com/office/drawing/2014/main" id="{E5056D74-5342-47B6-AFCB-7A9492AD86CA}"/>
              </a:ext>
            </a:extLst>
          </p:cNvPr>
          <p:cNvSpPr>
            <a:spLocks noGrp="1"/>
          </p:cNvSpPr>
          <p:nvPr>
            <p:ph type="title"/>
          </p:nvPr>
        </p:nvSpPr>
        <p:spPr>
          <a:xfrm>
            <a:off x="838200" y="365125"/>
            <a:ext cx="11353800" cy="1325563"/>
          </a:xfrm>
        </p:spPr>
        <p:txBody>
          <a:bodyPr>
            <a:normAutofit fontScale="90000"/>
          </a:bodyPr>
          <a:lstStyle/>
          <a:p>
            <a:r>
              <a:rPr lang="en-US" dirty="0"/>
              <a:t>A filter has an area of 50 sq ft with a backwash pumping rate of 1.7 </a:t>
            </a:r>
            <a:r>
              <a:rPr lang="en-US" dirty="0" err="1"/>
              <a:t>cfs</a:t>
            </a:r>
            <a:r>
              <a:rPr lang="en-US" dirty="0"/>
              <a:t>. What is the backwash rate in gallons per minute per square foot?</a:t>
            </a:r>
          </a:p>
        </p:txBody>
      </p:sp>
      <p:sp>
        <p:nvSpPr>
          <p:cNvPr id="14" name="Content Placeholder 8">
            <a:extLst>
              <a:ext uri="{FF2B5EF4-FFF2-40B4-BE49-F238E27FC236}">
                <a16:creationId xmlns:a16="http://schemas.microsoft.com/office/drawing/2014/main" id="{376AC6F1-C47D-4B67-85C4-DB1E6ADD38BD}"/>
              </a:ext>
            </a:extLst>
          </p:cNvPr>
          <p:cNvSpPr txBox="1">
            <a:spLocks/>
          </p:cNvSpPr>
          <p:nvPr/>
        </p:nvSpPr>
        <p:spPr>
          <a:xfrm>
            <a:off x="1060201" y="3068709"/>
            <a:ext cx="4222687" cy="5847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en-US" b="1" dirty="0">
                <a:solidFill>
                  <a:schemeClr val="accent2"/>
                </a:solidFill>
              </a:rPr>
              <a:t>Filter area = 50 ft</a:t>
            </a:r>
            <a:r>
              <a:rPr lang="en-US" b="1" baseline="30000" dirty="0">
                <a:solidFill>
                  <a:schemeClr val="accent2"/>
                </a:solidFill>
              </a:rPr>
              <a:t>2</a:t>
            </a:r>
          </a:p>
        </p:txBody>
      </p:sp>
      <p:sp>
        <p:nvSpPr>
          <p:cNvPr id="15" name="Content Placeholder 8">
            <a:extLst>
              <a:ext uri="{FF2B5EF4-FFF2-40B4-BE49-F238E27FC236}">
                <a16:creationId xmlns:a16="http://schemas.microsoft.com/office/drawing/2014/main" id="{4F8070B6-9B8D-40C6-8BCD-76A3855AEA60}"/>
              </a:ext>
            </a:extLst>
          </p:cNvPr>
          <p:cNvSpPr txBox="1">
            <a:spLocks/>
          </p:cNvSpPr>
          <p:nvPr/>
        </p:nvSpPr>
        <p:spPr>
          <a:xfrm>
            <a:off x="6402091" y="3068709"/>
            <a:ext cx="3927913" cy="5847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en-US" b="1" dirty="0">
                <a:solidFill>
                  <a:schemeClr val="accent2"/>
                </a:solidFill>
              </a:rPr>
              <a:t>Flow rate = 763 gpm</a:t>
            </a:r>
          </a:p>
        </p:txBody>
      </p:sp>
      <p:pic>
        <p:nvPicPr>
          <p:cNvPr id="16" name="Picture 15">
            <a:extLst>
              <a:ext uri="{FF2B5EF4-FFF2-40B4-BE49-F238E27FC236}">
                <a16:creationId xmlns:a16="http://schemas.microsoft.com/office/drawing/2014/main" id="{5478102A-7843-4160-8A4E-52448396EABF}"/>
              </a:ext>
            </a:extLst>
          </p:cNvPr>
          <p:cNvPicPr>
            <a:picLocks noChangeAspect="1"/>
          </p:cNvPicPr>
          <p:nvPr/>
        </p:nvPicPr>
        <p:blipFill>
          <a:blip r:embed="rId3"/>
          <a:stretch>
            <a:fillRect/>
          </a:stretch>
        </p:blipFill>
        <p:spPr>
          <a:xfrm>
            <a:off x="2558676" y="2062011"/>
            <a:ext cx="7074645" cy="890127"/>
          </a:xfrm>
          <a:prstGeom prst="rect">
            <a:avLst/>
          </a:prstGeom>
          <a:ln w="38100">
            <a:solidFill>
              <a:schemeClr val="accent1"/>
            </a:solidFill>
          </a:ln>
        </p:spPr>
      </p:pic>
      <p:sp>
        <p:nvSpPr>
          <p:cNvPr id="2" name="Slide Number Placeholder 1">
            <a:extLst>
              <a:ext uri="{FF2B5EF4-FFF2-40B4-BE49-F238E27FC236}">
                <a16:creationId xmlns:a16="http://schemas.microsoft.com/office/drawing/2014/main" id="{2CD335D8-6DD7-4CCE-161F-805BD4DD78D9}"/>
              </a:ext>
            </a:extLst>
          </p:cNvPr>
          <p:cNvSpPr>
            <a:spLocks noGrp="1"/>
          </p:cNvSpPr>
          <p:nvPr>
            <p:ph type="sldNum" sz="quarter" idx="12"/>
          </p:nvPr>
        </p:nvSpPr>
        <p:spPr/>
        <p:txBody>
          <a:bodyPr/>
          <a:lstStyle/>
          <a:p>
            <a:fld id="{F20C37C9-24C4-43B8-8913-454A35791113}" type="slidenum">
              <a:rPr lang="en-US" smtClean="0"/>
              <a:t>31</a:t>
            </a:fld>
            <a:endParaRPr lang="en-US"/>
          </a:p>
        </p:txBody>
      </p:sp>
      <p:grpSp>
        <p:nvGrpSpPr>
          <p:cNvPr id="4" name="Group 3">
            <a:extLst>
              <a:ext uri="{FF2B5EF4-FFF2-40B4-BE49-F238E27FC236}">
                <a16:creationId xmlns:a16="http://schemas.microsoft.com/office/drawing/2014/main" id="{611D8770-CF40-C69F-18A3-5421DF1162A8}"/>
              </a:ext>
            </a:extLst>
          </p:cNvPr>
          <p:cNvGrpSpPr/>
          <p:nvPr/>
        </p:nvGrpSpPr>
        <p:grpSpPr>
          <a:xfrm>
            <a:off x="10437123" y="1654332"/>
            <a:ext cx="1143943" cy="1143943"/>
            <a:chOff x="10769536" y="614145"/>
            <a:chExt cx="1143943" cy="1143943"/>
          </a:xfrm>
        </p:grpSpPr>
        <p:pic>
          <p:nvPicPr>
            <p:cNvPr id="5" name="Graphic 4" descr="Raised hand with solid fill">
              <a:extLst>
                <a:ext uri="{FF2B5EF4-FFF2-40B4-BE49-F238E27FC236}">
                  <a16:creationId xmlns:a16="http://schemas.microsoft.com/office/drawing/2014/main" id="{56B0F75C-4A1C-4DF2-CF9D-9D233B8BB96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769536" y="614145"/>
              <a:ext cx="1143943" cy="1143943"/>
            </a:xfrm>
            <a:prstGeom prst="rect">
              <a:avLst/>
            </a:prstGeom>
          </p:spPr>
        </p:pic>
        <p:sp>
          <p:nvSpPr>
            <p:cNvPr id="6" name="TextBox 5">
              <a:extLst>
                <a:ext uri="{FF2B5EF4-FFF2-40B4-BE49-F238E27FC236}">
                  <a16:creationId xmlns:a16="http://schemas.microsoft.com/office/drawing/2014/main" id="{B2E1F782-DD45-3B6C-BE58-1C4DF91A2FC6}"/>
                </a:ext>
              </a:extLst>
            </p:cNvPr>
            <p:cNvSpPr txBox="1"/>
            <p:nvPr/>
          </p:nvSpPr>
          <p:spPr>
            <a:xfrm>
              <a:off x="11113484" y="1136291"/>
              <a:ext cx="331200" cy="523220"/>
            </a:xfrm>
            <a:prstGeom prst="rect">
              <a:avLst/>
            </a:prstGeom>
            <a:noFill/>
            <a:ln>
              <a:noFill/>
            </a:ln>
          </p:spPr>
          <p:txBody>
            <a:bodyPr wrap="square" rtlCol="0">
              <a:spAutoFit/>
            </a:bodyPr>
            <a:lstStyle/>
            <a:p>
              <a:pPr algn="ctr"/>
              <a:r>
                <a:rPr lang="en-US" sz="2800" b="1" dirty="0">
                  <a:solidFill>
                    <a:schemeClr val="bg1"/>
                  </a:solidFill>
                </a:rPr>
                <a:t>7</a:t>
              </a:r>
            </a:p>
          </p:txBody>
        </p:sp>
      </p:grpSp>
    </p:spTree>
    <p:extLst>
      <p:ext uri="{BB962C8B-B14F-4D97-AF65-F5344CB8AC3E}">
        <p14:creationId xmlns:p14="http://schemas.microsoft.com/office/powerpoint/2010/main" val="932853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11"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B20335F-00FC-4422-4BCA-ECDB0F3873E1}"/>
              </a:ext>
            </a:extLst>
          </p:cNvPr>
          <p:cNvSpPr/>
          <p:nvPr/>
        </p:nvSpPr>
        <p:spPr>
          <a:xfrm rot="1301203">
            <a:off x="481577" y="1770547"/>
            <a:ext cx="10511935" cy="3154710"/>
          </a:xfrm>
          <a:prstGeom prst="rect">
            <a:avLst/>
          </a:prstGeom>
          <a:noFill/>
        </p:spPr>
        <p:txBody>
          <a:bodyPr wrap="square" lIns="91440" tIns="45720" rIns="91440" bIns="45720">
            <a:spAutoFit/>
          </a:bodyPr>
          <a:lstStyle/>
          <a:p>
            <a:pPr algn="ctr"/>
            <a:r>
              <a:rPr lang="en-US" sz="19900" b="1" cap="none" spc="0" dirty="0">
                <a:ln w="9525">
                  <a:solidFill>
                    <a:schemeClr val="bg1">
                      <a:alpha val="20000"/>
                    </a:schemeClr>
                  </a:solidFill>
                  <a:prstDash val="solid"/>
                </a:ln>
                <a:solidFill>
                  <a:schemeClr val="accent6">
                    <a:lumMod val="75000"/>
                    <a:alpha val="10000"/>
                  </a:schemeClr>
                </a:solidFill>
                <a:effectLst>
                  <a:outerShdw blurRad="12700" dist="38100" dir="2700000" algn="tl" rotWithShape="0">
                    <a:schemeClr val="accent5">
                      <a:lumMod val="60000"/>
                      <a:lumOff val="40000"/>
                    </a:schemeClr>
                  </a:outerShdw>
                </a:effectLst>
              </a:rPr>
              <a:t>Practice</a:t>
            </a:r>
          </a:p>
        </p:txBody>
      </p:sp>
      <p:pic>
        <p:nvPicPr>
          <p:cNvPr id="4" name="Content Placeholder 3">
            <a:extLst>
              <a:ext uri="{FF2B5EF4-FFF2-40B4-BE49-F238E27FC236}">
                <a16:creationId xmlns:a16="http://schemas.microsoft.com/office/drawing/2014/main" id="{554BB13A-FE91-4494-8360-2FC8C03292C3}"/>
              </a:ext>
            </a:extLst>
          </p:cNvPr>
          <p:cNvPicPr>
            <a:picLocks noGrp="1" noChangeAspect="1"/>
          </p:cNvPicPr>
          <p:nvPr>
            <p:ph idx="1"/>
          </p:nvPr>
        </p:nvPicPr>
        <p:blipFill>
          <a:blip r:embed="rId2">
            <a:clrChange>
              <a:clrFrom>
                <a:srgbClr val="FFFFFF"/>
              </a:clrFrom>
              <a:clrTo>
                <a:srgbClr val="FFFFFF">
                  <a:alpha val="0"/>
                </a:srgbClr>
              </a:clrTo>
            </a:clrChange>
          </a:blip>
          <a:stretch>
            <a:fillRect/>
          </a:stretch>
        </p:blipFill>
        <p:spPr>
          <a:xfrm>
            <a:off x="310835" y="2081838"/>
            <a:ext cx="11570329" cy="1102655"/>
          </a:xfrm>
          <a:prstGeom prst="rect">
            <a:avLst/>
          </a:prstGeom>
          <a:solidFill>
            <a:schemeClr val="bg1"/>
          </a:solidFill>
          <a:ln w="38100">
            <a:solidFill>
              <a:schemeClr val="accent1"/>
            </a:solidFill>
          </a:ln>
        </p:spPr>
      </p:pic>
      <p:sp>
        <p:nvSpPr>
          <p:cNvPr id="5" name="Rectangle 4">
            <a:extLst>
              <a:ext uri="{FF2B5EF4-FFF2-40B4-BE49-F238E27FC236}">
                <a16:creationId xmlns:a16="http://schemas.microsoft.com/office/drawing/2014/main" id="{C23137EE-2DF0-4F2E-B496-D1C31D1F48F1}"/>
              </a:ext>
            </a:extLst>
          </p:cNvPr>
          <p:cNvSpPr/>
          <p:nvPr/>
        </p:nvSpPr>
        <p:spPr>
          <a:xfrm>
            <a:off x="4790049" y="776288"/>
            <a:ext cx="6323428" cy="457200"/>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4DE5CE6F-F9F3-4626-B56B-5562014A7C09}"/>
              </a:ext>
            </a:extLst>
          </p:cNvPr>
          <p:cNvSpPr/>
          <p:nvPr/>
        </p:nvSpPr>
        <p:spPr>
          <a:xfrm>
            <a:off x="887506" y="1350059"/>
            <a:ext cx="7264722" cy="457200"/>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Content Placeholder 8">
            <a:extLst>
              <a:ext uri="{FF2B5EF4-FFF2-40B4-BE49-F238E27FC236}">
                <a16:creationId xmlns:a16="http://schemas.microsoft.com/office/drawing/2014/main" id="{A16DEE34-D172-40E7-8288-454B4D843AB6}"/>
              </a:ext>
            </a:extLst>
          </p:cNvPr>
          <p:cNvSpPr txBox="1">
            <a:spLocks/>
          </p:cNvSpPr>
          <p:nvPr/>
        </p:nvSpPr>
        <p:spPr>
          <a:xfrm>
            <a:off x="421914" y="3353309"/>
            <a:ext cx="5674085" cy="58477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en-US" b="1" dirty="0">
                <a:solidFill>
                  <a:schemeClr val="accent2"/>
                </a:solidFill>
              </a:rPr>
              <a:t>Filter backwash rate = 15.3 gpm/ft</a:t>
            </a:r>
            <a:r>
              <a:rPr lang="en-US" b="1" baseline="30000" dirty="0">
                <a:solidFill>
                  <a:schemeClr val="accent2"/>
                </a:solidFill>
              </a:rPr>
              <a:t>2</a:t>
            </a:r>
          </a:p>
        </p:txBody>
      </p:sp>
      <p:sp>
        <p:nvSpPr>
          <p:cNvPr id="9" name="Rectangle 8">
            <a:extLst>
              <a:ext uri="{FF2B5EF4-FFF2-40B4-BE49-F238E27FC236}">
                <a16:creationId xmlns:a16="http://schemas.microsoft.com/office/drawing/2014/main" id="{0A28E84B-2A7F-4B86-8FEE-40A58E397F9E}"/>
              </a:ext>
            </a:extLst>
          </p:cNvPr>
          <p:cNvSpPr/>
          <p:nvPr/>
        </p:nvSpPr>
        <p:spPr>
          <a:xfrm>
            <a:off x="887506" y="248554"/>
            <a:ext cx="9810973" cy="4572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6DFD7D52-7250-4246-A1D8-33177D6BB86C}"/>
              </a:ext>
            </a:extLst>
          </p:cNvPr>
          <p:cNvSpPr/>
          <p:nvPr/>
        </p:nvSpPr>
        <p:spPr>
          <a:xfrm>
            <a:off x="887506" y="756275"/>
            <a:ext cx="3698562" cy="4572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45C23260-F577-433F-B11A-EA1A547C6114}"/>
                  </a:ext>
                </a:extLst>
              </p:cNvPr>
              <p:cNvSpPr txBox="1"/>
              <p:nvPr/>
            </p:nvSpPr>
            <p:spPr>
              <a:xfrm>
                <a:off x="0" y="3905863"/>
                <a:ext cx="12421771" cy="1032462"/>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r>
                        <m:rPr>
                          <m:sty m:val="p"/>
                        </m:rPr>
                        <a:rPr lang="en-US" sz="2800" b="0" i="0" smtClean="0">
                          <a:latin typeface="Cambria Math" panose="02040503050406030204" pitchFamily="18" charset="0"/>
                          <a:ea typeface="Cambria Math" panose="02040503050406030204" pitchFamily="18" charset="0"/>
                          <a:cs typeface="Times New Roman" panose="02020603050405020304" pitchFamily="18" charset="0"/>
                        </a:rPr>
                        <m:t>Filter</m:t>
                      </m:r>
                      <m:r>
                        <a:rPr lang="en-US" sz="2800" b="0" i="0" smtClean="0">
                          <a:latin typeface="Cambria Math" panose="02040503050406030204" pitchFamily="18" charset="0"/>
                          <a:ea typeface="Cambria Math" panose="02040503050406030204" pitchFamily="18" charset="0"/>
                          <a:cs typeface="Times New Roman" panose="02020603050405020304" pitchFamily="18" charset="0"/>
                        </a:rPr>
                        <m:t> </m:t>
                      </m:r>
                      <m:r>
                        <m:rPr>
                          <m:sty m:val="p"/>
                        </m:rPr>
                        <a:rPr lang="en-US" sz="2800" smtClean="0">
                          <a:latin typeface="Cambria Math" panose="02040503050406030204" pitchFamily="18" charset="0"/>
                          <a:ea typeface="Cambria Math" panose="02040503050406030204" pitchFamily="18" charset="0"/>
                          <a:cs typeface="Times New Roman" panose="02020603050405020304" pitchFamily="18" charset="0"/>
                        </a:rPr>
                        <m:t>B</m:t>
                      </m:r>
                      <m:r>
                        <m:rPr>
                          <m:sty m:val="p"/>
                        </m:rPr>
                        <a:rPr lang="en-US" sz="2800" b="0" i="0" smtClean="0">
                          <a:latin typeface="Cambria Math" panose="02040503050406030204" pitchFamily="18" charset="0"/>
                          <a:ea typeface="Cambria Math" panose="02040503050406030204" pitchFamily="18" charset="0"/>
                          <a:cs typeface="Times New Roman" panose="02020603050405020304" pitchFamily="18" charset="0"/>
                        </a:rPr>
                        <m:t>ackwash</m:t>
                      </m:r>
                      <m:r>
                        <a:rPr lang="en-US" sz="2800" b="0" i="0" smtClean="0">
                          <a:latin typeface="Cambria Math" panose="02040503050406030204" pitchFamily="18" charset="0"/>
                          <a:ea typeface="Cambria Math" panose="02040503050406030204" pitchFamily="18" charset="0"/>
                          <a:cs typeface="Times New Roman" panose="02020603050405020304" pitchFamily="18" charset="0"/>
                        </a:rPr>
                        <m:t> </m:t>
                      </m:r>
                      <m:r>
                        <m:rPr>
                          <m:sty m:val="p"/>
                        </m:rPr>
                        <a:rPr lang="en-US" sz="2800" b="0" i="0" smtClean="0">
                          <a:latin typeface="Cambria Math" panose="02040503050406030204" pitchFamily="18" charset="0"/>
                          <a:ea typeface="Cambria Math" panose="02040503050406030204" pitchFamily="18" charset="0"/>
                          <a:cs typeface="Times New Roman" panose="02020603050405020304" pitchFamily="18" charset="0"/>
                        </a:rPr>
                        <m:t>Rise</m:t>
                      </m:r>
                      <m:r>
                        <a:rPr lang="en-US" sz="2800" b="0" i="0" smtClean="0">
                          <a:latin typeface="Cambria Math" panose="02040503050406030204" pitchFamily="18" charset="0"/>
                          <a:ea typeface="Cambria Math" panose="02040503050406030204" pitchFamily="18" charset="0"/>
                          <a:cs typeface="Times New Roman" panose="02020603050405020304" pitchFamily="18" charset="0"/>
                        </a:rPr>
                        <m:t> </m:t>
                      </m:r>
                      <m:r>
                        <m:rPr>
                          <m:sty m:val="p"/>
                        </m:rPr>
                        <a:rPr lang="en-US" sz="2800" b="0" i="0" smtClean="0">
                          <a:latin typeface="Cambria Math" panose="02040503050406030204" pitchFamily="18" charset="0"/>
                          <a:ea typeface="Cambria Math" panose="02040503050406030204" pitchFamily="18" charset="0"/>
                          <a:cs typeface="Times New Roman" panose="02020603050405020304" pitchFamily="18" charset="0"/>
                        </a:rPr>
                        <m:t>Rate</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𝑖𝑛</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𝑚𝑖𝑛</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US" sz="28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US" sz="2800" b="0" i="1" smtClean="0">
                              <a:latin typeface="Cambria Math" panose="02040503050406030204" pitchFamily="18" charset="0"/>
                              <a:ea typeface="Cambria Math" panose="02040503050406030204" pitchFamily="18" charset="0"/>
                              <a:cs typeface="Times New Roman" panose="02020603050405020304" pitchFamily="18" charset="0"/>
                            </a:rPr>
                            <m:t>(</m:t>
                          </m:r>
                          <m:r>
                            <a:rPr lang="en-US" sz="2800" i="1">
                              <a:latin typeface="Cambria Math" panose="02040503050406030204" pitchFamily="18" charset="0"/>
                              <a:ea typeface="Cambria Math" panose="02040503050406030204" pitchFamily="18" charset="0"/>
                              <a:cs typeface="Times New Roman" panose="02020603050405020304" pitchFamily="18" charset="0"/>
                            </a:rPr>
                            <m:t>1</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5.3 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𝑔𝑝𝑚</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𝑓</m:t>
                          </m:r>
                          <m:sSup>
                            <m:sSupPr>
                              <m:ctrlPr>
                                <a:rPr lang="en-US" sz="28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𝑡</m:t>
                              </m:r>
                            </m:e>
                            <m:sup>
                              <m:r>
                                <a:rPr lang="en-US" sz="2800" b="0" i="1" smtClean="0">
                                  <a:latin typeface="Cambria Math" panose="02040503050406030204" pitchFamily="18" charset="0"/>
                                  <a:ea typeface="Cambria Math" panose="02040503050406030204" pitchFamily="18" charset="0"/>
                                  <a:cs typeface="Times New Roman" panose="02020603050405020304" pitchFamily="18" charset="0"/>
                                </a:rPr>
                                <m:t>2</m:t>
                              </m:r>
                            </m:sup>
                          </m:sSup>
                          <m:r>
                            <a:rPr lang="en-US" sz="2800" b="0" i="1" smtClean="0">
                              <a:latin typeface="Cambria Math" panose="02040503050406030204" pitchFamily="18" charset="0"/>
                              <a:ea typeface="Cambria Math" panose="02040503050406030204" pitchFamily="18" charset="0"/>
                              <a:cs typeface="Times New Roman" panose="02020603050405020304" pitchFamily="18" charset="0"/>
                            </a:rPr>
                            <m:t>)12</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𝑖𝑛</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𝑓𝑡</m:t>
                          </m:r>
                        </m:num>
                        <m:den>
                          <m:r>
                            <a:rPr lang="en-US" sz="2800" b="0" i="1" smtClean="0">
                              <a:latin typeface="Cambria Math" panose="02040503050406030204" pitchFamily="18" charset="0"/>
                              <a:ea typeface="Cambria Math" panose="02040503050406030204" pitchFamily="18" charset="0"/>
                              <a:cs typeface="Times New Roman" panose="02020603050405020304" pitchFamily="18" charset="0"/>
                            </a:rPr>
                            <m:t>7.48</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𝑔𝑎𝑙</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𝑓</m:t>
                          </m:r>
                          <m:sSup>
                            <m:sSupPr>
                              <m:ctrlPr>
                                <a:rPr lang="en-US" sz="28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𝑡</m:t>
                              </m:r>
                            </m:e>
                            <m:sup>
                              <m:r>
                                <a:rPr lang="en-US" sz="2800" b="0" i="1" smtClean="0">
                                  <a:latin typeface="Cambria Math" panose="02040503050406030204" pitchFamily="18" charset="0"/>
                                  <a:ea typeface="Cambria Math" panose="02040503050406030204" pitchFamily="18" charset="0"/>
                                  <a:cs typeface="Times New Roman" panose="02020603050405020304" pitchFamily="18" charset="0"/>
                                </a:rPr>
                                <m:t>3</m:t>
                              </m:r>
                            </m:sup>
                          </m:sSup>
                        </m:den>
                      </m:f>
                      <m:r>
                        <a:rPr lang="en-US" sz="2800" b="0" i="1" smtClean="0">
                          <a:latin typeface="Cambria Math" panose="02040503050406030204" pitchFamily="18" charset="0"/>
                          <a:ea typeface="Cambria Math" panose="02040503050406030204" pitchFamily="18" charset="0"/>
                          <a:cs typeface="Times New Roman" panose="02020603050405020304" pitchFamily="18" charset="0"/>
                        </a:rPr>
                        <m:t>=</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𝟐𝟒</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𝟓</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 </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𝒊𝒏</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𝒎𝒊𝒏</m:t>
                      </m:r>
                    </m:oMath>
                  </m:oMathPara>
                </a14:m>
                <a:endParaRPr lang="en-US" sz="2800" b="1" dirty="0">
                  <a:latin typeface="Cambria Math" panose="02040503050406030204" pitchFamily="18" charset="0"/>
                  <a:ea typeface="Cambria Math" panose="02040503050406030204" pitchFamily="18" charset="0"/>
                </a:endParaRPr>
              </a:p>
            </p:txBody>
          </p:sp>
        </mc:Choice>
        <mc:Fallback xmlns="">
          <p:sp>
            <p:nvSpPr>
              <p:cNvPr id="11" name="TextBox 10">
                <a:extLst>
                  <a:ext uri="{FF2B5EF4-FFF2-40B4-BE49-F238E27FC236}">
                    <a16:creationId xmlns:a16="http://schemas.microsoft.com/office/drawing/2014/main" id="{45C23260-F577-433F-B11A-EA1A547C6114}"/>
                  </a:ext>
                </a:extLst>
              </p:cNvPr>
              <p:cNvSpPr txBox="1">
                <a:spLocks noRot="1" noChangeAspect="1" noMove="1" noResize="1" noEditPoints="1" noAdjustHandles="1" noChangeArrowheads="1" noChangeShapeType="1" noTextEdit="1"/>
              </p:cNvSpPr>
              <p:nvPr/>
            </p:nvSpPr>
            <p:spPr>
              <a:xfrm>
                <a:off x="0" y="3905863"/>
                <a:ext cx="12421771" cy="1032462"/>
              </a:xfrm>
              <a:prstGeom prst="rect">
                <a:avLst/>
              </a:prstGeom>
              <a:blipFill>
                <a:blip r:embed="rId3"/>
                <a:stretch>
                  <a:fillRect/>
                </a:stretch>
              </a:blipFill>
            </p:spPr>
            <p:txBody>
              <a:bodyPr/>
              <a:lstStyle/>
              <a:p>
                <a:r>
                  <a:rPr lang="en-US">
                    <a:noFill/>
                  </a:rPr>
                  <a:t> </a:t>
                </a:r>
              </a:p>
            </p:txBody>
          </p:sp>
        </mc:Fallback>
      </mc:AlternateContent>
      <p:sp>
        <p:nvSpPr>
          <p:cNvPr id="12" name="TextBox 11">
            <a:extLst>
              <a:ext uri="{FF2B5EF4-FFF2-40B4-BE49-F238E27FC236}">
                <a16:creationId xmlns:a16="http://schemas.microsoft.com/office/drawing/2014/main" id="{5538E80D-F4E9-49BB-BE4F-B17771FB62C9}"/>
              </a:ext>
            </a:extLst>
          </p:cNvPr>
          <p:cNvSpPr txBox="1"/>
          <p:nvPr/>
        </p:nvSpPr>
        <p:spPr>
          <a:xfrm>
            <a:off x="421914" y="5311644"/>
            <a:ext cx="11113594" cy="1261884"/>
          </a:xfrm>
          <a:prstGeom prst="rect">
            <a:avLst/>
          </a:prstGeom>
          <a:solidFill>
            <a:schemeClr val="accent5">
              <a:lumMod val="20000"/>
              <a:lumOff val="80000"/>
            </a:schemeClr>
          </a:solidFill>
          <a:ln w="38100">
            <a:solidFill>
              <a:schemeClr val="accent1"/>
            </a:solidFill>
          </a:ln>
        </p:spPr>
        <p:txBody>
          <a:bodyPr wrap="square" rtlCol="0">
            <a:spAutoFit/>
          </a:bodyPr>
          <a:lstStyle/>
          <a:p>
            <a:r>
              <a:rPr lang="en-US" sz="4000" b="1" dirty="0">
                <a:latin typeface="Cambria Math" panose="02040503050406030204" pitchFamily="18" charset="0"/>
                <a:ea typeface="Cambria Math" panose="02040503050406030204" pitchFamily="18" charset="0"/>
              </a:rPr>
              <a:t>24.5 in/min </a:t>
            </a:r>
            <a:r>
              <a:rPr lang="en-US" sz="3600" dirty="0">
                <a:latin typeface="Cambria Math" panose="02040503050406030204" pitchFamily="18" charset="0"/>
                <a:ea typeface="Cambria Math" panose="02040503050406030204" pitchFamily="18" charset="0"/>
              </a:rPr>
              <a:t>is the filter backwash rise rate for this filter if it is backwashed at a rate of 15.3 gpm/ft</a:t>
            </a:r>
            <a:r>
              <a:rPr lang="en-US" sz="3600" baseline="30000" dirty="0">
                <a:latin typeface="Cambria Math" panose="02040503050406030204" pitchFamily="18" charset="0"/>
                <a:ea typeface="Cambria Math" panose="02040503050406030204" pitchFamily="18" charset="0"/>
              </a:rPr>
              <a:t>2</a:t>
            </a:r>
            <a:r>
              <a:rPr lang="en-US" sz="3600" dirty="0">
                <a:latin typeface="Cambria Math" panose="02040503050406030204" pitchFamily="18" charset="0"/>
                <a:ea typeface="Cambria Math" panose="02040503050406030204" pitchFamily="18" charset="0"/>
              </a:rPr>
              <a:t>.</a:t>
            </a:r>
          </a:p>
        </p:txBody>
      </p:sp>
      <p:sp>
        <p:nvSpPr>
          <p:cNvPr id="2" name="Title 1">
            <a:extLst>
              <a:ext uri="{FF2B5EF4-FFF2-40B4-BE49-F238E27FC236}">
                <a16:creationId xmlns:a16="http://schemas.microsoft.com/office/drawing/2014/main" id="{D8F5C589-C9FE-4179-9D84-FD9878B51E9D}"/>
              </a:ext>
            </a:extLst>
          </p:cNvPr>
          <p:cNvSpPr>
            <a:spLocks noGrp="1"/>
          </p:cNvSpPr>
          <p:nvPr>
            <p:ph type="title"/>
          </p:nvPr>
        </p:nvSpPr>
        <p:spPr/>
        <p:txBody>
          <a:bodyPr>
            <a:normAutofit fontScale="90000"/>
          </a:bodyPr>
          <a:lstStyle/>
          <a:p>
            <a:r>
              <a:rPr lang="en-US" dirty="0"/>
              <a:t>Based on your calculation of the filter backwash rate in Question 7, what is the filter backwash rise rate for this filter in inches/minute?</a:t>
            </a:r>
          </a:p>
        </p:txBody>
      </p:sp>
      <p:sp>
        <p:nvSpPr>
          <p:cNvPr id="3" name="Slide Number Placeholder 2">
            <a:extLst>
              <a:ext uri="{FF2B5EF4-FFF2-40B4-BE49-F238E27FC236}">
                <a16:creationId xmlns:a16="http://schemas.microsoft.com/office/drawing/2014/main" id="{47CA038B-8E00-58E9-A237-A23411AA0875}"/>
              </a:ext>
            </a:extLst>
          </p:cNvPr>
          <p:cNvSpPr>
            <a:spLocks noGrp="1"/>
          </p:cNvSpPr>
          <p:nvPr>
            <p:ph type="sldNum" sz="quarter" idx="12"/>
          </p:nvPr>
        </p:nvSpPr>
        <p:spPr/>
        <p:txBody>
          <a:bodyPr/>
          <a:lstStyle/>
          <a:p>
            <a:fld id="{F20C37C9-24C4-43B8-8913-454A35791113}" type="slidenum">
              <a:rPr lang="en-US" smtClean="0"/>
              <a:t>32</a:t>
            </a:fld>
            <a:endParaRPr lang="en-US"/>
          </a:p>
        </p:txBody>
      </p:sp>
      <p:grpSp>
        <p:nvGrpSpPr>
          <p:cNvPr id="13" name="Group 12">
            <a:extLst>
              <a:ext uri="{FF2B5EF4-FFF2-40B4-BE49-F238E27FC236}">
                <a16:creationId xmlns:a16="http://schemas.microsoft.com/office/drawing/2014/main" id="{158FB365-6DCA-5A75-1E7C-9347581FA0B7}"/>
              </a:ext>
            </a:extLst>
          </p:cNvPr>
          <p:cNvGrpSpPr/>
          <p:nvPr/>
        </p:nvGrpSpPr>
        <p:grpSpPr>
          <a:xfrm>
            <a:off x="11034773" y="124231"/>
            <a:ext cx="1143943" cy="1143943"/>
            <a:chOff x="10769536" y="614145"/>
            <a:chExt cx="1143943" cy="1143943"/>
          </a:xfrm>
        </p:grpSpPr>
        <p:pic>
          <p:nvPicPr>
            <p:cNvPr id="14" name="Graphic 13" descr="Raised hand with solid fill">
              <a:extLst>
                <a:ext uri="{FF2B5EF4-FFF2-40B4-BE49-F238E27FC236}">
                  <a16:creationId xmlns:a16="http://schemas.microsoft.com/office/drawing/2014/main" id="{D55697B3-F4F0-B033-CAF6-65CB871922C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769536" y="614145"/>
              <a:ext cx="1143943" cy="1143943"/>
            </a:xfrm>
            <a:prstGeom prst="rect">
              <a:avLst/>
            </a:prstGeom>
          </p:spPr>
        </p:pic>
        <p:sp>
          <p:nvSpPr>
            <p:cNvPr id="15" name="TextBox 14">
              <a:extLst>
                <a:ext uri="{FF2B5EF4-FFF2-40B4-BE49-F238E27FC236}">
                  <a16:creationId xmlns:a16="http://schemas.microsoft.com/office/drawing/2014/main" id="{0136B297-CD99-2876-14E2-89EA2EA6E1D6}"/>
                </a:ext>
              </a:extLst>
            </p:cNvPr>
            <p:cNvSpPr txBox="1"/>
            <p:nvPr/>
          </p:nvSpPr>
          <p:spPr>
            <a:xfrm>
              <a:off x="11113484" y="1136291"/>
              <a:ext cx="331200" cy="523220"/>
            </a:xfrm>
            <a:prstGeom prst="rect">
              <a:avLst/>
            </a:prstGeom>
            <a:noFill/>
            <a:ln>
              <a:noFill/>
            </a:ln>
          </p:spPr>
          <p:txBody>
            <a:bodyPr wrap="square" rtlCol="0">
              <a:spAutoFit/>
            </a:bodyPr>
            <a:lstStyle/>
            <a:p>
              <a:pPr algn="ctr"/>
              <a:r>
                <a:rPr lang="en-US" sz="2800" b="1" dirty="0">
                  <a:solidFill>
                    <a:schemeClr val="bg1"/>
                  </a:solidFill>
                </a:rPr>
                <a:t>8</a:t>
              </a:r>
            </a:p>
          </p:txBody>
        </p:sp>
      </p:grpSp>
    </p:spTree>
    <p:extLst>
      <p:ext uri="{BB962C8B-B14F-4D97-AF65-F5344CB8AC3E}">
        <p14:creationId xmlns:p14="http://schemas.microsoft.com/office/powerpoint/2010/main" val="106313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childTnLst>
                                </p:cTn>
                              </p:par>
                            </p:childTnLst>
                          </p:cTn>
                        </p:par>
                        <p:par>
                          <p:cTn id="20" fill="hold">
                            <p:stCondLst>
                              <p:cond delay="0"/>
                            </p:stCondLst>
                            <p:childTnLst>
                              <p:par>
                                <p:cTn id="21" presetID="1" presetClass="entr" presetSubtype="0" fill="hold" grpId="0" nodeType="afterEffect">
                                  <p:stCondLst>
                                    <p:cond delay="500"/>
                                  </p:stCondLst>
                                  <p:childTnLst>
                                    <p:set>
                                      <p:cBhvr>
                                        <p:cTn id="2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left)">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left)">
                                      <p:cBhvr>
                                        <p:cTn id="3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uiExpand="1" build="p"/>
      <p:bldP spid="9" grpId="0" animBg="1"/>
      <p:bldP spid="10" grpId="0" animBg="1"/>
      <p:bldP spid="11" grpId="0"/>
      <p:bldP spid="1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6128B-257C-42D1-944D-843FB8052760}"/>
              </a:ext>
            </a:extLst>
          </p:cNvPr>
          <p:cNvSpPr>
            <a:spLocks noGrp="1"/>
          </p:cNvSpPr>
          <p:nvPr>
            <p:ph type="title"/>
          </p:nvPr>
        </p:nvSpPr>
        <p:spPr/>
        <p:txBody>
          <a:bodyPr/>
          <a:lstStyle/>
          <a:p>
            <a:r>
              <a:rPr lang="en-US" dirty="0"/>
              <a:t>Percent Removal</a:t>
            </a:r>
          </a:p>
        </p:txBody>
      </p:sp>
      <p:sp>
        <p:nvSpPr>
          <p:cNvPr id="4" name="Text Placeholder 3">
            <a:extLst>
              <a:ext uri="{FF2B5EF4-FFF2-40B4-BE49-F238E27FC236}">
                <a16:creationId xmlns:a16="http://schemas.microsoft.com/office/drawing/2014/main" id="{FD4657F8-EF15-4215-A3EC-4A713EFEA384}"/>
              </a:ext>
            </a:extLst>
          </p:cNvPr>
          <p:cNvSpPr>
            <a:spLocks noGrp="1"/>
          </p:cNvSpPr>
          <p:nvPr>
            <p:ph type="body" idx="1"/>
          </p:nvPr>
        </p:nvSpPr>
        <p:spPr/>
        <p:txBody>
          <a:bodyPr/>
          <a:lstStyle/>
          <a:p>
            <a:endParaRPr lang="en-US"/>
          </a:p>
        </p:txBody>
      </p:sp>
      <p:sp>
        <p:nvSpPr>
          <p:cNvPr id="5" name="Rectangle 4">
            <a:extLst>
              <a:ext uri="{FF2B5EF4-FFF2-40B4-BE49-F238E27FC236}">
                <a16:creationId xmlns:a16="http://schemas.microsoft.com/office/drawing/2014/main" id="{C4D0DE81-B6E7-471E-9FFE-960A46D46649}"/>
              </a:ext>
            </a:extLst>
          </p:cNvPr>
          <p:cNvSpPr/>
          <p:nvPr/>
        </p:nvSpPr>
        <p:spPr>
          <a:xfrm>
            <a:off x="7737131" y="-358269"/>
            <a:ext cx="3970959" cy="6447919"/>
          </a:xfrm>
          <a:prstGeom prst="rect">
            <a:avLst/>
          </a:prstGeom>
          <a:noFill/>
        </p:spPr>
        <p:txBody>
          <a:bodyPr wrap="none" lIns="91440" tIns="45720" rIns="91440" bIns="45720">
            <a:spAutoFit/>
          </a:bodyPr>
          <a:lstStyle/>
          <a:p>
            <a:pPr algn="ctr"/>
            <a:r>
              <a:rPr lang="en-US" sz="413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a:t>
            </a:r>
          </a:p>
        </p:txBody>
      </p:sp>
      <p:sp>
        <p:nvSpPr>
          <p:cNvPr id="3" name="Slide Number Placeholder 2">
            <a:extLst>
              <a:ext uri="{FF2B5EF4-FFF2-40B4-BE49-F238E27FC236}">
                <a16:creationId xmlns:a16="http://schemas.microsoft.com/office/drawing/2014/main" id="{1D230DAC-0B9B-1AE3-AA97-E20641E116B7}"/>
              </a:ext>
            </a:extLst>
          </p:cNvPr>
          <p:cNvSpPr>
            <a:spLocks noGrp="1"/>
          </p:cNvSpPr>
          <p:nvPr>
            <p:ph type="sldNum" sz="quarter" idx="12"/>
          </p:nvPr>
        </p:nvSpPr>
        <p:spPr/>
        <p:txBody>
          <a:bodyPr/>
          <a:lstStyle/>
          <a:p>
            <a:fld id="{F20C37C9-24C4-43B8-8913-454A35791113}" type="slidenum">
              <a:rPr lang="en-US" smtClean="0"/>
              <a:t>33</a:t>
            </a:fld>
            <a:endParaRPr lang="en-US"/>
          </a:p>
        </p:txBody>
      </p:sp>
    </p:spTree>
    <p:extLst>
      <p:ext uri="{BB962C8B-B14F-4D97-AF65-F5344CB8AC3E}">
        <p14:creationId xmlns:p14="http://schemas.microsoft.com/office/powerpoint/2010/main" val="17481776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6B608-E2FC-4BDA-8807-768DE5332B64}"/>
              </a:ext>
            </a:extLst>
          </p:cNvPr>
          <p:cNvSpPr>
            <a:spLocks noGrp="1"/>
          </p:cNvSpPr>
          <p:nvPr>
            <p:ph type="title"/>
          </p:nvPr>
        </p:nvSpPr>
        <p:spPr/>
        <p:txBody>
          <a:bodyPr/>
          <a:lstStyle/>
          <a:p>
            <a:r>
              <a:rPr lang="en-US" dirty="0"/>
              <a:t>Percent Removal</a:t>
            </a:r>
          </a:p>
        </p:txBody>
      </p:sp>
      <p:sp>
        <p:nvSpPr>
          <p:cNvPr id="3" name="Content Placeholder 2">
            <a:extLst>
              <a:ext uri="{FF2B5EF4-FFF2-40B4-BE49-F238E27FC236}">
                <a16:creationId xmlns:a16="http://schemas.microsoft.com/office/drawing/2014/main" id="{D10C687C-6245-4986-A777-4776AFB4DF45}"/>
              </a:ext>
            </a:extLst>
          </p:cNvPr>
          <p:cNvSpPr>
            <a:spLocks noGrp="1"/>
          </p:cNvSpPr>
          <p:nvPr>
            <p:ph idx="1"/>
          </p:nvPr>
        </p:nvSpPr>
        <p:spPr>
          <a:xfrm>
            <a:off x="838200" y="1706047"/>
            <a:ext cx="10515600" cy="4351338"/>
          </a:xfrm>
        </p:spPr>
        <p:txBody>
          <a:bodyPr>
            <a:normAutofit/>
          </a:bodyPr>
          <a:lstStyle/>
          <a:p>
            <a:r>
              <a:rPr lang="en-US" sz="3600" dirty="0"/>
              <a:t>The amount of a contaminant removed in percent form.</a:t>
            </a:r>
          </a:p>
          <a:p>
            <a:r>
              <a:rPr lang="en-US" sz="3600" dirty="0"/>
              <a:t>Helps determine if meet some SDWA regulatory requirements.</a:t>
            </a:r>
          </a:p>
          <a:p>
            <a:r>
              <a:rPr lang="en-US" sz="3600" dirty="0"/>
              <a:t>Helps inform if treatment plant is doing its job.</a:t>
            </a:r>
          </a:p>
          <a:p>
            <a:r>
              <a:rPr lang="en-US" sz="3600" dirty="0"/>
              <a:t>Allows comparison of actual conditions with design specifications.</a:t>
            </a:r>
          </a:p>
        </p:txBody>
      </p:sp>
      <p:pic>
        <p:nvPicPr>
          <p:cNvPr id="4" name="Picture 3">
            <a:extLst>
              <a:ext uri="{FF2B5EF4-FFF2-40B4-BE49-F238E27FC236}">
                <a16:creationId xmlns:a16="http://schemas.microsoft.com/office/drawing/2014/main" id="{92BC8584-FDC8-4D4E-9F53-8EAC60DF8441}"/>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4596716" y="5265075"/>
            <a:ext cx="7014386" cy="1423507"/>
          </a:xfrm>
          <a:prstGeom prst="rect">
            <a:avLst/>
          </a:prstGeom>
          <a:solidFill>
            <a:schemeClr val="bg1"/>
          </a:solidFill>
          <a:ln w="38100">
            <a:solidFill>
              <a:schemeClr val="accent1"/>
            </a:solidFill>
          </a:ln>
        </p:spPr>
      </p:pic>
      <p:sp>
        <p:nvSpPr>
          <p:cNvPr id="5" name="Slide Number Placeholder 4">
            <a:extLst>
              <a:ext uri="{FF2B5EF4-FFF2-40B4-BE49-F238E27FC236}">
                <a16:creationId xmlns:a16="http://schemas.microsoft.com/office/drawing/2014/main" id="{2118DDC2-4E1A-1C45-9DA5-CD5CA96985D4}"/>
              </a:ext>
            </a:extLst>
          </p:cNvPr>
          <p:cNvSpPr>
            <a:spLocks noGrp="1"/>
          </p:cNvSpPr>
          <p:nvPr>
            <p:ph type="sldNum" sz="quarter" idx="12"/>
          </p:nvPr>
        </p:nvSpPr>
        <p:spPr/>
        <p:txBody>
          <a:bodyPr/>
          <a:lstStyle/>
          <a:p>
            <a:fld id="{F20C37C9-24C4-43B8-8913-454A35791113}" type="slidenum">
              <a:rPr lang="en-US" smtClean="0"/>
              <a:t>34</a:t>
            </a:fld>
            <a:endParaRPr lang="en-US"/>
          </a:p>
        </p:txBody>
      </p:sp>
    </p:spTree>
    <p:extLst>
      <p:ext uri="{BB962C8B-B14F-4D97-AF65-F5344CB8AC3E}">
        <p14:creationId xmlns:p14="http://schemas.microsoft.com/office/powerpoint/2010/main" val="1815243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left)">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6F2A22A-BB3F-2B68-72F2-58569FC4A5E9}"/>
              </a:ext>
            </a:extLst>
          </p:cNvPr>
          <p:cNvSpPr/>
          <p:nvPr/>
        </p:nvSpPr>
        <p:spPr>
          <a:xfrm>
            <a:off x="10072150" y="237288"/>
            <a:ext cx="1281650" cy="457200"/>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E766B5D8-D450-E2EB-21E2-89AD3C8400C9}"/>
              </a:ext>
            </a:extLst>
          </p:cNvPr>
          <p:cNvSpPr/>
          <p:nvPr/>
        </p:nvSpPr>
        <p:spPr>
          <a:xfrm rot="1301203">
            <a:off x="481577" y="1770547"/>
            <a:ext cx="10511935" cy="3154710"/>
          </a:xfrm>
          <a:prstGeom prst="rect">
            <a:avLst/>
          </a:prstGeom>
          <a:noFill/>
        </p:spPr>
        <p:txBody>
          <a:bodyPr wrap="square" lIns="91440" tIns="45720" rIns="91440" bIns="45720">
            <a:spAutoFit/>
          </a:bodyPr>
          <a:lstStyle/>
          <a:p>
            <a:pPr algn="ctr"/>
            <a:r>
              <a:rPr lang="en-US" sz="19900" b="1" cap="none" spc="0" dirty="0">
                <a:ln w="9525">
                  <a:solidFill>
                    <a:schemeClr val="bg1">
                      <a:alpha val="20000"/>
                    </a:schemeClr>
                  </a:solidFill>
                  <a:prstDash val="solid"/>
                </a:ln>
                <a:solidFill>
                  <a:schemeClr val="accent5">
                    <a:alpha val="10000"/>
                  </a:schemeClr>
                </a:solidFill>
                <a:effectLst>
                  <a:outerShdw blurRad="12700" dist="38100" dir="2700000" algn="tl" rotWithShape="0">
                    <a:schemeClr val="accent5">
                      <a:lumMod val="60000"/>
                      <a:lumOff val="40000"/>
                    </a:schemeClr>
                  </a:outerShdw>
                </a:effectLst>
              </a:rPr>
              <a:t>Example</a:t>
            </a:r>
          </a:p>
        </p:txBody>
      </p:sp>
      <p:sp>
        <p:nvSpPr>
          <p:cNvPr id="4" name="Rectangle 3">
            <a:extLst>
              <a:ext uri="{FF2B5EF4-FFF2-40B4-BE49-F238E27FC236}">
                <a16:creationId xmlns:a16="http://schemas.microsoft.com/office/drawing/2014/main" id="{ACBBD0C7-3C18-4D1C-B353-EC1E19C0AA3F}"/>
              </a:ext>
            </a:extLst>
          </p:cNvPr>
          <p:cNvSpPr/>
          <p:nvPr/>
        </p:nvSpPr>
        <p:spPr>
          <a:xfrm>
            <a:off x="885034" y="786448"/>
            <a:ext cx="4621992" cy="457200"/>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B0606F2E-89F5-4CBE-898E-50C77F7AD397}"/>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2391860" y="1944520"/>
            <a:ext cx="7014386" cy="1423507"/>
          </a:xfrm>
          <a:prstGeom prst="rect">
            <a:avLst/>
          </a:prstGeom>
          <a:solidFill>
            <a:schemeClr val="bg1"/>
          </a:solidFill>
          <a:ln w="38100">
            <a:solidFill>
              <a:schemeClr val="accent1"/>
            </a:solidFill>
          </a:ln>
        </p:spPr>
      </p:pic>
      <p:sp>
        <p:nvSpPr>
          <p:cNvPr id="6" name="Content Placeholder 8">
            <a:extLst>
              <a:ext uri="{FF2B5EF4-FFF2-40B4-BE49-F238E27FC236}">
                <a16:creationId xmlns:a16="http://schemas.microsoft.com/office/drawing/2014/main" id="{C1739D1E-36A2-43BD-ADDB-C8F9C7E645D0}"/>
              </a:ext>
            </a:extLst>
          </p:cNvPr>
          <p:cNvSpPr txBox="1">
            <a:spLocks/>
          </p:cNvSpPr>
          <p:nvPr/>
        </p:nvSpPr>
        <p:spPr>
          <a:xfrm>
            <a:off x="421915" y="3540347"/>
            <a:ext cx="5674085" cy="58477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en-US" b="1" dirty="0">
                <a:solidFill>
                  <a:schemeClr val="accent2"/>
                </a:solidFill>
              </a:rPr>
              <a:t>Raw water iron (In) = 1.81 mg/L</a:t>
            </a:r>
            <a:endParaRPr lang="en-US" b="1" baseline="30000" dirty="0">
              <a:solidFill>
                <a:schemeClr val="accent2"/>
              </a:solidFill>
            </a:endParaRPr>
          </a:p>
        </p:txBody>
      </p:sp>
      <p:sp>
        <p:nvSpPr>
          <p:cNvPr id="7" name="Rectangle 6">
            <a:extLst>
              <a:ext uri="{FF2B5EF4-FFF2-40B4-BE49-F238E27FC236}">
                <a16:creationId xmlns:a16="http://schemas.microsoft.com/office/drawing/2014/main" id="{B2EF5221-9CB1-4CD3-ABCF-3D8A24BADBA0}"/>
              </a:ext>
            </a:extLst>
          </p:cNvPr>
          <p:cNvSpPr/>
          <p:nvPr/>
        </p:nvSpPr>
        <p:spPr>
          <a:xfrm>
            <a:off x="1773798" y="210226"/>
            <a:ext cx="8188349" cy="50292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98F0607C-9C98-4B13-8BA3-B1FBAEFDCB9C}"/>
              </a:ext>
            </a:extLst>
          </p:cNvPr>
          <p:cNvSpPr/>
          <p:nvPr/>
        </p:nvSpPr>
        <p:spPr>
          <a:xfrm>
            <a:off x="6746674" y="771937"/>
            <a:ext cx="2919047" cy="4572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Content Placeholder 8">
            <a:extLst>
              <a:ext uri="{FF2B5EF4-FFF2-40B4-BE49-F238E27FC236}">
                <a16:creationId xmlns:a16="http://schemas.microsoft.com/office/drawing/2014/main" id="{F6D4CB90-1AA1-4F3D-B616-6D55FBF583F8}"/>
              </a:ext>
            </a:extLst>
          </p:cNvPr>
          <p:cNvSpPr txBox="1">
            <a:spLocks/>
          </p:cNvSpPr>
          <p:nvPr/>
        </p:nvSpPr>
        <p:spPr>
          <a:xfrm>
            <a:off x="5899053" y="3540346"/>
            <a:ext cx="6292947" cy="58477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en-US" b="1" dirty="0">
                <a:solidFill>
                  <a:schemeClr val="accent2"/>
                </a:solidFill>
              </a:rPr>
              <a:t>Finished water iron (Out) = 0.11 mg/L</a:t>
            </a:r>
            <a:endParaRPr lang="en-US" b="1" baseline="30000" dirty="0">
              <a:solidFill>
                <a:schemeClr val="accent2"/>
              </a:solidFill>
            </a:endParaRPr>
          </a:p>
        </p:txBody>
      </p:sp>
      <p:sp>
        <p:nvSpPr>
          <p:cNvPr id="10" name="Rectangle 9">
            <a:extLst>
              <a:ext uri="{FF2B5EF4-FFF2-40B4-BE49-F238E27FC236}">
                <a16:creationId xmlns:a16="http://schemas.microsoft.com/office/drawing/2014/main" id="{DB2AFDCE-A299-4CE1-999B-C9AB672DCADB}"/>
              </a:ext>
            </a:extLst>
          </p:cNvPr>
          <p:cNvSpPr/>
          <p:nvPr/>
        </p:nvSpPr>
        <p:spPr>
          <a:xfrm>
            <a:off x="885034" y="1334488"/>
            <a:ext cx="4838045" cy="4572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85DD00CC-F54D-4721-9F07-95C5CA777681}"/>
                  </a:ext>
                </a:extLst>
              </p:cNvPr>
              <p:cNvSpPr txBox="1"/>
              <p:nvPr/>
            </p:nvSpPr>
            <p:spPr>
              <a:xfrm>
                <a:off x="885034" y="4393704"/>
                <a:ext cx="10949353" cy="1103892"/>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r>
                        <m:rPr>
                          <m:sty m:val="p"/>
                        </m:rPr>
                        <a:rPr lang="en-US" sz="3200" b="0" i="0" smtClean="0">
                          <a:latin typeface="Cambria Math" panose="02040503050406030204" pitchFamily="18" charset="0"/>
                          <a:ea typeface="Cambria Math" panose="02040503050406030204" pitchFamily="18" charset="0"/>
                          <a:cs typeface="Times New Roman" panose="02020603050405020304" pitchFamily="18" charset="0"/>
                        </a:rPr>
                        <m:t>Removal</m:t>
                      </m:r>
                      <m:r>
                        <a:rPr lang="en-US" sz="3200" b="0" i="0" smtClean="0">
                          <a:latin typeface="Cambria Math" panose="02040503050406030204" pitchFamily="18" charset="0"/>
                          <a:ea typeface="Cambria Math" panose="02040503050406030204" pitchFamily="18" charset="0"/>
                          <a:cs typeface="Times New Roman" panose="02020603050405020304" pitchFamily="18" charset="0"/>
                        </a:rPr>
                        <m:t> %</m:t>
                      </m:r>
                      <m:r>
                        <a:rPr lang="en-US" sz="32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US" sz="32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US" sz="3200" b="0" i="1" smtClean="0">
                              <a:latin typeface="Cambria Math" panose="02040503050406030204" pitchFamily="18" charset="0"/>
                              <a:ea typeface="Cambria Math" panose="02040503050406030204" pitchFamily="18" charset="0"/>
                              <a:cs typeface="Times New Roman" panose="02020603050405020304" pitchFamily="18" charset="0"/>
                            </a:rPr>
                            <m:t>1.81 </m:t>
                          </m:r>
                          <m:r>
                            <a:rPr lang="en-US" sz="3200" b="0" i="1" smtClean="0">
                              <a:latin typeface="Cambria Math" panose="02040503050406030204" pitchFamily="18" charset="0"/>
                              <a:ea typeface="Cambria Math" panose="02040503050406030204" pitchFamily="18" charset="0"/>
                              <a:cs typeface="Times New Roman" panose="02020603050405020304" pitchFamily="18" charset="0"/>
                            </a:rPr>
                            <m:t>𝑚𝑔</m:t>
                          </m:r>
                          <m:r>
                            <a:rPr lang="en-US" sz="3200" b="0" i="1" smtClean="0">
                              <a:latin typeface="Cambria Math" panose="02040503050406030204" pitchFamily="18" charset="0"/>
                              <a:ea typeface="Cambria Math" panose="02040503050406030204" pitchFamily="18" charset="0"/>
                              <a:cs typeface="Times New Roman" panose="02020603050405020304" pitchFamily="18" charset="0"/>
                            </a:rPr>
                            <m:t>/</m:t>
                          </m:r>
                          <m:r>
                            <a:rPr lang="en-US" sz="3200" b="0" i="1" smtClean="0">
                              <a:latin typeface="Cambria Math" panose="02040503050406030204" pitchFamily="18" charset="0"/>
                              <a:ea typeface="Cambria Math" panose="02040503050406030204" pitchFamily="18" charset="0"/>
                              <a:cs typeface="Times New Roman" panose="02020603050405020304" pitchFamily="18" charset="0"/>
                            </a:rPr>
                            <m:t>𝐿</m:t>
                          </m:r>
                          <m:r>
                            <a:rPr lang="en-US" sz="3200" b="0" i="1" smtClean="0">
                              <a:latin typeface="Cambria Math" panose="02040503050406030204" pitchFamily="18" charset="0"/>
                              <a:ea typeface="Cambria Math" panose="02040503050406030204" pitchFamily="18" charset="0"/>
                              <a:cs typeface="Times New Roman" panose="02020603050405020304" pitchFamily="18" charset="0"/>
                            </a:rPr>
                            <m:t> −0.11 </m:t>
                          </m:r>
                          <m:r>
                            <a:rPr lang="en-US" sz="3200" b="0" i="1" smtClean="0">
                              <a:latin typeface="Cambria Math" panose="02040503050406030204" pitchFamily="18" charset="0"/>
                              <a:ea typeface="Cambria Math" panose="02040503050406030204" pitchFamily="18" charset="0"/>
                              <a:cs typeface="Times New Roman" panose="02020603050405020304" pitchFamily="18" charset="0"/>
                            </a:rPr>
                            <m:t>𝑚𝑔</m:t>
                          </m:r>
                          <m:r>
                            <a:rPr lang="en-US" sz="3200" b="0" i="1" smtClean="0">
                              <a:latin typeface="Cambria Math" panose="02040503050406030204" pitchFamily="18" charset="0"/>
                              <a:ea typeface="Cambria Math" panose="02040503050406030204" pitchFamily="18" charset="0"/>
                              <a:cs typeface="Times New Roman" panose="02020603050405020304" pitchFamily="18" charset="0"/>
                            </a:rPr>
                            <m:t>/</m:t>
                          </m:r>
                          <m:r>
                            <a:rPr lang="en-US" sz="3200" b="0" i="1" smtClean="0">
                              <a:latin typeface="Cambria Math" panose="02040503050406030204" pitchFamily="18" charset="0"/>
                              <a:ea typeface="Cambria Math" panose="02040503050406030204" pitchFamily="18" charset="0"/>
                              <a:cs typeface="Times New Roman" panose="02020603050405020304" pitchFamily="18" charset="0"/>
                            </a:rPr>
                            <m:t>𝐿</m:t>
                          </m:r>
                        </m:num>
                        <m:den>
                          <m:r>
                            <a:rPr lang="en-US" sz="3200" b="0" i="1" smtClean="0">
                              <a:latin typeface="Cambria Math" panose="02040503050406030204" pitchFamily="18" charset="0"/>
                              <a:ea typeface="Cambria Math" panose="02040503050406030204" pitchFamily="18" charset="0"/>
                              <a:cs typeface="Times New Roman" panose="02020603050405020304" pitchFamily="18" charset="0"/>
                            </a:rPr>
                            <m:t>1.81 </m:t>
                          </m:r>
                          <m:r>
                            <a:rPr lang="en-US" sz="3200" b="0" i="1" smtClean="0">
                              <a:latin typeface="Cambria Math" panose="02040503050406030204" pitchFamily="18" charset="0"/>
                              <a:ea typeface="Cambria Math" panose="02040503050406030204" pitchFamily="18" charset="0"/>
                              <a:cs typeface="Times New Roman" panose="02020603050405020304" pitchFamily="18" charset="0"/>
                            </a:rPr>
                            <m:t>𝑚𝑔</m:t>
                          </m:r>
                          <m:r>
                            <a:rPr lang="en-US" sz="3200" b="0" i="1" smtClean="0">
                              <a:latin typeface="Cambria Math" panose="02040503050406030204" pitchFamily="18" charset="0"/>
                              <a:ea typeface="Cambria Math" panose="02040503050406030204" pitchFamily="18" charset="0"/>
                              <a:cs typeface="Times New Roman" panose="02020603050405020304" pitchFamily="18" charset="0"/>
                            </a:rPr>
                            <m:t>/</m:t>
                          </m:r>
                          <m:r>
                            <a:rPr lang="en-US" sz="3200" b="0" i="1" smtClean="0">
                              <a:latin typeface="Cambria Math" panose="02040503050406030204" pitchFamily="18" charset="0"/>
                              <a:ea typeface="Cambria Math" panose="02040503050406030204" pitchFamily="18" charset="0"/>
                              <a:cs typeface="Times New Roman" panose="02020603050405020304" pitchFamily="18" charset="0"/>
                            </a:rPr>
                            <m:t>𝐿</m:t>
                          </m:r>
                        </m:den>
                      </m:f>
                      <m:r>
                        <a:rPr lang="en-US" sz="32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US" sz="3200" b="0" i="1" smtClean="0">
                          <a:latin typeface="Cambria Math" panose="02040503050406030204" pitchFamily="18" charset="0"/>
                          <a:ea typeface="Cambria Math" panose="02040503050406030204" pitchFamily="18" charset="0"/>
                          <a:cs typeface="Times New Roman" panose="02020603050405020304" pitchFamily="18" charset="0"/>
                        </a:rPr>
                        <m:t> 100%=</m:t>
                      </m:r>
                      <m:r>
                        <a:rPr lang="en-US" sz="3200" b="1" i="1" smtClean="0">
                          <a:latin typeface="Cambria Math" panose="02040503050406030204" pitchFamily="18" charset="0"/>
                          <a:ea typeface="Cambria Math" panose="02040503050406030204" pitchFamily="18" charset="0"/>
                          <a:cs typeface="Times New Roman" panose="02020603050405020304" pitchFamily="18" charset="0"/>
                        </a:rPr>
                        <m:t>𝟗𝟑</m:t>
                      </m:r>
                      <m:r>
                        <a:rPr lang="en-US" sz="3200" b="1" i="1" smtClean="0">
                          <a:latin typeface="Cambria Math" panose="02040503050406030204" pitchFamily="18" charset="0"/>
                          <a:ea typeface="Cambria Math" panose="02040503050406030204" pitchFamily="18" charset="0"/>
                          <a:cs typeface="Times New Roman" panose="02020603050405020304" pitchFamily="18" charset="0"/>
                        </a:rPr>
                        <m:t>.</m:t>
                      </m:r>
                      <m:r>
                        <a:rPr lang="en-US" sz="3200" b="1" i="1" smtClean="0">
                          <a:latin typeface="Cambria Math" panose="02040503050406030204" pitchFamily="18" charset="0"/>
                          <a:ea typeface="Cambria Math" panose="02040503050406030204" pitchFamily="18" charset="0"/>
                          <a:cs typeface="Times New Roman" panose="02020603050405020304" pitchFamily="18" charset="0"/>
                        </a:rPr>
                        <m:t>𝟗</m:t>
                      </m:r>
                      <m:r>
                        <a:rPr lang="en-US" sz="3200" b="1" i="1" smtClean="0">
                          <a:latin typeface="Cambria Math" panose="02040503050406030204" pitchFamily="18" charset="0"/>
                          <a:ea typeface="Cambria Math" panose="02040503050406030204" pitchFamily="18" charset="0"/>
                          <a:cs typeface="Times New Roman" panose="02020603050405020304" pitchFamily="18" charset="0"/>
                        </a:rPr>
                        <m:t>%</m:t>
                      </m:r>
                    </m:oMath>
                  </m:oMathPara>
                </a14:m>
                <a:endParaRPr lang="en-US" sz="3200" b="1" dirty="0">
                  <a:latin typeface="Cambria Math" panose="02040503050406030204" pitchFamily="18" charset="0"/>
                  <a:ea typeface="Cambria Math" panose="02040503050406030204" pitchFamily="18" charset="0"/>
                </a:endParaRPr>
              </a:p>
            </p:txBody>
          </p:sp>
        </mc:Choice>
        <mc:Fallback xmlns="">
          <p:sp>
            <p:nvSpPr>
              <p:cNvPr id="14" name="TextBox 13">
                <a:extLst>
                  <a:ext uri="{FF2B5EF4-FFF2-40B4-BE49-F238E27FC236}">
                    <a16:creationId xmlns:a16="http://schemas.microsoft.com/office/drawing/2014/main" id="{85DD00CC-F54D-4721-9F07-95C5CA777681}"/>
                  </a:ext>
                </a:extLst>
              </p:cNvPr>
              <p:cNvSpPr txBox="1">
                <a:spLocks noRot="1" noChangeAspect="1" noMove="1" noResize="1" noEditPoints="1" noAdjustHandles="1" noChangeArrowheads="1" noChangeShapeType="1" noTextEdit="1"/>
              </p:cNvSpPr>
              <p:nvPr/>
            </p:nvSpPr>
            <p:spPr>
              <a:xfrm>
                <a:off x="885034" y="4393704"/>
                <a:ext cx="10949353" cy="1103892"/>
              </a:xfrm>
              <a:prstGeom prst="rect">
                <a:avLst/>
              </a:prstGeom>
              <a:blipFill>
                <a:blip r:embed="rId3"/>
                <a:stretch>
                  <a:fillRect/>
                </a:stretch>
              </a:blipFill>
            </p:spPr>
            <p:txBody>
              <a:bodyPr/>
              <a:lstStyle/>
              <a:p>
                <a:r>
                  <a:rPr lang="en-US">
                    <a:noFill/>
                  </a:rPr>
                  <a:t> </a:t>
                </a:r>
              </a:p>
            </p:txBody>
          </p:sp>
        </mc:Fallback>
      </mc:AlternateContent>
      <p:sp>
        <p:nvSpPr>
          <p:cNvPr id="15" name="TextBox 14">
            <a:extLst>
              <a:ext uri="{FF2B5EF4-FFF2-40B4-BE49-F238E27FC236}">
                <a16:creationId xmlns:a16="http://schemas.microsoft.com/office/drawing/2014/main" id="{40D3833F-A1D9-46BE-9B69-D917A5408513}"/>
              </a:ext>
            </a:extLst>
          </p:cNvPr>
          <p:cNvSpPr txBox="1"/>
          <p:nvPr/>
        </p:nvSpPr>
        <p:spPr>
          <a:xfrm>
            <a:off x="469782" y="5847864"/>
            <a:ext cx="11252436" cy="707886"/>
          </a:xfrm>
          <a:prstGeom prst="rect">
            <a:avLst/>
          </a:prstGeom>
          <a:solidFill>
            <a:schemeClr val="accent5">
              <a:lumMod val="20000"/>
              <a:lumOff val="80000"/>
            </a:schemeClr>
          </a:solidFill>
          <a:ln w="38100">
            <a:solidFill>
              <a:schemeClr val="accent1"/>
            </a:solidFill>
          </a:ln>
        </p:spPr>
        <p:txBody>
          <a:bodyPr wrap="square" rtlCol="0">
            <a:spAutoFit/>
          </a:bodyPr>
          <a:lstStyle/>
          <a:p>
            <a:r>
              <a:rPr lang="en-US" sz="4000" b="1" dirty="0">
                <a:latin typeface="Cambria Math" panose="02040503050406030204" pitchFamily="18" charset="0"/>
                <a:ea typeface="Cambria Math" panose="02040503050406030204" pitchFamily="18" charset="0"/>
              </a:rPr>
              <a:t>94% </a:t>
            </a:r>
            <a:r>
              <a:rPr lang="en-US" sz="3600" dirty="0">
                <a:latin typeface="Cambria Math" panose="02040503050406030204" pitchFamily="18" charset="0"/>
                <a:ea typeface="Cambria Math" panose="02040503050406030204" pitchFamily="18" charset="0"/>
              </a:rPr>
              <a:t>is the percent removal of iron in the finished water.</a:t>
            </a:r>
          </a:p>
        </p:txBody>
      </p:sp>
      <p:sp>
        <p:nvSpPr>
          <p:cNvPr id="2" name="Title 1">
            <a:extLst>
              <a:ext uri="{FF2B5EF4-FFF2-40B4-BE49-F238E27FC236}">
                <a16:creationId xmlns:a16="http://schemas.microsoft.com/office/drawing/2014/main" id="{3038324C-AE7F-431F-8DFD-080C41A6D083}"/>
              </a:ext>
            </a:extLst>
          </p:cNvPr>
          <p:cNvSpPr>
            <a:spLocks noGrp="1"/>
          </p:cNvSpPr>
          <p:nvPr>
            <p:ph type="title"/>
          </p:nvPr>
        </p:nvSpPr>
        <p:spPr/>
        <p:txBody>
          <a:bodyPr>
            <a:normAutofit fontScale="90000"/>
          </a:bodyPr>
          <a:lstStyle/>
          <a:p>
            <a:r>
              <a:rPr lang="en-US" dirty="0"/>
              <a:t>The iron content of a raw water is 1.81mg/L. What is the percent removal if the finished water contains 0.11 mg/L iron?</a:t>
            </a:r>
          </a:p>
        </p:txBody>
      </p:sp>
      <p:sp>
        <p:nvSpPr>
          <p:cNvPr id="3" name="Slide Number Placeholder 2">
            <a:extLst>
              <a:ext uri="{FF2B5EF4-FFF2-40B4-BE49-F238E27FC236}">
                <a16:creationId xmlns:a16="http://schemas.microsoft.com/office/drawing/2014/main" id="{E2D101E4-2C21-59E0-352F-EC831A629353}"/>
              </a:ext>
            </a:extLst>
          </p:cNvPr>
          <p:cNvSpPr>
            <a:spLocks noGrp="1"/>
          </p:cNvSpPr>
          <p:nvPr>
            <p:ph type="sldNum" sz="quarter" idx="12"/>
          </p:nvPr>
        </p:nvSpPr>
        <p:spPr/>
        <p:txBody>
          <a:bodyPr/>
          <a:lstStyle/>
          <a:p>
            <a:fld id="{F20C37C9-24C4-43B8-8913-454A35791113}" type="slidenum">
              <a:rPr lang="en-US" smtClean="0"/>
              <a:t>35</a:t>
            </a:fld>
            <a:endParaRPr lang="en-US"/>
          </a:p>
        </p:txBody>
      </p:sp>
    </p:spTree>
    <p:extLst>
      <p:ext uri="{BB962C8B-B14F-4D97-AF65-F5344CB8AC3E}">
        <p14:creationId xmlns:p14="http://schemas.microsoft.com/office/powerpoint/2010/main" val="3618168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grpId="0" nodeType="afterEffect">
                                  <p:stCondLst>
                                    <p:cond delay="500"/>
                                  </p:stCondLst>
                                  <p:childTnLst>
                                    <p:set>
                                      <p:cBhvr>
                                        <p:cTn id="2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grpId="0" nodeType="afterEffect">
                                  <p:stCondLst>
                                    <p:cond delay="500"/>
                                  </p:stCondLst>
                                  <p:childTnLst>
                                    <p:set>
                                      <p:cBhvr>
                                        <p:cTn id="27" dur="1" fill="hold">
                                          <p:stCondLst>
                                            <p:cond delay="0"/>
                                          </p:stCondLst>
                                        </p:cTn>
                                        <p:tgtEl>
                                          <p:spTgt spid="9">
                                            <p:txEl>
                                              <p:pRg st="0" end="0"/>
                                            </p:txEl>
                                          </p:spTgt>
                                        </p:tgtEl>
                                        <p:attrNameLst>
                                          <p:attrName>style.visibility</p:attrName>
                                        </p:attrNameLst>
                                      </p:cBhvr>
                                      <p:to>
                                        <p:strVal val="visible"/>
                                      </p:to>
                                    </p:set>
                                  </p:childTnLst>
                                </p:cTn>
                              </p:par>
                              <p:par>
                                <p:cTn id="28" presetID="1" presetClass="entr" presetSubtype="0" fill="hold" grpId="0" nodeType="withEffect">
                                  <p:stCondLst>
                                    <p:cond delay="500"/>
                                  </p:stCondLst>
                                  <p:childTnLst>
                                    <p:set>
                                      <p:cBhvr>
                                        <p:cTn id="29" dur="1" fill="hold">
                                          <p:stCondLst>
                                            <p:cond delay="0"/>
                                          </p:stCondLst>
                                        </p:cTn>
                                        <p:tgtEl>
                                          <p:spTgt spid="10"/>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wipe(left)">
                                      <p:cBhvr>
                                        <p:cTn id="34" dur="500"/>
                                        <p:tgtEl>
                                          <p:spTgt spid="14"/>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left)">
                                      <p:cBhvr>
                                        <p:cTn id="3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4" grpId="0" animBg="1"/>
      <p:bldP spid="6" grpId="0" uiExpand="1" build="p"/>
      <p:bldP spid="7" grpId="0" animBg="1"/>
      <p:bldP spid="8" grpId="0" animBg="1"/>
      <p:bldP spid="9" grpId="0" uiExpand="1" build="p"/>
      <p:bldP spid="10" grpId="0" animBg="1"/>
      <p:bldP spid="14" grpId="0"/>
      <p:bldP spid="1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549C272-330D-12E6-6E32-E2A064860EE1}"/>
              </a:ext>
            </a:extLst>
          </p:cNvPr>
          <p:cNvSpPr/>
          <p:nvPr/>
        </p:nvSpPr>
        <p:spPr>
          <a:xfrm rot="1301203">
            <a:off x="481577" y="1770547"/>
            <a:ext cx="10511935" cy="3154710"/>
          </a:xfrm>
          <a:prstGeom prst="rect">
            <a:avLst/>
          </a:prstGeom>
          <a:noFill/>
        </p:spPr>
        <p:txBody>
          <a:bodyPr wrap="square" lIns="91440" tIns="45720" rIns="91440" bIns="45720">
            <a:spAutoFit/>
          </a:bodyPr>
          <a:lstStyle/>
          <a:p>
            <a:pPr algn="ctr"/>
            <a:r>
              <a:rPr lang="en-US" sz="19900" b="1" cap="none" spc="0" dirty="0">
                <a:ln w="9525">
                  <a:solidFill>
                    <a:schemeClr val="bg1">
                      <a:alpha val="20000"/>
                    </a:schemeClr>
                  </a:solidFill>
                  <a:prstDash val="solid"/>
                </a:ln>
                <a:solidFill>
                  <a:schemeClr val="accent6">
                    <a:lumMod val="75000"/>
                    <a:alpha val="10000"/>
                  </a:schemeClr>
                </a:solidFill>
                <a:effectLst>
                  <a:outerShdw blurRad="12700" dist="38100" dir="2700000" algn="tl" rotWithShape="0">
                    <a:schemeClr val="accent5">
                      <a:lumMod val="60000"/>
                      <a:lumOff val="40000"/>
                    </a:schemeClr>
                  </a:outerShdw>
                </a:effectLst>
              </a:rPr>
              <a:t>Practice</a:t>
            </a:r>
          </a:p>
        </p:txBody>
      </p:sp>
      <p:sp>
        <p:nvSpPr>
          <p:cNvPr id="4" name="Rectangle 3">
            <a:extLst>
              <a:ext uri="{FF2B5EF4-FFF2-40B4-BE49-F238E27FC236}">
                <a16:creationId xmlns:a16="http://schemas.microsoft.com/office/drawing/2014/main" id="{FC94F79C-B466-40F8-B855-31E1F4BD27F4}"/>
              </a:ext>
            </a:extLst>
          </p:cNvPr>
          <p:cNvSpPr/>
          <p:nvPr/>
        </p:nvSpPr>
        <p:spPr>
          <a:xfrm>
            <a:off x="8243668" y="1638045"/>
            <a:ext cx="3833755" cy="457200"/>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225B1BCC-8543-4389-8DD5-BEC9FC8B9AEA}"/>
              </a:ext>
            </a:extLst>
          </p:cNvPr>
          <p:cNvSpPr/>
          <p:nvPr/>
        </p:nvSpPr>
        <p:spPr>
          <a:xfrm>
            <a:off x="838200" y="2084288"/>
            <a:ext cx="920262" cy="457200"/>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FE2AA125-190F-4ED9-87DD-012739082DE9}"/>
              </a:ext>
            </a:extLst>
          </p:cNvPr>
          <p:cNvSpPr/>
          <p:nvPr/>
        </p:nvSpPr>
        <p:spPr>
          <a:xfrm>
            <a:off x="6175718" y="1194790"/>
            <a:ext cx="4304714" cy="4572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2E12E7C0-DE98-47EF-8127-A26670E88955}"/>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4453244" y="2198911"/>
            <a:ext cx="6292947" cy="1277097"/>
          </a:xfrm>
          <a:prstGeom prst="rect">
            <a:avLst/>
          </a:prstGeom>
          <a:solidFill>
            <a:schemeClr val="bg1"/>
          </a:solidFill>
          <a:ln w="38100">
            <a:solidFill>
              <a:schemeClr val="accent1"/>
            </a:solidFill>
          </a:ln>
        </p:spPr>
      </p:pic>
      <p:sp>
        <p:nvSpPr>
          <p:cNvPr id="9" name="Content Placeholder 8">
            <a:extLst>
              <a:ext uri="{FF2B5EF4-FFF2-40B4-BE49-F238E27FC236}">
                <a16:creationId xmlns:a16="http://schemas.microsoft.com/office/drawing/2014/main" id="{01138F19-CED1-4D27-AB2A-2CB62A994172}"/>
              </a:ext>
            </a:extLst>
          </p:cNvPr>
          <p:cNvSpPr txBox="1">
            <a:spLocks/>
          </p:cNvSpPr>
          <p:nvPr/>
        </p:nvSpPr>
        <p:spPr>
          <a:xfrm>
            <a:off x="421915" y="3540347"/>
            <a:ext cx="5674085" cy="58477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en-US" b="1" dirty="0">
                <a:solidFill>
                  <a:schemeClr val="accent2"/>
                </a:solidFill>
              </a:rPr>
              <a:t>Raw water TOC (In) = 3.2 mg/L</a:t>
            </a:r>
            <a:endParaRPr lang="en-US" b="1" baseline="30000" dirty="0">
              <a:solidFill>
                <a:schemeClr val="accent2"/>
              </a:solidFill>
            </a:endParaRPr>
          </a:p>
        </p:txBody>
      </p:sp>
      <p:sp>
        <p:nvSpPr>
          <p:cNvPr id="10" name="Content Placeholder 8">
            <a:extLst>
              <a:ext uri="{FF2B5EF4-FFF2-40B4-BE49-F238E27FC236}">
                <a16:creationId xmlns:a16="http://schemas.microsoft.com/office/drawing/2014/main" id="{2CAF8D66-77EC-481C-B3DA-043388C1D912}"/>
              </a:ext>
            </a:extLst>
          </p:cNvPr>
          <p:cNvSpPr txBox="1">
            <a:spLocks/>
          </p:cNvSpPr>
          <p:nvPr/>
        </p:nvSpPr>
        <p:spPr>
          <a:xfrm>
            <a:off x="5899053" y="3540346"/>
            <a:ext cx="6292947" cy="58477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en-US" b="1" dirty="0">
                <a:solidFill>
                  <a:schemeClr val="accent2"/>
                </a:solidFill>
              </a:rPr>
              <a:t>Finished water TOC (Out) = 0.9 mg/L</a:t>
            </a:r>
            <a:endParaRPr lang="en-US" b="1" baseline="30000" dirty="0">
              <a:solidFill>
                <a:schemeClr val="accent2"/>
              </a:solidFill>
            </a:endParaRPr>
          </a:p>
        </p:txBody>
      </p:sp>
      <p:sp>
        <p:nvSpPr>
          <p:cNvPr id="11" name="Rectangle 10">
            <a:extLst>
              <a:ext uri="{FF2B5EF4-FFF2-40B4-BE49-F238E27FC236}">
                <a16:creationId xmlns:a16="http://schemas.microsoft.com/office/drawing/2014/main" id="{CA6518D7-7CB0-4E9E-A444-64F59B313AC4}"/>
              </a:ext>
            </a:extLst>
          </p:cNvPr>
          <p:cNvSpPr/>
          <p:nvPr/>
        </p:nvSpPr>
        <p:spPr>
          <a:xfrm>
            <a:off x="838199" y="1607420"/>
            <a:ext cx="5178083" cy="4572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CDD221CC-48D4-40E0-AB03-EE379D1746BD}"/>
                  </a:ext>
                </a:extLst>
              </p:cNvPr>
              <p:cNvSpPr txBox="1"/>
              <p:nvPr/>
            </p:nvSpPr>
            <p:spPr>
              <a:xfrm>
                <a:off x="885034" y="4393704"/>
                <a:ext cx="10949353" cy="1103892"/>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r>
                        <m:rPr>
                          <m:sty m:val="p"/>
                        </m:rPr>
                        <a:rPr lang="en-US" sz="3200" b="0" i="0" smtClean="0">
                          <a:latin typeface="Cambria Math" panose="02040503050406030204" pitchFamily="18" charset="0"/>
                          <a:ea typeface="Cambria Math" panose="02040503050406030204" pitchFamily="18" charset="0"/>
                          <a:cs typeface="Times New Roman" panose="02020603050405020304" pitchFamily="18" charset="0"/>
                        </a:rPr>
                        <m:t>Removal</m:t>
                      </m:r>
                      <m:r>
                        <a:rPr lang="en-US" sz="3200" b="0" i="0" smtClean="0">
                          <a:latin typeface="Cambria Math" panose="02040503050406030204" pitchFamily="18" charset="0"/>
                          <a:ea typeface="Cambria Math" panose="02040503050406030204" pitchFamily="18" charset="0"/>
                          <a:cs typeface="Times New Roman" panose="02020603050405020304" pitchFamily="18" charset="0"/>
                        </a:rPr>
                        <m:t> %</m:t>
                      </m:r>
                      <m:r>
                        <a:rPr lang="en-US" sz="32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US" sz="32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US" sz="3200" b="0" i="1" smtClean="0">
                              <a:latin typeface="Cambria Math" panose="02040503050406030204" pitchFamily="18" charset="0"/>
                              <a:ea typeface="Cambria Math" panose="02040503050406030204" pitchFamily="18" charset="0"/>
                              <a:cs typeface="Times New Roman" panose="02020603050405020304" pitchFamily="18" charset="0"/>
                            </a:rPr>
                            <m:t>3.2 </m:t>
                          </m:r>
                          <m:r>
                            <a:rPr lang="en-US" sz="3200" b="0" i="1" smtClean="0">
                              <a:latin typeface="Cambria Math" panose="02040503050406030204" pitchFamily="18" charset="0"/>
                              <a:ea typeface="Cambria Math" panose="02040503050406030204" pitchFamily="18" charset="0"/>
                              <a:cs typeface="Times New Roman" panose="02020603050405020304" pitchFamily="18" charset="0"/>
                            </a:rPr>
                            <m:t>𝑚𝑔</m:t>
                          </m:r>
                          <m:r>
                            <a:rPr lang="en-US" sz="3200" b="0" i="1" smtClean="0">
                              <a:latin typeface="Cambria Math" panose="02040503050406030204" pitchFamily="18" charset="0"/>
                              <a:ea typeface="Cambria Math" panose="02040503050406030204" pitchFamily="18" charset="0"/>
                              <a:cs typeface="Times New Roman" panose="02020603050405020304" pitchFamily="18" charset="0"/>
                            </a:rPr>
                            <m:t>/</m:t>
                          </m:r>
                          <m:r>
                            <a:rPr lang="en-US" sz="3200" b="0" i="1" smtClean="0">
                              <a:latin typeface="Cambria Math" panose="02040503050406030204" pitchFamily="18" charset="0"/>
                              <a:ea typeface="Cambria Math" panose="02040503050406030204" pitchFamily="18" charset="0"/>
                              <a:cs typeface="Times New Roman" panose="02020603050405020304" pitchFamily="18" charset="0"/>
                            </a:rPr>
                            <m:t>𝐿</m:t>
                          </m:r>
                          <m:r>
                            <a:rPr lang="en-US" sz="3200" b="0" i="1" smtClean="0">
                              <a:latin typeface="Cambria Math" panose="02040503050406030204" pitchFamily="18" charset="0"/>
                              <a:ea typeface="Cambria Math" panose="02040503050406030204" pitchFamily="18" charset="0"/>
                              <a:cs typeface="Times New Roman" panose="02020603050405020304" pitchFamily="18" charset="0"/>
                            </a:rPr>
                            <m:t> −0.9 </m:t>
                          </m:r>
                          <m:r>
                            <a:rPr lang="en-US" sz="3200" b="0" i="1" smtClean="0">
                              <a:latin typeface="Cambria Math" panose="02040503050406030204" pitchFamily="18" charset="0"/>
                              <a:ea typeface="Cambria Math" panose="02040503050406030204" pitchFamily="18" charset="0"/>
                              <a:cs typeface="Times New Roman" panose="02020603050405020304" pitchFamily="18" charset="0"/>
                            </a:rPr>
                            <m:t>𝑚𝑔</m:t>
                          </m:r>
                          <m:r>
                            <a:rPr lang="en-US" sz="3200" b="0" i="1" smtClean="0">
                              <a:latin typeface="Cambria Math" panose="02040503050406030204" pitchFamily="18" charset="0"/>
                              <a:ea typeface="Cambria Math" panose="02040503050406030204" pitchFamily="18" charset="0"/>
                              <a:cs typeface="Times New Roman" panose="02020603050405020304" pitchFamily="18" charset="0"/>
                            </a:rPr>
                            <m:t>/</m:t>
                          </m:r>
                          <m:r>
                            <a:rPr lang="en-US" sz="3200" b="0" i="1" smtClean="0">
                              <a:latin typeface="Cambria Math" panose="02040503050406030204" pitchFamily="18" charset="0"/>
                              <a:ea typeface="Cambria Math" panose="02040503050406030204" pitchFamily="18" charset="0"/>
                              <a:cs typeface="Times New Roman" panose="02020603050405020304" pitchFamily="18" charset="0"/>
                            </a:rPr>
                            <m:t>𝐿</m:t>
                          </m:r>
                        </m:num>
                        <m:den>
                          <m:r>
                            <a:rPr lang="en-US" sz="3200" b="0" i="1" smtClean="0">
                              <a:latin typeface="Cambria Math" panose="02040503050406030204" pitchFamily="18" charset="0"/>
                              <a:ea typeface="Cambria Math" panose="02040503050406030204" pitchFamily="18" charset="0"/>
                              <a:cs typeface="Times New Roman" panose="02020603050405020304" pitchFamily="18" charset="0"/>
                            </a:rPr>
                            <m:t>3.2 </m:t>
                          </m:r>
                          <m:r>
                            <a:rPr lang="en-US" sz="3200" b="0" i="1" smtClean="0">
                              <a:latin typeface="Cambria Math" panose="02040503050406030204" pitchFamily="18" charset="0"/>
                              <a:ea typeface="Cambria Math" panose="02040503050406030204" pitchFamily="18" charset="0"/>
                              <a:cs typeface="Times New Roman" panose="02020603050405020304" pitchFamily="18" charset="0"/>
                            </a:rPr>
                            <m:t>𝑚𝑔</m:t>
                          </m:r>
                          <m:r>
                            <a:rPr lang="en-US" sz="3200" b="0" i="1" smtClean="0">
                              <a:latin typeface="Cambria Math" panose="02040503050406030204" pitchFamily="18" charset="0"/>
                              <a:ea typeface="Cambria Math" panose="02040503050406030204" pitchFamily="18" charset="0"/>
                              <a:cs typeface="Times New Roman" panose="02020603050405020304" pitchFamily="18" charset="0"/>
                            </a:rPr>
                            <m:t>/</m:t>
                          </m:r>
                          <m:r>
                            <a:rPr lang="en-US" sz="3200" b="0" i="1" smtClean="0">
                              <a:latin typeface="Cambria Math" panose="02040503050406030204" pitchFamily="18" charset="0"/>
                              <a:ea typeface="Cambria Math" panose="02040503050406030204" pitchFamily="18" charset="0"/>
                              <a:cs typeface="Times New Roman" panose="02020603050405020304" pitchFamily="18" charset="0"/>
                            </a:rPr>
                            <m:t>𝐿</m:t>
                          </m:r>
                        </m:den>
                      </m:f>
                      <m:r>
                        <a:rPr lang="en-US" sz="32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US" sz="3200" b="0" i="1" smtClean="0">
                          <a:latin typeface="Cambria Math" panose="02040503050406030204" pitchFamily="18" charset="0"/>
                          <a:ea typeface="Cambria Math" panose="02040503050406030204" pitchFamily="18" charset="0"/>
                          <a:cs typeface="Times New Roman" panose="02020603050405020304" pitchFamily="18" charset="0"/>
                        </a:rPr>
                        <m:t> 100%=</m:t>
                      </m:r>
                      <m:r>
                        <a:rPr lang="en-US" sz="3200" b="1" i="1" smtClean="0">
                          <a:latin typeface="Cambria Math" panose="02040503050406030204" pitchFamily="18" charset="0"/>
                          <a:ea typeface="Cambria Math" panose="02040503050406030204" pitchFamily="18" charset="0"/>
                          <a:cs typeface="Times New Roman" panose="02020603050405020304" pitchFamily="18" charset="0"/>
                        </a:rPr>
                        <m:t>𝟕𝟏</m:t>
                      </m:r>
                      <m:r>
                        <a:rPr lang="en-US" sz="3200" b="1" i="1" smtClean="0">
                          <a:latin typeface="Cambria Math" panose="02040503050406030204" pitchFamily="18" charset="0"/>
                          <a:ea typeface="Cambria Math" panose="02040503050406030204" pitchFamily="18" charset="0"/>
                          <a:cs typeface="Times New Roman" panose="02020603050405020304" pitchFamily="18" charset="0"/>
                        </a:rPr>
                        <m:t>.</m:t>
                      </m:r>
                      <m:r>
                        <a:rPr lang="en-US" sz="3200" b="1" i="1" smtClean="0">
                          <a:latin typeface="Cambria Math" panose="02040503050406030204" pitchFamily="18" charset="0"/>
                          <a:ea typeface="Cambria Math" panose="02040503050406030204" pitchFamily="18" charset="0"/>
                          <a:cs typeface="Times New Roman" panose="02020603050405020304" pitchFamily="18" charset="0"/>
                        </a:rPr>
                        <m:t>𝟗</m:t>
                      </m:r>
                      <m:r>
                        <a:rPr lang="en-US" sz="3200" b="1" i="1" smtClean="0">
                          <a:latin typeface="Cambria Math" panose="02040503050406030204" pitchFamily="18" charset="0"/>
                          <a:ea typeface="Cambria Math" panose="02040503050406030204" pitchFamily="18" charset="0"/>
                          <a:cs typeface="Times New Roman" panose="02020603050405020304" pitchFamily="18" charset="0"/>
                        </a:rPr>
                        <m:t>%</m:t>
                      </m:r>
                    </m:oMath>
                  </m:oMathPara>
                </a14:m>
                <a:endParaRPr lang="en-US" sz="3200" b="1" dirty="0">
                  <a:latin typeface="Cambria Math" panose="02040503050406030204" pitchFamily="18" charset="0"/>
                  <a:ea typeface="Cambria Math" panose="02040503050406030204" pitchFamily="18" charset="0"/>
                </a:endParaRPr>
              </a:p>
            </p:txBody>
          </p:sp>
        </mc:Choice>
        <mc:Fallback xmlns="">
          <p:sp>
            <p:nvSpPr>
              <p:cNvPr id="12" name="TextBox 11">
                <a:extLst>
                  <a:ext uri="{FF2B5EF4-FFF2-40B4-BE49-F238E27FC236}">
                    <a16:creationId xmlns:a16="http://schemas.microsoft.com/office/drawing/2014/main" id="{CDD221CC-48D4-40E0-AB03-EE379D1746BD}"/>
                  </a:ext>
                </a:extLst>
              </p:cNvPr>
              <p:cNvSpPr txBox="1">
                <a:spLocks noRot="1" noChangeAspect="1" noMove="1" noResize="1" noEditPoints="1" noAdjustHandles="1" noChangeArrowheads="1" noChangeShapeType="1" noTextEdit="1"/>
              </p:cNvSpPr>
              <p:nvPr/>
            </p:nvSpPr>
            <p:spPr>
              <a:xfrm>
                <a:off x="885034" y="4393704"/>
                <a:ext cx="10949353" cy="1103892"/>
              </a:xfrm>
              <a:prstGeom prst="rect">
                <a:avLst/>
              </a:prstGeom>
              <a:blipFill>
                <a:blip r:embed="rId3"/>
                <a:stretch>
                  <a:fillRect/>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641F9794-CDA2-4DA5-B980-5D6EB9B6DD26}"/>
              </a:ext>
            </a:extLst>
          </p:cNvPr>
          <p:cNvSpPr txBox="1"/>
          <p:nvPr/>
        </p:nvSpPr>
        <p:spPr>
          <a:xfrm>
            <a:off x="469782" y="5847864"/>
            <a:ext cx="11252436" cy="707886"/>
          </a:xfrm>
          <a:prstGeom prst="rect">
            <a:avLst/>
          </a:prstGeom>
          <a:solidFill>
            <a:schemeClr val="accent5">
              <a:lumMod val="20000"/>
              <a:lumOff val="80000"/>
            </a:schemeClr>
          </a:solidFill>
          <a:ln w="38100">
            <a:solidFill>
              <a:schemeClr val="accent1"/>
            </a:solidFill>
          </a:ln>
        </p:spPr>
        <p:txBody>
          <a:bodyPr wrap="square" rtlCol="0">
            <a:spAutoFit/>
          </a:bodyPr>
          <a:lstStyle/>
          <a:p>
            <a:r>
              <a:rPr lang="en-US" sz="4000" b="1" dirty="0">
                <a:latin typeface="Cambria Math" panose="02040503050406030204" pitchFamily="18" charset="0"/>
                <a:ea typeface="Cambria Math" panose="02040503050406030204" pitchFamily="18" charset="0"/>
              </a:rPr>
              <a:t>72% </a:t>
            </a:r>
            <a:r>
              <a:rPr lang="en-US" sz="3600" dirty="0">
                <a:latin typeface="Cambria Math" panose="02040503050406030204" pitchFamily="18" charset="0"/>
                <a:ea typeface="Cambria Math" panose="02040503050406030204" pitchFamily="18" charset="0"/>
              </a:rPr>
              <a:t>is the percent removal of TOC in the finished water.</a:t>
            </a:r>
          </a:p>
        </p:txBody>
      </p:sp>
      <p:sp>
        <p:nvSpPr>
          <p:cNvPr id="2" name="Title 1">
            <a:extLst>
              <a:ext uri="{FF2B5EF4-FFF2-40B4-BE49-F238E27FC236}">
                <a16:creationId xmlns:a16="http://schemas.microsoft.com/office/drawing/2014/main" id="{AADB1198-093C-41BE-A96C-624153EE970E}"/>
              </a:ext>
            </a:extLst>
          </p:cNvPr>
          <p:cNvSpPr>
            <a:spLocks noGrp="1"/>
          </p:cNvSpPr>
          <p:nvPr>
            <p:ph type="title"/>
          </p:nvPr>
        </p:nvSpPr>
        <p:spPr>
          <a:xfrm>
            <a:off x="838200" y="634172"/>
            <a:ext cx="11353800" cy="1979869"/>
          </a:xfrm>
        </p:spPr>
        <p:txBody>
          <a:bodyPr>
            <a:noAutofit/>
          </a:bodyPr>
          <a:lstStyle/>
          <a:p>
            <a:r>
              <a:rPr lang="en-US" sz="3200" dirty="0"/>
              <a:t>You operate a surface water treatment plant and one of the SDWA requirements as part of the DBPR is to remove a certain percentage of Total Organic Carbon.  If your raw water TOC is 3.2 mg/L and your finished water TOC is 0.9 mg/L, calculate the percent removal for TOC.</a:t>
            </a:r>
            <a:br>
              <a:rPr lang="en-US" sz="3200" dirty="0"/>
            </a:br>
            <a:endParaRPr lang="en-US" sz="3200" dirty="0"/>
          </a:p>
        </p:txBody>
      </p:sp>
      <p:sp>
        <p:nvSpPr>
          <p:cNvPr id="3" name="Slide Number Placeholder 2">
            <a:extLst>
              <a:ext uri="{FF2B5EF4-FFF2-40B4-BE49-F238E27FC236}">
                <a16:creationId xmlns:a16="http://schemas.microsoft.com/office/drawing/2014/main" id="{4FC5B4AA-B598-CFD3-15B3-416CD087D8B0}"/>
              </a:ext>
            </a:extLst>
          </p:cNvPr>
          <p:cNvSpPr>
            <a:spLocks noGrp="1"/>
          </p:cNvSpPr>
          <p:nvPr>
            <p:ph type="sldNum" sz="quarter" idx="12"/>
          </p:nvPr>
        </p:nvSpPr>
        <p:spPr/>
        <p:txBody>
          <a:bodyPr/>
          <a:lstStyle/>
          <a:p>
            <a:fld id="{F20C37C9-24C4-43B8-8913-454A35791113}" type="slidenum">
              <a:rPr lang="en-US" smtClean="0"/>
              <a:t>36</a:t>
            </a:fld>
            <a:endParaRPr lang="en-US"/>
          </a:p>
        </p:txBody>
      </p:sp>
      <p:grpSp>
        <p:nvGrpSpPr>
          <p:cNvPr id="15" name="Group 14">
            <a:extLst>
              <a:ext uri="{FF2B5EF4-FFF2-40B4-BE49-F238E27FC236}">
                <a16:creationId xmlns:a16="http://schemas.microsoft.com/office/drawing/2014/main" id="{862BAAFB-C641-BDB4-D4FD-A7775C573182}"/>
              </a:ext>
            </a:extLst>
          </p:cNvPr>
          <p:cNvGrpSpPr/>
          <p:nvPr/>
        </p:nvGrpSpPr>
        <p:grpSpPr>
          <a:xfrm>
            <a:off x="-17511" y="263373"/>
            <a:ext cx="1143943" cy="1143943"/>
            <a:chOff x="10769536" y="614145"/>
            <a:chExt cx="1143943" cy="1143943"/>
          </a:xfrm>
        </p:grpSpPr>
        <p:pic>
          <p:nvPicPr>
            <p:cNvPr id="16" name="Graphic 15" descr="Raised hand with solid fill">
              <a:extLst>
                <a:ext uri="{FF2B5EF4-FFF2-40B4-BE49-F238E27FC236}">
                  <a16:creationId xmlns:a16="http://schemas.microsoft.com/office/drawing/2014/main" id="{FB29482B-071F-AF3E-7578-55DE16D5512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769536" y="614145"/>
              <a:ext cx="1143943" cy="1143943"/>
            </a:xfrm>
            <a:prstGeom prst="rect">
              <a:avLst/>
            </a:prstGeom>
          </p:spPr>
        </p:pic>
        <p:sp>
          <p:nvSpPr>
            <p:cNvPr id="17" name="TextBox 16">
              <a:extLst>
                <a:ext uri="{FF2B5EF4-FFF2-40B4-BE49-F238E27FC236}">
                  <a16:creationId xmlns:a16="http://schemas.microsoft.com/office/drawing/2014/main" id="{B9185ECD-B33B-8EB4-91D9-DB41D496C316}"/>
                </a:ext>
              </a:extLst>
            </p:cNvPr>
            <p:cNvSpPr txBox="1"/>
            <p:nvPr/>
          </p:nvSpPr>
          <p:spPr>
            <a:xfrm>
              <a:off x="11113484" y="1136291"/>
              <a:ext cx="331200" cy="523220"/>
            </a:xfrm>
            <a:prstGeom prst="rect">
              <a:avLst/>
            </a:prstGeom>
            <a:noFill/>
            <a:ln>
              <a:noFill/>
            </a:ln>
          </p:spPr>
          <p:txBody>
            <a:bodyPr wrap="square" rtlCol="0">
              <a:spAutoFit/>
            </a:bodyPr>
            <a:lstStyle/>
            <a:p>
              <a:pPr algn="ctr"/>
              <a:r>
                <a:rPr lang="en-US" sz="2800" b="1" dirty="0">
                  <a:solidFill>
                    <a:schemeClr val="bg1"/>
                  </a:solidFill>
                </a:rPr>
                <a:t>9</a:t>
              </a:r>
            </a:p>
          </p:txBody>
        </p:sp>
      </p:grpSp>
    </p:spTree>
    <p:extLst>
      <p:ext uri="{BB962C8B-B14F-4D97-AF65-F5344CB8AC3E}">
        <p14:creationId xmlns:p14="http://schemas.microsoft.com/office/powerpoint/2010/main" val="3003879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grpId="0" nodeType="afterEffect">
                                  <p:stCondLst>
                                    <p:cond delay="500"/>
                                  </p:stCondLst>
                                  <p:childTnLst>
                                    <p:set>
                                      <p:cBhvr>
                                        <p:cTn id="2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grpId="0" nodeType="afterEffect">
                                  <p:stCondLst>
                                    <p:cond delay="0"/>
                                  </p:stCondLst>
                                  <p:childTnLst>
                                    <p:set>
                                      <p:cBhvr>
                                        <p:cTn id="27"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left)">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left)">
                                      <p:cBhvr>
                                        <p:cTn id="3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9" grpId="0" uiExpand="1" build="p"/>
      <p:bldP spid="10" grpId="0" uiExpand="1" build="p"/>
      <p:bldP spid="11" grpId="0" animBg="1"/>
      <p:bldP spid="12" grpId="0"/>
      <p:bldP spid="13"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wall, indoor&#10;&#10;Description automatically generated">
            <a:extLst>
              <a:ext uri="{FF2B5EF4-FFF2-40B4-BE49-F238E27FC236}">
                <a16:creationId xmlns:a16="http://schemas.microsoft.com/office/drawing/2014/main" id="{36911999-F740-459E-A24F-84D90FFF68DA}"/>
              </a:ext>
            </a:extLst>
          </p:cNvPr>
          <p:cNvPicPr>
            <a:picLocks noChangeAspect="1"/>
          </p:cNvPicPr>
          <p:nvPr/>
        </p:nvPicPr>
        <p:blipFill rotWithShape="1">
          <a:blip r:embed="rId3">
            <a:alphaModFix amt="35000"/>
            <a:extLst>
              <a:ext uri="{28A0092B-C50C-407E-A947-70E740481C1C}">
                <a14:useLocalDpi xmlns:a14="http://schemas.microsoft.com/office/drawing/2010/main" val="0"/>
              </a:ext>
            </a:extLst>
          </a:blip>
          <a:srcRect l="30331" t="16978" r="44627" b="23665"/>
          <a:stretch/>
        </p:blipFill>
        <p:spPr>
          <a:xfrm rot="16200000">
            <a:off x="2667003" y="-2667000"/>
            <a:ext cx="6857999" cy="12192001"/>
          </a:xfrm>
          <a:prstGeom prst="rect">
            <a:avLst/>
          </a:prstGeom>
        </p:spPr>
      </p:pic>
      <p:sp>
        <p:nvSpPr>
          <p:cNvPr id="2" name="Title 1">
            <a:extLst>
              <a:ext uri="{FF2B5EF4-FFF2-40B4-BE49-F238E27FC236}">
                <a16:creationId xmlns:a16="http://schemas.microsoft.com/office/drawing/2014/main" id="{ECD63345-061C-46FD-B0EC-6C2FB58F5E6A}"/>
              </a:ext>
            </a:extLst>
          </p:cNvPr>
          <p:cNvSpPr>
            <a:spLocks noGrp="1"/>
          </p:cNvSpPr>
          <p:nvPr>
            <p:ph type="title"/>
          </p:nvPr>
        </p:nvSpPr>
        <p:spPr/>
        <p:txBody>
          <a:bodyPr/>
          <a:lstStyle/>
          <a:p>
            <a:r>
              <a:rPr lang="en-US" dirty="0"/>
              <a:t>Ordering Treatment Material</a:t>
            </a:r>
          </a:p>
        </p:txBody>
      </p:sp>
      <p:sp>
        <p:nvSpPr>
          <p:cNvPr id="4" name="Text Placeholder 3">
            <a:extLst>
              <a:ext uri="{FF2B5EF4-FFF2-40B4-BE49-F238E27FC236}">
                <a16:creationId xmlns:a16="http://schemas.microsoft.com/office/drawing/2014/main" id="{04AF0D58-6F92-481B-AF66-4A24B5A481C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0976754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4DE06C9-C0E6-ED20-2399-B9B3EEFD1E3C}"/>
              </a:ext>
            </a:extLst>
          </p:cNvPr>
          <p:cNvSpPr/>
          <p:nvPr/>
        </p:nvSpPr>
        <p:spPr>
          <a:xfrm rot="1301203">
            <a:off x="481577" y="1770547"/>
            <a:ext cx="10511935" cy="3154710"/>
          </a:xfrm>
          <a:prstGeom prst="rect">
            <a:avLst/>
          </a:prstGeom>
          <a:noFill/>
        </p:spPr>
        <p:txBody>
          <a:bodyPr wrap="square" lIns="91440" tIns="45720" rIns="91440" bIns="45720">
            <a:spAutoFit/>
          </a:bodyPr>
          <a:lstStyle/>
          <a:p>
            <a:pPr algn="ctr"/>
            <a:r>
              <a:rPr lang="en-US" sz="19900" b="1" cap="none" spc="0" dirty="0">
                <a:ln w="9525">
                  <a:solidFill>
                    <a:schemeClr val="bg1">
                      <a:alpha val="20000"/>
                    </a:schemeClr>
                  </a:solidFill>
                  <a:prstDash val="solid"/>
                </a:ln>
                <a:solidFill>
                  <a:schemeClr val="accent5">
                    <a:alpha val="10000"/>
                  </a:schemeClr>
                </a:solidFill>
                <a:effectLst>
                  <a:outerShdw blurRad="12700" dist="38100" dir="2700000" algn="tl" rotWithShape="0">
                    <a:schemeClr val="accent5">
                      <a:lumMod val="60000"/>
                      <a:lumOff val="40000"/>
                    </a:schemeClr>
                  </a:outerShdw>
                </a:effectLst>
              </a:rPr>
              <a:t>Example</a:t>
            </a:r>
          </a:p>
        </p:txBody>
      </p:sp>
      <p:sp>
        <p:nvSpPr>
          <p:cNvPr id="4" name="Rectangle 3">
            <a:extLst>
              <a:ext uri="{FF2B5EF4-FFF2-40B4-BE49-F238E27FC236}">
                <a16:creationId xmlns:a16="http://schemas.microsoft.com/office/drawing/2014/main" id="{A2F6C2D5-BC13-44CE-9A5B-47D5CFE07DEB}"/>
              </a:ext>
            </a:extLst>
          </p:cNvPr>
          <p:cNvSpPr/>
          <p:nvPr/>
        </p:nvSpPr>
        <p:spPr>
          <a:xfrm>
            <a:off x="7707088" y="1727558"/>
            <a:ext cx="3945107" cy="457200"/>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0532AB2C-3463-4B83-A067-5BE6D61F228E}"/>
              </a:ext>
            </a:extLst>
          </p:cNvPr>
          <p:cNvSpPr/>
          <p:nvPr/>
        </p:nvSpPr>
        <p:spPr>
          <a:xfrm>
            <a:off x="876569" y="2184758"/>
            <a:ext cx="2526649" cy="457200"/>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5365BA39-58D0-4385-B5B6-A49E485E47F1}"/>
              </a:ext>
            </a:extLst>
          </p:cNvPr>
          <p:cNvSpPr/>
          <p:nvPr/>
        </p:nvSpPr>
        <p:spPr>
          <a:xfrm>
            <a:off x="1831999" y="1293377"/>
            <a:ext cx="3308037" cy="4572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Content Placeholder 8">
            <a:extLst>
              <a:ext uri="{FF2B5EF4-FFF2-40B4-BE49-F238E27FC236}">
                <a16:creationId xmlns:a16="http://schemas.microsoft.com/office/drawing/2014/main" id="{B09A93A8-47CB-4B16-B442-A835B37BA819}"/>
              </a:ext>
            </a:extLst>
          </p:cNvPr>
          <p:cNvSpPr txBox="1">
            <a:spLocks/>
          </p:cNvSpPr>
          <p:nvPr/>
        </p:nvSpPr>
        <p:spPr>
          <a:xfrm>
            <a:off x="518897" y="2773148"/>
            <a:ext cx="4170868" cy="58477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en-US" b="1" dirty="0">
                <a:solidFill>
                  <a:schemeClr val="accent2"/>
                </a:solidFill>
              </a:rPr>
              <a:t>Height of coal = 8 inches</a:t>
            </a:r>
            <a:endParaRPr lang="en-US" b="1" baseline="30000" dirty="0">
              <a:solidFill>
                <a:schemeClr val="accent2"/>
              </a:solidFill>
            </a:endParaRPr>
          </a:p>
        </p:txBody>
      </p:sp>
      <p:sp>
        <p:nvSpPr>
          <p:cNvPr id="8" name="Content Placeholder 8">
            <a:extLst>
              <a:ext uri="{FF2B5EF4-FFF2-40B4-BE49-F238E27FC236}">
                <a16:creationId xmlns:a16="http://schemas.microsoft.com/office/drawing/2014/main" id="{1EBB246E-D3DE-42A7-8B17-5B2256A3A5E6}"/>
              </a:ext>
            </a:extLst>
          </p:cNvPr>
          <p:cNvSpPr txBox="1">
            <a:spLocks/>
          </p:cNvSpPr>
          <p:nvPr/>
        </p:nvSpPr>
        <p:spPr>
          <a:xfrm>
            <a:off x="4631361" y="2773148"/>
            <a:ext cx="3782141" cy="58477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en-US" b="1" dirty="0">
                <a:solidFill>
                  <a:schemeClr val="accent2"/>
                </a:solidFill>
              </a:rPr>
              <a:t>Filter Size = 12 ft x 8 ft</a:t>
            </a:r>
            <a:endParaRPr lang="en-US" b="1" baseline="30000" dirty="0">
              <a:solidFill>
                <a:schemeClr val="accent2"/>
              </a:solidFill>
            </a:endParaRPr>
          </a:p>
        </p:txBody>
      </p:sp>
      <p:sp>
        <p:nvSpPr>
          <p:cNvPr id="9" name="Rectangle 8">
            <a:extLst>
              <a:ext uri="{FF2B5EF4-FFF2-40B4-BE49-F238E27FC236}">
                <a16:creationId xmlns:a16="http://schemas.microsoft.com/office/drawing/2014/main" id="{2BE3E044-B6C0-4581-8627-CE21CD667482}"/>
              </a:ext>
            </a:extLst>
          </p:cNvPr>
          <p:cNvSpPr/>
          <p:nvPr/>
        </p:nvSpPr>
        <p:spPr>
          <a:xfrm>
            <a:off x="7412716" y="1255346"/>
            <a:ext cx="2892427" cy="4572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Content Placeholder 8">
            <a:extLst>
              <a:ext uri="{FF2B5EF4-FFF2-40B4-BE49-F238E27FC236}">
                <a16:creationId xmlns:a16="http://schemas.microsoft.com/office/drawing/2014/main" id="{4C529B4D-015B-4220-8A2A-CD1FF600B369}"/>
              </a:ext>
            </a:extLst>
          </p:cNvPr>
          <p:cNvSpPr txBox="1">
            <a:spLocks/>
          </p:cNvSpPr>
          <p:nvPr/>
        </p:nvSpPr>
        <p:spPr>
          <a:xfrm>
            <a:off x="8413503" y="2773147"/>
            <a:ext cx="3108018" cy="58477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en-US" b="1" dirty="0">
                <a:solidFill>
                  <a:schemeClr val="accent2"/>
                </a:solidFill>
              </a:rPr>
              <a:t>Bag size = 3.5 ft</a:t>
            </a:r>
            <a:r>
              <a:rPr lang="en-US" b="1" baseline="30000" dirty="0">
                <a:solidFill>
                  <a:schemeClr val="accent2"/>
                </a:solidFill>
              </a:rPr>
              <a:t>3</a:t>
            </a:r>
          </a:p>
        </p:txBody>
      </p:sp>
      <p:sp>
        <p:nvSpPr>
          <p:cNvPr id="11" name="Rectangle 10">
            <a:extLst>
              <a:ext uri="{FF2B5EF4-FFF2-40B4-BE49-F238E27FC236}">
                <a16:creationId xmlns:a16="http://schemas.microsoft.com/office/drawing/2014/main" id="{CC5B4FB9-5053-4B3A-A7F1-BC05E8DA8CEE}"/>
              </a:ext>
            </a:extLst>
          </p:cNvPr>
          <p:cNvSpPr/>
          <p:nvPr/>
        </p:nvSpPr>
        <p:spPr>
          <a:xfrm>
            <a:off x="3948235" y="1727558"/>
            <a:ext cx="3643745" cy="4572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id="{20914B17-4F35-4155-9C0D-1109606B8F8C}"/>
              </a:ext>
            </a:extLst>
          </p:cNvPr>
          <p:cNvSpPr txBox="1"/>
          <p:nvPr/>
        </p:nvSpPr>
        <p:spPr>
          <a:xfrm>
            <a:off x="876569" y="3287767"/>
            <a:ext cx="10287279" cy="584775"/>
          </a:xfrm>
          <a:prstGeom prst="rect">
            <a:avLst/>
          </a:prstGeom>
          <a:solidFill>
            <a:schemeClr val="accent1"/>
          </a:solidFill>
        </p:spPr>
        <p:txBody>
          <a:bodyPr wrap="square" rtlCol="0">
            <a:spAutoFit/>
          </a:bodyPr>
          <a:lstStyle/>
          <a:p>
            <a:pPr algn="ctr"/>
            <a:r>
              <a:rPr lang="en-US" sz="3200" b="1" dirty="0">
                <a:solidFill>
                  <a:schemeClr val="bg1"/>
                </a:solidFill>
                <a:ea typeface="Cambria Math" panose="02040503050406030204" pitchFamily="18" charset="0"/>
              </a:rPr>
              <a:t>Need to determine volume of coal adding to filter in ft</a:t>
            </a:r>
            <a:r>
              <a:rPr lang="en-US" sz="3200" b="1" baseline="30000" dirty="0">
                <a:solidFill>
                  <a:schemeClr val="bg1"/>
                </a:solidFill>
                <a:ea typeface="Cambria Math" panose="02040503050406030204" pitchFamily="18" charset="0"/>
              </a:rPr>
              <a:t>3</a:t>
            </a: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83E89E61-F468-4FD0-B8F7-632764E1A4C2}"/>
                  </a:ext>
                </a:extLst>
              </p:cNvPr>
              <p:cNvSpPr txBox="1"/>
              <p:nvPr/>
            </p:nvSpPr>
            <p:spPr>
              <a:xfrm>
                <a:off x="1111919" y="3889183"/>
                <a:ext cx="11062667" cy="1060483"/>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r>
                        <m:rPr>
                          <m:sty m:val="p"/>
                        </m:rPr>
                        <a:rPr lang="en-US" sz="2800" b="0" i="0" smtClean="0">
                          <a:latin typeface="Cambria Math" panose="02040503050406030204" pitchFamily="18" charset="0"/>
                          <a:ea typeface="Cambria Math" panose="02040503050406030204" pitchFamily="18" charset="0"/>
                          <a:cs typeface="Times New Roman" panose="02020603050405020304" pitchFamily="18" charset="0"/>
                        </a:rPr>
                        <m:t>Volume</m:t>
                      </m:r>
                      <m:r>
                        <a:rPr lang="en-US" sz="2800" b="0" i="0" smtClean="0">
                          <a:latin typeface="Cambria Math" panose="02040503050406030204" pitchFamily="18" charset="0"/>
                          <a:ea typeface="Cambria Math" panose="02040503050406030204" pitchFamily="18" charset="0"/>
                          <a:cs typeface="Times New Roman" panose="02020603050405020304" pitchFamily="18" charset="0"/>
                        </a:rPr>
                        <m:t> </m:t>
                      </m:r>
                      <m:r>
                        <m:rPr>
                          <m:sty m:val="p"/>
                        </m:rPr>
                        <a:rPr lang="en-US" sz="2800" b="0" i="0" smtClean="0">
                          <a:latin typeface="Cambria Math" panose="02040503050406030204" pitchFamily="18" charset="0"/>
                          <a:ea typeface="Cambria Math" panose="02040503050406030204" pitchFamily="18" charset="0"/>
                          <a:cs typeface="Times New Roman" panose="02020603050405020304" pitchFamily="18" charset="0"/>
                        </a:rPr>
                        <m:t>of</m:t>
                      </m:r>
                      <m:r>
                        <a:rPr lang="en-US" sz="2800" b="0" i="0" smtClean="0">
                          <a:latin typeface="Cambria Math" panose="02040503050406030204" pitchFamily="18" charset="0"/>
                          <a:ea typeface="Cambria Math" panose="02040503050406030204" pitchFamily="18" charset="0"/>
                          <a:cs typeface="Times New Roman" panose="02020603050405020304" pitchFamily="18" charset="0"/>
                        </a:rPr>
                        <m:t> </m:t>
                      </m:r>
                      <m:r>
                        <m:rPr>
                          <m:sty m:val="p"/>
                        </m:rPr>
                        <a:rPr lang="en-US" sz="2800" b="0" i="0" smtClean="0">
                          <a:latin typeface="Cambria Math" panose="02040503050406030204" pitchFamily="18" charset="0"/>
                          <a:ea typeface="Cambria Math" panose="02040503050406030204" pitchFamily="18" charset="0"/>
                          <a:cs typeface="Times New Roman" panose="02020603050405020304" pitchFamily="18" charset="0"/>
                        </a:rPr>
                        <m:t>Coal</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𝑓</m:t>
                      </m:r>
                      <m:sSup>
                        <m:sSupPr>
                          <m:ctrlPr>
                            <a:rPr lang="en-US" sz="28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𝑡</m:t>
                          </m:r>
                        </m:e>
                        <m:sup>
                          <m:r>
                            <a:rPr lang="en-US" sz="2800" b="0" i="1" smtClean="0">
                              <a:latin typeface="Cambria Math" panose="02040503050406030204" pitchFamily="18" charset="0"/>
                              <a:ea typeface="Cambria Math" panose="02040503050406030204" pitchFamily="18" charset="0"/>
                              <a:cs typeface="Times New Roman" panose="02020603050405020304" pitchFamily="18" charset="0"/>
                            </a:rPr>
                            <m:t>3</m:t>
                          </m:r>
                        </m:sup>
                      </m:sSup>
                      <m:r>
                        <a:rPr lang="en-US" sz="2800" b="0" i="1" smtClean="0">
                          <a:latin typeface="Cambria Math" panose="02040503050406030204" pitchFamily="18" charset="0"/>
                          <a:ea typeface="Cambria Math" panose="02040503050406030204" pitchFamily="18" charset="0"/>
                          <a:cs typeface="Times New Roman" panose="02020603050405020304" pitchFamily="18" charset="0"/>
                        </a:rPr>
                        <m:t>=</m:t>
                      </m:r>
                      <m:d>
                        <m:dPr>
                          <m:ctrlPr>
                            <a:rPr lang="en-US" sz="2800" b="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US" sz="2800" b="0" i="1" smtClean="0">
                              <a:latin typeface="Cambria Math" panose="02040503050406030204" pitchFamily="18" charset="0"/>
                              <a:ea typeface="Cambria Math" panose="02040503050406030204" pitchFamily="18" charset="0"/>
                              <a:cs typeface="Times New Roman" panose="02020603050405020304" pitchFamily="18" charset="0"/>
                            </a:rPr>
                            <m:t>8 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𝑖𝑛</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 </m:t>
                          </m:r>
                          <m:f>
                            <m:fPr>
                              <m:ctrlPr>
                                <a:rPr lang="en-US" sz="28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US" sz="2800" i="1" smtClean="0">
                                  <a:latin typeface="Cambria Math" panose="02040503050406030204" pitchFamily="18" charset="0"/>
                                  <a:ea typeface="Cambria Math" panose="02040503050406030204" pitchFamily="18" charset="0"/>
                                  <a:cs typeface="Times New Roman" panose="02020603050405020304" pitchFamily="18" charset="0"/>
                                </a:rPr>
                                <m:t>1</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𝑓𝑡</m:t>
                              </m:r>
                            </m:num>
                            <m:den>
                              <m:r>
                                <a:rPr lang="en-US" sz="2800" b="0" i="1" smtClean="0">
                                  <a:latin typeface="Cambria Math" panose="02040503050406030204" pitchFamily="18" charset="0"/>
                                  <a:ea typeface="Cambria Math" panose="02040503050406030204" pitchFamily="18" charset="0"/>
                                  <a:cs typeface="Times New Roman" panose="02020603050405020304" pitchFamily="18" charset="0"/>
                                </a:rPr>
                                <m:t>12 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𝑖𝑛</m:t>
                              </m:r>
                            </m:den>
                          </m:f>
                        </m:e>
                      </m:d>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 12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𝑓𝑡</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 8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𝑓𝑡</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=64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𝑓</m:t>
                      </m:r>
                      <m:sSup>
                        <m:sSupPr>
                          <m:ctrlPr>
                            <a:rPr lang="en-US" sz="280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𝑡</m:t>
                          </m:r>
                        </m:e>
                        <m:sup>
                          <m:r>
                            <a:rPr lang="en-US" sz="2800" b="0" i="1" smtClean="0">
                              <a:latin typeface="Cambria Math" panose="02040503050406030204" pitchFamily="18" charset="0"/>
                              <a:ea typeface="Cambria Math" panose="02040503050406030204" pitchFamily="18" charset="0"/>
                              <a:cs typeface="Times New Roman" panose="02020603050405020304" pitchFamily="18" charset="0"/>
                            </a:rPr>
                            <m:t>3</m:t>
                          </m:r>
                        </m:sup>
                      </m:sSup>
                    </m:oMath>
                  </m:oMathPara>
                </a14:m>
                <a:endParaRPr lang="en-US" sz="2800" dirty="0">
                  <a:latin typeface="Cambria Math" panose="02040503050406030204" pitchFamily="18" charset="0"/>
                  <a:ea typeface="Cambria Math" panose="02040503050406030204" pitchFamily="18" charset="0"/>
                </a:endParaRPr>
              </a:p>
            </p:txBody>
          </p:sp>
        </mc:Choice>
        <mc:Fallback xmlns="">
          <p:sp>
            <p:nvSpPr>
              <p:cNvPr id="13" name="TextBox 12">
                <a:extLst>
                  <a:ext uri="{FF2B5EF4-FFF2-40B4-BE49-F238E27FC236}">
                    <a16:creationId xmlns:a16="http://schemas.microsoft.com/office/drawing/2014/main" id="{83E89E61-F468-4FD0-B8F7-632764E1A4C2}"/>
                  </a:ext>
                </a:extLst>
              </p:cNvPr>
              <p:cNvSpPr txBox="1">
                <a:spLocks noRot="1" noChangeAspect="1" noMove="1" noResize="1" noEditPoints="1" noAdjustHandles="1" noChangeArrowheads="1" noChangeShapeType="1" noTextEdit="1"/>
              </p:cNvSpPr>
              <p:nvPr/>
            </p:nvSpPr>
            <p:spPr>
              <a:xfrm>
                <a:off x="1111919" y="3889183"/>
                <a:ext cx="11062667" cy="1060483"/>
              </a:xfrm>
              <a:prstGeom prst="rect">
                <a:avLst/>
              </a:prstGeom>
              <a:blipFill>
                <a:blip r:embed="rId2"/>
                <a:stretch>
                  <a:fillRect/>
                </a:stretch>
              </a:blipFill>
            </p:spPr>
            <p:txBody>
              <a:bodyPr/>
              <a:lstStyle/>
              <a:p>
                <a:r>
                  <a:rPr lang="en-US">
                    <a:noFill/>
                  </a:rPr>
                  <a:t> </a:t>
                </a:r>
              </a:p>
            </p:txBody>
          </p:sp>
        </mc:Fallback>
      </mc:AlternateContent>
      <p:cxnSp>
        <p:nvCxnSpPr>
          <p:cNvPr id="14" name="Straight Connector 13">
            <a:extLst>
              <a:ext uri="{FF2B5EF4-FFF2-40B4-BE49-F238E27FC236}">
                <a16:creationId xmlns:a16="http://schemas.microsoft.com/office/drawing/2014/main" id="{F0244697-6B05-4D51-9EFA-DF2EF4879B22}"/>
              </a:ext>
            </a:extLst>
          </p:cNvPr>
          <p:cNvCxnSpPr>
            <a:cxnSpLocks/>
          </p:cNvCxnSpPr>
          <p:nvPr/>
        </p:nvCxnSpPr>
        <p:spPr>
          <a:xfrm flipV="1">
            <a:off x="5080009" y="4272971"/>
            <a:ext cx="371756" cy="292907"/>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1F2B88F2-3FF1-4B41-93FD-31E08C639941}"/>
              </a:ext>
            </a:extLst>
          </p:cNvPr>
          <p:cNvCxnSpPr>
            <a:cxnSpLocks/>
          </p:cNvCxnSpPr>
          <p:nvPr/>
        </p:nvCxnSpPr>
        <p:spPr>
          <a:xfrm flipV="1">
            <a:off x="6271496" y="4553262"/>
            <a:ext cx="371756" cy="292907"/>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DFAAE6E4-5FA1-4CBF-AE7E-2A526FE1CC4F}"/>
                  </a:ext>
                </a:extLst>
              </p:cNvPr>
              <p:cNvSpPr txBox="1"/>
              <p:nvPr/>
            </p:nvSpPr>
            <p:spPr>
              <a:xfrm>
                <a:off x="1063427" y="4929770"/>
                <a:ext cx="11062667" cy="1060483"/>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r>
                        <a:rPr lang="en-US" sz="2800" b="0" i="0" smtClean="0">
                          <a:latin typeface="Cambria Math" panose="02040503050406030204" pitchFamily="18" charset="0"/>
                          <a:ea typeface="Cambria Math" panose="02040503050406030204" pitchFamily="18" charset="0"/>
                          <a:cs typeface="Times New Roman" panose="02020603050405020304" pitchFamily="18" charset="0"/>
                        </a:rPr>
                        <m:t># </m:t>
                      </m:r>
                      <m:r>
                        <m:rPr>
                          <m:sty m:val="p"/>
                        </m:rPr>
                        <a:rPr lang="en-US" sz="2800" b="0" i="0" smtClean="0">
                          <a:latin typeface="Cambria Math" panose="02040503050406030204" pitchFamily="18" charset="0"/>
                          <a:ea typeface="Cambria Math" panose="02040503050406030204" pitchFamily="18" charset="0"/>
                          <a:cs typeface="Times New Roman" panose="02020603050405020304" pitchFamily="18" charset="0"/>
                        </a:rPr>
                        <m:t>of</m:t>
                      </m:r>
                      <m:r>
                        <a:rPr lang="en-US" sz="2800" b="0" i="0" smtClean="0">
                          <a:latin typeface="Cambria Math" panose="02040503050406030204" pitchFamily="18" charset="0"/>
                          <a:ea typeface="Cambria Math" panose="02040503050406030204" pitchFamily="18" charset="0"/>
                          <a:cs typeface="Times New Roman" panose="02020603050405020304" pitchFamily="18" charset="0"/>
                        </a:rPr>
                        <m:t> </m:t>
                      </m:r>
                      <m:r>
                        <m:rPr>
                          <m:sty m:val="p"/>
                        </m:rPr>
                        <a:rPr lang="en-US" sz="2800" b="0" i="0" smtClean="0">
                          <a:latin typeface="Cambria Math" panose="02040503050406030204" pitchFamily="18" charset="0"/>
                          <a:ea typeface="Cambria Math" panose="02040503050406030204" pitchFamily="18" charset="0"/>
                          <a:cs typeface="Times New Roman" panose="02020603050405020304" pitchFamily="18" charset="0"/>
                        </a:rPr>
                        <m:t>Bags</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=64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𝑓</m:t>
                      </m:r>
                      <m:sSup>
                        <m:sSupPr>
                          <m:ctrlPr>
                            <a:rPr lang="en-US" sz="28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𝑡</m:t>
                          </m:r>
                        </m:e>
                        <m:sup>
                          <m:r>
                            <a:rPr lang="en-US" sz="2800" b="0" i="1" smtClean="0">
                              <a:latin typeface="Cambria Math" panose="02040503050406030204" pitchFamily="18" charset="0"/>
                              <a:ea typeface="Cambria Math" panose="02040503050406030204" pitchFamily="18" charset="0"/>
                              <a:cs typeface="Times New Roman" panose="02020603050405020304" pitchFamily="18" charset="0"/>
                            </a:rPr>
                            <m:t>3</m:t>
                          </m:r>
                        </m:sup>
                      </m:sSup>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 </m:t>
                      </m:r>
                      <m:d>
                        <m:dPr>
                          <m:ctrlPr>
                            <a:rPr lang="en-US" sz="2800" b="0" i="1" smtClean="0">
                              <a:latin typeface="Cambria Math" panose="02040503050406030204" pitchFamily="18" charset="0"/>
                              <a:ea typeface="Cambria Math" panose="02040503050406030204" pitchFamily="18" charset="0"/>
                              <a:cs typeface="Times New Roman" panose="02020603050405020304" pitchFamily="18" charset="0"/>
                            </a:rPr>
                          </m:ctrlPr>
                        </m:dPr>
                        <m:e>
                          <m:f>
                            <m:fPr>
                              <m:ctrlPr>
                                <a:rPr lang="en-US" sz="28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US" sz="2800" i="1" smtClean="0">
                                  <a:latin typeface="Cambria Math" panose="02040503050406030204" pitchFamily="18" charset="0"/>
                                  <a:ea typeface="Cambria Math" panose="02040503050406030204" pitchFamily="18" charset="0"/>
                                  <a:cs typeface="Times New Roman" panose="02020603050405020304" pitchFamily="18" charset="0"/>
                                </a:rPr>
                                <m:t>1</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𝑏𝑎𝑔</m:t>
                              </m:r>
                            </m:num>
                            <m:den>
                              <m:r>
                                <a:rPr lang="en-US" sz="2800" b="0" i="1" smtClean="0">
                                  <a:latin typeface="Cambria Math" panose="02040503050406030204" pitchFamily="18" charset="0"/>
                                  <a:ea typeface="Cambria Math" panose="02040503050406030204" pitchFamily="18" charset="0"/>
                                  <a:cs typeface="Times New Roman" panose="02020603050405020304" pitchFamily="18" charset="0"/>
                                </a:rPr>
                                <m:t>3.5 </m:t>
                              </m:r>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𝑓</m:t>
                              </m:r>
                              <m:sSup>
                                <m:sSupPr>
                                  <m:ctrlPr>
                                    <a:rPr lang="en-US" sz="28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US" sz="2800" b="0" i="1" smtClean="0">
                                      <a:latin typeface="Cambria Math" panose="02040503050406030204" pitchFamily="18" charset="0"/>
                                      <a:ea typeface="Cambria Math" panose="02040503050406030204" pitchFamily="18" charset="0"/>
                                      <a:cs typeface="Times New Roman" panose="02020603050405020304" pitchFamily="18" charset="0"/>
                                    </a:rPr>
                                    <m:t>𝑡</m:t>
                                  </m:r>
                                </m:e>
                                <m:sup>
                                  <m:r>
                                    <a:rPr lang="en-US" sz="2800" b="0" i="1" smtClean="0">
                                      <a:latin typeface="Cambria Math" panose="02040503050406030204" pitchFamily="18" charset="0"/>
                                      <a:ea typeface="Cambria Math" panose="02040503050406030204" pitchFamily="18" charset="0"/>
                                      <a:cs typeface="Times New Roman" panose="02020603050405020304" pitchFamily="18" charset="0"/>
                                    </a:rPr>
                                    <m:t>3</m:t>
                                  </m:r>
                                </m:sup>
                              </m:sSup>
                            </m:den>
                          </m:f>
                        </m:e>
                      </m:d>
                      <m:r>
                        <a:rPr lang="en-US" sz="2800" b="0" i="1" smtClean="0">
                          <a:latin typeface="Cambria Math" panose="02040503050406030204" pitchFamily="18" charset="0"/>
                          <a:ea typeface="Cambria Math" panose="02040503050406030204" pitchFamily="18" charset="0"/>
                          <a:cs typeface="Times New Roman" panose="02020603050405020304" pitchFamily="18" charset="0"/>
                        </a:rPr>
                        <m:t>=</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𝟏𝟖</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𝟑</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 </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𝒃𝒂𝒈𝒔</m:t>
                      </m:r>
                    </m:oMath>
                  </m:oMathPara>
                </a14:m>
                <a:endParaRPr lang="en-US" sz="2800" b="1" dirty="0">
                  <a:latin typeface="Cambria Math" panose="02040503050406030204" pitchFamily="18" charset="0"/>
                  <a:ea typeface="Cambria Math" panose="02040503050406030204" pitchFamily="18" charset="0"/>
                </a:endParaRPr>
              </a:p>
            </p:txBody>
          </p:sp>
        </mc:Choice>
        <mc:Fallback xmlns="">
          <p:sp>
            <p:nvSpPr>
              <p:cNvPr id="18" name="TextBox 17">
                <a:extLst>
                  <a:ext uri="{FF2B5EF4-FFF2-40B4-BE49-F238E27FC236}">
                    <a16:creationId xmlns:a16="http://schemas.microsoft.com/office/drawing/2014/main" id="{DFAAE6E4-5FA1-4CBF-AE7E-2A526FE1CC4F}"/>
                  </a:ext>
                </a:extLst>
              </p:cNvPr>
              <p:cNvSpPr txBox="1">
                <a:spLocks noRot="1" noChangeAspect="1" noMove="1" noResize="1" noEditPoints="1" noAdjustHandles="1" noChangeArrowheads="1" noChangeShapeType="1" noTextEdit="1"/>
              </p:cNvSpPr>
              <p:nvPr/>
            </p:nvSpPr>
            <p:spPr>
              <a:xfrm>
                <a:off x="1063427" y="4929770"/>
                <a:ext cx="11062667" cy="1060483"/>
              </a:xfrm>
              <a:prstGeom prst="rect">
                <a:avLst/>
              </a:prstGeom>
              <a:blipFill>
                <a:blip r:embed="rId3"/>
                <a:stretch>
                  <a:fillRect/>
                </a:stretch>
              </a:blipFill>
            </p:spPr>
            <p:txBody>
              <a:bodyPr/>
              <a:lstStyle/>
              <a:p>
                <a:r>
                  <a:rPr lang="en-US">
                    <a:noFill/>
                  </a:rPr>
                  <a:t> </a:t>
                </a:r>
              </a:p>
            </p:txBody>
          </p:sp>
        </mc:Fallback>
      </mc:AlternateContent>
      <p:cxnSp>
        <p:nvCxnSpPr>
          <p:cNvPr id="19" name="Straight Connector 18">
            <a:extLst>
              <a:ext uri="{FF2B5EF4-FFF2-40B4-BE49-F238E27FC236}">
                <a16:creationId xmlns:a16="http://schemas.microsoft.com/office/drawing/2014/main" id="{A2F4118D-D247-482D-995C-E0871167324B}"/>
              </a:ext>
            </a:extLst>
          </p:cNvPr>
          <p:cNvCxnSpPr>
            <a:cxnSpLocks/>
          </p:cNvCxnSpPr>
          <p:nvPr/>
        </p:nvCxnSpPr>
        <p:spPr>
          <a:xfrm flipV="1">
            <a:off x="3507522" y="5326174"/>
            <a:ext cx="371756" cy="292907"/>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00F44A6E-3B26-46A2-A3D2-AC756AB8F82A}"/>
              </a:ext>
            </a:extLst>
          </p:cNvPr>
          <p:cNvCxnSpPr>
            <a:cxnSpLocks/>
          </p:cNvCxnSpPr>
          <p:nvPr/>
        </p:nvCxnSpPr>
        <p:spPr>
          <a:xfrm flipV="1">
            <a:off x="5156209" y="5619081"/>
            <a:ext cx="371756" cy="292907"/>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DE6BDC46-DA1E-43EC-9B9A-78FA051AD5B0}"/>
              </a:ext>
            </a:extLst>
          </p:cNvPr>
          <p:cNvSpPr txBox="1"/>
          <p:nvPr/>
        </p:nvSpPr>
        <p:spPr>
          <a:xfrm>
            <a:off x="645278" y="6086428"/>
            <a:ext cx="11252436" cy="646331"/>
          </a:xfrm>
          <a:prstGeom prst="rect">
            <a:avLst/>
          </a:prstGeom>
          <a:solidFill>
            <a:schemeClr val="accent5">
              <a:lumMod val="20000"/>
              <a:lumOff val="80000"/>
            </a:schemeClr>
          </a:solidFill>
          <a:ln w="38100">
            <a:solidFill>
              <a:schemeClr val="accent1"/>
            </a:solidFill>
          </a:ln>
        </p:spPr>
        <p:txBody>
          <a:bodyPr wrap="square" rtlCol="0">
            <a:spAutoFit/>
          </a:bodyPr>
          <a:lstStyle/>
          <a:p>
            <a:r>
              <a:rPr lang="en-US" sz="3600" b="1" dirty="0">
                <a:latin typeface="Cambria Math" panose="02040503050406030204" pitchFamily="18" charset="0"/>
                <a:ea typeface="Cambria Math" panose="02040503050406030204" pitchFamily="18" charset="0"/>
              </a:rPr>
              <a:t>19 bags </a:t>
            </a:r>
            <a:r>
              <a:rPr lang="en-US" sz="3200" dirty="0">
                <a:latin typeface="Cambria Math" panose="02040503050406030204" pitchFamily="18" charset="0"/>
                <a:ea typeface="Cambria Math" panose="02040503050406030204" pitchFamily="18" charset="0"/>
              </a:rPr>
              <a:t>of coal should be ordered to add 8 inches to </a:t>
            </a:r>
            <a:r>
              <a:rPr lang="en-US" sz="3200">
                <a:latin typeface="Cambria Math" panose="02040503050406030204" pitchFamily="18" charset="0"/>
                <a:ea typeface="Cambria Math" panose="02040503050406030204" pitchFamily="18" charset="0"/>
              </a:rPr>
              <a:t>the filter.</a:t>
            </a:r>
            <a:endParaRPr lang="en-US" sz="3200" dirty="0">
              <a:latin typeface="Cambria Math" panose="02040503050406030204" pitchFamily="18" charset="0"/>
              <a:ea typeface="Cambria Math" panose="02040503050406030204" pitchFamily="18" charset="0"/>
            </a:endParaRPr>
          </a:p>
        </p:txBody>
      </p:sp>
      <p:sp>
        <p:nvSpPr>
          <p:cNvPr id="2" name="Title 1">
            <a:extLst>
              <a:ext uri="{FF2B5EF4-FFF2-40B4-BE49-F238E27FC236}">
                <a16:creationId xmlns:a16="http://schemas.microsoft.com/office/drawing/2014/main" id="{9722D839-E953-4D40-A737-561035B2E60F}"/>
              </a:ext>
            </a:extLst>
          </p:cNvPr>
          <p:cNvSpPr>
            <a:spLocks noGrp="1"/>
          </p:cNvSpPr>
          <p:nvPr>
            <p:ph type="title"/>
          </p:nvPr>
        </p:nvSpPr>
        <p:spPr>
          <a:xfrm>
            <a:off x="838199" y="859195"/>
            <a:ext cx="11225981" cy="1325563"/>
          </a:xfrm>
        </p:spPr>
        <p:txBody>
          <a:bodyPr>
            <a:noAutofit/>
          </a:bodyPr>
          <a:lstStyle/>
          <a:p>
            <a:r>
              <a:rPr lang="en-US" sz="3200" dirty="0"/>
              <a:t>It is time to submit an order so that you can do a maintenance on your filter to keep it operating and removing contaminants. You must add 8 inches of coal to one of the 12 ft by 8 ft filters in your treatment plant. If each bag holds 3.5 ft</a:t>
            </a:r>
            <a:r>
              <a:rPr lang="en-US" sz="3200" baseline="30000" dirty="0"/>
              <a:t>3</a:t>
            </a:r>
            <a:r>
              <a:rPr lang="en-US" sz="3200" dirty="0"/>
              <a:t>, how many bags do you need to order?</a:t>
            </a:r>
          </a:p>
        </p:txBody>
      </p:sp>
    </p:spTree>
    <p:extLst>
      <p:ext uri="{BB962C8B-B14F-4D97-AF65-F5344CB8AC3E}">
        <p14:creationId xmlns:p14="http://schemas.microsoft.com/office/powerpoint/2010/main" val="1192260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500"/>
                                  </p:stCondLst>
                                  <p:childTnLst>
                                    <p:set>
                                      <p:cBhvr>
                                        <p:cTn id="15"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childTnLst>
                                </p:cTn>
                              </p:par>
                            </p:childTnLst>
                          </p:cTn>
                        </p:par>
                        <p:par>
                          <p:cTn id="20" fill="hold">
                            <p:stCondLst>
                              <p:cond delay="0"/>
                            </p:stCondLst>
                            <p:childTnLst>
                              <p:par>
                                <p:cTn id="21" presetID="1" presetClass="entr" presetSubtype="0" fill="hold" grpId="0" nodeType="afterEffect">
                                  <p:stCondLst>
                                    <p:cond delay="500"/>
                                  </p:stCondLst>
                                  <p:childTnLst>
                                    <p:set>
                                      <p:cBhvr>
                                        <p:cTn id="2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par>
                          <p:cTn id="27" fill="hold">
                            <p:stCondLst>
                              <p:cond delay="0"/>
                            </p:stCondLst>
                            <p:childTnLst>
                              <p:par>
                                <p:cTn id="28" presetID="1" presetClass="entr" presetSubtype="0" fill="hold" grpId="0" nodeType="afterEffect">
                                  <p:stCondLst>
                                    <p:cond delay="500"/>
                                  </p:stCondLst>
                                  <p:childTnLst>
                                    <p:set>
                                      <p:cBhvr>
                                        <p:cTn id="29"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12"/>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wipe(left)">
                                      <p:cBhvr>
                                        <p:cTn id="38" dur="500"/>
                                        <p:tgtEl>
                                          <p:spTgt spid="13"/>
                                        </p:tgtEl>
                                      </p:cBhvr>
                                    </p:animEffect>
                                  </p:childTnLst>
                                </p:cTn>
                              </p:par>
                            </p:childTnLst>
                          </p:cTn>
                        </p:par>
                        <p:par>
                          <p:cTn id="39" fill="hold">
                            <p:stCondLst>
                              <p:cond delay="500"/>
                            </p:stCondLst>
                            <p:childTnLst>
                              <p:par>
                                <p:cTn id="40" presetID="22" presetClass="entr" presetSubtype="4" fill="hold" nodeType="afterEffect">
                                  <p:stCondLst>
                                    <p:cond delay="250"/>
                                  </p:stCondLst>
                                  <p:childTnLst>
                                    <p:set>
                                      <p:cBhvr>
                                        <p:cTn id="41" dur="1" fill="hold">
                                          <p:stCondLst>
                                            <p:cond delay="0"/>
                                          </p:stCondLst>
                                        </p:cTn>
                                        <p:tgtEl>
                                          <p:spTgt spid="14"/>
                                        </p:tgtEl>
                                        <p:attrNameLst>
                                          <p:attrName>style.visibility</p:attrName>
                                        </p:attrNameLst>
                                      </p:cBhvr>
                                      <p:to>
                                        <p:strVal val="visible"/>
                                      </p:to>
                                    </p:set>
                                    <p:animEffect transition="in" filter="wipe(down)">
                                      <p:cBhvr>
                                        <p:cTn id="42" dur="500"/>
                                        <p:tgtEl>
                                          <p:spTgt spid="14"/>
                                        </p:tgtEl>
                                      </p:cBhvr>
                                    </p:animEffect>
                                  </p:childTnLst>
                                </p:cTn>
                              </p:par>
                            </p:childTnLst>
                          </p:cTn>
                        </p:par>
                        <p:par>
                          <p:cTn id="43" fill="hold">
                            <p:stCondLst>
                              <p:cond delay="1250"/>
                            </p:stCondLst>
                            <p:childTnLst>
                              <p:par>
                                <p:cTn id="44" presetID="22" presetClass="entr" presetSubtype="4" fill="hold" nodeType="afterEffect">
                                  <p:stCondLst>
                                    <p:cond delay="250"/>
                                  </p:stCondLst>
                                  <p:childTnLst>
                                    <p:set>
                                      <p:cBhvr>
                                        <p:cTn id="45" dur="1" fill="hold">
                                          <p:stCondLst>
                                            <p:cond delay="0"/>
                                          </p:stCondLst>
                                        </p:cTn>
                                        <p:tgtEl>
                                          <p:spTgt spid="17"/>
                                        </p:tgtEl>
                                        <p:attrNameLst>
                                          <p:attrName>style.visibility</p:attrName>
                                        </p:attrNameLst>
                                      </p:cBhvr>
                                      <p:to>
                                        <p:strVal val="visible"/>
                                      </p:to>
                                    </p:set>
                                    <p:animEffect transition="in" filter="wipe(down)">
                                      <p:cBhvr>
                                        <p:cTn id="46" dur="500"/>
                                        <p:tgtEl>
                                          <p:spTgt spid="17"/>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wipe(left)">
                                      <p:cBhvr>
                                        <p:cTn id="51" dur="500"/>
                                        <p:tgtEl>
                                          <p:spTgt spid="18"/>
                                        </p:tgtEl>
                                      </p:cBhvr>
                                    </p:animEffect>
                                  </p:childTnLst>
                                </p:cTn>
                              </p:par>
                            </p:childTnLst>
                          </p:cTn>
                        </p:par>
                        <p:par>
                          <p:cTn id="52" fill="hold">
                            <p:stCondLst>
                              <p:cond delay="500"/>
                            </p:stCondLst>
                            <p:childTnLst>
                              <p:par>
                                <p:cTn id="53" presetID="22" presetClass="entr" presetSubtype="4" fill="hold" nodeType="afterEffect">
                                  <p:stCondLst>
                                    <p:cond delay="250"/>
                                  </p:stCondLst>
                                  <p:childTnLst>
                                    <p:set>
                                      <p:cBhvr>
                                        <p:cTn id="54" dur="1" fill="hold">
                                          <p:stCondLst>
                                            <p:cond delay="0"/>
                                          </p:stCondLst>
                                        </p:cTn>
                                        <p:tgtEl>
                                          <p:spTgt spid="19"/>
                                        </p:tgtEl>
                                        <p:attrNameLst>
                                          <p:attrName>style.visibility</p:attrName>
                                        </p:attrNameLst>
                                      </p:cBhvr>
                                      <p:to>
                                        <p:strVal val="visible"/>
                                      </p:to>
                                    </p:set>
                                    <p:animEffect transition="in" filter="wipe(down)">
                                      <p:cBhvr>
                                        <p:cTn id="55" dur="500"/>
                                        <p:tgtEl>
                                          <p:spTgt spid="19"/>
                                        </p:tgtEl>
                                      </p:cBhvr>
                                    </p:animEffect>
                                  </p:childTnLst>
                                </p:cTn>
                              </p:par>
                            </p:childTnLst>
                          </p:cTn>
                        </p:par>
                        <p:par>
                          <p:cTn id="56" fill="hold">
                            <p:stCondLst>
                              <p:cond delay="1250"/>
                            </p:stCondLst>
                            <p:childTnLst>
                              <p:par>
                                <p:cTn id="57" presetID="22" presetClass="entr" presetSubtype="4" fill="hold" nodeType="afterEffect">
                                  <p:stCondLst>
                                    <p:cond delay="250"/>
                                  </p:stCondLst>
                                  <p:childTnLst>
                                    <p:set>
                                      <p:cBhvr>
                                        <p:cTn id="58" dur="1" fill="hold">
                                          <p:stCondLst>
                                            <p:cond delay="0"/>
                                          </p:stCondLst>
                                        </p:cTn>
                                        <p:tgtEl>
                                          <p:spTgt spid="20"/>
                                        </p:tgtEl>
                                        <p:attrNameLst>
                                          <p:attrName>style.visibility</p:attrName>
                                        </p:attrNameLst>
                                      </p:cBhvr>
                                      <p:to>
                                        <p:strVal val="visible"/>
                                      </p:to>
                                    </p:set>
                                    <p:animEffect transition="in" filter="wipe(down)">
                                      <p:cBhvr>
                                        <p:cTn id="59" dur="500"/>
                                        <p:tgtEl>
                                          <p:spTgt spid="20"/>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8" fill="hold" grpId="0" nodeType="click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wipe(left)">
                                      <p:cBhvr>
                                        <p:cTn id="6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uiExpand="1" build="p"/>
      <p:bldP spid="8" grpId="0" uiExpand="1" build="p"/>
      <p:bldP spid="9" grpId="0" animBg="1"/>
      <p:bldP spid="10" grpId="0" uiExpand="1" build="p"/>
      <p:bldP spid="11" grpId="0" animBg="1"/>
      <p:bldP spid="12" grpId="0" animBg="1"/>
      <p:bldP spid="13" grpId="0"/>
      <p:bldP spid="18" grpId="0"/>
      <p:bldP spid="21"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CFFB72-C89B-0C37-1ECA-70457CF9919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A40281E-E1EE-B675-82B6-4037F9D60FE2}"/>
              </a:ext>
            </a:extLst>
          </p:cNvPr>
          <p:cNvSpPr>
            <a:spLocks noGrp="1"/>
          </p:cNvSpPr>
          <p:nvPr>
            <p:ph type="title"/>
          </p:nvPr>
        </p:nvSpPr>
        <p:spPr>
          <a:xfrm>
            <a:off x="467360" y="1"/>
            <a:ext cx="11257280" cy="843280"/>
          </a:xfrm>
        </p:spPr>
        <p:txBody>
          <a:bodyPr/>
          <a:lstStyle/>
          <a:p>
            <a:r>
              <a:rPr lang="en-US" dirty="0"/>
              <a:t>Next time:</a:t>
            </a:r>
          </a:p>
        </p:txBody>
      </p:sp>
      <p:sp>
        <p:nvSpPr>
          <p:cNvPr id="3" name="TextBox 2">
            <a:extLst>
              <a:ext uri="{FF2B5EF4-FFF2-40B4-BE49-F238E27FC236}">
                <a16:creationId xmlns:a16="http://schemas.microsoft.com/office/drawing/2014/main" id="{2831E337-288E-E453-A7E6-B65EFBBBD1CB}"/>
              </a:ext>
            </a:extLst>
          </p:cNvPr>
          <p:cNvSpPr txBox="1"/>
          <p:nvPr/>
        </p:nvSpPr>
        <p:spPr>
          <a:xfrm>
            <a:off x="0" y="6409174"/>
            <a:ext cx="1219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Links to recordings and material are available on our website at </a:t>
            </a: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hlinkClick r:id="rId3"/>
              </a:rPr>
              <a:t>https://swefc.unm.edu/home/op-cert-trainings/</a:t>
            </a: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aphicFrame>
        <p:nvGraphicFramePr>
          <p:cNvPr id="2" name="Table 1">
            <a:extLst>
              <a:ext uri="{FF2B5EF4-FFF2-40B4-BE49-F238E27FC236}">
                <a16:creationId xmlns:a16="http://schemas.microsoft.com/office/drawing/2014/main" id="{8F14E953-46F6-6B48-9EC5-0D25D4CA38DB}"/>
              </a:ext>
            </a:extLst>
          </p:cNvPr>
          <p:cNvGraphicFramePr>
            <a:graphicFrameLocks noGrp="1"/>
          </p:cNvGraphicFramePr>
          <p:nvPr>
            <p:extLst>
              <p:ext uri="{D42A27DB-BD31-4B8C-83A1-F6EECF244321}">
                <p14:modId xmlns:p14="http://schemas.microsoft.com/office/powerpoint/2010/main" val="2464022545"/>
              </p:ext>
            </p:extLst>
          </p:nvPr>
        </p:nvGraphicFramePr>
        <p:xfrm>
          <a:off x="984387" y="974960"/>
          <a:ext cx="10223225" cy="5332067"/>
        </p:xfrm>
        <a:graphic>
          <a:graphicData uri="http://schemas.openxmlformats.org/drawingml/2006/table">
            <a:tbl>
              <a:tblPr>
                <a:tableStyleId>{5C22544A-7EE6-4342-B048-85BDC9FD1C3A}</a:tableStyleId>
              </a:tblPr>
              <a:tblGrid>
                <a:gridCol w="1678162">
                  <a:extLst>
                    <a:ext uri="{9D8B030D-6E8A-4147-A177-3AD203B41FA5}">
                      <a16:colId xmlns:a16="http://schemas.microsoft.com/office/drawing/2014/main" val="267428786"/>
                    </a:ext>
                  </a:extLst>
                </a:gridCol>
                <a:gridCol w="8545063">
                  <a:extLst>
                    <a:ext uri="{9D8B030D-6E8A-4147-A177-3AD203B41FA5}">
                      <a16:colId xmlns:a16="http://schemas.microsoft.com/office/drawing/2014/main" val="1526478808"/>
                    </a:ext>
                  </a:extLst>
                </a:gridCol>
              </a:tblGrid>
              <a:tr h="378618">
                <a:tc>
                  <a:txBody>
                    <a:bodyPr/>
                    <a:lstStyle/>
                    <a:p>
                      <a:pPr algn="ctr" fontAlgn="b"/>
                      <a:r>
                        <a:rPr lang="en-US" sz="2400" b="1" i="0" u="none" strike="noStrike" dirty="0">
                          <a:solidFill>
                            <a:srgbClr val="000000"/>
                          </a:solidFill>
                          <a:effectLst/>
                          <a:latin typeface="Raleway" pitchFamily="2" charset="77"/>
                        </a:rPr>
                        <a:t>Date</a:t>
                      </a:r>
                    </a:p>
                  </a:txBody>
                  <a:tcPr marL="9525" marR="9525" marT="9525" marB="0" anchor="b"/>
                </a:tc>
                <a:tc>
                  <a:txBody>
                    <a:bodyPr/>
                    <a:lstStyle/>
                    <a:p>
                      <a:pPr algn="ctr" fontAlgn="b"/>
                      <a:r>
                        <a:rPr lang="en-US" sz="2400" b="1" i="0" u="none" strike="noStrike" dirty="0">
                          <a:solidFill>
                            <a:srgbClr val="000000"/>
                          </a:solidFill>
                          <a:effectLst/>
                          <a:latin typeface="Raleway" pitchFamily="2" charset="77"/>
                        </a:rPr>
                        <a:t>Topic</a:t>
                      </a:r>
                    </a:p>
                  </a:txBody>
                  <a:tcPr marL="9525" marR="9525" marT="9525" marB="0" anchor="b"/>
                </a:tc>
                <a:extLst>
                  <a:ext uri="{0D108BD9-81ED-4DB2-BD59-A6C34878D82A}">
                    <a16:rowId xmlns:a16="http://schemas.microsoft.com/office/drawing/2014/main" val="1230452248"/>
                  </a:ext>
                </a:extLst>
              </a:tr>
              <a:tr h="367267">
                <a:tc>
                  <a:txBody>
                    <a:bodyPr/>
                    <a:lstStyle/>
                    <a:p>
                      <a:pPr algn="ctr" fontAlgn="b"/>
                      <a:r>
                        <a:rPr lang="en-US" sz="1400" b="0" i="0" u="none" strike="noStrike" dirty="0">
                          <a:solidFill>
                            <a:srgbClr val="000000"/>
                          </a:solidFill>
                          <a:effectLst/>
                          <a:latin typeface="Raleway" pitchFamily="2" charset="77"/>
                        </a:rPr>
                        <a:t>1/22/26</a:t>
                      </a:r>
                    </a:p>
                  </a:txBody>
                  <a:tcPr marL="9525" marR="9525" marT="9525" marB="0" anchor="b">
                    <a:solidFill>
                      <a:schemeClr val="bg2"/>
                    </a:solidFill>
                  </a:tcPr>
                </a:tc>
                <a:tc>
                  <a:txBody>
                    <a:bodyPr/>
                    <a:lstStyle/>
                    <a:p>
                      <a:pPr algn="l" fontAlgn="b"/>
                      <a:r>
                        <a:rPr lang="en-US" sz="1400" b="0" i="0" u="none" strike="noStrike" dirty="0">
                          <a:solidFill>
                            <a:srgbClr val="000000"/>
                          </a:solidFill>
                          <a:effectLst/>
                          <a:latin typeface="Raleway" pitchFamily="2" charset="77"/>
                        </a:rPr>
                        <a:t>Alternative Treatment Processes (e.g. </a:t>
                      </a:r>
                      <a:r>
                        <a:rPr lang="en-US" sz="1400" b="0" i="0" u="none" strike="noStrike" dirty="0" err="1">
                          <a:solidFill>
                            <a:srgbClr val="000000"/>
                          </a:solidFill>
                          <a:effectLst/>
                          <a:latin typeface="Raleway" pitchFamily="2" charset="77"/>
                        </a:rPr>
                        <a:t>flouridation</a:t>
                      </a:r>
                      <a:r>
                        <a:rPr lang="en-US" sz="1400" b="0" i="0" u="none" strike="noStrike" dirty="0">
                          <a:solidFill>
                            <a:srgbClr val="000000"/>
                          </a:solidFill>
                          <a:effectLst/>
                          <a:latin typeface="Raleway" pitchFamily="2" charset="77"/>
                        </a:rPr>
                        <a:t>, ion </a:t>
                      </a:r>
                      <a:r>
                        <a:rPr lang="en-US" sz="1400" b="0" i="0" u="none" strike="noStrike" dirty="0" err="1">
                          <a:solidFill>
                            <a:srgbClr val="000000"/>
                          </a:solidFill>
                          <a:effectLst/>
                          <a:latin typeface="Raleway" pitchFamily="2" charset="77"/>
                        </a:rPr>
                        <a:t>exhange</a:t>
                      </a:r>
                      <a:r>
                        <a:rPr lang="en-US" sz="1400" b="0" i="0" u="none" strike="noStrike" dirty="0">
                          <a:solidFill>
                            <a:srgbClr val="000000"/>
                          </a:solidFill>
                          <a:effectLst/>
                          <a:latin typeface="Raleway" pitchFamily="2" charset="77"/>
                        </a:rPr>
                        <a:t>, RO…)</a:t>
                      </a:r>
                    </a:p>
                  </a:txBody>
                  <a:tcPr marL="9525" marR="9525" marT="9525" marB="0" anchor="b">
                    <a:solidFill>
                      <a:schemeClr val="bg2"/>
                    </a:solidFill>
                  </a:tcPr>
                </a:tc>
                <a:extLst>
                  <a:ext uri="{0D108BD9-81ED-4DB2-BD59-A6C34878D82A}">
                    <a16:rowId xmlns:a16="http://schemas.microsoft.com/office/drawing/2014/main" val="733357491"/>
                  </a:ext>
                </a:extLst>
              </a:tr>
              <a:tr h="367267">
                <a:tc>
                  <a:txBody>
                    <a:bodyPr/>
                    <a:lstStyle/>
                    <a:p>
                      <a:pPr algn="ctr" fontAlgn="b"/>
                      <a:r>
                        <a:rPr lang="en-US" sz="1400" b="0" i="0" u="none" strike="noStrike" dirty="0">
                          <a:solidFill>
                            <a:srgbClr val="000000"/>
                          </a:solidFill>
                          <a:effectLst/>
                          <a:latin typeface="Raleway" pitchFamily="2" charset="77"/>
                        </a:rPr>
                        <a:t>2/5/26</a:t>
                      </a:r>
                    </a:p>
                  </a:txBody>
                  <a:tcPr marL="9525" marR="9525" marT="9525" marB="0" anchor="b"/>
                </a:tc>
                <a:tc>
                  <a:txBody>
                    <a:bodyPr/>
                    <a:lstStyle/>
                    <a:p>
                      <a:pPr algn="l" fontAlgn="b"/>
                      <a:r>
                        <a:rPr lang="en-US" sz="1400" b="0" i="0" u="none" strike="noStrike" dirty="0">
                          <a:solidFill>
                            <a:srgbClr val="000000"/>
                          </a:solidFill>
                          <a:effectLst/>
                          <a:latin typeface="Raleway" pitchFamily="2" charset="77"/>
                        </a:rPr>
                        <a:t>Drinking Water Treatment Math &amp; Concept Review</a:t>
                      </a:r>
                    </a:p>
                  </a:txBody>
                  <a:tcPr marL="9525" marR="9525" marT="9525" marB="0" anchor="b"/>
                </a:tc>
                <a:extLst>
                  <a:ext uri="{0D108BD9-81ED-4DB2-BD59-A6C34878D82A}">
                    <a16:rowId xmlns:a16="http://schemas.microsoft.com/office/drawing/2014/main" val="392762338"/>
                  </a:ext>
                </a:extLst>
              </a:tr>
              <a:tr h="367267">
                <a:tc>
                  <a:txBody>
                    <a:bodyPr/>
                    <a:lstStyle/>
                    <a:p>
                      <a:pPr algn="ctr" fontAlgn="b"/>
                      <a:r>
                        <a:rPr lang="en-US" sz="1400" b="0" i="0" u="none" strike="noStrike" dirty="0">
                          <a:solidFill>
                            <a:srgbClr val="000000"/>
                          </a:solidFill>
                          <a:effectLst/>
                          <a:latin typeface="Raleway" pitchFamily="2" charset="77"/>
                        </a:rPr>
                        <a:t>2/19/26</a:t>
                      </a:r>
                    </a:p>
                  </a:txBody>
                  <a:tcPr marL="9525" marR="9525" marT="9525" marB="0" anchor="b">
                    <a:solidFill>
                      <a:schemeClr val="accent6">
                        <a:lumMod val="20000"/>
                        <a:lumOff val="80000"/>
                      </a:schemeClr>
                    </a:solidFill>
                  </a:tcPr>
                </a:tc>
                <a:tc>
                  <a:txBody>
                    <a:bodyPr/>
                    <a:lstStyle/>
                    <a:p>
                      <a:pPr algn="l" fontAlgn="b"/>
                      <a:r>
                        <a:rPr lang="en-US" sz="1400" b="0" i="0" u="none" strike="noStrike" dirty="0">
                          <a:solidFill>
                            <a:srgbClr val="000000"/>
                          </a:solidFill>
                          <a:effectLst/>
                          <a:latin typeface="Raleway" pitchFamily="2" charset="77"/>
                        </a:rPr>
                        <a:t>Safety Program Basics (including personal safety, equipment safety, facility safety)</a:t>
                      </a:r>
                    </a:p>
                  </a:txBody>
                  <a:tcPr marL="9525" marR="9525" marT="9525" marB="0" anchor="b">
                    <a:solidFill>
                      <a:schemeClr val="accent6">
                        <a:lumMod val="20000"/>
                        <a:lumOff val="80000"/>
                      </a:schemeClr>
                    </a:solidFill>
                  </a:tcPr>
                </a:tc>
                <a:extLst>
                  <a:ext uri="{0D108BD9-81ED-4DB2-BD59-A6C34878D82A}">
                    <a16:rowId xmlns:a16="http://schemas.microsoft.com/office/drawing/2014/main" val="1988889985"/>
                  </a:ext>
                </a:extLst>
              </a:tr>
              <a:tr h="367267">
                <a:tc>
                  <a:txBody>
                    <a:bodyPr/>
                    <a:lstStyle/>
                    <a:p>
                      <a:pPr algn="ctr" fontAlgn="b"/>
                      <a:r>
                        <a:rPr lang="en-US" sz="1400" b="0" i="0" u="none" strike="noStrike" dirty="0">
                          <a:solidFill>
                            <a:srgbClr val="000000"/>
                          </a:solidFill>
                          <a:effectLst/>
                          <a:latin typeface="Raleway" pitchFamily="2" charset="77"/>
                        </a:rPr>
                        <a:t>3/5/26</a:t>
                      </a:r>
                    </a:p>
                  </a:txBody>
                  <a:tcPr marL="9525" marR="9525" marT="9525" marB="0" anchor="b"/>
                </a:tc>
                <a:tc>
                  <a:txBody>
                    <a:bodyPr/>
                    <a:lstStyle/>
                    <a:p>
                      <a:pPr algn="l" fontAlgn="b"/>
                      <a:r>
                        <a:rPr lang="en-US" sz="1400" b="0" i="0" u="none" strike="noStrike" dirty="0">
                          <a:solidFill>
                            <a:srgbClr val="000000"/>
                          </a:solidFill>
                          <a:effectLst/>
                          <a:latin typeface="Raleway" pitchFamily="2" charset="77"/>
                        </a:rPr>
                        <a:t>Lead &amp; Copper Rule, Corrosion Control</a:t>
                      </a:r>
                    </a:p>
                  </a:txBody>
                  <a:tcPr marL="9525" marR="9525" marT="9525" marB="0" anchor="b"/>
                </a:tc>
                <a:extLst>
                  <a:ext uri="{0D108BD9-81ED-4DB2-BD59-A6C34878D82A}">
                    <a16:rowId xmlns:a16="http://schemas.microsoft.com/office/drawing/2014/main" val="1439428"/>
                  </a:ext>
                </a:extLst>
              </a:tr>
              <a:tr h="367267">
                <a:tc>
                  <a:txBody>
                    <a:bodyPr/>
                    <a:lstStyle/>
                    <a:p>
                      <a:pPr algn="ctr" fontAlgn="b"/>
                      <a:r>
                        <a:rPr lang="en-US" sz="1400" b="0" i="0" u="none" strike="noStrike" dirty="0">
                          <a:solidFill>
                            <a:srgbClr val="000000"/>
                          </a:solidFill>
                          <a:effectLst/>
                          <a:latin typeface="Raleway" pitchFamily="2" charset="77"/>
                        </a:rPr>
                        <a:t>3/19/26</a:t>
                      </a:r>
                    </a:p>
                  </a:txBody>
                  <a:tcPr marL="9525" marR="9525" marT="9525" marB="0" anchor="b"/>
                </a:tc>
                <a:tc>
                  <a:txBody>
                    <a:bodyPr/>
                    <a:lstStyle/>
                    <a:p>
                      <a:pPr algn="l" fontAlgn="b"/>
                      <a:r>
                        <a:rPr lang="en-US" sz="1400" b="0" i="0" u="none" strike="noStrike" dirty="0">
                          <a:solidFill>
                            <a:srgbClr val="000000"/>
                          </a:solidFill>
                          <a:effectLst/>
                          <a:latin typeface="Raleway" pitchFamily="2" charset="77"/>
                        </a:rPr>
                        <a:t>Distribution Systems 1: Hydraulics, Pipe Types, Selection, Installation, and Water Quality</a:t>
                      </a:r>
                    </a:p>
                  </a:txBody>
                  <a:tcPr marL="9525" marR="9525" marT="9525" marB="0" anchor="b"/>
                </a:tc>
                <a:extLst>
                  <a:ext uri="{0D108BD9-81ED-4DB2-BD59-A6C34878D82A}">
                    <a16:rowId xmlns:a16="http://schemas.microsoft.com/office/drawing/2014/main" val="1125775095"/>
                  </a:ext>
                </a:extLst>
              </a:tr>
              <a:tr h="367267">
                <a:tc>
                  <a:txBody>
                    <a:bodyPr/>
                    <a:lstStyle/>
                    <a:p>
                      <a:pPr algn="ctr" fontAlgn="b"/>
                      <a:r>
                        <a:rPr lang="en-US" sz="1400" b="0" i="0" u="none" strike="noStrike" dirty="0">
                          <a:solidFill>
                            <a:srgbClr val="000000"/>
                          </a:solidFill>
                          <a:effectLst/>
                          <a:latin typeface="Raleway" pitchFamily="2" charset="77"/>
                        </a:rPr>
                        <a:t>4/2/26</a:t>
                      </a:r>
                    </a:p>
                  </a:txBody>
                  <a:tcPr marL="9525" marR="9525" marT="9525" marB="0" anchor="b"/>
                </a:tc>
                <a:tc>
                  <a:txBody>
                    <a:bodyPr/>
                    <a:lstStyle/>
                    <a:p>
                      <a:pPr algn="l" fontAlgn="b"/>
                      <a:r>
                        <a:rPr lang="en-US" sz="1400" b="0" i="0" u="none" strike="noStrike" dirty="0">
                          <a:solidFill>
                            <a:srgbClr val="000000"/>
                          </a:solidFill>
                          <a:effectLst/>
                          <a:latin typeface="Raleway" pitchFamily="2" charset="77"/>
                        </a:rPr>
                        <a:t>Distribution Systems 2: Valves, Hydrants, Meters, and Service Connections</a:t>
                      </a:r>
                    </a:p>
                  </a:txBody>
                  <a:tcPr marL="9525" marR="9525" marT="9525" marB="0" anchor="b"/>
                </a:tc>
                <a:extLst>
                  <a:ext uri="{0D108BD9-81ED-4DB2-BD59-A6C34878D82A}">
                    <a16:rowId xmlns:a16="http://schemas.microsoft.com/office/drawing/2014/main" val="1678978195"/>
                  </a:ext>
                </a:extLst>
              </a:tr>
              <a:tr h="367267">
                <a:tc>
                  <a:txBody>
                    <a:bodyPr/>
                    <a:lstStyle/>
                    <a:p>
                      <a:pPr algn="ctr" fontAlgn="b"/>
                      <a:r>
                        <a:rPr lang="en-US" sz="1400" b="0" i="0" u="none" strike="noStrike" dirty="0">
                          <a:solidFill>
                            <a:srgbClr val="000000"/>
                          </a:solidFill>
                          <a:effectLst/>
                          <a:latin typeface="Raleway" pitchFamily="2" charset="77"/>
                        </a:rPr>
                        <a:t>4/16/26</a:t>
                      </a:r>
                    </a:p>
                  </a:txBody>
                  <a:tcPr marL="9525" marR="9525" marT="9525" marB="0" anchor="b"/>
                </a:tc>
                <a:tc>
                  <a:txBody>
                    <a:bodyPr/>
                    <a:lstStyle/>
                    <a:p>
                      <a:pPr algn="l" fontAlgn="b"/>
                      <a:r>
                        <a:rPr lang="en-US" sz="1400" b="0" i="0" u="none" strike="noStrike" dirty="0">
                          <a:solidFill>
                            <a:srgbClr val="000000"/>
                          </a:solidFill>
                          <a:effectLst/>
                          <a:latin typeface="Raleway" pitchFamily="2" charset="77"/>
                        </a:rPr>
                        <a:t>Distribution Systems 3: Storage and Booster Pumping</a:t>
                      </a:r>
                    </a:p>
                  </a:txBody>
                  <a:tcPr marL="9525" marR="9525" marT="9525" marB="0" anchor="b"/>
                </a:tc>
                <a:extLst>
                  <a:ext uri="{0D108BD9-81ED-4DB2-BD59-A6C34878D82A}">
                    <a16:rowId xmlns:a16="http://schemas.microsoft.com/office/drawing/2014/main" val="1921529446"/>
                  </a:ext>
                </a:extLst>
              </a:tr>
              <a:tr h="378756">
                <a:tc>
                  <a:txBody>
                    <a:bodyPr/>
                    <a:lstStyle/>
                    <a:p>
                      <a:pPr algn="ctr" fontAlgn="b"/>
                      <a:r>
                        <a:rPr lang="en-US" sz="1400" b="0" i="0" u="none" strike="noStrike" dirty="0">
                          <a:solidFill>
                            <a:srgbClr val="000000"/>
                          </a:solidFill>
                          <a:effectLst/>
                          <a:latin typeface="Raleway" pitchFamily="2" charset="77"/>
                        </a:rPr>
                        <a:t>4/30/26</a:t>
                      </a:r>
                    </a:p>
                  </a:txBody>
                  <a:tcPr marL="9525" marR="9525" marT="9525" marB="0" anchor="b">
                    <a:solidFill>
                      <a:srgbClr val="E7EAED"/>
                    </a:solidFill>
                  </a:tcPr>
                </a:tc>
                <a:tc>
                  <a:txBody>
                    <a:bodyPr/>
                    <a:lstStyle/>
                    <a:p>
                      <a:pPr algn="l" fontAlgn="b"/>
                      <a:r>
                        <a:rPr lang="en-US" sz="1400" b="0" i="0" u="none" strike="noStrike" dirty="0">
                          <a:solidFill>
                            <a:srgbClr val="000000"/>
                          </a:solidFill>
                          <a:effectLst/>
                          <a:latin typeface="Raleway" pitchFamily="2" charset="77"/>
                        </a:rPr>
                        <a:t>O&amp;M: Pumps, Main, and  Appurtenance Maintenance (including pressure monitoring, valve exercising, and flushing)</a:t>
                      </a:r>
                    </a:p>
                  </a:txBody>
                  <a:tcPr marL="9525" marR="9525" marT="9525" marB="0" anchor="b">
                    <a:solidFill>
                      <a:srgbClr val="E7EAED"/>
                    </a:solidFill>
                  </a:tcPr>
                </a:tc>
                <a:extLst>
                  <a:ext uri="{0D108BD9-81ED-4DB2-BD59-A6C34878D82A}">
                    <a16:rowId xmlns:a16="http://schemas.microsoft.com/office/drawing/2014/main" val="4115922846"/>
                  </a:ext>
                </a:extLst>
              </a:tr>
              <a:tr h="422267">
                <a:tc>
                  <a:txBody>
                    <a:bodyPr/>
                    <a:lstStyle/>
                    <a:p>
                      <a:pPr algn="ctr" fontAlgn="b"/>
                      <a:r>
                        <a:rPr lang="en-US" sz="1400" b="0" i="0" u="none" strike="noStrike" dirty="0">
                          <a:solidFill>
                            <a:srgbClr val="000000"/>
                          </a:solidFill>
                          <a:effectLst/>
                          <a:latin typeface="Raleway" pitchFamily="2" charset="77"/>
                        </a:rPr>
                        <a:t>5/14/26</a:t>
                      </a:r>
                    </a:p>
                  </a:txBody>
                  <a:tcPr marL="9525" marR="9525" marT="9525" marB="0" anchor="b">
                    <a:solidFill>
                      <a:srgbClr val="E7EAED"/>
                    </a:solidFill>
                  </a:tcPr>
                </a:tc>
                <a:tc>
                  <a:txBody>
                    <a:bodyPr/>
                    <a:lstStyle/>
                    <a:p>
                      <a:pPr algn="l" fontAlgn="b"/>
                      <a:r>
                        <a:rPr lang="en-US" sz="1400" b="0" i="0" u="none" strike="noStrike" dirty="0">
                          <a:solidFill>
                            <a:srgbClr val="000000"/>
                          </a:solidFill>
                          <a:effectLst/>
                          <a:latin typeface="Raleway" pitchFamily="2" charset="77"/>
                        </a:rPr>
                        <a:t>O&amp;M: Cross Connection Control</a:t>
                      </a:r>
                    </a:p>
                  </a:txBody>
                  <a:tcPr marL="9525" marR="9525" marT="9525" marB="0" anchor="b">
                    <a:solidFill>
                      <a:srgbClr val="E7EAED"/>
                    </a:solidFill>
                  </a:tcPr>
                </a:tc>
                <a:extLst>
                  <a:ext uri="{0D108BD9-81ED-4DB2-BD59-A6C34878D82A}">
                    <a16:rowId xmlns:a16="http://schemas.microsoft.com/office/drawing/2014/main" val="1141426656"/>
                  </a:ext>
                </a:extLst>
              </a:tr>
              <a:tr h="367267">
                <a:tc>
                  <a:txBody>
                    <a:bodyPr/>
                    <a:lstStyle/>
                    <a:p>
                      <a:pPr algn="ctr" fontAlgn="b"/>
                      <a:r>
                        <a:rPr lang="en-US" sz="1400" b="0" i="0" u="none" strike="noStrike" dirty="0">
                          <a:solidFill>
                            <a:srgbClr val="000000"/>
                          </a:solidFill>
                          <a:effectLst/>
                          <a:latin typeface="Raleway" pitchFamily="2" charset="77"/>
                        </a:rPr>
                        <a:t>5/28/26</a:t>
                      </a:r>
                    </a:p>
                  </a:txBody>
                  <a:tcPr marL="9525" marR="9525" marT="9525" marB="0" anchor="b"/>
                </a:tc>
                <a:tc>
                  <a:txBody>
                    <a:bodyPr/>
                    <a:lstStyle/>
                    <a:p>
                      <a:pPr algn="l" fontAlgn="b"/>
                      <a:r>
                        <a:rPr lang="en-US" sz="1400" b="0" i="0" u="none" strike="noStrike" dirty="0">
                          <a:solidFill>
                            <a:srgbClr val="000000"/>
                          </a:solidFill>
                          <a:effectLst/>
                          <a:latin typeface="Raleway" pitchFamily="2" charset="77"/>
                        </a:rPr>
                        <a:t>O&amp;M: Distribution System Math and Concept Review</a:t>
                      </a:r>
                    </a:p>
                  </a:txBody>
                  <a:tcPr marL="9525" marR="9525" marT="9525" marB="0" anchor="b"/>
                </a:tc>
                <a:extLst>
                  <a:ext uri="{0D108BD9-81ED-4DB2-BD59-A6C34878D82A}">
                    <a16:rowId xmlns:a16="http://schemas.microsoft.com/office/drawing/2014/main" val="3306775158"/>
                  </a:ext>
                </a:extLst>
              </a:tr>
              <a:tr h="367267">
                <a:tc>
                  <a:txBody>
                    <a:bodyPr/>
                    <a:lstStyle/>
                    <a:p>
                      <a:pPr algn="ctr" fontAlgn="b"/>
                      <a:r>
                        <a:rPr lang="en-US" sz="1400" b="0" i="0" u="none" strike="noStrike" dirty="0">
                          <a:solidFill>
                            <a:srgbClr val="000000"/>
                          </a:solidFill>
                          <a:effectLst/>
                          <a:latin typeface="Raleway" pitchFamily="2" charset="77"/>
                        </a:rPr>
                        <a:t>6/11/26</a:t>
                      </a:r>
                    </a:p>
                  </a:txBody>
                  <a:tcPr marL="9525" marR="9525" marT="9525" marB="0" anchor="b"/>
                </a:tc>
                <a:tc>
                  <a:txBody>
                    <a:bodyPr/>
                    <a:lstStyle/>
                    <a:p>
                      <a:pPr algn="l" fontAlgn="b"/>
                      <a:r>
                        <a:rPr lang="en-US" sz="1400" b="0" i="0" u="none" strike="noStrike" dirty="0">
                          <a:solidFill>
                            <a:srgbClr val="000000"/>
                          </a:solidFill>
                          <a:effectLst/>
                          <a:latin typeface="Raleway" pitchFamily="2" charset="77"/>
                        </a:rPr>
                        <a:t>Sampling &amp; Lab Procedures/Analysis/Interpretation</a:t>
                      </a:r>
                    </a:p>
                  </a:txBody>
                  <a:tcPr marL="9525" marR="9525" marT="9525" marB="0" anchor="b"/>
                </a:tc>
                <a:extLst>
                  <a:ext uri="{0D108BD9-81ED-4DB2-BD59-A6C34878D82A}">
                    <a16:rowId xmlns:a16="http://schemas.microsoft.com/office/drawing/2014/main" val="1418810750"/>
                  </a:ext>
                </a:extLst>
              </a:tr>
              <a:tr h="422267">
                <a:tc>
                  <a:txBody>
                    <a:bodyPr/>
                    <a:lstStyle/>
                    <a:p>
                      <a:pPr algn="ctr" fontAlgn="b"/>
                      <a:r>
                        <a:rPr lang="en-US" sz="1400" b="0" i="0" u="none" strike="noStrike" dirty="0">
                          <a:solidFill>
                            <a:srgbClr val="000000"/>
                          </a:solidFill>
                          <a:effectLst/>
                          <a:latin typeface="Raleway" pitchFamily="2" charset="77"/>
                        </a:rPr>
                        <a:t>6/25/26</a:t>
                      </a:r>
                    </a:p>
                  </a:txBody>
                  <a:tcPr marL="9525" marR="9525" marT="9525" marB="0" anchor="b"/>
                </a:tc>
                <a:tc>
                  <a:txBody>
                    <a:bodyPr/>
                    <a:lstStyle/>
                    <a:p>
                      <a:pPr algn="l" fontAlgn="b"/>
                      <a:r>
                        <a:rPr lang="en-US" sz="1400" b="0" i="0" u="none" strike="noStrike" dirty="0">
                          <a:solidFill>
                            <a:srgbClr val="000000"/>
                          </a:solidFill>
                          <a:effectLst/>
                          <a:latin typeface="Raleway" pitchFamily="2" charset="77"/>
                        </a:rPr>
                        <a:t>Management Overview (including organization, communication, PR &amp; record keeping)</a:t>
                      </a:r>
                    </a:p>
                  </a:txBody>
                  <a:tcPr marL="9525" marR="9525" marT="9525" marB="0" anchor="b"/>
                </a:tc>
                <a:extLst>
                  <a:ext uri="{0D108BD9-81ED-4DB2-BD59-A6C34878D82A}">
                    <a16:rowId xmlns:a16="http://schemas.microsoft.com/office/drawing/2014/main" val="3025419566"/>
                  </a:ext>
                </a:extLst>
              </a:tr>
              <a:tr h="367267">
                <a:tc>
                  <a:txBody>
                    <a:bodyPr/>
                    <a:lstStyle/>
                    <a:p>
                      <a:pPr algn="ctr" fontAlgn="b"/>
                      <a:r>
                        <a:rPr lang="en-US" sz="1400" b="0" i="0" u="none" strike="noStrike" dirty="0">
                          <a:solidFill>
                            <a:srgbClr val="000000"/>
                          </a:solidFill>
                          <a:effectLst/>
                          <a:latin typeface="Raleway" pitchFamily="2" charset="77"/>
                        </a:rPr>
                        <a:t>7/9/26</a:t>
                      </a:r>
                    </a:p>
                  </a:txBody>
                  <a:tcPr marL="9525" marR="9525" marT="9525" marB="0" anchor="b">
                    <a:solidFill>
                      <a:srgbClr val="E7EAED"/>
                    </a:solidFill>
                  </a:tcPr>
                </a:tc>
                <a:tc>
                  <a:txBody>
                    <a:bodyPr/>
                    <a:lstStyle/>
                    <a:p>
                      <a:pPr algn="l" fontAlgn="b"/>
                      <a:r>
                        <a:rPr lang="en-US" sz="1400" b="0" i="0" u="none" strike="noStrike" dirty="0">
                          <a:solidFill>
                            <a:srgbClr val="000000"/>
                          </a:solidFill>
                          <a:effectLst/>
                          <a:latin typeface="Raleway" pitchFamily="2" charset="77"/>
                        </a:rPr>
                        <a:t>Drinking Water Practice Exam and Review</a:t>
                      </a:r>
                    </a:p>
                  </a:txBody>
                  <a:tcPr marL="9525" marR="9525" marT="9525" marB="0" anchor="b">
                    <a:solidFill>
                      <a:srgbClr val="E7EAED"/>
                    </a:solidFill>
                  </a:tcPr>
                </a:tc>
                <a:extLst>
                  <a:ext uri="{0D108BD9-81ED-4DB2-BD59-A6C34878D82A}">
                    <a16:rowId xmlns:a16="http://schemas.microsoft.com/office/drawing/2014/main" val="2990251519"/>
                  </a:ext>
                </a:extLst>
              </a:tr>
            </a:tbl>
          </a:graphicData>
        </a:graphic>
      </p:graphicFrame>
    </p:spTree>
    <p:extLst>
      <p:ext uri="{BB962C8B-B14F-4D97-AF65-F5344CB8AC3E}">
        <p14:creationId xmlns:p14="http://schemas.microsoft.com/office/powerpoint/2010/main" val="33754067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465619C-05E3-4BF1-BFF3-F13201A48B0B}"/>
              </a:ext>
            </a:extLst>
          </p:cNvPr>
          <p:cNvSpPr txBox="1"/>
          <p:nvPr/>
        </p:nvSpPr>
        <p:spPr>
          <a:xfrm>
            <a:off x="2021681" y="535709"/>
            <a:ext cx="8148638"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CONTACT INFORMATION</a:t>
            </a:r>
          </a:p>
        </p:txBody>
      </p:sp>
      <p:pic>
        <p:nvPicPr>
          <p:cNvPr id="5" name="Picture 4">
            <a:extLst>
              <a:ext uri="{FF2B5EF4-FFF2-40B4-BE49-F238E27FC236}">
                <a16:creationId xmlns:a16="http://schemas.microsoft.com/office/drawing/2014/main" id="{1839117A-590D-48F8-9D6C-805756330A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42248" y="1485900"/>
            <a:ext cx="6707505" cy="2653665"/>
          </a:xfrm>
          <a:prstGeom prst="rect">
            <a:avLst/>
          </a:prstGeom>
        </p:spPr>
      </p:pic>
      <p:sp>
        <p:nvSpPr>
          <p:cNvPr id="2" name="TextBox 1">
            <a:extLst>
              <a:ext uri="{FF2B5EF4-FFF2-40B4-BE49-F238E27FC236}">
                <a16:creationId xmlns:a16="http://schemas.microsoft.com/office/drawing/2014/main" id="{551E57B6-E790-4D7E-B331-2D336A29E792}"/>
              </a:ext>
            </a:extLst>
          </p:cNvPr>
          <p:cNvSpPr txBox="1"/>
          <p:nvPr/>
        </p:nvSpPr>
        <p:spPr>
          <a:xfrm>
            <a:off x="6411240" y="4446740"/>
            <a:ext cx="5639685" cy="193899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Raleway" panose="020B0503030101060003" pitchFamily="34" charset="0"/>
                <a:ea typeface="+mn-ea"/>
                <a:cs typeface="+mn-cs"/>
              </a:rPr>
              <a:t>Department of Civil Engineering  MSC01 1070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Raleway" panose="020B0503030101060003" pitchFamily="34" charset="0"/>
                <a:ea typeface="+mn-ea"/>
                <a:cs typeface="+mn-cs"/>
              </a:rPr>
              <a:t>1 University of New Mexico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Raleway" panose="020B0503030101060003" pitchFamily="34" charset="0"/>
                <a:ea typeface="+mn-ea"/>
                <a:cs typeface="+mn-cs"/>
              </a:rPr>
              <a:t>Albuquerque, NM 87131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Raleway" panose="020B0503030101060003" pitchFamily="34" charset="0"/>
                <a:ea typeface="+mn-ea"/>
                <a:cs typeface="+mn-cs"/>
              </a:rPr>
              <a:t>505-277-0644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Raleway" panose="020B0503030101060003" pitchFamily="34" charset="0"/>
                <a:ea typeface="+mn-ea"/>
                <a:cs typeface="+mn-cs"/>
              </a:rPr>
              <a:t>swefc@unm.edu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Raleway" panose="020B0503030101060003" pitchFamily="34" charset="0"/>
                <a:ea typeface="+mn-ea"/>
                <a:cs typeface="+mn-cs"/>
              </a:rPr>
              <a:t>http://swefc.unm.edu </a:t>
            </a:r>
          </a:p>
        </p:txBody>
      </p:sp>
      <p:sp>
        <p:nvSpPr>
          <p:cNvPr id="6" name="TextBox 5">
            <a:extLst>
              <a:ext uri="{FF2B5EF4-FFF2-40B4-BE49-F238E27FC236}">
                <a16:creationId xmlns:a16="http://schemas.microsoft.com/office/drawing/2014/main" id="{35F2AC91-6A32-4AD1-97F1-93D003C4502A}"/>
              </a:ext>
            </a:extLst>
          </p:cNvPr>
          <p:cNvSpPr txBox="1"/>
          <p:nvPr/>
        </p:nvSpPr>
        <p:spPr>
          <a:xfrm>
            <a:off x="562515" y="4320315"/>
            <a:ext cx="5399514"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Raleway" panose="020B0503030101060003" pitchFamily="34" charset="0"/>
                <a:ea typeface="+mn-ea"/>
                <a:cs typeface="+mn-cs"/>
              </a:rPr>
              <a:t>SW EFC email: </a:t>
            </a:r>
            <a:r>
              <a:rPr kumimoji="0" lang="en-US" sz="3000" b="0" i="0" u="none" strike="noStrike" kern="1200" cap="none" spc="0" normalizeH="0" baseline="0" noProof="0" dirty="0">
                <a:ln>
                  <a:noFill/>
                </a:ln>
                <a:solidFill>
                  <a:prstClr val="black"/>
                </a:solidFill>
                <a:effectLst/>
                <a:uLnTx/>
                <a:uFillTx/>
                <a:latin typeface="Raleway" panose="020B0503030101060003" pitchFamily="34" charset="0"/>
                <a:ea typeface="+mn-ea"/>
                <a:cs typeface="+mn-cs"/>
                <a:hlinkClick r:id="rId4"/>
              </a:rPr>
              <a:t>swefc@unm.edu</a:t>
            </a:r>
            <a:r>
              <a:rPr kumimoji="0" lang="en-US" sz="3000" b="0" i="0" u="none" strike="noStrike" kern="1200" cap="none" spc="0" normalizeH="0" baseline="0" noProof="0" dirty="0">
                <a:ln>
                  <a:noFill/>
                </a:ln>
                <a:solidFill>
                  <a:prstClr val="black"/>
                </a:solidFill>
                <a:effectLst/>
                <a:uLnTx/>
                <a:uFillTx/>
                <a:latin typeface="Raleway" panose="020B0503030101060003" pitchFamily="34" charset="0"/>
                <a:ea typeface="+mn-ea"/>
                <a:cs typeface="+mn-cs"/>
              </a:rPr>
              <a:t> </a:t>
            </a:r>
          </a:p>
        </p:txBody>
      </p:sp>
    </p:spTree>
    <p:extLst>
      <p:ext uri="{BB962C8B-B14F-4D97-AF65-F5344CB8AC3E}">
        <p14:creationId xmlns:p14="http://schemas.microsoft.com/office/powerpoint/2010/main" val="28257148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4_Office Theme">
  <a:themeElements>
    <a:clrScheme name="Custom 3">
      <a:dk1>
        <a:srgbClr val="024191"/>
      </a:dk1>
      <a:lt1>
        <a:srgbClr val="FFFFFF"/>
      </a:lt1>
      <a:dk2>
        <a:srgbClr val="1A7DC0"/>
      </a:dk2>
      <a:lt2>
        <a:srgbClr val="B7B7B7"/>
      </a:lt2>
      <a:accent1>
        <a:srgbClr val="16692C"/>
      </a:accent1>
      <a:accent2>
        <a:srgbClr val="1A7DC0"/>
      </a:accent2>
      <a:accent3>
        <a:srgbClr val="024191"/>
      </a:accent3>
      <a:accent4>
        <a:srgbClr val="227C3A"/>
      </a:accent4>
      <a:accent5>
        <a:srgbClr val="666666"/>
      </a:accent5>
      <a:accent6>
        <a:srgbClr val="60BF5C"/>
      </a:accent6>
      <a:hlink>
        <a:srgbClr val="6ED1EA"/>
      </a:hlink>
      <a:folHlink>
        <a:srgbClr val="60BF5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2D01BAA1-D028-C148-8494-391879C48DCD}" vid="{C34D3342-74D6-2746-A394-F14F65AE9A6B}"/>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bcfcacb4-ef8c-4171-b2bd-68e64a4a5b38">
      <Terms xmlns="http://schemas.microsoft.com/office/infopath/2007/PartnerControls"/>
    </lcf76f155ced4ddcb4097134ff3c332f>
    <TaxCatchAll xmlns="adfd91b3-bd4d-4885-9b34-1e53a11780c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81530E3F6B7AA41B74DDEE79226B885" ma:contentTypeVersion="19" ma:contentTypeDescription="Create a new document." ma:contentTypeScope="" ma:versionID="11b0a758a1593257baeef775c9107865">
  <xsd:schema xmlns:xsd="http://www.w3.org/2001/XMLSchema" xmlns:xs="http://www.w3.org/2001/XMLSchema" xmlns:p="http://schemas.microsoft.com/office/2006/metadata/properties" xmlns:ns2="bcfcacb4-ef8c-4171-b2bd-68e64a4a5b38" xmlns:ns3="adfd91b3-bd4d-4885-9b34-1e53a11780c3" targetNamespace="http://schemas.microsoft.com/office/2006/metadata/properties" ma:root="true" ma:fieldsID="efd99e34e1594e94ef36c6408b90dba6" ns2:_="" ns3:_="">
    <xsd:import namespace="bcfcacb4-ef8c-4171-b2bd-68e64a4a5b38"/>
    <xsd:import namespace="adfd91b3-bd4d-4885-9b34-1e53a11780c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element ref="ns2:MediaServiceLocation" minOccurs="0"/>
                <xsd:element ref="ns2:MediaServiceEventHashCode" minOccurs="0"/>
                <xsd:element ref="ns2:MediaServiceGenerationTim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cfcacb4-ef8c-4171-b2bd-68e64a4a5b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Location" ma:index="15" nillable="true" ma:displayName="MediaServiceLocation" ma:internalName="MediaServiceLocation"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911b813-a230-4b01-befd-2f84efefd6e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dfd91b3-bd4d-4885-9b34-1e53a11780c3"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a6d5565d-c95a-477d-8f04-9b80b2ec6ed2}" ma:internalName="TaxCatchAll" ma:showField="CatchAllData" ma:web="adfd91b3-bd4d-4885-9b34-1e53a11780c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5687456-80CA-4E5A-86CA-45DE83F1AF2A}">
  <ds:schemaRefs>
    <ds:schemaRef ds:uri="http://schemas.microsoft.com/office/2006/documentManagement/types"/>
    <ds:schemaRef ds:uri="adfd91b3-bd4d-4885-9b34-1e53a11780c3"/>
    <ds:schemaRef ds:uri="http://purl.org/dc/terms/"/>
    <ds:schemaRef ds:uri="http://purl.org/dc/dcmitype/"/>
    <ds:schemaRef ds:uri="http://schemas.openxmlformats.org/package/2006/metadata/core-properties"/>
    <ds:schemaRef ds:uri="http://schemas.microsoft.com/office/infopath/2007/PartnerControls"/>
    <ds:schemaRef ds:uri="http://purl.org/dc/elements/1.1/"/>
    <ds:schemaRef ds:uri="bcfcacb4-ef8c-4171-b2bd-68e64a4a5b38"/>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F926C24E-7D97-4606-AA31-AE4A82323CB8}"/>
</file>

<file path=customXml/itemProps3.xml><?xml version="1.0" encoding="utf-8"?>
<ds:datastoreItem xmlns:ds="http://schemas.openxmlformats.org/officeDocument/2006/customXml" ds:itemID="{17875BE7-43C2-4ED5-9105-FB2023A8039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4470</TotalTime>
  <Words>2372</Words>
  <Application>Microsoft Office PowerPoint</Application>
  <PresentationFormat>Widescreen</PresentationFormat>
  <Paragraphs>289</Paragraphs>
  <Slides>40</Slides>
  <Notes>13</Notes>
  <HiddenSlides>0</HiddenSlides>
  <MMClips>0</MMClips>
  <ScaleCrop>false</ScaleCrop>
  <HeadingPairs>
    <vt:vector size="6" baseType="variant">
      <vt:variant>
        <vt:lpstr>Fonts Used</vt:lpstr>
      </vt:variant>
      <vt:variant>
        <vt:i4>11</vt:i4>
      </vt:variant>
      <vt:variant>
        <vt:lpstr>Theme</vt:lpstr>
      </vt:variant>
      <vt:variant>
        <vt:i4>3</vt:i4>
      </vt:variant>
      <vt:variant>
        <vt:lpstr>Slide Titles</vt:lpstr>
      </vt:variant>
      <vt:variant>
        <vt:i4>40</vt:i4>
      </vt:variant>
    </vt:vector>
  </HeadingPairs>
  <TitlesOfParts>
    <vt:vector size="54" baseType="lpstr">
      <vt:lpstr>Aptos</vt:lpstr>
      <vt:lpstr>Aptos Display</vt:lpstr>
      <vt:lpstr>Arial</vt:lpstr>
      <vt:lpstr>Calibri</vt:lpstr>
      <vt:lpstr>Calibri Light</vt:lpstr>
      <vt:lpstr>Cambria Math</vt:lpstr>
      <vt:lpstr>Helvetica</vt:lpstr>
      <vt:lpstr>Helvetica Neue</vt:lpstr>
      <vt:lpstr>Montserrat</vt:lpstr>
      <vt:lpstr>Raleway</vt:lpstr>
      <vt:lpstr>Wingdings</vt:lpstr>
      <vt:lpstr>Office Theme</vt:lpstr>
      <vt:lpstr>3_Office Theme</vt:lpstr>
      <vt:lpstr>4_Office Theme</vt:lpstr>
      <vt:lpstr>PowerPoint Presentation</vt:lpstr>
      <vt:lpstr>Matt Ziegler Program Director</vt:lpstr>
      <vt:lpstr>PowerPoint Presentation</vt:lpstr>
      <vt:lpstr>PowerPoint Presentation</vt:lpstr>
      <vt:lpstr>Schedule for 2026:</vt:lpstr>
      <vt:lpstr>https://swefc.unm.edu/home/op-cert-trainings/</vt:lpstr>
      <vt:lpstr>Sign in for every session to ensure you get credit for attending</vt:lpstr>
      <vt:lpstr>Feed Rate</vt:lpstr>
      <vt:lpstr>How many pounds per day of alum, is needed to treat 8.2 MGD to a dosage of 12 mg/L? The purity of the alum is 49%.</vt:lpstr>
      <vt:lpstr>If 16.34 lbs/day of zinc orthophosphate has been fed into a 1 MGD water system, determine the average dose in mg/L.</vt:lpstr>
      <vt:lpstr>Surface Area Application of Chemicals</vt:lpstr>
      <vt:lpstr>Copper sulfate is used for algae control. Your reservoir is 1,200 ft long and 600 ft wide. At an application rate of 5.5 lb per surface acre, how much copper sulfate is required?</vt:lpstr>
      <vt:lpstr>Filter Loading Rate</vt:lpstr>
      <vt:lpstr>Filter Loading Rate</vt:lpstr>
      <vt:lpstr>A filter has a surface area of 920 sq ft. What is the filtration rate in gallons per minute per square foot, if it receives a flow of 4,875 gpm?</vt:lpstr>
      <vt:lpstr>A filter has a surface area of 350 sq ft. What is the filtration rate in gallons per minute per square foot, if it receives a flow of 1,200 gpm?</vt:lpstr>
      <vt:lpstr>Surface Loading Rate</vt:lpstr>
      <vt:lpstr>Surface Loading Rate</vt:lpstr>
      <vt:lpstr>What is the surface loading rate for a circular clarifier that is 90 feet in diameter, if it is treating an instantaneous flow rate of 5 cfs?</vt:lpstr>
      <vt:lpstr>What is the surface loading rate for a circular clarifier that is 90 feet in diameter, if it is treating an instantaneous flow rate of 5 cfs?</vt:lpstr>
      <vt:lpstr>What is the surface loading rate for a circular clarifier that is 90 feet in diameter, if it is treating an instantaneous flow rate of 5 cfs?</vt:lpstr>
      <vt:lpstr>A rectangular sedimentation basin measures     375 ft by 50 ft, what is the surface loading rate if it is treating an instantaneous flow rate of 17 cfs?</vt:lpstr>
      <vt:lpstr>A rectangular sedimentation basin measures 375 ft by 50 ft, what is the surface loading rate if it is treating an instantaneous flow rate of 17 cfs?</vt:lpstr>
      <vt:lpstr>A rectangular sedimentation basin measures 375 ft by 50 ft, what is the surface loading rate if it is treating an instantaneous flow rate of 17 cfs?</vt:lpstr>
      <vt:lpstr>Backwash Rate &amp; Backwash Rise Rate</vt:lpstr>
      <vt:lpstr>Backwash Rate</vt:lpstr>
      <vt:lpstr>A filter has an area of 840 sq ft with a backwash pumping rate of 20 cfs. What is the backwash rate in gallons per minute per square foot?</vt:lpstr>
      <vt:lpstr>A filter has an area of 840 sq ft with a backwash pumping rate of 20 cfs. What is the backwash rate in gallons per minute per square foot?</vt:lpstr>
      <vt:lpstr>Based on your calculation of the filter backwash rate in Question Ex3, what is the filter backwash rise rate for this filter in inches/minute?</vt:lpstr>
      <vt:lpstr>A filter has an area of 50 sq ft with a backwash pumping rate of 1.7 cfs. What is the backwash rate in gallons per minute per square foot?</vt:lpstr>
      <vt:lpstr>A filter has an area of 50 sq ft with a backwash pumping rate of 1.7 cfs. What is the backwash rate in gallons per minute per square foot?</vt:lpstr>
      <vt:lpstr>Based on your calculation of the filter backwash rate in Question 7, what is the filter backwash rise rate for this filter in inches/minute?</vt:lpstr>
      <vt:lpstr>Percent Removal</vt:lpstr>
      <vt:lpstr>Percent Removal</vt:lpstr>
      <vt:lpstr>The iron content of a raw water is 1.81mg/L. What is the percent removal if the finished water contains 0.11 mg/L iron?</vt:lpstr>
      <vt:lpstr>You operate a surface water treatment plant and one of the SDWA requirements as part of the DBPR is to remove a certain percentage of Total Organic Carbon.  If your raw water TOC is 3.2 mg/L and your finished water TOC is 0.9 mg/L, calculate the percent removal for TOC. </vt:lpstr>
      <vt:lpstr>Ordering Treatment Material</vt:lpstr>
      <vt:lpstr>It is time to submit an order so that you can do a maintenance on your filter to keep it operating and removing contaminants. You must add 8 inches of coal to one of the 12 ft by 8 ft filters in your treatment plant. If each bag holds 3.5 ft3, how many bags do you need to order?</vt:lpstr>
      <vt:lpstr>Next time: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Matt Ziegler</dc:creator>
  <cp:lastModifiedBy>Matt Ziegler</cp:lastModifiedBy>
  <cp:revision>275</cp:revision>
  <cp:lastPrinted>2022-11-28T19:38:36Z</cp:lastPrinted>
  <dcterms:created xsi:type="dcterms:W3CDTF">2020-12-01T17:39:13Z</dcterms:created>
  <dcterms:modified xsi:type="dcterms:W3CDTF">2026-02-04T21:22:14Z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0x010100381530E3F6B7AA41B74DDEE79226B885</vt:lpwstr>
  </property>
  <property fmtid="{D5CDD505-2E9C-101B-9397-08002B2CF9AE}" pid="3" name="MediaServiceImageTags">
    <vt:lpwstr/>
  </property>
</Properties>
</file>