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3.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6"/>
    <p:sldMasterId id="2147483672" r:id="rId37"/>
    <p:sldMasterId id="2147483695" r:id="rId38"/>
    <p:sldMasterId id="2147483740" r:id="rId39"/>
  </p:sldMasterIdLst>
  <p:notesMasterIdLst>
    <p:notesMasterId r:id="rId90"/>
  </p:notesMasterIdLst>
  <p:sldIdLst>
    <p:sldId id="3768" r:id="rId40"/>
    <p:sldId id="4026" r:id="rId41"/>
    <p:sldId id="3808" r:id="rId42"/>
    <p:sldId id="3952" r:id="rId43"/>
    <p:sldId id="3942" r:id="rId44"/>
    <p:sldId id="4025" r:id="rId45"/>
    <p:sldId id="3941" r:id="rId46"/>
    <p:sldId id="3966" r:id="rId47"/>
    <p:sldId id="3950" r:id="rId48"/>
    <p:sldId id="4027" r:id="rId49"/>
    <p:sldId id="3730" r:id="rId50"/>
    <p:sldId id="3667" r:id="rId51"/>
    <p:sldId id="4446" r:id="rId52"/>
    <p:sldId id="4405" r:id="rId53"/>
    <p:sldId id="4442" r:id="rId54"/>
    <p:sldId id="4447" r:id="rId55"/>
    <p:sldId id="3671" r:id="rId56"/>
    <p:sldId id="4448" r:id="rId57"/>
    <p:sldId id="4449" r:id="rId58"/>
    <p:sldId id="4262" r:id="rId59"/>
    <p:sldId id="4455" r:id="rId60"/>
    <p:sldId id="408" r:id="rId61"/>
    <p:sldId id="1009" r:id="rId62"/>
    <p:sldId id="1043" r:id="rId63"/>
    <p:sldId id="409" r:id="rId64"/>
    <p:sldId id="1113" r:id="rId65"/>
    <p:sldId id="3711" r:id="rId66"/>
    <p:sldId id="4443" r:id="rId67"/>
    <p:sldId id="3718" r:id="rId68"/>
    <p:sldId id="3991" r:id="rId69"/>
    <p:sldId id="4456" r:id="rId70"/>
    <p:sldId id="4450" r:id="rId71"/>
    <p:sldId id="3719" r:id="rId72"/>
    <p:sldId id="4451" r:id="rId73"/>
    <p:sldId id="269" r:id="rId74"/>
    <p:sldId id="4433" r:id="rId75"/>
    <p:sldId id="4435" r:id="rId76"/>
    <p:sldId id="4422" r:id="rId77"/>
    <p:sldId id="4453" r:id="rId78"/>
    <p:sldId id="558" r:id="rId79"/>
    <p:sldId id="4452" r:id="rId80"/>
    <p:sldId id="4432" r:id="rId81"/>
    <p:sldId id="4454" r:id="rId82"/>
    <p:sldId id="4444" r:id="rId83"/>
    <p:sldId id="3682" r:id="rId84"/>
    <p:sldId id="4445" r:id="rId85"/>
    <p:sldId id="4457" r:id="rId86"/>
    <p:sldId id="557" r:id="rId87"/>
    <p:sldId id="4021" r:id="rId88"/>
    <p:sldId id="3913" r:id="rId8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D27DFF5-6CDC-4411-BDE9-87F11AE494DB}">
          <p14:sldIdLst>
            <p14:sldId id="3768"/>
            <p14:sldId id="4026"/>
            <p14:sldId id="3808"/>
            <p14:sldId id="3952"/>
            <p14:sldId id="3942"/>
            <p14:sldId id="4025"/>
            <p14:sldId id="3941"/>
            <p14:sldId id="3966"/>
            <p14:sldId id="3950"/>
            <p14:sldId id="4027"/>
            <p14:sldId id="3730"/>
            <p14:sldId id="3667"/>
            <p14:sldId id="4446"/>
            <p14:sldId id="4405"/>
            <p14:sldId id="4442"/>
            <p14:sldId id="4447"/>
            <p14:sldId id="3671"/>
            <p14:sldId id="4448"/>
            <p14:sldId id="4449"/>
            <p14:sldId id="4262"/>
            <p14:sldId id="4455"/>
            <p14:sldId id="408"/>
            <p14:sldId id="1009"/>
            <p14:sldId id="1043"/>
            <p14:sldId id="409"/>
            <p14:sldId id="1113"/>
            <p14:sldId id="3711"/>
            <p14:sldId id="4443"/>
            <p14:sldId id="3718"/>
            <p14:sldId id="3991"/>
            <p14:sldId id="4456"/>
            <p14:sldId id="4450"/>
            <p14:sldId id="3719"/>
            <p14:sldId id="4451"/>
            <p14:sldId id="269"/>
            <p14:sldId id="4433"/>
            <p14:sldId id="4435"/>
            <p14:sldId id="4422"/>
            <p14:sldId id="4453"/>
            <p14:sldId id="558"/>
            <p14:sldId id="4452"/>
            <p14:sldId id="4432"/>
            <p14:sldId id="4454"/>
            <p14:sldId id="4444"/>
            <p14:sldId id="3682"/>
            <p14:sldId id="4445"/>
            <p14:sldId id="4457"/>
          </p14:sldIdLst>
        </p14:section>
        <p14:section name="Previous Presentation Slides" id="{1C2D7895-8C99-479E-AE87-A4E54AA212C9}">
          <p14:sldIdLst>
            <p14:sldId id="557"/>
            <p14:sldId id="4021"/>
            <p14:sldId id="3913"/>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0CF941A-96B8-5BEE-6563-E61FFF3B65E2}" name="A.J. Barney" initials="AB" userId="S::ajbarney1@unm.edu::1b55b3db-74a8-4f99-9f89-49873b3c9220" providerId="AD"/>
  <p188:author id="{C550521E-6EA9-0E88-1EEF-18D61A3F77C7}" name="Tucker Colvin" initials="TC" userId="S::tcolvin@unm.edu::313370ff-de16-4af5-8ffb-e0569236fd83" providerId="AD"/>
  <p188:author id="{C1187F2A-BA90-271D-09D2-10E2EAED8E04}" name="James Markham" initials="JM" userId="S::jmarkham@unm.edu::2c6ded80-3947-4570-abef-25b5a2150152" providerId="AD"/>
  <p188:author id="{15F26E6E-CC13-AA57-F39C-A6E437930409}" name="Dawn Nall" initials="DN" userId="S::dnall@unm.edu::27ab88b3-ba3e-4cbb-a2b2-a8cbd6d2282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190"/>
    <a:srgbClr val="EBB7AB"/>
    <a:srgbClr val="D9755D"/>
    <a:srgbClr val="795F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327AE1-D4EF-4F39-A981-524DA6AD21D3}" v="71" dt="2026-02-17T22:00:20.944"/>
    <p1510:client id="{B27242C2-8975-416B-894C-3B94BD13F2C5}" v="822" dt="2026-02-16T23:50:43.75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customXml" Target="../customXml/item26.xml"/><Relationship Id="rId21" Type="http://schemas.openxmlformats.org/officeDocument/2006/relationships/customXml" Target="../customXml/item21.xml"/><Relationship Id="rId42" Type="http://schemas.openxmlformats.org/officeDocument/2006/relationships/slide" Target="slides/slide3.xml"/><Relationship Id="rId47" Type="http://schemas.openxmlformats.org/officeDocument/2006/relationships/slide" Target="slides/slide8.xml"/><Relationship Id="rId63" Type="http://schemas.openxmlformats.org/officeDocument/2006/relationships/slide" Target="slides/slide24.xml"/><Relationship Id="rId68" Type="http://schemas.openxmlformats.org/officeDocument/2006/relationships/slide" Target="slides/slide29.xml"/><Relationship Id="rId84" Type="http://schemas.openxmlformats.org/officeDocument/2006/relationships/slide" Target="slides/slide45.xml"/><Relationship Id="rId89" Type="http://schemas.openxmlformats.org/officeDocument/2006/relationships/slide" Target="slides/slide50.xml"/><Relationship Id="rId16" Type="http://schemas.openxmlformats.org/officeDocument/2006/relationships/customXml" Target="../customXml/item16.xml"/><Relationship Id="rId11" Type="http://schemas.openxmlformats.org/officeDocument/2006/relationships/customXml" Target="../customXml/item11.xml"/><Relationship Id="rId32" Type="http://schemas.openxmlformats.org/officeDocument/2006/relationships/customXml" Target="../customXml/item32.xml"/><Relationship Id="rId37" Type="http://schemas.openxmlformats.org/officeDocument/2006/relationships/slideMaster" Target="slideMasters/slideMaster2.xml"/><Relationship Id="rId53" Type="http://schemas.openxmlformats.org/officeDocument/2006/relationships/slide" Target="slides/slide14.xml"/><Relationship Id="rId58" Type="http://schemas.openxmlformats.org/officeDocument/2006/relationships/slide" Target="slides/slide19.xml"/><Relationship Id="rId74" Type="http://schemas.openxmlformats.org/officeDocument/2006/relationships/slide" Target="slides/slide35.xml"/><Relationship Id="rId79" Type="http://schemas.openxmlformats.org/officeDocument/2006/relationships/slide" Target="slides/slide40.xml"/><Relationship Id="rId5" Type="http://schemas.openxmlformats.org/officeDocument/2006/relationships/customXml" Target="../customXml/item5.xml"/><Relationship Id="rId90" Type="http://schemas.openxmlformats.org/officeDocument/2006/relationships/notesMaster" Target="notesMasters/notesMaster1.xml"/><Relationship Id="rId95" Type="http://schemas.microsoft.com/office/2016/11/relationships/changesInfo" Target="changesInfos/changesInfo1.xml"/><Relationship Id="rId22" Type="http://schemas.openxmlformats.org/officeDocument/2006/relationships/customXml" Target="../customXml/item22.xml"/><Relationship Id="rId27" Type="http://schemas.openxmlformats.org/officeDocument/2006/relationships/customXml" Target="../customXml/item27.xml"/><Relationship Id="rId43" Type="http://schemas.openxmlformats.org/officeDocument/2006/relationships/slide" Target="slides/slide4.xml"/><Relationship Id="rId48" Type="http://schemas.openxmlformats.org/officeDocument/2006/relationships/slide" Target="slides/slide9.xml"/><Relationship Id="rId64" Type="http://schemas.openxmlformats.org/officeDocument/2006/relationships/slide" Target="slides/slide25.xml"/><Relationship Id="rId69" Type="http://schemas.openxmlformats.org/officeDocument/2006/relationships/slide" Target="slides/slide30.xml"/><Relationship Id="rId80" Type="http://schemas.openxmlformats.org/officeDocument/2006/relationships/slide" Target="slides/slide41.xml"/><Relationship Id="rId85"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customXml" Target="../customXml/item25.xml"/><Relationship Id="rId33" Type="http://schemas.openxmlformats.org/officeDocument/2006/relationships/customXml" Target="../customXml/item33.xml"/><Relationship Id="rId38" Type="http://schemas.openxmlformats.org/officeDocument/2006/relationships/slideMaster" Target="slideMasters/slideMaster3.xml"/><Relationship Id="rId46" Type="http://schemas.openxmlformats.org/officeDocument/2006/relationships/slide" Target="slides/slide7.xml"/><Relationship Id="rId59" Type="http://schemas.openxmlformats.org/officeDocument/2006/relationships/slide" Target="slides/slide20.xml"/><Relationship Id="rId67" Type="http://schemas.openxmlformats.org/officeDocument/2006/relationships/slide" Target="slides/slide28.xml"/><Relationship Id="rId20" Type="http://schemas.openxmlformats.org/officeDocument/2006/relationships/customXml" Target="../customXml/item20.xml"/><Relationship Id="rId41" Type="http://schemas.openxmlformats.org/officeDocument/2006/relationships/slide" Target="slides/slide2.xml"/><Relationship Id="rId54" Type="http://schemas.openxmlformats.org/officeDocument/2006/relationships/slide" Target="slides/slide15.xml"/><Relationship Id="rId62" Type="http://schemas.openxmlformats.org/officeDocument/2006/relationships/slide" Target="slides/slide23.xml"/><Relationship Id="rId70" Type="http://schemas.openxmlformats.org/officeDocument/2006/relationships/slide" Target="slides/slide31.xml"/><Relationship Id="rId75" Type="http://schemas.openxmlformats.org/officeDocument/2006/relationships/slide" Target="slides/slide36.xml"/><Relationship Id="rId83" Type="http://schemas.openxmlformats.org/officeDocument/2006/relationships/slide" Target="slides/slide44.xml"/><Relationship Id="rId88" Type="http://schemas.openxmlformats.org/officeDocument/2006/relationships/slide" Target="slides/slide49.xml"/><Relationship Id="rId91" Type="http://schemas.openxmlformats.org/officeDocument/2006/relationships/presProps" Target="presProps.xml"/><Relationship Id="rId9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customXml" Target="../customXml/item23.xml"/><Relationship Id="rId28" Type="http://schemas.openxmlformats.org/officeDocument/2006/relationships/customXml" Target="../customXml/item28.xml"/><Relationship Id="rId36" Type="http://schemas.openxmlformats.org/officeDocument/2006/relationships/slideMaster" Target="slideMasters/slideMaster1.xml"/><Relationship Id="rId49" Type="http://schemas.openxmlformats.org/officeDocument/2006/relationships/slide" Target="slides/slide10.xml"/><Relationship Id="rId57" Type="http://schemas.openxmlformats.org/officeDocument/2006/relationships/slide" Target="slides/slide18.xml"/><Relationship Id="rId10" Type="http://schemas.openxmlformats.org/officeDocument/2006/relationships/customXml" Target="../customXml/item10.xml"/><Relationship Id="rId31" Type="http://schemas.openxmlformats.org/officeDocument/2006/relationships/customXml" Target="../customXml/item31.xml"/><Relationship Id="rId44" Type="http://schemas.openxmlformats.org/officeDocument/2006/relationships/slide" Target="slides/slide5.xml"/><Relationship Id="rId52" Type="http://schemas.openxmlformats.org/officeDocument/2006/relationships/slide" Target="slides/slide13.xml"/><Relationship Id="rId60" Type="http://schemas.openxmlformats.org/officeDocument/2006/relationships/slide" Target="slides/slide21.xml"/><Relationship Id="rId65" Type="http://schemas.openxmlformats.org/officeDocument/2006/relationships/slide" Target="slides/slide26.xml"/><Relationship Id="rId73" Type="http://schemas.openxmlformats.org/officeDocument/2006/relationships/slide" Target="slides/slide34.xml"/><Relationship Id="rId78" Type="http://schemas.openxmlformats.org/officeDocument/2006/relationships/slide" Target="slides/slide39.xml"/><Relationship Id="rId81" Type="http://schemas.openxmlformats.org/officeDocument/2006/relationships/slide" Target="slides/slide42.xml"/><Relationship Id="rId86" Type="http://schemas.openxmlformats.org/officeDocument/2006/relationships/slide" Target="slides/slide47.xml"/><Relationship Id="rId94"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customXml" Target="../customXml/item9.xml"/><Relationship Id="rId13" Type="http://schemas.openxmlformats.org/officeDocument/2006/relationships/customXml" Target="../customXml/item13.xml"/><Relationship Id="rId18" Type="http://schemas.openxmlformats.org/officeDocument/2006/relationships/customXml" Target="../customXml/item18.xml"/><Relationship Id="rId39" Type="http://schemas.openxmlformats.org/officeDocument/2006/relationships/slideMaster" Target="slideMasters/slideMaster4.xml"/><Relationship Id="rId34" Type="http://schemas.openxmlformats.org/officeDocument/2006/relationships/customXml" Target="../customXml/item34.xml"/><Relationship Id="rId50" Type="http://schemas.openxmlformats.org/officeDocument/2006/relationships/slide" Target="slides/slide11.xml"/><Relationship Id="rId55" Type="http://schemas.openxmlformats.org/officeDocument/2006/relationships/slide" Target="slides/slide16.xml"/><Relationship Id="rId76" Type="http://schemas.openxmlformats.org/officeDocument/2006/relationships/slide" Target="slides/slide37.xml"/><Relationship Id="rId97" Type="http://schemas.microsoft.com/office/2018/10/relationships/authors" Target="authors.xml"/><Relationship Id="rId7" Type="http://schemas.openxmlformats.org/officeDocument/2006/relationships/customXml" Target="../customXml/item7.xml"/><Relationship Id="rId71" Type="http://schemas.openxmlformats.org/officeDocument/2006/relationships/slide" Target="slides/slide32.xml"/><Relationship Id="rId92" Type="http://schemas.openxmlformats.org/officeDocument/2006/relationships/viewProps" Target="viewProps.xml"/><Relationship Id="rId2" Type="http://schemas.openxmlformats.org/officeDocument/2006/relationships/customXml" Target="../customXml/item2.xml"/><Relationship Id="rId29" Type="http://schemas.openxmlformats.org/officeDocument/2006/relationships/customXml" Target="../customXml/item29.xml"/><Relationship Id="rId24" Type="http://schemas.openxmlformats.org/officeDocument/2006/relationships/customXml" Target="../customXml/item24.xml"/><Relationship Id="rId40" Type="http://schemas.openxmlformats.org/officeDocument/2006/relationships/slide" Target="slides/slide1.xml"/><Relationship Id="rId45" Type="http://schemas.openxmlformats.org/officeDocument/2006/relationships/slide" Target="slides/slide6.xml"/><Relationship Id="rId66" Type="http://schemas.openxmlformats.org/officeDocument/2006/relationships/slide" Target="slides/slide27.xml"/><Relationship Id="rId87" Type="http://schemas.openxmlformats.org/officeDocument/2006/relationships/slide" Target="slides/slide48.xml"/><Relationship Id="rId61" Type="http://schemas.openxmlformats.org/officeDocument/2006/relationships/slide" Target="slides/slide22.xml"/><Relationship Id="rId82" Type="http://schemas.openxmlformats.org/officeDocument/2006/relationships/slide" Target="slides/slide43.xml"/><Relationship Id="rId19" Type="http://schemas.openxmlformats.org/officeDocument/2006/relationships/customXml" Target="../customXml/item19.xml"/><Relationship Id="rId14" Type="http://schemas.openxmlformats.org/officeDocument/2006/relationships/customXml" Target="../customXml/item14.xml"/><Relationship Id="rId30" Type="http://schemas.openxmlformats.org/officeDocument/2006/relationships/customXml" Target="../customXml/item30.xml"/><Relationship Id="rId35" Type="http://schemas.openxmlformats.org/officeDocument/2006/relationships/customXml" Target="../customXml/item35.xml"/><Relationship Id="rId56" Type="http://schemas.openxmlformats.org/officeDocument/2006/relationships/slide" Target="slides/slide17.xml"/><Relationship Id="rId77" Type="http://schemas.openxmlformats.org/officeDocument/2006/relationships/slide" Target="slides/slide38.xml"/><Relationship Id="rId8" Type="http://schemas.openxmlformats.org/officeDocument/2006/relationships/customXml" Target="../customXml/item8.xml"/><Relationship Id="rId51" Type="http://schemas.openxmlformats.org/officeDocument/2006/relationships/slide" Target="slides/slide12.xml"/><Relationship Id="rId72" Type="http://schemas.openxmlformats.org/officeDocument/2006/relationships/slide" Target="slides/slide33.xml"/><Relationship Id="rId93"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J. Barney" userId="1b55b3db-74a8-4f99-9f89-49873b3c9220" providerId="ADAL" clId="{027A9A02-C66C-4D49-A58F-FB571EF2AFC1}"/>
    <pc:docChg chg="custSel modSld">
      <pc:chgData name="A.J. Barney" userId="1b55b3db-74a8-4f99-9f89-49873b3c9220" providerId="ADAL" clId="{027A9A02-C66C-4D49-A58F-FB571EF2AFC1}" dt="2026-02-17T22:00:20.944" v="254" actId="5793"/>
      <pc:docMkLst>
        <pc:docMk/>
      </pc:docMkLst>
      <pc:sldChg chg="addSp modSp mod">
        <pc:chgData name="A.J. Barney" userId="1b55b3db-74a8-4f99-9f89-49873b3c9220" providerId="ADAL" clId="{027A9A02-C66C-4D49-A58F-FB571EF2AFC1}" dt="2026-02-17T21:26:12.737" v="212" actId="1076"/>
        <pc:sldMkLst>
          <pc:docMk/>
          <pc:sldMk cId="3961446737" sldId="3667"/>
        </pc:sldMkLst>
        <pc:spChg chg="mod">
          <ac:chgData name="A.J. Barney" userId="1b55b3db-74a8-4f99-9f89-49873b3c9220" providerId="ADAL" clId="{027A9A02-C66C-4D49-A58F-FB571EF2AFC1}" dt="2026-02-17T21:25:54.948" v="208" actId="1076"/>
          <ac:spMkLst>
            <pc:docMk/>
            <pc:sldMk cId="3961446737" sldId="3667"/>
            <ac:spMk id="5" creationId="{41C893A9-2425-4E1B-8DBA-52A8FBADA9CF}"/>
          </ac:spMkLst>
        </pc:spChg>
        <pc:picChg chg="add mod">
          <ac:chgData name="A.J. Barney" userId="1b55b3db-74a8-4f99-9f89-49873b3c9220" providerId="ADAL" clId="{027A9A02-C66C-4D49-A58F-FB571EF2AFC1}" dt="2026-02-17T21:26:12.737" v="212" actId="1076"/>
          <ac:picMkLst>
            <pc:docMk/>
            <pc:sldMk cId="3961446737" sldId="3667"/>
            <ac:picMk id="4" creationId="{486BBF83-1510-D3C8-6DEE-0F6424E18E44}"/>
          </ac:picMkLst>
        </pc:picChg>
      </pc:sldChg>
      <pc:sldChg chg="modNotesTx">
        <pc:chgData name="A.J. Barney" userId="1b55b3db-74a8-4f99-9f89-49873b3c9220" providerId="ADAL" clId="{027A9A02-C66C-4D49-A58F-FB571EF2AFC1}" dt="2026-02-17T22:00:20.944" v="254" actId="5793"/>
        <pc:sldMkLst>
          <pc:docMk/>
          <pc:sldMk cId="2176841488" sldId="3768"/>
        </pc:sldMkLst>
      </pc:sldChg>
      <pc:sldChg chg="modSp mod modNotesTx">
        <pc:chgData name="A.J. Barney" userId="1b55b3db-74a8-4f99-9f89-49873b3c9220" providerId="ADAL" clId="{027A9A02-C66C-4D49-A58F-FB571EF2AFC1}" dt="2026-02-17T21:30:04.317" v="238" actId="1582"/>
        <pc:sldMkLst>
          <pc:docMk/>
          <pc:sldMk cId="3824493589" sldId="4443"/>
        </pc:sldMkLst>
        <pc:spChg chg="mod">
          <ac:chgData name="A.J. Barney" userId="1b55b3db-74a8-4f99-9f89-49873b3c9220" providerId="ADAL" clId="{027A9A02-C66C-4D49-A58F-FB571EF2AFC1}" dt="2026-02-17T21:28:31.051" v="228" actId="20577"/>
          <ac:spMkLst>
            <pc:docMk/>
            <pc:sldMk cId="3824493589" sldId="4443"/>
            <ac:spMk id="14" creationId="{00000000-0000-0000-0000-000000000000}"/>
          </ac:spMkLst>
        </pc:spChg>
        <pc:spChg chg="mod">
          <ac:chgData name="A.J. Barney" userId="1b55b3db-74a8-4f99-9f89-49873b3c9220" providerId="ADAL" clId="{027A9A02-C66C-4D49-A58F-FB571EF2AFC1}" dt="2026-02-17T21:29:33.034" v="237" actId="1076"/>
          <ac:spMkLst>
            <pc:docMk/>
            <pc:sldMk cId="3824493589" sldId="4443"/>
            <ac:spMk id="20" creationId="{00000000-0000-0000-0000-000000000000}"/>
          </ac:spMkLst>
        </pc:spChg>
        <pc:spChg chg="mod">
          <ac:chgData name="A.J. Barney" userId="1b55b3db-74a8-4f99-9f89-49873b3c9220" providerId="ADAL" clId="{027A9A02-C66C-4D49-A58F-FB571EF2AFC1}" dt="2026-02-17T21:29:19.079" v="234" actId="1076"/>
          <ac:spMkLst>
            <pc:docMk/>
            <pc:sldMk cId="3824493589" sldId="4443"/>
            <ac:spMk id="21" creationId="{00000000-0000-0000-0000-000000000000}"/>
          </ac:spMkLst>
        </pc:spChg>
        <pc:spChg chg="mod">
          <ac:chgData name="A.J. Barney" userId="1b55b3db-74a8-4f99-9f89-49873b3c9220" providerId="ADAL" clId="{027A9A02-C66C-4D49-A58F-FB571EF2AFC1}" dt="2026-02-17T21:29:22.906" v="235" actId="1076"/>
          <ac:spMkLst>
            <pc:docMk/>
            <pc:sldMk cId="3824493589" sldId="4443"/>
            <ac:spMk id="34" creationId="{00000000-0000-0000-0000-000000000000}"/>
          </ac:spMkLst>
        </pc:spChg>
        <pc:cxnChg chg="mod">
          <ac:chgData name="A.J. Barney" userId="1b55b3db-74a8-4f99-9f89-49873b3c9220" providerId="ADAL" clId="{027A9A02-C66C-4D49-A58F-FB571EF2AFC1}" dt="2026-02-17T21:30:04.317" v="238" actId="1582"/>
          <ac:cxnSpMkLst>
            <pc:docMk/>
            <pc:sldMk cId="3824493589" sldId="4443"/>
            <ac:cxnSpMk id="16" creationId="{00000000-0000-0000-0000-000000000000}"/>
          </ac:cxnSpMkLst>
        </pc:cxnChg>
        <pc:cxnChg chg="mod">
          <ac:chgData name="A.J. Barney" userId="1b55b3db-74a8-4f99-9f89-49873b3c9220" providerId="ADAL" clId="{027A9A02-C66C-4D49-A58F-FB571EF2AFC1}" dt="2026-02-17T21:30:04.317" v="238" actId="1582"/>
          <ac:cxnSpMkLst>
            <pc:docMk/>
            <pc:sldMk cId="3824493589" sldId="4443"/>
            <ac:cxnSpMk id="22" creationId="{00000000-0000-0000-0000-000000000000}"/>
          </ac:cxnSpMkLst>
        </pc:cxnChg>
        <pc:cxnChg chg="mod">
          <ac:chgData name="A.J. Barney" userId="1b55b3db-74a8-4f99-9f89-49873b3c9220" providerId="ADAL" clId="{027A9A02-C66C-4D49-A58F-FB571EF2AFC1}" dt="2026-02-17T21:30:04.317" v="238" actId="1582"/>
          <ac:cxnSpMkLst>
            <pc:docMk/>
            <pc:sldMk cId="3824493589" sldId="4443"/>
            <ac:cxnSpMk id="25" creationId="{00000000-0000-0000-0000-000000000000}"/>
          </ac:cxnSpMkLst>
        </pc:cxnChg>
        <pc:cxnChg chg="mod">
          <ac:chgData name="A.J. Barney" userId="1b55b3db-74a8-4f99-9f89-49873b3c9220" providerId="ADAL" clId="{027A9A02-C66C-4D49-A58F-FB571EF2AFC1}" dt="2026-02-17T21:30:04.317" v="238" actId="1582"/>
          <ac:cxnSpMkLst>
            <pc:docMk/>
            <pc:sldMk cId="3824493589" sldId="4443"/>
            <ac:cxnSpMk id="30" creationId="{00000000-0000-0000-0000-000000000000}"/>
          </ac:cxnSpMkLst>
        </pc:cxnChg>
      </pc:sldChg>
      <pc:sldChg chg="modSp mod">
        <pc:chgData name="A.J. Barney" userId="1b55b3db-74a8-4f99-9f89-49873b3c9220" providerId="ADAL" clId="{027A9A02-C66C-4D49-A58F-FB571EF2AFC1}" dt="2026-02-17T21:26:45.295" v="213" actId="20577"/>
        <pc:sldMkLst>
          <pc:docMk/>
          <pc:sldMk cId="3275606847" sldId="4446"/>
        </pc:sldMkLst>
        <pc:spChg chg="mod">
          <ac:chgData name="A.J. Barney" userId="1b55b3db-74a8-4f99-9f89-49873b3c9220" providerId="ADAL" clId="{027A9A02-C66C-4D49-A58F-FB571EF2AFC1}" dt="2026-02-17T21:26:45.295" v="213" actId="20577"/>
          <ac:spMkLst>
            <pc:docMk/>
            <pc:sldMk cId="3275606847" sldId="4446"/>
            <ac:spMk id="3" creationId="{7A16C3B8-4888-A197-8E22-70F5DF1CF542}"/>
          </ac:spMkLst>
        </pc:spChg>
      </pc:sldChg>
      <pc:sldChg chg="addSp modSp mod modAnim">
        <pc:chgData name="A.J. Barney" userId="1b55b3db-74a8-4f99-9f89-49873b3c9220" providerId="ADAL" clId="{027A9A02-C66C-4D49-A58F-FB571EF2AFC1}" dt="2026-02-17T21:28:14.165" v="218"/>
        <pc:sldMkLst>
          <pc:docMk/>
          <pc:sldMk cId="2186784506" sldId="4448"/>
        </pc:sldMkLst>
        <pc:cxnChg chg="add mod">
          <ac:chgData name="A.J. Barney" userId="1b55b3db-74a8-4f99-9f89-49873b3c9220" providerId="ADAL" clId="{027A9A02-C66C-4D49-A58F-FB571EF2AFC1}" dt="2026-02-17T21:28:11.298" v="217" actId="1076"/>
          <ac:cxnSpMkLst>
            <pc:docMk/>
            <pc:sldMk cId="2186784506" sldId="4448"/>
            <ac:cxnSpMk id="6" creationId="{1F60C756-774C-E586-2BE3-BADB7591CC00}"/>
          </ac:cxnSpMkLst>
        </pc:cxn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57BA8C-8C79-4731-83E1-315CFE2E8AE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0B585008-2F97-429A-97D2-89F613C23A56}">
      <dgm:prSet/>
      <dgm:spPr/>
      <dgm:t>
        <a:bodyPr/>
        <a:lstStyle/>
        <a:p>
          <a:r>
            <a:rPr lang="en-US" b="0" i="0"/>
            <a:t>pH determines the concentration of the different types</a:t>
          </a:r>
          <a:endParaRPr lang="en-US"/>
        </a:p>
      </dgm:t>
    </dgm:pt>
    <dgm:pt modelId="{4E281D47-B174-4005-A827-472D65F4C22F}" type="parTrans" cxnId="{B8A3901A-3577-4704-AAFD-B50110C42A16}">
      <dgm:prSet/>
      <dgm:spPr/>
      <dgm:t>
        <a:bodyPr/>
        <a:lstStyle/>
        <a:p>
          <a:endParaRPr lang="en-US"/>
        </a:p>
      </dgm:t>
    </dgm:pt>
    <dgm:pt modelId="{E0FEA8DA-46AB-4AB1-99BA-154755AB1123}" type="sibTrans" cxnId="{B8A3901A-3577-4704-AAFD-B50110C42A16}">
      <dgm:prSet/>
      <dgm:spPr/>
      <dgm:t>
        <a:bodyPr/>
        <a:lstStyle/>
        <a:p>
          <a:endParaRPr lang="en-US"/>
        </a:p>
      </dgm:t>
    </dgm:pt>
    <dgm:pt modelId="{DF6E8231-8B6F-479A-9310-0EBB0714D4E4}">
      <dgm:prSet/>
      <dgm:spPr/>
      <dgm:t>
        <a:bodyPr/>
        <a:lstStyle/>
        <a:p>
          <a:r>
            <a:rPr lang="en-US" b="0" i="0"/>
            <a:t>Below pH = 4.0 trichloramines exist by themselves</a:t>
          </a:r>
          <a:endParaRPr lang="en-US"/>
        </a:p>
      </dgm:t>
    </dgm:pt>
    <dgm:pt modelId="{8040BDE6-9770-48B2-A4C1-4A843CCD51BD}" type="parTrans" cxnId="{FC556BC7-3729-41C7-8E7C-F3411AAC4AAC}">
      <dgm:prSet/>
      <dgm:spPr/>
      <dgm:t>
        <a:bodyPr/>
        <a:lstStyle/>
        <a:p>
          <a:endParaRPr lang="en-US"/>
        </a:p>
      </dgm:t>
    </dgm:pt>
    <dgm:pt modelId="{5A7530D9-7A30-4A29-9376-8E4492AF4365}" type="sibTrans" cxnId="{FC556BC7-3729-41C7-8E7C-F3411AAC4AAC}">
      <dgm:prSet/>
      <dgm:spPr/>
      <dgm:t>
        <a:bodyPr/>
        <a:lstStyle/>
        <a:p>
          <a:endParaRPr lang="en-US"/>
        </a:p>
      </dgm:t>
    </dgm:pt>
    <dgm:pt modelId="{7735390A-DDEE-491E-8644-C578FAFDAFA9}">
      <dgm:prSet/>
      <dgm:spPr/>
      <dgm:t>
        <a:bodyPr/>
        <a:lstStyle/>
        <a:p>
          <a:r>
            <a:rPr lang="en-US" b="0" i="0"/>
            <a:t>At pH= 4.0-5.5 dichloramine is the dominant form</a:t>
          </a:r>
          <a:endParaRPr lang="en-US"/>
        </a:p>
      </dgm:t>
    </dgm:pt>
    <dgm:pt modelId="{412C60FA-855C-4498-A3B6-C95446EA036A}" type="parTrans" cxnId="{5E880478-6104-4A7F-9C99-4F48E76B9A0F}">
      <dgm:prSet/>
      <dgm:spPr/>
      <dgm:t>
        <a:bodyPr/>
        <a:lstStyle/>
        <a:p>
          <a:endParaRPr lang="en-US"/>
        </a:p>
      </dgm:t>
    </dgm:pt>
    <dgm:pt modelId="{91160CBA-2AC1-4A8E-ABB9-809012C84A04}" type="sibTrans" cxnId="{5E880478-6104-4A7F-9C99-4F48E76B9A0F}">
      <dgm:prSet/>
      <dgm:spPr/>
      <dgm:t>
        <a:bodyPr/>
        <a:lstStyle/>
        <a:p>
          <a:endParaRPr lang="en-US"/>
        </a:p>
      </dgm:t>
    </dgm:pt>
    <dgm:pt modelId="{B58FDCB1-5981-4C0D-9ACF-D0519ECD49F0}">
      <dgm:prSet/>
      <dgm:spPr/>
      <dgm:t>
        <a:bodyPr/>
        <a:lstStyle/>
        <a:p>
          <a:r>
            <a:rPr lang="en-US" b="0" i="0"/>
            <a:t>Both monochloramines and dichloramines exist at thel pH of 6.5-7.5 of typical wastewater flows</a:t>
          </a:r>
          <a:endParaRPr lang="en-US"/>
        </a:p>
      </dgm:t>
    </dgm:pt>
    <dgm:pt modelId="{66A03301-2CE0-41B2-9DD5-7F8BF5DEFD1B}" type="parTrans" cxnId="{081C2B47-5E65-421C-BA05-BD9B45FA28CC}">
      <dgm:prSet/>
      <dgm:spPr/>
      <dgm:t>
        <a:bodyPr/>
        <a:lstStyle/>
        <a:p>
          <a:endParaRPr lang="en-US"/>
        </a:p>
      </dgm:t>
    </dgm:pt>
    <dgm:pt modelId="{70FB4146-5357-47E4-8E5C-A087A6EA065C}" type="sibTrans" cxnId="{081C2B47-5E65-421C-BA05-BD9B45FA28CC}">
      <dgm:prSet/>
      <dgm:spPr/>
      <dgm:t>
        <a:bodyPr/>
        <a:lstStyle/>
        <a:p>
          <a:endParaRPr lang="en-US"/>
        </a:p>
      </dgm:t>
    </dgm:pt>
    <dgm:pt modelId="{09879C82-A926-401B-967F-6F69FC005384}" type="pres">
      <dgm:prSet presAssocID="{BE57BA8C-8C79-4731-83E1-315CFE2E8AE9}" presName="Name0" presStyleCnt="0">
        <dgm:presLayoutVars>
          <dgm:dir/>
          <dgm:animLvl val="lvl"/>
          <dgm:resizeHandles val="exact"/>
        </dgm:presLayoutVars>
      </dgm:prSet>
      <dgm:spPr/>
    </dgm:pt>
    <dgm:pt modelId="{0005FE00-8680-483E-B0A3-81E69AAC5E09}" type="pres">
      <dgm:prSet presAssocID="{0B585008-2F97-429A-97D2-89F613C23A56}" presName="linNode" presStyleCnt="0"/>
      <dgm:spPr/>
    </dgm:pt>
    <dgm:pt modelId="{2612B96B-DB16-42A1-AE01-91D2A46BDE3F}" type="pres">
      <dgm:prSet presAssocID="{0B585008-2F97-429A-97D2-89F613C23A56}" presName="parentText" presStyleLbl="node1" presStyleIdx="0" presStyleCnt="1">
        <dgm:presLayoutVars>
          <dgm:chMax val="1"/>
          <dgm:bulletEnabled val="1"/>
        </dgm:presLayoutVars>
      </dgm:prSet>
      <dgm:spPr/>
    </dgm:pt>
    <dgm:pt modelId="{7BCCF301-CCD7-42D2-BE7E-775A3FA3904D}" type="pres">
      <dgm:prSet presAssocID="{0B585008-2F97-429A-97D2-89F613C23A56}" presName="descendantText" presStyleLbl="alignAccFollowNode1" presStyleIdx="0" presStyleCnt="1">
        <dgm:presLayoutVars>
          <dgm:bulletEnabled val="1"/>
        </dgm:presLayoutVars>
      </dgm:prSet>
      <dgm:spPr/>
    </dgm:pt>
  </dgm:ptLst>
  <dgm:cxnLst>
    <dgm:cxn modelId="{ECBCBB04-07A5-4B60-BF14-8503563DA8F4}" type="presOf" srcId="{DF6E8231-8B6F-479A-9310-0EBB0714D4E4}" destId="{7BCCF301-CCD7-42D2-BE7E-775A3FA3904D}" srcOrd="0" destOrd="0" presId="urn:microsoft.com/office/officeart/2005/8/layout/vList5"/>
    <dgm:cxn modelId="{9A927E0A-7B2D-4424-AB4D-8745C10FF09F}" type="presOf" srcId="{BE57BA8C-8C79-4731-83E1-315CFE2E8AE9}" destId="{09879C82-A926-401B-967F-6F69FC005384}" srcOrd="0" destOrd="0" presId="urn:microsoft.com/office/officeart/2005/8/layout/vList5"/>
    <dgm:cxn modelId="{B8A3901A-3577-4704-AAFD-B50110C42A16}" srcId="{BE57BA8C-8C79-4731-83E1-315CFE2E8AE9}" destId="{0B585008-2F97-429A-97D2-89F613C23A56}" srcOrd="0" destOrd="0" parTransId="{4E281D47-B174-4005-A827-472D65F4C22F}" sibTransId="{E0FEA8DA-46AB-4AB1-99BA-154755AB1123}"/>
    <dgm:cxn modelId="{89BB7163-1DFF-40AA-802E-49C780395759}" type="presOf" srcId="{7735390A-DDEE-491E-8644-C578FAFDAFA9}" destId="{7BCCF301-CCD7-42D2-BE7E-775A3FA3904D}" srcOrd="0" destOrd="1" presId="urn:microsoft.com/office/officeart/2005/8/layout/vList5"/>
    <dgm:cxn modelId="{081C2B47-5E65-421C-BA05-BD9B45FA28CC}" srcId="{0B585008-2F97-429A-97D2-89F613C23A56}" destId="{B58FDCB1-5981-4C0D-9ACF-D0519ECD49F0}" srcOrd="2" destOrd="0" parTransId="{66A03301-2CE0-41B2-9DD5-7F8BF5DEFD1B}" sibTransId="{70FB4146-5357-47E4-8E5C-A087A6EA065C}"/>
    <dgm:cxn modelId="{5E880478-6104-4A7F-9C99-4F48E76B9A0F}" srcId="{0B585008-2F97-429A-97D2-89F613C23A56}" destId="{7735390A-DDEE-491E-8644-C578FAFDAFA9}" srcOrd="1" destOrd="0" parTransId="{412C60FA-855C-4498-A3B6-C95446EA036A}" sibTransId="{91160CBA-2AC1-4A8E-ABB9-809012C84A04}"/>
    <dgm:cxn modelId="{FC556BC7-3729-41C7-8E7C-F3411AAC4AAC}" srcId="{0B585008-2F97-429A-97D2-89F613C23A56}" destId="{DF6E8231-8B6F-479A-9310-0EBB0714D4E4}" srcOrd="0" destOrd="0" parTransId="{8040BDE6-9770-48B2-A4C1-4A843CCD51BD}" sibTransId="{5A7530D9-7A30-4A29-9376-8E4492AF4365}"/>
    <dgm:cxn modelId="{2B08FBEB-0104-4918-B3B1-B2C582909D79}" type="presOf" srcId="{B58FDCB1-5981-4C0D-9ACF-D0519ECD49F0}" destId="{7BCCF301-CCD7-42D2-BE7E-775A3FA3904D}" srcOrd="0" destOrd="2" presId="urn:microsoft.com/office/officeart/2005/8/layout/vList5"/>
    <dgm:cxn modelId="{5A2971F7-1A04-4A31-85BD-D05C7EDA0F84}" type="presOf" srcId="{0B585008-2F97-429A-97D2-89F613C23A56}" destId="{2612B96B-DB16-42A1-AE01-91D2A46BDE3F}" srcOrd="0" destOrd="0" presId="urn:microsoft.com/office/officeart/2005/8/layout/vList5"/>
    <dgm:cxn modelId="{19535F00-854D-47AF-B18C-C352F25B3E99}" type="presParOf" srcId="{09879C82-A926-401B-967F-6F69FC005384}" destId="{0005FE00-8680-483E-B0A3-81E69AAC5E09}" srcOrd="0" destOrd="0" presId="urn:microsoft.com/office/officeart/2005/8/layout/vList5"/>
    <dgm:cxn modelId="{312A92FE-23E5-4115-BECC-4300ED8D6487}" type="presParOf" srcId="{0005FE00-8680-483E-B0A3-81E69AAC5E09}" destId="{2612B96B-DB16-42A1-AE01-91D2A46BDE3F}" srcOrd="0" destOrd="0" presId="urn:microsoft.com/office/officeart/2005/8/layout/vList5"/>
    <dgm:cxn modelId="{C8E22F95-FF7C-4D26-BCB1-1CD32808E150}" type="presParOf" srcId="{0005FE00-8680-483E-B0A3-81E69AAC5E09}" destId="{7BCCF301-CCD7-42D2-BE7E-775A3FA3904D}"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D0E90D-1965-4141-990F-A2561DBA91AD}"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5A1D2F90-B6B1-481F-8248-16F25A9CC061}">
      <dgm:prSet/>
      <dgm:spPr/>
      <dgm:t>
        <a:bodyPr/>
        <a:lstStyle/>
        <a:p>
          <a:r>
            <a:rPr lang="en-US" b="0" i="0"/>
            <a:t>Advantages</a:t>
          </a:r>
          <a:endParaRPr lang="en-US"/>
        </a:p>
      </dgm:t>
    </dgm:pt>
    <dgm:pt modelId="{72F81667-3B97-460D-8B54-897FEBD502FE}" type="parTrans" cxnId="{090AD08C-8800-4843-BAB4-23777C53AC07}">
      <dgm:prSet/>
      <dgm:spPr/>
      <dgm:t>
        <a:bodyPr/>
        <a:lstStyle/>
        <a:p>
          <a:endParaRPr lang="en-US"/>
        </a:p>
      </dgm:t>
    </dgm:pt>
    <dgm:pt modelId="{E417AE2D-BC88-4510-AC94-CD457C58F5D2}" type="sibTrans" cxnId="{090AD08C-8800-4843-BAB4-23777C53AC07}">
      <dgm:prSet/>
      <dgm:spPr/>
      <dgm:t>
        <a:bodyPr/>
        <a:lstStyle/>
        <a:p>
          <a:endParaRPr lang="en-US"/>
        </a:p>
      </dgm:t>
    </dgm:pt>
    <dgm:pt modelId="{B6EBA1C8-0EAE-43EE-AD81-ECB99E53736D}">
      <dgm:prSet custT="1"/>
      <dgm:spPr/>
      <dgm:t>
        <a:bodyPr/>
        <a:lstStyle/>
        <a:p>
          <a:r>
            <a:rPr lang="en-US" sz="2400" b="0" i="0"/>
            <a:t>More effective than chlorine in destroying bacteria and viruses</a:t>
          </a:r>
          <a:endParaRPr lang="en-US" sz="2400"/>
        </a:p>
      </dgm:t>
    </dgm:pt>
    <dgm:pt modelId="{42159739-315E-46EA-8451-8E69750653F9}" type="parTrans" cxnId="{7ED80B92-1CCC-48E0-A1CD-A318D14E9FBE}">
      <dgm:prSet/>
      <dgm:spPr/>
      <dgm:t>
        <a:bodyPr/>
        <a:lstStyle/>
        <a:p>
          <a:endParaRPr lang="en-US"/>
        </a:p>
      </dgm:t>
    </dgm:pt>
    <dgm:pt modelId="{D1F19EA5-05C1-4216-A7E0-173CCBD15F77}" type="sibTrans" cxnId="{7ED80B92-1CCC-48E0-A1CD-A318D14E9FBE}">
      <dgm:prSet/>
      <dgm:spPr/>
      <dgm:t>
        <a:bodyPr/>
        <a:lstStyle/>
        <a:p>
          <a:endParaRPr lang="en-US"/>
        </a:p>
      </dgm:t>
    </dgm:pt>
    <dgm:pt modelId="{0B5F0C65-6EA8-4D76-9AA1-AE3B2F08138E}">
      <dgm:prSet custT="1"/>
      <dgm:spPr/>
      <dgm:t>
        <a:bodyPr/>
        <a:lstStyle/>
        <a:p>
          <a:r>
            <a:rPr lang="en-US" sz="2400" b="0" i="0"/>
            <a:t>Short contact time</a:t>
          </a:r>
          <a:endParaRPr lang="en-US" sz="2400"/>
        </a:p>
      </dgm:t>
    </dgm:pt>
    <dgm:pt modelId="{1C533D44-BCF7-494D-862E-1DD008184789}" type="parTrans" cxnId="{9D3A6EDE-8E04-44D5-B058-1DDC43B4A684}">
      <dgm:prSet/>
      <dgm:spPr/>
      <dgm:t>
        <a:bodyPr/>
        <a:lstStyle/>
        <a:p>
          <a:endParaRPr lang="en-US"/>
        </a:p>
      </dgm:t>
    </dgm:pt>
    <dgm:pt modelId="{D8729E44-EF3A-429F-AE75-B3640DBBB56D}" type="sibTrans" cxnId="{9D3A6EDE-8E04-44D5-B058-1DDC43B4A684}">
      <dgm:prSet/>
      <dgm:spPr/>
      <dgm:t>
        <a:bodyPr/>
        <a:lstStyle/>
        <a:p>
          <a:endParaRPr lang="en-US"/>
        </a:p>
      </dgm:t>
    </dgm:pt>
    <dgm:pt modelId="{A15BA4DA-68AF-487F-B106-098CF2E122C5}">
      <dgm:prSet custT="1"/>
      <dgm:spPr/>
      <dgm:t>
        <a:bodyPr/>
        <a:lstStyle/>
        <a:p>
          <a:r>
            <a:rPr lang="en-US" sz="2400" b="0" i="0"/>
            <a:t>No harmful residuals</a:t>
          </a:r>
          <a:endParaRPr lang="en-US" sz="2400"/>
        </a:p>
      </dgm:t>
    </dgm:pt>
    <dgm:pt modelId="{5715C297-AB74-4EEB-91EC-9E49BFC2EFE4}" type="parTrans" cxnId="{BEB6413D-23E0-43FC-BE54-92284E657851}">
      <dgm:prSet/>
      <dgm:spPr/>
      <dgm:t>
        <a:bodyPr/>
        <a:lstStyle/>
        <a:p>
          <a:endParaRPr lang="en-US"/>
        </a:p>
      </dgm:t>
    </dgm:pt>
    <dgm:pt modelId="{E0106CE8-65DA-45D5-B48C-A0B92581EA1F}" type="sibTrans" cxnId="{BEB6413D-23E0-43FC-BE54-92284E657851}">
      <dgm:prSet/>
      <dgm:spPr/>
      <dgm:t>
        <a:bodyPr/>
        <a:lstStyle/>
        <a:p>
          <a:endParaRPr lang="en-US"/>
        </a:p>
      </dgm:t>
    </dgm:pt>
    <dgm:pt modelId="{BE765550-AB60-4E58-9B03-FC19F2C5C638}">
      <dgm:prSet custT="1"/>
      <dgm:spPr/>
      <dgm:t>
        <a:bodyPr/>
        <a:lstStyle/>
        <a:p>
          <a:r>
            <a:rPr lang="en-US" sz="2400" b="0" i="0"/>
            <a:t>No shipping hazards due to onsite production</a:t>
          </a:r>
          <a:endParaRPr lang="en-US" sz="2400"/>
        </a:p>
      </dgm:t>
    </dgm:pt>
    <dgm:pt modelId="{7F1D6AFA-4B3F-4701-8F34-0EA0D8DC97DB}" type="parTrans" cxnId="{B2AA2414-AF6F-4A43-BBCD-CAD186CEBB33}">
      <dgm:prSet/>
      <dgm:spPr/>
      <dgm:t>
        <a:bodyPr/>
        <a:lstStyle/>
        <a:p>
          <a:endParaRPr lang="en-US"/>
        </a:p>
      </dgm:t>
    </dgm:pt>
    <dgm:pt modelId="{F6307C31-20BD-4502-A636-8B8A9052DA74}" type="sibTrans" cxnId="{B2AA2414-AF6F-4A43-BBCD-CAD186CEBB33}">
      <dgm:prSet/>
      <dgm:spPr/>
      <dgm:t>
        <a:bodyPr/>
        <a:lstStyle/>
        <a:p>
          <a:endParaRPr lang="en-US"/>
        </a:p>
      </dgm:t>
    </dgm:pt>
    <dgm:pt modelId="{E679B43F-7798-487E-A80B-16A9DB664269}">
      <dgm:prSet custT="1"/>
      <dgm:spPr/>
      <dgm:t>
        <a:bodyPr/>
        <a:lstStyle/>
        <a:p>
          <a:r>
            <a:rPr lang="en-US" sz="2400" b="0" i="0"/>
            <a:t>Bacteria will not grow back unless shielded by molecules</a:t>
          </a:r>
          <a:endParaRPr lang="en-US" sz="2400"/>
        </a:p>
      </dgm:t>
    </dgm:pt>
    <dgm:pt modelId="{5196C0EA-7B81-4DB8-891B-A1166C416CF7}" type="parTrans" cxnId="{B6B7033D-E96A-4BFB-B62C-05822F8EFF05}">
      <dgm:prSet/>
      <dgm:spPr/>
      <dgm:t>
        <a:bodyPr/>
        <a:lstStyle/>
        <a:p>
          <a:endParaRPr lang="en-US"/>
        </a:p>
      </dgm:t>
    </dgm:pt>
    <dgm:pt modelId="{431F61A8-F70D-496C-A269-DEAE0A48EB65}" type="sibTrans" cxnId="{B6B7033D-E96A-4BFB-B62C-05822F8EFF05}">
      <dgm:prSet/>
      <dgm:spPr/>
      <dgm:t>
        <a:bodyPr/>
        <a:lstStyle/>
        <a:p>
          <a:endParaRPr lang="en-US"/>
        </a:p>
      </dgm:t>
    </dgm:pt>
    <dgm:pt modelId="{BD8E8BD5-A9F6-43A3-9A01-1C92A55EA713}">
      <dgm:prSet/>
      <dgm:spPr/>
      <dgm:t>
        <a:bodyPr/>
        <a:lstStyle/>
        <a:p>
          <a:r>
            <a:rPr lang="en-US" b="0" i="0"/>
            <a:t>Disadvatages</a:t>
          </a:r>
          <a:endParaRPr lang="en-US"/>
        </a:p>
      </dgm:t>
    </dgm:pt>
    <dgm:pt modelId="{19DB8D98-409D-4F53-A3E6-DAB1CFC27C8A}" type="parTrans" cxnId="{0D97125F-23B4-429C-8A21-24FE80660928}">
      <dgm:prSet/>
      <dgm:spPr/>
      <dgm:t>
        <a:bodyPr/>
        <a:lstStyle/>
        <a:p>
          <a:endParaRPr lang="en-US"/>
        </a:p>
      </dgm:t>
    </dgm:pt>
    <dgm:pt modelId="{9B0DECD4-60BB-44E3-81AF-1B993D42C9AE}" type="sibTrans" cxnId="{0D97125F-23B4-429C-8A21-24FE80660928}">
      <dgm:prSet/>
      <dgm:spPr/>
      <dgm:t>
        <a:bodyPr/>
        <a:lstStyle/>
        <a:p>
          <a:endParaRPr lang="en-US"/>
        </a:p>
      </dgm:t>
    </dgm:pt>
    <dgm:pt modelId="{5EA00BC6-0DF5-4B7E-87B7-E20904A6A8BA}">
      <dgm:prSet custT="1"/>
      <dgm:spPr/>
      <dgm:t>
        <a:bodyPr/>
        <a:lstStyle/>
        <a:p>
          <a:r>
            <a:rPr lang="en-US" sz="2400" b="0" i="0"/>
            <a:t>Low doses may not be effective enough</a:t>
          </a:r>
          <a:endParaRPr lang="en-US" sz="2400"/>
        </a:p>
      </dgm:t>
    </dgm:pt>
    <dgm:pt modelId="{99BFF3AE-4518-41E3-8EC3-C464E9E520DE}" type="parTrans" cxnId="{D12F226D-1133-4149-A1E2-70F5601A177A}">
      <dgm:prSet/>
      <dgm:spPr/>
      <dgm:t>
        <a:bodyPr/>
        <a:lstStyle/>
        <a:p>
          <a:endParaRPr lang="en-US"/>
        </a:p>
      </dgm:t>
    </dgm:pt>
    <dgm:pt modelId="{6146E02D-4EB3-44B4-8C19-24DA938B3C19}" type="sibTrans" cxnId="{D12F226D-1133-4149-A1E2-70F5601A177A}">
      <dgm:prSet/>
      <dgm:spPr/>
      <dgm:t>
        <a:bodyPr/>
        <a:lstStyle/>
        <a:p>
          <a:endParaRPr lang="en-US"/>
        </a:p>
      </dgm:t>
    </dgm:pt>
    <dgm:pt modelId="{C03C2785-5267-406C-95C1-AA55F1C70249}">
      <dgm:prSet custT="1"/>
      <dgm:spPr/>
      <dgm:t>
        <a:bodyPr/>
        <a:lstStyle/>
        <a:p>
          <a:r>
            <a:rPr lang="en-US" sz="2400" b="0" i="0"/>
            <a:t>Technology is very complex and can be dangerous </a:t>
          </a:r>
          <a:endParaRPr lang="en-US" sz="2400"/>
        </a:p>
      </dgm:t>
    </dgm:pt>
    <dgm:pt modelId="{A5DEA4AF-C587-48A1-8AAD-CE0CC55B29D0}" type="parTrans" cxnId="{1EBEB3C9-1C39-4E4E-852D-29B259C71E9D}">
      <dgm:prSet/>
      <dgm:spPr/>
      <dgm:t>
        <a:bodyPr/>
        <a:lstStyle/>
        <a:p>
          <a:endParaRPr lang="en-US"/>
        </a:p>
      </dgm:t>
    </dgm:pt>
    <dgm:pt modelId="{531856D4-9B02-40C0-B34E-20D69BD51AD9}" type="sibTrans" cxnId="{1EBEB3C9-1C39-4E4E-852D-29B259C71E9D}">
      <dgm:prSet/>
      <dgm:spPr/>
      <dgm:t>
        <a:bodyPr/>
        <a:lstStyle/>
        <a:p>
          <a:endParaRPr lang="en-US"/>
        </a:p>
      </dgm:t>
    </dgm:pt>
    <dgm:pt modelId="{2F796AD1-F6E5-4F62-8AD0-3C65BE70E833}" type="pres">
      <dgm:prSet presAssocID="{AAD0E90D-1965-4141-990F-A2561DBA91AD}" presName="Name0" presStyleCnt="0">
        <dgm:presLayoutVars>
          <dgm:dir/>
          <dgm:animLvl val="lvl"/>
          <dgm:resizeHandles val="exact"/>
        </dgm:presLayoutVars>
      </dgm:prSet>
      <dgm:spPr/>
    </dgm:pt>
    <dgm:pt modelId="{29EA2CA8-58D7-4459-A7E1-2273909986D8}" type="pres">
      <dgm:prSet presAssocID="{5A1D2F90-B6B1-481F-8248-16F25A9CC061}" presName="linNode" presStyleCnt="0"/>
      <dgm:spPr/>
    </dgm:pt>
    <dgm:pt modelId="{48DA6953-06B7-4046-99D3-65C823DCFEF2}" type="pres">
      <dgm:prSet presAssocID="{5A1D2F90-B6B1-481F-8248-16F25A9CC061}" presName="parentText" presStyleLbl="node1" presStyleIdx="0" presStyleCnt="2" custScaleX="61702" custScaleY="142970">
        <dgm:presLayoutVars>
          <dgm:chMax val="1"/>
          <dgm:bulletEnabled val="1"/>
        </dgm:presLayoutVars>
      </dgm:prSet>
      <dgm:spPr/>
    </dgm:pt>
    <dgm:pt modelId="{13498067-D02D-4543-BDD5-BFA1DF333F34}" type="pres">
      <dgm:prSet presAssocID="{5A1D2F90-B6B1-481F-8248-16F25A9CC061}" presName="descendantText" presStyleLbl="alignAccFollowNode1" presStyleIdx="0" presStyleCnt="2" custScaleY="152760">
        <dgm:presLayoutVars>
          <dgm:bulletEnabled val="1"/>
        </dgm:presLayoutVars>
      </dgm:prSet>
      <dgm:spPr/>
    </dgm:pt>
    <dgm:pt modelId="{F7289FD1-B8C4-4DA8-B1BC-435BE6C79293}" type="pres">
      <dgm:prSet presAssocID="{E417AE2D-BC88-4510-AC94-CD457C58F5D2}" presName="sp" presStyleCnt="0"/>
      <dgm:spPr/>
    </dgm:pt>
    <dgm:pt modelId="{CC46107F-632F-40B7-A256-7DDAAAEF9665}" type="pres">
      <dgm:prSet presAssocID="{BD8E8BD5-A9F6-43A3-9A01-1C92A55EA713}" presName="linNode" presStyleCnt="0"/>
      <dgm:spPr/>
    </dgm:pt>
    <dgm:pt modelId="{9A7D6C69-4DE8-4D3B-B422-D3EBEE92F2BE}" type="pres">
      <dgm:prSet presAssocID="{BD8E8BD5-A9F6-43A3-9A01-1C92A55EA713}" presName="parentText" presStyleLbl="node1" presStyleIdx="1" presStyleCnt="2" custScaleX="60508">
        <dgm:presLayoutVars>
          <dgm:chMax val="1"/>
          <dgm:bulletEnabled val="1"/>
        </dgm:presLayoutVars>
      </dgm:prSet>
      <dgm:spPr/>
    </dgm:pt>
    <dgm:pt modelId="{3F5ADD5B-6BC8-4B37-BF75-DA7C8299AE71}" type="pres">
      <dgm:prSet presAssocID="{BD8E8BD5-A9F6-43A3-9A01-1C92A55EA713}" presName="descendantText" presStyleLbl="alignAccFollowNode1" presStyleIdx="1" presStyleCnt="2">
        <dgm:presLayoutVars>
          <dgm:bulletEnabled val="1"/>
        </dgm:presLayoutVars>
      </dgm:prSet>
      <dgm:spPr/>
    </dgm:pt>
  </dgm:ptLst>
  <dgm:cxnLst>
    <dgm:cxn modelId="{2BF6F310-F1C6-40BE-ADB6-0AB79AA68893}" type="presOf" srcId="{E679B43F-7798-487E-A80B-16A9DB664269}" destId="{13498067-D02D-4543-BDD5-BFA1DF333F34}" srcOrd="0" destOrd="4" presId="urn:microsoft.com/office/officeart/2005/8/layout/vList5"/>
    <dgm:cxn modelId="{B2AA2414-AF6F-4A43-BBCD-CAD186CEBB33}" srcId="{5A1D2F90-B6B1-481F-8248-16F25A9CC061}" destId="{BE765550-AB60-4E58-9B03-FC19F2C5C638}" srcOrd="3" destOrd="0" parTransId="{7F1D6AFA-4B3F-4701-8F34-0EA0D8DC97DB}" sibTransId="{F6307C31-20BD-4502-A636-8B8A9052DA74}"/>
    <dgm:cxn modelId="{7A9FE517-2453-467A-BC72-15254EC096E4}" type="presOf" srcId="{C03C2785-5267-406C-95C1-AA55F1C70249}" destId="{3F5ADD5B-6BC8-4B37-BF75-DA7C8299AE71}" srcOrd="0" destOrd="1" presId="urn:microsoft.com/office/officeart/2005/8/layout/vList5"/>
    <dgm:cxn modelId="{B6B7033D-E96A-4BFB-B62C-05822F8EFF05}" srcId="{5A1D2F90-B6B1-481F-8248-16F25A9CC061}" destId="{E679B43F-7798-487E-A80B-16A9DB664269}" srcOrd="4" destOrd="0" parTransId="{5196C0EA-7B81-4DB8-891B-A1166C416CF7}" sibTransId="{431F61A8-F70D-496C-A269-DEAE0A48EB65}"/>
    <dgm:cxn modelId="{BEB6413D-23E0-43FC-BE54-92284E657851}" srcId="{5A1D2F90-B6B1-481F-8248-16F25A9CC061}" destId="{A15BA4DA-68AF-487F-B106-098CF2E122C5}" srcOrd="2" destOrd="0" parTransId="{5715C297-AB74-4EEB-91EC-9E49BFC2EFE4}" sibTransId="{E0106CE8-65DA-45D5-B48C-A0B92581EA1F}"/>
    <dgm:cxn modelId="{0D97125F-23B4-429C-8A21-24FE80660928}" srcId="{AAD0E90D-1965-4141-990F-A2561DBA91AD}" destId="{BD8E8BD5-A9F6-43A3-9A01-1C92A55EA713}" srcOrd="1" destOrd="0" parTransId="{19DB8D98-409D-4F53-A3E6-DAB1CFC27C8A}" sibTransId="{9B0DECD4-60BB-44E3-81AF-1B993D42C9AE}"/>
    <dgm:cxn modelId="{B2460A46-D466-4EE0-8B3A-B04582B9815A}" type="presOf" srcId="{AAD0E90D-1965-4141-990F-A2561DBA91AD}" destId="{2F796AD1-F6E5-4F62-8AD0-3C65BE70E833}" srcOrd="0" destOrd="0" presId="urn:microsoft.com/office/officeart/2005/8/layout/vList5"/>
    <dgm:cxn modelId="{06FE114C-22A0-4810-8DBB-5A9427A656AF}" type="presOf" srcId="{5A1D2F90-B6B1-481F-8248-16F25A9CC061}" destId="{48DA6953-06B7-4046-99D3-65C823DCFEF2}" srcOrd="0" destOrd="0" presId="urn:microsoft.com/office/officeart/2005/8/layout/vList5"/>
    <dgm:cxn modelId="{D12F226D-1133-4149-A1E2-70F5601A177A}" srcId="{BD8E8BD5-A9F6-43A3-9A01-1C92A55EA713}" destId="{5EA00BC6-0DF5-4B7E-87B7-E20904A6A8BA}" srcOrd="0" destOrd="0" parTransId="{99BFF3AE-4518-41E3-8EC3-C464E9E520DE}" sibTransId="{6146E02D-4EB3-44B4-8C19-24DA938B3C19}"/>
    <dgm:cxn modelId="{0A630B76-571B-45F2-ADD3-1DAE0F574A13}" type="presOf" srcId="{B6EBA1C8-0EAE-43EE-AD81-ECB99E53736D}" destId="{13498067-D02D-4543-BDD5-BFA1DF333F34}" srcOrd="0" destOrd="0" presId="urn:microsoft.com/office/officeart/2005/8/layout/vList5"/>
    <dgm:cxn modelId="{66131283-5CBF-4C49-921A-90F69157F0B2}" type="presOf" srcId="{A15BA4DA-68AF-487F-B106-098CF2E122C5}" destId="{13498067-D02D-4543-BDD5-BFA1DF333F34}" srcOrd="0" destOrd="2" presId="urn:microsoft.com/office/officeart/2005/8/layout/vList5"/>
    <dgm:cxn modelId="{090AD08C-8800-4843-BAB4-23777C53AC07}" srcId="{AAD0E90D-1965-4141-990F-A2561DBA91AD}" destId="{5A1D2F90-B6B1-481F-8248-16F25A9CC061}" srcOrd="0" destOrd="0" parTransId="{72F81667-3B97-460D-8B54-897FEBD502FE}" sibTransId="{E417AE2D-BC88-4510-AC94-CD457C58F5D2}"/>
    <dgm:cxn modelId="{B43AE790-49F8-40A5-89FC-753AF1F29D6C}" type="presOf" srcId="{5EA00BC6-0DF5-4B7E-87B7-E20904A6A8BA}" destId="{3F5ADD5B-6BC8-4B37-BF75-DA7C8299AE71}" srcOrd="0" destOrd="0" presId="urn:microsoft.com/office/officeart/2005/8/layout/vList5"/>
    <dgm:cxn modelId="{7ED80B92-1CCC-48E0-A1CD-A318D14E9FBE}" srcId="{5A1D2F90-B6B1-481F-8248-16F25A9CC061}" destId="{B6EBA1C8-0EAE-43EE-AD81-ECB99E53736D}" srcOrd="0" destOrd="0" parTransId="{42159739-315E-46EA-8451-8E69750653F9}" sibTransId="{D1F19EA5-05C1-4216-A7E0-173CCBD15F77}"/>
    <dgm:cxn modelId="{112E869A-88CA-469E-9F86-1F5CCFCED489}" type="presOf" srcId="{0B5F0C65-6EA8-4D76-9AA1-AE3B2F08138E}" destId="{13498067-D02D-4543-BDD5-BFA1DF333F34}" srcOrd="0" destOrd="1" presId="urn:microsoft.com/office/officeart/2005/8/layout/vList5"/>
    <dgm:cxn modelId="{36033BC9-EA5D-4EEF-B50E-4E5EBCF04132}" type="presOf" srcId="{BD8E8BD5-A9F6-43A3-9A01-1C92A55EA713}" destId="{9A7D6C69-4DE8-4D3B-B422-D3EBEE92F2BE}" srcOrd="0" destOrd="0" presId="urn:microsoft.com/office/officeart/2005/8/layout/vList5"/>
    <dgm:cxn modelId="{1EBEB3C9-1C39-4E4E-852D-29B259C71E9D}" srcId="{BD8E8BD5-A9F6-43A3-9A01-1C92A55EA713}" destId="{C03C2785-5267-406C-95C1-AA55F1C70249}" srcOrd="1" destOrd="0" parTransId="{A5DEA4AF-C587-48A1-8AAD-CE0CC55B29D0}" sibTransId="{531856D4-9B02-40C0-B34E-20D69BD51AD9}"/>
    <dgm:cxn modelId="{9D3A6EDE-8E04-44D5-B058-1DDC43B4A684}" srcId="{5A1D2F90-B6B1-481F-8248-16F25A9CC061}" destId="{0B5F0C65-6EA8-4D76-9AA1-AE3B2F08138E}" srcOrd="1" destOrd="0" parTransId="{1C533D44-BCF7-494D-862E-1DD008184789}" sibTransId="{D8729E44-EF3A-429F-AE75-B3640DBBB56D}"/>
    <dgm:cxn modelId="{AE8D29F7-493D-4284-9CE5-56D19E9F15E0}" type="presOf" srcId="{BE765550-AB60-4E58-9B03-FC19F2C5C638}" destId="{13498067-D02D-4543-BDD5-BFA1DF333F34}" srcOrd="0" destOrd="3" presId="urn:microsoft.com/office/officeart/2005/8/layout/vList5"/>
    <dgm:cxn modelId="{B15B7F99-921B-4AB8-944A-5C0425C763BA}" type="presParOf" srcId="{2F796AD1-F6E5-4F62-8AD0-3C65BE70E833}" destId="{29EA2CA8-58D7-4459-A7E1-2273909986D8}" srcOrd="0" destOrd="0" presId="urn:microsoft.com/office/officeart/2005/8/layout/vList5"/>
    <dgm:cxn modelId="{8A6CFB64-9E25-4F45-8356-602F060B411D}" type="presParOf" srcId="{29EA2CA8-58D7-4459-A7E1-2273909986D8}" destId="{48DA6953-06B7-4046-99D3-65C823DCFEF2}" srcOrd="0" destOrd="0" presId="urn:microsoft.com/office/officeart/2005/8/layout/vList5"/>
    <dgm:cxn modelId="{6E699305-B7B0-49F2-8EAF-7B39228E8B5A}" type="presParOf" srcId="{29EA2CA8-58D7-4459-A7E1-2273909986D8}" destId="{13498067-D02D-4543-BDD5-BFA1DF333F34}" srcOrd="1" destOrd="0" presId="urn:microsoft.com/office/officeart/2005/8/layout/vList5"/>
    <dgm:cxn modelId="{3772D152-807F-4C51-B603-1294C16AF527}" type="presParOf" srcId="{2F796AD1-F6E5-4F62-8AD0-3C65BE70E833}" destId="{F7289FD1-B8C4-4DA8-B1BC-435BE6C79293}" srcOrd="1" destOrd="0" presId="urn:microsoft.com/office/officeart/2005/8/layout/vList5"/>
    <dgm:cxn modelId="{70624559-254B-41C3-B761-48A7106BF5BF}" type="presParOf" srcId="{2F796AD1-F6E5-4F62-8AD0-3C65BE70E833}" destId="{CC46107F-632F-40B7-A256-7DDAAAEF9665}" srcOrd="2" destOrd="0" presId="urn:microsoft.com/office/officeart/2005/8/layout/vList5"/>
    <dgm:cxn modelId="{FD010C18-A222-4948-AC71-B21B9F9E27AA}" type="presParOf" srcId="{CC46107F-632F-40B7-A256-7DDAAAEF9665}" destId="{9A7D6C69-4DE8-4D3B-B422-D3EBEE92F2BE}" srcOrd="0" destOrd="0" presId="urn:microsoft.com/office/officeart/2005/8/layout/vList5"/>
    <dgm:cxn modelId="{7EA5C9C0-5004-4CB2-8AC0-2B7A7453E06E}" type="presParOf" srcId="{CC46107F-632F-40B7-A256-7DDAAAEF9665}" destId="{3F5ADD5B-6BC8-4B37-BF75-DA7C8299AE71}"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CCF301-CCD7-42D2-BE7E-775A3FA3904D}">
      <dsp:nvSpPr>
        <dsp:cNvPr id="0" name=""/>
        <dsp:cNvSpPr/>
      </dsp:nvSpPr>
      <dsp:spPr>
        <a:xfrm rot="5400000">
          <a:off x="5357821" y="-1124009"/>
          <a:ext cx="3585572" cy="6729983"/>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57150" rIns="114300" bIns="57150" numCol="1" spcCol="1270" anchor="ctr" anchorCtr="0">
          <a:noAutofit/>
        </a:bodyPr>
        <a:lstStyle/>
        <a:p>
          <a:pPr marL="285750" lvl="1" indent="-285750" algn="l" defTabSz="1333500">
            <a:lnSpc>
              <a:spcPct val="90000"/>
            </a:lnSpc>
            <a:spcBef>
              <a:spcPct val="0"/>
            </a:spcBef>
            <a:spcAft>
              <a:spcPct val="15000"/>
            </a:spcAft>
            <a:buChar char="•"/>
          </a:pPr>
          <a:r>
            <a:rPr lang="en-US" sz="3000" b="0" i="0" kern="1200"/>
            <a:t>Below pH = 4.0 trichloramines exist by themselves</a:t>
          </a:r>
          <a:endParaRPr lang="en-US" sz="3000" kern="1200"/>
        </a:p>
        <a:p>
          <a:pPr marL="285750" lvl="1" indent="-285750" algn="l" defTabSz="1333500">
            <a:lnSpc>
              <a:spcPct val="90000"/>
            </a:lnSpc>
            <a:spcBef>
              <a:spcPct val="0"/>
            </a:spcBef>
            <a:spcAft>
              <a:spcPct val="15000"/>
            </a:spcAft>
            <a:buChar char="•"/>
          </a:pPr>
          <a:r>
            <a:rPr lang="en-US" sz="3000" b="0" i="0" kern="1200"/>
            <a:t>At pH= 4.0-5.5 dichloramine is the dominant form</a:t>
          </a:r>
          <a:endParaRPr lang="en-US" sz="3000" kern="1200"/>
        </a:p>
        <a:p>
          <a:pPr marL="285750" lvl="1" indent="-285750" algn="l" defTabSz="1333500">
            <a:lnSpc>
              <a:spcPct val="90000"/>
            </a:lnSpc>
            <a:spcBef>
              <a:spcPct val="0"/>
            </a:spcBef>
            <a:spcAft>
              <a:spcPct val="15000"/>
            </a:spcAft>
            <a:buChar char="•"/>
          </a:pPr>
          <a:r>
            <a:rPr lang="en-US" sz="3000" b="0" i="0" kern="1200"/>
            <a:t>Both monochloramines and dichloramines exist at thel pH of 6.5-7.5 of typical wastewater flows</a:t>
          </a:r>
          <a:endParaRPr lang="en-US" sz="3000" kern="1200"/>
        </a:p>
      </dsp:txBody>
      <dsp:txXfrm rot="-5400000">
        <a:off x="3785616" y="623229"/>
        <a:ext cx="6554950" cy="3235506"/>
      </dsp:txXfrm>
    </dsp:sp>
    <dsp:sp modelId="{2612B96B-DB16-42A1-AE01-91D2A46BDE3F}">
      <dsp:nvSpPr>
        <dsp:cNvPr id="0" name=""/>
        <dsp:cNvSpPr/>
      </dsp:nvSpPr>
      <dsp:spPr>
        <a:xfrm>
          <a:off x="0" y="0"/>
          <a:ext cx="3785615" cy="44819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78105" rIns="156210" bIns="78105" numCol="1" spcCol="1270" anchor="ctr" anchorCtr="0">
          <a:noAutofit/>
        </a:bodyPr>
        <a:lstStyle/>
        <a:p>
          <a:pPr marL="0" lvl="0" indent="0" algn="ctr" defTabSz="1822450">
            <a:lnSpc>
              <a:spcPct val="90000"/>
            </a:lnSpc>
            <a:spcBef>
              <a:spcPct val="0"/>
            </a:spcBef>
            <a:spcAft>
              <a:spcPct val="35000"/>
            </a:spcAft>
            <a:buNone/>
          </a:pPr>
          <a:r>
            <a:rPr lang="en-US" sz="4100" b="0" i="0" kern="1200"/>
            <a:t>pH determines the concentration of the different types</a:t>
          </a:r>
          <a:endParaRPr lang="en-US" sz="4100" kern="1200"/>
        </a:p>
      </dsp:txBody>
      <dsp:txXfrm>
        <a:off x="184798" y="184798"/>
        <a:ext cx="3416019" cy="41123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498067-D02D-4543-BDD5-BFA1DF333F34}">
      <dsp:nvSpPr>
        <dsp:cNvPr id="0" name=""/>
        <dsp:cNvSpPr/>
      </dsp:nvSpPr>
      <dsp:spPr>
        <a:xfrm rot="5400000">
          <a:off x="5641105" y="-2114053"/>
          <a:ext cx="2573138" cy="724413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sz="2400" b="0" i="0" kern="1200"/>
            <a:t>More effective than chlorine in destroying bacteria and viruses</a:t>
          </a:r>
          <a:endParaRPr lang="en-US" sz="2400" kern="1200"/>
        </a:p>
        <a:p>
          <a:pPr marL="228600" lvl="1" indent="-228600" algn="l" defTabSz="1066800">
            <a:lnSpc>
              <a:spcPct val="90000"/>
            </a:lnSpc>
            <a:spcBef>
              <a:spcPct val="0"/>
            </a:spcBef>
            <a:spcAft>
              <a:spcPct val="15000"/>
            </a:spcAft>
            <a:buChar char="•"/>
          </a:pPr>
          <a:r>
            <a:rPr lang="en-US" sz="2400" b="0" i="0" kern="1200"/>
            <a:t>Short contact time</a:t>
          </a:r>
          <a:endParaRPr lang="en-US" sz="2400" kern="1200"/>
        </a:p>
        <a:p>
          <a:pPr marL="228600" lvl="1" indent="-228600" algn="l" defTabSz="1066800">
            <a:lnSpc>
              <a:spcPct val="90000"/>
            </a:lnSpc>
            <a:spcBef>
              <a:spcPct val="0"/>
            </a:spcBef>
            <a:spcAft>
              <a:spcPct val="15000"/>
            </a:spcAft>
            <a:buChar char="•"/>
          </a:pPr>
          <a:r>
            <a:rPr lang="en-US" sz="2400" b="0" i="0" kern="1200"/>
            <a:t>No harmful residuals</a:t>
          </a:r>
          <a:endParaRPr lang="en-US" sz="2400" kern="1200"/>
        </a:p>
        <a:p>
          <a:pPr marL="228600" lvl="1" indent="-228600" algn="l" defTabSz="1066800">
            <a:lnSpc>
              <a:spcPct val="90000"/>
            </a:lnSpc>
            <a:spcBef>
              <a:spcPct val="0"/>
            </a:spcBef>
            <a:spcAft>
              <a:spcPct val="15000"/>
            </a:spcAft>
            <a:buChar char="•"/>
          </a:pPr>
          <a:r>
            <a:rPr lang="en-US" sz="2400" b="0" i="0" kern="1200"/>
            <a:t>No shipping hazards due to onsite production</a:t>
          </a:r>
          <a:endParaRPr lang="en-US" sz="2400" kern="1200"/>
        </a:p>
        <a:p>
          <a:pPr marL="228600" lvl="1" indent="-228600" algn="l" defTabSz="1066800">
            <a:lnSpc>
              <a:spcPct val="90000"/>
            </a:lnSpc>
            <a:spcBef>
              <a:spcPct val="0"/>
            </a:spcBef>
            <a:spcAft>
              <a:spcPct val="15000"/>
            </a:spcAft>
            <a:buChar char="•"/>
          </a:pPr>
          <a:r>
            <a:rPr lang="en-US" sz="2400" b="0" i="0" kern="1200"/>
            <a:t>Bacteria will not grow back unless shielded by molecules</a:t>
          </a:r>
          <a:endParaRPr lang="en-US" sz="2400" kern="1200"/>
        </a:p>
      </dsp:txBody>
      <dsp:txXfrm rot="-5400000">
        <a:off x="3305607" y="347055"/>
        <a:ext cx="7118524" cy="2321918"/>
      </dsp:txXfrm>
    </dsp:sp>
    <dsp:sp modelId="{48DA6953-06B7-4046-99D3-65C823DCFEF2}">
      <dsp:nvSpPr>
        <dsp:cNvPr id="0" name=""/>
        <dsp:cNvSpPr/>
      </dsp:nvSpPr>
      <dsp:spPr>
        <a:xfrm>
          <a:off x="791358" y="2868"/>
          <a:ext cx="2514248" cy="30102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b="0" i="0" kern="1200"/>
            <a:t>Advantages</a:t>
          </a:r>
          <a:endParaRPr lang="en-US" sz="2900" kern="1200"/>
        </a:p>
      </dsp:txBody>
      <dsp:txXfrm>
        <a:off x="914093" y="125603"/>
        <a:ext cx="2268778" cy="2764820"/>
      </dsp:txXfrm>
    </dsp:sp>
    <dsp:sp modelId="{3F5ADD5B-6BC8-4B37-BF75-DA7C8299AE71}">
      <dsp:nvSpPr>
        <dsp:cNvPr id="0" name=""/>
        <dsp:cNvSpPr/>
      </dsp:nvSpPr>
      <dsp:spPr>
        <a:xfrm rot="5400000">
          <a:off x="6048712" y="542053"/>
          <a:ext cx="1684432" cy="725830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sz="2400" b="0" i="0" kern="1200"/>
            <a:t>Low doses may not be effective enough</a:t>
          </a:r>
          <a:endParaRPr lang="en-US" sz="2400" kern="1200"/>
        </a:p>
        <a:p>
          <a:pPr marL="228600" lvl="1" indent="-228600" algn="l" defTabSz="1066800">
            <a:lnSpc>
              <a:spcPct val="90000"/>
            </a:lnSpc>
            <a:spcBef>
              <a:spcPct val="0"/>
            </a:spcBef>
            <a:spcAft>
              <a:spcPct val="15000"/>
            </a:spcAft>
            <a:buChar char="•"/>
          </a:pPr>
          <a:r>
            <a:rPr lang="en-US" sz="2400" b="0" i="0" kern="1200"/>
            <a:t>Technology is very complex and can be dangerous </a:t>
          </a:r>
          <a:endParaRPr lang="en-US" sz="2400" kern="1200"/>
        </a:p>
      </dsp:txBody>
      <dsp:txXfrm rot="-5400000">
        <a:off x="3261777" y="3411216"/>
        <a:ext cx="7176077" cy="1519978"/>
      </dsp:txXfrm>
    </dsp:sp>
    <dsp:sp modelId="{9A7D6C69-4DE8-4D3B-B422-D3EBEE92F2BE}">
      <dsp:nvSpPr>
        <dsp:cNvPr id="0" name=""/>
        <dsp:cNvSpPr/>
      </dsp:nvSpPr>
      <dsp:spPr>
        <a:xfrm>
          <a:off x="791358" y="3118435"/>
          <a:ext cx="2470418" cy="21055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b="0" i="0" kern="1200"/>
            <a:t>Disadvatages</a:t>
          </a:r>
          <a:endParaRPr lang="en-US" sz="2900" kern="1200"/>
        </a:p>
      </dsp:txBody>
      <dsp:txXfrm>
        <a:off x="894142" y="3221219"/>
        <a:ext cx="2264850" cy="1899972"/>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Raleway" pitchFamily="2" charset="77"/>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Raleway" pitchFamily="2" charset="77"/>
              </a:defRPr>
            </a:lvl1pPr>
          </a:lstStyle>
          <a:p>
            <a:fld id="{DFA7DE8D-A287-4B83-8877-7E35E3BD4F63}" type="datetimeFigureOut">
              <a:rPr lang="en-US" smtClean="0"/>
              <a:pPr/>
              <a:t>2/17/2026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Raleway" pitchFamily="2" charset="77"/>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Raleway" pitchFamily="2" charset="77"/>
              </a:defRPr>
            </a:lvl1pPr>
          </a:lstStyle>
          <a:p>
            <a:fld id="{3C41A810-46F0-4E7D-9AAA-A9D6DBA85EF4}" type="slidenum">
              <a:rPr lang="en-US" smtClean="0"/>
              <a:pPr/>
              <a:t>‹#›</a:t>
            </a:fld>
            <a:endParaRPr lang="en-US"/>
          </a:p>
        </p:txBody>
      </p:sp>
    </p:spTree>
    <p:extLst>
      <p:ext uri="{BB962C8B-B14F-4D97-AF65-F5344CB8AC3E}">
        <p14:creationId xmlns:p14="http://schemas.microsoft.com/office/powerpoint/2010/main" val="3834136573"/>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Raleway" pitchFamily="2" charset="77"/>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Welcome to all of our participants from CNMI, Guam and American Samoa to session 16 in our wastewater operator training series.  Today is part 2 of disinfection where we will be focusing on effluent disinfection. Today…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92567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7E542-5FAD-3A04-B1EA-2278E01F2F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C4BA69-420E-063E-C1A5-DB6337D7BB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14316A-EB2F-5D93-0144-B63B85A85744}"/>
              </a:ext>
            </a:extLst>
          </p:cNvPr>
          <p:cNvSpPr>
            <a:spLocks noGrp="1"/>
          </p:cNvSpPr>
          <p:nvPr>
            <p:ph type="body" idx="1"/>
          </p:nvPr>
        </p:nvSpPr>
        <p:spPr/>
        <p:txBody>
          <a:bodyPr/>
          <a:lstStyle/>
          <a:p>
            <a:endParaRPr lang="en-US" sz="1400">
              <a:latin typeface="Raleway" panose="020B0503030101060003" pitchFamily="34" charset="77"/>
            </a:endParaRPr>
          </a:p>
        </p:txBody>
      </p:sp>
      <p:sp>
        <p:nvSpPr>
          <p:cNvPr id="4" name="Slide Number Placeholder 3">
            <a:extLst>
              <a:ext uri="{FF2B5EF4-FFF2-40B4-BE49-F238E27FC236}">
                <a16:creationId xmlns:a16="http://schemas.microsoft.com/office/drawing/2014/main" id="{D2A70B04-FD09-AA84-000E-AA32846DAEC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45595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a:latin typeface="Raleway" panose="020B0503030101060003" pitchFamily="34" charset="77"/>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653182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229987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series is designed to supplement and reinforce the ABC Need to Know Criteria for the Wastewater Operator level 1 and 2 exams though there will be some higher level topics covered, and we won’t always follow the exact order listed in the NTKs</a:t>
            </a:r>
          </a:p>
          <a:p>
            <a:endParaRPr lang="en-US"/>
          </a:p>
          <a:p>
            <a:endParaRPr lang="en-US"/>
          </a:p>
          <a:p>
            <a:endParaRPr lang="en-US"/>
          </a:p>
          <a:p>
            <a:endParaRPr lang="en-US"/>
          </a:p>
          <a:p>
            <a:endParaRPr lang="en-US"/>
          </a:p>
          <a:p>
            <a:r>
              <a:rPr lang="en-US"/>
              <a:t>https://</a:t>
            </a:r>
            <a:r>
              <a:rPr lang="en-US" err="1"/>
              <a:t>www.gowpi.org</a:t>
            </a:r>
            <a:r>
              <a:rPr lang="en-US"/>
              <a:t>/services/</a:t>
            </a:r>
            <a:r>
              <a:rPr lang="en-US" err="1"/>
              <a:t>abc</a:t>
            </a:r>
            <a:r>
              <a:rPr lang="en-US"/>
              <a:t>-testing/standardized-exams/standardized-wastewater-treatment-operator-exams/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89291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All the information we’ve covered and more is in these books – those happen to be my personal copies that I consult on the regular.</a:t>
            </a:r>
          </a:p>
        </p:txBody>
      </p:sp>
      <p:sp>
        <p:nvSpPr>
          <p:cNvPr id="4" name="Slide Number Placeholder 3"/>
          <p:cNvSpPr>
            <a:spLocks noGrp="1"/>
          </p:cNvSpPr>
          <p:nvPr>
            <p:ph type="sldNum" sz="quarter" idx="5"/>
          </p:nvPr>
        </p:nvSpPr>
        <p:spPr/>
        <p:txBody>
          <a:bodyPr/>
          <a:lstStyle/>
          <a:p>
            <a:fld id="{3C41A810-46F0-4E7D-9AAA-A9D6DBA85EF4}" type="slidenum">
              <a:rPr lang="en-US" smtClean="0"/>
              <a:pPr/>
              <a:t>6</a:t>
            </a:fld>
            <a:endParaRPr lang="en-US"/>
          </a:p>
        </p:txBody>
      </p:sp>
    </p:spTree>
    <p:extLst>
      <p:ext uri="{BB962C8B-B14F-4D97-AF65-F5344CB8AC3E}">
        <p14:creationId xmlns:p14="http://schemas.microsoft.com/office/powerpoint/2010/main" val="2332438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26 sessions total</a:t>
            </a:r>
          </a:p>
          <a:p>
            <a:endParaRPr lang="en-US"/>
          </a:p>
          <a:p>
            <a:r>
              <a:rPr lang="en-US"/>
              <a:t>1 hour each</a:t>
            </a:r>
          </a:p>
          <a:p>
            <a:endParaRPr lang="en-US"/>
          </a:p>
          <a:p>
            <a:r>
              <a:rPr lang="en-US"/>
              <a:t>This is the schedule for the remainder of this year,</a:t>
            </a:r>
          </a:p>
          <a:p>
            <a:endParaRPr lang="en-US"/>
          </a:p>
          <a:p>
            <a:r>
              <a:rPr lang="en-US"/>
              <a:t>The trainers will vary depending on the topic</a:t>
            </a:r>
          </a:p>
          <a:p>
            <a:endParaRPr lang="en-US"/>
          </a:p>
          <a:p>
            <a:r>
              <a:rPr lang="en-US"/>
              <a:t>We’re now on session 15</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399296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BAD22-41CB-1071-54D4-C86FBC4AD5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2D77B2-3581-1843-4849-C26FC4B1AE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7F5487-A23C-022E-78B3-E08586EB852F}"/>
              </a:ext>
            </a:extLst>
          </p:cNvPr>
          <p:cNvSpPr>
            <a:spLocks noGrp="1"/>
          </p:cNvSpPr>
          <p:nvPr>
            <p:ph type="body" idx="1"/>
          </p:nvPr>
        </p:nvSpPr>
        <p:spPr/>
        <p:txBody>
          <a:bodyPr/>
          <a:lstStyle/>
          <a:p>
            <a:r>
              <a:rPr lang="en-US"/>
              <a:t>The sessions are all being posted to our website so that you can go back and review them.  I checked yesterday and all of the sessions 1-9 are posted, and this session should be posted in a day or two. </a:t>
            </a:r>
          </a:p>
        </p:txBody>
      </p:sp>
      <p:sp>
        <p:nvSpPr>
          <p:cNvPr id="4" name="Slide Number Placeholder 3">
            <a:extLst>
              <a:ext uri="{FF2B5EF4-FFF2-40B4-BE49-F238E27FC236}">
                <a16:creationId xmlns:a16="http://schemas.microsoft.com/office/drawing/2014/main" id="{71FC52FB-119D-BEE1-243A-87F3AB3D8B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672349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 sure to sign in if you are attending in a group.  The facilitator at your location will forward these to us and we will keep track of your attendance hours for credits;</a:t>
            </a:r>
          </a:p>
          <a:p>
            <a:endParaRPr lang="en-US"/>
          </a:p>
          <a:p>
            <a:r>
              <a:rPr lang="en-US"/>
              <a:t>With that lets get to today’s content!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830424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6D6B0-EEAE-4F66-349D-1E7B470498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65386C-BFD1-7749-CF4C-4A72D2C62C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8A580E-EF23-6026-A1B2-2C4B2462269B}"/>
              </a:ext>
            </a:extLst>
          </p:cNvPr>
          <p:cNvSpPr>
            <a:spLocks noGrp="1"/>
          </p:cNvSpPr>
          <p:nvPr>
            <p:ph type="body" idx="1"/>
          </p:nvPr>
        </p:nvSpPr>
        <p:spPr/>
        <p:txBody>
          <a:bodyPr/>
          <a:lstStyle/>
          <a:p>
            <a:r>
              <a:rPr lang="en-US"/>
              <a:t>Last week we talked about chlorination and introduced a lot of important concepts that explain the chemistry involved in chlorination and today we’ll expand on that to help prepare you even more for wastewater certification with concepts like breakpoint chlorination and chloramines</a:t>
            </a:r>
          </a:p>
          <a:p>
            <a:r>
              <a:rPr lang="en-US"/>
              <a:t>Then we’ll briefly go over the types of calculations you should understand for chlorine disinfection</a:t>
            </a:r>
          </a:p>
          <a:p>
            <a:r>
              <a:rPr lang="en-US"/>
              <a:t>Then we’ll talk about alternative methods of </a:t>
            </a:r>
            <a:r>
              <a:rPr lang="en-US" err="1"/>
              <a:t>disinection</a:t>
            </a:r>
            <a:r>
              <a:rPr lang="en-US"/>
              <a:t> and the safety considerations that come with them.</a:t>
            </a:r>
          </a:p>
        </p:txBody>
      </p:sp>
      <p:sp>
        <p:nvSpPr>
          <p:cNvPr id="4" name="Slide Number Placeholder 3">
            <a:extLst>
              <a:ext uri="{FF2B5EF4-FFF2-40B4-BE49-F238E27FC236}">
                <a16:creationId xmlns:a16="http://schemas.microsoft.com/office/drawing/2014/main" id="{A95EC72E-6D97-03EE-6552-2151DEB16765}"/>
              </a:ext>
            </a:extLst>
          </p:cNvPr>
          <p:cNvSpPr>
            <a:spLocks noGrp="1"/>
          </p:cNvSpPr>
          <p:nvPr>
            <p:ph type="sldNum" sz="quarter" idx="5"/>
          </p:nvPr>
        </p:nvSpPr>
        <p:spPr/>
        <p:txBody>
          <a:bodyPr/>
          <a:lstStyle/>
          <a:p>
            <a:fld id="{3C41A810-46F0-4E7D-9AAA-A9D6DBA85EF4}" type="slidenum">
              <a:rPr lang="en-US" smtClean="0"/>
              <a:t>10</a:t>
            </a:fld>
            <a:endParaRPr lang="en-US"/>
          </a:p>
        </p:txBody>
      </p:sp>
    </p:spTree>
    <p:extLst>
      <p:ext uri="{BB962C8B-B14F-4D97-AF65-F5344CB8AC3E}">
        <p14:creationId xmlns:p14="http://schemas.microsoft.com/office/powerpoint/2010/main" val="13930938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74429E3E-6F0C-A610-574C-BBE7EC45FAE3}"/>
              </a:ext>
            </a:extLst>
          </p:cNvPr>
          <p:cNvSpPr>
            <a:spLocks noGrp="1"/>
          </p:cNvSpPr>
          <p:nvPr>
            <p:ph type="body" idx="1"/>
          </p:nvPr>
        </p:nvSpPr>
        <p:spPr/>
        <p:txBody>
          <a:bodyPr/>
          <a:lstStyle/>
          <a:p>
            <a:r>
              <a:rPr lang="en-US" sz="1200"/>
              <a:t>Process Control- Understanding the chemistry of chloring helps you understand the demand for disinfection of your system, what other parameters may be affecting chlorine disinfection, and can help with unwanted consequences of incorrect chlorine disinfection such as odors.</a:t>
            </a:r>
          </a:p>
          <a:p>
            <a:r>
              <a:rPr lang="en-US" sz="1200">
                <a:latin typeface="Arial" panose="020B0604020202020204" pitchFamily="34" charset="0"/>
                <a:cs typeface="Arial" panose="020B0604020202020204" pitchFamily="34" charset="0"/>
              </a:rPr>
              <a:t>That process control then determines disinfection efficiency</a:t>
            </a:r>
          </a:p>
          <a:p>
            <a:r>
              <a:rPr lang="en-US" sz="1200"/>
              <a:t>And also effects permit compliance in both ensuring that there is enough chlorine to disinfect, but also excessive chlorine is not discharged</a:t>
            </a:r>
          </a:p>
          <a:p>
            <a:r>
              <a:rPr lang="en-US" sz="1200"/>
              <a:t>Excessive chlorine can also be a safety hazard so understanding it’s chemistry helps mitigate that</a:t>
            </a:r>
          </a:p>
          <a:p>
            <a:r>
              <a:rPr lang="en-US" sz="1200">
                <a:latin typeface="Arial" panose="020B0604020202020204" pitchFamily="34" charset="0"/>
                <a:cs typeface="Arial" panose="020B0604020202020204" pitchFamily="34" charset="0"/>
              </a:rPr>
              <a:t>Then by using chlorine efficiently it helps manage costs and help your system not waste money</a:t>
            </a:r>
          </a:p>
          <a:p>
            <a:r>
              <a:rPr lang="en-US" sz="1200"/>
              <a:t>The final reason is that it is a common certification topic, so understanding the chemistry will help you pass your operator exams</a:t>
            </a:r>
          </a:p>
          <a:p>
            <a:endParaRPr lang="en-US" sz="1200">
              <a:latin typeface="Arial" panose="020B0604020202020204" pitchFamily="34" charset="0"/>
              <a:cs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mc:Choice xmlns:a14="http://schemas.microsoft.com/office/drawing/2010/main" Requires="a14">
          <p:sp>
            <p:nvSpPr>
              <p:cNvPr id="3" name="Notes Placeholder 2"/>
              <p:cNvSpPr>
                <a:spLocks noGrp="1"/>
              </p:cNvSpPr>
              <p:nvPr>
                <p:ph type="body" idx="1"/>
              </p:nvPr>
            </p:nvSpPr>
            <p:spPr/>
            <p:txBody>
              <a:bodyPr/>
              <a:lstStyle/>
              <a:p>
                <a:r>
                  <a:rPr lang="en-US" sz="1200" b="0" i="0" kern="1200">
                    <a:solidFill>
                      <a:schemeClr val="tx1"/>
                    </a:solidFill>
                    <a:effectLst/>
                    <a:latin typeface="Raleway" pitchFamily="2" charset="77"/>
                    <a:ea typeface="+mn-ea"/>
                    <a:cs typeface="+mn-cs"/>
                  </a:rPr>
                  <a:t>First I want to quickly review the types of chlorine that were discussed in our previous presentation for this series</a:t>
                </a:r>
              </a:p>
              <a:p>
                <a:r>
                  <a:rPr lang="en-US" sz="1200" b="0" i="0" kern="1200">
                    <a:solidFill>
                      <a:schemeClr val="tx1"/>
                    </a:solidFill>
                    <a:effectLst/>
                    <a:latin typeface="Raleway" pitchFamily="2" charset="77"/>
                    <a:ea typeface="+mn-ea"/>
                    <a:cs typeface="+mn-cs"/>
                  </a:rPr>
                  <a:t>If you’ll remember from last week or if you weren’t able to make it last week there are two types of chlorine that are important in wastewater</a:t>
                </a:r>
              </a:p>
              <a:p>
                <a:r>
                  <a:rPr lang="en-US" sz="1200" b="0" i="0" kern="1200">
                    <a:solidFill>
                      <a:schemeClr val="tx1"/>
                    </a:solidFill>
                    <a:effectLst/>
                    <a:latin typeface="Raleway" pitchFamily="2" charset="77"/>
                    <a:ea typeface="+mn-ea"/>
                    <a:cs typeface="+mn-cs"/>
                  </a:rPr>
                  <a:t>The first is free chlorine which is made up of Hypochlorous acid and hydrochloric acid which are stronger disinfectants</a:t>
                </a:r>
              </a:p>
              <a:p>
                <a:r>
                  <a:rPr lang="en-US" sz="1200" b="0" i="0" kern="1200">
                    <a:solidFill>
                      <a:schemeClr val="tx1"/>
                    </a:solidFill>
                    <a:effectLst/>
                    <a:latin typeface="Raleway" pitchFamily="2" charset="77"/>
                    <a:ea typeface="+mn-ea"/>
                    <a:cs typeface="+mn-cs"/>
                  </a:rPr>
                  <a:t>Then there is combined chlorine in the form of Chloramines, which are longer lasting</a:t>
                </a:r>
              </a:p>
              <a:p>
                <a:r>
                  <a:rPr lang="en-US" sz="1200" b="0" i="0" kern="1200">
                    <a:solidFill>
                      <a:schemeClr val="tx1"/>
                    </a:solidFill>
                    <a:effectLst/>
                    <a:latin typeface="Raleway" pitchFamily="2" charset="77"/>
                    <a:ea typeface="+mn-ea"/>
                    <a:cs typeface="+mn-cs"/>
                  </a:rPr>
                  <a:t>These compounds are created when chlorine interacts with ammonia</a:t>
                </a:r>
              </a:p>
              <a:p>
                <a:r>
                  <a:rPr lang="en-US" sz="1200" b="0" i="0" kern="1200">
                    <a:solidFill>
                      <a:schemeClr val="tx1"/>
                    </a:solidFill>
                    <a:effectLst/>
                    <a:latin typeface="Raleway" pitchFamily="2" charset="77"/>
                    <a:ea typeface="+mn-ea"/>
                    <a:cs typeface="+mn-cs"/>
                  </a:rPr>
                  <a:t>Ammonia is an important wastewater parameter that we frequently remove during treatment so that is another reason we want other processes proceeding disinfection to operate correctly.</a:t>
                </a:r>
              </a:p>
              <a:p>
                <a:pPr marL="0" marR="0" lvl="0" indent="0" algn="l" defTabSz="914400" rtl="0" eaLnBrk="1" fontAlgn="auto" latinLnBrk="0" hangingPunct="1">
                  <a:lnSpc>
                    <a:spcPct val="100000"/>
                  </a:lnSpc>
                  <a:spcBef>
                    <a:spcPts val="0"/>
                  </a:spcBef>
                  <a:spcAft>
                    <a:spcPts val="0"/>
                  </a:spcAft>
                  <a:buClrTx/>
                  <a:buSzTx/>
                  <a:buFontTx/>
                  <a:buNone/>
                  <a:tabLst/>
                  <a:defRPr/>
                </a:pPr>
                <a:r>
                  <a:rPr lang="en"/>
                  <a:t>Reuse flow treated with chlorine is also dosed with Ammonium Sulfate [</a:t>
                </a:r>
                <a14:m>
                  <m:oMath xmlns:m="http://schemas.openxmlformats.org/officeDocument/2006/math">
                    <m:sSub>
                      <m:sSubPr>
                        <m:ctrlPr>
                          <a:rPr lang="en" i="1" smtClean="0">
                            <a:latin typeface="Cambria Math" panose="02040503050406030204" pitchFamily="18" charset="0"/>
                          </a:rPr>
                        </m:ctrlPr>
                      </m:sSubPr>
                      <m:e>
                        <m:r>
                          <m:rPr>
                            <m:nor/>
                          </m:rPr>
                          <a:rPr lang="en" dirty="0"/>
                          <m:t>(</m:t>
                        </m:r>
                        <m:sSub>
                          <m:sSubPr>
                            <m:ctrlPr>
                              <a:rPr lang="en" i="1">
                                <a:latin typeface="Cambria Math" panose="02040503050406030204" pitchFamily="18" charset="0"/>
                              </a:rPr>
                            </m:ctrlPr>
                          </m:sSubPr>
                          <m:e>
                            <m:r>
                              <a:rPr lang="en-US" i="1">
                                <a:latin typeface="Cambria Math" panose="02040503050406030204" pitchFamily="18" charset="0"/>
                              </a:rPr>
                              <m:t>𝑁𝐻</m:t>
                            </m:r>
                          </m:e>
                          <m:sub>
                            <m:r>
                              <a:rPr lang="en-US" i="1">
                                <a:latin typeface="Cambria Math" panose="02040503050406030204" pitchFamily="18" charset="0"/>
                              </a:rPr>
                              <m:t>4</m:t>
                            </m:r>
                          </m:sub>
                        </m:sSub>
                        <m:r>
                          <m:rPr>
                            <m:nor/>
                          </m:rPr>
                          <a:rPr lang="en" dirty="0"/>
                          <m:t>)</m:t>
                        </m:r>
                      </m:e>
                      <m:sub>
                        <m:r>
                          <a:rPr lang="en-US" b="0" i="1" smtClean="0">
                            <a:latin typeface="Cambria Math" panose="02040503050406030204" pitchFamily="18" charset="0"/>
                          </a:rPr>
                          <m:t>𝑠</m:t>
                        </m:r>
                      </m:sub>
                    </m:sSub>
                    <m:sSub>
                      <m:sSubPr>
                        <m:ctrlPr>
                          <a:rPr lang="en" i="1">
                            <a:latin typeface="Cambria Math" panose="02040503050406030204" pitchFamily="18" charset="0"/>
                          </a:rPr>
                        </m:ctrlPr>
                      </m:sSubPr>
                      <m:e>
                        <m:r>
                          <a:rPr lang="en-US" b="0" i="1" smtClean="0">
                            <a:latin typeface="Cambria Math" panose="02040503050406030204" pitchFamily="18" charset="0"/>
                          </a:rPr>
                          <m:t>𝑆𝑂</m:t>
                        </m:r>
                      </m:e>
                      <m:sub>
                        <m:r>
                          <a:rPr lang="en-US" i="1">
                            <a:latin typeface="Cambria Math" panose="02040503050406030204" pitchFamily="18" charset="0"/>
                          </a:rPr>
                          <m:t>4</m:t>
                        </m:r>
                      </m:sub>
                    </m:sSub>
                  </m:oMath>
                </a14:m>
                <a:r>
                  <a:rPr lang="en"/>
                  <a:t>] to create chloramines that will increase the contact time of the flow with the disinfectant</a:t>
                </a:r>
              </a:p>
              <a:p>
                <a:pPr marL="0" marR="0" lvl="0" indent="0" algn="l" defTabSz="914400" rtl="0" eaLnBrk="1" fontAlgn="auto" latinLnBrk="0" hangingPunct="1">
                  <a:lnSpc>
                    <a:spcPct val="100000"/>
                  </a:lnSpc>
                  <a:spcBef>
                    <a:spcPts val="0"/>
                  </a:spcBef>
                  <a:spcAft>
                    <a:spcPts val="0"/>
                  </a:spcAft>
                  <a:buClrTx/>
                  <a:buSzTx/>
                  <a:buFontTx/>
                  <a:buNone/>
                  <a:tabLst/>
                  <a:defRPr/>
                </a:pPr>
                <a:r>
                  <a:rPr lang="en"/>
                  <a:t>There are three types of chloramines which are monochloramines, dichloramines, and trichloramines</a:t>
                </a:r>
              </a:p>
              <a:p>
                <a:endParaRPr lang="en-US"/>
              </a:p>
            </p:txBody>
          </p:sp>
        </mc:Choice>
        <mc:Fallback>
          <p:sp>
            <p:nvSpPr>
              <p:cNvPr id="3" name="Notes Placeholder 2"/>
              <p:cNvSpPr>
                <a:spLocks noGrp="1"/>
              </p:cNvSpPr>
              <p:nvPr>
                <p:ph type="body" idx="1"/>
              </p:nvPr>
            </p:nvSpPr>
            <p:spPr/>
            <p:txBody>
              <a:bodyPr/>
              <a:lstStyle/>
              <a:p>
                <a:r>
                  <a:rPr lang="en-US" sz="1200" b="0" i="0" kern="1200">
                    <a:solidFill>
                      <a:schemeClr val="tx1"/>
                    </a:solidFill>
                    <a:effectLst/>
                    <a:latin typeface="Raleway" pitchFamily="2" charset="77"/>
                    <a:ea typeface="+mn-ea"/>
                    <a:cs typeface="+mn-cs"/>
                  </a:rPr>
                  <a:t>First I want to quickly review the types of chlorine that were discussed in our previous presentation for this series</a:t>
                </a:r>
              </a:p>
              <a:p>
                <a:r>
                  <a:rPr lang="en-US" sz="1200" b="0" i="0" kern="1200">
                    <a:solidFill>
                      <a:schemeClr val="tx1"/>
                    </a:solidFill>
                    <a:effectLst/>
                    <a:latin typeface="Raleway" pitchFamily="2" charset="77"/>
                    <a:ea typeface="+mn-ea"/>
                    <a:cs typeface="+mn-cs"/>
                  </a:rPr>
                  <a:t>If you’ll remember from last week or if you weren’t able to make it last week there are two types of chlorine that are important in wastewater</a:t>
                </a:r>
              </a:p>
              <a:p>
                <a:r>
                  <a:rPr lang="en-US" sz="1200" b="0" i="0" kern="1200">
                    <a:solidFill>
                      <a:schemeClr val="tx1"/>
                    </a:solidFill>
                    <a:effectLst/>
                    <a:latin typeface="Raleway" pitchFamily="2" charset="77"/>
                    <a:ea typeface="+mn-ea"/>
                    <a:cs typeface="+mn-cs"/>
                  </a:rPr>
                  <a:t>The first is free chlorine which is made up of Hypochlorous acid and hydrochloric acid which are stronger disinfectants</a:t>
                </a:r>
              </a:p>
              <a:p>
                <a:r>
                  <a:rPr lang="en-US" sz="1200" b="0" i="0" kern="1200">
                    <a:solidFill>
                      <a:schemeClr val="tx1"/>
                    </a:solidFill>
                    <a:effectLst/>
                    <a:latin typeface="Raleway" pitchFamily="2" charset="77"/>
                    <a:ea typeface="+mn-ea"/>
                    <a:cs typeface="+mn-cs"/>
                  </a:rPr>
                  <a:t>Then there is combined chlorine in the form of Chloramines, which are longer lasting</a:t>
                </a:r>
              </a:p>
              <a:p>
                <a:r>
                  <a:rPr lang="en-US" sz="1200" b="0" i="0" kern="1200">
                    <a:solidFill>
                      <a:schemeClr val="tx1"/>
                    </a:solidFill>
                    <a:effectLst/>
                    <a:latin typeface="Raleway" pitchFamily="2" charset="77"/>
                    <a:ea typeface="+mn-ea"/>
                    <a:cs typeface="+mn-cs"/>
                  </a:rPr>
                  <a:t>These compounds are created when chlorine interacts with ammonia</a:t>
                </a:r>
              </a:p>
              <a:p>
                <a:r>
                  <a:rPr lang="en-US" sz="1200" b="0" i="0" kern="1200">
                    <a:solidFill>
                      <a:schemeClr val="tx1"/>
                    </a:solidFill>
                    <a:effectLst/>
                    <a:latin typeface="Raleway" pitchFamily="2" charset="77"/>
                    <a:ea typeface="+mn-ea"/>
                    <a:cs typeface="+mn-cs"/>
                  </a:rPr>
                  <a:t>Ammonia is an important wastewater parameter that we frequently remove during treatment so that is another reason we want other processes proceeding disinfection to operate correctly.</a:t>
                </a:r>
              </a:p>
              <a:p>
                <a:pPr marL="0" marR="0" lvl="0" indent="0" algn="l" defTabSz="914400" rtl="0" eaLnBrk="1" fontAlgn="auto" latinLnBrk="0" hangingPunct="1">
                  <a:lnSpc>
                    <a:spcPct val="100000"/>
                  </a:lnSpc>
                  <a:spcBef>
                    <a:spcPts val="0"/>
                  </a:spcBef>
                  <a:spcAft>
                    <a:spcPts val="0"/>
                  </a:spcAft>
                  <a:buClrTx/>
                  <a:buSzTx/>
                  <a:buFontTx/>
                  <a:buNone/>
                  <a:tabLst/>
                  <a:defRPr/>
                </a:pPr>
                <a:r>
                  <a:rPr lang="en"/>
                  <a:t>Reuse flow treated with chlorine is also dosed with Ammonium Sulfate [</a:t>
                </a:r>
                <a:r>
                  <a:rPr lang="en" i="0">
                    <a:latin typeface="Cambria Math" panose="02040503050406030204" pitchFamily="18" charset="0"/>
                  </a:rPr>
                  <a:t>〖</a:t>
                </a:r>
                <a:r>
                  <a:rPr lang="en" i="0" dirty="0">
                    <a:latin typeface="Cambria Math" panose="02040503050406030204" pitchFamily="18" charset="0"/>
                  </a:rPr>
                  <a:t>"</a:t>
                </a:r>
                <a:r>
                  <a:rPr lang="en" i="0" dirty="0"/>
                  <a:t>(</a:t>
                </a:r>
                <a:r>
                  <a:rPr lang="en" i="0">
                    <a:latin typeface="Cambria Math" panose="02040503050406030204" pitchFamily="18" charset="0"/>
                  </a:rPr>
                  <a:t>" 〖</a:t>
                </a:r>
                <a:r>
                  <a:rPr lang="en-US" i="0">
                    <a:latin typeface="Cambria Math" panose="02040503050406030204" pitchFamily="18" charset="0"/>
                  </a:rPr>
                  <a:t>𝑁𝐻</a:t>
                </a:r>
                <a:r>
                  <a:rPr lang="en" i="0">
                    <a:latin typeface="Cambria Math" panose="02040503050406030204" pitchFamily="18" charset="0"/>
                  </a:rPr>
                  <a:t>〗_</a:t>
                </a:r>
                <a:r>
                  <a:rPr lang="en-US" i="0">
                    <a:latin typeface="Cambria Math" panose="02040503050406030204" pitchFamily="18" charset="0"/>
                  </a:rPr>
                  <a:t>4</a:t>
                </a:r>
                <a:r>
                  <a:rPr lang="en" i="0" dirty="0">
                    <a:latin typeface="Cambria Math" panose="02040503050406030204" pitchFamily="18" charset="0"/>
                  </a:rPr>
                  <a:t> "</a:t>
                </a:r>
                <a:r>
                  <a:rPr lang="en" i="0" dirty="0"/>
                  <a:t>)</a:t>
                </a:r>
                <a:r>
                  <a:rPr lang="en" i="0" dirty="0">
                    <a:latin typeface="Cambria Math" panose="02040503050406030204" pitchFamily="18" charset="0"/>
                  </a:rPr>
                  <a:t>" </a:t>
                </a:r>
                <a:r>
                  <a:rPr lang="en" i="0">
                    <a:latin typeface="Cambria Math" panose="02040503050406030204" pitchFamily="18" charset="0"/>
                  </a:rPr>
                  <a:t>〗_</a:t>
                </a:r>
                <a:r>
                  <a:rPr lang="en-US" b="0" i="0">
                    <a:latin typeface="Cambria Math" panose="02040503050406030204" pitchFamily="18" charset="0"/>
                  </a:rPr>
                  <a:t>𝑠</a:t>
                </a:r>
                <a:r>
                  <a:rPr lang="en" b="0" i="0">
                    <a:latin typeface="Cambria Math" panose="02040503050406030204" pitchFamily="18" charset="0"/>
                  </a:rPr>
                  <a:t> </a:t>
                </a:r>
                <a:r>
                  <a:rPr lang="en" i="0">
                    <a:latin typeface="Cambria Math" panose="02040503050406030204" pitchFamily="18" charset="0"/>
                  </a:rPr>
                  <a:t>〖</a:t>
                </a:r>
                <a:r>
                  <a:rPr lang="en-US" b="0" i="0">
                    <a:latin typeface="Cambria Math" panose="02040503050406030204" pitchFamily="18" charset="0"/>
                  </a:rPr>
                  <a:t>𝑆𝑂</a:t>
                </a:r>
                <a:r>
                  <a:rPr lang="en" b="0" i="0">
                    <a:latin typeface="Cambria Math" panose="02040503050406030204" pitchFamily="18" charset="0"/>
                  </a:rPr>
                  <a:t>〗_</a:t>
                </a:r>
                <a:r>
                  <a:rPr lang="en-US" i="0">
                    <a:latin typeface="Cambria Math" panose="02040503050406030204" pitchFamily="18" charset="0"/>
                  </a:rPr>
                  <a:t>4</a:t>
                </a:r>
                <a:r>
                  <a:rPr lang="en"/>
                  <a:t>] to create chloramines that will increase the contact time of the flow with the disinfectant</a:t>
                </a:r>
              </a:p>
              <a:p>
                <a:pPr marL="0" marR="0" lvl="0" indent="0" algn="l" defTabSz="914400" rtl="0" eaLnBrk="1" fontAlgn="auto" latinLnBrk="0" hangingPunct="1">
                  <a:lnSpc>
                    <a:spcPct val="100000"/>
                  </a:lnSpc>
                  <a:spcBef>
                    <a:spcPts val="0"/>
                  </a:spcBef>
                  <a:spcAft>
                    <a:spcPts val="0"/>
                  </a:spcAft>
                  <a:buClrTx/>
                  <a:buSzTx/>
                  <a:buFontTx/>
                  <a:buNone/>
                  <a:tabLst/>
                  <a:defRPr/>
                </a:pPr>
                <a:r>
                  <a:rPr lang="en"/>
                  <a:t>There are three types of chloramines which are monochloramines, dichloramines, and trichloramines</a:t>
                </a:r>
              </a:p>
              <a:p>
                <a:endParaRPr lang="en-US"/>
              </a:p>
            </p:txBody>
          </p:sp>
        </mc:Fallback>
      </mc:AlternateContent>
      <p:sp>
        <p:nvSpPr>
          <p:cNvPr id="4" name="Slide Number Placeholder 3"/>
          <p:cNvSpPr>
            <a:spLocks noGrp="1"/>
          </p:cNvSpPr>
          <p:nvPr>
            <p:ph type="sldNum" sz="quarter" idx="5"/>
          </p:nvPr>
        </p:nvSpPr>
        <p:spPr/>
        <p:txBody>
          <a:bodyPr/>
          <a:lstStyle/>
          <a:p>
            <a:fld id="{3C41A810-46F0-4E7D-9AAA-A9D6DBA85EF4}" type="slidenum">
              <a:rPr lang="en-US" smtClean="0"/>
              <a:pPr/>
              <a:t>12</a:t>
            </a:fld>
            <a:endParaRPr lang="en-US"/>
          </a:p>
        </p:txBody>
      </p:sp>
    </p:spTree>
    <p:extLst>
      <p:ext uri="{BB962C8B-B14F-4D97-AF65-F5344CB8AC3E}">
        <p14:creationId xmlns:p14="http://schemas.microsoft.com/office/powerpoint/2010/main" val="27359717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45B60-B031-7385-4B4A-ED5081B3832D}"/>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FDE506A8-2FD3-F48D-833B-131A1FD0E0F3}"/>
              </a:ext>
            </a:extLst>
          </p:cNvPr>
          <p:cNvSpPr>
            <a:spLocks noGrp="1"/>
          </p:cNvSpPr>
          <p:nvPr>
            <p:ph type="body" idx="1"/>
          </p:nvPr>
        </p:nvSpPr>
        <p:spPr/>
        <p:txBody>
          <a:bodyPr/>
          <a:lstStyle/>
          <a:p>
            <a:r>
              <a:rPr lang="en-US"/>
              <a:t>As you can see they all form under similar chemical reactions, but the chemical species is determined by </a:t>
            </a:r>
            <a:r>
              <a:rPr lang="en-US" err="1"/>
              <a:t>pH.</a:t>
            </a:r>
            <a:endParaRPr lang="en-US"/>
          </a:p>
        </p:txBody>
      </p:sp>
    </p:spTree>
    <p:extLst>
      <p:ext uri="{BB962C8B-B14F-4D97-AF65-F5344CB8AC3E}">
        <p14:creationId xmlns:p14="http://schemas.microsoft.com/office/powerpoint/2010/main" val="5773558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as you can see this breakdown how pH influences which type of chloramine is present in our treated wastewater.</a:t>
            </a:r>
          </a:p>
          <a:p>
            <a:r>
              <a:rPr lang="en-US"/>
              <a:t>At a pH of ….</a:t>
            </a:r>
          </a:p>
          <a:p>
            <a:endParaRPr lang="en-US"/>
          </a:p>
          <a:p>
            <a:r>
              <a:rPr lang="en-US"/>
              <a:t>And at around a pH of 10 or greater it is almost exclusively monochloramines present</a:t>
            </a:r>
          </a:p>
          <a:p>
            <a:r>
              <a:rPr lang="en-US"/>
              <a:t>Certification examples may state that your wastewater is </a:t>
            </a:r>
          </a:p>
        </p:txBody>
      </p:sp>
      <p:sp>
        <p:nvSpPr>
          <p:cNvPr id="4" name="Slide Number Placeholder 3"/>
          <p:cNvSpPr>
            <a:spLocks noGrp="1"/>
          </p:cNvSpPr>
          <p:nvPr>
            <p:ph type="sldNum" sz="quarter" idx="5"/>
          </p:nvPr>
        </p:nvSpPr>
        <p:spPr/>
        <p:txBody>
          <a:bodyPr/>
          <a:lstStyle/>
          <a:p>
            <a:fld id="{3C41A810-46F0-4E7D-9AAA-A9D6DBA85EF4}" type="slidenum">
              <a:rPr lang="en-US" smtClean="0"/>
              <a:pPr/>
              <a:t>14</a:t>
            </a:fld>
            <a:endParaRPr lang="en-US"/>
          </a:p>
        </p:txBody>
      </p:sp>
    </p:spTree>
    <p:extLst>
      <p:ext uri="{BB962C8B-B14F-4D97-AF65-F5344CB8AC3E}">
        <p14:creationId xmlns:p14="http://schemas.microsoft.com/office/powerpoint/2010/main" val="33126516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how chloramine speciation typically looks when graphed. For exam purposes sometimes they include this and they may state the pH of treated water and ask you what is the likely dominant chloramine type present.</a:t>
            </a:r>
          </a:p>
          <a:p>
            <a:endParaRPr lang="en-US"/>
          </a:p>
          <a:p>
            <a:r>
              <a:rPr lang="en-US"/>
              <a:t>Ibanez, Jorge &amp; Hernandez-Esparza, Margarita &amp; Doria-Serrano, Carmen &amp; Fregoso-Infante, Arturo &amp; Singh, Mono. (2008). Production and Analysis of Chloramines. 10.1007/978-0-387-49493-7_18. </a:t>
            </a:r>
          </a:p>
        </p:txBody>
      </p:sp>
      <p:sp>
        <p:nvSpPr>
          <p:cNvPr id="4" name="Slide Number Placeholder 3"/>
          <p:cNvSpPr>
            <a:spLocks noGrp="1"/>
          </p:cNvSpPr>
          <p:nvPr>
            <p:ph type="sldNum" sz="quarter" idx="5"/>
          </p:nvPr>
        </p:nvSpPr>
        <p:spPr/>
        <p:txBody>
          <a:bodyPr/>
          <a:lstStyle/>
          <a:p>
            <a:fld id="{9D962E49-2EF1-4D08-9461-BAE0BAA9ECEB}" type="slidenum">
              <a:rPr lang="en-US" smtClean="0"/>
              <a:t>15</a:t>
            </a:fld>
            <a:endParaRPr lang="en-US"/>
          </a:p>
        </p:txBody>
      </p:sp>
    </p:spTree>
    <p:extLst>
      <p:ext uri="{BB962C8B-B14F-4D97-AF65-F5344CB8AC3E}">
        <p14:creationId xmlns:p14="http://schemas.microsoft.com/office/powerpoint/2010/main" val="23287064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30435-FD32-C932-4431-18EE83007F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16AB29-4628-340D-FD9E-CDA1024EE0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CA544A-B96C-F677-174B-239953C47C14}"/>
              </a:ext>
            </a:extLst>
          </p:cNvPr>
          <p:cNvSpPr>
            <a:spLocks noGrp="1"/>
          </p:cNvSpPr>
          <p:nvPr>
            <p:ph type="body" idx="1"/>
          </p:nvPr>
        </p:nvSpPr>
        <p:spPr/>
        <p:txBody>
          <a:bodyPr/>
          <a:lstStyle/>
          <a:p>
            <a:r>
              <a:rPr lang="en-US"/>
              <a:t>That brings us to the practical ways we can determine the chlorine contents in our system and therefore the effectiveness of our disinfection efforts and our compliance status, which consists of sampling and analysis for chlorine residuals</a:t>
            </a:r>
          </a:p>
          <a:p>
            <a:r>
              <a:rPr lang="en-US"/>
              <a:t>This is typically performed as compliance or process sampling</a:t>
            </a:r>
          </a:p>
          <a:p>
            <a:r>
              <a:rPr lang="en-US"/>
              <a:t>Compliance sampling is performed at the sampling location indicated in your discharge permit which is often the effluent discharge point right before receiving waters or ground water discharge point</a:t>
            </a:r>
          </a:p>
          <a:p>
            <a:r>
              <a:rPr lang="en-US"/>
              <a:t>Process samples will be taken after the chlorination process to verify chlorine residual or after dichlorination to verify chlorine is being removed during dichlorination process.</a:t>
            </a:r>
          </a:p>
          <a:p>
            <a:r>
              <a:rPr lang="en-US"/>
              <a:t>The last thing is you want to make sure your sampling procedure is standardized and documents somewhere to ensure consistent results that provide a true representation of the chlorine content in your flow especially if multiple people take these samples in your system.</a:t>
            </a:r>
          </a:p>
        </p:txBody>
      </p:sp>
      <p:sp>
        <p:nvSpPr>
          <p:cNvPr id="4" name="Slide Number Placeholder 3">
            <a:extLst>
              <a:ext uri="{FF2B5EF4-FFF2-40B4-BE49-F238E27FC236}">
                <a16:creationId xmlns:a16="http://schemas.microsoft.com/office/drawing/2014/main" id="{8676F1E4-0526-B494-695E-47559C9CFC0D}"/>
              </a:ext>
            </a:extLst>
          </p:cNvPr>
          <p:cNvSpPr>
            <a:spLocks noGrp="1"/>
          </p:cNvSpPr>
          <p:nvPr>
            <p:ph type="sldNum" sz="quarter" idx="5"/>
          </p:nvPr>
        </p:nvSpPr>
        <p:spPr/>
        <p:txBody>
          <a:bodyPr/>
          <a:lstStyle/>
          <a:p>
            <a:fld id="{3C41A810-46F0-4E7D-9AAA-A9D6DBA85EF4}" type="slidenum">
              <a:rPr lang="en-US" smtClean="0"/>
              <a:pPr/>
              <a:t>16</a:t>
            </a:fld>
            <a:endParaRPr lang="en-US"/>
          </a:p>
        </p:txBody>
      </p:sp>
    </p:spTree>
    <p:extLst>
      <p:ext uri="{BB962C8B-B14F-4D97-AF65-F5344CB8AC3E}">
        <p14:creationId xmlns:p14="http://schemas.microsoft.com/office/powerpoint/2010/main" val="21405795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r>
              <a:rPr lang="en" sz="1200"/>
              <a:t>Most common field test for Chlorine residual is DPD test</a:t>
            </a:r>
          </a:p>
          <a:p>
            <a:pPr>
              <a:spcBef>
                <a:spcPts val="0"/>
              </a:spcBef>
            </a:pPr>
            <a:r>
              <a:rPr lang="en" sz="1200"/>
              <a:t>DPD stands for the chemical which is N,N-diethyl-p-phenylenediamene that reacts with chlorine and turns pink for those of you familiar with the process.</a:t>
            </a:r>
          </a:p>
          <a:p>
            <a:pPr>
              <a:spcBef>
                <a:spcPts val="0"/>
              </a:spcBef>
            </a:pPr>
            <a:r>
              <a:rPr lang="en" sz="1200"/>
              <a:t>Must be tested within 15 minutes of sampling</a:t>
            </a:r>
          </a:p>
          <a:p>
            <a:pPr>
              <a:spcBef>
                <a:spcPts val="0"/>
              </a:spcBef>
            </a:pPr>
            <a:r>
              <a:rPr lang="en" sz="1200"/>
              <a:t>Reagent is added and compared to the blank with a color wheel or a spectrometer</a:t>
            </a:r>
          </a:p>
          <a:p>
            <a:pPr>
              <a:spcBef>
                <a:spcPts val="0"/>
              </a:spcBef>
            </a:pPr>
            <a:r>
              <a:rPr lang="en" sz="1200"/>
              <a:t>Can test for free or total chlorine</a:t>
            </a:r>
          </a:p>
          <a:p>
            <a:pPr>
              <a:spcBef>
                <a:spcPts val="0"/>
              </a:spcBef>
            </a:pPr>
            <a:r>
              <a:rPr lang="en" sz="1200"/>
              <a:t>Testing for free and total chlorine can be used to calculate how much combined chlorine is in your system</a:t>
            </a:r>
          </a:p>
          <a:p>
            <a:pPr>
              <a:spcBef>
                <a:spcPts val="0"/>
              </a:spcBef>
            </a:pPr>
            <a:r>
              <a:rPr lang="en-US" sz="1200"/>
              <a:t>I</a:t>
            </a:r>
            <a:r>
              <a:rPr lang="en" sz="1200"/>
              <a:t>ndicating how much organics are interfering with disinfection a</a:t>
            </a:r>
            <a:r>
              <a:rPr lang="en-US" sz="1200" err="1"/>
              <a:t>nd</a:t>
            </a:r>
            <a:r>
              <a:rPr lang="en" sz="1200"/>
              <a:t> how much extra dechlorination resources are possibly wasted on longer lasting chloramines.</a:t>
            </a:r>
          </a:p>
        </p:txBody>
      </p:sp>
      <p:sp>
        <p:nvSpPr>
          <p:cNvPr id="4" name="Slide Number Placeholder 3"/>
          <p:cNvSpPr>
            <a:spLocks noGrp="1"/>
          </p:cNvSpPr>
          <p:nvPr>
            <p:ph type="sldNum" sz="quarter" idx="5"/>
          </p:nvPr>
        </p:nvSpPr>
        <p:spPr/>
        <p:txBody>
          <a:bodyPr/>
          <a:lstStyle/>
          <a:p>
            <a:fld id="{3C41A810-46F0-4E7D-9AAA-A9D6DBA85EF4}" type="slidenum">
              <a:rPr lang="en-US" smtClean="0"/>
              <a:pPr/>
              <a:t>17</a:t>
            </a:fld>
            <a:endParaRPr lang="en-US"/>
          </a:p>
        </p:txBody>
      </p:sp>
    </p:spTree>
    <p:extLst>
      <p:ext uri="{BB962C8B-B14F-4D97-AF65-F5344CB8AC3E}">
        <p14:creationId xmlns:p14="http://schemas.microsoft.com/office/powerpoint/2010/main" val="11409934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45D3B-11E1-C97D-84B0-6D4F2D9B88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0B9E4C-1F24-C96F-6108-97D722E2FC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D722F9-38F7-A744-C302-55C0F5B74D68}"/>
              </a:ext>
            </a:extLst>
          </p:cNvPr>
          <p:cNvSpPr>
            <a:spLocks noGrp="1"/>
          </p:cNvSpPr>
          <p:nvPr>
            <p:ph type="body" idx="1"/>
          </p:nvPr>
        </p:nvSpPr>
        <p:spPr/>
        <p:txBody>
          <a:bodyPr/>
          <a:lstStyle/>
          <a:p>
            <a:r>
              <a:rPr lang="en-US"/>
              <a:t>Determining the sample point is an important aspect of sampling to ensure samples are representative of the overall flow</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Taking samples from flow should be mid stream and mid-depth, so basically right in the middle where it is less likely to scrape channel walls and the surface to avoid surface debris, scum and foam</a:t>
            </a:r>
          </a:p>
          <a:p>
            <a:r>
              <a:rPr lang="en-US"/>
              <a:t>The sample point should also avoid stagnant areas that provides flow that has been mixed, but areas after turbulent sections are not ideal as turbulence and aeration dechlorinate flow</a:t>
            </a:r>
          </a:p>
          <a:p>
            <a:r>
              <a:rPr lang="en-US"/>
              <a:t>It is also ideal for sample points to be at the end of contact chambers where they are separated from injection points which can compromise samples</a:t>
            </a:r>
          </a:p>
          <a:p>
            <a:r>
              <a:rPr lang="en-US"/>
              <a:t>Safety point safety is another necessary consideration</a:t>
            </a:r>
          </a:p>
          <a:p>
            <a:r>
              <a:rPr lang="en-US"/>
              <a:t>Samplin points should be in safe accessible areas.</a:t>
            </a:r>
          </a:p>
          <a:p>
            <a:r>
              <a:rPr lang="en-US"/>
              <a:t>It is especially useful when there are safety measurements in place such as hand rails or when specific sample ports or effluent taps are in place.</a:t>
            </a:r>
          </a:p>
          <a:p>
            <a:r>
              <a:rPr lang="en-US"/>
              <a:t>If you’re luck enough to have an effluent tap you want to make sure to allow effluent to flow for an extended amount of time so that you’re not sampling stagnant water</a:t>
            </a:r>
          </a:p>
          <a:p>
            <a:r>
              <a:rPr lang="en-US"/>
              <a:t>You also want to avoid leaning over ledges or surfaces that could result in you falling into the water, confined spaces, or areas that are prone to slippery conditions.</a:t>
            </a:r>
          </a:p>
          <a:p>
            <a:r>
              <a:rPr lang="en-US"/>
              <a:t>If your sample point is unsafe its reasonable to request corrections to those conditions.</a:t>
            </a:r>
          </a:p>
        </p:txBody>
      </p:sp>
      <p:sp>
        <p:nvSpPr>
          <p:cNvPr id="4" name="Slide Number Placeholder 3">
            <a:extLst>
              <a:ext uri="{FF2B5EF4-FFF2-40B4-BE49-F238E27FC236}">
                <a16:creationId xmlns:a16="http://schemas.microsoft.com/office/drawing/2014/main" id="{7AD8647E-BB95-3E4A-7702-A745AAB84254}"/>
              </a:ext>
            </a:extLst>
          </p:cNvPr>
          <p:cNvSpPr>
            <a:spLocks noGrp="1"/>
          </p:cNvSpPr>
          <p:nvPr>
            <p:ph type="sldNum" sz="quarter" idx="5"/>
          </p:nvPr>
        </p:nvSpPr>
        <p:spPr/>
        <p:txBody>
          <a:bodyPr/>
          <a:lstStyle/>
          <a:p>
            <a:fld id="{3C41A810-46F0-4E7D-9AAA-A9D6DBA85EF4}" type="slidenum">
              <a:rPr lang="en-US" smtClean="0"/>
              <a:pPr/>
              <a:t>18</a:t>
            </a:fld>
            <a:endParaRPr lang="en-US"/>
          </a:p>
        </p:txBody>
      </p:sp>
    </p:spTree>
    <p:extLst>
      <p:ext uri="{BB962C8B-B14F-4D97-AF65-F5344CB8AC3E}">
        <p14:creationId xmlns:p14="http://schemas.microsoft.com/office/powerpoint/2010/main" val="33003370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4F568-D8B7-F482-B4B3-02A8F1FDC9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E2B39C-DC81-1B27-B1CE-D19F09D5CE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C5B075-A32A-36AE-7EF7-8CBEAAA813FF}"/>
              </a:ext>
            </a:extLst>
          </p:cNvPr>
          <p:cNvSpPr>
            <a:spLocks noGrp="1"/>
          </p:cNvSpPr>
          <p:nvPr>
            <p:ph type="body" idx="1"/>
          </p:nvPr>
        </p:nvSpPr>
        <p:spPr/>
        <p:txBody>
          <a:bodyPr/>
          <a:lstStyle/>
          <a:p>
            <a:r>
              <a:rPr lang="en-US"/>
              <a:t>(2m)</a:t>
            </a:r>
          </a:p>
          <a:p>
            <a:r>
              <a:rPr lang="en-US"/>
              <a:t>Now when taking samples exact procedures can vary, but here are a couple basic practices that are frequently recommended</a:t>
            </a:r>
          </a:p>
          <a:p>
            <a:r>
              <a:rPr lang="en-US"/>
              <a:t>These should be incorporated into your standard operating procedure we mentioned earlier that contains details for sample collection, analysis, documentation, and reporting</a:t>
            </a:r>
          </a:p>
          <a:p>
            <a:r>
              <a:rPr lang="en-US"/>
              <a:t>When sampling just like other process work you want to make sure you are utilizing adequate personal protective equipment or PPE.</a:t>
            </a:r>
          </a:p>
          <a:p>
            <a:r>
              <a:rPr lang="en-US"/>
              <a:t>This should include safety glasses, gloves, and non-slip footwear to protect you from all the hazards we mentioned in the last presentation of this series.</a:t>
            </a:r>
          </a:p>
          <a:p>
            <a:r>
              <a:rPr lang="en-US"/>
              <a:t>A basic sample procedure would start with using a clean sample bottle that is initially rinsed with sample or effluent three times to condition the bottle.</a:t>
            </a:r>
          </a:p>
          <a:p>
            <a:r>
              <a:rPr lang="en-US"/>
              <a:t>This entails filling up the bottle possible swishing it around and emptying it back into the flow or a sample drain.</a:t>
            </a:r>
          </a:p>
          <a:p>
            <a:pPr marL="0" marR="0" lvl="0" indent="0" algn="l" defTabSz="914400" rtl="0" eaLnBrk="1" fontAlgn="auto" latinLnBrk="0" hangingPunct="1">
              <a:lnSpc>
                <a:spcPct val="100000"/>
              </a:lnSpc>
              <a:spcBef>
                <a:spcPts val="0"/>
              </a:spcBef>
              <a:spcAft>
                <a:spcPts val="0"/>
              </a:spcAft>
              <a:buClrTx/>
              <a:buSzTx/>
              <a:buFontTx/>
              <a:buNone/>
              <a:tabLst/>
              <a:defRPr/>
            </a:pPr>
            <a:r>
              <a:rPr lang="en" sz="1200"/>
              <a:t>You would then collect the sample mid-depth/mid-stream like we mentioned earlier and transfer the collected sample to the sample vial for the colorimeter if you are performing analysis in the field and add the free or total chlorine reagent making sure to follow the procedures outlined in the anlaysis kit if you’re using one.</a:t>
            </a:r>
          </a:p>
          <a:p>
            <a:pPr marL="0" marR="0" lvl="0" indent="0" algn="l" defTabSz="914400" rtl="0" eaLnBrk="1" fontAlgn="auto" latinLnBrk="0" hangingPunct="1">
              <a:lnSpc>
                <a:spcPct val="100000"/>
              </a:lnSpc>
              <a:spcBef>
                <a:spcPts val="0"/>
              </a:spcBef>
              <a:spcAft>
                <a:spcPts val="0"/>
              </a:spcAft>
              <a:buClrTx/>
              <a:buSzTx/>
              <a:buFontTx/>
              <a:buNone/>
              <a:tabLst/>
              <a:defRPr/>
            </a:pPr>
            <a:r>
              <a:rPr lang="en" sz="1200"/>
              <a:t>You also want to make sure the reagent is not expired and is within the expiration date listed on the pillow packet.</a:t>
            </a:r>
          </a:p>
          <a:p>
            <a:r>
              <a:rPr lang="en-US"/>
              <a:t>If you analyze your sample in the lab you want to fill the bottle completely to minimize headspace, because air degrades chlorine and cap the bottle immediately.</a:t>
            </a:r>
          </a:p>
          <a:p>
            <a:r>
              <a:rPr lang="en-US"/>
              <a:t>Make sure you’re familiar with the blank procedure which is usually adding sample to a clean vial and pressing zero so the analyzer has a point of reference for sample without the reagent reaction</a:t>
            </a:r>
          </a:p>
          <a:p>
            <a:r>
              <a:rPr lang="en-US"/>
              <a:t>And then lastly you follow standard documentation procedures/ fill out log book, and label bottles if necessary.</a:t>
            </a:r>
          </a:p>
          <a:p>
            <a:r>
              <a:rPr lang="en-US"/>
              <a:t>At a minimum this information would include date and time, sample type, sample location, instrument ID or required lab analysis, and any unusual conditions</a:t>
            </a:r>
          </a:p>
        </p:txBody>
      </p:sp>
      <p:sp>
        <p:nvSpPr>
          <p:cNvPr id="4" name="Slide Number Placeholder 3">
            <a:extLst>
              <a:ext uri="{FF2B5EF4-FFF2-40B4-BE49-F238E27FC236}">
                <a16:creationId xmlns:a16="http://schemas.microsoft.com/office/drawing/2014/main" id="{6718B41A-9540-F15C-289B-0AE7195328BA}"/>
              </a:ext>
            </a:extLst>
          </p:cNvPr>
          <p:cNvSpPr>
            <a:spLocks noGrp="1"/>
          </p:cNvSpPr>
          <p:nvPr>
            <p:ph type="sldNum" sz="quarter" idx="5"/>
          </p:nvPr>
        </p:nvSpPr>
        <p:spPr/>
        <p:txBody>
          <a:bodyPr/>
          <a:lstStyle/>
          <a:p>
            <a:fld id="{3C41A810-46F0-4E7D-9AAA-A9D6DBA85EF4}" type="slidenum">
              <a:rPr lang="en-US" smtClean="0"/>
              <a:pPr/>
              <a:t>19</a:t>
            </a:fld>
            <a:endParaRPr lang="en-US"/>
          </a:p>
        </p:txBody>
      </p:sp>
    </p:spTree>
    <p:extLst>
      <p:ext uri="{BB962C8B-B14F-4D97-AF65-F5344CB8AC3E}">
        <p14:creationId xmlns:p14="http://schemas.microsoft.com/office/powerpoint/2010/main" val="34942330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CD1CC-BCE2-BB61-F601-B8CBFDDDF3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4CC5AA-0F09-E925-105F-1FB9CB4A3A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8122DE-ED32-8C3F-0C65-C8D7A60803C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a:solidFill>
                  <a:srgbClr val="212121"/>
                </a:solidFill>
                <a:effectLst/>
                <a:latin typeface="Calibri" panose="020F0502020204030204" pitchFamily="34" charset="0"/>
              </a:rPr>
              <a:t>What type of chloramine would primarily be present in an acidic environment of a pH= to 3?</a:t>
            </a:r>
          </a:p>
          <a:p>
            <a:pPr marL="0" marR="0" algn="l">
              <a:spcBef>
                <a:spcPts val="0"/>
              </a:spcBef>
              <a:spcAft>
                <a:spcPts val="0"/>
              </a:spcAft>
            </a:pPr>
            <a:r>
              <a:rPr lang="en-US" sz="1800" b="0" i="0" u="none" strike="noStrike">
                <a:solidFill>
                  <a:srgbClr val="212121"/>
                </a:solidFill>
                <a:effectLst/>
                <a:latin typeface="Calibri" panose="020F0502020204030204" pitchFamily="34" charset="0"/>
              </a:rPr>
              <a:t> </a:t>
            </a:r>
          </a:p>
          <a:p>
            <a:pPr marL="0" marR="0" algn="l">
              <a:spcBef>
                <a:spcPts val="0"/>
              </a:spcBef>
              <a:spcAft>
                <a:spcPts val="0"/>
              </a:spcAft>
              <a:buFont typeface="+mj-lt"/>
              <a:buAutoNum type="alphaUcPeriod"/>
            </a:pPr>
            <a:r>
              <a:rPr lang="en-US" sz="1800" b="1" i="0" u="none" strike="noStrike">
                <a:solidFill>
                  <a:srgbClr val="212121"/>
                </a:solidFill>
                <a:effectLst/>
                <a:latin typeface="Calibri" panose="020F0502020204030204" pitchFamily="34" charset="0"/>
              </a:rPr>
              <a:t>Trichloramines</a:t>
            </a:r>
          </a:p>
          <a:p>
            <a:pPr marL="0" marR="0" algn="l">
              <a:spcBef>
                <a:spcPts val="0"/>
              </a:spcBef>
              <a:spcAft>
                <a:spcPts val="0"/>
              </a:spcAft>
              <a:buFont typeface="+mj-lt"/>
              <a:buAutoNum type="alphaUcPeriod"/>
            </a:pPr>
            <a:r>
              <a:rPr lang="en-US" sz="1800" b="0" i="0" u="none" strike="noStrike">
                <a:solidFill>
                  <a:srgbClr val="212121"/>
                </a:solidFill>
                <a:effectLst/>
                <a:latin typeface="Calibri" panose="020F0502020204030204" pitchFamily="34" charset="0"/>
              </a:rPr>
              <a:t>Monochloramines</a:t>
            </a:r>
          </a:p>
          <a:p>
            <a:pPr marL="0" marR="0" algn="l">
              <a:spcBef>
                <a:spcPts val="0"/>
              </a:spcBef>
              <a:spcAft>
                <a:spcPts val="0"/>
              </a:spcAft>
              <a:buFont typeface="+mj-lt"/>
              <a:buAutoNum type="alphaUcPeriod"/>
            </a:pPr>
            <a:r>
              <a:rPr lang="en-US" sz="1800" b="0" i="0" u="none" strike="noStrike">
                <a:solidFill>
                  <a:srgbClr val="212121"/>
                </a:solidFill>
                <a:effectLst/>
                <a:latin typeface="Calibri" panose="020F0502020204030204" pitchFamily="34" charset="0"/>
              </a:rPr>
              <a:t>Free Chlorine</a:t>
            </a:r>
          </a:p>
          <a:p>
            <a:pPr marL="0" marR="0" algn="l">
              <a:spcBef>
                <a:spcPts val="0"/>
              </a:spcBef>
              <a:spcAft>
                <a:spcPts val="0"/>
              </a:spcAft>
              <a:buFont typeface="+mj-lt"/>
              <a:buAutoNum type="alphaUcPeriod"/>
            </a:pPr>
            <a:r>
              <a:rPr lang="en-US" sz="1800" b="0" i="0" u="none" strike="noStrike">
                <a:solidFill>
                  <a:srgbClr val="212121"/>
                </a:solidFill>
                <a:effectLst/>
                <a:latin typeface="Calibri" panose="020F0502020204030204" pitchFamily="34" charset="0"/>
              </a:rPr>
              <a:t>Sodium Hypochlorite</a:t>
            </a:r>
          </a:p>
        </p:txBody>
      </p:sp>
      <p:sp>
        <p:nvSpPr>
          <p:cNvPr id="4" name="Slide Number Placeholder 3">
            <a:extLst>
              <a:ext uri="{FF2B5EF4-FFF2-40B4-BE49-F238E27FC236}">
                <a16:creationId xmlns:a16="http://schemas.microsoft.com/office/drawing/2014/main" id="{0CAA3B20-78A5-2E5F-F5C1-97124D681BF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81387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74FAC-4FA9-4A0F-59DE-980F3EBC37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A6FC77-2ADD-359E-0705-AF0865D20A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55D2B5-40BB-913E-4762-96DC94F4A7E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a:solidFill>
                  <a:srgbClr val="212121"/>
                </a:solidFill>
                <a:effectLst/>
                <a:latin typeface="Calibri" panose="020F0502020204030204" pitchFamily="34" charset="0"/>
              </a:rPr>
              <a:t>What types of chlorine are typically detected by a DPD test?</a:t>
            </a:r>
          </a:p>
          <a:p>
            <a:pPr marL="0" marR="0" algn="l">
              <a:spcBef>
                <a:spcPts val="0"/>
              </a:spcBef>
              <a:spcAft>
                <a:spcPts val="0"/>
              </a:spcAft>
            </a:pPr>
            <a:r>
              <a:rPr lang="en-US" sz="1800" b="0" i="0" u="none" strike="noStrike">
                <a:solidFill>
                  <a:srgbClr val="212121"/>
                </a:solidFill>
                <a:effectLst/>
                <a:latin typeface="Calibri" panose="020F0502020204030204" pitchFamily="34" charset="0"/>
              </a:rPr>
              <a:t> </a:t>
            </a:r>
          </a:p>
          <a:p>
            <a:pPr marL="0" marR="0" algn="l">
              <a:spcBef>
                <a:spcPts val="0"/>
              </a:spcBef>
              <a:spcAft>
                <a:spcPts val="0"/>
              </a:spcAft>
              <a:buFont typeface="+mj-lt"/>
              <a:buAutoNum type="alphaUcPeriod"/>
            </a:pPr>
            <a:r>
              <a:rPr lang="en-US" sz="1800" b="0" i="0" u="none" strike="noStrike">
                <a:solidFill>
                  <a:srgbClr val="212121"/>
                </a:solidFill>
                <a:effectLst/>
                <a:latin typeface="Calibri" panose="020F0502020204030204" pitchFamily="34" charset="0"/>
              </a:rPr>
              <a:t>Free and Combined Chlorine</a:t>
            </a:r>
          </a:p>
          <a:p>
            <a:pPr marL="0" marR="0" algn="l">
              <a:spcBef>
                <a:spcPts val="0"/>
              </a:spcBef>
              <a:spcAft>
                <a:spcPts val="0"/>
              </a:spcAft>
              <a:buFont typeface="+mj-lt"/>
              <a:buAutoNum type="alphaUcPeriod"/>
            </a:pPr>
            <a:r>
              <a:rPr lang="en-US" sz="1800" b="0" i="0" u="none" strike="noStrike">
                <a:solidFill>
                  <a:srgbClr val="212121"/>
                </a:solidFill>
                <a:effectLst/>
                <a:latin typeface="Calibri" panose="020F0502020204030204" pitchFamily="34" charset="0"/>
              </a:rPr>
              <a:t>Monochloramine, dichloramine, trichloramine</a:t>
            </a:r>
          </a:p>
          <a:p>
            <a:pPr marL="0" marR="0" algn="l">
              <a:spcBef>
                <a:spcPts val="0"/>
              </a:spcBef>
              <a:spcAft>
                <a:spcPts val="0"/>
              </a:spcAft>
              <a:buFont typeface="+mj-lt"/>
              <a:buAutoNum type="alphaUcPeriod"/>
            </a:pPr>
            <a:r>
              <a:rPr lang="en-US" sz="1800" b="1" i="0" u="none" strike="noStrike">
                <a:solidFill>
                  <a:srgbClr val="212121"/>
                </a:solidFill>
                <a:effectLst/>
                <a:latin typeface="Calibri" panose="020F0502020204030204" pitchFamily="34" charset="0"/>
              </a:rPr>
              <a:t>Free and Total Chlorine</a:t>
            </a:r>
          </a:p>
          <a:p>
            <a:pPr marL="0" marR="0" algn="l">
              <a:spcBef>
                <a:spcPts val="0"/>
              </a:spcBef>
              <a:spcAft>
                <a:spcPts val="0"/>
              </a:spcAft>
              <a:buFont typeface="+mj-lt"/>
              <a:buAutoNum type="alphaUcPeriod"/>
            </a:pPr>
            <a:r>
              <a:rPr lang="en-US" sz="1800" b="0" i="0" u="none" strike="noStrike">
                <a:solidFill>
                  <a:srgbClr val="212121"/>
                </a:solidFill>
                <a:effectLst/>
                <a:latin typeface="Calibri" panose="020F0502020204030204" pitchFamily="34" charset="0"/>
              </a:rPr>
              <a:t>Total Chlorine and Ammonia</a:t>
            </a:r>
          </a:p>
        </p:txBody>
      </p:sp>
      <p:sp>
        <p:nvSpPr>
          <p:cNvPr id="4" name="Slide Number Placeholder 3">
            <a:extLst>
              <a:ext uri="{FF2B5EF4-FFF2-40B4-BE49-F238E27FC236}">
                <a16:creationId xmlns:a16="http://schemas.microsoft.com/office/drawing/2014/main" id="{209A93EB-4F72-A46D-8F5B-3C5A90661F4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02068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a:noFill/>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EC034D8-E9E5-4923-B52D-23F9347A50A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p:spPr>
        <p:txBody>
          <a:bodyPr/>
          <a:lstStyle/>
          <a:p>
            <a:pPr eaLnBrk="1" hangingPunct="1"/>
            <a:r>
              <a:rPr lang="en-US"/>
              <a:t>After we sample and analyze for chlorine in our system we can then use that data along with our other disinfection settings to calculate the dosage demand and residual.</a:t>
            </a:r>
          </a:p>
          <a:p>
            <a:pPr eaLnBrk="1" hangingPunct="1"/>
            <a:r>
              <a:rPr lang="en-US"/>
              <a:t>The relationship between dosage demand and residual is pretty simple. Basically the chlorine demand of our wastewater + the chlorine residual is equal to the dosage we apply for treatment.</a:t>
            </a:r>
          </a:p>
          <a:p>
            <a:pPr eaLnBrk="1" hangingPunct="1"/>
            <a:r>
              <a:rPr lang="en-US"/>
              <a:t>All three of these are represented as concentrations of mass over volume.</a:t>
            </a:r>
          </a:p>
          <a:p>
            <a:pPr eaLnBrk="1" hangingPunct="1"/>
            <a:r>
              <a:rPr lang="en-US"/>
              <a:t>This would be expressed as mg/L or ppm, which are equal to each other.</a:t>
            </a:r>
          </a:p>
          <a:p>
            <a:pPr eaLnBrk="1" hangingPunct="1"/>
            <a:r>
              <a:rPr lang="en-US"/>
              <a:t>Typically during your every day operations you would record the pounds of chlorine or gallons per day used to treat your flow, but those values are used to calculate feed rate so it is still valuable data</a:t>
            </a:r>
          </a:p>
        </p:txBody>
      </p:sp>
    </p:spTree>
    <p:extLst>
      <p:ext uri="{BB962C8B-B14F-4D97-AF65-F5344CB8AC3E}">
        <p14:creationId xmlns:p14="http://schemas.microsoft.com/office/powerpoint/2010/main" val="27140234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a:spLocks noGrp="1" noChangeArrowheads="1"/>
          </p:cNvSpPr>
          <p:nvPr>
            <p:ph type="sldNum" sz="quarter" idx="5"/>
          </p:nvPr>
        </p:nvSpPr>
        <p:spPr>
          <a:noFill/>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4D0FDB6-D2AE-48B5-BC96-730D3362B7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a:ln/>
        </p:spPr>
        <p:txBody>
          <a:bodyPr/>
          <a:lstStyle/>
          <a:p>
            <a:pPr eaLnBrk="1" hangingPunct="1"/>
            <a:r>
              <a:rPr lang="en-US"/>
              <a:t>Next we have the chlorine residual which we’ve talked about as the amount of chlorine present in our treated wastewater after treatment.</a:t>
            </a:r>
          </a:p>
          <a:p>
            <a:pPr eaLnBrk="1" hangingPunct="1"/>
            <a:r>
              <a:rPr lang="en-US"/>
              <a:t>Now I know we used the work residual to talk about both the remaining total or free chlorine during sample analysis, but in terms of these components residual is represented by the total residual chlorine we analyze for, usually not the free chlorine</a:t>
            </a:r>
          </a:p>
          <a:p>
            <a:pPr eaLnBrk="1" hangingPunct="1"/>
            <a:endParaRPr lang="en-US"/>
          </a:p>
        </p:txBody>
      </p:sp>
    </p:spTree>
    <p:extLst>
      <p:ext uri="{BB962C8B-B14F-4D97-AF65-F5344CB8AC3E}">
        <p14:creationId xmlns:p14="http://schemas.microsoft.com/office/powerpoint/2010/main" val="28387244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a:spLocks noGrp="1" noChangeArrowheads="1"/>
          </p:cNvSpPr>
          <p:nvPr>
            <p:ph type="sldNum" sz="quarter" idx="5"/>
          </p:nvPr>
        </p:nvSpPr>
        <p:spPr>
          <a:noFill/>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4D0FDB6-D2AE-48B5-BC96-730D3362B7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9834797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a:spLocks noGrp="1" noChangeArrowheads="1"/>
          </p:cNvSpPr>
          <p:nvPr>
            <p:ph type="sldNum" sz="quarter" idx="5"/>
          </p:nvPr>
        </p:nvSpPr>
        <p:spPr>
          <a:noFill/>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F6D6465-3254-4C75-9E18-F0C989BD2D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a:noFill/>
          <a:ln/>
        </p:spPr>
        <p:txBody>
          <a:bodyPr/>
          <a:lstStyle/>
          <a:p>
            <a:pPr eaLnBrk="1" hangingPunct="1"/>
            <a:r>
              <a:rPr lang="en-US"/>
              <a:t>Chlorine reacts with iron, manganese, organic matter, turbidity &amp; microorganisms.  This is the demand</a:t>
            </a:r>
          </a:p>
        </p:txBody>
      </p:sp>
    </p:spTree>
    <p:extLst>
      <p:ext uri="{BB962C8B-B14F-4D97-AF65-F5344CB8AC3E}">
        <p14:creationId xmlns:p14="http://schemas.microsoft.com/office/powerpoint/2010/main" val="29166155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a:spLocks noGrp="1" noChangeArrowheads="1"/>
          </p:cNvSpPr>
          <p:nvPr>
            <p:ph type="sldNum" sz="quarter" idx="5"/>
          </p:nvPr>
        </p:nvSpPr>
        <p:spPr>
          <a:noFill/>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4D0FDB6-D2AE-48B5-BC96-730D3362B7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5819006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that we've gone more in-depth on chlorine demand, chlorine residual and combined chlorine we should review the topic of breakpoint chlorination</a:t>
            </a:r>
          </a:p>
          <a:p>
            <a:r>
              <a:rPr lang="en-US"/>
              <a:t>So as you might remember from last week this is a breakpoint chlorination curve</a:t>
            </a:r>
          </a:p>
          <a:p>
            <a:r>
              <a:rPr lang="en-US"/>
              <a:t>At the beginning of the curve chlorine is reacting with inorganic and organic impurities in wastewater such as Fe or Manganese and many others because wastewater contains lots of these types of components and chlorine reacts with a very large variety of these impurities, then as you see the chlorine concentration increasing this is where it is reacting with ammonia in the water to form chloramines until all the free ammonia is consumed. At this point which is the first peak those chloramines and organic chlorine compounds begin to degrade and are converted to nitrogen gas which means they exit the wastewater.</a:t>
            </a:r>
          </a:p>
          <a:p>
            <a:r>
              <a:rPr lang="en-US"/>
              <a:t>They degrade until the lower point after the peak which if you recall this is known as breakpoint chlorination. Break point chlorination refers to the point at which the chlorine demand of the treated water has been reached and as the curve begins to increase again the chlorine being added to increase the concentration is free available chlorine.</a:t>
            </a:r>
          </a:p>
          <a:p>
            <a:endParaRPr lang="en-US"/>
          </a:p>
          <a:p>
            <a:r>
              <a:rPr lang="en-US"/>
              <a:t>If there is no free chlorine you haven’t reached breakpoint chlorination and you may need to make adjustments to your contact time or dosage.</a:t>
            </a:r>
          </a:p>
          <a:p>
            <a:endParaRPr lang="en-US"/>
          </a:p>
          <a:p>
            <a:r>
              <a:rPr lang="en-US"/>
              <a:t>SWEFC created figure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1A810-46F0-4E7D-9AAA-A9D6DBA85EF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31589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9DBF9A92-3061-B497-B013-C5D5BA67290A}"/>
              </a:ext>
            </a:extLst>
          </p:cNvPr>
          <p:cNvSpPr>
            <a:spLocks noGrp="1"/>
          </p:cNvSpPr>
          <p:nvPr>
            <p:ph type="body" idx="1"/>
          </p:nvPr>
        </p:nvSpPr>
        <p:spPr/>
        <p:txBody>
          <a:bodyPr/>
          <a:lstStyle/>
          <a:p>
            <a:endParaRPr lang="en-US"/>
          </a:p>
          <a:p>
            <a:endParaRPr lang="en-US"/>
          </a:p>
          <a:p>
            <a:r>
              <a:rPr lang="en-US"/>
              <a:t>Chat:</a:t>
            </a:r>
          </a:p>
          <a:p>
            <a:endParaRPr lang="en-US"/>
          </a:p>
          <a:p>
            <a:r>
              <a:rPr lang="en-US"/>
              <a:t>https://efcnetwork.org/tools-publications/calculating-chlorine-dosage-feed-rate-and-residual-chlorination-estimator/</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0CC72-831C-FF1A-5759-25CC4D4128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30AAB9-57A8-9ED2-8E11-0CBF15BD02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5E2194-935F-90E2-6354-B6D8CCCDC8B2}"/>
              </a:ext>
            </a:extLst>
          </p:cNvPr>
          <p:cNvSpPr>
            <a:spLocks noGrp="1"/>
          </p:cNvSpPr>
          <p:nvPr>
            <p:ph type="body" idx="1"/>
          </p:nvPr>
        </p:nvSpPr>
        <p:spPr/>
        <p:txBody>
          <a:bodyPr/>
          <a:lstStyle/>
          <a:p>
            <a:r>
              <a:rPr lang="en-US"/>
              <a:t>You can also perform these calculations yourself and it is good to know how to apply these equations for your certifications</a:t>
            </a:r>
          </a:p>
          <a:p>
            <a:endParaRPr lang="en-US"/>
          </a:p>
          <a:p>
            <a:r>
              <a:rPr lang="en-US" err="1"/>
              <a:t>Flox</a:t>
            </a:r>
            <a:r>
              <a:rPr lang="en-US"/>
              <a:t> x dosage x conversion factor divide the whole product by the solution strength</a:t>
            </a:r>
          </a:p>
          <a:p>
            <a:endParaRPr lang="en-US"/>
          </a:p>
          <a:p>
            <a:r>
              <a:rPr lang="en-US"/>
              <a:t>If chlorine gas your solution strength is 100% or which is equal to 1 in decimal form so you don’t have to input a value for solution strength if it’s liquid bleach/ hypochlorite or solid chlorine commonly referred to as </a:t>
            </a:r>
            <a:r>
              <a:rPr lang="en-US" err="1"/>
              <a:t>hth</a:t>
            </a:r>
            <a:r>
              <a:rPr lang="en-US"/>
              <a:t>.</a:t>
            </a:r>
          </a:p>
          <a:p>
            <a:r>
              <a:rPr lang="en-US"/>
              <a:t>L is 12-15 s is 65-75</a:t>
            </a:r>
          </a:p>
          <a:p>
            <a:endParaRPr lang="en-US"/>
          </a:p>
          <a:p>
            <a:r>
              <a:rPr lang="en-US"/>
              <a:t>One thing I’d like to point out is the units on these equations chlorine feed rate is measure in </a:t>
            </a:r>
            <a:r>
              <a:rPr lang="en-US" err="1"/>
              <a:t>lbs</a:t>
            </a:r>
            <a:r>
              <a:rPr lang="en-US"/>
              <a:t> per day like we mentioned but that isn’t intuitive if you’re looking at this for the first time, but millions…</a:t>
            </a:r>
          </a:p>
        </p:txBody>
      </p:sp>
      <p:sp>
        <p:nvSpPr>
          <p:cNvPr id="4" name="Slide Number Placeholder 3">
            <a:extLst>
              <a:ext uri="{FF2B5EF4-FFF2-40B4-BE49-F238E27FC236}">
                <a16:creationId xmlns:a16="http://schemas.microsoft.com/office/drawing/2014/main" id="{A2404D80-7C1A-D03D-D1A1-ECF7892DAF0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9667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4A8CB-73B6-17AC-7EC3-937BF816B6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E03FEF-4069-E0FC-EE5C-C0EC0EC786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B97BB1-93BB-455D-C34A-118C747153A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a:solidFill>
                  <a:srgbClr val="212121"/>
                </a:solidFill>
                <a:effectLst/>
                <a:latin typeface="Calibri" panose="020F0502020204030204" pitchFamily="34" charset="0"/>
              </a:rPr>
              <a:t>Chlorine breakpoint refers to point at which:</a:t>
            </a:r>
          </a:p>
          <a:p>
            <a:pPr marL="0" marR="0" algn="l">
              <a:spcBef>
                <a:spcPts val="0"/>
              </a:spcBef>
              <a:spcAft>
                <a:spcPts val="0"/>
              </a:spcAft>
            </a:pPr>
            <a:r>
              <a:rPr lang="en-US" sz="1800" b="0" i="0" u="none" strike="noStrike">
                <a:solidFill>
                  <a:srgbClr val="212121"/>
                </a:solidFill>
                <a:effectLst/>
                <a:latin typeface="Calibri" panose="020F0502020204030204" pitchFamily="34" charset="0"/>
              </a:rPr>
              <a:t> </a:t>
            </a:r>
          </a:p>
          <a:p>
            <a:pPr marL="0" marR="0" algn="l">
              <a:spcBef>
                <a:spcPts val="0"/>
              </a:spcBef>
              <a:spcAft>
                <a:spcPts val="0"/>
              </a:spcAft>
              <a:buFont typeface="+mj-lt"/>
              <a:buAutoNum type="alphaUcPeriod"/>
            </a:pPr>
            <a:r>
              <a:rPr lang="en-US" sz="1800" b="0" i="0" u="none" strike="noStrike">
                <a:solidFill>
                  <a:srgbClr val="212121"/>
                </a:solidFill>
                <a:effectLst/>
                <a:latin typeface="Calibri" panose="020F0502020204030204" pitchFamily="34" charset="0"/>
              </a:rPr>
              <a:t>Free chlorine is equal to dichloramines</a:t>
            </a:r>
          </a:p>
          <a:p>
            <a:pPr marL="0" marR="0" algn="l">
              <a:spcBef>
                <a:spcPts val="0"/>
              </a:spcBef>
              <a:spcAft>
                <a:spcPts val="0"/>
              </a:spcAft>
              <a:buFont typeface="+mj-lt"/>
              <a:buAutoNum type="alphaUcPeriod"/>
            </a:pPr>
            <a:r>
              <a:rPr lang="en-US" sz="1800" b="1" i="0" u="none" strike="noStrike">
                <a:solidFill>
                  <a:srgbClr val="212121"/>
                </a:solidFill>
                <a:effectLst/>
                <a:latin typeface="Calibri" panose="020F0502020204030204" pitchFamily="34" charset="0"/>
              </a:rPr>
              <a:t>Chlorine demand has been met</a:t>
            </a:r>
          </a:p>
          <a:p>
            <a:pPr marL="0" marR="0" algn="l">
              <a:spcBef>
                <a:spcPts val="0"/>
              </a:spcBef>
              <a:spcAft>
                <a:spcPts val="0"/>
              </a:spcAft>
              <a:buFont typeface="+mj-lt"/>
              <a:buAutoNum type="alphaUcPeriod"/>
            </a:pPr>
            <a:r>
              <a:rPr lang="en-US" sz="1800" b="0" i="0" u="none" strike="noStrike">
                <a:solidFill>
                  <a:srgbClr val="212121"/>
                </a:solidFill>
                <a:effectLst/>
                <a:latin typeface="Calibri" panose="020F0502020204030204" pitchFamily="34" charset="0"/>
              </a:rPr>
              <a:t>Chloramines begin to degrade</a:t>
            </a:r>
          </a:p>
          <a:p>
            <a:pPr marL="0" marR="0" algn="l">
              <a:spcBef>
                <a:spcPts val="0"/>
              </a:spcBef>
              <a:spcAft>
                <a:spcPts val="0"/>
              </a:spcAft>
              <a:buFont typeface="+mj-lt"/>
              <a:buAutoNum type="alphaUcPeriod"/>
            </a:pPr>
            <a:r>
              <a:rPr lang="en-US" sz="1800" b="0" i="0" u="none" strike="noStrike">
                <a:solidFill>
                  <a:srgbClr val="212121"/>
                </a:solidFill>
                <a:effectLst/>
                <a:latin typeface="Calibri" panose="020F0502020204030204" pitchFamily="34" charset="0"/>
              </a:rPr>
              <a:t>Chloramines begin to form</a:t>
            </a:r>
          </a:p>
        </p:txBody>
      </p:sp>
      <p:sp>
        <p:nvSpPr>
          <p:cNvPr id="4" name="Slide Number Placeholder 3">
            <a:extLst>
              <a:ext uri="{FF2B5EF4-FFF2-40B4-BE49-F238E27FC236}">
                <a16:creationId xmlns:a16="http://schemas.microsoft.com/office/drawing/2014/main" id="{8DEAA08C-1FF2-11F8-38FA-B5096A34D55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20988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C1851-BB8A-FF8A-57DB-30193B99E30B}"/>
            </a:ext>
          </a:extLst>
        </p:cNvPr>
        <p:cNvGrpSpPr/>
        <p:nvPr/>
      </p:nvGrpSpPr>
      <p:grpSpPr>
        <a:xfrm>
          <a:off x="0" y="0"/>
          <a:ext cx="0" cy="0"/>
          <a:chOff x="0" y="0"/>
          <a:chExt cx="0" cy="0"/>
        </a:xfrm>
      </p:grpSpPr>
    </p:spTree>
    <p:extLst>
      <p:ext uri="{BB962C8B-B14F-4D97-AF65-F5344CB8AC3E}">
        <p14:creationId xmlns:p14="http://schemas.microsoft.com/office/powerpoint/2010/main" val="6107689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mc:Choice xmlns:a14="http://schemas.microsoft.com/office/drawing/2010/main" Requires="a14">
          <p:sp>
            <p:nvSpPr>
              <p:cNvPr id="3" name="Notes Placeholder 2"/>
              <p:cNvSpPr>
                <a:spLocks noGrp="1"/>
              </p:cNvSpPr>
              <p:nvPr>
                <p:ph type="body" idx="1"/>
              </p:nvPr>
            </p:nvSpPr>
            <p:spPr/>
            <p:txBody>
              <a:bodyPr/>
              <a:lstStyle/>
              <a:p>
                <a:pPr marL="0" indent="0">
                  <a:buNone/>
                </a:pPr>
                <a:r>
                  <a:rPr lang="en-US"/>
                  <a:t>Uses UV radiation to sterilize microorganisms, this is the same invisible type of radiation that causes sun burns and leads to skin cancer</a:t>
                </a:r>
              </a:p>
              <a:p>
                <a:pPr marL="0" indent="0">
                  <a:buNone/>
                </a:pPr>
                <a:r>
                  <a:rPr lang="en-US"/>
                  <a:t>- Now sterilizing microorganisms means taking away their ability to reproduce and without the ability to reproduce microbes cannot cause disease</a:t>
                </a:r>
              </a:p>
              <a:p>
                <a:pPr marL="0" indent="0">
                  <a:buNone/>
                </a:pPr>
                <a:r>
                  <a:rPr lang="en-US"/>
                  <a:t>This this type of disinfection is known as physical disinfection as opposed to chemical disinfection that chlorine causes and ozone as well</a:t>
                </a:r>
              </a:p>
              <a:p>
                <a:pPr marL="0" indent="0">
                  <a:buNone/>
                </a:pPr>
                <a:r>
                  <a:rPr lang="en-US"/>
                  <a:t>The process itself does work similar to chlorine disinfection in that you pass the wastewater through a contact chamber where the wastewater is exposed to UV radiation</a:t>
                </a:r>
              </a:p>
              <a:p>
                <a:pPr marL="0" indent="0">
                  <a:buNone/>
                </a:pPr>
                <a:r>
                  <a:rPr lang="en-US"/>
                  <a:t>These types of contactors are frequently referred to as UV reactors</a:t>
                </a:r>
              </a:p>
              <a:p>
                <a:pPr marL="0" indent="0">
                  <a:spcAft>
                    <a:spcPts val="1800"/>
                  </a:spcAft>
                  <a:buNone/>
                </a:pPr>
                <a:r>
                  <a:rPr lang="en-US"/>
                  <a:t>This type of treatment relies on UV dosage</a:t>
                </a:r>
              </a:p>
              <a:p>
                <a:pPr marL="0" indent="0">
                  <a:buNone/>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UV</m:t>
                      </m:r>
                      <m:r>
                        <a:rPr lang="en-US" b="0" i="0" smtClean="0">
                          <a:latin typeface="Cambria Math" panose="02040503050406030204" pitchFamily="18" charset="0"/>
                        </a:rPr>
                        <m:t> </m:t>
                      </m:r>
                      <m:r>
                        <m:rPr>
                          <m:sty m:val="p"/>
                        </m:rPr>
                        <a:rPr lang="en-US" b="0" i="0" smtClean="0">
                          <a:latin typeface="Cambria Math" panose="02040503050406030204" pitchFamily="18" charset="0"/>
                        </a:rPr>
                        <m:t>dose</m:t>
                      </m:r>
                      <m:r>
                        <a:rPr lang="en-US" b="0" i="0" smtClean="0">
                          <a:latin typeface="Cambria Math" panose="02040503050406030204" pitchFamily="18" charset="0"/>
                        </a:rPr>
                        <m:t>=</m:t>
                      </m:r>
                      <m:r>
                        <m:rPr>
                          <m:sty m:val="p"/>
                        </m:rPr>
                        <a:rPr lang="en-US" b="0" i="0" smtClean="0">
                          <a:latin typeface="Cambria Math" panose="02040503050406030204" pitchFamily="18" charset="0"/>
                        </a:rPr>
                        <m:t>UV</m:t>
                      </m:r>
                      <m:r>
                        <a:rPr lang="en-US" b="0" i="0" smtClean="0">
                          <a:latin typeface="Cambria Math" panose="02040503050406030204" pitchFamily="18" charset="0"/>
                        </a:rPr>
                        <m:t> </m:t>
                      </m:r>
                      <m:r>
                        <m:rPr>
                          <m:sty m:val="p"/>
                        </m:rPr>
                        <a:rPr lang="en-US" b="0" i="0" smtClean="0">
                          <a:latin typeface="Cambria Math" panose="02040503050406030204" pitchFamily="18" charset="0"/>
                        </a:rPr>
                        <m:t>Intensity</m:t>
                      </m:r>
                      <m:r>
                        <a:rPr lang="en-US" b="0" i="0" smtClean="0">
                          <a:latin typeface="Cambria Math" panose="02040503050406030204" pitchFamily="18" charset="0"/>
                          <a:ea typeface="Cambria Math" panose="02040503050406030204" pitchFamily="18" charset="0"/>
                        </a:rPr>
                        <m:t>×</m:t>
                      </m:r>
                      <m:r>
                        <m:rPr>
                          <m:sty m:val="p"/>
                        </m:rPr>
                        <a:rPr lang="en-US" b="0" i="0" smtClean="0">
                          <a:latin typeface="Cambria Math" panose="02040503050406030204" pitchFamily="18" charset="0"/>
                          <a:ea typeface="Cambria Math" panose="02040503050406030204" pitchFamily="18" charset="0"/>
                        </a:rPr>
                        <m:t>Contact</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rPr>
                        <m:t>Time</m:t>
                      </m:r>
                    </m:oMath>
                  </m:oMathPara>
                </a14:m>
                <a:endParaRPr lang="en-US"/>
              </a:p>
              <a:p>
                <a:endParaRPr lang="en-US"/>
              </a:p>
              <a:p>
                <a:endParaRPr lang="en-US"/>
              </a:p>
              <a:p>
                <a:r>
                  <a:rPr lang="en-US"/>
                  <a:t>SWEFC Photos</a:t>
                </a:r>
              </a:p>
            </p:txBody>
          </p:sp>
        </mc:Choice>
        <mc:Fallback>
          <p:sp>
            <p:nvSpPr>
              <p:cNvPr id="3" name="Notes Placeholder 2"/>
              <p:cNvSpPr>
                <a:spLocks noGrp="1"/>
              </p:cNvSpPr>
              <p:nvPr>
                <p:ph type="body" idx="1"/>
              </p:nvPr>
            </p:nvSpPr>
            <p:spPr/>
            <p:txBody>
              <a:bodyPr/>
              <a:lstStyle/>
              <a:p>
                <a:pPr marL="0" indent="0">
                  <a:buNone/>
                </a:pPr>
                <a:r>
                  <a:rPr lang="en-US"/>
                  <a:t>Uses UV radiation to sterilize microorganisms, this is the same invisible type of radiation that causes sun burns and leads to skin cancer</a:t>
                </a:r>
              </a:p>
              <a:p>
                <a:pPr marL="0" indent="0">
                  <a:buNone/>
                </a:pPr>
                <a:r>
                  <a:rPr lang="en-US"/>
                  <a:t>- Now sterilizing microorganisms means taking away their ability to reproduce and without the ability to reproduce microbes cannot cause disease</a:t>
                </a:r>
              </a:p>
              <a:p>
                <a:pPr marL="0" indent="0">
                  <a:buNone/>
                </a:pPr>
                <a:r>
                  <a:rPr lang="en-US"/>
                  <a:t>This this type of disinfection is known as physical disinfection as opposed to chemical disinfection that chlorine causes and ozone as well</a:t>
                </a:r>
              </a:p>
              <a:p>
                <a:pPr marL="0" indent="0">
                  <a:buNone/>
                </a:pPr>
                <a:r>
                  <a:rPr lang="en-US"/>
                  <a:t>The process itself does work similar to chlorine disinfection in that you pass the wastewater through a contact chamber where the wastewater is exposed to UV radiation</a:t>
                </a:r>
              </a:p>
              <a:p>
                <a:pPr marL="0" indent="0">
                  <a:buNone/>
                </a:pPr>
                <a:r>
                  <a:rPr lang="en-US"/>
                  <a:t>These types of contactors are frequently referred to as UV reactors</a:t>
                </a:r>
              </a:p>
              <a:p>
                <a:pPr marL="0" indent="0">
                  <a:spcAft>
                    <a:spcPts val="1800"/>
                  </a:spcAft>
                  <a:buNone/>
                </a:pPr>
                <a:r>
                  <a:rPr lang="en-US"/>
                  <a:t>This type of treatment relies on UV dosage</a:t>
                </a:r>
              </a:p>
              <a:p>
                <a:pPr marL="0" indent="0">
                  <a:buNone/>
                </a:pPr>
                <a:r>
                  <a:rPr lang="en-US" b="0" i="0">
                    <a:latin typeface="Cambria Math" panose="02040503050406030204" pitchFamily="18" charset="0"/>
                  </a:rPr>
                  <a:t>UV dose=UV Intensity</a:t>
                </a:r>
                <a:r>
                  <a:rPr lang="en-US" b="0" i="0">
                    <a:latin typeface="Cambria Math" panose="02040503050406030204" pitchFamily="18" charset="0"/>
                    <a:ea typeface="Cambria Math" panose="02040503050406030204" pitchFamily="18" charset="0"/>
                  </a:rPr>
                  <a:t>×Contact </a:t>
                </a:r>
                <a:r>
                  <a:rPr lang="en-US" b="0" i="0">
                    <a:latin typeface="Cambria Math" panose="02040503050406030204" pitchFamily="18" charset="0"/>
                  </a:rPr>
                  <a:t>Time</a:t>
                </a:r>
                <a:endParaRPr lang="en-US"/>
              </a:p>
              <a:p>
                <a:endParaRPr lang="en-US"/>
              </a:p>
              <a:p>
                <a:endParaRPr lang="en-US"/>
              </a:p>
              <a:p>
                <a:r>
                  <a:rPr lang="en-US"/>
                  <a:t>SWEFC Photos</a:t>
                </a:r>
              </a:p>
            </p:txBody>
          </p:sp>
        </mc:Fallback>
      </mc:AlternateContent>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1A810-46F0-4E7D-9AAA-A9D6DBA85EF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84574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BCD2F-7E1B-A642-7A13-59EED08357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A67749-DEC8-607D-5616-AB5921B6EA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E2C909-0849-8537-259D-7DC299667C66}"/>
              </a:ext>
            </a:extLst>
          </p:cNvPr>
          <p:cNvSpPr>
            <a:spLocks noGrp="1"/>
          </p:cNvSpPr>
          <p:nvPr>
            <p:ph type="body" idx="1"/>
          </p:nvPr>
        </p:nvSpPr>
        <p:spPr/>
        <p:txBody>
          <a:bodyPr/>
          <a:lstStyle/>
          <a:p>
            <a:r>
              <a:rPr lang="en-US"/>
              <a:t>This wavelength is the most effective because this wavelength is where microbes experience peak </a:t>
            </a:r>
            <a:r>
              <a:rPr lang="en-US" err="1"/>
              <a:t>absoprtion</a:t>
            </a:r>
            <a:endParaRPr lang="en-US"/>
          </a:p>
          <a:p>
            <a:r>
              <a:rPr lang="en-US"/>
              <a:t>SWEFC Photos</a:t>
            </a:r>
          </a:p>
        </p:txBody>
      </p:sp>
      <p:sp>
        <p:nvSpPr>
          <p:cNvPr id="4" name="Slide Number Placeholder 3">
            <a:extLst>
              <a:ext uri="{FF2B5EF4-FFF2-40B4-BE49-F238E27FC236}">
                <a16:creationId xmlns:a16="http://schemas.microsoft.com/office/drawing/2014/main" id="{31834ECD-70CF-284C-CA34-7F79A824BE8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1A810-46F0-4E7D-9AAA-A9D6DBA85EF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73405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F702A-2031-785D-6672-90A905866B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83DA52-D0BD-EF41-1C8A-610DC0C65F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7523A7-27E7-BDD4-CE0C-6BEEECC588D8}"/>
              </a:ext>
            </a:extLst>
          </p:cNvPr>
          <p:cNvSpPr>
            <a:spLocks noGrp="1"/>
          </p:cNvSpPr>
          <p:nvPr>
            <p:ph type="body" idx="1"/>
          </p:nvPr>
        </p:nvSpPr>
        <p:spPr/>
        <p:txBody>
          <a:bodyPr/>
          <a:lstStyle/>
          <a:p>
            <a:pPr marL="0" indent="0">
              <a:buNone/>
            </a:pPr>
            <a:r>
              <a:rPr lang="en-US"/>
              <a:t>Modules of watertight tubular bulbs mounted into banks</a:t>
            </a:r>
          </a:p>
          <a:p>
            <a:pPr>
              <a:buFontTx/>
              <a:buChar char="-"/>
            </a:pPr>
            <a:r>
              <a:rPr lang="en-US"/>
              <a:t>UV bulbs installed parallel to the flow</a:t>
            </a:r>
          </a:p>
          <a:p>
            <a:pPr>
              <a:buFontTx/>
              <a:buChar char="-"/>
            </a:pPr>
            <a:r>
              <a:rPr lang="en-US"/>
              <a:t>For cleaning purposes lamps are fitted mechanical wipers as the long tubular lights are prone to fouling especially with algae or small worms.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Sometimes UV systems are installed with prescreens to mitigate fouling as well.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Screening also helps mitigate the most common cause of inefficient UV disinfection which is typically caused by debris or turbidity shielding microorganisms from the UV radiation</a:t>
            </a:r>
          </a:p>
          <a:p>
            <a:pPr marL="0" indent="0">
              <a:buNone/>
            </a:pPr>
            <a:r>
              <a:rPr lang="en-US"/>
              <a:t>Contact chamber with banks installed to precisely fill the channel so that waster is not to far for UV exposure but does not experience excessive overlap either</a:t>
            </a:r>
          </a:p>
          <a:p>
            <a:pPr marL="0" indent="0">
              <a:buNone/>
            </a:pPr>
            <a:r>
              <a:rPr lang="en-US"/>
              <a:t>Prescreens to prevent algae and other growth</a:t>
            </a:r>
          </a:p>
          <a:p>
            <a:endParaRPr lang="en-US"/>
          </a:p>
          <a:p>
            <a:r>
              <a:rPr lang="en-US"/>
              <a:t>SWEFC Photos</a:t>
            </a:r>
          </a:p>
        </p:txBody>
      </p:sp>
      <p:sp>
        <p:nvSpPr>
          <p:cNvPr id="4" name="Slide Number Placeholder 3">
            <a:extLst>
              <a:ext uri="{FF2B5EF4-FFF2-40B4-BE49-F238E27FC236}">
                <a16:creationId xmlns:a16="http://schemas.microsoft.com/office/drawing/2014/main" id="{C469196E-7AC7-9914-0EF4-39EEE13A5C2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1A810-46F0-4E7D-9AAA-A9D6DBA85EF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5668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2BC8E-CC56-0E7C-D39D-F4629370F1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922D62-FADE-B6FD-2620-63EB6AACEB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5F9BE3-D1FB-39BA-5D0E-B25AD574E6C1}"/>
              </a:ext>
            </a:extLst>
          </p:cNvPr>
          <p:cNvSpPr>
            <a:spLocks noGrp="1"/>
          </p:cNvSpPr>
          <p:nvPr>
            <p:ph type="body" idx="1"/>
          </p:nvPr>
        </p:nvSpPr>
        <p:spPr/>
        <p:txBody>
          <a:bodyPr/>
          <a:lstStyle/>
          <a:p>
            <a:pPr marL="0" indent="0">
              <a:buNone/>
            </a:pPr>
            <a:r>
              <a:rPr lang="en-US"/>
              <a:t>Operation of UV Disinfection includes the following</a:t>
            </a:r>
          </a:p>
          <a:p>
            <a:pPr>
              <a:buFontTx/>
              <a:buChar char="-"/>
            </a:pPr>
            <a:r>
              <a:rPr lang="en-US"/>
              <a:t>Monitoring and managing the UV dose, flow, and turbidity</a:t>
            </a:r>
          </a:p>
          <a:p>
            <a:pPr>
              <a:buFontTx/>
              <a:buChar char="-"/>
            </a:pPr>
            <a:r>
              <a:rPr lang="en-US"/>
              <a:t>Cleaning UV tubes</a:t>
            </a:r>
          </a:p>
          <a:p>
            <a:pPr>
              <a:buFontTx/>
              <a:buChar char="-"/>
            </a:pPr>
            <a:r>
              <a:rPr lang="en-US"/>
              <a:t>Monitoring equipment performance and performing maintenance</a:t>
            </a:r>
          </a:p>
          <a:p>
            <a:pPr>
              <a:buFontTx/>
              <a:buChar char="-"/>
            </a:pPr>
            <a:r>
              <a:rPr lang="en-US"/>
              <a:t>Cleaning pre-screens</a:t>
            </a:r>
          </a:p>
          <a:p>
            <a:pPr marL="0" indent="0">
              <a:buNone/>
            </a:pPr>
            <a:r>
              <a:rPr lang="en-US"/>
              <a:t>UV systems are designed to treat a specific volume of water and undergo validation during design and usually during installation to measure microbial activity before and after UV exposure to verify that disinfection is adequate.</a:t>
            </a:r>
          </a:p>
          <a:p>
            <a:pPr marL="0" indent="0">
              <a:buNone/>
            </a:pPr>
            <a:r>
              <a:rPr lang="en-US"/>
              <a:t>Treatment is measured by the designed UV intensity or determined UV dosage</a:t>
            </a:r>
          </a:p>
          <a:p>
            <a:pPr marL="0" indent="0">
              <a:buNone/>
            </a:pPr>
            <a:r>
              <a:rPr lang="en-US"/>
              <a:t>Adjustments to UV intensity, the number of modules used for treatment, or to the flow are used to adjust UV operation and these are usually adjusted automatically by the system</a:t>
            </a:r>
          </a:p>
          <a:p>
            <a:pPr marL="0" indent="0">
              <a:buNone/>
            </a:pPr>
            <a:r>
              <a:rPr lang="en-US"/>
              <a:t>Flow level should always be right above the top UV bulb</a:t>
            </a:r>
          </a:p>
          <a:p>
            <a:endParaRPr lang="en-US"/>
          </a:p>
        </p:txBody>
      </p:sp>
      <p:sp>
        <p:nvSpPr>
          <p:cNvPr id="4" name="Slide Number Placeholder 3">
            <a:extLst>
              <a:ext uri="{FF2B5EF4-FFF2-40B4-BE49-F238E27FC236}">
                <a16:creationId xmlns:a16="http://schemas.microsoft.com/office/drawing/2014/main" id="{36AC06C0-986D-0C86-9B85-D6AA2B351F7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1A810-46F0-4E7D-9AAA-A9D6DBA85EF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17728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70219-DFB2-75B9-90EF-B5A4AE2418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9DF751-07F2-8E40-5865-75177D38BB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90B2B9-1759-5404-BFEB-49592A21E171}"/>
              </a:ext>
            </a:extLst>
          </p:cNvPr>
          <p:cNvSpPr>
            <a:spLocks noGrp="1"/>
          </p:cNvSpPr>
          <p:nvPr>
            <p:ph type="body" idx="1"/>
          </p:nvPr>
        </p:nvSpPr>
        <p:spPr/>
        <p:txBody>
          <a:bodyPr/>
          <a:lstStyle/>
          <a:p>
            <a:r>
              <a:rPr lang="en-US"/>
              <a:t>Visually inspect reactor- make sure bulbs are actually working, flow level is correct and no other observable issues</a:t>
            </a:r>
          </a:p>
          <a:p>
            <a:pPr marL="0" indent="0">
              <a:buNone/>
            </a:pPr>
            <a:r>
              <a:rPr lang="en-US"/>
              <a:t>Confirm controls are in auto and check for alarms</a:t>
            </a:r>
          </a:p>
          <a:p>
            <a:pPr marL="0" indent="0">
              <a:buNone/>
            </a:pPr>
            <a:r>
              <a:rPr lang="en-US"/>
              <a:t>Check that sensors and flowmeters are online, data is being recorded normally</a:t>
            </a:r>
          </a:p>
          <a:p>
            <a:pPr>
              <a:buFont typeface="Wingdings" panose="05000000000000000000" pitchFamily="2" charset="2"/>
              <a:buChar char="Ø"/>
            </a:pPr>
            <a:r>
              <a:rPr lang="en-US"/>
              <a:t>Use data logs to verify that data is being collected correctly</a:t>
            </a:r>
          </a:p>
          <a:p>
            <a:pPr>
              <a:buFont typeface="Wingdings" panose="05000000000000000000" pitchFamily="2" charset="2"/>
              <a:buNone/>
            </a:pPr>
            <a:r>
              <a:rPr lang="en-US"/>
              <a:t>An example of this is verifying dosage, intensity and flow data are in similar ranges as previous days and overall flow totalizer readings are consistent</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a:t>Periodically initiate manual wiper sequence</a:t>
            </a:r>
          </a:p>
          <a:p>
            <a:pPr>
              <a:buFont typeface="Wingdings" panose="05000000000000000000" pitchFamily="2" charset="2"/>
              <a:buNone/>
            </a:pPr>
            <a:r>
              <a:rPr lang="en-US"/>
              <a:t>It’s recommended this is done at least once a week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Check UV light run times, if they exceed design life it may be time to change them out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You’ll also want to periodically calibrate the UV sensors and flow meters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Some of this maintenance can be done without specialized knowledge such as cleaning and replacing UV bulbs, but calibrating sensors adjusting the automatic systems may require specialized knowledge that would require using a contractor or contacting the manufacturer for assistance.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Also cleaning or replacing bulbs should involve more than one person for safety</a:t>
            </a:r>
          </a:p>
        </p:txBody>
      </p:sp>
      <p:sp>
        <p:nvSpPr>
          <p:cNvPr id="4" name="Slide Number Placeholder 3">
            <a:extLst>
              <a:ext uri="{FF2B5EF4-FFF2-40B4-BE49-F238E27FC236}">
                <a16:creationId xmlns:a16="http://schemas.microsoft.com/office/drawing/2014/main" id="{5D913F2D-2293-2844-3FC5-BC9F7A84E55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1A810-46F0-4E7D-9AAA-A9D6DBA85EF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66131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Can’t overdose like you can with chlorine, which is convenient as UV dose is hard to predict when it comes into contact with microorganisms for disinfection due to UV being absorbed by dissolved material in the water and it is also scattered by turbidity.</a:t>
            </a:r>
          </a:p>
          <a:p>
            <a:r>
              <a:rPr lang="en-US"/>
              <a:t>Due to this system setting are usually defaulted with some saturation.  </a:t>
            </a:r>
          </a:p>
          <a:p>
            <a:r>
              <a:rPr lang="en-US"/>
              <a:t>When lower pressure bulbs are used, organisms can repair DNA when they are exposed to sunlight.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1A810-46F0-4E7D-9AAA-A9D6DBA85EF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24250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42022-9910-39D2-287A-20035465AF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5178A4-8541-8DB5-0AD5-6DB82B9A7C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BE83EB-E3D0-DCCF-8C8F-57B18E91FF38}"/>
              </a:ext>
            </a:extLst>
          </p:cNvPr>
          <p:cNvSpPr>
            <a:spLocks noGrp="1"/>
          </p:cNvSpPr>
          <p:nvPr>
            <p:ph type="body" idx="1"/>
          </p:nvPr>
        </p:nvSpPr>
        <p:spPr/>
        <p:txBody>
          <a:bodyPr/>
          <a:lstStyle/>
          <a:p>
            <a:pPr marL="0" indent="0">
              <a:buNone/>
            </a:pPr>
            <a:r>
              <a:rPr lang="en-US"/>
              <a:t>UV Hazards</a:t>
            </a:r>
          </a:p>
          <a:p>
            <a:pPr>
              <a:buFont typeface="Wingdings" panose="05000000000000000000" pitchFamily="2" charset="2"/>
              <a:buNone/>
            </a:pPr>
            <a:r>
              <a:rPr lang="en-US"/>
              <a:t>UV radiation is intense and much stronger than visible light</a:t>
            </a:r>
          </a:p>
          <a:p>
            <a:pPr lvl="1">
              <a:buFont typeface="Wingdings" panose="05000000000000000000" pitchFamily="2" charset="2"/>
              <a:buNone/>
            </a:pPr>
            <a:r>
              <a:rPr lang="en-US"/>
              <a:t>Avoid looking directly at UV lightbulbs</a:t>
            </a:r>
          </a:p>
          <a:p>
            <a:pPr lvl="1">
              <a:buFont typeface="Wingdings" panose="05000000000000000000" pitchFamily="2" charset="2"/>
              <a:buNone/>
            </a:pPr>
            <a:r>
              <a:rPr lang="en-US"/>
              <a:t>Do not expose your skin to UV light</a:t>
            </a:r>
          </a:p>
          <a:p>
            <a:pPr>
              <a:buFont typeface="Wingdings" panose="05000000000000000000" pitchFamily="2" charset="2"/>
              <a:buNone/>
            </a:pPr>
            <a:r>
              <a:rPr lang="en-US"/>
              <a:t>Ensure hazard signs are present in the UV areas</a:t>
            </a:r>
          </a:p>
          <a:p>
            <a:pPr>
              <a:buFont typeface="Wingdings" panose="05000000000000000000" pitchFamily="2" charset="2"/>
              <a:buNone/>
            </a:pPr>
            <a:r>
              <a:rPr lang="en-US"/>
              <a:t>Power off lights when cleaning, repairing or replacing UV lights, because the heat from UV lights can cause burns and they present an electrocution hazard</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a:t>Finally UV lamps contain mercury vapor, which can be toxic if contacted by workers after a UV light break</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a:t>In the event of a break along with typical glass handling precautions operators should utilize hazardous waste disposal practices and follow state and federal regulations for disposal</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a:t>A mercury disposal kit is always useful in aiding those efforts</a:t>
            </a:r>
          </a:p>
          <a:p>
            <a:pPr>
              <a:buFont typeface="Wingdings" panose="05000000000000000000" pitchFamily="2" charset="2"/>
              <a:buNone/>
            </a:pPr>
            <a:endParaRPr lang="en-US"/>
          </a:p>
          <a:p>
            <a:endParaRPr lang="en-US"/>
          </a:p>
        </p:txBody>
      </p:sp>
      <p:sp>
        <p:nvSpPr>
          <p:cNvPr id="4" name="Slide Number Placeholder 3">
            <a:extLst>
              <a:ext uri="{FF2B5EF4-FFF2-40B4-BE49-F238E27FC236}">
                <a16:creationId xmlns:a16="http://schemas.microsoft.com/office/drawing/2014/main" id="{EA9EC220-2026-127D-861C-01FCF14F9FC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1A810-46F0-4E7D-9AAA-A9D6DBA85EF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15605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 sz="1200"/>
              <a:t>Ozone (O3)is creating by adding energy to atmospheric oxygen (O2) </a:t>
            </a:r>
            <a:r>
              <a:rPr lang="en-US" sz="1200"/>
              <a:t>in an </a:t>
            </a:r>
            <a:r>
              <a:rPr lang="en-US" sz="1200" err="1"/>
              <a:t>ozonator</a:t>
            </a:r>
            <a:r>
              <a:rPr lang="en" sz="1200"/>
              <a:t>.</a:t>
            </a:r>
          </a:p>
          <a:p>
            <a:r>
              <a:rPr lang="en" sz="1200"/>
              <a:t>Ozone is a strong oxidant, which makes it an effective disinfectant and virus killer.</a:t>
            </a:r>
          </a:p>
          <a:p>
            <a:r>
              <a:rPr lang="en" sz="1200"/>
              <a:t>Ozone must be generated on site with high voltage electricity due to its unstable nature.</a:t>
            </a:r>
          </a:p>
          <a:p>
            <a:pPr marL="0" indent="0">
              <a:buNone/>
            </a:pPr>
            <a:r>
              <a:rPr lang="en" sz="1200"/>
              <a:t>Water is exposed directly to ozone in a plug-flow type contactor.</a:t>
            </a:r>
          </a:p>
          <a:p>
            <a:pPr marL="0" indent="0">
              <a:buNone/>
            </a:pPr>
            <a:r>
              <a:rPr lang="en" sz="1200"/>
              <a:t>Due to ozones unstable nature </a:t>
            </a:r>
            <a:r>
              <a:rPr lang="en-US" sz="1200"/>
              <a:t>all of the produced ozone reacts and </a:t>
            </a:r>
            <a:r>
              <a:rPr lang="en" sz="1200"/>
              <a:t>there are no harmful residuals, </a:t>
            </a:r>
            <a:r>
              <a:rPr lang="en-US" sz="1200"/>
              <a:t>but direct exposure can have serious health effects</a:t>
            </a:r>
            <a:endParaRPr lang="en" sz="1200"/>
          </a:p>
          <a:p>
            <a:endParaRPr lang="en-US"/>
          </a:p>
          <a:p>
            <a:r>
              <a:rPr lang="en-US"/>
              <a:t>https://sensorex.com/2021/07/19/ozone-disinfection-treatment/</a:t>
            </a:r>
          </a:p>
        </p:txBody>
      </p:sp>
      <p:sp>
        <p:nvSpPr>
          <p:cNvPr id="4" name="Slide Number Placeholder 3"/>
          <p:cNvSpPr>
            <a:spLocks noGrp="1"/>
          </p:cNvSpPr>
          <p:nvPr>
            <p:ph type="sldNum" sz="quarter" idx="5"/>
          </p:nvPr>
        </p:nvSpPr>
        <p:spPr/>
        <p:txBody>
          <a:bodyPr/>
          <a:lstStyle/>
          <a:p>
            <a:fld id="{9D962E49-2EF1-4D08-9461-BAE0BAA9ECEB}" type="slidenum">
              <a:rPr lang="en-US" smtClean="0"/>
              <a:t>42</a:t>
            </a:fld>
            <a:endParaRPr lang="en-US"/>
          </a:p>
        </p:txBody>
      </p:sp>
    </p:spTree>
    <p:extLst>
      <p:ext uri="{BB962C8B-B14F-4D97-AF65-F5344CB8AC3E}">
        <p14:creationId xmlns:p14="http://schemas.microsoft.com/office/powerpoint/2010/main" val="66971471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2BA6B-5078-3770-54E9-C925F8666F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A288AD-1DF2-2DB6-45F2-C8A230839C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E9C025-A4D9-8219-103B-BDA83A58C3F4}"/>
              </a:ext>
            </a:extLst>
          </p:cNvPr>
          <p:cNvSpPr>
            <a:spLocks noGrp="1"/>
          </p:cNvSpPr>
          <p:nvPr>
            <p:ph type="body" idx="1"/>
          </p:nvPr>
        </p:nvSpPr>
        <p:spPr/>
        <p:txBody>
          <a:bodyPr/>
          <a:lstStyle/>
          <a:p>
            <a:pPr marL="0" indent="0">
              <a:buNone/>
            </a:pPr>
            <a:r>
              <a:rPr lang="en-US"/>
              <a:t>In the ozone process ozone generated and injected into the contact chamber where it mixes with the treated wastewater</a:t>
            </a:r>
          </a:p>
          <a:p>
            <a:pPr>
              <a:buFont typeface="Wingdings" panose="05000000000000000000" pitchFamily="2" charset="2"/>
              <a:buChar char="Ø"/>
            </a:pPr>
            <a:r>
              <a:rPr lang="en-US"/>
              <a:t>These types of reactors are called plug-flow type reactors, which entails a cylinder shaped reactor where the introduced chemical is introduced at the front of the cylinder.</a:t>
            </a:r>
          </a:p>
          <a:p>
            <a:pPr>
              <a:buFont typeface="Wingdings" panose="05000000000000000000" pitchFamily="2" charset="2"/>
              <a:buNone/>
            </a:pPr>
            <a:r>
              <a:rPr lang="en-US"/>
              <a:t>This is done to make sure water is exposed to ozone uniformly since ozone is consumed very quickly</a:t>
            </a:r>
          </a:p>
          <a:p>
            <a:pPr>
              <a:buFont typeface="Wingdings" panose="05000000000000000000" pitchFamily="2" charset="2"/>
              <a:buNone/>
            </a:pPr>
            <a:r>
              <a:rPr lang="en-US"/>
              <a:t>These reactors are designed to allow for a contact time of approximately 10-20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Process is automated to maintain contact time, temperature, etc.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In terms of safety ozone is toxic if inhaled so ozone monitors should be installed near ozone generators, ozone reactors, and distribution lines.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Ozone leaks can otherwise be difficult to detect.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In areas using ozone, if operators begin to show signs of ozone sickness such as respiratory issues or irritation precautions should be taken including restricting access to those areas and measures to detect ozone leaks should begin</a:t>
            </a:r>
          </a:p>
        </p:txBody>
      </p:sp>
      <p:sp>
        <p:nvSpPr>
          <p:cNvPr id="4" name="Slide Number Placeholder 3">
            <a:extLst>
              <a:ext uri="{FF2B5EF4-FFF2-40B4-BE49-F238E27FC236}">
                <a16:creationId xmlns:a16="http://schemas.microsoft.com/office/drawing/2014/main" id="{BCB0041E-ECF9-2EFC-6597-44BF4C236D6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1A810-46F0-4E7D-9AAA-A9D6DBA85EF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82082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1A810-46F0-4E7D-9AAA-A9D6DBA85EF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81347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lack of harmful residuals has increased the interest in ozone around the world and helps with more reuse water applications</a:t>
            </a:r>
          </a:p>
        </p:txBody>
      </p:sp>
      <p:sp>
        <p:nvSpPr>
          <p:cNvPr id="4" name="Slide Number Placeholder 3"/>
          <p:cNvSpPr>
            <a:spLocks noGrp="1"/>
          </p:cNvSpPr>
          <p:nvPr>
            <p:ph type="sldNum" sz="quarter" idx="5"/>
          </p:nvPr>
        </p:nvSpPr>
        <p:spPr/>
        <p:txBody>
          <a:bodyPr/>
          <a:lstStyle/>
          <a:p>
            <a:fld id="{3C41A810-46F0-4E7D-9AAA-A9D6DBA85EF4}" type="slidenum">
              <a:rPr lang="en-US" smtClean="0"/>
              <a:pPr/>
              <a:t>45</a:t>
            </a:fld>
            <a:endParaRPr lang="en-US"/>
          </a:p>
        </p:txBody>
      </p:sp>
    </p:spTree>
    <p:extLst>
      <p:ext uri="{BB962C8B-B14F-4D97-AF65-F5344CB8AC3E}">
        <p14:creationId xmlns:p14="http://schemas.microsoft.com/office/powerpoint/2010/main" val="31648873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A08F7-C6DE-2F31-9C71-A7E0AAB3D8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3725DA-C5B4-D595-DF46-E3A6EC6D4F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3CB4C6-83C2-1F85-E244-2220640B114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a:solidFill>
                  <a:srgbClr val="212121"/>
                </a:solidFill>
                <a:effectLst/>
                <a:latin typeface="Calibri" panose="020F0502020204030204" pitchFamily="34" charset="0"/>
              </a:rPr>
              <a:t>What UV </a:t>
            </a:r>
            <a:r>
              <a:rPr lang="en-US" sz="1800" b="0" i="0" u="none" strike="noStrike" err="1">
                <a:solidFill>
                  <a:srgbClr val="212121"/>
                </a:solidFill>
                <a:effectLst/>
                <a:latin typeface="Calibri" panose="020F0502020204030204" pitchFamily="34" charset="0"/>
              </a:rPr>
              <a:t>radiaiton</a:t>
            </a:r>
            <a:r>
              <a:rPr lang="en-US" sz="1800" b="0" i="0" u="none" strike="noStrike">
                <a:solidFill>
                  <a:srgbClr val="212121"/>
                </a:solidFill>
                <a:effectLst/>
                <a:latin typeface="Calibri" panose="020F0502020204030204" pitchFamily="34" charset="0"/>
              </a:rPr>
              <a:t> wavelength is considered germicidal?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a:solidFill>
                  <a:srgbClr val="212121"/>
                </a:solidFill>
                <a:effectLst/>
                <a:latin typeface="Calibri" panose="020F0502020204030204" pitchFamily="34" charset="0"/>
              </a:rPr>
              <a:t> </a:t>
            </a:r>
          </a:p>
          <a:p>
            <a:pPr marL="0" marR="0" algn="l">
              <a:spcBef>
                <a:spcPts val="0"/>
              </a:spcBef>
              <a:spcAft>
                <a:spcPts val="0"/>
              </a:spcAft>
              <a:buFont typeface="+mj-lt"/>
              <a:buAutoNum type="alphaUcPeriod"/>
            </a:pPr>
            <a:r>
              <a:rPr lang="en-US" sz="1800" b="0" i="0" u="none" strike="noStrike">
                <a:solidFill>
                  <a:srgbClr val="212121"/>
                </a:solidFill>
                <a:effectLst/>
                <a:latin typeface="Calibri" panose="020F0502020204030204" pitchFamily="34" charset="0"/>
              </a:rPr>
              <a:t>Sanitation</a:t>
            </a:r>
          </a:p>
          <a:p>
            <a:pPr marL="0" marR="0" algn="l">
              <a:spcBef>
                <a:spcPts val="0"/>
              </a:spcBef>
              <a:spcAft>
                <a:spcPts val="0"/>
              </a:spcAft>
              <a:buFont typeface="+mj-lt"/>
              <a:buAutoNum type="alphaUcPeriod"/>
            </a:pPr>
            <a:r>
              <a:rPr lang="en-US" sz="1800" b="1" i="0" u="none" strike="noStrike">
                <a:solidFill>
                  <a:srgbClr val="212121"/>
                </a:solidFill>
                <a:effectLst/>
                <a:latin typeface="Calibri" panose="020F0502020204030204" pitchFamily="34" charset="0"/>
              </a:rPr>
              <a:t>200-300 nm</a:t>
            </a:r>
          </a:p>
          <a:p>
            <a:pPr marL="0" marR="0" algn="l">
              <a:spcBef>
                <a:spcPts val="0"/>
              </a:spcBef>
              <a:spcAft>
                <a:spcPts val="0"/>
              </a:spcAft>
              <a:buFont typeface="+mj-lt"/>
              <a:buAutoNum type="alphaUcPeriod"/>
            </a:pPr>
            <a:r>
              <a:rPr lang="en-US" sz="1800" b="0" i="0" u="none" strike="noStrike">
                <a:solidFill>
                  <a:srgbClr val="212121"/>
                </a:solidFill>
                <a:effectLst/>
                <a:latin typeface="Calibri" panose="020F0502020204030204" pitchFamily="34" charset="0"/>
              </a:rPr>
              <a:t>Visible</a:t>
            </a:r>
          </a:p>
          <a:p>
            <a:pPr marL="0" marR="0" algn="l">
              <a:spcBef>
                <a:spcPts val="0"/>
              </a:spcBef>
              <a:spcAft>
                <a:spcPts val="0"/>
              </a:spcAft>
              <a:buFont typeface="+mj-lt"/>
              <a:buAutoNum type="alphaUcPeriod"/>
            </a:pPr>
            <a:r>
              <a:rPr lang="en-US" sz="1800" b="0" i="0" u="none" strike="noStrike">
                <a:solidFill>
                  <a:srgbClr val="212121"/>
                </a:solidFill>
                <a:effectLst/>
                <a:latin typeface="Calibri" panose="020F0502020204030204" pitchFamily="34" charset="0"/>
              </a:rPr>
              <a:t>400-700 nm</a:t>
            </a:r>
          </a:p>
        </p:txBody>
      </p:sp>
      <p:sp>
        <p:nvSpPr>
          <p:cNvPr id="4" name="Slide Number Placeholder 3">
            <a:extLst>
              <a:ext uri="{FF2B5EF4-FFF2-40B4-BE49-F238E27FC236}">
                <a16:creationId xmlns:a16="http://schemas.microsoft.com/office/drawing/2014/main" id="{81BDB19E-8F06-95A7-B93F-45FBB64EDA3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58425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41A810-46F0-4E7D-9AAA-A9D6DBA85EF4}" type="slidenum">
              <a:rPr lang="en-US" smtClean="0"/>
              <a:t>48</a:t>
            </a:fld>
            <a:endParaRPr lang="en-US"/>
          </a:p>
        </p:txBody>
      </p:sp>
    </p:spTree>
    <p:extLst>
      <p:ext uri="{BB962C8B-B14F-4D97-AF65-F5344CB8AC3E}">
        <p14:creationId xmlns:p14="http://schemas.microsoft.com/office/powerpoint/2010/main" val="40627398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3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1618021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9E520-598D-4482-B0A3-F8E454F74D0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C7E47D5-BB51-403D-A777-FBAEE5F1B6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10A8C00-6285-494B-B36C-F0CFD86DCC4A}"/>
              </a:ext>
            </a:extLst>
          </p:cNvPr>
          <p:cNvSpPr>
            <a:spLocks noGrp="1"/>
          </p:cNvSpPr>
          <p:nvPr>
            <p:ph type="dt" sz="half" idx="10"/>
          </p:nvPr>
        </p:nvSpPr>
        <p:spPr/>
        <p:txBody>
          <a:bodyPr/>
          <a:lstStyle/>
          <a:p>
            <a:fld id="{33A50077-0B4B-496B-8807-BA9B90D82040}" type="datetime1">
              <a:rPr lang="en-US" smtClean="0"/>
              <a:t>2/17/2026</a:t>
            </a:fld>
            <a:endParaRPr lang="en-US"/>
          </a:p>
        </p:txBody>
      </p:sp>
      <p:sp>
        <p:nvSpPr>
          <p:cNvPr id="5" name="Footer Placeholder 4">
            <a:extLst>
              <a:ext uri="{FF2B5EF4-FFF2-40B4-BE49-F238E27FC236}">
                <a16:creationId xmlns:a16="http://schemas.microsoft.com/office/drawing/2014/main" id="{0EB191A3-A7A0-41CA-93BD-24DDD051DD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8D1824-4B6F-41FD-A809-C43462E4BFCC}"/>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3417233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653BB-7E51-400A-8722-A3DB81E345F8}"/>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78A81469-FD6A-4AA1-AD82-AA7ABD3FCA29}"/>
              </a:ext>
            </a:extLst>
          </p:cNvPr>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258D70-3CD1-46B3-926F-C349D6FF770E}"/>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CC56434-B0AD-4C14-ACA1-686EFDC17044}" type="datetime1">
              <a:rPr lang="en-US" smtClean="0"/>
              <a:pPr/>
              <a:t>2/17/2026</a:t>
            </a:fld>
            <a:endParaRPr lang="en-US">
              <a:latin typeface="Arial" panose="020B0604020202020204" pitchFamily="34" charset="0"/>
              <a:cs typeface="Arial" panose="020B0604020202020204" pitchFamily="34" charset="0"/>
            </a:endParaRPr>
          </a:p>
        </p:txBody>
      </p:sp>
      <p:sp>
        <p:nvSpPr>
          <p:cNvPr id="5" name="Footer Placeholder 4">
            <a:extLst>
              <a:ext uri="{FF2B5EF4-FFF2-40B4-BE49-F238E27FC236}">
                <a16:creationId xmlns:a16="http://schemas.microsoft.com/office/drawing/2014/main" id="{DABD2910-29DE-4D38-A0C4-CDE4756EF962}"/>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BC5D3C61-0B43-482E-B4B3-C94F2AB13BB6}"/>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1C4FBAFF-801F-4ABF-B4E1-B4B035596C45}" type="slidenum">
              <a:rPr lang="en-US" smtClean="0"/>
              <a:pPr/>
              <a:t>‹#›</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22243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FCD62-E011-41ED-B350-D0F6FF4E0AC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0EB2CB1-5A52-4DD9-88A5-DF3046D6C7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89F8F5-4F92-4566-AF3A-3180873D9505}"/>
              </a:ext>
            </a:extLst>
          </p:cNvPr>
          <p:cNvSpPr>
            <a:spLocks noGrp="1"/>
          </p:cNvSpPr>
          <p:nvPr>
            <p:ph type="dt" sz="half" idx="10"/>
          </p:nvPr>
        </p:nvSpPr>
        <p:spPr/>
        <p:txBody>
          <a:bodyPr/>
          <a:lstStyle/>
          <a:p>
            <a:fld id="{F0287236-FE38-48DD-9D8B-CFC572EE77C1}" type="datetime1">
              <a:rPr lang="en-US" smtClean="0"/>
              <a:t>2/17/2026</a:t>
            </a:fld>
            <a:endParaRPr lang="en-US"/>
          </a:p>
        </p:txBody>
      </p:sp>
      <p:sp>
        <p:nvSpPr>
          <p:cNvPr id="5" name="Footer Placeholder 4">
            <a:extLst>
              <a:ext uri="{FF2B5EF4-FFF2-40B4-BE49-F238E27FC236}">
                <a16:creationId xmlns:a16="http://schemas.microsoft.com/office/drawing/2014/main" id="{A4D84E29-98A6-41E8-8894-9A89FA3D87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8A89F3-C213-48B5-B246-37DBD1229D1D}"/>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3079118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C8864-5B7C-4C11-BC88-CC23BBE4DA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BAC198-36E8-4AA3-BF9A-BBF8BBBA82B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E189F5A-5DB5-4355-B926-2DE355FEDF1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D3091B1-DB27-4976-980C-A3C3121822E6}"/>
              </a:ext>
            </a:extLst>
          </p:cNvPr>
          <p:cNvSpPr>
            <a:spLocks noGrp="1"/>
          </p:cNvSpPr>
          <p:nvPr>
            <p:ph type="dt" sz="half" idx="10"/>
          </p:nvPr>
        </p:nvSpPr>
        <p:spPr/>
        <p:txBody>
          <a:bodyPr/>
          <a:lstStyle/>
          <a:p>
            <a:fld id="{C4D7A04B-58B6-4DE2-A3B0-182EA9B9B848}" type="datetime1">
              <a:rPr lang="en-US" smtClean="0"/>
              <a:t>2/17/2026</a:t>
            </a:fld>
            <a:endParaRPr lang="en-US"/>
          </a:p>
        </p:txBody>
      </p:sp>
      <p:sp>
        <p:nvSpPr>
          <p:cNvPr id="6" name="Footer Placeholder 5">
            <a:extLst>
              <a:ext uri="{FF2B5EF4-FFF2-40B4-BE49-F238E27FC236}">
                <a16:creationId xmlns:a16="http://schemas.microsoft.com/office/drawing/2014/main" id="{AE7D8FCB-8CD5-4E5E-B703-7758C17B7B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E6DC7C-3368-4736-B844-D6E5CBE573BF}"/>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2011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E6869-7B58-4AA1-96EF-6C6052F5593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8C2235D-19DA-47EA-AE19-CC18C2230E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459F4AA-33A5-4228-AA72-95B380C06C5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6B456AD-F508-4231-A33B-BC24F14432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4CD1A86-67D6-41F6-8E52-DCBB80C0B8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8DEA48-8447-4BBC-B08F-6CDBB460AFAB}"/>
              </a:ext>
            </a:extLst>
          </p:cNvPr>
          <p:cNvSpPr>
            <a:spLocks noGrp="1"/>
          </p:cNvSpPr>
          <p:nvPr>
            <p:ph type="dt" sz="half" idx="10"/>
          </p:nvPr>
        </p:nvSpPr>
        <p:spPr/>
        <p:txBody>
          <a:bodyPr/>
          <a:lstStyle/>
          <a:p>
            <a:fld id="{18AC6FFF-FD87-46CA-B43B-435684EC3D82}" type="datetime1">
              <a:rPr lang="en-US" smtClean="0"/>
              <a:t>2/17/2026</a:t>
            </a:fld>
            <a:endParaRPr lang="en-US"/>
          </a:p>
        </p:txBody>
      </p:sp>
      <p:sp>
        <p:nvSpPr>
          <p:cNvPr id="8" name="Footer Placeholder 7">
            <a:extLst>
              <a:ext uri="{FF2B5EF4-FFF2-40B4-BE49-F238E27FC236}">
                <a16:creationId xmlns:a16="http://schemas.microsoft.com/office/drawing/2014/main" id="{B2A94458-2764-458F-8694-712E02C876F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E756FD0-1477-487F-942C-4916CCAA96F3}"/>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651247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55FD9-D2FD-4A6F-A0A3-38AC6146A31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F3F1F93-C37A-4040-B110-214EDF1BC189}"/>
              </a:ext>
            </a:extLst>
          </p:cNvPr>
          <p:cNvSpPr>
            <a:spLocks noGrp="1"/>
          </p:cNvSpPr>
          <p:nvPr>
            <p:ph type="dt" sz="half" idx="10"/>
          </p:nvPr>
        </p:nvSpPr>
        <p:spPr/>
        <p:txBody>
          <a:bodyPr/>
          <a:lstStyle/>
          <a:p>
            <a:fld id="{5868E920-6A2A-4F59-B2CA-4EF79A0B3412}" type="datetime1">
              <a:rPr lang="en-US" smtClean="0"/>
              <a:t>2/17/2026</a:t>
            </a:fld>
            <a:endParaRPr lang="en-US"/>
          </a:p>
        </p:txBody>
      </p:sp>
      <p:sp>
        <p:nvSpPr>
          <p:cNvPr id="4" name="Footer Placeholder 3">
            <a:extLst>
              <a:ext uri="{FF2B5EF4-FFF2-40B4-BE49-F238E27FC236}">
                <a16:creationId xmlns:a16="http://schemas.microsoft.com/office/drawing/2014/main" id="{8D18230C-46C2-4A6F-A1E9-FB0499A1A8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6AB266D-C32C-4894-A69F-F54A8DE5E86E}"/>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17307882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C0AADBB-62F8-42E9-A549-B3C0943A3311}"/>
              </a:ext>
            </a:extLst>
          </p:cNvPr>
          <p:cNvSpPr>
            <a:spLocks noGrp="1"/>
          </p:cNvSpPr>
          <p:nvPr>
            <p:ph type="dt" sz="half" idx="10"/>
          </p:nvPr>
        </p:nvSpPr>
        <p:spPr/>
        <p:txBody>
          <a:bodyPr/>
          <a:lstStyle/>
          <a:p>
            <a:fld id="{879C2CC9-B982-4FB9-B69B-A81A390738AF}" type="datetime1">
              <a:rPr lang="en-US" smtClean="0"/>
              <a:t>2/17/2026</a:t>
            </a:fld>
            <a:endParaRPr lang="en-US"/>
          </a:p>
        </p:txBody>
      </p:sp>
      <p:sp>
        <p:nvSpPr>
          <p:cNvPr id="3" name="Footer Placeholder 2">
            <a:extLst>
              <a:ext uri="{FF2B5EF4-FFF2-40B4-BE49-F238E27FC236}">
                <a16:creationId xmlns:a16="http://schemas.microsoft.com/office/drawing/2014/main" id="{2AA73205-ECBE-45DF-9EF5-A6F4843A4F9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13332A2-4D99-4BC6-88B9-BA5B4DA57491}"/>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2131161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4B321-82AF-4384-9364-19B9E84D01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817EEA0-AAA4-4FE1-A8EA-6471B65F63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8D42E89-960D-4F3F-ADE0-AE6D0899B2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3126CF-7E17-4F10-BE41-FB3A3542EAC0}"/>
              </a:ext>
            </a:extLst>
          </p:cNvPr>
          <p:cNvSpPr>
            <a:spLocks noGrp="1"/>
          </p:cNvSpPr>
          <p:nvPr>
            <p:ph type="dt" sz="half" idx="10"/>
          </p:nvPr>
        </p:nvSpPr>
        <p:spPr/>
        <p:txBody>
          <a:bodyPr/>
          <a:lstStyle/>
          <a:p>
            <a:fld id="{472070DE-A03E-4BD0-AB86-8E866C73E0FA}" type="datetime1">
              <a:rPr lang="en-US" smtClean="0"/>
              <a:t>2/17/2026</a:t>
            </a:fld>
            <a:endParaRPr lang="en-US"/>
          </a:p>
        </p:txBody>
      </p:sp>
      <p:sp>
        <p:nvSpPr>
          <p:cNvPr id="6" name="Footer Placeholder 5">
            <a:extLst>
              <a:ext uri="{FF2B5EF4-FFF2-40B4-BE49-F238E27FC236}">
                <a16:creationId xmlns:a16="http://schemas.microsoft.com/office/drawing/2014/main" id="{4AA29245-9EAE-4279-A595-DFCA3E4C9D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A755FD-9863-49AD-9552-AA2677FE3D54}"/>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565930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14F11-E78B-457B-8EC4-0FA3A4E9AA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ACBD6A9-D484-48B7-87BF-47298C09FA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05A7D0A-6065-44C1-8DE3-F1E6E8247D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F16C6A-CEE9-4960-A290-8AA379219BFA}"/>
              </a:ext>
            </a:extLst>
          </p:cNvPr>
          <p:cNvSpPr>
            <a:spLocks noGrp="1"/>
          </p:cNvSpPr>
          <p:nvPr>
            <p:ph type="dt" sz="half" idx="10"/>
          </p:nvPr>
        </p:nvSpPr>
        <p:spPr/>
        <p:txBody>
          <a:bodyPr/>
          <a:lstStyle/>
          <a:p>
            <a:fld id="{0F6C90BB-1EA1-4EFD-AD4F-E27919FEAEF8}" type="datetime1">
              <a:rPr lang="en-US" smtClean="0"/>
              <a:t>2/17/2026</a:t>
            </a:fld>
            <a:endParaRPr lang="en-US"/>
          </a:p>
        </p:txBody>
      </p:sp>
      <p:sp>
        <p:nvSpPr>
          <p:cNvPr id="6" name="Footer Placeholder 5">
            <a:extLst>
              <a:ext uri="{FF2B5EF4-FFF2-40B4-BE49-F238E27FC236}">
                <a16:creationId xmlns:a16="http://schemas.microsoft.com/office/drawing/2014/main" id="{8671E52E-6284-469B-8B49-6EA1EC2366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CD8767-C34A-4B55-A5F3-57C4CFEC875F}"/>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16864061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1B2A4-B2D8-4506-A299-03310DA1210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CD5070A-AB1F-49B8-AE78-9CE77C20D75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ACD320-AAD9-4AFB-99C6-D5C9A99A1645}"/>
              </a:ext>
            </a:extLst>
          </p:cNvPr>
          <p:cNvSpPr>
            <a:spLocks noGrp="1"/>
          </p:cNvSpPr>
          <p:nvPr>
            <p:ph type="dt" sz="half" idx="10"/>
          </p:nvPr>
        </p:nvSpPr>
        <p:spPr/>
        <p:txBody>
          <a:bodyPr/>
          <a:lstStyle/>
          <a:p>
            <a:fld id="{4612FEBE-6ED6-4509-81F4-D962F3EAE295}" type="datetime1">
              <a:rPr lang="en-US" smtClean="0"/>
              <a:t>2/17/2026</a:t>
            </a:fld>
            <a:endParaRPr lang="en-US"/>
          </a:p>
        </p:txBody>
      </p:sp>
      <p:sp>
        <p:nvSpPr>
          <p:cNvPr id="5" name="Footer Placeholder 4">
            <a:extLst>
              <a:ext uri="{FF2B5EF4-FFF2-40B4-BE49-F238E27FC236}">
                <a16:creationId xmlns:a16="http://schemas.microsoft.com/office/drawing/2014/main" id="{4B807BF8-CAC3-4277-8CC0-E3BF398F9D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D76B5E-B856-4B66-9D60-6310D9CA29F5}"/>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701735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03CBE1-25D5-46E1-9483-28C609747D7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FB1C3D-8BF8-4DC1-AA52-C529D6A6BE7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4ED974-7306-448B-95EE-08BEB119315D}"/>
              </a:ext>
            </a:extLst>
          </p:cNvPr>
          <p:cNvSpPr>
            <a:spLocks noGrp="1"/>
          </p:cNvSpPr>
          <p:nvPr>
            <p:ph type="dt" sz="half" idx="10"/>
          </p:nvPr>
        </p:nvSpPr>
        <p:spPr/>
        <p:txBody>
          <a:bodyPr/>
          <a:lstStyle/>
          <a:p>
            <a:fld id="{B06EFE44-1B3F-4A46-B660-4B0D8CA79879}" type="datetime1">
              <a:rPr lang="en-US" smtClean="0"/>
              <a:t>2/17/2026</a:t>
            </a:fld>
            <a:endParaRPr lang="en-US"/>
          </a:p>
        </p:txBody>
      </p:sp>
      <p:sp>
        <p:nvSpPr>
          <p:cNvPr id="5" name="Footer Placeholder 4">
            <a:extLst>
              <a:ext uri="{FF2B5EF4-FFF2-40B4-BE49-F238E27FC236}">
                <a16:creationId xmlns:a16="http://schemas.microsoft.com/office/drawing/2014/main" id="{25EA1B54-EC63-4C66-A234-4547A62404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125CB3-940B-4132-98A9-7E8D28CD1C7F}"/>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22147420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EC99E4-10C4-FE4F-A037-3BE585B69196}" type="datetime1">
              <a:rPr lang="en-US" smtClean="0"/>
              <a:t>2/17/2026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9" name="Text Placeholder 8">
            <a:extLst>
              <a:ext uri="{FF2B5EF4-FFF2-40B4-BE49-F238E27FC236}">
                <a16:creationId xmlns:a16="http://schemas.microsoft.com/office/drawing/2014/main" id="{BAB5E596-5829-9A4B-A8F3-C5FE6B73C197}"/>
              </a:ext>
            </a:extLst>
          </p:cNvPr>
          <p:cNvSpPr>
            <a:spLocks noGrp="1"/>
          </p:cNvSpPr>
          <p:nvPr>
            <p:ph type="body" sz="quarter" idx="13"/>
          </p:nvPr>
        </p:nvSpPr>
        <p:spPr>
          <a:xfrm>
            <a:off x="1882775" y="2444750"/>
            <a:ext cx="8426450" cy="1968500"/>
          </a:xfrm>
          <a:solidFill>
            <a:srgbClr val="212539">
              <a:alpha val="63922"/>
            </a:srgbClr>
          </a:solidFill>
        </p:spPr>
        <p:txBody>
          <a:bodyPr anchor="ctr">
            <a:normAutofit/>
          </a:bodyPr>
          <a:lstStyle>
            <a:lvl1pPr marL="0" indent="0" algn="ctr">
              <a:buNone/>
              <a:defRPr sz="6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9095466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descr="A landscape with a city and mountains&#10;&#10;Description automatically generated">
            <a:extLst>
              <a:ext uri="{FF2B5EF4-FFF2-40B4-BE49-F238E27FC236}">
                <a16:creationId xmlns:a16="http://schemas.microsoft.com/office/drawing/2014/main" id="{7BC8BD13-74F4-E1C2-E4B9-8AE23D017954}"/>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6" name="Title 1">
            <a:extLst>
              <a:ext uri="{FF2B5EF4-FFF2-40B4-BE49-F238E27FC236}">
                <a16:creationId xmlns:a16="http://schemas.microsoft.com/office/drawing/2014/main" id="{8156C4DA-EA5A-1CD9-417C-934A92721B36}"/>
              </a:ext>
            </a:extLst>
          </p:cNvPr>
          <p:cNvSpPr>
            <a:spLocks noGrp="1"/>
          </p:cNvSpPr>
          <p:nvPr>
            <p:ph type="ctrTitle"/>
          </p:nvPr>
        </p:nvSpPr>
        <p:spPr>
          <a:xfrm>
            <a:off x="526942" y="2309556"/>
            <a:ext cx="10296041" cy="995766"/>
          </a:xfrm>
        </p:spPr>
        <p:txBody>
          <a:bodyPr anchor="b">
            <a:normAutofit/>
          </a:bodyPr>
          <a:lstStyle>
            <a:lvl1pPr algn="l">
              <a:defRPr sz="4000" b="1"/>
            </a:lvl1pPr>
          </a:lstStyle>
          <a:p>
            <a:r>
              <a:rPr lang="en-US"/>
              <a:t>Click to edit Master title style</a:t>
            </a:r>
          </a:p>
        </p:txBody>
      </p:sp>
      <p:sp>
        <p:nvSpPr>
          <p:cNvPr id="7" name="Subtitle 2">
            <a:extLst>
              <a:ext uri="{FF2B5EF4-FFF2-40B4-BE49-F238E27FC236}">
                <a16:creationId xmlns:a16="http://schemas.microsoft.com/office/drawing/2014/main" id="{74A68B17-2D78-1BF7-A44F-9CC2DB7ED0D2}"/>
              </a:ext>
            </a:extLst>
          </p:cNvPr>
          <p:cNvSpPr>
            <a:spLocks noGrp="1"/>
          </p:cNvSpPr>
          <p:nvPr>
            <p:ph type="subTitle" idx="1"/>
          </p:nvPr>
        </p:nvSpPr>
        <p:spPr>
          <a:xfrm>
            <a:off x="526942" y="3495471"/>
            <a:ext cx="9144000" cy="756195"/>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descr="A blue and green logo&#10;&#10;Description automatically generated">
            <a:extLst>
              <a:ext uri="{FF2B5EF4-FFF2-40B4-BE49-F238E27FC236}">
                <a16:creationId xmlns:a16="http://schemas.microsoft.com/office/drawing/2014/main" id="{34EDDE14-F8C3-18BF-505A-5C1EE04BBFB1}"/>
              </a:ext>
            </a:extLst>
          </p:cNvPr>
          <p:cNvPicPr>
            <a:picLocks noChangeAspect="1"/>
          </p:cNvPicPr>
          <p:nvPr userDrawn="1"/>
        </p:nvPicPr>
        <p:blipFill>
          <a:blip r:embed="rId3"/>
          <a:stretch>
            <a:fillRect/>
          </a:stretch>
        </p:blipFill>
        <p:spPr>
          <a:xfrm>
            <a:off x="563248" y="382977"/>
            <a:ext cx="1985562" cy="1428616"/>
          </a:xfrm>
          <a:prstGeom prst="rect">
            <a:avLst/>
          </a:prstGeom>
        </p:spPr>
      </p:pic>
      <p:sp>
        <p:nvSpPr>
          <p:cNvPr id="9" name="Title 1">
            <a:extLst>
              <a:ext uri="{FF2B5EF4-FFF2-40B4-BE49-F238E27FC236}">
                <a16:creationId xmlns:a16="http://schemas.microsoft.com/office/drawing/2014/main" id="{3CF3B444-62AB-7217-EBA8-3F28F2FA6FD7}"/>
              </a:ext>
            </a:extLst>
          </p:cNvPr>
          <p:cNvSpPr txBox="1">
            <a:spLocks/>
          </p:cNvSpPr>
          <p:nvPr userDrawn="1"/>
        </p:nvSpPr>
        <p:spPr>
          <a:xfrm>
            <a:off x="4619794" y="6408710"/>
            <a:ext cx="7588468" cy="449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600" i="1">
                <a:solidFill>
                  <a:schemeClr val="bg1"/>
                </a:solidFill>
                <a:latin typeface="Arial" panose="020B0604020202020204" pitchFamily="34" charset="0"/>
                <a:cs typeface="Arial" panose="020B0604020202020204" pitchFamily="34" charset="0"/>
              </a:rPr>
              <a:t>This program is made possible under a cooperative agreement with US EPA</a:t>
            </a:r>
            <a:r>
              <a:rPr lang="en-US" sz="1600" i="1">
                <a:solidFill>
                  <a:schemeClr val="bg1"/>
                </a:solidFill>
                <a:latin typeface="Montserrat" pitchFamily="2" charset="77"/>
              </a:rPr>
              <a:t>.</a:t>
            </a:r>
          </a:p>
        </p:txBody>
      </p:sp>
      <p:sp>
        <p:nvSpPr>
          <p:cNvPr id="10" name="Title 1">
            <a:extLst>
              <a:ext uri="{FF2B5EF4-FFF2-40B4-BE49-F238E27FC236}">
                <a16:creationId xmlns:a16="http://schemas.microsoft.com/office/drawing/2014/main" id="{9065023F-E1F9-32DC-DC1B-034B93C178C5}"/>
              </a:ext>
            </a:extLst>
          </p:cNvPr>
          <p:cNvSpPr txBox="1">
            <a:spLocks/>
          </p:cNvSpPr>
          <p:nvPr userDrawn="1"/>
        </p:nvSpPr>
        <p:spPr>
          <a:xfrm>
            <a:off x="200691" y="6408710"/>
            <a:ext cx="2710676" cy="449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600" b="1">
                <a:solidFill>
                  <a:schemeClr val="bg1"/>
                </a:solidFill>
                <a:latin typeface="Arial" panose="020B0604020202020204" pitchFamily="34" charset="0"/>
                <a:cs typeface="Arial" panose="020B0604020202020204" pitchFamily="34" charset="0"/>
              </a:rPr>
              <a:t>www.efcnetwork.org</a:t>
            </a:r>
          </a:p>
        </p:txBody>
      </p:sp>
    </p:spTree>
    <p:extLst>
      <p:ext uri="{BB962C8B-B14F-4D97-AF65-F5344CB8AC3E}">
        <p14:creationId xmlns:p14="http://schemas.microsoft.com/office/powerpoint/2010/main" val="890116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mp; Content">
    <p:spTree>
      <p:nvGrpSpPr>
        <p:cNvPr id="1" name=""/>
        <p:cNvGrpSpPr/>
        <p:nvPr/>
      </p:nvGrpSpPr>
      <p:grpSpPr>
        <a:xfrm>
          <a:off x="0" y="0"/>
          <a:ext cx="0" cy="0"/>
          <a:chOff x="0" y="0"/>
          <a:chExt cx="0" cy="0"/>
        </a:xfrm>
      </p:grpSpPr>
      <p:pic>
        <p:nvPicPr>
          <p:cNvPr id="7" name="Picture 6" descr="Logo&#10;&#10;Description automatically generated with low confidence">
            <a:extLst>
              <a:ext uri="{FF2B5EF4-FFF2-40B4-BE49-F238E27FC236}">
                <a16:creationId xmlns:a16="http://schemas.microsoft.com/office/drawing/2014/main" id="{359F4509-D51B-F277-4724-89DFB5351A1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1" y="-5117941"/>
            <a:ext cx="1956117" cy="12192002"/>
          </a:xfrm>
          <a:prstGeom prst="rect">
            <a:avLst/>
          </a:prstGeom>
        </p:spPr>
      </p:pic>
      <p:sp>
        <p:nvSpPr>
          <p:cNvPr id="2" name="Title 1">
            <a:extLst>
              <a:ext uri="{FF2B5EF4-FFF2-40B4-BE49-F238E27FC236}">
                <a16:creationId xmlns:a16="http://schemas.microsoft.com/office/drawing/2014/main" id="{C09B3F40-888B-A351-0E7D-6297F99641DF}"/>
              </a:ext>
            </a:extLst>
          </p:cNvPr>
          <p:cNvSpPr>
            <a:spLocks noGrp="1"/>
          </p:cNvSpPr>
          <p:nvPr>
            <p:ph type="title"/>
          </p:nvPr>
        </p:nvSpPr>
        <p:spPr>
          <a:xfrm>
            <a:off x="178443" y="-213609"/>
            <a:ext cx="10515600" cy="1325563"/>
          </a:xfrm>
        </p:spPr>
        <p:txBody>
          <a:bodyPr/>
          <a:lstStyle>
            <a:lvl1pPr>
              <a:defRPr>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271F8EF7-84EE-593B-9926-705149627BF9}"/>
              </a:ext>
            </a:extLst>
          </p:cNvPr>
          <p:cNvSpPr>
            <a:spLocks noGrp="1"/>
          </p:cNvSpPr>
          <p:nvPr>
            <p:ph idx="1"/>
          </p:nvPr>
        </p:nvSpPr>
        <p:spPr>
          <a:xfrm>
            <a:off x="838199" y="1956119"/>
            <a:ext cx="10515600" cy="4351338"/>
          </a:xfrm>
        </p:spPr>
        <p:txBody>
          <a:bodyPr/>
          <a:lstStyle>
            <a:lvl1pPr>
              <a:defRPr>
                <a:solidFill>
                  <a:srgbClr val="666666"/>
                </a:solidFill>
                <a:latin typeface="Arial" panose="020B0604020202020204" pitchFamily="34" charset="0"/>
                <a:cs typeface="Arial" panose="020B0604020202020204" pitchFamily="34" charset="0"/>
              </a:defRPr>
            </a:lvl1pPr>
            <a:lvl2pPr>
              <a:defRPr>
                <a:solidFill>
                  <a:srgbClr val="666666"/>
                </a:solidFill>
                <a:latin typeface="Arial" panose="020B0604020202020204" pitchFamily="34" charset="0"/>
                <a:cs typeface="Arial" panose="020B0604020202020204" pitchFamily="34" charset="0"/>
              </a:defRPr>
            </a:lvl2pPr>
            <a:lvl3pPr>
              <a:defRPr>
                <a:solidFill>
                  <a:srgbClr val="666666"/>
                </a:solidFill>
                <a:latin typeface="Arial" panose="020B0604020202020204" pitchFamily="34" charset="0"/>
                <a:cs typeface="Arial" panose="020B0604020202020204" pitchFamily="34" charset="0"/>
              </a:defRPr>
            </a:lvl3pPr>
            <a:lvl4pPr>
              <a:defRPr>
                <a:solidFill>
                  <a:srgbClr val="666666"/>
                </a:solidFill>
                <a:latin typeface="Arial" panose="020B0604020202020204" pitchFamily="34" charset="0"/>
                <a:cs typeface="Arial" panose="020B0604020202020204" pitchFamily="34" charset="0"/>
              </a:defRPr>
            </a:lvl4pPr>
            <a:lvl5pPr>
              <a:defRPr>
                <a:solidFill>
                  <a:srgbClr val="666666"/>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blue and green logo&#10;&#10;Description automatically generated">
            <a:extLst>
              <a:ext uri="{FF2B5EF4-FFF2-40B4-BE49-F238E27FC236}">
                <a16:creationId xmlns:a16="http://schemas.microsoft.com/office/drawing/2014/main" id="{F7580EEA-2D7C-14C0-C245-BAA0EDB8AF94}"/>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8683320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mp;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B3F40-888B-A351-0E7D-6297F99641DF}"/>
              </a:ext>
            </a:extLst>
          </p:cNvPr>
          <p:cNvSpPr>
            <a:spLocks noGrp="1"/>
          </p:cNvSpPr>
          <p:nvPr>
            <p:ph type="title"/>
          </p:nvPr>
        </p:nvSpPr>
        <p:spPr>
          <a:xfrm>
            <a:off x="388305" y="0"/>
            <a:ext cx="10515600" cy="1325563"/>
          </a:xfrm>
        </p:spPr>
        <p:txBody>
          <a:bodyPr/>
          <a:lstStyle>
            <a:lvl1pPr>
              <a:defRPr>
                <a:solidFill>
                  <a:srgbClr val="00419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271F8EF7-84EE-593B-9926-705149627BF9}"/>
              </a:ext>
            </a:extLst>
          </p:cNvPr>
          <p:cNvSpPr>
            <a:spLocks noGrp="1"/>
          </p:cNvSpPr>
          <p:nvPr>
            <p:ph idx="1"/>
          </p:nvPr>
        </p:nvSpPr>
        <p:spPr>
          <a:xfrm>
            <a:off x="838199" y="1633928"/>
            <a:ext cx="10515600" cy="4673529"/>
          </a:xfrm>
        </p:spPr>
        <p:txBody>
          <a:bodyPr/>
          <a:lstStyle>
            <a:lvl1pPr>
              <a:defRPr>
                <a:solidFill>
                  <a:srgbClr val="666666"/>
                </a:solidFill>
                <a:latin typeface="Arial" panose="020B0604020202020204" pitchFamily="34" charset="0"/>
                <a:cs typeface="Arial" panose="020B0604020202020204" pitchFamily="34" charset="0"/>
              </a:defRPr>
            </a:lvl1pPr>
            <a:lvl2pPr>
              <a:defRPr>
                <a:solidFill>
                  <a:srgbClr val="666666"/>
                </a:solidFill>
                <a:latin typeface="Arial" panose="020B0604020202020204" pitchFamily="34" charset="0"/>
                <a:cs typeface="Arial" panose="020B0604020202020204" pitchFamily="34" charset="0"/>
              </a:defRPr>
            </a:lvl2pPr>
            <a:lvl3pPr>
              <a:defRPr>
                <a:solidFill>
                  <a:srgbClr val="666666"/>
                </a:solidFill>
                <a:latin typeface="Arial" panose="020B0604020202020204" pitchFamily="34" charset="0"/>
                <a:cs typeface="Arial" panose="020B0604020202020204" pitchFamily="34" charset="0"/>
              </a:defRPr>
            </a:lvl3pPr>
            <a:lvl4pPr>
              <a:defRPr>
                <a:solidFill>
                  <a:srgbClr val="666666"/>
                </a:solidFill>
                <a:latin typeface="Arial" panose="020B0604020202020204" pitchFamily="34" charset="0"/>
                <a:cs typeface="Arial" panose="020B0604020202020204" pitchFamily="34" charset="0"/>
              </a:defRPr>
            </a:lvl4pPr>
            <a:lvl5pPr>
              <a:defRPr>
                <a:solidFill>
                  <a:srgbClr val="666666"/>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blue and green logo&#10;&#10;Description automatically generated">
            <a:extLst>
              <a:ext uri="{FF2B5EF4-FFF2-40B4-BE49-F238E27FC236}">
                <a16:creationId xmlns:a16="http://schemas.microsoft.com/office/drawing/2014/main" id="{856016C0-4187-D330-32D4-D75243497E2B}"/>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4970812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rgbClr val="00419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1B366-76AE-C6BD-98EB-3BBDEB93F90D}"/>
              </a:ext>
            </a:extLst>
          </p:cNvPr>
          <p:cNvSpPr>
            <a:spLocks noGrp="1"/>
          </p:cNvSpPr>
          <p:nvPr>
            <p:ph type="title"/>
          </p:nvPr>
        </p:nvSpPr>
        <p:spPr>
          <a:xfrm>
            <a:off x="838200" y="1203751"/>
            <a:ext cx="10515600" cy="2852737"/>
          </a:xfrm>
        </p:spPr>
        <p:txBody>
          <a:bodyPr anchor="b"/>
          <a:lstStyle>
            <a:lvl1pPr>
              <a:defRPr sz="6000" b="1" baseline="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316897BF-C571-E788-B2C2-395E77D9400D}"/>
              </a:ext>
            </a:extLst>
          </p:cNvPr>
          <p:cNvSpPr>
            <a:spLocks noGrp="1"/>
          </p:cNvSpPr>
          <p:nvPr>
            <p:ph type="body" idx="1"/>
          </p:nvPr>
        </p:nvSpPr>
        <p:spPr>
          <a:xfrm>
            <a:off x="838200" y="4227880"/>
            <a:ext cx="10515600" cy="1500187"/>
          </a:xfrm>
        </p:spPr>
        <p:txBody>
          <a:bodyPr/>
          <a:lstStyle>
            <a:lvl1pPr marL="0" indent="0">
              <a:buNone/>
              <a:defRPr sz="2400" baseline="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white logo with a person in the middle&#10;&#10;Description automatically generated">
            <a:extLst>
              <a:ext uri="{FF2B5EF4-FFF2-40B4-BE49-F238E27FC236}">
                <a16:creationId xmlns:a16="http://schemas.microsoft.com/office/drawing/2014/main" id="{7B64DE3D-CA00-7EC7-B097-F1031B9BF259}"/>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3059788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Header 2">
    <p:bg>
      <p:bgPr>
        <a:solidFill>
          <a:schemeClr val="bg1"/>
        </a:solidFill>
        <a:effectLst/>
      </p:bgPr>
    </p:bg>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16FEC3A8-005A-8518-34C9-4C89FA14F4C9}"/>
              </a:ext>
            </a:extLst>
          </p:cNvPr>
          <p:cNvSpPr>
            <a:spLocks noGrp="1"/>
          </p:cNvSpPr>
          <p:nvPr>
            <p:ph type="body" idx="1"/>
          </p:nvPr>
        </p:nvSpPr>
        <p:spPr>
          <a:xfrm>
            <a:off x="838200" y="411608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 name="Title 1">
            <a:extLst>
              <a:ext uri="{FF2B5EF4-FFF2-40B4-BE49-F238E27FC236}">
                <a16:creationId xmlns:a16="http://schemas.microsoft.com/office/drawing/2014/main" id="{28A17A0D-3743-96FC-1067-BB75452DD20B}"/>
              </a:ext>
            </a:extLst>
          </p:cNvPr>
          <p:cNvSpPr>
            <a:spLocks noGrp="1"/>
          </p:cNvSpPr>
          <p:nvPr>
            <p:ph type="ctrTitle"/>
          </p:nvPr>
        </p:nvSpPr>
        <p:spPr>
          <a:xfrm>
            <a:off x="838200" y="1558701"/>
            <a:ext cx="10515599" cy="2387600"/>
          </a:xfrm>
        </p:spPr>
        <p:txBody>
          <a:bodyPr anchor="b"/>
          <a:lstStyle>
            <a:lvl1pPr algn="l">
              <a:defRPr sz="6000" b="1"/>
            </a:lvl1pPr>
          </a:lstStyle>
          <a:p>
            <a:r>
              <a:rPr lang="en-US"/>
              <a:t>Click to edit Master title style</a:t>
            </a:r>
          </a:p>
        </p:txBody>
      </p:sp>
      <p:pic>
        <p:nvPicPr>
          <p:cNvPr id="2" name="Picture 1" descr="A blue and green logo&#10;&#10;Description automatically generated">
            <a:extLst>
              <a:ext uri="{FF2B5EF4-FFF2-40B4-BE49-F238E27FC236}">
                <a16:creationId xmlns:a16="http://schemas.microsoft.com/office/drawing/2014/main" id="{8B1D341D-1171-4F07-2176-69700DC19ED9}"/>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9081772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7B574-AD3C-584C-6491-8CEA35504DB8}"/>
              </a:ext>
            </a:extLst>
          </p:cNvPr>
          <p:cNvSpPr>
            <a:spLocks noGrp="1"/>
          </p:cNvSpPr>
          <p:nvPr>
            <p:ph type="title"/>
          </p:nvPr>
        </p:nvSpPr>
        <p:spPr>
          <a:xfrm>
            <a:off x="341244" y="0"/>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CB05446E-D19E-E1E3-6999-0819A916E3D3}"/>
              </a:ext>
            </a:extLst>
          </p:cNvPr>
          <p:cNvSpPr>
            <a:spLocks noGrp="1"/>
          </p:cNvSpPr>
          <p:nvPr>
            <p:ph sz="half" idx="1"/>
          </p:nvPr>
        </p:nvSpPr>
        <p:spPr>
          <a:xfrm>
            <a:off x="675861" y="1325563"/>
            <a:ext cx="5343939" cy="485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6FAF1B-A212-D81D-A564-F4917A9E099D}"/>
              </a:ext>
            </a:extLst>
          </p:cNvPr>
          <p:cNvSpPr>
            <a:spLocks noGrp="1"/>
          </p:cNvSpPr>
          <p:nvPr>
            <p:ph sz="half" idx="2"/>
          </p:nvPr>
        </p:nvSpPr>
        <p:spPr>
          <a:xfrm>
            <a:off x="6096000" y="1325563"/>
            <a:ext cx="5257800" cy="485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blue and green logo&#10;&#10;Description automatically generated">
            <a:extLst>
              <a:ext uri="{FF2B5EF4-FFF2-40B4-BE49-F238E27FC236}">
                <a16:creationId xmlns:a16="http://schemas.microsoft.com/office/drawing/2014/main" id="{20FC17E6-18FE-D9D8-95C4-8C8678F0A0C3}"/>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5358977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2">
    <p:spTree>
      <p:nvGrpSpPr>
        <p:cNvPr id="1" name=""/>
        <p:cNvGrpSpPr/>
        <p:nvPr/>
      </p:nvGrpSpPr>
      <p:grpSpPr>
        <a:xfrm>
          <a:off x="0" y="0"/>
          <a:ext cx="0" cy="0"/>
          <a:chOff x="0" y="0"/>
          <a:chExt cx="0" cy="0"/>
        </a:xfrm>
      </p:grpSpPr>
      <p:pic>
        <p:nvPicPr>
          <p:cNvPr id="5" name="Picture 4" descr="Logo&#10;&#10;Description automatically generated with low confidence">
            <a:extLst>
              <a:ext uri="{FF2B5EF4-FFF2-40B4-BE49-F238E27FC236}">
                <a16:creationId xmlns:a16="http://schemas.microsoft.com/office/drawing/2014/main" id="{B4253E7F-FADE-16C6-0522-55CEAB39971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9847B574-AD3C-584C-6491-8CEA35504DB8}"/>
              </a:ext>
            </a:extLst>
          </p:cNvPr>
          <p:cNvSpPr>
            <a:spLocks noGrp="1"/>
          </p:cNvSpPr>
          <p:nvPr>
            <p:ph type="title"/>
          </p:nvPr>
        </p:nvSpPr>
        <p:spPr>
          <a:xfrm>
            <a:off x="116777" y="-194872"/>
            <a:ext cx="10515600" cy="1325563"/>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CB05446E-D19E-E1E3-6999-0819A916E3D3}"/>
              </a:ext>
            </a:extLst>
          </p:cNvPr>
          <p:cNvSpPr>
            <a:spLocks noGrp="1"/>
          </p:cNvSpPr>
          <p:nvPr>
            <p:ph sz="half" idx="1"/>
          </p:nvPr>
        </p:nvSpPr>
        <p:spPr>
          <a:xfrm>
            <a:off x="675861" y="2008682"/>
            <a:ext cx="5343939" cy="4168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6FAF1B-A212-D81D-A564-F4917A9E099D}"/>
              </a:ext>
            </a:extLst>
          </p:cNvPr>
          <p:cNvSpPr>
            <a:spLocks noGrp="1"/>
          </p:cNvSpPr>
          <p:nvPr>
            <p:ph sz="half" idx="2"/>
          </p:nvPr>
        </p:nvSpPr>
        <p:spPr>
          <a:xfrm>
            <a:off x="6096000" y="2008682"/>
            <a:ext cx="5257800" cy="4168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blue and green logo&#10;&#10;Description automatically generated">
            <a:extLst>
              <a:ext uri="{FF2B5EF4-FFF2-40B4-BE49-F238E27FC236}">
                <a16:creationId xmlns:a16="http://schemas.microsoft.com/office/drawing/2014/main" id="{D69A026B-1BCA-38ED-8AF3-E538D6F20C65}"/>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7863071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Logo&#10;&#10;Description automatically generated with low confidence">
            <a:extLst>
              <a:ext uri="{FF2B5EF4-FFF2-40B4-BE49-F238E27FC236}">
                <a16:creationId xmlns:a16="http://schemas.microsoft.com/office/drawing/2014/main" id="{FBD78533-BBED-4E01-FA9C-6BAE0EF6C36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FE027A27-E506-C788-85F4-68886D2A8AA7}"/>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a:t>Click to edit Master title style</a:t>
            </a:r>
          </a:p>
        </p:txBody>
      </p:sp>
      <p:pic>
        <p:nvPicPr>
          <p:cNvPr id="8" name="Picture 7" descr="A blue and green logo&#10;&#10;Description automatically generated">
            <a:extLst>
              <a:ext uri="{FF2B5EF4-FFF2-40B4-BE49-F238E27FC236}">
                <a16:creationId xmlns:a16="http://schemas.microsoft.com/office/drawing/2014/main" id="{23742817-F3DA-F1E0-CCE6-0E2496300CBD}"/>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639403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mparison 2">
    <p:bg>
      <p:bgPr>
        <a:solidFill>
          <a:srgbClr val="004190"/>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938213" y="1356127"/>
            <a:ext cx="5157787"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912811" y="2311801"/>
            <a:ext cx="5157787"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248399" y="1356127"/>
            <a:ext cx="5183188"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248399" y="2295926"/>
            <a:ext cx="5183188"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A643A92B-146F-696C-561D-880AC0D096D5}"/>
              </a:ext>
            </a:extLst>
          </p:cNvPr>
          <p:cNvSpPr>
            <a:spLocks noGrp="1"/>
          </p:cNvSpPr>
          <p:nvPr>
            <p:ph type="title"/>
          </p:nvPr>
        </p:nvSpPr>
        <p:spPr>
          <a:xfrm>
            <a:off x="251689" y="-101198"/>
            <a:ext cx="10515600" cy="1325563"/>
          </a:xfrm>
        </p:spPr>
        <p:txBody>
          <a:bodyPr/>
          <a:lstStyle>
            <a:lvl1pPr>
              <a:defRPr baseline="0">
                <a:solidFill>
                  <a:schemeClr val="bg1"/>
                </a:solidFill>
              </a:defRPr>
            </a:lvl1pPr>
          </a:lstStyle>
          <a:p>
            <a:r>
              <a:rPr lang="en-US"/>
              <a:t>Click to edit Master title style</a:t>
            </a:r>
          </a:p>
        </p:txBody>
      </p:sp>
      <p:pic>
        <p:nvPicPr>
          <p:cNvPr id="2" name="Picture 1" descr="A white logo with a person in the middle&#10;&#10;Description automatically generated">
            <a:extLst>
              <a:ext uri="{FF2B5EF4-FFF2-40B4-BE49-F238E27FC236}">
                <a16:creationId xmlns:a16="http://schemas.microsoft.com/office/drawing/2014/main" id="{65CC1688-598B-C576-9D52-CADD3A50A28E}"/>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4741766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descr="Logo&#10;&#10;Description automatically generated with low confidence">
            <a:extLst>
              <a:ext uri="{FF2B5EF4-FFF2-40B4-BE49-F238E27FC236}">
                <a16:creationId xmlns:a16="http://schemas.microsoft.com/office/drawing/2014/main" id="{AA11B16A-0B80-0E60-A999-38D35C9A13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7942"/>
            <a:ext cx="1956117" cy="12192002"/>
          </a:xfrm>
          <a:prstGeom prst="rect">
            <a:avLst/>
          </a:prstGeom>
        </p:spPr>
      </p:pic>
      <p:sp>
        <p:nvSpPr>
          <p:cNvPr id="4" name="Title 1">
            <a:extLst>
              <a:ext uri="{FF2B5EF4-FFF2-40B4-BE49-F238E27FC236}">
                <a16:creationId xmlns:a16="http://schemas.microsoft.com/office/drawing/2014/main" id="{947B9550-4E56-A0ED-667D-F21A428F45CB}"/>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a:t>Click to edit Master title style</a:t>
            </a:r>
          </a:p>
        </p:txBody>
      </p:sp>
      <p:pic>
        <p:nvPicPr>
          <p:cNvPr id="2" name="Picture 1" descr="A blue and green logo&#10;&#10;Description automatically generated">
            <a:extLst>
              <a:ext uri="{FF2B5EF4-FFF2-40B4-BE49-F238E27FC236}">
                <a16:creationId xmlns:a16="http://schemas.microsoft.com/office/drawing/2014/main" id="{4FF29EA4-55B2-3C5C-4EFF-A3E7CFC12B2B}"/>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6087640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D6F4E-B3D8-BEB0-A313-1451E704158C}"/>
              </a:ext>
            </a:extLst>
          </p:cNvPr>
          <p:cNvSpPr>
            <a:spLocks noGrp="1"/>
          </p:cNvSpPr>
          <p:nvPr>
            <p:ph type="title"/>
          </p:nvPr>
        </p:nvSpPr>
        <p:spPr>
          <a:xfrm>
            <a:off x="313266" y="283622"/>
            <a:ext cx="10515600" cy="1325563"/>
          </a:xfrm>
        </p:spPr>
        <p:txBody>
          <a:bodyPr/>
          <a:lstStyle/>
          <a:p>
            <a:r>
              <a:rPr lang="en-US"/>
              <a:t>Click to edit Master title style</a:t>
            </a:r>
          </a:p>
        </p:txBody>
      </p:sp>
      <p:pic>
        <p:nvPicPr>
          <p:cNvPr id="4" name="Picture 3" descr="A blue and green logo&#10;&#10;Description automatically generated">
            <a:extLst>
              <a:ext uri="{FF2B5EF4-FFF2-40B4-BE49-F238E27FC236}">
                <a16:creationId xmlns:a16="http://schemas.microsoft.com/office/drawing/2014/main" id="{13510A3A-1CC2-97B4-8828-76EFB48F1F19}"/>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8455158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Only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85908-0594-5449-58E8-07050DD31734}"/>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pic>
        <p:nvPicPr>
          <p:cNvPr id="4" name="Picture 3" descr="A white logo with a person in the middle&#10;&#10;Description automatically generated">
            <a:extLst>
              <a:ext uri="{FF2B5EF4-FFF2-40B4-BE49-F238E27FC236}">
                <a16:creationId xmlns:a16="http://schemas.microsoft.com/office/drawing/2014/main" id="{638E1F0E-57C9-BCE3-14A8-5AD1D7304546}"/>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36485478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91CC-AB56-F9BA-CBB8-80134559A0B0}"/>
              </a:ext>
            </a:extLst>
          </p:cNvPr>
          <p:cNvSpPr>
            <a:spLocks noGrp="1"/>
          </p:cNvSpPr>
          <p:nvPr>
            <p:ph type="title"/>
          </p:nvPr>
        </p:nvSpPr>
        <p:spPr>
          <a:xfrm>
            <a:off x="836612" y="257175"/>
            <a:ext cx="3932237" cy="1600200"/>
          </a:xfrm>
        </p:spPr>
        <p:txBody>
          <a:bodyPr anchor="b"/>
          <a:lstStyle>
            <a:lvl1pPr>
              <a:defRPr sz="3200" b="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8AEB1D9A-2D18-3AD0-81CE-284D2DFE2689}"/>
              </a:ext>
            </a:extLst>
          </p:cNvPr>
          <p:cNvSpPr>
            <a:spLocks noGrp="1"/>
          </p:cNvSpPr>
          <p:nvPr>
            <p:ph type="pic" idx="1"/>
          </p:nvPr>
        </p:nvSpPr>
        <p:spPr>
          <a:xfrm>
            <a:off x="5183188" y="987425"/>
            <a:ext cx="6172200" cy="4873625"/>
          </a:xfr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A746005-9878-908D-447A-7DAD1907569B}"/>
              </a:ext>
            </a:extLst>
          </p:cNvPr>
          <p:cNvSpPr>
            <a:spLocks noGrp="1"/>
          </p:cNvSpPr>
          <p:nvPr>
            <p:ph type="body" sz="half" idx="2"/>
          </p:nvPr>
        </p:nvSpPr>
        <p:spPr>
          <a:xfrm>
            <a:off x="839788" y="2057400"/>
            <a:ext cx="3932237" cy="3811588"/>
          </a:xfrm>
        </p:spPr>
        <p:txBody>
          <a:bodyPr/>
          <a:lstStyle>
            <a:lvl1pPr marL="0" indent="0">
              <a:buNone/>
              <a:defRPr sz="1600">
                <a:solidFill>
                  <a:srgbClr val="66666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6" name="Picture 5" descr="A blue and green logo&#10;&#10;Description automatically generated">
            <a:extLst>
              <a:ext uri="{FF2B5EF4-FFF2-40B4-BE49-F238E27FC236}">
                <a16:creationId xmlns:a16="http://schemas.microsoft.com/office/drawing/2014/main" id="{39B8AEAA-A755-31F1-8AC0-D236BC88E3EC}"/>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1012156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rgbClr val="00419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66005-1015-E2B7-C316-65B10D0CA819}"/>
              </a:ext>
            </a:extLst>
          </p:cNvPr>
          <p:cNvSpPr>
            <a:spLocks noGrp="1"/>
          </p:cNvSpPr>
          <p:nvPr>
            <p:ph type="title"/>
          </p:nvPr>
        </p:nvSpPr>
        <p:spPr>
          <a:xfrm>
            <a:off x="808600" y="187325"/>
            <a:ext cx="3932237" cy="1600200"/>
          </a:xfrm>
        </p:spPr>
        <p:txBody>
          <a:bodyPr anchor="b"/>
          <a:lstStyle>
            <a:lvl1pPr>
              <a:defRPr sz="3200" b="1" baseline="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A53B261-BC1D-7038-F5A6-968C1F5851C8}"/>
              </a:ext>
            </a:extLst>
          </p:cNvPr>
          <p:cNvSpPr>
            <a:spLocks noGrp="1"/>
          </p:cNvSpPr>
          <p:nvPr>
            <p:ph idx="1"/>
          </p:nvPr>
        </p:nvSpPr>
        <p:spPr>
          <a:xfrm>
            <a:off x="5183188" y="987425"/>
            <a:ext cx="6172200" cy="4873625"/>
          </a:xfrm>
        </p:spPr>
        <p:txBody>
          <a:bodyPr/>
          <a:lstStyle>
            <a:lvl1pPr>
              <a:defRPr sz="3200" baseline="0">
                <a:solidFill>
                  <a:schemeClr val="bg1"/>
                </a:solidFill>
              </a:defRPr>
            </a:lvl1pPr>
            <a:lvl2pPr>
              <a:defRPr sz="2800" baseline="0">
                <a:solidFill>
                  <a:schemeClr val="bg1"/>
                </a:solidFill>
              </a:defRPr>
            </a:lvl2pPr>
            <a:lvl3pPr>
              <a:defRPr sz="2400" baseline="0">
                <a:solidFill>
                  <a:schemeClr val="bg1"/>
                </a:solidFill>
              </a:defRPr>
            </a:lvl3pPr>
            <a:lvl4pPr>
              <a:defRPr sz="2000" baseline="0">
                <a:solidFill>
                  <a:schemeClr val="bg1"/>
                </a:solidFill>
              </a:defRPr>
            </a:lvl4pPr>
            <a:lvl5pPr>
              <a:defRPr sz="2000" baseline="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876ACE6-BA9D-D4A8-4C8A-E853BFBEFF2A}"/>
              </a:ext>
            </a:extLst>
          </p:cNvPr>
          <p:cNvSpPr>
            <a:spLocks noGrp="1"/>
          </p:cNvSpPr>
          <p:nvPr>
            <p:ph type="body" sz="half" idx="2"/>
          </p:nvPr>
        </p:nvSpPr>
        <p:spPr>
          <a:xfrm>
            <a:off x="839788" y="2057400"/>
            <a:ext cx="3932237" cy="3811588"/>
          </a:xfrm>
        </p:spPr>
        <p:txBody>
          <a:bodyPr/>
          <a:lstStyle>
            <a:lvl1pPr marL="0" indent="0">
              <a:buNone/>
              <a:defRPr sz="1600"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5" name="Picture 4" descr="A white logo with a person in the middle&#10;&#10;Description automatically generated">
            <a:extLst>
              <a:ext uri="{FF2B5EF4-FFF2-40B4-BE49-F238E27FC236}">
                <a16:creationId xmlns:a16="http://schemas.microsoft.com/office/drawing/2014/main" id="{2EF7CC0B-C595-738A-02F7-571D1C3E0E4A}"/>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22335067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mp; Horizont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0" y="209230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cartoon of a village&#10;&#10;Description automatically generated">
            <a:extLst>
              <a:ext uri="{FF2B5EF4-FFF2-40B4-BE49-F238E27FC236}">
                <a16:creationId xmlns:a16="http://schemas.microsoft.com/office/drawing/2014/main" id="{3B10FDAF-186B-0977-96B9-26C2483AA48F}"/>
              </a:ext>
            </a:extLst>
          </p:cNvPr>
          <p:cNvPicPr>
            <a:picLocks noChangeAspect="1"/>
          </p:cNvPicPr>
          <p:nvPr userDrawn="1"/>
        </p:nvPicPr>
        <p:blipFill rotWithShape="1">
          <a:blip r:embed="rId2">
            <a:alphaModFix amt="70000"/>
          </a:blip>
          <a:srcRect b="15364"/>
          <a:stretch/>
        </p:blipFill>
        <p:spPr>
          <a:xfrm>
            <a:off x="2790" y="3586845"/>
            <a:ext cx="12243881" cy="3271155"/>
          </a:xfrm>
          <a:prstGeom prst="rect">
            <a:avLst/>
          </a:prstGeom>
        </p:spPr>
      </p:pic>
      <p:pic>
        <p:nvPicPr>
          <p:cNvPr id="3" name="Picture 2" descr="A white logo with a person in the middle&#10;&#10;Description automatically generated">
            <a:extLst>
              <a:ext uri="{FF2B5EF4-FFF2-40B4-BE49-F238E27FC236}">
                <a16:creationId xmlns:a16="http://schemas.microsoft.com/office/drawing/2014/main" id="{3A54A942-668D-3417-6F52-99FE399413EF}"/>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4826062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mp; Horizontal Tex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pic>
        <p:nvPicPr>
          <p:cNvPr id="8" name="Picture 7" descr="A landscape with a city and mountains&#10;&#10;Description automatically generated">
            <a:extLst>
              <a:ext uri="{FF2B5EF4-FFF2-40B4-BE49-F238E27FC236}">
                <a16:creationId xmlns:a16="http://schemas.microsoft.com/office/drawing/2014/main" id="{D3E16F66-4DF7-268C-C766-49A081DD7863}"/>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1" y="2223909"/>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3" name="Picture 2" descr="A white logo with a person in the middle&#10;&#10;Description automatically generated">
            <a:extLst>
              <a:ext uri="{FF2B5EF4-FFF2-40B4-BE49-F238E27FC236}">
                <a16:creationId xmlns:a16="http://schemas.microsoft.com/office/drawing/2014/main" id="{9901E49A-A3EE-F6EE-B5FE-F7808D1D96BC}"/>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5483302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1" descr="A blue and green logo&#10;&#10;Description automatically generated">
            <a:extLst>
              <a:ext uri="{FF2B5EF4-FFF2-40B4-BE49-F238E27FC236}">
                <a16:creationId xmlns:a16="http://schemas.microsoft.com/office/drawing/2014/main" id="{E112BECF-D8C0-4660-FE10-6EFC7A8B565D}"/>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7613199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cSld name="Title Slide - Background Graphic">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8000" b="0">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5689">
                <a:latin typeface="Arial" panose="020B0604020202020204" pitchFamily="34" charset="0"/>
                <a:cs typeface="Arial" panose="020B0604020202020204" pitchFamily="34" charset="0"/>
              </a:defRPr>
            </a:lvl1pPr>
            <a:lvl2pPr marL="1083720" indent="0" algn="ctr">
              <a:buNone/>
              <a:defRPr sz="4741"/>
            </a:lvl2pPr>
            <a:lvl3pPr marL="2167439" indent="0" algn="ctr">
              <a:buNone/>
              <a:defRPr sz="4267"/>
            </a:lvl3pPr>
            <a:lvl4pPr marL="3251159" indent="0" algn="ctr">
              <a:buNone/>
              <a:defRPr sz="3792"/>
            </a:lvl4pPr>
            <a:lvl5pPr marL="4334880" indent="0" algn="ctr">
              <a:buNone/>
              <a:defRPr sz="3792"/>
            </a:lvl5pPr>
            <a:lvl6pPr marL="5418599" indent="0" algn="ctr">
              <a:buNone/>
              <a:defRPr sz="3792"/>
            </a:lvl6pPr>
            <a:lvl7pPr marL="6502319" indent="0" algn="ctr">
              <a:buNone/>
              <a:defRPr sz="3792"/>
            </a:lvl7pPr>
            <a:lvl8pPr marL="7586038" indent="0" algn="ctr">
              <a:buNone/>
              <a:defRPr sz="3792"/>
            </a:lvl8pPr>
            <a:lvl9pPr marL="8669758" indent="0" algn="ctr">
              <a:buNone/>
              <a:defRPr sz="3792"/>
            </a:lvl9pPr>
          </a:lstStyle>
          <a:p>
            <a:r>
              <a:rPr lang="en-US"/>
              <a:t>Click to edit Master subtitle style</a:t>
            </a:r>
          </a:p>
        </p:txBody>
      </p:sp>
      <p:sp>
        <p:nvSpPr>
          <p:cNvPr id="4" name="Date Placeholder 3"/>
          <p:cNvSpPr>
            <a:spLocks noGrp="1"/>
          </p:cNvSpPr>
          <p:nvPr>
            <p:ph type="dt" sz="half" idx="10"/>
          </p:nvPr>
        </p:nvSpPr>
        <p:spPr/>
        <p:txBody>
          <a:bodyPr/>
          <a:lstStyle>
            <a:lvl1pPr>
              <a:defRPr sz="2000">
                <a:latin typeface="Arial" panose="020B0604020202020204" pitchFamily="34" charset="0"/>
                <a:cs typeface="Arial" panose="020B0604020202020204" pitchFamily="34" charset="0"/>
              </a:defRPr>
            </a:lvl1pPr>
          </a:lstStyle>
          <a:p>
            <a:fld id="{811F328A-8CBA-4025-8A6E-B75C2F6B4B66}" type="datetimeFigureOut">
              <a:rPr lang="en-US" smtClean="0"/>
              <a:pPr/>
              <a:t>2/17/2026</a:t>
            </a:fld>
            <a:endParaRPr lang="en-US"/>
          </a:p>
        </p:txBody>
      </p:sp>
      <p:sp>
        <p:nvSpPr>
          <p:cNvPr id="5" name="Footer Placeholder 4"/>
          <p:cNvSpPr>
            <a:spLocks noGrp="1"/>
          </p:cNvSpPr>
          <p:nvPr>
            <p:ph type="ftr" sz="quarter" idx="11"/>
          </p:nvPr>
        </p:nvSpPr>
        <p:spPr/>
        <p:txBody>
          <a:bodyPr/>
          <a:lstStyle>
            <a:lvl1pPr>
              <a:defRPr sz="2000" b="0" i="0">
                <a:latin typeface="Arial" panose="020B0604020202020204" pitchFamily="34" charset="0"/>
                <a:cs typeface="Arial" panose="020B0604020202020204" pitchFamily="34" charset="0"/>
              </a:defRPr>
            </a:lvl1pPr>
          </a:lstStyle>
          <a:p>
            <a:endParaRPr lang="en-US">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FF69859B-0B7C-2F46-BF49-065F01B0C46F}"/>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212013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Only">
  <p:cSld name="1_Title Only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811F328A-8CBA-4025-8A6E-B75C2F6B4B66}" type="datetimeFigureOut">
              <a:rPr lang="en-US" smtClean="0"/>
              <a:pPr/>
              <a:t>2/17/2026</a:t>
            </a:fld>
            <a:endParaRPr lang="en-US"/>
          </a:p>
        </p:txBody>
      </p:sp>
      <p:sp>
        <p:nvSpPr>
          <p:cNvPr id="4" name="Footer Placeholder 3"/>
          <p:cNvSpPr>
            <a:spLocks noGrp="1"/>
          </p:cNvSpPr>
          <p:nvPr>
            <p:ph type="ftr" sz="quarter" idx="11"/>
          </p:nvPr>
        </p:nvSpPr>
        <p:spPr/>
        <p:txBody>
          <a:bodyPr/>
          <a:lstStyle>
            <a:lvl1pPr>
              <a:defRPr b="0" i="0">
                <a:latin typeface="Arial" panose="020B0604020202020204" pitchFamily="34" charset="0"/>
                <a:cs typeface="Arial" panose="020B0604020202020204" pitchFamily="34" charset="0"/>
              </a:defRPr>
            </a:lvl1pPr>
          </a:lstStyle>
          <a:p>
            <a:endParaRPr lang="en-US">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0D717AE3-71FC-4E8D-A155-A359DEAA5D71}" type="slidenum">
              <a:rPr lang="en-US" smtClean="0"/>
              <a:pPr/>
              <a:t>‹#›</a:t>
            </a:fld>
            <a:endParaRPr lang="en-US"/>
          </a:p>
        </p:txBody>
      </p:sp>
    </p:spTree>
    <p:extLst>
      <p:ext uri="{BB962C8B-B14F-4D97-AF65-F5344CB8AC3E}">
        <p14:creationId xmlns:p14="http://schemas.microsoft.com/office/powerpoint/2010/main" val="170740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cSld name="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811F328A-8CBA-4025-8A6E-B75C2F6B4B66}" type="datetimeFigureOut">
              <a:rPr lang="en-US" smtClean="0"/>
              <a:pPr/>
              <a:t>2/17/2026</a:t>
            </a:fld>
            <a:endParaRPr lang="en-US"/>
          </a:p>
        </p:txBody>
      </p:sp>
      <p:sp>
        <p:nvSpPr>
          <p:cNvPr id="3" name="Footer Placeholder 2"/>
          <p:cNvSpPr>
            <a:spLocks noGrp="1"/>
          </p:cNvSpPr>
          <p:nvPr>
            <p:ph type="ftr" sz="quarter" idx="11"/>
          </p:nvPr>
        </p:nvSpPr>
        <p:spPr/>
        <p:txBody>
          <a:bodyPr/>
          <a:lstStyle>
            <a:lvl1pPr>
              <a:defRPr b="0" i="0">
                <a:latin typeface="Arial" panose="020B0604020202020204" pitchFamily="34" charset="0"/>
                <a:cs typeface="Arial" panose="020B0604020202020204" pitchFamily="34" charset="0"/>
              </a:defRPr>
            </a:lvl1pPr>
          </a:lstStyle>
          <a:p>
            <a:endParaRPr lang="en-US">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0D717AE3-71FC-4E8D-A155-A359DEAA5D71}" type="slidenum">
              <a:rPr lang="en-US" smtClean="0"/>
              <a:pPr/>
              <a:t>‹#›</a:t>
            </a:fld>
            <a:endParaRPr lang="en-US"/>
          </a:p>
        </p:txBody>
      </p:sp>
      <p:sp>
        <p:nvSpPr>
          <p:cNvPr id="7" name="Rectangle 6">
            <a:extLst>
              <a:ext uri="{FF2B5EF4-FFF2-40B4-BE49-F238E27FC236}">
                <a16:creationId xmlns:a16="http://schemas.microsoft.com/office/drawing/2014/main" id="{65B43A07-9002-7E48-A3E5-AC5475BCE2FD}"/>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758773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cSld name="3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lvl1pPr>
              <a:defRPr>
                <a:latin typeface="Arial" panose="020B0604020202020204" pitchFamily="34" charset="0"/>
                <a:cs typeface="Arial" panose="020B0604020202020204" pitchFamily="34" charset="0"/>
              </a:defRPr>
            </a:lvl1p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lvl1pPr>
              <a:defRPr>
                <a:latin typeface="Arial" panose="020B0604020202020204" pitchFamily="34" charset="0"/>
                <a:cs typeface="Arial" panose="020B0604020202020204" pitchFamily="34" charset="0"/>
              </a:defRPr>
            </a:lvl1p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lvl1pPr>
              <a:defRPr>
                <a:latin typeface="Arial" panose="020B0604020202020204" pitchFamily="34" charset="0"/>
                <a:cs typeface="Arial" panose="020B0604020202020204" pitchFamily="34" charset="0"/>
              </a:defRPr>
            </a:lvl1p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7" name="Date Placeholder 6"/>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811F328A-8CBA-4025-8A6E-B75C2F6B4B66}" type="datetimeFigureOut">
              <a:rPr lang="en-US" smtClean="0"/>
              <a:pPr/>
              <a:t>2/17/2026</a:t>
            </a:fld>
            <a:endParaRPr lang="en-US"/>
          </a:p>
        </p:txBody>
      </p:sp>
      <p:sp>
        <p:nvSpPr>
          <p:cNvPr id="8" name="Footer Placeholder 7"/>
          <p:cNvSpPr>
            <a:spLocks noGrp="1"/>
          </p:cNvSpPr>
          <p:nvPr>
            <p:ph type="ftr" sz="quarter" idx="11"/>
          </p:nvPr>
        </p:nvSpPr>
        <p:spPr/>
        <p:txBody>
          <a:bodyPr/>
          <a:lstStyle>
            <a:lvl1pPr>
              <a:defRPr b="0" i="0">
                <a:latin typeface="Arial" panose="020B0604020202020204" pitchFamily="34" charset="0"/>
                <a:cs typeface="Arial" panose="020B0604020202020204" pitchFamily="34" charset="0"/>
              </a:defRPr>
            </a:lvl1pPr>
          </a:lstStyle>
          <a:p>
            <a:endParaRPr lang="en-US">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0D717AE3-71FC-4E8D-A155-A359DEAA5D71}" type="slidenum">
              <a:rPr lang="en-US" smtClean="0"/>
              <a:pPr/>
              <a:t>‹#›</a:t>
            </a:fld>
            <a:endParaRPr lang="en-US"/>
          </a:p>
        </p:txBody>
      </p:sp>
    </p:spTree>
    <p:extLst>
      <p:ext uri="{BB962C8B-B14F-4D97-AF65-F5344CB8AC3E}">
        <p14:creationId xmlns:p14="http://schemas.microsoft.com/office/powerpoint/2010/main" val="17192635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E3EC99E4-10C4-FE4F-A037-3BE585B69196}" type="datetime1">
              <a:rPr lang="en-US" smtClean="0"/>
              <a:pPr/>
              <a:t>2/17/2026</a:t>
            </a:fld>
            <a:endParaRPr lang="en-US"/>
          </a:p>
        </p:txBody>
      </p:sp>
      <p:sp>
        <p:nvSpPr>
          <p:cNvPr id="3" name="Footer Placeholder 2"/>
          <p:cNvSpPr>
            <a:spLocks noGrp="1"/>
          </p:cNvSpPr>
          <p:nvPr>
            <p:ph type="ftr" sz="quarter" idx="11"/>
          </p:nvPr>
        </p:nvSpPr>
        <p:spPr/>
        <p:txBody>
          <a:bodyPr/>
          <a:lstStyle>
            <a:lvl1pPr>
              <a:defRPr b="0" i="0">
                <a:latin typeface="Arial" panose="020B0604020202020204" pitchFamily="34" charset="0"/>
                <a:cs typeface="Arial" panose="020B0604020202020204" pitchFamily="34" charset="0"/>
              </a:defRPr>
            </a:lvl1pPr>
          </a:lstStyle>
          <a:p>
            <a:endParaRPr lang="en-US">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11FAB0FF-0C39-40A7-9EA4-626D481A495F}" type="slidenum">
              <a:rPr lang="en-US" smtClean="0"/>
              <a:pPr/>
              <a:t>‹#›</a:t>
            </a:fld>
            <a:endParaRPr lang="en-US"/>
          </a:p>
        </p:txBody>
      </p:sp>
      <p:sp>
        <p:nvSpPr>
          <p:cNvPr id="9" name="Text Placeholder 8">
            <a:extLst>
              <a:ext uri="{FF2B5EF4-FFF2-40B4-BE49-F238E27FC236}">
                <a16:creationId xmlns:a16="http://schemas.microsoft.com/office/drawing/2014/main" id="{BAB5E596-5829-9A4B-A8F3-C5FE6B73C197}"/>
              </a:ext>
            </a:extLst>
          </p:cNvPr>
          <p:cNvSpPr>
            <a:spLocks noGrp="1"/>
          </p:cNvSpPr>
          <p:nvPr>
            <p:ph type="body" sz="quarter" idx="13"/>
          </p:nvPr>
        </p:nvSpPr>
        <p:spPr>
          <a:xfrm>
            <a:off x="1882775" y="2444750"/>
            <a:ext cx="8426450" cy="1968500"/>
          </a:xfrm>
          <a:solidFill>
            <a:srgbClr val="212539">
              <a:alpha val="63922"/>
            </a:srgbClr>
          </a:solidFill>
        </p:spPr>
        <p:txBody>
          <a:bodyPr anchor="ctr">
            <a:normAutofit/>
          </a:bodyPr>
          <a:lstStyle>
            <a:lvl1pPr marL="0" indent="0" algn="ctr">
              <a:buNone/>
              <a:defRPr sz="6000">
                <a:solidFill>
                  <a:schemeClr val="bg1"/>
                </a:solidFill>
                <a:latin typeface="Arial" panose="020B0604020202020204" pitchFamily="34" charset="0"/>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23964756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 Background Graphic">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8000" b="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5689"/>
            </a:lvl1pPr>
            <a:lvl2pPr marL="1083720" indent="0" algn="ctr">
              <a:buNone/>
              <a:defRPr sz="4741"/>
            </a:lvl2pPr>
            <a:lvl3pPr marL="2167439" indent="0" algn="ctr">
              <a:buNone/>
              <a:defRPr sz="4267"/>
            </a:lvl3pPr>
            <a:lvl4pPr marL="3251159" indent="0" algn="ctr">
              <a:buNone/>
              <a:defRPr sz="3792"/>
            </a:lvl4pPr>
            <a:lvl5pPr marL="4334880" indent="0" algn="ctr">
              <a:buNone/>
              <a:defRPr sz="3792"/>
            </a:lvl5pPr>
            <a:lvl6pPr marL="5418599" indent="0" algn="ctr">
              <a:buNone/>
              <a:defRPr sz="3792"/>
            </a:lvl6pPr>
            <a:lvl7pPr marL="6502319" indent="0" algn="ctr">
              <a:buNone/>
              <a:defRPr sz="3792"/>
            </a:lvl7pPr>
            <a:lvl8pPr marL="7586038" indent="0" algn="ctr">
              <a:buNone/>
              <a:defRPr sz="3792"/>
            </a:lvl8pPr>
            <a:lvl9pPr marL="8669758" indent="0" algn="ctr">
              <a:buNone/>
              <a:defRPr sz="3792"/>
            </a:lvl9pPr>
          </a:lstStyle>
          <a:p>
            <a:r>
              <a:rPr lang="en-US"/>
              <a:t>Click to edit Master subtitle style</a:t>
            </a:r>
          </a:p>
        </p:txBody>
      </p:sp>
      <p:sp>
        <p:nvSpPr>
          <p:cNvPr id="4" name="Date Placeholder 3"/>
          <p:cNvSpPr>
            <a:spLocks noGrp="1"/>
          </p:cNvSpPr>
          <p:nvPr>
            <p:ph type="dt" sz="half" idx="10"/>
          </p:nvPr>
        </p:nvSpPr>
        <p:spPr/>
        <p:txBody>
          <a:bodyPr/>
          <a:lstStyle>
            <a:lvl1pPr>
              <a:defRPr sz="2000"/>
            </a:lvl1pPr>
          </a:lstStyle>
          <a:p>
            <a:fld id="{811F328A-8CBA-4025-8A6E-B75C2F6B4B66}" type="datetimeFigureOut">
              <a:rPr lang="en-US" smtClean="0"/>
              <a:t>2/17/2026</a:t>
            </a:fld>
            <a:endParaRPr lang="en-US"/>
          </a:p>
        </p:txBody>
      </p:sp>
      <p:sp>
        <p:nvSpPr>
          <p:cNvPr id="5" name="Footer Placeholder 4"/>
          <p:cNvSpPr>
            <a:spLocks noGrp="1"/>
          </p:cNvSpPr>
          <p:nvPr>
            <p:ph type="ftr" sz="quarter" idx="11"/>
          </p:nvPr>
        </p:nvSpPr>
        <p:spPr/>
        <p:txBody>
          <a:bodyPr/>
          <a:lstStyle>
            <a:lvl1pPr>
              <a:defRPr sz="2000"/>
            </a:lvl1pPr>
          </a:lstStyle>
          <a:p>
            <a:endParaRPr lang="en-US"/>
          </a:p>
        </p:txBody>
      </p:sp>
      <p:sp>
        <p:nvSpPr>
          <p:cNvPr id="6" name="Rectangle 5">
            <a:extLst>
              <a:ext uri="{FF2B5EF4-FFF2-40B4-BE49-F238E27FC236}">
                <a16:creationId xmlns:a16="http://schemas.microsoft.com/office/drawing/2014/main" id="{FF69859B-0B7C-2F46-BF49-065F01B0C46F}"/>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8378997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obj" preserve="1">
  <p:cSld name="Title and Content - Background Graph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1F328A-8CBA-4025-8A6E-B75C2F6B4B66}" type="datetimeFigureOut">
              <a:rPr lang="en-US" smtClean="0"/>
              <a:t>2/17/2026</a:t>
            </a:fld>
            <a:endParaRPr lang="en-US"/>
          </a:p>
        </p:txBody>
      </p:sp>
      <p:sp>
        <p:nvSpPr>
          <p:cNvPr id="5" name="Footer Placeholder 4"/>
          <p:cNvSpPr>
            <a:spLocks noGrp="1"/>
          </p:cNvSpPr>
          <p:nvPr>
            <p:ph type="ftr" sz="quarter" idx="11"/>
          </p:nvPr>
        </p:nvSpPr>
        <p:spPr/>
        <p:txBody>
          <a:bodyPr/>
          <a:lstStyle/>
          <a:p>
            <a:endParaRPr lang="en-US"/>
          </a:p>
        </p:txBody>
      </p:sp>
      <p:sp>
        <p:nvSpPr>
          <p:cNvPr id="6" name="Rectangle 5">
            <a:extLst>
              <a:ext uri="{FF2B5EF4-FFF2-40B4-BE49-F238E27FC236}">
                <a16:creationId xmlns:a16="http://schemas.microsoft.com/office/drawing/2014/main" id="{A97E31BC-9FC2-584B-A827-F233E62CC153}"/>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81553991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secHead" preserve="1">
  <p:cSld name="Section Header - Backg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normAutofit/>
          </a:bodyPr>
          <a:lstStyle>
            <a:lvl1pPr>
              <a:defRPr sz="8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5689">
                <a:solidFill>
                  <a:schemeClr val="tx1">
                    <a:tint val="75000"/>
                  </a:schemeClr>
                </a:solidFill>
              </a:defRPr>
            </a:lvl1pPr>
            <a:lvl2pPr marL="1083720" indent="0">
              <a:buNone/>
              <a:defRPr sz="4741">
                <a:solidFill>
                  <a:schemeClr val="tx1">
                    <a:tint val="75000"/>
                  </a:schemeClr>
                </a:solidFill>
              </a:defRPr>
            </a:lvl2pPr>
            <a:lvl3pPr marL="2167439" indent="0">
              <a:buNone/>
              <a:defRPr sz="4267">
                <a:solidFill>
                  <a:schemeClr val="tx1">
                    <a:tint val="75000"/>
                  </a:schemeClr>
                </a:solidFill>
              </a:defRPr>
            </a:lvl3pPr>
            <a:lvl4pPr marL="3251159" indent="0">
              <a:buNone/>
              <a:defRPr sz="3792">
                <a:solidFill>
                  <a:schemeClr val="tx1">
                    <a:tint val="75000"/>
                  </a:schemeClr>
                </a:solidFill>
              </a:defRPr>
            </a:lvl4pPr>
            <a:lvl5pPr marL="4334880" indent="0">
              <a:buNone/>
              <a:defRPr sz="3792">
                <a:solidFill>
                  <a:schemeClr val="tx1">
                    <a:tint val="75000"/>
                  </a:schemeClr>
                </a:solidFill>
              </a:defRPr>
            </a:lvl5pPr>
            <a:lvl6pPr marL="5418599" indent="0">
              <a:buNone/>
              <a:defRPr sz="3792">
                <a:solidFill>
                  <a:schemeClr val="tx1">
                    <a:tint val="75000"/>
                  </a:schemeClr>
                </a:solidFill>
              </a:defRPr>
            </a:lvl6pPr>
            <a:lvl7pPr marL="6502319" indent="0">
              <a:buNone/>
              <a:defRPr sz="3792">
                <a:solidFill>
                  <a:schemeClr val="tx1">
                    <a:tint val="75000"/>
                  </a:schemeClr>
                </a:solidFill>
              </a:defRPr>
            </a:lvl7pPr>
            <a:lvl8pPr marL="7586038" indent="0">
              <a:buNone/>
              <a:defRPr sz="3792">
                <a:solidFill>
                  <a:schemeClr val="tx1">
                    <a:tint val="75000"/>
                  </a:schemeClr>
                </a:solidFill>
              </a:defRPr>
            </a:lvl8pPr>
            <a:lvl9pPr marL="8669758" indent="0">
              <a:buNone/>
              <a:defRPr sz="379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1F328A-8CBA-4025-8A6E-B75C2F6B4B66}" type="datetimeFigureOut">
              <a:rPr lang="en-US" smtClean="0"/>
              <a:t>2/17/2026</a:t>
            </a:fld>
            <a:endParaRPr lang="en-US"/>
          </a:p>
        </p:txBody>
      </p:sp>
      <p:sp>
        <p:nvSpPr>
          <p:cNvPr id="5" name="Footer Placeholder 4"/>
          <p:cNvSpPr>
            <a:spLocks noGrp="1"/>
          </p:cNvSpPr>
          <p:nvPr>
            <p:ph type="ftr" sz="quarter" idx="11"/>
          </p:nvPr>
        </p:nvSpPr>
        <p:spPr/>
        <p:txBody>
          <a:bodyPr/>
          <a:lstStyle/>
          <a:p>
            <a:endParaRPr lang="en-US"/>
          </a:p>
        </p:txBody>
      </p:sp>
      <p:sp>
        <p:nvSpPr>
          <p:cNvPr id="6" name="Rectangle 5">
            <a:extLst>
              <a:ext uri="{FF2B5EF4-FFF2-40B4-BE49-F238E27FC236}">
                <a16:creationId xmlns:a16="http://schemas.microsoft.com/office/drawing/2014/main" id="{5988E4D9-44FF-A945-8A86-DBD5A16F7A32}"/>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42433064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Obj" preserve="1">
  <p:cSld name="Two Content - Background Graph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11F328A-8CBA-4025-8A6E-B75C2F6B4B66}" type="datetimeFigureOut">
              <a:rPr lang="en-US" smtClean="0"/>
              <a:t>2/17/2026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
        <p:nvSpPr>
          <p:cNvPr id="8" name="Rectangle 7">
            <a:extLst>
              <a:ext uri="{FF2B5EF4-FFF2-40B4-BE49-F238E27FC236}">
                <a16:creationId xmlns:a16="http://schemas.microsoft.com/office/drawing/2014/main" id="{435CE5CC-744E-B748-833B-4BD552E231DF}"/>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3504911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woTxTwoObj" preserve="1">
  <p:cSld name="Comparison - Backg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11F328A-8CBA-4025-8A6E-B75C2F6B4B66}" type="datetimeFigureOut">
              <a:rPr lang="en-US" smtClean="0"/>
              <a:t>2/17/2026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9317488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Only" preserve="1">
  <p:cSld name="Title Only - Background Graph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1F328A-8CBA-4025-8A6E-B75C2F6B4B66}" type="datetimeFigureOut">
              <a:rPr lang="en-US" smtClean="0"/>
              <a:t>2/17/2026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717AE3-71FC-4E8D-A155-A359DEAA5D71}" type="slidenum">
              <a:rPr lang="en-US" smtClean="0"/>
              <a:t>‹#›</a:t>
            </a:fld>
            <a:endParaRPr lang="en-US"/>
          </a:p>
        </p:txBody>
      </p:sp>
      <p:sp>
        <p:nvSpPr>
          <p:cNvPr id="6" name="Rectangle 5">
            <a:extLst>
              <a:ext uri="{FF2B5EF4-FFF2-40B4-BE49-F238E27FC236}">
                <a16:creationId xmlns:a16="http://schemas.microsoft.com/office/drawing/2014/main" id="{B85CACA0-7584-564D-8D0F-2C792F2A6E29}"/>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63639329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2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2/17/2026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55809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p:cSld name="3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2/17/2026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8097863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4 Picture Grid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2/17/2026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1993"/>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4957007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1F328A-8CBA-4025-8A6E-B75C2F6B4B66}" type="datetimeFigureOut">
              <a:rPr lang="en-US" smtClean="0"/>
              <a:t>2/17/2026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717AE3-71FC-4E8D-A155-A359DEAA5D71}" type="slidenum">
              <a:rPr lang="en-US" smtClean="0"/>
              <a:t>‹#›</a:t>
            </a:fld>
            <a:endParaRPr lang="en-US"/>
          </a:p>
        </p:txBody>
      </p:sp>
      <p:sp>
        <p:nvSpPr>
          <p:cNvPr id="7" name="Rectangle 6">
            <a:extLst>
              <a:ext uri="{FF2B5EF4-FFF2-40B4-BE49-F238E27FC236}">
                <a16:creationId xmlns:a16="http://schemas.microsoft.com/office/drawing/2014/main" id="{65B43A07-9002-7E48-A3E5-AC5475BCE2FD}"/>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0233408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 Backg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normAutofit/>
          </a:bodyPr>
          <a:lstStyle>
            <a:lvl1pPr>
              <a:defRPr sz="4000"/>
            </a:lvl1pPr>
            <a:lvl2pPr>
              <a:defRPr sz="4000"/>
            </a:lvl2pPr>
            <a:lvl3pPr>
              <a:defRPr sz="4000"/>
            </a:lvl3pPr>
            <a:lvl4pPr>
              <a:defRPr sz="4000"/>
            </a:lvl4pPr>
            <a:lvl5pPr>
              <a:defRPr sz="4000"/>
            </a:lvl5pPr>
            <a:lvl6pPr>
              <a:defRPr sz="4741"/>
            </a:lvl6pPr>
            <a:lvl7pPr>
              <a:defRPr sz="4741"/>
            </a:lvl7pPr>
            <a:lvl8pPr>
              <a:defRPr sz="4741"/>
            </a:lvl8pPr>
            <a:lvl9pPr>
              <a:defRPr sz="474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811F328A-8CBA-4025-8A6E-B75C2F6B4B66}" type="datetimeFigureOut">
              <a:rPr lang="en-US" smtClean="0"/>
              <a:t>2/17/2026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
        <p:nvSpPr>
          <p:cNvPr id="8" name="Rectangle 7">
            <a:extLst>
              <a:ext uri="{FF2B5EF4-FFF2-40B4-BE49-F238E27FC236}">
                <a16:creationId xmlns:a16="http://schemas.microsoft.com/office/drawing/2014/main" id="{5FE8305D-F669-9A43-BCAC-750B4015E112}"/>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67720917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 Backt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7585"/>
            </a:lvl1pPr>
            <a:lvl2pPr marL="1083720" indent="0">
              <a:buNone/>
              <a:defRPr sz="6637"/>
            </a:lvl2pPr>
            <a:lvl3pPr marL="2167439" indent="0">
              <a:buNone/>
              <a:defRPr sz="5689"/>
            </a:lvl3pPr>
            <a:lvl4pPr marL="3251159" indent="0">
              <a:buNone/>
              <a:defRPr sz="4741"/>
            </a:lvl4pPr>
            <a:lvl5pPr marL="4334880" indent="0">
              <a:buNone/>
              <a:defRPr sz="4741"/>
            </a:lvl5pPr>
            <a:lvl6pPr marL="5418599" indent="0">
              <a:buNone/>
              <a:defRPr sz="4741"/>
            </a:lvl6pPr>
            <a:lvl7pPr marL="6502319" indent="0">
              <a:buNone/>
              <a:defRPr sz="4741"/>
            </a:lvl7pPr>
            <a:lvl8pPr marL="7586038" indent="0">
              <a:buNone/>
              <a:defRPr sz="4741"/>
            </a:lvl8pPr>
            <a:lvl9pPr marL="8669758" indent="0">
              <a:buNone/>
              <a:defRPr sz="4741"/>
            </a:lvl9pPr>
          </a:lstStyle>
          <a:p>
            <a:r>
              <a:rPr lang="en-US"/>
              <a:t>Click icon to add picture</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811F328A-8CBA-4025-8A6E-B75C2F6B4B66}" type="datetimeFigureOut">
              <a:rPr lang="en-US" smtClean="0"/>
              <a:t>2/17/2026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
        <p:nvSpPr>
          <p:cNvPr id="8" name="Rectangle 7">
            <a:extLst>
              <a:ext uri="{FF2B5EF4-FFF2-40B4-BE49-F238E27FC236}">
                <a16:creationId xmlns:a16="http://schemas.microsoft.com/office/drawing/2014/main" id="{F2FC644A-7951-0C4C-B237-09AC0FB21A8E}"/>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13233447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12"/>
        <p:cNvGrpSpPr/>
        <p:nvPr/>
      </p:nvGrpSpPr>
      <p:grpSpPr>
        <a:xfrm>
          <a:off x="0" y="0"/>
          <a:ext cx="0" cy="0"/>
          <a:chOff x="0" y="0"/>
          <a:chExt cx="0" cy="0"/>
        </a:xfrm>
      </p:grpSpPr>
      <p:sp>
        <p:nvSpPr>
          <p:cNvPr id="13" name="Google Shape;13;p3"/>
          <p:cNvSpPr txBox="1">
            <a:spLocks noGrp="1"/>
          </p:cNvSpPr>
          <p:nvPr>
            <p:ph type="ctrTitle"/>
          </p:nvPr>
        </p:nvSpPr>
        <p:spPr>
          <a:xfrm>
            <a:off x="2549367" y="2822333"/>
            <a:ext cx="7736800" cy="1546400"/>
          </a:xfrm>
          <a:prstGeom prst="rect">
            <a:avLst/>
          </a:prstGeom>
        </p:spPr>
        <p:txBody>
          <a:bodyPr spcFirstLastPara="1" wrap="square" lIns="91425" tIns="91425" rIns="91425" bIns="91425" anchor="b" anchorCtr="0"/>
          <a:lstStyle>
            <a:lvl1pPr lvl="0" rtl="0">
              <a:spcBef>
                <a:spcPts val="0"/>
              </a:spcBef>
              <a:spcAft>
                <a:spcPts val="0"/>
              </a:spcAft>
              <a:buSzPts val="4800"/>
              <a:buNone/>
              <a:defRPr sz="6400"/>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r>
              <a:rPr lang="en-US"/>
              <a:t>Click to edit Master title style</a:t>
            </a:r>
            <a:endParaRPr/>
          </a:p>
        </p:txBody>
      </p:sp>
      <p:sp>
        <p:nvSpPr>
          <p:cNvPr id="14" name="Google Shape;14;p3"/>
          <p:cNvSpPr txBox="1">
            <a:spLocks noGrp="1"/>
          </p:cNvSpPr>
          <p:nvPr>
            <p:ph type="subTitle" idx="1"/>
          </p:nvPr>
        </p:nvSpPr>
        <p:spPr>
          <a:xfrm>
            <a:off x="2549367" y="4193135"/>
            <a:ext cx="7736800" cy="1046400"/>
          </a:xfrm>
          <a:prstGeom prst="rect">
            <a:avLst/>
          </a:prstGeom>
        </p:spPr>
        <p:txBody>
          <a:bodyPr spcFirstLastPara="1" wrap="square" lIns="91425" tIns="91425" rIns="91425" bIns="91425" anchor="t" anchorCtr="0"/>
          <a:lstStyle>
            <a:lvl1pPr lvl="0" rtl="0">
              <a:spcBef>
                <a:spcPts val="0"/>
              </a:spcBef>
              <a:spcAft>
                <a:spcPts val="0"/>
              </a:spcAft>
              <a:buClr>
                <a:srgbClr val="666666"/>
              </a:buClr>
              <a:buSzPts val="1800"/>
              <a:buNone/>
              <a:defRPr sz="2400" i="1">
                <a:solidFill>
                  <a:srgbClr val="666666"/>
                </a:solidFill>
              </a:defRPr>
            </a:lvl1pPr>
            <a:lvl2pPr lvl="1" rtl="0">
              <a:spcBef>
                <a:spcPts val="0"/>
              </a:spcBef>
              <a:spcAft>
                <a:spcPts val="0"/>
              </a:spcAft>
              <a:buClr>
                <a:srgbClr val="666666"/>
              </a:buClr>
              <a:buSzPts val="1800"/>
              <a:buNone/>
              <a:defRPr sz="2400" i="1">
                <a:solidFill>
                  <a:srgbClr val="666666"/>
                </a:solidFill>
              </a:defRPr>
            </a:lvl2pPr>
            <a:lvl3pPr lvl="2" rtl="0">
              <a:spcBef>
                <a:spcPts val="0"/>
              </a:spcBef>
              <a:spcAft>
                <a:spcPts val="0"/>
              </a:spcAft>
              <a:buClr>
                <a:srgbClr val="666666"/>
              </a:buClr>
              <a:buSzPts val="1800"/>
              <a:buNone/>
              <a:defRPr sz="2400" i="1">
                <a:solidFill>
                  <a:srgbClr val="666666"/>
                </a:solidFill>
              </a:defRPr>
            </a:lvl3pPr>
            <a:lvl4pPr lvl="3" rtl="0">
              <a:spcBef>
                <a:spcPts val="0"/>
              </a:spcBef>
              <a:spcAft>
                <a:spcPts val="0"/>
              </a:spcAft>
              <a:buClr>
                <a:srgbClr val="666666"/>
              </a:buClr>
              <a:buSzPts val="1800"/>
              <a:buNone/>
              <a:defRPr i="1">
                <a:solidFill>
                  <a:srgbClr val="666666"/>
                </a:solidFill>
              </a:defRPr>
            </a:lvl4pPr>
            <a:lvl5pPr lvl="4" rtl="0">
              <a:spcBef>
                <a:spcPts val="0"/>
              </a:spcBef>
              <a:spcAft>
                <a:spcPts val="0"/>
              </a:spcAft>
              <a:buClr>
                <a:srgbClr val="666666"/>
              </a:buClr>
              <a:buSzPts val="1800"/>
              <a:buNone/>
              <a:defRPr i="1">
                <a:solidFill>
                  <a:srgbClr val="666666"/>
                </a:solidFill>
              </a:defRPr>
            </a:lvl5pPr>
            <a:lvl6pPr lvl="5" rtl="0">
              <a:spcBef>
                <a:spcPts val="0"/>
              </a:spcBef>
              <a:spcAft>
                <a:spcPts val="0"/>
              </a:spcAft>
              <a:buClr>
                <a:srgbClr val="666666"/>
              </a:buClr>
              <a:buSzPts val="1800"/>
              <a:buNone/>
              <a:defRPr i="1">
                <a:solidFill>
                  <a:srgbClr val="666666"/>
                </a:solidFill>
              </a:defRPr>
            </a:lvl6pPr>
            <a:lvl7pPr lvl="6" rtl="0">
              <a:spcBef>
                <a:spcPts val="0"/>
              </a:spcBef>
              <a:spcAft>
                <a:spcPts val="0"/>
              </a:spcAft>
              <a:buClr>
                <a:srgbClr val="666666"/>
              </a:buClr>
              <a:buSzPts val="1800"/>
              <a:buNone/>
              <a:defRPr i="1">
                <a:solidFill>
                  <a:srgbClr val="666666"/>
                </a:solidFill>
              </a:defRPr>
            </a:lvl7pPr>
            <a:lvl8pPr lvl="7" rtl="0">
              <a:spcBef>
                <a:spcPts val="0"/>
              </a:spcBef>
              <a:spcAft>
                <a:spcPts val="0"/>
              </a:spcAft>
              <a:buClr>
                <a:srgbClr val="666666"/>
              </a:buClr>
              <a:buSzPts val="1800"/>
              <a:buNone/>
              <a:defRPr i="1">
                <a:solidFill>
                  <a:srgbClr val="666666"/>
                </a:solidFill>
              </a:defRPr>
            </a:lvl8pPr>
            <a:lvl9pPr lvl="8" rtl="0">
              <a:spcBef>
                <a:spcPts val="0"/>
              </a:spcBef>
              <a:spcAft>
                <a:spcPts val="0"/>
              </a:spcAft>
              <a:buClr>
                <a:srgbClr val="666666"/>
              </a:buClr>
              <a:buSzPts val="1800"/>
              <a:buNone/>
              <a:defRPr i="1">
                <a:solidFill>
                  <a:srgbClr val="666666"/>
                </a:solidFill>
              </a:defRPr>
            </a:lvl9pPr>
          </a:lstStyle>
          <a:p>
            <a:r>
              <a:rPr lang="en-US"/>
              <a:t>Click to edit Master subtitle style</a:t>
            </a:r>
            <a:endParaRPr/>
          </a:p>
        </p:txBody>
      </p:sp>
      <p:sp>
        <p:nvSpPr>
          <p:cNvPr id="15" name="Google Shape;15;p3"/>
          <p:cNvSpPr txBox="1">
            <a:spLocks noGrp="1"/>
          </p:cNvSpPr>
          <p:nvPr>
            <p:ph type="sldNum" idx="12"/>
          </p:nvPr>
        </p:nvSpPr>
        <p:spPr>
          <a:xfrm>
            <a:off x="11047479" y="587447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D717AE3-71FC-4E8D-A155-A359DEAA5D71}" type="slidenum">
              <a:rPr lang="en-US" smtClean="0"/>
              <a:t>‹#›</a:t>
            </a:fld>
            <a:endParaRPr lang="en-US"/>
          </a:p>
        </p:txBody>
      </p:sp>
      <p:sp>
        <p:nvSpPr>
          <p:cNvPr id="5" name="Rectangle 4">
            <a:extLst>
              <a:ext uri="{FF2B5EF4-FFF2-40B4-BE49-F238E27FC236}">
                <a16:creationId xmlns:a16="http://schemas.microsoft.com/office/drawing/2014/main" id="{CEECB9D4-E8BF-6849-B264-A21B50F97712}"/>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75830672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074900" y="959167"/>
            <a:ext cx="8822400" cy="933200"/>
          </a:xfrm>
          <a:prstGeom prst="rect">
            <a:avLst/>
          </a:prstGeom>
        </p:spPr>
        <p:txBody>
          <a:bodyPr spcFirstLastPara="1" wrap="square" lIns="91425" tIns="91425" rIns="91425" bIns="91425" anchor="b" anchorCtr="0"/>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r>
              <a:rPr lang="en-US"/>
              <a:t>Click to edit Master title style</a:t>
            </a:r>
            <a:endParaRPr/>
          </a:p>
        </p:txBody>
      </p:sp>
      <p:sp>
        <p:nvSpPr>
          <p:cNvPr id="27" name="Google Shape;27;p6"/>
          <p:cNvSpPr txBox="1">
            <a:spLocks noGrp="1"/>
          </p:cNvSpPr>
          <p:nvPr>
            <p:ph type="body" idx="1"/>
          </p:nvPr>
        </p:nvSpPr>
        <p:spPr>
          <a:xfrm>
            <a:off x="2074900"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8" name="Google Shape;28;p6"/>
          <p:cNvSpPr txBox="1">
            <a:spLocks noGrp="1"/>
          </p:cNvSpPr>
          <p:nvPr>
            <p:ph type="body" idx="2"/>
          </p:nvPr>
        </p:nvSpPr>
        <p:spPr>
          <a:xfrm>
            <a:off x="6615029"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9" name="Google Shape;29;p6"/>
          <p:cNvSpPr txBox="1">
            <a:spLocks noGrp="1"/>
          </p:cNvSpPr>
          <p:nvPr>
            <p:ph type="sldNum" idx="12"/>
          </p:nvPr>
        </p:nvSpPr>
        <p:spPr>
          <a:xfrm>
            <a:off x="11036969" y="586396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D717AE3-71FC-4E8D-A155-A359DEAA5D71}" type="slidenum">
              <a:rPr lang="en-US" smtClean="0"/>
              <a:t>‹#›</a:t>
            </a:fld>
            <a:endParaRPr lang="en-US"/>
          </a:p>
        </p:txBody>
      </p:sp>
      <p:sp>
        <p:nvSpPr>
          <p:cNvPr id="7" name="Rectangle 6">
            <a:extLst>
              <a:ext uri="{FF2B5EF4-FFF2-40B4-BE49-F238E27FC236}">
                <a16:creationId xmlns:a16="http://schemas.microsoft.com/office/drawing/2014/main" id="{E363719E-F23A-4241-BB66-30A549EEAB57}"/>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78161943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1_Title Slide - Plain">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8000" b="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5689"/>
            </a:lvl1pPr>
            <a:lvl2pPr marL="1083720" indent="0" algn="ctr">
              <a:buNone/>
              <a:defRPr sz="4741"/>
            </a:lvl2pPr>
            <a:lvl3pPr marL="2167439" indent="0" algn="ctr">
              <a:buNone/>
              <a:defRPr sz="4267"/>
            </a:lvl3pPr>
            <a:lvl4pPr marL="3251159" indent="0" algn="ctr">
              <a:buNone/>
              <a:defRPr sz="3792"/>
            </a:lvl4pPr>
            <a:lvl5pPr marL="4334880" indent="0" algn="ctr">
              <a:buNone/>
              <a:defRPr sz="3792"/>
            </a:lvl5pPr>
            <a:lvl6pPr marL="5418599" indent="0" algn="ctr">
              <a:buNone/>
              <a:defRPr sz="3792"/>
            </a:lvl6pPr>
            <a:lvl7pPr marL="6502319" indent="0" algn="ctr">
              <a:buNone/>
              <a:defRPr sz="3792"/>
            </a:lvl7pPr>
            <a:lvl8pPr marL="7586038" indent="0" algn="ctr">
              <a:buNone/>
              <a:defRPr sz="3792"/>
            </a:lvl8pPr>
            <a:lvl9pPr marL="8669758" indent="0" algn="ctr">
              <a:buNone/>
              <a:defRPr sz="3792"/>
            </a:lvl9pPr>
          </a:lstStyle>
          <a:p>
            <a:r>
              <a:rPr lang="en-US"/>
              <a:t>Click to edit Master subtitle style</a:t>
            </a:r>
          </a:p>
        </p:txBody>
      </p:sp>
      <p:sp>
        <p:nvSpPr>
          <p:cNvPr id="4" name="Date Placeholder 3"/>
          <p:cNvSpPr>
            <a:spLocks noGrp="1"/>
          </p:cNvSpPr>
          <p:nvPr>
            <p:ph type="dt" sz="half" idx="10"/>
          </p:nvPr>
        </p:nvSpPr>
        <p:spPr/>
        <p:txBody>
          <a:bodyPr/>
          <a:lstStyle>
            <a:lvl1pPr>
              <a:defRPr sz="2000"/>
            </a:lvl1pPr>
          </a:lstStyle>
          <a:p>
            <a:fld id="{811F328A-8CBA-4025-8A6E-B75C2F6B4B66}" type="datetimeFigureOut">
              <a:rPr lang="en-US" smtClean="0"/>
              <a:t>2/17/2026</a:t>
            </a:fld>
            <a:endParaRPr lang="en-US"/>
          </a:p>
        </p:txBody>
      </p:sp>
      <p:sp>
        <p:nvSpPr>
          <p:cNvPr id="5" name="Footer Placeholder 4"/>
          <p:cNvSpPr>
            <a:spLocks noGrp="1"/>
          </p:cNvSpPr>
          <p:nvPr>
            <p:ph type="ftr" sz="quarter" idx="11"/>
          </p:nvPr>
        </p:nvSpPr>
        <p:spPr/>
        <p:txBody>
          <a:bodyPr/>
          <a:lstStyle>
            <a:lvl1pPr>
              <a:defRPr sz="2000"/>
            </a:lvl1pPr>
          </a:lstStyle>
          <a:p>
            <a:endParaRPr lang="en-US"/>
          </a:p>
        </p:txBody>
      </p:sp>
    </p:spTree>
    <p:extLst>
      <p:ext uri="{BB962C8B-B14F-4D97-AF65-F5344CB8AC3E}">
        <p14:creationId xmlns:p14="http://schemas.microsoft.com/office/powerpoint/2010/main" val="16137069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obj" preserve="1">
  <p:cSld name="1_Title and Content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1F328A-8CBA-4025-8A6E-B75C2F6B4B66}" type="datetimeFigureOut">
              <a:rPr lang="en-US" smtClean="0"/>
              <a:t>2/17/2026</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799492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secHead" preserve="1">
  <p:cSld name="1_Section Header - Plain">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normAutofit/>
          </a:bodyPr>
          <a:lstStyle>
            <a:lvl1pPr>
              <a:defRPr sz="8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5689">
                <a:solidFill>
                  <a:schemeClr val="tx1">
                    <a:tint val="75000"/>
                  </a:schemeClr>
                </a:solidFill>
              </a:defRPr>
            </a:lvl1pPr>
            <a:lvl2pPr marL="1083720" indent="0">
              <a:buNone/>
              <a:defRPr sz="4741">
                <a:solidFill>
                  <a:schemeClr val="tx1">
                    <a:tint val="75000"/>
                  </a:schemeClr>
                </a:solidFill>
              </a:defRPr>
            </a:lvl2pPr>
            <a:lvl3pPr marL="2167439" indent="0">
              <a:buNone/>
              <a:defRPr sz="4267">
                <a:solidFill>
                  <a:schemeClr val="tx1">
                    <a:tint val="75000"/>
                  </a:schemeClr>
                </a:solidFill>
              </a:defRPr>
            </a:lvl3pPr>
            <a:lvl4pPr marL="3251159" indent="0">
              <a:buNone/>
              <a:defRPr sz="3792">
                <a:solidFill>
                  <a:schemeClr val="tx1">
                    <a:tint val="75000"/>
                  </a:schemeClr>
                </a:solidFill>
              </a:defRPr>
            </a:lvl4pPr>
            <a:lvl5pPr marL="4334880" indent="0">
              <a:buNone/>
              <a:defRPr sz="3792">
                <a:solidFill>
                  <a:schemeClr val="tx1">
                    <a:tint val="75000"/>
                  </a:schemeClr>
                </a:solidFill>
              </a:defRPr>
            </a:lvl5pPr>
            <a:lvl6pPr marL="5418599" indent="0">
              <a:buNone/>
              <a:defRPr sz="3792">
                <a:solidFill>
                  <a:schemeClr val="tx1">
                    <a:tint val="75000"/>
                  </a:schemeClr>
                </a:solidFill>
              </a:defRPr>
            </a:lvl6pPr>
            <a:lvl7pPr marL="6502319" indent="0">
              <a:buNone/>
              <a:defRPr sz="3792">
                <a:solidFill>
                  <a:schemeClr val="tx1">
                    <a:tint val="75000"/>
                  </a:schemeClr>
                </a:solidFill>
              </a:defRPr>
            </a:lvl7pPr>
            <a:lvl8pPr marL="7586038" indent="0">
              <a:buNone/>
              <a:defRPr sz="3792">
                <a:solidFill>
                  <a:schemeClr val="tx1">
                    <a:tint val="75000"/>
                  </a:schemeClr>
                </a:solidFill>
              </a:defRPr>
            </a:lvl8pPr>
            <a:lvl9pPr marL="8669758" indent="0">
              <a:buNone/>
              <a:defRPr sz="379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1F328A-8CBA-4025-8A6E-B75C2F6B4B66}" type="datetimeFigureOut">
              <a:rPr lang="en-US" smtClean="0"/>
              <a:t>2/17/2026</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39146148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woObj" preserve="1">
  <p:cSld name="1_Two Content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11F328A-8CBA-4025-8A6E-B75C2F6B4B66}" type="datetimeFigureOut">
              <a:rPr lang="en-US" smtClean="0"/>
              <a:t>2/17/2026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208859753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woTxTwoObj" preserve="1">
  <p:cSld name="1_Comparison - Plai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11F328A-8CBA-4025-8A6E-B75C2F6B4B66}" type="datetimeFigureOut">
              <a:rPr lang="en-US" smtClean="0"/>
              <a:t>2/17/2026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428391746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titleOnly" preserve="1">
  <p:cSld name="1_Title Only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1F328A-8CBA-4025-8A6E-B75C2F6B4B66}" type="datetimeFigureOut">
              <a:rPr lang="en-US" smtClean="0"/>
              <a:t>2/17/2026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43836869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2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13652" y="0"/>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2/17/2026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42627747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3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2/17/2026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3067000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4 Picture Grid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2/17/2026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16972033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1_Blank - Plain">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1F328A-8CBA-4025-8A6E-B75C2F6B4B66}" type="datetimeFigureOut">
              <a:rPr lang="en-US" smtClean="0"/>
              <a:t>2/17/2026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111172001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 Plai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normAutofit/>
          </a:bodyPr>
          <a:lstStyle>
            <a:lvl1pPr>
              <a:defRPr sz="4000"/>
            </a:lvl1pPr>
            <a:lvl2pPr>
              <a:defRPr sz="4000"/>
            </a:lvl2pPr>
            <a:lvl3pPr>
              <a:defRPr sz="4000"/>
            </a:lvl3pPr>
            <a:lvl4pPr>
              <a:defRPr sz="4000"/>
            </a:lvl4pPr>
            <a:lvl5pPr>
              <a:defRPr sz="4000"/>
            </a:lvl5pPr>
            <a:lvl6pPr>
              <a:defRPr sz="4741"/>
            </a:lvl6pPr>
            <a:lvl7pPr>
              <a:defRPr sz="4741"/>
            </a:lvl7pPr>
            <a:lvl8pPr>
              <a:defRPr sz="4741"/>
            </a:lvl8pPr>
            <a:lvl9pPr>
              <a:defRPr sz="474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811F328A-8CBA-4025-8A6E-B75C2F6B4B66}" type="datetimeFigureOut">
              <a:rPr lang="en-US" smtClean="0"/>
              <a:t>2/17/2026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256226931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 Plai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7585"/>
            </a:lvl1pPr>
            <a:lvl2pPr marL="1083720" indent="0">
              <a:buNone/>
              <a:defRPr sz="6637"/>
            </a:lvl2pPr>
            <a:lvl3pPr marL="2167439" indent="0">
              <a:buNone/>
              <a:defRPr sz="5689"/>
            </a:lvl3pPr>
            <a:lvl4pPr marL="3251159" indent="0">
              <a:buNone/>
              <a:defRPr sz="4741"/>
            </a:lvl4pPr>
            <a:lvl5pPr marL="4334880" indent="0">
              <a:buNone/>
              <a:defRPr sz="4741"/>
            </a:lvl5pPr>
            <a:lvl6pPr marL="5418599" indent="0">
              <a:buNone/>
              <a:defRPr sz="4741"/>
            </a:lvl6pPr>
            <a:lvl7pPr marL="6502319" indent="0">
              <a:buNone/>
              <a:defRPr sz="4741"/>
            </a:lvl7pPr>
            <a:lvl8pPr marL="7586038" indent="0">
              <a:buNone/>
              <a:defRPr sz="4741"/>
            </a:lvl8pPr>
            <a:lvl9pPr marL="8669758" indent="0">
              <a:buNone/>
              <a:defRPr sz="4741"/>
            </a:lvl9pPr>
          </a:lstStyle>
          <a:p>
            <a:r>
              <a:rPr lang="en-US"/>
              <a:t>Click icon to add picture</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811F328A-8CBA-4025-8A6E-B75C2F6B4B66}" type="datetimeFigureOut">
              <a:rPr lang="en-US" smtClean="0"/>
              <a:t>2/17/2026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353894267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Subtitle" preserve="1">
  <p:cSld name="1_Subtitle">
    <p:spTree>
      <p:nvGrpSpPr>
        <p:cNvPr id="1" name="Shape 12"/>
        <p:cNvGrpSpPr/>
        <p:nvPr/>
      </p:nvGrpSpPr>
      <p:grpSpPr>
        <a:xfrm>
          <a:off x="0" y="0"/>
          <a:ext cx="0" cy="0"/>
          <a:chOff x="0" y="0"/>
          <a:chExt cx="0" cy="0"/>
        </a:xfrm>
      </p:grpSpPr>
      <p:sp>
        <p:nvSpPr>
          <p:cNvPr id="13" name="Google Shape;13;p3"/>
          <p:cNvSpPr txBox="1">
            <a:spLocks noGrp="1"/>
          </p:cNvSpPr>
          <p:nvPr>
            <p:ph type="ctrTitle"/>
          </p:nvPr>
        </p:nvSpPr>
        <p:spPr>
          <a:xfrm>
            <a:off x="2549367" y="2822333"/>
            <a:ext cx="7736800" cy="1546400"/>
          </a:xfrm>
          <a:prstGeom prst="rect">
            <a:avLst/>
          </a:prstGeom>
        </p:spPr>
        <p:txBody>
          <a:bodyPr spcFirstLastPara="1" wrap="square" lIns="91425" tIns="91425" rIns="91425" bIns="91425" anchor="b" anchorCtr="0"/>
          <a:lstStyle>
            <a:lvl1pPr lvl="0" rtl="0">
              <a:spcBef>
                <a:spcPts val="0"/>
              </a:spcBef>
              <a:spcAft>
                <a:spcPts val="0"/>
              </a:spcAft>
              <a:buSzPts val="4800"/>
              <a:buNone/>
              <a:defRPr sz="6400"/>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r>
              <a:rPr lang="en-US"/>
              <a:t>Click to edit Master title style</a:t>
            </a:r>
            <a:endParaRPr/>
          </a:p>
        </p:txBody>
      </p:sp>
      <p:sp>
        <p:nvSpPr>
          <p:cNvPr id="14" name="Google Shape;14;p3"/>
          <p:cNvSpPr txBox="1">
            <a:spLocks noGrp="1"/>
          </p:cNvSpPr>
          <p:nvPr>
            <p:ph type="subTitle" idx="1"/>
          </p:nvPr>
        </p:nvSpPr>
        <p:spPr>
          <a:xfrm>
            <a:off x="2549367" y="4193135"/>
            <a:ext cx="7736800" cy="1046400"/>
          </a:xfrm>
          <a:prstGeom prst="rect">
            <a:avLst/>
          </a:prstGeom>
        </p:spPr>
        <p:txBody>
          <a:bodyPr spcFirstLastPara="1" wrap="square" lIns="91425" tIns="91425" rIns="91425" bIns="91425" anchor="t" anchorCtr="0"/>
          <a:lstStyle>
            <a:lvl1pPr lvl="0" rtl="0">
              <a:spcBef>
                <a:spcPts val="0"/>
              </a:spcBef>
              <a:spcAft>
                <a:spcPts val="0"/>
              </a:spcAft>
              <a:buClr>
                <a:srgbClr val="666666"/>
              </a:buClr>
              <a:buSzPts val="1800"/>
              <a:buNone/>
              <a:defRPr sz="2400" i="1">
                <a:solidFill>
                  <a:srgbClr val="666666"/>
                </a:solidFill>
              </a:defRPr>
            </a:lvl1pPr>
            <a:lvl2pPr lvl="1" rtl="0">
              <a:spcBef>
                <a:spcPts val="0"/>
              </a:spcBef>
              <a:spcAft>
                <a:spcPts val="0"/>
              </a:spcAft>
              <a:buClr>
                <a:srgbClr val="666666"/>
              </a:buClr>
              <a:buSzPts val="1800"/>
              <a:buNone/>
              <a:defRPr sz="2400" i="1">
                <a:solidFill>
                  <a:srgbClr val="666666"/>
                </a:solidFill>
              </a:defRPr>
            </a:lvl2pPr>
            <a:lvl3pPr lvl="2" rtl="0">
              <a:spcBef>
                <a:spcPts val="0"/>
              </a:spcBef>
              <a:spcAft>
                <a:spcPts val="0"/>
              </a:spcAft>
              <a:buClr>
                <a:srgbClr val="666666"/>
              </a:buClr>
              <a:buSzPts val="1800"/>
              <a:buNone/>
              <a:defRPr sz="2400" i="1">
                <a:solidFill>
                  <a:srgbClr val="666666"/>
                </a:solidFill>
              </a:defRPr>
            </a:lvl3pPr>
            <a:lvl4pPr lvl="3" rtl="0">
              <a:spcBef>
                <a:spcPts val="0"/>
              </a:spcBef>
              <a:spcAft>
                <a:spcPts val="0"/>
              </a:spcAft>
              <a:buClr>
                <a:srgbClr val="666666"/>
              </a:buClr>
              <a:buSzPts val="1800"/>
              <a:buNone/>
              <a:defRPr i="1">
                <a:solidFill>
                  <a:srgbClr val="666666"/>
                </a:solidFill>
              </a:defRPr>
            </a:lvl4pPr>
            <a:lvl5pPr lvl="4" rtl="0">
              <a:spcBef>
                <a:spcPts val="0"/>
              </a:spcBef>
              <a:spcAft>
                <a:spcPts val="0"/>
              </a:spcAft>
              <a:buClr>
                <a:srgbClr val="666666"/>
              </a:buClr>
              <a:buSzPts val="1800"/>
              <a:buNone/>
              <a:defRPr i="1">
                <a:solidFill>
                  <a:srgbClr val="666666"/>
                </a:solidFill>
              </a:defRPr>
            </a:lvl5pPr>
            <a:lvl6pPr lvl="5" rtl="0">
              <a:spcBef>
                <a:spcPts val="0"/>
              </a:spcBef>
              <a:spcAft>
                <a:spcPts val="0"/>
              </a:spcAft>
              <a:buClr>
                <a:srgbClr val="666666"/>
              </a:buClr>
              <a:buSzPts val="1800"/>
              <a:buNone/>
              <a:defRPr i="1">
                <a:solidFill>
                  <a:srgbClr val="666666"/>
                </a:solidFill>
              </a:defRPr>
            </a:lvl6pPr>
            <a:lvl7pPr lvl="6" rtl="0">
              <a:spcBef>
                <a:spcPts val="0"/>
              </a:spcBef>
              <a:spcAft>
                <a:spcPts val="0"/>
              </a:spcAft>
              <a:buClr>
                <a:srgbClr val="666666"/>
              </a:buClr>
              <a:buSzPts val="1800"/>
              <a:buNone/>
              <a:defRPr i="1">
                <a:solidFill>
                  <a:srgbClr val="666666"/>
                </a:solidFill>
              </a:defRPr>
            </a:lvl7pPr>
            <a:lvl8pPr lvl="7" rtl="0">
              <a:spcBef>
                <a:spcPts val="0"/>
              </a:spcBef>
              <a:spcAft>
                <a:spcPts val="0"/>
              </a:spcAft>
              <a:buClr>
                <a:srgbClr val="666666"/>
              </a:buClr>
              <a:buSzPts val="1800"/>
              <a:buNone/>
              <a:defRPr i="1">
                <a:solidFill>
                  <a:srgbClr val="666666"/>
                </a:solidFill>
              </a:defRPr>
            </a:lvl8pPr>
            <a:lvl9pPr lvl="8" rtl="0">
              <a:spcBef>
                <a:spcPts val="0"/>
              </a:spcBef>
              <a:spcAft>
                <a:spcPts val="0"/>
              </a:spcAft>
              <a:buClr>
                <a:srgbClr val="666666"/>
              </a:buClr>
              <a:buSzPts val="1800"/>
              <a:buNone/>
              <a:defRPr i="1">
                <a:solidFill>
                  <a:srgbClr val="666666"/>
                </a:solidFill>
              </a:defRPr>
            </a:lvl9pPr>
          </a:lstStyle>
          <a:p>
            <a:r>
              <a:rPr lang="en-US"/>
              <a:t>Click to edit Master subtitle style</a:t>
            </a:r>
            <a:endParaRPr/>
          </a:p>
        </p:txBody>
      </p:sp>
      <p:sp>
        <p:nvSpPr>
          <p:cNvPr id="15" name="Google Shape;15;p3"/>
          <p:cNvSpPr txBox="1">
            <a:spLocks noGrp="1"/>
          </p:cNvSpPr>
          <p:nvPr>
            <p:ph type="sldNum" idx="12"/>
          </p:nvPr>
        </p:nvSpPr>
        <p:spPr>
          <a:xfrm>
            <a:off x="11047479" y="587447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11FAB0FF-0C39-40A7-9EA4-626D481A495F}" type="slidenum">
              <a:rPr lang="en-US" smtClean="0"/>
              <a:t>‹#›</a:t>
            </a:fld>
            <a:endParaRPr lang="en-US"/>
          </a:p>
        </p:txBody>
      </p:sp>
    </p:spTree>
    <p:extLst>
      <p:ext uri="{BB962C8B-B14F-4D97-AF65-F5344CB8AC3E}">
        <p14:creationId xmlns:p14="http://schemas.microsoft.com/office/powerpoint/2010/main" val="189933507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 2 columns" type="twoColTx" preserve="1">
  <p:cSld name="1_Title + 2 columns">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074900" y="959167"/>
            <a:ext cx="8822400" cy="933200"/>
          </a:xfrm>
          <a:prstGeom prst="rect">
            <a:avLst/>
          </a:prstGeom>
        </p:spPr>
        <p:txBody>
          <a:bodyPr spcFirstLastPara="1" wrap="square" lIns="91425" tIns="91425" rIns="91425" bIns="91425" anchor="b" anchorCtr="0"/>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r>
              <a:rPr lang="en-US"/>
              <a:t>Click to edit Master title style</a:t>
            </a:r>
            <a:endParaRPr/>
          </a:p>
        </p:txBody>
      </p:sp>
      <p:sp>
        <p:nvSpPr>
          <p:cNvPr id="27" name="Google Shape;27;p6"/>
          <p:cNvSpPr txBox="1">
            <a:spLocks noGrp="1"/>
          </p:cNvSpPr>
          <p:nvPr>
            <p:ph type="body" idx="1"/>
          </p:nvPr>
        </p:nvSpPr>
        <p:spPr>
          <a:xfrm>
            <a:off x="2074900"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8" name="Google Shape;28;p6"/>
          <p:cNvSpPr txBox="1">
            <a:spLocks noGrp="1"/>
          </p:cNvSpPr>
          <p:nvPr>
            <p:ph type="body" idx="2"/>
          </p:nvPr>
        </p:nvSpPr>
        <p:spPr>
          <a:xfrm>
            <a:off x="6615029"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9" name="Google Shape;29;p6"/>
          <p:cNvSpPr txBox="1">
            <a:spLocks noGrp="1"/>
          </p:cNvSpPr>
          <p:nvPr>
            <p:ph type="sldNum" idx="12"/>
          </p:nvPr>
        </p:nvSpPr>
        <p:spPr>
          <a:xfrm>
            <a:off x="11036969" y="586396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11FAB0FF-0C39-40A7-9EA4-626D481A495F}" type="slidenum">
              <a:rPr lang="en-US" smtClean="0"/>
              <a:t>‹#›</a:t>
            </a:fld>
            <a:endParaRPr lang="en-US"/>
          </a:p>
        </p:txBody>
      </p:sp>
    </p:spTree>
    <p:extLst>
      <p:ext uri="{BB962C8B-B14F-4D97-AF65-F5344CB8AC3E}">
        <p14:creationId xmlns:p14="http://schemas.microsoft.com/office/powerpoint/2010/main" val="398900534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1_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EC99E4-10C4-FE4F-A037-3BE585B69196}" type="datetime1">
              <a:rPr lang="en-US" smtClean="0"/>
              <a:t>2/17/2026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9" name="Text Placeholder 8">
            <a:extLst>
              <a:ext uri="{FF2B5EF4-FFF2-40B4-BE49-F238E27FC236}">
                <a16:creationId xmlns:a16="http://schemas.microsoft.com/office/drawing/2014/main" id="{BAB5E596-5829-9A4B-A8F3-C5FE6B73C197}"/>
              </a:ext>
            </a:extLst>
          </p:cNvPr>
          <p:cNvSpPr>
            <a:spLocks noGrp="1"/>
          </p:cNvSpPr>
          <p:nvPr>
            <p:ph type="body" sz="quarter" idx="13"/>
          </p:nvPr>
        </p:nvSpPr>
        <p:spPr>
          <a:xfrm>
            <a:off x="1882775" y="2444750"/>
            <a:ext cx="8426450" cy="1968500"/>
          </a:xfrm>
          <a:solidFill>
            <a:srgbClr val="212539">
              <a:alpha val="63922"/>
            </a:srgbClr>
          </a:solidFill>
        </p:spPr>
        <p:txBody>
          <a:bodyPr anchor="ctr">
            <a:normAutofit/>
          </a:bodyPr>
          <a:lstStyle>
            <a:lvl1pPr marL="0" indent="0" algn="ctr">
              <a:buNone/>
              <a:defRPr sz="6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23547539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White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AA8E8-8192-49B5-B540-7549FE23FE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69C4821-2E1A-4790-9A6D-E89795D7228E}"/>
              </a:ext>
            </a:extLst>
          </p:cNvPr>
          <p:cNvSpPr>
            <a:spLocks noGrp="1"/>
          </p:cNvSpPr>
          <p:nvPr>
            <p:ph type="dt" sz="half" idx="10"/>
          </p:nvPr>
        </p:nvSpPr>
        <p:spPr/>
        <p:txBody>
          <a:bodyPr/>
          <a:lstStyle/>
          <a:p>
            <a:fld id="{2805757C-9E04-FD49-AFE7-2F6D2888BB7B}" type="datetime1">
              <a:rPr lang="en-US" smtClean="0"/>
              <a:t>2/17/2026</a:t>
            </a:fld>
            <a:endParaRPr lang="en-US"/>
          </a:p>
        </p:txBody>
      </p:sp>
      <p:sp>
        <p:nvSpPr>
          <p:cNvPr id="4" name="Footer Placeholder 3">
            <a:extLst>
              <a:ext uri="{FF2B5EF4-FFF2-40B4-BE49-F238E27FC236}">
                <a16:creationId xmlns:a16="http://schemas.microsoft.com/office/drawing/2014/main" id="{97EAEED6-73B8-4139-84CE-0D25A7C3B05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4735BBC-EF8B-4819-9638-419B0410DCB9}"/>
              </a:ext>
            </a:extLst>
          </p:cNvPr>
          <p:cNvSpPr>
            <a:spLocks noGrp="1"/>
          </p:cNvSpPr>
          <p:nvPr>
            <p:ph type="sldNum" sz="quarter" idx="12"/>
          </p:nvPr>
        </p:nvSpPr>
        <p:spPr/>
        <p:txBody>
          <a:bodyPr/>
          <a:lstStyle>
            <a:lvl1pPr>
              <a:defRPr>
                <a:solidFill>
                  <a:schemeClr val="tx1"/>
                </a:solidFill>
              </a:defRPr>
            </a:lvl1pPr>
          </a:lstStyle>
          <a:p>
            <a:fld id="{71BEFB16-EA2D-4BF2-A079-7CF00A4BE7F7}" type="slidenum">
              <a:rPr lang="en-US" smtClean="0"/>
              <a:pPr/>
              <a:t>‹#›</a:t>
            </a:fld>
            <a:endParaRPr lang="en-US"/>
          </a:p>
        </p:txBody>
      </p:sp>
    </p:spTree>
    <p:extLst>
      <p:ext uri="{BB962C8B-B14F-4D97-AF65-F5344CB8AC3E}">
        <p14:creationId xmlns:p14="http://schemas.microsoft.com/office/powerpoint/2010/main" val="216799379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1_2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17FF11DF-402E-4812-AF8E-64921FFD9EC1}" type="datetimeFigureOut">
              <a:rPr lang="en-US" smtClean="0"/>
              <a:t>2/17/2026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1191993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1_3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17FF11DF-402E-4812-AF8E-64921FFD9EC1}" type="datetimeFigureOut">
              <a:rPr lang="en-US" smtClean="0"/>
              <a:t>2/17/2026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894579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1_4 Picture Grid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17FF11DF-402E-4812-AF8E-64921FFD9EC1}" type="datetimeFigureOut">
              <a:rPr lang="en-US" smtClean="0"/>
              <a:t>2/17/2026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7"/>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298354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FF11DF-402E-4812-AF8E-64921FFD9EC1}" type="datetimeFigureOut">
              <a:rPr lang="en-US" smtClean="0"/>
              <a:t>2/17/2026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9" name="Text Placeholder 8">
            <a:extLst>
              <a:ext uri="{FF2B5EF4-FFF2-40B4-BE49-F238E27FC236}">
                <a16:creationId xmlns:a16="http://schemas.microsoft.com/office/drawing/2014/main" id="{BAB5E596-5829-9A4B-A8F3-C5FE6B73C197}"/>
              </a:ext>
            </a:extLst>
          </p:cNvPr>
          <p:cNvSpPr>
            <a:spLocks noGrp="1"/>
          </p:cNvSpPr>
          <p:nvPr>
            <p:ph type="body" sz="quarter" idx="13"/>
          </p:nvPr>
        </p:nvSpPr>
        <p:spPr>
          <a:xfrm>
            <a:off x="1882775" y="2444750"/>
            <a:ext cx="8426450" cy="1968500"/>
          </a:xfrm>
          <a:solidFill>
            <a:srgbClr val="212539">
              <a:alpha val="63922"/>
            </a:srgbClr>
          </a:solidFill>
        </p:spPr>
        <p:txBody>
          <a:bodyPr anchor="ctr">
            <a:normAutofit/>
          </a:bodyPr>
          <a:lstStyle>
            <a:lvl1pPr marL="0" indent="0" algn="ctr">
              <a:buNone/>
              <a:defRPr sz="6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55169432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1_4 Picture Grid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28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29001"/>
            <a:ext cx="6096000" cy="3428999"/>
          </a:xfrm>
        </p:spPr>
        <p:txBody>
          <a:bodyPr/>
          <a:lstStyle/>
          <a:p>
            <a:r>
              <a:rPr lang="en-US"/>
              <a:t>Click icon to add picture</a:t>
            </a:r>
          </a:p>
        </p:txBody>
      </p:sp>
      <p:sp>
        <p:nvSpPr>
          <p:cNvPr id="7" name="Date Placeholder 6"/>
          <p:cNvSpPr>
            <a:spLocks noGrp="1"/>
          </p:cNvSpPr>
          <p:nvPr>
            <p:ph type="dt" sz="half" idx="10"/>
          </p:nvPr>
        </p:nvSpPr>
        <p:spPr/>
        <p:txBody>
          <a:bodyPr/>
          <a:lstStyle/>
          <a:p>
            <a:fld id="{17FF11DF-402E-4812-AF8E-64921FFD9EC1}" type="datetimeFigureOut">
              <a:rPr lang="en-US" smtClean="0"/>
              <a:t>2/17/2026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13302519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Quote or Statem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FF11DF-402E-4812-AF8E-64921FFD9EC1}" type="datetimeFigureOut">
              <a:rPr lang="en-US" smtClean="0"/>
              <a:t>2/17/2026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7" name="Text Placeholder 6">
            <a:extLst>
              <a:ext uri="{FF2B5EF4-FFF2-40B4-BE49-F238E27FC236}">
                <a16:creationId xmlns:a16="http://schemas.microsoft.com/office/drawing/2014/main" id="{6B8DB1B5-0F2F-E64A-83A1-4F7FB40270C0}"/>
              </a:ext>
            </a:extLst>
          </p:cNvPr>
          <p:cNvSpPr>
            <a:spLocks noGrp="1"/>
          </p:cNvSpPr>
          <p:nvPr>
            <p:ph type="body" sz="quarter" idx="13"/>
          </p:nvPr>
        </p:nvSpPr>
        <p:spPr>
          <a:xfrm>
            <a:off x="2138362" y="1434306"/>
            <a:ext cx="7915275" cy="3989387"/>
          </a:xfrm>
        </p:spPr>
        <p:txBody>
          <a:bodyPr anchor="ctr">
            <a:normAutofit/>
          </a:bodyPr>
          <a:lstStyle>
            <a:lvl1pPr marL="0" indent="0" algn="ctr">
              <a:buNone/>
              <a:defRPr sz="6000"/>
            </a:lvl1pPr>
          </a:lstStyle>
          <a:p>
            <a:pPr lvl="0"/>
            <a:r>
              <a:rPr lang="en-US"/>
              <a:t>Click to edit Master text styles</a:t>
            </a:r>
          </a:p>
        </p:txBody>
      </p:sp>
    </p:spTree>
    <p:extLst>
      <p:ext uri="{BB962C8B-B14F-4D97-AF65-F5344CB8AC3E}">
        <p14:creationId xmlns:p14="http://schemas.microsoft.com/office/powerpoint/2010/main" val="259690647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2_2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2F9F37F9-03F8-C948-8EB8-6195E0B4F7E2}" type="datetime1">
              <a:rPr lang="en-US" smtClean="0"/>
              <a:t>2/17/2026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2833163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2_3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BAE330EE-972E-1F4F-B86B-6CFF5CDE39A7}" type="datetime1">
              <a:rPr lang="en-US" smtClean="0"/>
              <a:t>2/17/2026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5379342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2_4 Picture Grid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BBC06D5F-7FAF-604B-90DF-786E2C7AE201}" type="datetime1">
              <a:rPr lang="en-US" smtClean="0"/>
              <a:t>2/17/2026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7"/>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222259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2_2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13652" y="0"/>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3297839A-AC83-C442-8582-B2A4BDE2F1B8}" type="datetime1">
              <a:rPr lang="en-US" smtClean="0"/>
              <a:t>2/17/2026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22515148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2_3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C0546E9C-BD4E-234B-93A4-0E66B4D26131}" type="datetime1">
              <a:rPr lang="en-US" smtClean="0"/>
              <a:t>2/17/2026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28644021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2_4 Picture Grid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28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29001"/>
            <a:ext cx="6096000" cy="3428999"/>
          </a:xfrm>
        </p:spPr>
        <p:txBody>
          <a:bodyPr/>
          <a:lstStyle/>
          <a:p>
            <a:r>
              <a:rPr lang="en-US"/>
              <a:t>Click icon to add picture</a:t>
            </a:r>
          </a:p>
        </p:txBody>
      </p:sp>
      <p:sp>
        <p:nvSpPr>
          <p:cNvPr id="7" name="Date Placeholder 6"/>
          <p:cNvSpPr>
            <a:spLocks noGrp="1"/>
          </p:cNvSpPr>
          <p:nvPr>
            <p:ph type="dt" sz="half" idx="10"/>
          </p:nvPr>
        </p:nvSpPr>
        <p:spPr/>
        <p:txBody>
          <a:bodyPr/>
          <a:lstStyle/>
          <a:p>
            <a:fld id="{9297E1A2-BD75-6840-B1D9-BA387AFA3E0A}" type="datetime1">
              <a:rPr lang="en-US" smtClean="0"/>
              <a:t>2/17/2026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23427645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Quote or Statem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6C41B6-0CA5-F942-B270-37C23D0B1A11}" type="datetime1">
              <a:rPr lang="en-US" smtClean="0"/>
              <a:t>2/17/2026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7" name="Text Placeholder 6">
            <a:extLst>
              <a:ext uri="{FF2B5EF4-FFF2-40B4-BE49-F238E27FC236}">
                <a16:creationId xmlns:a16="http://schemas.microsoft.com/office/drawing/2014/main" id="{6B8DB1B5-0F2F-E64A-83A1-4F7FB40270C0}"/>
              </a:ext>
            </a:extLst>
          </p:cNvPr>
          <p:cNvSpPr>
            <a:spLocks noGrp="1"/>
          </p:cNvSpPr>
          <p:nvPr>
            <p:ph type="body" sz="quarter" idx="13"/>
          </p:nvPr>
        </p:nvSpPr>
        <p:spPr>
          <a:xfrm>
            <a:off x="2138362" y="1434306"/>
            <a:ext cx="7915275" cy="3989387"/>
          </a:xfrm>
        </p:spPr>
        <p:txBody>
          <a:bodyPr anchor="ctr">
            <a:normAutofit/>
          </a:bodyPr>
          <a:lstStyle>
            <a:lvl1pPr marL="0" indent="0" algn="ctr">
              <a:buNone/>
              <a:defRPr sz="6000"/>
            </a:lvl1pPr>
          </a:lstStyle>
          <a:p>
            <a:pPr lvl="0"/>
            <a:r>
              <a:rPr lang="en-US"/>
              <a:t>Click to edit Master text styles</a:t>
            </a:r>
          </a:p>
        </p:txBody>
      </p:sp>
    </p:spTree>
    <p:extLst>
      <p:ext uri="{BB962C8B-B14F-4D97-AF65-F5344CB8AC3E}">
        <p14:creationId xmlns:p14="http://schemas.microsoft.com/office/powerpoint/2010/main" val="39523156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0BE98-A5FA-CA76-6813-A512BDD24273}"/>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C99BE112-DCAA-8D3D-BFF5-49BF6F7800A3}"/>
              </a:ext>
            </a:extLst>
          </p:cNvPr>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26AA0B-9A34-8472-2834-2C6AED440288}"/>
              </a:ext>
            </a:extLst>
          </p:cNvPr>
          <p:cNvSpPr>
            <a:spLocks noGrp="1"/>
          </p:cNvSpPr>
          <p:nvPr>
            <p:ph type="dt" sz="half" idx="10"/>
          </p:nvPr>
        </p:nvSpPr>
        <p:spPr/>
        <p:txBody>
          <a:bodyPr/>
          <a:lstStyle/>
          <a:p>
            <a:fld id="{811F328A-8CBA-4025-8A6E-B75C2F6B4B66}" type="datetimeFigureOut">
              <a:rPr lang="en-US" smtClean="0"/>
              <a:t>2/17/2026</a:t>
            </a:fld>
            <a:endParaRPr lang="en-US"/>
          </a:p>
        </p:txBody>
      </p:sp>
      <p:sp>
        <p:nvSpPr>
          <p:cNvPr id="5" name="Footer Placeholder 4">
            <a:extLst>
              <a:ext uri="{FF2B5EF4-FFF2-40B4-BE49-F238E27FC236}">
                <a16:creationId xmlns:a16="http://schemas.microsoft.com/office/drawing/2014/main" id="{952244B4-A294-8CE3-8B68-A4D90B9BE4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37A69A-8766-4BB9-F4ED-116071BA4419}"/>
              </a:ext>
            </a:extLst>
          </p:cNvPr>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239641873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descr="A landscape with a city and mountains&#10;&#10;Description automatically generated">
            <a:extLst>
              <a:ext uri="{FF2B5EF4-FFF2-40B4-BE49-F238E27FC236}">
                <a16:creationId xmlns:a16="http://schemas.microsoft.com/office/drawing/2014/main" id="{7BC8BD13-74F4-E1C2-E4B9-8AE23D017954}"/>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6" name="Title 1">
            <a:extLst>
              <a:ext uri="{FF2B5EF4-FFF2-40B4-BE49-F238E27FC236}">
                <a16:creationId xmlns:a16="http://schemas.microsoft.com/office/drawing/2014/main" id="{8156C4DA-EA5A-1CD9-417C-934A92721B36}"/>
              </a:ext>
            </a:extLst>
          </p:cNvPr>
          <p:cNvSpPr>
            <a:spLocks noGrp="1"/>
          </p:cNvSpPr>
          <p:nvPr>
            <p:ph type="ctrTitle"/>
          </p:nvPr>
        </p:nvSpPr>
        <p:spPr>
          <a:xfrm>
            <a:off x="526942" y="2309556"/>
            <a:ext cx="10296041" cy="995766"/>
          </a:xfrm>
        </p:spPr>
        <p:txBody>
          <a:bodyPr anchor="b">
            <a:normAutofit/>
          </a:bodyPr>
          <a:lstStyle>
            <a:lvl1pPr algn="l">
              <a:defRPr sz="4000" b="1"/>
            </a:lvl1pPr>
          </a:lstStyle>
          <a:p>
            <a:r>
              <a:rPr lang="en-US"/>
              <a:t>Click to edit Master title style</a:t>
            </a:r>
          </a:p>
        </p:txBody>
      </p:sp>
      <p:sp>
        <p:nvSpPr>
          <p:cNvPr id="7" name="Subtitle 2">
            <a:extLst>
              <a:ext uri="{FF2B5EF4-FFF2-40B4-BE49-F238E27FC236}">
                <a16:creationId xmlns:a16="http://schemas.microsoft.com/office/drawing/2014/main" id="{74A68B17-2D78-1BF7-A44F-9CC2DB7ED0D2}"/>
              </a:ext>
            </a:extLst>
          </p:cNvPr>
          <p:cNvSpPr>
            <a:spLocks noGrp="1"/>
          </p:cNvSpPr>
          <p:nvPr>
            <p:ph type="subTitle" idx="1"/>
          </p:nvPr>
        </p:nvSpPr>
        <p:spPr>
          <a:xfrm>
            <a:off x="526942" y="3495471"/>
            <a:ext cx="9144000" cy="756195"/>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descr="A blue and green logo&#10;&#10;Description automatically generated">
            <a:extLst>
              <a:ext uri="{FF2B5EF4-FFF2-40B4-BE49-F238E27FC236}">
                <a16:creationId xmlns:a16="http://schemas.microsoft.com/office/drawing/2014/main" id="{34EDDE14-F8C3-18BF-505A-5C1EE04BBFB1}"/>
              </a:ext>
            </a:extLst>
          </p:cNvPr>
          <p:cNvPicPr>
            <a:picLocks noChangeAspect="1"/>
          </p:cNvPicPr>
          <p:nvPr userDrawn="1"/>
        </p:nvPicPr>
        <p:blipFill>
          <a:blip r:embed="rId3"/>
          <a:stretch>
            <a:fillRect/>
          </a:stretch>
        </p:blipFill>
        <p:spPr>
          <a:xfrm>
            <a:off x="563248" y="382977"/>
            <a:ext cx="1985562" cy="1428616"/>
          </a:xfrm>
          <a:prstGeom prst="rect">
            <a:avLst/>
          </a:prstGeom>
        </p:spPr>
      </p:pic>
      <p:sp>
        <p:nvSpPr>
          <p:cNvPr id="9" name="Title 1">
            <a:extLst>
              <a:ext uri="{FF2B5EF4-FFF2-40B4-BE49-F238E27FC236}">
                <a16:creationId xmlns:a16="http://schemas.microsoft.com/office/drawing/2014/main" id="{3CF3B444-62AB-7217-EBA8-3F28F2FA6FD7}"/>
              </a:ext>
            </a:extLst>
          </p:cNvPr>
          <p:cNvSpPr txBox="1">
            <a:spLocks/>
          </p:cNvSpPr>
          <p:nvPr userDrawn="1"/>
        </p:nvSpPr>
        <p:spPr>
          <a:xfrm>
            <a:off x="4619794" y="6408710"/>
            <a:ext cx="7588468" cy="449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600" i="1">
                <a:solidFill>
                  <a:schemeClr val="bg1"/>
                </a:solidFill>
                <a:latin typeface="Arial" panose="020B0604020202020204" pitchFamily="34" charset="0"/>
                <a:cs typeface="Arial" panose="020B0604020202020204" pitchFamily="34" charset="0"/>
              </a:rPr>
              <a:t>This program is made possible under a cooperative agreement with US EPA</a:t>
            </a:r>
            <a:r>
              <a:rPr lang="en-US" sz="1600" i="1">
                <a:solidFill>
                  <a:schemeClr val="bg1"/>
                </a:solidFill>
                <a:latin typeface="Montserrat" pitchFamily="2" charset="77"/>
              </a:rPr>
              <a:t>.</a:t>
            </a:r>
          </a:p>
        </p:txBody>
      </p:sp>
      <p:sp>
        <p:nvSpPr>
          <p:cNvPr id="10" name="Title 1">
            <a:extLst>
              <a:ext uri="{FF2B5EF4-FFF2-40B4-BE49-F238E27FC236}">
                <a16:creationId xmlns:a16="http://schemas.microsoft.com/office/drawing/2014/main" id="{9065023F-E1F9-32DC-DC1B-034B93C178C5}"/>
              </a:ext>
            </a:extLst>
          </p:cNvPr>
          <p:cNvSpPr txBox="1">
            <a:spLocks/>
          </p:cNvSpPr>
          <p:nvPr userDrawn="1"/>
        </p:nvSpPr>
        <p:spPr>
          <a:xfrm>
            <a:off x="200691" y="6408710"/>
            <a:ext cx="2710676" cy="449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600" b="1">
                <a:solidFill>
                  <a:schemeClr val="bg1"/>
                </a:solidFill>
                <a:latin typeface="Arial" panose="020B0604020202020204" pitchFamily="34" charset="0"/>
                <a:cs typeface="Arial" panose="020B0604020202020204" pitchFamily="34" charset="0"/>
              </a:rPr>
              <a:t>www.efcnetwork.org</a:t>
            </a:r>
          </a:p>
        </p:txBody>
      </p:sp>
    </p:spTree>
    <p:extLst>
      <p:ext uri="{BB962C8B-B14F-4D97-AF65-F5344CB8AC3E}">
        <p14:creationId xmlns:p14="http://schemas.microsoft.com/office/powerpoint/2010/main" val="250763389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mp; Content">
    <p:spTree>
      <p:nvGrpSpPr>
        <p:cNvPr id="1" name=""/>
        <p:cNvGrpSpPr/>
        <p:nvPr/>
      </p:nvGrpSpPr>
      <p:grpSpPr>
        <a:xfrm>
          <a:off x="0" y="0"/>
          <a:ext cx="0" cy="0"/>
          <a:chOff x="0" y="0"/>
          <a:chExt cx="0" cy="0"/>
        </a:xfrm>
      </p:grpSpPr>
      <p:pic>
        <p:nvPicPr>
          <p:cNvPr id="7" name="Picture 6" descr="Logo&#10;&#10;Description automatically generated with low confidence">
            <a:extLst>
              <a:ext uri="{FF2B5EF4-FFF2-40B4-BE49-F238E27FC236}">
                <a16:creationId xmlns:a16="http://schemas.microsoft.com/office/drawing/2014/main" id="{359F4509-D51B-F277-4724-89DFB5351A1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1" y="-5117941"/>
            <a:ext cx="1956117" cy="12192002"/>
          </a:xfrm>
          <a:prstGeom prst="rect">
            <a:avLst/>
          </a:prstGeom>
        </p:spPr>
      </p:pic>
      <p:sp>
        <p:nvSpPr>
          <p:cNvPr id="2" name="Title 1">
            <a:extLst>
              <a:ext uri="{FF2B5EF4-FFF2-40B4-BE49-F238E27FC236}">
                <a16:creationId xmlns:a16="http://schemas.microsoft.com/office/drawing/2014/main" id="{C09B3F40-888B-A351-0E7D-6297F99641DF}"/>
              </a:ext>
            </a:extLst>
          </p:cNvPr>
          <p:cNvSpPr>
            <a:spLocks noGrp="1"/>
          </p:cNvSpPr>
          <p:nvPr>
            <p:ph type="title"/>
          </p:nvPr>
        </p:nvSpPr>
        <p:spPr>
          <a:xfrm>
            <a:off x="178443" y="0"/>
            <a:ext cx="10515600" cy="1325563"/>
          </a:xfrm>
        </p:spPr>
        <p:txBody>
          <a:bodyPr/>
          <a:lstStyle>
            <a:lvl1pPr>
              <a:defRPr>
                <a:solidFill>
                  <a:schemeClr val="bg1"/>
                </a:solidFill>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271F8EF7-84EE-593B-9926-705149627BF9}"/>
              </a:ext>
            </a:extLst>
          </p:cNvPr>
          <p:cNvSpPr>
            <a:spLocks noGrp="1"/>
          </p:cNvSpPr>
          <p:nvPr>
            <p:ph idx="1"/>
          </p:nvPr>
        </p:nvSpPr>
        <p:spPr>
          <a:xfrm>
            <a:off x="838199" y="1956119"/>
            <a:ext cx="10515600" cy="4351338"/>
          </a:xfrm>
        </p:spPr>
        <p:txBody>
          <a:bodyPr/>
          <a:lstStyle>
            <a:lvl1pPr>
              <a:defRPr>
                <a:solidFill>
                  <a:srgbClr val="666666"/>
                </a:solidFill>
                <a:latin typeface="Helvetica" panose="020B0604020202020204" pitchFamily="34" charset="0"/>
                <a:cs typeface="Helvetica" panose="020B0604020202020204" pitchFamily="34" charset="0"/>
              </a:defRPr>
            </a:lvl1pPr>
            <a:lvl2pPr>
              <a:defRPr>
                <a:solidFill>
                  <a:srgbClr val="666666"/>
                </a:solidFill>
                <a:latin typeface="Helvetica" panose="020B0604020202020204" pitchFamily="34" charset="0"/>
                <a:cs typeface="Helvetica" panose="020B0604020202020204" pitchFamily="34" charset="0"/>
              </a:defRPr>
            </a:lvl2pPr>
            <a:lvl3pPr>
              <a:defRPr>
                <a:solidFill>
                  <a:srgbClr val="666666"/>
                </a:solidFill>
                <a:latin typeface="Helvetica" panose="020B0604020202020204" pitchFamily="34" charset="0"/>
                <a:cs typeface="Helvetica" panose="020B0604020202020204" pitchFamily="34" charset="0"/>
              </a:defRPr>
            </a:lvl3pPr>
            <a:lvl4pPr>
              <a:defRPr>
                <a:solidFill>
                  <a:srgbClr val="666666"/>
                </a:solidFill>
                <a:latin typeface="Helvetica" panose="020B0604020202020204" pitchFamily="34" charset="0"/>
                <a:cs typeface="Helvetica" panose="020B0604020202020204" pitchFamily="34" charset="0"/>
              </a:defRPr>
            </a:lvl4pPr>
            <a:lvl5pPr>
              <a:defRPr>
                <a:solidFill>
                  <a:srgbClr val="666666"/>
                </a:solidFill>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blue and green logo&#10;&#10;Description automatically generated">
            <a:extLst>
              <a:ext uri="{FF2B5EF4-FFF2-40B4-BE49-F238E27FC236}">
                <a16:creationId xmlns:a16="http://schemas.microsoft.com/office/drawing/2014/main" id="{F7580EEA-2D7C-14C0-C245-BAA0EDB8AF94}"/>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8972612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mp;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B3F40-888B-A351-0E7D-6297F99641DF}"/>
              </a:ext>
            </a:extLst>
          </p:cNvPr>
          <p:cNvSpPr>
            <a:spLocks noGrp="1"/>
          </p:cNvSpPr>
          <p:nvPr>
            <p:ph type="title"/>
          </p:nvPr>
        </p:nvSpPr>
        <p:spPr>
          <a:xfrm>
            <a:off x="388305" y="0"/>
            <a:ext cx="10515600" cy="1325563"/>
          </a:xfrm>
        </p:spPr>
        <p:txBody>
          <a:bodyPr/>
          <a:lstStyle>
            <a:lvl1pPr>
              <a:defRPr>
                <a:solidFill>
                  <a:srgbClr val="004190"/>
                </a:solidFill>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271F8EF7-84EE-593B-9926-705149627BF9}"/>
              </a:ext>
            </a:extLst>
          </p:cNvPr>
          <p:cNvSpPr>
            <a:spLocks noGrp="1"/>
          </p:cNvSpPr>
          <p:nvPr>
            <p:ph idx="1"/>
          </p:nvPr>
        </p:nvSpPr>
        <p:spPr>
          <a:xfrm>
            <a:off x="838199" y="1633928"/>
            <a:ext cx="10515600" cy="4673529"/>
          </a:xfrm>
        </p:spPr>
        <p:txBody>
          <a:bodyPr/>
          <a:lstStyle>
            <a:lvl1pPr>
              <a:defRPr>
                <a:solidFill>
                  <a:srgbClr val="666666"/>
                </a:solidFill>
                <a:latin typeface="Helvetica" panose="020B0604020202020204" pitchFamily="34" charset="0"/>
                <a:cs typeface="Helvetica" panose="020B0604020202020204" pitchFamily="34" charset="0"/>
              </a:defRPr>
            </a:lvl1pPr>
            <a:lvl2pPr>
              <a:defRPr>
                <a:solidFill>
                  <a:srgbClr val="666666"/>
                </a:solidFill>
                <a:latin typeface="Helvetica" panose="020B0604020202020204" pitchFamily="34" charset="0"/>
                <a:cs typeface="Helvetica" panose="020B0604020202020204" pitchFamily="34" charset="0"/>
              </a:defRPr>
            </a:lvl2pPr>
            <a:lvl3pPr>
              <a:defRPr>
                <a:solidFill>
                  <a:srgbClr val="666666"/>
                </a:solidFill>
                <a:latin typeface="Helvetica" panose="020B0604020202020204" pitchFamily="34" charset="0"/>
                <a:cs typeface="Helvetica" panose="020B0604020202020204" pitchFamily="34" charset="0"/>
              </a:defRPr>
            </a:lvl3pPr>
            <a:lvl4pPr>
              <a:defRPr>
                <a:solidFill>
                  <a:srgbClr val="666666"/>
                </a:solidFill>
                <a:latin typeface="Helvetica" panose="020B0604020202020204" pitchFamily="34" charset="0"/>
                <a:cs typeface="Helvetica" panose="020B0604020202020204" pitchFamily="34" charset="0"/>
              </a:defRPr>
            </a:lvl4pPr>
            <a:lvl5pPr>
              <a:defRPr>
                <a:solidFill>
                  <a:srgbClr val="666666"/>
                </a:solidFill>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blue and green logo&#10;&#10;Description automatically generated">
            <a:extLst>
              <a:ext uri="{FF2B5EF4-FFF2-40B4-BE49-F238E27FC236}">
                <a16:creationId xmlns:a16="http://schemas.microsoft.com/office/drawing/2014/main" id="{856016C0-4187-D330-32D4-D75243497E2B}"/>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66041476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rgbClr val="00419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1B366-76AE-C6BD-98EB-3BBDEB93F90D}"/>
              </a:ext>
            </a:extLst>
          </p:cNvPr>
          <p:cNvSpPr>
            <a:spLocks noGrp="1"/>
          </p:cNvSpPr>
          <p:nvPr>
            <p:ph type="title"/>
          </p:nvPr>
        </p:nvSpPr>
        <p:spPr>
          <a:xfrm>
            <a:off x="838200" y="1203751"/>
            <a:ext cx="10515600" cy="2852737"/>
          </a:xfrm>
        </p:spPr>
        <p:txBody>
          <a:bodyPr anchor="b"/>
          <a:lstStyle>
            <a:lvl1pPr>
              <a:defRPr sz="6000" b="1" baseline="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316897BF-C571-E788-B2C2-395E77D9400D}"/>
              </a:ext>
            </a:extLst>
          </p:cNvPr>
          <p:cNvSpPr>
            <a:spLocks noGrp="1"/>
          </p:cNvSpPr>
          <p:nvPr>
            <p:ph type="body" idx="1"/>
          </p:nvPr>
        </p:nvSpPr>
        <p:spPr>
          <a:xfrm>
            <a:off x="838200" y="4227880"/>
            <a:ext cx="10515600" cy="1500187"/>
          </a:xfrm>
        </p:spPr>
        <p:txBody>
          <a:bodyPr/>
          <a:lstStyle>
            <a:lvl1pPr marL="0" indent="0">
              <a:buNone/>
              <a:defRPr sz="240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white logo with a person in the middle&#10;&#10;Description automatically generated">
            <a:extLst>
              <a:ext uri="{FF2B5EF4-FFF2-40B4-BE49-F238E27FC236}">
                <a16:creationId xmlns:a16="http://schemas.microsoft.com/office/drawing/2014/main" id="{7B64DE3D-CA00-7EC7-B097-F1031B9BF259}"/>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27702954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Section Header 2">
    <p:bg>
      <p:bgPr>
        <a:solidFill>
          <a:schemeClr val="bg1"/>
        </a:solidFill>
        <a:effectLst/>
      </p:bgPr>
    </p:bg>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16FEC3A8-005A-8518-34C9-4C89FA14F4C9}"/>
              </a:ext>
            </a:extLst>
          </p:cNvPr>
          <p:cNvSpPr>
            <a:spLocks noGrp="1"/>
          </p:cNvSpPr>
          <p:nvPr>
            <p:ph type="body" idx="1"/>
          </p:nvPr>
        </p:nvSpPr>
        <p:spPr>
          <a:xfrm>
            <a:off x="838200" y="411608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 name="Title 1">
            <a:extLst>
              <a:ext uri="{FF2B5EF4-FFF2-40B4-BE49-F238E27FC236}">
                <a16:creationId xmlns:a16="http://schemas.microsoft.com/office/drawing/2014/main" id="{28A17A0D-3743-96FC-1067-BB75452DD20B}"/>
              </a:ext>
            </a:extLst>
          </p:cNvPr>
          <p:cNvSpPr>
            <a:spLocks noGrp="1"/>
          </p:cNvSpPr>
          <p:nvPr>
            <p:ph type="ctrTitle"/>
          </p:nvPr>
        </p:nvSpPr>
        <p:spPr>
          <a:xfrm>
            <a:off x="838200" y="1558701"/>
            <a:ext cx="10515599" cy="2387600"/>
          </a:xfrm>
        </p:spPr>
        <p:txBody>
          <a:bodyPr anchor="b"/>
          <a:lstStyle>
            <a:lvl1pPr algn="l">
              <a:defRPr sz="6000" b="1"/>
            </a:lvl1pPr>
          </a:lstStyle>
          <a:p>
            <a:r>
              <a:rPr lang="en-US"/>
              <a:t>Click to edit Master title style</a:t>
            </a:r>
          </a:p>
        </p:txBody>
      </p:sp>
      <p:pic>
        <p:nvPicPr>
          <p:cNvPr id="2" name="Picture 1" descr="A blue and green logo&#10;&#10;Description automatically generated">
            <a:extLst>
              <a:ext uri="{FF2B5EF4-FFF2-40B4-BE49-F238E27FC236}">
                <a16:creationId xmlns:a16="http://schemas.microsoft.com/office/drawing/2014/main" id="{8B1D341D-1171-4F07-2176-69700DC19ED9}"/>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6173532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7B574-AD3C-584C-6491-8CEA35504DB8}"/>
              </a:ext>
            </a:extLst>
          </p:cNvPr>
          <p:cNvSpPr>
            <a:spLocks noGrp="1"/>
          </p:cNvSpPr>
          <p:nvPr>
            <p:ph type="title"/>
          </p:nvPr>
        </p:nvSpPr>
        <p:spPr>
          <a:xfrm>
            <a:off x="341244" y="0"/>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CB05446E-D19E-E1E3-6999-0819A916E3D3}"/>
              </a:ext>
            </a:extLst>
          </p:cNvPr>
          <p:cNvSpPr>
            <a:spLocks noGrp="1"/>
          </p:cNvSpPr>
          <p:nvPr>
            <p:ph sz="half" idx="1"/>
          </p:nvPr>
        </p:nvSpPr>
        <p:spPr>
          <a:xfrm>
            <a:off x="675861" y="1325563"/>
            <a:ext cx="5343939" cy="485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6FAF1B-A212-D81D-A564-F4917A9E099D}"/>
              </a:ext>
            </a:extLst>
          </p:cNvPr>
          <p:cNvSpPr>
            <a:spLocks noGrp="1"/>
          </p:cNvSpPr>
          <p:nvPr>
            <p:ph sz="half" idx="2"/>
          </p:nvPr>
        </p:nvSpPr>
        <p:spPr>
          <a:xfrm>
            <a:off x="6096000" y="1325563"/>
            <a:ext cx="5257800" cy="485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blue and green logo&#10;&#10;Description automatically generated">
            <a:extLst>
              <a:ext uri="{FF2B5EF4-FFF2-40B4-BE49-F238E27FC236}">
                <a16:creationId xmlns:a16="http://schemas.microsoft.com/office/drawing/2014/main" id="{20FC17E6-18FE-D9D8-95C4-8C8678F0A0C3}"/>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85383846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Two Content 2">
    <p:spTree>
      <p:nvGrpSpPr>
        <p:cNvPr id="1" name=""/>
        <p:cNvGrpSpPr/>
        <p:nvPr/>
      </p:nvGrpSpPr>
      <p:grpSpPr>
        <a:xfrm>
          <a:off x="0" y="0"/>
          <a:ext cx="0" cy="0"/>
          <a:chOff x="0" y="0"/>
          <a:chExt cx="0" cy="0"/>
        </a:xfrm>
      </p:grpSpPr>
      <p:pic>
        <p:nvPicPr>
          <p:cNvPr id="5" name="Picture 4" descr="Logo&#10;&#10;Description automatically generated with low confidence">
            <a:extLst>
              <a:ext uri="{FF2B5EF4-FFF2-40B4-BE49-F238E27FC236}">
                <a16:creationId xmlns:a16="http://schemas.microsoft.com/office/drawing/2014/main" id="{B4253E7F-FADE-16C6-0522-55CEAB39971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9847B574-AD3C-584C-6491-8CEA35504DB8}"/>
              </a:ext>
            </a:extLst>
          </p:cNvPr>
          <p:cNvSpPr>
            <a:spLocks noGrp="1"/>
          </p:cNvSpPr>
          <p:nvPr>
            <p:ph type="title"/>
          </p:nvPr>
        </p:nvSpPr>
        <p:spPr>
          <a:xfrm>
            <a:off x="116777" y="-194872"/>
            <a:ext cx="10515600" cy="1325563"/>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CB05446E-D19E-E1E3-6999-0819A916E3D3}"/>
              </a:ext>
            </a:extLst>
          </p:cNvPr>
          <p:cNvSpPr>
            <a:spLocks noGrp="1"/>
          </p:cNvSpPr>
          <p:nvPr>
            <p:ph sz="half" idx="1"/>
          </p:nvPr>
        </p:nvSpPr>
        <p:spPr>
          <a:xfrm>
            <a:off x="675861" y="2008682"/>
            <a:ext cx="5343939" cy="4168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6FAF1B-A212-D81D-A564-F4917A9E099D}"/>
              </a:ext>
            </a:extLst>
          </p:cNvPr>
          <p:cNvSpPr>
            <a:spLocks noGrp="1"/>
          </p:cNvSpPr>
          <p:nvPr>
            <p:ph sz="half" idx="2"/>
          </p:nvPr>
        </p:nvSpPr>
        <p:spPr>
          <a:xfrm>
            <a:off x="6096000" y="2008682"/>
            <a:ext cx="5257800" cy="4168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blue and green logo&#10;&#10;Description automatically generated">
            <a:extLst>
              <a:ext uri="{FF2B5EF4-FFF2-40B4-BE49-F238E27FC236}">
                <a16:creationId xmlns:a16="http://schemas.microsoft.com/office/drawing/2014/main" id="{D69A026B-1BCA-38ED-8AF3-E538D6F20C65}"/>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36324126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Logo&#10;&#10;Description automatically generated with low confidence">
            <a:extLst>
              <a:ext uri="{FF2B5EF4-FFF2-40B4-BE49-F238E27FC236}">
                <a16:creationId xmlns:a16="http://schemas.microsoft.com/office/drawing/2014/main" id="{FBD78533-BBED-4E01-FA9C-6BAE0EF6C36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FE027A27-E506-C788-85F4-68886D2A8AA7}"/>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a:t>Click to edit Master title style</a:t>
            </a:r>
          </a:p>
        </p:txBody>
      </p:sp>
      <p:pic>
        <p:nvPicPr>
          <p:cNvPr id="8" name="Picture 7" descr="A blue and green logo&#10;&#10;Description automatically generated">
            <a:extLst>
              <a:ext uri="{FF2B5EF4-FFF2-40B4-BE49-F238E27FC236}">
                <a16:creationId xmlns:a16="http://schemas.microsoft.com/office/drawing/2014/main" id="{23742817-F3DA-F1E0-CCE6-0E2496300CBD}"/>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90622006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omparison 2">
    <p:bg>
      <p:bgPr>
        <a:solidFill>
          <a:srgbClr val="004190"/>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938213" y="1356127"/>
            <a:ext cx="5157787"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912811" y="2311801"/>
            <a:ext cx="5157787"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248399" y="1356127"/>
            <a:ext cx="5183188"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248399" y="2295926"/>
            <a:ext cx="5183188"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A643A92B-146F-696C-561D-880AC0D096D5}"/>
              </a:ext>
            </a:extLst>
          </p:cNvPr>
          <p:cNvSpPr>
            <a:spLocks noGrp="1"/>
          </p:cNvSpPr>
          <p:nvPr>
            <p:ph type="title"/>
          </p:nvPr>
        </p:nvSpPr>
        <p:spPr>
          <a:xfrm>
            <a:off x="251689" y="-101198"/>
            <a:ext cx="10515600" cy="1325563"/>
          </a:xfrm>
        </p:spPr>
        <p:txBody>
          <a:bodyPr/>
          <a:lstStyle>
            <a:lvl1pPr>
              <a:defRPr baseline="0">
                <a:solidFill>
                  <a:schemeClr val="bg1"/>
                </a:solidFill>
              </a:defRPr>
            </a:lvl1pPr>
          </a:lstStyle>
          <a:p>
            <a:r>
              <a:rPr lang="en-US"/>
              <a:t>Click to edit Master title style</a:t>
            </a:r>
          </a:p>
        </p:txBody>
      </p:sp>
      <p:pic>
        <p:nvPicPr>
          <p:cNvPr id="2" name="Picture 1" descr="A white logo with a person in the middle&#10;&#10;Description automatically generated">
            <a:extLst>
              <a:ext uri="{FF2B5EF4-FFF2-40B4-BE49-F238E27FC236}">
                <a16:creationId xmlns:a16="http://schemas.microsoft.com/office/drawing/2014/main" id="{65CC1688-598B-C576-9D52-CADD3A50A28E}"/>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76679604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descr="Logo&#10;&#10;Description automatically generated with low confidence">
            <a:extLst>
              <a:ext uri="{FF2B5EF4-FFF2-40B4-BE49-F238E27FC236}">
                <a16:creationId xmlns:a16="http://schemas.microsoft.com/office/drawing/2014/main" id="{AA11B16A-0B80-0E60-A999-38D35C9A13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7942"/>
            <a:ext cx="1956117" cy="12192002"/>
          </a:xfrm>
          <a:prstGeom prst="rect">
            <a:avLst/>
          </a:prstGeom>
        </p:spPr>
      </p:pic>
      <p:sp>
        <p:nvSpPr>
          <p:cNvPr id="4" name="Title 1">
            <a:extLst>
              <a:ext uri="{FF2B5EF4-FFF2-40B4-BE49-F238E27FC236}">
                <a16:creationId xmlns:a16="http://schemas.microsoft.com/office/drawing/2014/main" id="{947B9550-4E56-A0ED-667D-F21A428F45CB}"/>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a:t>Click to edit Master title style</a:t>
            </a:r>
          </a:p>
        </p:txBody>
      </p:sp>
      <p:pic>
        <p:nvPicPr>
          <p:cNvPr id="2" name="Picture 1" descr="A blue and green logo&#10;&#10;Description automatically generated">
            <a:extLst>
              <a:ext uri="{FF2B5EF4-FFF2-40B4-BE49-F238E27FC236}">
                <a16:creationId xmlns:a16="http://schemas.microsoft.com/office/drawing/2014/main" id="{4FF29EA4-55B2-3C5C-4EFF-A3E7CFC12B2B}"/>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00677364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Only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D6F4E-B3D8-BEB0-A313-1451E704158C}"/>
              </a:ext>
            </a:extLst>
          </p:cNvPr>
          <p:cNvSpPr>
            <a:spLocks noGrp="1"/>
          </p:cNvSpPr>
          <p:nvPr>
            <p:ph type="title"/>
          </p:nvPr>
        </p:nvSpPr>
        <p:spPr>
          <a:xfrm>
            <a:off x="313266" y="283622"/>
            <a:ext cx="10515600" cy="1325563"/>
          </a:xfrm>
        </p:spPr>
        <p:txBody>
          <a:bodyPr/>
          <a:lstStyle/>
          <a:p>
            <a:r>
              <a:rPr lang="en-US"/>
              <a:t>Click to edit Master title style</a:t>
            </a:r>
          </a:p>
        </p:txBody>
      </p:sp>
      <p:pic>
        <p:nvPicPr>
          <p:cNvPr id="4" name="Picture 3" descr="A blue and green logo&#10;&#10;Description automatically generated">
            <a:extLst>
              <a:ext uri="{FF2B5EF4-FFF2-40B4-BE49-F238E27FC236}">
                <a16:creationId xmlns:a16="http://schemas.microsoft.com/office/drawing/2014/main" id="{13510A3A-1CC2-97B4-8828-76EFB48F1F19}"/>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409134851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Only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85908-0594-5449-58E8-07050DD31734}"/>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pic>
        <p:nvPicPr>
          <p:cNvPr id="4" name="Picture 3" descr="A white logo with a person in the middle&#10;&#10;Description automatically generated">
            <a:extLst>
              <a:ext uri="{FF2B5EF4-FFF2-40B4-BE49-F238E27FC236}">
                <a16:creationId xmlns:a16="http://schemas.microsoft.com/office/drawing/2014/main" id="{638E1F0E-57C9-BCE3-14A8-5AD1D7304546}"/>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9265955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91CC-AB56-F9BA-CBB8-80134559A0B0}"/>
              </a:ext>
            </a:extLst>
          </p:cNvPr>
          <p:cNvSpPr>
            <a:spLocks noGrp="1"/>
          </p:cNvSpPr>
          <p:nvPr>
            <p:ph type="title"/>
          </p:nvPr>
        </p:nvSpPr>
        <p:spPr>
          <a:xfrm>
            <a:off x="836612" y="257175"/>
            <a:ext cx="3932237" cy="1600200"/>
          </a:xfrm>
        </p:spPr>
        <p:txBody>
          <a:bodyPr anchor="b"/>
          <a:lstStyle>
            <a:lvl1pPr>
              <a:defRPr sz="3200" b="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8AEB1D9A-2D18-3AD0-81CE-284D2DFE2689}"/>
              </a:ext>
            </a:extLst>
          </p:cNvPr>
          <p:cNvSpPr>
            <a:spLocks noGrp="1"/>
          </p:cNvSpPr>
          <p:nvPr>
            <p:ph type="pic" idx="1"/>
          </p:nvPr>
        </p:nvSpPr>
        <p:spPr>
          <a:xfrm>
            <a:off x="5183188" y="987425"/>
            <a:ext cx="6172200" cy="4873625"/>
          </a:xfr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A746005-9878-908D-447A-7DAD1907569B}"/>
              </a:ext>
            </a:extLst>
          </p:cNvPr>
          <p:cNvSpPr>
            <a:spLocks noGrp="1"/>
          </p:cNvSpPr>
          <p:nvPr>
            <p:ph type="body" sz="half" idx="2"/>
          </p:nvPr>
        </p:nvSpPr>
        <p:spPr>
          <a:xfrm>
            <a:off x="839788" y="2057400"/>
            <a:ext cx="3932237" cy="3811588"/>
          </a:xfrm>
        </p:spPr>
        <p:txBody>
          <a:bodyPr/>
          <a:lstStyle>
            <a:lvl1pPr marL="0" indent="0">
              <a:buNone/>
              <a:defRPr sz="1600">
                <a:solidFill>
                  <a:srgbClr val="66666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6" name="Picture 5" descr="A blue and green logo&#10;&#10;Description automatically generated">
            <a:extLst>
              <a:ext uri="{FF2B5EF4-FFF2-40B4-BE49-F238E27FC236}">
                <a16:creationId xmlns:a16="http://schemas.microsoft.com/office/drawing/2014/main" id="{39B8AEAA-A755-31F1-8AC0-D236BC88E3EC}"/>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47396374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rgbClr val="00419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66005-1015-E2B7-C316-65B10D0CA819}"/>
              </a:ext>
            </a:extLst>
          </p:cNvPr>
          <p:cNvSpPr>
            <a:spLocks noGrp="1"/>
          </p:cNvSpPr>
          <p:nvPr>
            <p:ph type="title"/>
          </p:nvPr>
        </p:nvSpPr>
        <p:spPr>
          <a:xfrm>
            <a:off x="808600" y="187325"/>
            <a:ext cx="3932237" cy="1600200"/>
          </a:xfrm>
        </p:spPr>
        <p:txBody>
          <a:bodyPr anchor="b"/>
          <a:lstStyle>
            <a:lvl1pPr>
              <a:defRPr sz="3200" b="1" baseline="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A53B261-BC1D-7038-F5A6-968C1F5851C8}"/>
              </a:ext>
            </a:extLst>
          </p:cNvPr>
          <p:cNvSpPr>
            <a:spLocks noGrp="1"/>
          </p:cNvSpPr>
          <p:nvPr>
            <p:ph idx="1"/>
          </p:nvPr>
        </p:nvSpPr>
        <p:spPr>
          <a:xfrm>
            <a:off x="5183188" y="987425"/>
            <a:ext cx="6172200" cy="4873625"/>
          </a:xfrm>
        </p:spPr>
        <p:txBody>
          <a:bodyPr/>
          <a:lstStyle>
            <a:lvl1pPr>
              <a:defRPr sz="3200" baseline="0">
                <a:solidFill>
                  <a:schemeClr val="bg1"/>
                </a:solidFill>
              </a:defRPr>
            </a:lvl1pPr>
            <a:lvl2pPr>
              <a:defRPr sz="2800" baseline="0">
                <a:solidFill>
                  <a:schemeClr val="bg1"/>
                </a:solidFill>
              </a:defRPr>
            </a:lvl2pPr>
            <a:lvl3pPr>
              <a:defRPr sz="2400" baseline="0">
                <a:solidFill>
                  <a:schemeClr val="bg1"/>
                </a:solidFill>
              </a:defRPr>
            </a:lvl3pPr>
            <a:lvl4pPr>
              <a:defRPr sz="2000" baseline="0">
                <a:solidFill>
                  <a:schemeClr val="bg1"/>
                </a:solidFill>
              </a:defRPr>
            </a:lvl4pPr>
            <a:lvl5pPr>
              <a:defRPr sz="2000" baseline="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876ACE6-BA9D-D4A8-4C8A-E853BFBEFF2A}"/>
              </a:ext>
            </a:extLst>
          </p:cNvPr>
          <p:cNvSpPr>
            <a:spLocks noGrp="1"/>
          </p:cNvSpPr>
          <p:nvPr>
            <p:ph type="body" sz="half" idx="2"/>
          </p:nvPr>
        </p:nvSpPr>
        <p:spPr>
          <a:xfrm>
            <a:off x="839788" y="2057400"/>
            <a:ext cx="3932237" cy="3811588"/>
          </a:xfrm>
        </p:spPr>
        <p:txBody>
          <a:bodyPr/>
          <a:lstStyle>
            <a:lvl1pPr marL="0" indent="0">
              <a:buNone/>
              <a:defRPr sz="1600"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5" name="Picture 4" descr="A white logo with a person in the middle&#10;&#10;Description automatically generated">
            <a:extLst>
              <a:ext uri="{FF2B5EF4-FFF2-40B4-BE49-F238E27FC236}">
                <a16:creationId xmlns:a16="http://schemas.microsoft.com/office/drawing/2014/main" id="{2EF7CC0B-C595-738A-02F7-571D1C3E0E4A}"/>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95824447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amp; Horizont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0" y="209230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cartoon of a village&#10;&#10;Description automatically generated">
            <a:extLst>
              <a:ext uri="{FF2B5EF4-FFF2-40B4-BE49-F238E27FC236}">
                <a16:creationId xmlns:a16="http://schemas.microsoft.com/office/drawing/2014/main" id="{3B10FDAF-186B-0977-96B9-26C2483AA48F}"/>
              </a:ext>
            </a:extLst>
          </p:cNvPr>
          <p:cNvPicPr>
            <a:picLocks noChangeAspect="1"/>
          </p:cNvPicPr>
          <p:nvPr userDrawn="1"/>
        </p:nvPicPr>
        <p:blipFill rotWithShape="1">
          <a:blip r:embed="rId2">
            <a:alphaModFix amt="70000"/>
          </a:blip>
          <a:srcRect b="15364"/>
          <a:stretch/>
        </p:blipFill>
        <p:spPr>
          <a:xfrm>
            <a:off x="2790" y="3586845"/>
            <a:ext cx="12243881" cy="3271155"/>
          </a:xfrm>
          <a:prstGeom prst="rect">
            <a:avLst/>
          </a:prstGeom>
        </p:spPr>
      </p:pic>
      <p:pic>
        <p:nvPicPr>
          <p:cNvPr id="3" name="Picture 2" descr="A white logo with a person in the middle&#10;&#10;Description automatically generated">
            <a:extLst>
              <a:ext uri="{FF2B5EF4-FFF2-40B4-BE49-F238E27FC236}">
                <a16:creationId xmlns:a16="http://schemas.microsoft.com/office/drawing/2014/main" id="{3A54A942-668D-3417-6F52-99FE399413EF}"/>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41261085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amp; Horizontal Tex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pic>
        <p:nvPicPr>
          <p:cNvPr id="8" name="Picture 7" descr="A landscape with a city and mountains&#10;&#10;Description automatically generated">
            <a:extLst>
              <a:ext uri="{FF2B5EF4-FFF2-40B4-BE49-F238E27FC236}">
                <a16:creationId xmlns:a16="http://schemas.microsoft.com/office/drawing/2014/main" id="{D3E16F66-4DF7-268C-C766-49A081DD7863}"/>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1" y="2223909"/>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3" name="Picture 2" descr="A white logo with a person in the middle&#10;&#10;Description automatically generated">
            <a:extLst>
              <a:ext uri="{FF2B5EF4-FFF2-40B4-BE49-F238E27FC236}">
                <a16:creationId xmlns:a16="http://schemas.microsoft.com/office/drawing/2014/main" id="{9901E49A-A3EE-F6EE-B5FE-F7808D1D96BC}"/>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418572393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1" descr="A blue and green logo&#10;&#10;Description automatically generated">
            <a:extLst>
              <a:ext uri="{FF2B5EF4-FFF2-40B4-BE49-F238E27FC236}">
                <a16:creationId xmlns:a16="http://schemas.microsoft.com/office/drawing/2014/main" id="{E112BECF-D8C0-4660-FE10-6EFC7A8B565D}"/>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2409433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titleOnly">
  <p:cSld name="1_Title Only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1F328A-8CBA-4025-8A6E-B75C2F6B4B66}" type="datetimeFigureOut">
              <a:rPr lang="en-US" smtClean="0"/>
              <a:t>2/17/2026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182803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theme" Target="../theme/theme2.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47.xml"/><Relationship Id="rId18" Type="http://schemas.openxmlformats.org/officeDocument/2006/relationships/slideLayout" Target="../slideLayouts/slideLayout52.xml"/><Relationship Id="rId26" Type="http://schemas.openxmlformats.org/officeDocument/2006/relationships/slideLayout" Target="../slideLayouts/slideLayout60.xml"/><Relationship Id="rId39" Type="http://schemas.openxmlformats.org/officeDocument/2006/relationships/slideLayout" Target="../slideLayouts/slideLayout73.xml"/><Relationship Id="rId21" Type="http://schemas.openxmlformats.org/officeDocument/2006/relationships/slideLayout" Target="../slideLayouts/slideLayout55.xml"/><Relationship Id="rId34" Type="http://schemas.openxmlformats.org/officeDocument/2006/relationships/slideLayout" Target="../slideLayouts/slideLayout68.xml"/><Relationship Id="rId42" Type="http://schemas.openxmlformats.org/officeDocument/2006/relationships/slideLayout" Target="../slideLayouts/slideLayout76.xml"/><Relationship Id="rId7" Type="http://schemas.openxmlformats.org/officeDocument/2006/relationships/slideLayout" Target="../slideLayouts/slideLayout4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9" Type="http://schemas.openxmlformats.org/officeDocument/2006/relationships/slideLayout" Target="../slideLayouts/slideLayout63.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slideLayout" Target="../slideLayouts/slideLayout58.xml"/><Relationship Id="rId32" Type="http://schemas.openxmlformats.org/officeDocument/2006/relationships/slideLayout" Target="../slideLayouts/slideLayout66.xml"/><Relationship Id="rId37" Type="http://schemas.openxmlformats.org/officeDocument/2006/relationships/slideLayout" Target="../slideLayouts/slideLayout71.xml"/><Relationship Id="rId40" Type="http://schemas.openxmlformats.org/officeDocument/2006/relationships/slideLayout" Target="../slideLayouts/slideLayout74.xml"/><Relationship Id="rId45" Type="http://schemas.openxmlformats.org/officeDocument/2006/relationships/theme" Target="../theme/theme3.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slideLayout" Target="../slideLayouts/slideLayout57.xml"/><Relationship Id="rId28" Type="http://schemas.openxmlformats.org/officeDocument/2006/relationships/slideLayout" Target="../slideLayouts/slideLayout62.xml"/><Relationship Id="rId36" Type="http://schemas.openxmlformats.org/officeDocument/2006/relationships/slideLayout" Target="../slideLayouts/slideLayout70.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31" Type="http://schemas.openxmlformats.org/officeDocument/2006/relationships/slideLayout" Target="../slideLayouts/slideLayout65.xml"/><Relationship Id="rId44" Type="http://schemas.openxmlformats.org/officeDocument/2006/relationships/slideLayout" Target="../slideLayouts/slideLayout78.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 Id="rId27" Type="http://schemas.openxmlformats.org/officeDocument/2006/relationships/slideLayout" Target="../slideLayouts/slideLayout61.xml"/><Relationship Id="rId30" Type="http://schemas.openxmlformats.org/officeDocument/2006/relationships/slideLayout" Target="../slideLayouts/slideLayout64.xml"/><Relationship Id="rId35" Type="http://schemas.openxmlformats.org/officeDocument/2006/relationships/slideLayout" Target="../slideLayouts/slideLayout69.xml"/><Relationship Id="rId43" Type="http://schemas.openxmlformats.org/officeDocument/2006/relationships/slideLayout" Target="../slideLayouts/slideLayout77.xml"/><Relationship Id="rId8" Type="http://schemas.openxmlformats.org/officeDocument/2006/relationships/slideLayout" Target="../slideLayouts/slideLayout42.xml"/><Relationship Id="rId3" Type="http://schemas.openxmlformats.org/officeDocument/2006/relationships/slideLayout" Target="../slideLayouts/slideLayout37.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5" Type="http://schemas.openxmlformats.org/officeDocument/2006/relationships/slideLayout" Target="../slideLayouts/slideLayout59.xml"/><Relationship Id="rId33" Type="http://schemas.openxmlformats.org/officeDocument/2006/relationships/slideLayout" Target="../slideLayouts/slideLayout67.xml"/><Relationship Id="rId38" Type="http://schemas.openxmlformats.org/officeDocument/2006/relationships/slideLayout" Target="../slideLayouts/slideLayout72.xml"/><Relationship Id="rId20" Type="http://schemas.openxmlformats.org/officeDocument/2006/relationships/slideLayout" Target="../slideLayouts/slideLayout54.xml"/><Relationship Id="rId41" Type="http://schemas.openxmlformats.org/officeDocument/2006/relationships/slideLayout" Target="../slideLayouts/slideLayout7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slideLayout" Target="../slideLayouts/slideLayout91.xml"/><Relationship Id="rId18" Type="http://schemas.openxmlformats.org/officeDocument/2006/relationships/slideLayout" Target="../slideLayouts/slideLayout9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17" Type="http://schemas.openxmlformats.org/officeDocument/2006/relationships/slideLayout" Target="../slideLayouts/slideLayout95.xml"/><Relationship Id="rId2" Type="http://schemas.openxmlformats.org/officeDocument/2006/relationships/slideLayout" Target="../slideLayouts/slideLayout80.xml"/><Relationship Id="rId16" Type="http://schemas.openxmlformats.org/officeDocument/2006/relationships/slideLayout" Target="../slideLayouts/slideLayout94.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5" Type="http://schemas.openxmlformats.org/officeDocument/2006/relationships/slideLayout" Target="../slideLayouts/slideLayout93.xml"/><Relationship Id="rId10" Type="http://schemas.openxmlformats.org/officeDocument/2006/relationships/slideLayout" Target="../slideLayouts/slideLayout88.xml"/><Relationship Id="rId19" Type="http://schemas.openxmlformats.org/officeDocument/2006/relationships/theme" Target="../theme/theme4.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b="76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9391EA-64B0-4A34-82E4-C83C55C70A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7A12803-5E38-4C5C-8355-4F3572B721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8274E0-5ED7-4B6C-8434-A4296D3820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cs typeface="Arial" panose="020B0604020202020204" pitchFamily="34" charset="0"/>
              </a:defRPr>
            </a:lvl1pPr>
          </a:lstStyle>
          <a:p>
            <a:fld id="{FD8DA9FA-7500-4B1A-BF57-219F29523478}" type="datetime1">
              <a:rPr lang="en-US" smtClean="0"/>
              <a:pPr/>
              <a:t>2/17/2026</a:t>
            </a:fld>
            <a:endParaRPr lang="en-US"/>
          </a:p>
        </p:txBody>
      </p:sp>
      <p:sp>
        <p:nvSpPr>
          <p:cNvPr id="5" name="Footer Placeholder 4">
            <a:extLst>
              <a:ext uri="{FF2B5EF4-FFF2-40B4-BE49-F238E27FC236}">
                <a16:creationId xmlns:a16="http://schemas.microsoft.com/office/drawing/2014/main" id="{29565D27-C750-4E55-9E02-95EA457C7F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66957EAA-8F93-4E5B-8207-739D58AAFA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cs typeface="Arial" panose="020B0604020202020204" pitchFamily="34" charset="0"/>
              </a:defRPr>
            </a:lvl1pPr>
          </a:lstStyle>
          <a:p>
            <a:fld id="{1C4FBAFF-801F-4ABF-B4E1-B4B035596C45}" type="slidenum">
              <a:rPr lang="en-US" smtClean="0"/>
              <a:pPr/>
              <a:t>‹#›</a:t>
            </a:fld>
            <a:endParaRPr lang="en-US"/>
          </a:p>
        </p:txBody>
      </p:sp>
    </p:spTree>
    <p:extLst>
      <p:ext uri="{BB962C8B-B14F-4D97-AF65-F5344CB8AC3E}">
        <p14:creationId xmlns:p14="http://schemas.microsoft.com/office/powerpoint/2010/main" val="39355405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59"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C9C544-1570-7CFE-A128-B80A4B405B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A2A9B4A-D42C-333E-25C3-83E96ABA4F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33E10F-D316-8FA3-96B4-C22FBBF469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cs typeface="Arial" panose="020B0604020202020204" pitchFamily="34" charset="0"/>
              </a:defRPr>
            </a:lvl1pPr>
          </a:lstStyle>
          <a:p>
            <a:fld id="{3CBC1C18-307B-4F68-A007-B5B542270E8D}" type="datetimeFigureOut">
              <a:rPr lang="en-US" smtClean="0"/>
              <a:pPr/>
              <a:t>2/17/2026</a:t>
            </a:fld>
            <a:endParaRPr lang="en-US"/>
          </a:p>
        </p:txBody>
      </p:sp>
      <p:sp>
        <p:nvSpPr>
          <p:cNvPr id="6" name="Slide Number Placeholder 5">
            <a:extLst>
              <a:ext uri="{FF2B5EF4-FFF2-40B4-BE49-F238E27FC236}">
                <a16:creationId xmlns:a16="http://schemas.microsoft.com/office/drawing/2014/main" id="{91F6FCB8-3B9B-A8A2-9364-1B91ADB0BF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cs typeface="Arial" panose="020B0604020202020204" pitchFamily="34" charset="0"/>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219779860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Lst>
  <p:hf sldNum="0" hdr="0" ftr="0" dt="0"/>
  <p:txStyles>
    <p:titleStyle>
      <a:lvl1pPr algn="l" defTabSz="914400" rtl="0" eaLnBrk="1" latinLnBrk="0" hangingPunct="1">
        <a:lnSpc>
          <a:spcPct val="90000"/>
        </a:lnSpc>
        <a:spcBef>
          <a:spcPct val="0"/>
        </a:spcBef>
        <a:buNone/>
        <a:defRPr sz="4400" kern="1200" baseline="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66666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66666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66666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2000" b="0" i="0">
                <a:solidFill>
                  <a:schemeClr val="tx1">
                    <a:tint val="75000"/>
                  </a:schemeClr>
                </a:solidFill>
                <a:latin typeface="Arial" panose="020B0604020202020204" pitchFamily="34" charset="0"/>
                <a:cs typeface="Arial" panose="020B0604020202020204" pitchFamily="34" charset="0"/>
              </a:defRPr>
            </a:lvl1pPr>
          </a:lstStyle>
          <a:p>
            <a:fld id="{811F328A-8CBA-4025-8A6E-B75C2F6B4B66}" type="datetimeFigureOut">
              <a:rPr lang="en-US" smtClean="0"/>
              <a:pPr/>
              <a:t>2/17/2026</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2000" b="0" i="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2000" b="0" i="0">
                <a:solidFill>
                  <a:schemeClr val="tx1">
                    <a:tint val="75000"/>
                  </a:schemeClr>
                </a:solidFill>
                <a:latin typeface="Arial" panose="020B0604020202020204" pitchFamily="34" charset="0"/>
                <a:cs typeface="Arial" panose="020B0604020202020204" pitchFamily="34" charset="0"/>
              </a:defRPr>
            </a:lvl1pPr>
          </a:lstStyle>
          <a:p>
            <a:fld id="{0D717AE3-71FC-4E8D-A155-A359DEAA5D71}" type="slidenum">
              <a:rPr lang="en-US" smtClean="0"/>
              <a:pPr/>
              <a:t>‹#›</a:t>
            </a:fld>
            <a:endParaRPr lang="en-US"/>
          </a:p>
        </p:txBody>
      </p:sp>
    </p:spTree>
    <p:extLst>
      <p:ext uri="{BB962C8B-B14F-4D97-AF65-F5344CB8AC3E}">
        <p14:creationId xmlns:p14="http://schemas.microsoft.com/office/powerpoint/2010/main" val="3648827326"/>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 id="2147483713" r:id="rId18"/>
    <p:sldLayoutId id="2147483714" r:id="rId19"/>
    <p:sldLayoutId id="2147483715" r:id="rId20"/>
    <p:sldLayoutId id="2147483716" r:id="rId21"/>
    <p:sldLayoutId id="2147483717" r:id="rId22"/>
    <p:sldLayoutId id="2147483718" r:id="rId23"/>
    <p:sldLayoutId id="2147483719" r:id="rId24"/>
    <p:sldLayoutId id="2147483720" r:id="rId25"/>
    <p:sldLayoutId id="2147483721" r:id="rId26"/>
    <p:sldLayoutId id="2147483722" r:id="rId27"/>
    <p:sldLayoutId id="2147483723" r:id="rId28"/>
    <p:sldLayoutId id="2147483724" r:id="rId29"/>
    <p:sldLayoutId id="2147483725" r:id="rId30"/>
    <p:sldLayoutId id="2147483726" r:id="rId31"/>
    <p:sldLayoutId id="2147483727" r:id="rId32"/>
    <p:sldLayoutId id="2147483728" r:id="rId33"/>
    <p:sldLayoutId id="2147483729" r:id="rId34"/>
    <p:sldLayoutId id="2147483730" r:id="rId35"/>
    <p:sldLayoutId id="2147483731" r:id="rId36"/>
    <p:sldLayoutId id="2147483732" r:id="rId37"/>
    <p:sldLayoutId id="2147483733" r:id="rId38"/>
    <p:sldLayoutId id="2147483734" r:id="rId39"/>
    <p:sldLayoutId id="2147483735" r:id="rId40"/>
    <p:sldLayoutId id="2147483736" r:id="rId41"/>
    <p:sldLayoutId id="2147483737" r:id="rId42"/>
    <p:sldLayoutId id="2147483738" r:id="rId43"/>
    <p:sldLayoutId id="2147483739" r:id="rId44"/>
  </p:sldLayoutIdLst>
  <p:txStyles>
    <p:titleStyle>
      <a:lvl1pPr algn="l" defTabSz="1219170" rtl="0" eaLnBrk="1" latinLnBrk="0" hangingPunct="1">
        <a:lnSpc>
          <a:spcPct val="90000"/>
        </a:lnSpc>
        <a:spcBef>
          <a:spcPct val="0"/>
        </a:spcBef>
        <a:buNone/>
        <a:defRPr sz="6000" b="0" i="0" kern="1200">
          <a:solidFill>
            <a:schemeClr val="tx1"/>
          </a:solidFill>
          <a:latin typeface="Arial" panose="020B0604020202020204" pitchFamily="34" charset="0"/>
          <a:ea typeface="+mj-ea"/>
          <a:cs typeface="Arial" panose="020B0604020202020204" pitchFamily="34" charset="0"/>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b="0" i="0"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C9C544-1570-7CFE-A128-B80A4B405B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A2A9B4A-D42C-333E-25C3-83E96ABA4F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33E10F-D316-8FA3-96B4-C22FBBF469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BC1C18-307B-4F68-A007-B5B542270E8D}" type="datetimeFigureOut">
              <a:rPr lang="en-US" smtClean="0"/>
              <a:t>2/17/2026</a:t>
            </a:fld>
            <a:endParaRPr lang="en-US"/>
          </a:p>
        </p:txBody>
      </p:sp>
      <p:sp>
        <p:nvSpPr>
          <p:cNvPr id="6" name="Slide Number Placeholder 5">
            <a:extLst>
              <a:ext uri="{FF2B5EF4-FFF2-40B4-BE49-F238E27FC236}">
                <a16:creationId xmlns:a16="http://schemas.microsoft.com/office/drawing/2014/main" id="{91F6FCB8-3B9B-A8A2-9364-1B91ADB0BF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3906854035"/>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 id="2147483757" r:id="rId17"/>
    <p:sldLayoutId id="2147483758" r:id="rId18"/>
  </p:sldLayoutIdLst>
  <p:hf sldNum="0" hdr="0" ftr="0" dt="0"/>
  <p:txStyles>
    <p:titleStyle>
      <a:lvl1pPr algn="l" defTabSz="914400" rtl="0" eaLnBrk="1" latinLnBrk="0" hangingPunct="1">
        <a:lnSpc>
          <a:spcPct val="90000"/>
        </a:lnSpc>
        <a:spcBef>
          <a:spcPct val="0"/>
        </a:spcBef>
        <a:buNone/>
        <a:defRPr sz="4400" kern="1200" baseline="0">
          <a:solidFill>
            <a:schemeClr val="tx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666666"/>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666666"/>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666666"/>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3.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31.xml"/><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jpeg"/></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0.xml"/><Relationship Id="rId1" Type="http://schemas.openxmlformats.org/officeDocument/2006/relationships/slideLayout" Target="../slideLayouts/slideLayout8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sv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svg"/></Relationships>
</file>

<file path=ppt/slides/_rels/slide3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1.png"/><Relationship Id="rId7" Type="http://schemas.openxmlformats.org/officeDocument/2006/relationships/image" Target="../media/image59.png"/><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58.png"/><Relationship Id="rId11" Type="http://schemas.openxmlformats.org/officeDocument/2006/relationships/image" Target="../media/image63.png"/><Relationship Id="rId5" Type="http://schemas.openxmlformats.org/officeDocument/2006/relationships/image" Target="../media/image57.png"/><Relationship Id="rId10" Type="http://schemas.openxmlformats.org/officeDocument/2006/relationships/image" Target="../media/image62.png"/><Relationship Id="rId4" Type="http://schemas.openxmlformats.org/officeDocument/2006/relationships/image" Target="../media/image56.png"/><Relationship Id="rId9" Type="http://schemas.openxmlformats.org/officeDocument/2006/relationships/image" Target="../media/image61.png"/></Relationships>
</file>

<file path=ppt/slides/_rels/slide4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63.xml"/></Relationships>
</file>

<file path=ppt/slides/_rels/slide5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7.xml"/><Relationship Id="rId1" Type="http://schemas.openxmlformats.org/officeDocument/2006/relationships/slideLayout" Target="../slideLayouts/slideLayout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picture containing arrow&#10;&#10;Description automatically generated">
            <a:extLst>
              <a:ext uri="{FF2B5EF4-FFF2-40B4-BE49-F238E27FC236}">
                <a16:creationId xmlns:a16="http://schemas.microsoft.com/office/drawing/2014/main" id="{5D4A19FB-4BA1-B4F4-33C4-D485AD76C61D}"/>
              </a:ext>
            </a:extLst>
          </p:cNvPr>
          <p:cNvPicPr>
            <a:picLocks noChangeAspect="1"/>
          </p:cNvPicPr>
          <p:nvPr/>
        </p:nvPicPr>
        <p:blipFill rotWithShape="1">
          <a:blip r:embed="rId3">
            <a:alphaModFix amt="72000"/>
            <a:extLst>
              <a:ext uri="{28A0092B-C50C-407E-A947-70E740481C1C}">
                <a14:useLocalDpi xmlns:a14="http://schemas.microsoft.com/office/drawing/2010/main" val="0"/>
              </a:ext>
            </a:extLst>
          </a:blip>
          <a:srcRect t="43494" b="10576"/>
          <a:stretch/>
        </p:blipFill>
        <p:spPr>
          <a:xfrm>
            <a:off x="0" y="4480756"/>
            <a:ext cx="12192000" cy="2389882"/>
          </a:xfrm>
          <a:prstGeom prst="rect">
            <a:avLst/>
          </a:prstGeom>
        </p:spPr>
      </p:pic>
      <p:sp>
        <p:nvSpPr>
          <p:cNvPr id="7" name="Title 1">
            <a:extLst>
              <a:ext uri="{FF2B5EF4-FFF2-40B4-BE49-F238E27FC236}">
                <a16:creationId xmlns:a16="http://schemas.microsoft.com/office/drawing/2014/main" id="{D4DC6CDD-FA6F-4BF0-A404-E63E780BC843}"/>
              </a:ext>
            </a:extLst>
          </p:cNvPr>
          <p:cNvSpPr txBox="1">
            <a:spLocks/>
          </p:cNvSpPr>
          <p:nvPr/>
        </p:nvSpPr>
        <p:spPr>
          <a:xfrm>
            <a:off x="435010" y="4296523"/>
            <a:ext cx="7772400" cy="88392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fld id="{0B50C346-970D-4CB0-B335-9D2CB85936D2}" type="datetime1">
              <a:rPr kumimoji="0" lang="en-US" sz="2200" b="0" i="0" u="none" strike="noStrike" kern="1200" cap="none" spc="0" normalizeH="0" baseline="0" noProof="0" smtClean="0">
                <a:ln>
                  <a:noFill/>
                </a:ln>
                <a:solidFill>
                  <a:prstClr val="white">
                    <a:lumMod val="50000"/>
                  </a:prstClr>
                </a:solidFill>
                <a:effectLst/>
                <a:uLnTx/>
                <a:uFillTx/>
                <a:latin typeface="Helvetica" charset="0"/>
                <a:ea typeface="Helvetica" charset="0"/>
                <a:cs typeface="Helvetica" charset="0"/>
              </a:rPr>
              <a:t>2/17/2026</a:t>
            </a:fld>
            <a:endParaRPr kumimoji="0" lang="en-US" sz="2200" b="0" i="0" u="none" strike="noStrike" kern="1200" cap="none" spc="0" normalizeH="0" baseline="0" noProof="0">
              <a:ln>
                <a:noFill/>
              </a:ln>
              <a:solidFill>
                <a:prstClr val="white">
                  <a:lumMod val="50000"/>
                </a:prstClr>
              </a:solidFill>
              <a:effectLst/>
              <a:uLnTx/>
              <a:uFillTx/>
              <a:latin typeface="Helvetica" charset="0"/>
              <a:ea typeface="Helvetica" charset="0"/>
              <a:cs typeface="Helvetica" charset="0"/>
            </a:endParaRPr>
          </a:p>
        </p:txBody>
      </p:sp>
      <p:sp>
        <p:nvSpPr>
          <p:cNvPr id="8" name="Title 1">
            <a:extLst>
              <a:ext uri="{FF2B5EF4-FFF2-40B4-BE49-F238E27FC236}">
                <a16:creationId xmlns:a16="http://schemas.microsoft.com/office/drawing/2014/main" id="{FEE649CA-BA44-4A8E-A530-BF530741562C}"/>
              </a:ext>
            </a:extLst>
          </p:cNvPr>
          <p:cNvSpPr txBox="1">
            <a:spLocks/>
          </p:cNvSpPr>
          <p:nvPr/>
        </p:nvSpPr>
        <p:spPr>
          <a:xfrm>
            <a:off x="438512" y="2701264"/>
            <a:ext cx="11246463" cy="1961901"/>
          </a:xfrm>
          <a:prstGeom prst="rect">
            <a:avLst/>
          </a:prstGeom>
        </p:spPr>
        <p:txBody>
          <a:bodyPr vert="horz" lIns="91440" tIns="45720" rIns="91440" bIns="45720" rtlCol="0" anchor="ctr">
            <a:normAutofit fontScale="925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r>
              <a:rPr kumimoji="0" lang="en-US" sz="3800" b="1" i="0" u="none" strike="noStrike" kern="1200" cap="none" spc="0" normalizeH="0" baseline="0" noProof="0">
                <a:ln>
                  <a:noFill/>
                </a:ln>
                <a:solidFill>
                  <a:srgbClr val="004190"/>
                </a:solidFill>
                <a:effectLst/>
                <a:uLnTx/>
                <a:uFillTx/>
                <a:latin typeface="Helvetica" panose="020B0604020202020204" pitchFamily="34" charset="0"/>
                <a:ea typeface="Helvetica Neue"/>
                <a:cs typeface="Helvetica" panose="020B0604020202020204" pitchFamily="34" charset="0"/>
                <a:sym typeface="Helvetica Neue"/>
              </a:rPr>
              <a:t>US Territories Wastewater Operator Training Series</a:t>
            </a:r>
          </a:p>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endParaRPr kumimoji="0" lang="en-US" sz="3200" b="1" i="0" u="none" strike="noStrike" kern="1200" cap="none" spc="0" normalizeH="0" baseline="0" noProof="0">
              <a:ln>
                <a:noFill/>
              </a:ln>
              <a:solidFill>
                <a:srgbClr val="004190"/>
              </a:solidFill>
              <a:effectLst/>
              <a:uLnTx/>
              <a:uFillTx/>
              <a:latin typeface="Helvetica" panose="020B0604020202020204" pitchFamily="34" charset="0"/>
              <a:ea typeface="Helvetica Neue"/>
              <a:cs typeface="Helvetica" panose="020B0604020202020204" pitchFamily="34" charset="0"/>
              <a:sym typeface="Helvetica Neue"/>
            </a:endParaRPr>
          </a:p>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r>
              <a:rPr kumimoji="0" lang="en-US" sz="3200" b="1" i="0" u="none" strike="noStrike" kern="1200" cap="none" spc="0" normalizeH="0" baseline="0" noProof="0">
                <a:ln>
                  <a:noFill/>
                </a:ln>
                <a:solidFill>
                  <a:srgbClr val="004190"/>
                </a:solidFill>
                <a:effectLst/>
                <a:uLnTx/>
                <a:uFillTx/>
                <a:latin typeface="Helvetica" panose="020B0604020202020204" pitchFamily="34" charset="0"/>
                <a:ea typeface="Helvetica Neue"/>
                <a:cs typeface="Helvetica" panose="020B0604020202020204" pitchFamily="34" charset="0"/>
                <a:sym typeface="Helvetica Neue"/>
              </a:rPr>
              <a:t>Session 16:	Disinfection Part 2 – Chlorination Chemistry, and Alternative Disinfection Methods</a:t>
            </a:r>
            <a:endParaRPr kumimoji="0" lang="en-US" sz="3200" b="1" i="0" u="none" strike="noStrike" kern="1200" cap="none" spc="0" normalizeH="0" baseline="0" noProof="0">
              <a:ln>
                <a:noFill/>
              </a:ln>
              <a:solidFill>
                <a:srgbClr val="000000"/>
              </a:solidFill>
              <a:effectLst/>
              <a:uLnTx/>
              <a:uFillTx/>
              <a:latin typeface="Raleway" pitchFamily="2" charset="77"/>
              <a:ea typeface="+mj-ea"/>
              <a:cs typeface="+mj-cs"/>
            </a:endParaRPr>
          </a:p>
        </p:txBody>
      </p:sp>
      <p:sp>
        <p:nvSpPr>
          <p:cNvPr id="13" name="Subtitle 2">
            <a:extLst>
              <a:ext uri="{FF2B5EF4-FFF2-40B4-BE49-F238E27FC236}">
                <a16:creationId xmlns:a16="http://schemas.microsoft.com/office/drawing/2014/main" id="{0B7086A7-1D07-4811-9E99-351A7AFF4291}"/>
              </a:ext>
            </a:extLst>
          </p:cNvPr>
          <p:cNvSpPr txBox="1">
            <a:spLocks/>
          </p:cNvSpPr>
          <p:nvPr/>
        </p:nvSpPr>
        <p:spPr>
          <a:xfrm>
            <a:off x="206485" y="6385449"/>
            <a:ext cx="3424518" cy="550339"/>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a:ln>
                  <a:noFill/>
                </a:ln>
                <a:solidFill>
                  <a:prstClr val="white"/>
                </a:solidFill>
                <a:effectLst/>
                <a:uLnTx/>
                <a:uFillTx/>
                <a:latin typeface="Helvetica Neue"/>
                <a:ea typeface="+mn-ea"/>
                <a:cs typeface="Helvetica Neue"/>
              </a:rPr>
              <a:t>www.efcnetwork.org</a:t>
            </a:r>
          </a:p>
        </p:txBody>
      </p:sp>
      <p:sp>
        <p:nvSpPr>
          <p:cNvPr id="14" name="TextBox 13">
            <a:extLst>
              <a:ext uri="{FF2B5EF4-FFF2-40B4-BE49-F238E27FC236}">
                <a16:creationId xmlns:a16="http://schemas.microsoft.com/office/drawing/2014/main" id="{89BD148C-649B-468F-A3F8-F90CE69D22E6}"/>
              </a:ext>
            </a:extLst>
          </p:cNvPr>
          <p:cNvSpPr txBox="1"/>
          <p:nvPr/>
        </p:nvSpPr>
        <p:spPr>
          <a:xfrm>
            <a:off x="5131143" y="6532084"/>
            <a:ext cx="803096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prstClr val="white"/>
                </a:solidFill>
                <a:effectLst/>
                <a:uLnTx/>
                <a:uFillTx/>
                <a:latin typeface="Arial"/>
                <a:ea typeface="+mn-ea"/>
                <a:cs typeface="Arial"/>
              </a:rPr>
              <a:t>This program is made possible under a cooperative agreement with US EPA. </a:t>
            </a:r>
          </a:p>
        </p:txBody>
      </p:sp>
      <p:pic>
        <p:nvPicPr>
          <p:cNvPr id="10" name="Picture 9" descr="Logo&#10;&#10;Description automatically generated with low confidence">
            <a:extLst>
              <a:ext uri="{FF2B5EF4-FFF2-40B4-BE49-F238E27FC236}">
                <a16:creationId xmlns:a16="http://schemas.microsoft.com/office/drawing/2014/main" id="{C34C64B7-202E-AC5A-2B9F-F92D0523EFF9}"/>
              </a:ext>
            </a:extLst>
          </p:cNvPr>
          <p:cNvPicPr>
            <a:picLocks noChangeAspect="1"/>
          </p:cNvPicPr>
          <p:nvPr/>
        </p:nvPicPr>
        <p:blipFill rotWithShape="1">
          <a:blip r:embed="rId4">
            <a:extLst>
              <a:ext uri="{28A0092B-C50C-407E-A947-70E740481C1C}">
                <a14:useLocalDpi xmlns:a14="http://schemas.microsoft.com/office/drawing/2010/main" val="0"/>
              </a:ext>
            </a:extLst>
          </a:blip>
          <a:srcRect l="43287" r="-1"/>
          <a:stretch/>
        </p:blipFill>
        <p:spPr>
          <a:xfrm rot="5400000">
            <a:off x="5489343" y="-5592213"/>
            <a:ext cx="1205694" cy="12390120"/>
          </a:xfrm>
          <a:prstGeom prst="rect">
            <a:avLst/>
          </a:prstGeom>
        </p:spPr>
      </p:pic>
      <p:pic>
        <p:nvPicPr>
          <p:cNvPr id="19" name="Picture 18" descr="Logo&#10;&#10;Description automatically generated">
            <a:extLst>
              <a:ext uri="{FF2B5EF4-FFF2-40B4-BE49-F238E27FC236}">
                <a16:creationId xmlns:a16="http://schemas.microsoft.com/office/drawing/2014/main" id="{DFC78400-F3A3-5849-948D-BB60AB1AA2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8512" y="1400204"/>
            <a:ext cx="1618076" cy="1164209"/>
          </a:xfrm>
          <a:prstGeom prst="rect">
            <a:avLst/>
          </a:prstGeom>
        </p:spPr>
      </p:pic>
      <p:pic>
        <p:nvPicPr>
          <p:cNvPr id="21" name="Picture 20" descr="Logo, company name&#10;&#10;Description automatically generated">
            <a:extLst>
              <a:ext uri="{FF2B5EF4-FFF2-40B4-BE49-F238E27FC236}">
                <a16:creationId xmlns:a16="http://schemas.microsoft.com/office/drawing/2014/main" id="{BA7075C6-0EFD-7E3D-4BF4-4DCED1D65943}"/>
              </a:ext>
            </a:extLst>
          </p:cNvPr>
          <p:cNvPicPr>
            <a:picLocks noChangeAspect="1"/>
          </p:cNvPicPr>
          <p:nvPr/>
        </p:nvPicPr>
        <p:blipFill rotWithShape="1">
          <a:blip r:embed="rId6">
            <a:extLst>
              <a:ext uri="{28A0092B-C50C-407E-A947-70E740481C1C}">
                <a14:useLocalDpi xmlns:a14="http://schemas.microsoft.com/office/drawing/2010/main" val="0"/>
              </a:ext>
            </a:extLst>
          </a:blip>
          <a:srcRect l="9158" r="9091" b="23104"/>
          <a:stretch/>
        </p:blipFill>
        <p:spPr>
          <a:xfrm>
            <a:off x="2261885" y="1440056"/>
            <a:ext cx="1369118" cy="1134183"/>
          </a:xfrm>
          <a:prstGeom prst="rect">
            <a:avLst/>
          </a:prstGeom>
        </p:spPr>
      </p:pic>
      <p:pic>
        <p:nvPicPr>
          <p:cNvPr id="23" name="Picture 22" descr="A picture containing text&#10;&#10;Description automatically generated">
            <a:extLst>
              <a:ext uri="{FF2B5EF4-FFF2-40B4-BE49-F238E27FC236}">
                <a16:creationId xmlns:a16="http://schemas.microsoft.com/office/drawing/2014/main" id="{B0CDFDCA-C054-8CF3-832E-B8A1A16359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46626" y="1646770"/>
            <a:ext cx="1883803" cy="745059"/>
          </a:xfrm>
          <a:prstGeom prst="rect">
            <a:avLst/>
          </a:prstGeom>
        </p:spPr>
      </p:pic>
    </p:spTree>
    <p:extLst>
      <p:ext uri="{BB962C8B-B14F-4D97-AF65-F5344CB8AC3E}">
        <p14:creationId xmlns:p14="http://schemas.microsoft.com/office/powerpoint/2010/main" val="2176841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D5ED3-3028-95AE-73ED-3A6CB7A2C97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58FDAE2-DE2F-F167-4203-1BD648E51852}"/>
              </a:ext>
            </a:extLst>
          </p:cNvPr>
          <p:cNvSpPr txBox="1"/>
          <p:nvPr/>
        </p:nvSpPr>
        <p:spPr>
          <a:xfrm>
            <a:off x="1525824" y="5015546"/>
            <a:ext cx="4073621"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a:solidFill>
                  <a:srgbClr val="000000"/>
                </a:solidFill>
                <a:latin typeface="Raleway" pitchFamily="2" charset="77"/>
              </a:rPr>
              <a:t>A.J. Barney</a:t>
            </a:r>
            <a:endParaRPr kumimoji="0" lang="en-US" sz="3000" b="0" i="0" u="none" strike="noStrike" kern="1200" cap="none" spc="0" normalizeH="0" baseline="0" noProof="0">
              <a:ln>
                <a:noFill/>
              </a:ln>
              <a:solidFill>
                <a:srgbClr val="000000"/>
              </a:solidFill>
              <a:effectLst/>
              <a:uLnTx/>
              <a:uFillTx/>
              <a:latin typeface="Raleway" pitchFamily="2" charset="77"/>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a:ln>
                  <a:noFill/>
                </a:ln>
                <a:solidFill>
                  <a:srgbClr val="000000"/>
                </a:solidFill>
                <a:effectLst/>
                <a:uLnTx/>
                <a:uFillTx/>
                <a:latin typeface="Raleway" pitchFamily="2" charset="77"/>
                <a:ea typeface="+mn-ea"/>
                <a:cs typeface="+mn-cs"/>
              </a:rPr>
              <a:t>Research Engineer</a:t>
            </a:r>
          </a:p>
        </p:txBody>
      </p:sp>
      <p:sp>
        <p:nvSpPr>
          <p:cNvPr id="3" name="TextBox 2">
            <a:extLst>
              <a:ext uri="{FF2B5EF4-FFF2-40B4-BE49-F238E27FC236}">
                <a16:creationId xmlns:a16="http://schemas.microsoft.com/office/drawing/2014/main" id="{95F9F2F0-F994-7C01-E7DF-63B2CEDEFE0E}"/>
              </a:ext>
            </a:extLst>
          </p:cNvPr>
          <p:cNvSpPr txBox="1"/>
          <p:nvPr/>
        </p:nvSpPr>
        <p:spPr>
          <a:xfrm>
            <a:off x="6592557" y="4955444"/>
            <a:ext cx="4283053"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a:ln>
                  <a:noFill/>
                </a:ln>
                <a:solidFill>
                  <a:srgbClr val="000000"/>
                </a:solidFill>
                <a:effectLst/>
                <a:uLnTx/>
                <a:uFillTx/>
                <a:latin typeface="Raleway" pitchFamily="2" charset="77"/>
                <a:ea typeface="+mn-ea"/>
                <a:cs typeface="+mn-cs"/>
              </a:rPr>
              <a:t>Valeria Cortes-Mora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a:ln>
                  <a:noFill/>
                </a:ln>
                <a:solidFill>
                  <a:srgbClr val="000000"/>
                </a:solidFill>
                <a:effectLst/>
                <a:uLnTx/>
                <a:uFillTx/>
                <a:latin typeface="Raleway" pitchFamily="2" charset="77"/>
                <a:ea typeface="+mn-ea"/>
                <a:cs typeface="+mn-cs"/>
              </a:rPr>
              <a:t>Professional Intern</a:t>
            </a:r>
          </a:p>
        </p:txBody>
      </p:sp>
      <p:sp>
        <p:nvSpPr>
          <p:cNvPr id="6" name="Title 5">
            <a:extLst>
              <a:ext uri="{FF2B5EF4-FFF2-40B4-BE49-F238E27FC236}">
                <a16:creationId xmlns:a16="http://schemas.microsoft.com/office/drawing/2014/main" id="{1717AC08-66B0-0AD1-D8B7-E909EFA112F4}"/>
              </a:ext>
            </a:extLst>
          </p:cNvPr>
          <p:cNvSpPr>
            <a:spLocks noGrp="1"/>
          </p:cNvSpPr>
          <p:nvPr>
            <p:ph type="title"/>
          </p:nvPr>
        </p:nvSpPr>
        <p:spPr>
          <a:xfrm>
            <a:off x="0" y="0"/>
            <a:ext cx="10515600" cy="826791"/>
          </a:xfrm>
        </p:spPr>
        <p:txBody>
          <a:bodyPr/>
          <a:lstStyle/>
          <a:p>
            <a:r>
              <a:rPr lang="en-US">
                <a:solidFill>
                  <a:schemeClr val="bg1"/>
                </a:solidFill>
              </a:rPr>
              <a:t>Your trainers for today:</a:t>
            </a:r>
          </a:p>
        </p:txBody>
      </p:sp>
      <p:pic>
        <p:nvPicPr>
          <p:cNvPr id="9" name="Picture 8" descr="A person with long hair&#10;&#10;AI-generated content may be incorrect.">
            <a:extLst>
              <a:ext uri="{FF2B5EF4-FFF2-40B4-BE49-F238E27FC236}">
                <a16:creationId xmlns:a16="http://schemas.microsoft.com/office/drawing/2014/main" id="{6F838E23-FEB6-B9F8-87A4-358842968C15}"/>
              </a:ext>
            </a:extLst>
          </p:cNvPr>
          <p:cNvPicPr>
            <a:picLocks noChangeAspect="1"/>
          </p:cNvPicPr>
          <p:nvPr/>
        </p:nvPicPr>
        <p:blipFill>
          <a:blip r:embed="rId3">
            <a:extLst>
              <a:ext uri="{28A0092B-C50C-407E-A947-70E740481C1C}">
                <a14:useLocalDpi xmlns:a14="http://schemas.microsoft.com/office/drawing/2010/main" val="0"/>
              </a:ext>
            </a:extLst>
          </a:blip>
          <a:srcRect t="11648" b="15049"/>
          <a:stretch>
            <a:fillRect/>
          </a:stretch>
        </p:blipFill>
        <p:spPr>
          <a:xfrm>
            <a:off x="7013235" y="1548304"/>
            <a:ext cx="3335476" cy="3053300"/>
          </a:xfrm>
          <a:prstGeom prst="rect">
            <a:avLst/>
          </a:prstGeom>
        </p:spPr>
      </p:pic>
      <p:pic>
        <p:nvPicPr>
          <p:cNvPr id="5" name="Content Placeholder 5" descr="A person smiling for a picture&#10;&#10;AI-generated content may be incorrect.">
            <a:extLst>
              <a:ext uri="{FF2B5EF4-FFF2-40B4-BE49-F238E27FC236}">
                <a16:creationId xmlns:a16="http://schemas.microsoft.com/office/drawing/2014/main" id="{4ECA4741-74EB-D5E6-AE6A-9CE7EC18437D}"/>
              </a:ext>
            </a:extLst>
          </p:cNvPr>
          <p:cNvPicPr>
            <a:picLocks noChangeAspect="1"/>
          </p:cNvPicPr>
          <p:nvPr/>
        </p:nvPicPr>
        <p:blipFill>
          <a:blip r:embed="rId4"/>
          <a:srcRect l="6445" r="14159"/>
          <a:stretch/>
        </p:blipFill>
        <p:spPr>
          <a:xfrm>
            <a:off x="1946504" y="1548304"/>
            <a:ext cx="3232263" cy="3053300"/>
          </a:xfrm>
          <a:prstGeom prst="rect">
            <a:avLst/>
          </a:prstGeom>
        </p:spPr>
      </p:pic>
    </p:spTree>
    <p:extLst>
      <p:ext uri="{BB962C8B-B14F-4D97-AF65-F5344CB8AC3E}">
        <p14:creationId xmlns:p14="http://schemas.microsoft.com/office/powerpoint/2010/main" val="4011627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A picture containing lamp&#10;&#10;Description automatically generated">
            <a:extLst>
              <a:ext uri="{FF2B5EF4-FFF2-40B4-BE49-F238E27FC236}">
                <a16:creationId xmlns:a16="http://schemas.microsoft.com/office/drawing/2014/main" id="{1ED5ED91-214F-5742-B884-FD1F763D18F1}"/>
              </a:ext>
            </a:extLst>
          </p:cNvPr>
          <p:cNvPicPr>
            <a:picLocks noChangeAspect="1"/>
          </p:cNvPicPr>
          <p:nvPr/>
        </p:nvPicPr>
        <p:blipFill>
          <a:blip r:embed="rId3"/>
          <a:stretch>
            <a:fillRect/>
          </a:stretch>
        </p:blipFill>
        <p:spPr>
          <a:xfrm>
            <a:off x="2508156" y="396122"/>
            <a:ext cx="7175687" cy="2838890"/>
          </a:xfrm>
          <a:prstGeom prst="rect">
            <a:avLst/>
          </a:prstGeom>
        </p:spPr>
      </p:pic>
      <p:grpSp>
        <p:nvGrpSpPr>
          <p:cNvPr id="23" name="Group 22">
            <a:extLst>
              <a:ext uri="{FF2B5EF4-FFF2-40B4-BE49-F238E27FC236}">
                <a16:creationId xmlns:a16="http://schemas.microsoft.com/office/drawing/2014/main" id="{3B375820-8B28-8044-BDB6-28A8F87B7916}"/>
              </a:ext>
            </a:extLst>
          </p:cNvPr>
          <p:cNvGrpSpPr>
            <a:grpSpLocks noChangeAspect="1"/>
          </p:cNvGrpSpPr>
          <p:nvPr/>
        </p:nvGrpSpPr>
        <p:grpSpPr>
          <a:xfrm>
            <a:off x="1302340" y="3090704"/>
            <a:ext cx="9587318" cy="2315564"/>
            <a:chOff x="4695616" y="4071691"/>
            <a:chExt cx="7496384" cy="1810554"/>
          </a:xfrm>
        </p:grpSpPr>
        <p:pic>
          <p:nvPicPr>
            <p:cNvPr id="24" name="Picture 8" descr="http://engineering.unm.edu/common/images/new-soe-logo.png">
              <a:extLst>
                <a:ext uri="{FF2B5EF4-FFF2-40B4-BE49-F238E27FC236}">
                  <a16:creationId xmlns:a16="http://schemas.microsoft.com/office/drawing/2014/main" id="{9A6C659D-EF13-054F-A7E7-D5F215391B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5616" y="4071691"/>
              <a:ext cx="6030312" cy="166383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Image result for unm lobo logo">
              <a:extLst>
                <a:ext uri="{FF2B5EF4-FFF2-40B4-BE49-F238E27FC236}">
                  <a16:creationId xmlns:a16="http://schemas.microsoft.com/office/drawing/2014/main" id="{470D082B-47DA-B44D-BC02-B093172B31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25928" y="4076305"/>
              <a:ext cx="1466072" cy="1805940"/>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Box 1">
            <a:extLst>
              <a:ext uri="{FF2B5EF4-FFF2-40B4-BE49-F238E27FC236}">
                <a16:creationId xmlns:a16="http://schemas.microsoft.com/office/drawing/2014/main" id="{EA4A4C62-AAE9-FDDF-4173-165A756F0CA0}"/>
              </a:ext>
            </a:extLst>
          </p:cNvPr>
          <p:cNvSpPr txBox="1"/>
          <p:nvPr/>
        </p:nvSpPr>
        <p:spPr>
          <a:xfrm>
            <a:off x="90188" y="5498707"/>
            <a:ext cx="12011622" cy="86177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0" b="0" i="0" u="none" strike="noStrike" kern="1200" cap="none" spc="0" normalizeH="0" baseline="0" noProof="0">
                <a:ln>
                  <a:noFill/>
                </a:ln>
                <a:solidFill>
                  <a:srgbClr val="024191"/>
                </a:solidFill>
                <a:effectLst/>
                <a:uLnTx/>
                <a:uFillTx/>
                <a:latin typeface="Raleway" pitchFamily="2" charset="77"/>
                <a:ea typeface="+mn-ea"/>
                <a:cs typeface="+mn-cs"/>
              </a:rPr>
              <a:t>This training series is funded by the EPA</a:t>
            </a:r>
          </a:p>
        </p:txBody>
      </p:sp>
    </p:spTree>
    <p:extLst>
      <p:ext uri="{BB962C8B-B14F-4D97-AF65-F5344CB8AC3E}">
        <p14:creationId xmlns:p14="http://schemas.microsoft.com/office/powerpoint/2010/main" val="3719235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C9F7414-B598-E7A6-D9F8-5DC2953BE502}"/>
              </a:ext>
            </a:extLst>
          </p:cNvPr>
          <p:cNvPicPr>
            <a:picLocks noChangeAspect="1"/>
          </p:cNvPicPr>
          <p:nvPr/>
        </p:nvPicPr>
        <p:blipFill>
          <a:blip r:embed="rId3"/>
          <a:stretch>
            <a:fillRect/>
          </a:stretch>
        </p:blipFill>
        <p:spPr>
          <a:xfrm>
            <a:off x="0" y="0"/>
            <a:ext cx="12274826" cy="8018296"/>
          </a:xfrm>
          <a:prstGeom prst="rect">
            <a:avLst/>
          </a:prstGeom>
        </p:spPr>
      </p:pic>
    </p:spTree>
    <p:extLst>
      <p:ext uri="{BB962C8B-B14F-4D97-AF65-F5344CB8AC3E}">
        <p14:creationId xmlns:p14="http://schemas.microsoft.com/office/powerpoint/2010/main" val="3770576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BA68DD-732C-88B6-F0A0-2B05DBC61B71}"/>
              </a:ext>
            </a:extLst>
          </p:cNvPr>
          <p:cNvPicPr>
            <a:picLocks noChangeAspect="1"/>
          </p:cNvPicPr>
          <p:nvPr/>
        </p:nvPicPr>
        <p:blipFill>
          <a:blip r:embed="rId3"/>
          <a:stretch>
            <a:fillRect/>
          </a:stretch>
        </p:blipFill>
        <p:spPr>
          <a:xfrm>
            <a:off x="0" y="1690688"/>
            <a:ext cx="12192000" cy="6579023"/>
          </a:xfrm>
          <a:prstGeom prst="rect">
            <a:avLst/>
          </a:prstGeom>
        </p:spPr>
      </p:pic>
      <p:sp>
        <p:nvSpPr>
          <p:cNvPr id="2" name="Title 1">
            <a:extLst>
              <a:ext uri="{FF2B5EF4-FFF2-40B4-BE49-F238E27FC236}">
                <a16:creationId xmlns:a16="http://schemas.microsoft.com/office/drawing/2014/main" id="{B1AA32D4-9F5A-6FBA-8CDC-54C833152AEE}"/>
              </a:ext>
            </a:extLst>
          </p:cNvPr>
          <p:cNvSpPr>
            <a:spLocks noGrp="1"/>
          </p:cNvSpPr>
          <p:nvPr>
            <p:ph type="title"/>
          </p:nvPr>
        </p:nvSpPr>
        <p:spPr/>
        <p:txBody>
          <a:bodyPr>
            <a:normAutofit/>
          </a:bodyPr>
          <a:lstStyle/>
          <a:p>
            <a:r>
              <a:rPr lang="en-US"/>
              <a:t>WPI/ABC Operator Certification</a:t>
            </a:r>
          </a:p>
        </p:txBody>
      </p:sp>
    </p:spTree>
    <p:extLst>
      <p:ext uri="{BB962C8B-B14F-4D97-AF65-F5344CB8AC3E}">
        <p14:creationId xmlns:p14="http://schemas.microsoft.com/office/powerpoint/2010/main" val="1588467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B0238-E7A4-D200-BC88-3D3EB7F99B94}"/>
              </a:ext>
            </a:extLst>
          </p:cNvPr>
          <p:cNvSpPr>
            <a:spLocks noGrp="1"/>
          </p:cNvSpPr>
          <p:nvPr>
            <p:ph type="title"/>
          </p:nvPr>
        </p:nvSpPr>
        <p:spPr/>
        <p:txBody>
          <a:bodyPr/>
          <a:lstStyle/>
          <a:p>
            <a:r>
              <a:rPr lang="en-US"/>
              <a:t>Use all your resources</a:t>
            </a:r>
          </a:p>
        </p:txBody>
      </p:sp>
      <p:pic>
        <p:nvPicPr>
          <p:cNvPr id="4" name="Picture 3" descr="Two books on a table&#10;&#10;AI-generated content may be incorrect.">
            <a:extLst>
              <a:ext uri="{FF2B5EF4-FFF2-40B4-BE49-F238E27FC236}">
                <a16:creationId xmlns:a16="http://schemas.microsoft.com/office/drawing/2014/main" id="{C85513C5-4817-0A94-E54D-101F291F3BFB}"/>
              </a:ext>
            </a:extLst>
          </p:cNvPr>
          <p:cNvPicPr>
            <a:picLocks noChangeAspect="1"/>
          </p:cNvPicPr>
          <p:nvPr/>
        </p:nvPicPr>
        <p:blipFill>
          <a:blip r:embed="rId3">
            <a:extLst>
              <a:ext uri="{28A0092B-C50C-407E-A947-70E740481C1C}">
                <a14:useLocalDpi xmlns:a14="http://schemas.microsoft.com/office/drawing/2010/main" val="0"/>
              </a:ext>
            </a:extLst>
          </a:blip>
          <a:srcRect t="2799"/>
          <a:stretch>
            <a:fillRect/>
          </a:stretch>
        </p:blipFill>
        <p:spPr>
          <a:xfrm>
            <a:off x="0" y="1340534"/>
            <a:ext cx="12192000" cy="8888085"/>
          </a:xfrm>
          <a:prstGeom prst="rect">
            <a:avLst/>
          </a:prstGeom>
        </p:spPr>
      </p:pic>
    </p:spTree>
    <p:extLst>
      <p:ext uri="{BB962C8B-B14F-4D97-AF65-F5344CB8AC3E}">
        <p14:creationId xmlns:p14="http://schemas.microsoft.com/office/powerpoint/2010/main" val="30026899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EBA79B-58B4-4BBA-6F31-0877406C8AE5}"/>
              </a:ext>
            </a:extLst>
          </p:cNvPr>
          <p:cNvSpPr>
            <a:spLocks noGrp="1"/>
          </p:cNvSpPr>
          <p:nvPr>
            <p:ph type="title"/>
          </p:nvPr>
        </p:nvSpPr>
        <p:spPr/>
        <p:txBody>
          <a:bodyPr/>
          <a:lstStyle/>
          <a:p>
            <a:r>
              <a:rPr lang="en-US"/>
              <a:t>Schedule for 2025:</a:t>
            </a:r>
          </a:p>
        </p:txBody>
      </p:sp>
      <p:graphicFrame>
        <p:nvGraphicFramePr>
          <p:cNvPr id="7" name="Table 6">
            <a:extLst>
              <a:ext uri="{FF2B5EF4-FFF2-40B4-BE49-F238E27FC236}">
                <a16:creationId xmlns:a16="http://schemas.microsoft.com/office/drawing/2014/main" id="{1DBCEABE-7E78-6F8C-5CED-22F574BFD474}"/>
              </a:ext>
            </a:extLst>
          </p:cNvPr>
          <p:cNvGraphicFramePr>
            <a:graphicFrameLocks noGrp="1"/>
          </p:cNvGraphicFramePr>
          <p:nvPr>
            <p:extLst>
              <p:ext uri="{D42A27DB-BD31-4B8C-83A1-F6EECF244321}">
                <p14:modId xmlns:p14="http://schemas.microsoft.com/office/powerpoint/2010/main" val="1916227338"/>
              </p:ext>
            </p:extLst>
          </p:nvPr>
        </p:nvGraphicFramePr>
        <p:xfrm>
          <a:off x="838199" y="1798007"/>
          <a:ext cx="10609729" cy="4287589"/>
        </p:xfrm>
        <a:graphic>
          <a:graphicData uri="http://schemas.openxmlformats.org/drawingml/2006/table">
            <a:tbl>
              <a:tblPr>
                <a:tableStyleId>{5C22544A-7EE6-4342-B048-85BDC9FD1C3A}</a:tableStyleId>
              </a:tblPr>
              <a:tblGrid>
                <a:gridCol w="2749123">
                  <a:extLst>
                    <a:ext uri="{9D8B030D-6E8A-4147-A177-3AD203B41FA5}">
                      <a16:colId xmlns:a16="http://schemas.microsoft.com/office/drawing/2014/main" val="267428786"/>
                    </a:ext>
                  </a:extLst>
                </a:gridCol>
                <a:gridCol w="7860606">
                  <a:extLst>
                    <a:ext uri="{9D8B030D-6E8A-4147-A177-3AD203B41FA5}">
                      <a16:colId xmlns:a16="http://schemas.microsoft.com/office/drawing/2014/main" val="1526478808"/>
                    </a:ext>
                  </a:extLst>
                </a:gridCol>
              </a:tblGrid>
              <a:tr h="304902">
                <a:tc>
                  <a:txBody>
                    <a:bodyPr/>
                    <a:lstStyle/>
                    <a:p>
                      <a:pPr algn="ctr" fontAlgn="b"/>
                      <a:r>
                        <a:rPr lang="en-US" sz="2000" b="1" i="0" u="none" strike="noStrike">
                          <a:solidFill>
                            <a:srgbClr val="000000"/>
                          </a:solidFill>
                          <a:effectLst/>
                          <a:latin typeface="Raleway" pitchFamily="2" charset="77"/>
                        </a:rPr>
                        <a:t>Date</a:t>
                      </a:r>
                    </a:p>
                  </a:txBody>
                  <a:tcPr marL="9525" marR="9525" marT="9525" marB="0" anchor="b"/>
                </a:tc>
                <a:tc>
                  <a:txBody>
                    <a:bodyPr/>
                    <a:lstStyle/>
                    <a:p>
                      <a:pPr algn="ctr" fontAlgn="b"/>
                      <a:r>
                        <a:rPr lang="en-US" sz="2000" b="1" i="0" u="none" strike="noStrike">
                          <a:solidFill>
                            <a:srgbClr val="000000"/>
                          </a:solidFill>
                          <a:effectLst/>
                          <a:latin typeface="Raleway" pitchFamily="2" charset="77"/>
                        </a:rPr>
                        <a:t>Topic</a:t>
                      </a:r>
                    </a:p>
                  </a:txBody>
                  <a:tcPr marL="9525" marR="9525" marT="9525" marB="0" anchor="b"/>
                </a:tc>
                <a:extLst>
                  <a:ext uri="{0D108BD9-81ED-4DB2-BD59-A6C34878D82A}">
                    <a16:rowId xmlns:a16="http://schemas.microsoft.com/office/drawing/2014/main" val="1230452248"/>
                  </a:ext>
                </a:extLst>
              </a:tr>
              <a:tr h="304902">
                <a:tc>
                  <a:txBody>
                    <a:bodyPr/>
                    <a:lstStyle/>
                    <a:p>
                      <a:pPr algn="ctr" fontAlgn="b">
                        <a:buNone/>
                      </a:pPr>
                      <a:r>
                        <a:rPr lang="en-US" sz="1600" b="0" i="0" u="none" strike="noStrike">
                          <a:solidFill>
                            <a:schemeClr val="tx1"/>
                          </a:solidFill>
                          <a:effectLst/>
                          <a:latin typeface="Raleway" pitchFamily="2" charset="77"/>
                        </a:rPr>
                        <a:t>1/20/26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Concept and Math Review Session</a:t>
                      </a:r>
                    </a:p>
                  </a:txBody>
                  <a:tcPr marL="9525" marR="9525" marT="9525" marB="0" anchor="b"/>
                </a:tc>
                <a:extLst>
                  <a:ext uri="{0D108BD9-81ED-4DB2-BD59-A6C34878D82A}">
                    <a16:rowId xmlns:a16="http://schemas.microsoft.com/office/drawing/2014/main" val="733357491"/>
                  </a:ext>
                </a:extLst>
              </a:tr>
              <a:tr h="304902">
                <a:tc>
                  <a:txBody>
                    <a:bodyPr/>
                    <a:lstStyle/>
                    <a:p>
                      <a:pPr algn="ctr" fontAlgn="b">
                        <a:buNone/>
                      </a:pPr>
                      <a:r>
                        <a:rPr lang="en-US" sz="1600" b="0" i="0" u="none" strike="noStrike">
                          <a:solidFill>
                            <a:schemeClr val="tx1"/>
                          </a:solidFill>
                          <a:effectLst/>
                          <a:latin typeface="Raleway" pitchFamily="2" charset="77"/>
                        </a:rPr>
                        <a:t>2/3/26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Disinfection Part 1 (chlorination/dechlorination) + related math</a:t>
                      </a:r>
                    </a:p>
                  </a:txBody>
                  <a:tcPr marL="9525" marR="9525" marT="9525" marB="0" anchor="b"/>
                </a:tc>
                <a:extLst>
                  <a:ext uri="{0D108BD9-81ED-4DB2-BD59-A6C34878D82A}">
                    <a16:rowId xmlns:a16="http://schemas.microsoft.com/office/drawing/2014/main" val="392762338"/>
                  </a:ext>
                </a:extLst>
              </a:tr>
              <a:tr h="304902">
                <a:tc>
                  <a:txBody>
                    <a:bodyPr/>
                    <a:lstStyle/>
                    <a:p>
                      <a:pPr algn="ctr" fontAlgn="b">
                        <a:buNone/>
                      </a:pPr>
                      <a:r>
                        <a:rPr lang="en-US" sz="1600" b="0" i="0" u="none" strike="noStrike">
                          <a:solidFill>
                            <a:schemeClr val="tx1"/>
                          </a:solidFill>
                          <a:effectLst/>
                          <a:latin typeface="Raleway" pitchFamily="2" charset="77"/>
                        </a:rPr>
                        <a:t>2/17/26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Disinfection Part 2 - UV and other methods</a:t>
                      </a:r>
                    </a:p>
                  </a:txBody>
                  <a:tcPr marL="9525" marR="9525" marT="9525" marB="0" anchor="b"/>
                </a:tc>
                <a:extLst>
                  <a:ext uri="{0D108BD9-81ED-4DB2-BD59-A6C34878D82A}">
                    <a16:rowId xmlns:a16="http://schemas.microsoft.com/office/drawing/2014/main" val="1988889985"/>
                  </a:ext>
                </a:extLst>
              </a:tr>
              <a:tr h="304902">
                <a:tc>
                  <a:txBody>
                    <a:bodyPr/>
                    <a:lstStyle/>
                    <a:p>
                      <a:pPr algn="ctr" fontAlgn="b">
                        <a:buNone/>
                      </a:pPr>
                      <a:r>
                        <a:rPr lang="en-US" sz="1600" b="0" i="0" u="none" strike="noStrike">
                          <a:solidFill>
                            <a:schemeClr val="tx1"/>
                          </a:solidFill>
                          <a:effectLst/>
                          <a:latin typeface="Raleway" pitchFamily="2" charset="77"/>
                        </a:rPr>
                        <a:t>3/3/26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WW Math Part 3 (Flow, Detention Time)</a:t>
                      </a:r>
                    </a:p>
                  </a:txBody>
                  <a:tcPr marL="9525" marR="9525" marT="9525" marB="0" anchor="b"/>
                </a:tc>
                <a:extLst>
                  <a:ext uri="{0D108BD9-81ED-4DB2-BD59-A6C34878D82A}">
                    <a16:rowId xmlns:a16="http://schemas.microsoft.com/office/drawing/2014/main" val="1439428"/>
                  </a:ext>
                </a:extLst>
              </a:tr>
              <a:tr h="304902">
                <a:tc>
                  <a:txBody>
                    <a:bodyPr/>
                    <a:lstStyle/>
                    <a:p>
                      <a:pPr algn="ctr" fontAlgn="b">
                        <a:buNone/>
                      </a:pPr>
                      <a:r>
                        <a:rPr lang="en-US" sz="1600" b="0" i="0" u="none" strike="noStrike">
                          <a:solidFill>
                            <a:schemeClr val="tx1"/>
                          </a:solidFill>
                          <a:effectLst/>
                          <a:latin typeface="Raleway" pitchFamily="2" charset="77"/>
                        </a:rPr>
                        <a:t>3/17/26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WW Math Part 4 (BOD Math /Advanced WW Math)</a:t>
                      </a:r>
                    </a:p>
                  </a:txBody>
                  <a:tcPr marL="9525" marR="9525" marT="9525" marB="0" anchor="b"/>
                </a:tc>
                <a:extLst>
                  <a:ext uri="{0D108BD9-81ED-4DB2-BD59-A6C34878D82A}">
                    <a16:rowId xmlns:a16="http://schemas.microsoft.com/office/drawing/2014/main" val="1125775095"/>
                  </a:ext>
                </a:extLst>
              </a:tr>
              <a:tr h="304902">
                <a:tc>
                  <a:txBody>
                    <a:bodyPr/>
                    <a:lstStyle/>
                    <a:p>
                      <a:pPr algn="ctr" fontAlgn="b">
                        <a:buNone/>
                      </a:pPr>
                      <a:r>
                        <a:rPr lang="en-US" sz="1600" b="0" i="0" u="none" strike="noStrike">
                          <a:solidFill>
                            <a:schemeClr val="tx1"/>
                          </a:solidFill>
                          <a:effectLst/>
                          <a:latin typeface="Raleway" pitchFamily="2" charset="77"/>
                        </a:rPr>
                        <a:t>3/31/26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Solids Handling Part 1 (Mechanical Solids Separation)</a:t>
                      </a:r>
                    </a:p>
                  </a:txBody>
                  <a:tcPr marL="9525" marR="9525" marT="9525" marB="0" anchor="b"/>
                </a:tc>
                <a:extLst>
                  <a:ext uri="{0D108BD9-81ED-4DB2-BD59-A6C34878D82A}">
                    <a16:rowId xmlns:a16="http://schemas.microsoft.com/office/drawing/2014/main" val="1678978195"/>
                  </a:ext>
                </a:extLst>
              </a:tr>
              <a:tr h="304902">
                <a:tc>
                  <a:txBody>
                    <a:bodyPr/>
                    <a:lstStyle/>
                    <a:p>
                      <a:pPr algn="ctr" fontAlgn="b">
                        <a:buNone/>
                      </a:pPr>
                      <a:r>
                        <a:rPr lang="en-US" sz="1600" b="0" i="0" u="none" strike="noStrike">
                          <a:solidFill>
                            <a:schemeClr val="tx1"/>
                          </a:solidFill>
                          <a:effectLst/>
                          <a:latin typeface="Raleway" pitchFamily="2" charset="77"/>
                        </a:rPr>
                        <a:t>4/14/26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Solids Handling Part 2 (Solids Handling)</a:t>
                      </a:r>
                    </a:p>
                  </a:txBody>
                  <a:tcPr marL="9525" marR="9525" marT="9525" marB="0" anchor="b"/>
                </a:tc>
                <a:extLst>
                  <a:ext uri="{0D108BD9-81ED-4DB2-BD59-A6C34878D82A}">
                    <a16:rowId xmlns:a16="http://schemas.microsoft.com/office/drawing/2014/main" val="1921529446"/>
                  </a:ext>
                </a:extLst>
              </a:tr>
              <a:tr h="314440">
                <a:tc>
                  <a:txBody>
                    <a:bodyPr/>
                    <a:lstStyle/>
                    <a:p>
                      <a:pPr algn="ctr" fontAlgn="b">
                        <a:buNone/>
                      </a:pPr>
                      <a:r>
                        <a:rPr lang="en-US" sz="1600" b="0" i="0" u="none" strike="noStrike">
                          <a:solidFill>
                            <a:schemeClr val="tx1"/>
                          </a:solidFill>
                          <a:effectLst/>
                          <a:latin typeface="Raleway" pitchFamily="2" charset="77"/>
                        </a:rPr>
                        <a:t>4/28/26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Sampling</a:t>
                      </a:r>
                    </a:p>
                  </a:txBody>
                  <a:tcPr marL="9525" marR="9525" marT="9525" marB="0" anchor="b"/>
                </a:tc>
                <a:extLst>
                  <a:ext uri="{0D108BD9-81ED-4DB2-BD59-A6C34878D82A}">
                    <a16:rowId xmlns:a16="http://schemas.microsoft.com/office/drawing/2014/main" val="4115922846"/>
                  </a:ext>
                </a:extLst>
              </a:tr>
              <a:tr h="304902">
                <a:tc>
                  <a:txBody>
                    <a:bodyPr/>
                    <a:lstStyle/>
                    <a:p>
                      <a:pPr algn="ctr" fontAlgn="b">
                        <a:buNone/>
                      </a:pPr>
                      <a:r>
                        <a:rPr lang="en-US" sz="1600" b="0" i="0" u="none" strike="noStrike">
                          <a:solidFill>
                            <a:schemeClr val="tx1"/>
                          </a:solidFill>
                          <a:effectLst/>
                          <a:latin typeface="Raleway" pitchFamily="2" charset="77"/>
                        </a:rPr>
                        <a:t>5/12/26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Regulations (NPDES Permits and Discharge Limitations)</a:t>
                      </a:r>
                    </a:p>
                  </a:txBody>
                  <a:tcPr marL="9525" marR="9525" marT="9525" marB="0" anchor="b"/>
                </a:tc>
                <a:extLst>
                  <a:ext uri="{0D108BD9-81ED-4DB2-BD59-A6C34878D82A}">
                    <a16:rowId xmlns:a16="http://schemas.microsoft.com/office/drawing/2014/main" val="1141426656"/>
                  </a:ext>
                </a:extLst>
              </a:tr>
              <a:tr h="304902">
                <a:tc>
                  <a:txBody>
                    <a:bodyPr/>
                    <a:lstStyle/>
                    <a:p>
                      <a:pPr algn="ctr" fontAlgn="b">
                        <a:buNone/>
                      </a:pPr>
                      <a:r>
                        <a:rPr lang="en-US" sz="1600" b="0" i="0" u="none" strike="noStrike">
                          <a:solidFill>
                            <a:schemeClr val="tx1"/>
                          </a:solidFill>
                          <a:effectLst/>
                          <a:latin typeface="Raleway" pitchFamily="2" charset="77"/>
                        </a:rPr>
                        <a:t>5/26/26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Treatment System Maintenance</a:t>
                      </a:r>
                    </a:p>
                  </a:txBody>
                  <a:tcPr marL="9525" marR="9525" marT="9525" marB="0" anchor="b"/>
                </a:tc>
                <a:extLst>
                  <a:ext uri="{0D108BD9-81ED-4DB2-BD59-A6C34878D82A}">
                    <a16:rowId xmlns:a16="http://schemas.microsoft.com/office/drawing/2014/main" val="3306775158"/>
                  </a:ext>
                </a:extLst>
              </a:tr>
              <a:tr h="304902">
                <a:tc>
                  <a:txBody>
                    <a:bodyPr/>
                    <a:lstStyle/>
                    <a:p>
                      <a:pPr algn="ctr" fontAlgn="b">
                        <a:buNone/>
                      </a:pPr>
                      <a:r>
                        <a:rPr lang="en-US" sz="1600" b="0" i="0" u="none" strike="noStrike">
                          <a:solidFill>
                            <a:schemeClr val="tx1"/>
                          </a:solidFill>
                          <a:effectLst/>
                          <a:latin typeface="Raleway" pitchFamily="2" charset="77"/>
                        </a:rPr>
                        <a:t>6/9/26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Lab Procedures/Analysis/Interpretation or alternate topic</a:t>
                      </a:r>
                    </a:p>
                  </a:txBody>
                  <a:tcPr marL="9525" marR="9525" marT="9525" marB="0" anchor="b"/>
                </a:tc>
                <a:extLst>
                  <a:ext uri="{0D108BD9-81ED-4DB2-BD59-A6C34878D82A}">
                    <a16:rowId xmlns:a16="http://schemas.microsoft.com/office/drawing/2014/main" val="1418810750"/>
                  </a:ext>
                </a:extLst>
              </a:tr>
              <a:tr h="304902">
                <a:tc>
                  <a:txBody>
                    <a:bodyPr/>
                    <a:lstStyle/>
                    <a:p>
                      <a:pPr algn="ctr" fontAlgn="b">
                        <a:buNone/>
                      </a:pPr>
                      <a:r>
                        <a:rPr lang="en-US" sz="1600" b="0" i="0" u="none" strike="noStrike">
                          <a:solidFill>
                            <a:schemeClr val="tx1"/>
                          </a:solidFill>
                          <a:effectLst/>
                          <a:latin typeface="Raleway" pitchFamily="2" charset="77"/>
                        </a:rPr>
                        <a:t>6/23/26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Using Technology in daily operations (SCADA, Computer, Tablets, CMMS, AI, etc.)</a:t>
                      </a:r>
                    </a:p>
                  </a:txBody>
                  <a:tcPr marL="9525" marR="9525" marT="9525" marB="0" anchor="b"/>
                </a:tc>
                <a:extLst>
                  <a:ext uri="{0D108BD9-81ED-4DB2-BD59-A6C34878D82A}">
                    <a16:rowId xmlns:a16="http://schemas.microsoft.com/office/drawing/2014/main" val="3025419566"/>
                  </a:ext>
                </a:extLst>
              </a:tr>
              <a:tr h="304902">
                <a:tc>
                  <a:txBody>
                    <a:bodyPr/>
                    <a:lstStyle/>
                    <a:p>
                      <a:pPr algn="ctr" fontAlgn="b">
                        <a:buNone/>
                      </a:pPr>
                      <a:r>
                        <a:rPr lang="en-US" sz="1600" b="0" i="0" u="none" strike="noStrike">
                          <a:solidFill>
                            <a:schemeClr val="tx1"/>
                          </a:solidFill>
                          <a:effectLst/>
                          <a:latin typeface="Raleway" pitchFamily="2" charset="77"/>
                        </a:rPr>
                        <a:t>7/7/26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Course Review Session -   Short sample exam? </a:t>
                      </a:r>
                    </a:p>
                  </a:txBody>
                  <a:tcPr marL="9525" marR="9525" marT="9525" marB="0" anchor="b"/>
                </a:tc>
                <a:extLst>
                  <a:ext uri="{0D108BD9-81ED-4DB2-BD59-A6C34878D82A}">
                    <a16:rowId xmlns:a16="http://schemas.microsoft.com/office/drawing/2014/main" val="2990251519"/>
                  </a:ext>
                </a:extLst>
              </a:tr>
            </a:tbl>
          </a:graphicData>
        </a:graphic>
      </p:graphicFrame>
      <p:cxnSp>
        <p:nvCxnSpPr>
          <p:cNvPr id="3" name="Straight Arrow Connector 2">
            <a:extLst>
              <a:ext uri="{FF2B5EF4-FFF2-40B4-BE49-F238E27FC236}">
                <a16:creationId xmlns:a16="http://schemas.microsoft.com/office/drawing/2014/main" id="{C03918F0-5530-55E0-FBA0-B4A8A5621654}"/>
              </a:ext>
            </a:extLst>
          </p:cNvPr>
          <p:cNvCxnSpPr/>
          <p:nvPr/>
        </p:nvCxnSpPr>
        <p:spPr>
          <a:xfrm>
            <a:off x="301793" y="2870673"/>
            <a:ext cx="1280160"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2767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A46CF-A36A-6C37-CF08-0FC1C280ADD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CA4D748-34E2-7DC5-0764-E45FFA9F3A4B}"/>
              </a:ext>
            </a:extLst>
          </p:cNvPr>
          <p:cNvSpPr>
            <a:spLocks noGrp="1"/>
          </p:cNvSpPr>
          <p:nvPr>
            <p:ph type="title"/>
          </p:nvPr>
        </p:nvSpPr>
        <p:spPr>
          <a:xfrm>
            <a:off x="838200" y="0"/>
            <a:ext cx="10515600" cy="1325563"/>
          </a:xfrm>
        </p:spPr>
        <p:txBody>
          <a:bodyPr>
            <a:normAutofit/>
          </a:bodyPr>
          <a:lstStyle/>
          <a:p>
            <a:r>
              <a:rPr lang="en-US" sz="4000"/>
              <a:t>https://swefc.unm.edu/home/op-cert-trainings/</a:t>
            </a:r>
          </a:p>
        </p:txBody>
      </p:sp>
      <p:pic>
        <p:nvPicPr>
          <p:cNvPr id="2" name="Picture 1">
            <a:extLst>
              <a:ext uri="{FF2B5EF4-FFF2-40B4-BE49-F238E27FC236}">
                <a16:creationId xmlns:a16="http://schemas.microsoft.com/office/drawing/2014/main" id="{239794BD-DF48-EFFF-FEFF-827255C24C57}"/>
              </a:ext>
            </a:extLst>
          </p:cNvPr>
          <p:cNvPicPr>
            <a:picLocks noChangeAspect="1"/>
          </p:cNvPicPr>
          <p:nvPr/>
        </p:nvPicPr>
        <p:blipFill>
          <a:blip r:embed="rId3"/>
          <a:stretch>
            <a:fillRect/>
          </a:stretch>
        </p:blipFill>
        <p:spPr>
          <a:xfrm>
            <a:off x="2417233" y="982374"/>
            <a:ext cx="7357533" cy="5875626"/>
          </a:xfrm>
          <a:prstGeom prst="rect">
            <a:avLst/>
          </a:prstGeom>
        </p:spPr>
      </p:pic>
    </p:spTree>
    <p:extLst>
      <p:ext uri="{BB962C8B-B14F-4D97-AF65-F5344CB8AC3E}">
        <p14:creationId xmlns:p14="http://schemas.microsoft.com/office/powerpoint/2010/main" val="1358850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2BCA7-4172-C800-7E98-EFAAA8056D0F}"/>
              </a:ext>
            </a:extLst>
          </p:cNvPr>
          <p:cNvSpPr>
            <a:spLocks noGrp="1"/>
          </p:cNvSpPr>
          <p:nvPr>
            <p:ph type="title"/>
          </p:nvPr>
        </p:nvSpPr>
        <p:spPr>
          <a:xfrm>
            <a:off x="838200" y="365125"/>
            <a:ext cx="5257800" cy="6174823"/>
          </a:xfrm>
        </p:spPr>
        <p:txBody>
          <a:bodyPr>
            <a:normAutofit/>
          </a:bodyPr>
          <a:lstStyle/>
          <a:p>
            <a:r>
              <a:rPr lang="en-US" b="1">
                <a:latin typeface="Raleway" pitchFamily="2" charset="77"/>
              </a:rPr>
              <a:t>Sign in </a:t>
            </a:r>
            <a:r>
              <a:rPr lang="en-US">
                <a:latin typeface="Raleway" pitchFamily="2" charset="77"/>
              </a:rPr>
              <a:t>for </a:t>
            </a:r>
            <a:r>
              <a:rPr lang="en-US" b="1">
                <a:latin typeface="Raleway" pitchFamily="2" charset="77"/>
              </a:rPr>
              <a:t>every session to</a:t>
            </a:r>
            <a:r>
              <a:rPr lang="en-US">
                <a:latin typeface="Raleway" pitchFamily="2" charset="77"/>
              </a:rPr>
              <a:t> ensure you </a:t>
            </a:r>
            <a:r>
              <a:rPr lang="en-US" b="1">
                <a:latin typeface="Raleway" pitchFamily="2" charset="77"/>
              </a:rPr>
              <a:t>get credit </a:t>
            </a:r>
            <a:r>
              <a:rPr lang="en-US">
                <a:latin typeface="Raleway" pitchFamily="2" charset="77"/>
              </a:rPr>
              <a:t>for attending</a:t>
            </a:r>
          </a:p>
        </p:txBody>
      </p:sp>
      <p:pic>
        <p:nvPicPr>
          <p:cNvPr id="3" name="Picture 2">
            <a:extLst>
              <a:ext uri="{FF2B5EF4-FFF2-40B4-BE49-F238E27FC236}">
                <a16:creationId xmlns:a16="http://schemas.microsoft.com/office/drawing/2014/main" id="{CCEE361C-E0FC-EB11-0E66-5A3BA8679A46}"/>
              </a:ext>
            </a:extLst>
          </p:cNvPr>
          <p:cNvPicPr>
            <a:picLocks noChangeAspect="1"/>
          </p:cNvPicPr>
          <p:nvPr/>
        </p:nvPicPr>
        <p:blipFill>
          <a:blip r:embed="rId3"/>
          <a:stretch>
            <a:fillRect/>
          </a:stretch>
        </p:blipFill>
        <p:spPr>
          <a:xfrm>
            <a:off x="6841693" y="0"/>
            <a:ext cx="5350307" cy="6858000"/>
          </a:xfrm>
          <a:prstGeom prst="rect">
            <a:avLst/>
          </a:prstGeom>
        </p:spPr>
      </p:pic>
    </p:spTree>
    <p:extLst>
      <p:ext uri="{BB962C8B-B14F-4D97-AF65-F5344CB8AC3E}">
        <p14:creationId xmlns:p14="http://schemas.microsoft.com/office/powerpoint/2010/main" val="11137958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b="70000"/>
          </a:stretch>
        </a:blipFill>
        <a:effectLst/>
      </p:bgPr>
    </p:bg>
    <p:spTree>
      <p:nvGrpSpPr>
        <p:cNvPr id="1" name="">
          <a:extLst>
            <a:ext uri="{FF2B5EF4-FFF2-40B4-BE49-F238E27FC236}">
              <a16:creationId xmlns:a16="http://schemas.microsoft.com/office/drawing/2014/main" id="{E6538853-88F1-664A-BEFB-1D03C541BA93}"/>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92210767-C019-9129-7DA0-7F7EADF479C6}"/>
              </a:ext>
            </a:extLst>
          </p:cNvPr>
          <p:cNvSpPr txBox="1">
            <a:spLocks/>
          </p:cNvSpPr>
          <p:nvPr/>
        </p:nvSpPr>
        <p:spPr>
          <a:xfrm>
            <a:off x="345460" y="-63438"/>
            <a:ext cx="10866175" cy="1809146"/>
          </a:xfrm>
          <a:prstGeom prst="rect">
            <a:avLst/>
          </a:prstGeom>
        </p:spPr>
        <p:txBody>
          <a:bodyPr>
            <a:normAutofit fontScale="975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00000"/>
              </a:lnSpc>
            </a:pPr>
            <a:r>
              <a:rPr lang="en-US" sz="7200">
                <a:solidFill>
                  <a:schemeClr val="bg1"/>
                </a:solidFill>
                <a:latin typeface="Helvetica" charset="0"/>
                <a:ea typeface="Helvetica" charset="0"/>
                <a:cs typeface="Helvetica" charset="0"/>
              </a:rPr>
              <a:t>Overview</a:t>
            </a:r>
          </a:p>
        </p:txBody>
      </p:sp>
      <p:sp>
        <p:nvSpPr>
          <p:cNvPr id="3" name="Slide Number Placeholder 2">
            <a:extLst>
              <a:ext uri="{FF2B5EF4-FFF2-40B4-BE49-F238E27FC236}">
                <a16:creationId xmlns:a16="http://schemas.microsoft.com/office/drawing/2014/main" id="{AC8B3EA7-07AB-B06C-372B-DDD1AB95E359}"/>
              </a:ext>
            </a:extLst>
          </p:cNvPr>
          <p:cNvSpPr>
            <a:spLocks noGrp="1"/>
          </p:cNvSpPr>
          <p:nvPr>
            <p:ph type="sldNum" sz="quarter" idx="12"/>
          </p:nvPr>
        </p:nvSpPr>
        <p:spPr/>
        <p:txBody>
          <a:bodyPr/>
          <a:lstStyle/>
          <a:p>
            <a:fld id="{1C4FBAFF-801F-4ABF-B4E1-B4B035596C45}" type="slidenum">
              <a:rPr lang="en-US" smtClean="0"/>
              <a:t>10</a:t>
            </a:fld>
            <a:endParaRPr lang="en-US"/>
          </a:p>
        </p:txBody>
      </p:sp>
      <p:sp>
        <p:nvSpPr>
          <p:cNvPr id="2" name="TextBox 1">
            <a:extLst>
              <a:ext uri="{FF2B5EF4-FFF2-40B4-BE49-F238E27FC236}">
                <a16:creationId xmlns:a16="http://schemas.microsoft.com/office/drawing/2014/main" id="{30A3BF08-D800-D434-5205-0DBC68AB4C4F}"/>
              </a:ext>
            </a:extLst>
          </p:cNvPr>
          <p:cNvSpPr txBox="1"/>
          <p:nvPr/>
        </p:nvSpPr>
        <p:spPr>
          <a:xfrm>
            <a:off x="179574" y="2098168"/>
            <a:ext cx="11587191" cy="2554545"/>
          </a:xfrm>
          <a:prstGeom prst="rect">
            <a:avLst/>
          </a:prstGeom>
          <a:noFill/>
        </p:spPr>
        <p:txBody>
          <a:bodyPr wrap="square" rtlCol="0">
            <a:spAutoFit/>
          </a:bodyPr>
          <a:lstStyle/>
          <a:p>
            <a:pPr marL="571500" indent="-571500">
              <a:buFont typeface="Arial" panose="020B0604020202020204" pitchFamily="34" charset="0"/>
              <a:buChar char="•"/>
            </a:pPr>
            <a:r>
              <a:rPr lang="en-US" sz="4000">
                <a:solidFill>
                  <a:srgbClr val="33318A"/>
                </a:solidFill>
                <a:latin typeface="Raleway" pitchFamily="2" charset="77"/>
                <a:cs typeface="Helvetica" panose="020B0604020202020204" pitchFamily="34" charset="0"/>
              </a:rPr>
              <a:t>Advanced Chlorine Chemistry</a:t>
            </a:r>
          </a:p>
          <a:p>
            <a:pPr marL="571500" indent="-571500">
              <a:buFont typeface="Arial" panose="020B0604020202020204" pitchFamily="34" charset="0"/>
              <a:buChar char="•"/>
            </a:pPr>
            <a:r>
              <a:rPr lang="en-US" sz="4000">
                <a:solidFill>
                  <a:srgbClr val="33318A"/>
                </a:solidFill>
                <a:latin typeface="Raleway" pitchFamily="2" charset="77"/>
                <a:cs typeface="Helvetica" panose="020B0604020202020204" pitchFamily="34" charset="0"/>
              </a:rPr>
              <a:t>Chlorine Calculations</a:t>
            </a:r>
          </a:p>
          <a:p>
            <a:pPr marL="571500" indent="-571500">
              <a:buFont typeface="Arial" panose="020B0604020202020204" pitchFamily="34" charset="0"/>
              <a:buChar char="•"/>
            </a:pPr>
            <a:r>
              <a:rPr lang="en-US" sz="4000">
                <a:solidFill>
                  <a:srgbClr val="33318A"/>
                </a:solidFill>
                <a:latin typeface="Raleway" pitchFamily="2" charset="77"/>
                <a:cs typeface="Helvetica" panose="020B0604020202020204" pitchFamily="34" charset="0"/>
              </a:rPr>
              <a:t>Alternative Methods of Disinfection</a:t>
            </a:r>
          </a:p>
          <a:p>
            <a:pPr marL="571500" indent="-571500">
              <a:buFont typeface="Arial" panose="020B0604020202020204" pitchFamily="34" charset="0"/>
              <a:buChar char="•"/>
            </a:pPr>
            <a:r>
              <a:rPr lang="en-US" sz="4000">
                <a:solidFill>
                  <a:srgbClr val="33318A"/>
                </a:solidFill>
                <a:latin typeface="Raleway" pitchFamily="2" charset="77"/>
                <a:cs typeface="Helvetica" panose="020B0604020202020204" pitchFamily="34" charset="0"/>
              </a:rPr>
              <a:t>Alternative Methods Safety</a:t>
            </a:r>
          </a:p>
        </p:txBody>
      </p:sp>
    </p:spTree>
    <p:extLst>
      <p:ext uri="{BB962C8B-B14F-4D97-AF65-F5344CB8AC3E}">
        <p14:creationId xmlns:p14="http://schemas.microsoft.com/office/powerpoint/2010/main" val="7347345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A1CC89-F4D3-44C1-8BE4-EE60604A19DF}"/>
              </a:ext>
            </a:extLst>
          </p:cNvPr>
          <p:cNvSpPr>
            <a:spLocks noGrp="1"/>
          </p:cNvSpPr>
          <p:nvPr>
            <p:ph idx="1"/>
          </p:nvPr>
        </p:nvSpPr>
        <p:spPr>
          <a:xfrm>
            <a:off x="927100" y="1663700"/>
            <a:ext cx="6347069" cy="4851400"/>
          </a:xfrm>
          <a:solidFill>
            <a:schemeClr val="bg1">
              <a:alpha val="75000"/>
            </a:schemeClr>
          </a:solidFill>
        </p:spPr>
        <p:txBody>
          <a:bodyPr>
            <a:normAutofit/>
          </a:bodyPr>
          <a:lstStyle/>
          <a:p>
            <a:pPr marL="0" indent="0">
              <a:buNone/>
            </a:pPr>
            <a:r>
              <a:rPr lang="en-US"/>
              <a:t>Benefits of understanding chlorination chemistry</a:t>
            </a:r>
            <a:endParaRPr lang="en-US">
              <a:latin typeface="Arial" panose="020B0604020202020204" pitchFamily="34" charset="0"/>
              <a:cs typeface="Arial" panose="020B0604020202020204" pitchFamily="34" charset="0"/>
            </a:endParaRPr>
          </a:p>
          <a:p>
            <a:r>
              <a:rPr lang="en-US" sz="2400"/>
              <a:t>Process Control</a:t>
            </a:r>
          </a:p>
          <a:p>
            <a:r>
              <a:rPr lang="en-US" sz="2400">
                <a:latin typeface="Arial" panose="020B0604020202020204" pitchFamily="34" charset="0"/>
                <a:cs typeface="Arial" panose="020B0604020202020204" pitchFamily="34" charset="0"/>
              </a:rPr>
              <a:t>Disinfection Efficiency</a:t>
            </a:r>
          </a:p>
          <a:p>
            <a:r>
              <a:rPr lang="en-US" sz="2400"/>
              <a:t>Permit Compliance</a:t>
            </a:r>
          </a:p>
          <a:p>
            <a:r>
              <a:rPr lang="en-US" sz="2400"/>
              <a:t>Safety</a:t>
            </a:r>
          </a:p>
          <a:p>
            <a:r>
              <a:rPr lang="en-US" sz="2400">
                <a:latin typeface="Arial" panose="020B0604020202020204" pitchFamily="34" charset="0"/>
                <a:cs typeface="Arial" panose="020B0604020202020204" pitchFamily="34" charset="0"/>
              </a:rPr>
              <a:t>Cost</a:t>
            </a:r>
          </a:p>
          <a:p>
            <a:r>
              <a:rPr lang="en-US" sz="2400"/>
              <a:t>Common Certification Topic</a:t>
            </a:r>
            <a:endParaRPr lang="en-US" sz="2400">
              <a:latin typeface="Arial" panose="020B0604020202020204" pitchFamily="34" charset="0"/>
              <a:cs typeface="Arial" panose="020B0604020202020204" pitchFamily="34" charset="0"/>
            </a:endParaRPr>
          </a:p>
        </p:txBody>
      </p:sp>
      <p:sp>
        <p:nvSpPr>
          <p:cNvPr id="5" name="Title 4">
            <a:extLst>
              <a:ext uri="{FF2B5EF4-FFF2-40B4-BE49-F238E27FC236}">
                <a16:creationId xmlns:a16="http://schemas.microsoft.com/office/drawing/2014/main" id="{37ACED1F-A629-455F-9EF9-C90BA186E8AF}"/>
              </a:ext>
            </a:extLst>
          </p:cNvPr>
          <p:cNvSpPr>
            <a:spLocks noGrp="1"/>
          </p:cNvSpPr>
          <p:nvPr>
            <p:ph type="title"/>
          </p:nvPr>
        </p:nvSpPr>
        <p:spPr>
          <a:xfrm>
            <a:off x="0" y="1"/>
            <a:ext cx="10515600" cy="1060938"/>
          </a:xfrm>
        </p:spPr>
        <p:txBody>
          <a:bodyPr/>
          <a:lstStyle/>
          <a:p>
            <a:r>
              <a:rPr lang="en-US">
                <a:solidFill>
                  <a:schemeClr val="bg1"/>
                </a:solidFill>
                <a:latin typeface="Arial" panose="020B0604020202020204" pitchFamily="34" charset="0"/>
                <a:cs typeface="Arial" panose="020B0604020202020204" pitchFamily="34" charset="0"/>
              </a:rPr>
              <a:t>Chlorine Chemistry</a:t>
            </a:r>
          </a:p>
        </p:txBody>
      </p:sp>
      <p:pic>
        <p:nvPicPr>
          <p:cNvPr id="4" name="Picture 3">
            <a:extLst>
              <a:ext uri="{FF2B5EF4-FFF2-40B4-BE49-F238E27FC236}">
                <a16:creationId xmlns:a16="http://schemas.microsoft.com/office/drawing/2014/main" id="{FF893ABD-80E4-71A2-F81A-84CE6658BD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4169" y="403469"/>
            <a:ext cx="4583723" cy="6111631"/>
          </a:xfrm>
          <a:prstGeom prst="rect">
            <a:avLst/>
          </a:prstGeom>
        </p:spPr>
      </p:pic>
    </p:spTree>
    <p:extLst>
      <p:ext uri="{BB962C8B-B14F-4D97-AF65-F5344CB8AC3E}">
        <p14:creationId xmlns:p14="http://schemas.microsoft.com/office/powerpoint/2010/main" val="3868431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14E56BB-3200-496C-A24A-ECBD2318B829}"/>
              </a:ext>
            </a:extLst>
          </p:cNvPr>
          <p:cNvSpPr>
            <a:spLocks noGrp="1"/>
          </p:cNvSpPr>
          <p:nvPr>
            <p:ph type="title"/>
          </p:nvPr>
        </p:nvSpPr>
        <p:spPr>
          <a:xfrm>
            <a:off x="0" y="0"/>
            <a:ext cx="10515600" cy="1184031"/>
          </a:xfrm>
        </p:spPr>
        <p:txBody>
          <a:bodyPr>
            <a:normAutofit/>
          </a:bodyPr>
          <a:lstStyle/>
          <a:p>
            <a:r>
              <a:rPr lang="en" sz="4800">
                <a:solidFill>
                  <a:schemeClr val="bg1"/>
                </a:solidFill>
              </a:rPr>
              <a:t>Chlorine Variations</a:t>
            </a:r>
            <a:endParaRPr lang="en-US" sz="4800">
              <a:solidFill>
                <a:schemeClr val="bg1"/>
              </a:solidFill>
            </a:endParaRPr>
          </a:p>
        </p:txBody>
      </p:sp>
      <mc:AlternateContent xmlns:mc="http://schemas.openxmlformats.org/markup-compatibility/2006">
        <mc:Choice xmlns:a14="http://schemas.microsoft.com/office/drawing/2010/main" Requires="a14">
          <p:sp>
            <p:nvSpPr>
              <p:cNvPr id="5" name="Content Placeholder 4">
                <a:extLst>
                  <a:ext uri="{FF2B5EF4-FFF2-40B4-BE49-F238E27FC236}">
                    <a16:creationId xmlns:a16="http://schemas.microsoft.com/office/drawing/2014/main" id="{41C893A9-2425-4E1B-8DBA-52A8FBADA9CF}"/>
                  </a:ext>
                </a:extLst>
              </p:cNvPr>
              <p:cNvSpPr>
                <a:spLocks noGrp="1"/>
              </p:cNvSpPr>
              <p:nvPr>
                <p:ph idx="1"/>
              </p:nvPr>
            </p:nvSpPr>
            <p:spPr>
              <a:xfrm>
                <a:off x="5130801" y="1654856"/>
                <a:ext cx="7061199" cy="4657044"/>
              </a:xfrm>
            </p:spPr>
            <p:txBody>
              <a:bodyPr>
                <a:noAutofit/>
              </a:bodyPr>
              <a:lstStyle/>
              <a:p>
                <a:pPr marL="0" indent="0">
                  <a:spcBef>
                    <a:spcPts val="0"/>
                  </a:spcBef>
                  <a:spcAft>
                    <a:spcPts val="600"/>
                  </a:spcAft>
                  <a:buNone/>
                </a:pPr>
                <a:r>
                  <a:rPr lang="en"/>
                  <a:t>Free Chlorine</a:t>
                </a:r>
              </a:p>
              <a:p>
                <a:pPr>
                  <a:spcBef>
                    <a:spcPts val="0"/>
                  </a:spcBef>
                  <a:spcAft>
                    <a:spcPts val="600"/>
                  </a:spcAft>
                </a:pPr>
                <a:r>
                  <a:rPr lang="en"/>
                  <a:t>H</a:t>
                </a:r>
                <a:r>
                  <a:rPr lang="en-US" err="1"/>
                  <a:t>ypochlorous</a:t>
                </a:r>
                <a:r>
                  <a:rPr lang="en-US"/>
                  <a:t> acid and hydrochloric acid</a:t>
                </a:r>
              </a:p>
              <a:p>
                <a:pPr>
                  <a:spcBef>
                    <a:spcPts val="0"/>
                  </a:spcBef>
                  <a:spcAft>
                    <a:spcPts val="1200"/>
                  </a:spcAft>
                </a:pPr>
                <a:r>
                  <a:rPr lang="en-US"/>
                  <a:t>Strong disinfectants</a:t>
                </a:r>
                <a:endParaRPr lang="en"/>
              </a:p>
              <a:p>
                <a:pPr marL="0" indent="0">
                  <a:spcBef>
                    <a:spcPts val="0"/>
                  </a:spcBef>
                  <a:spcAft>
                    <a:spcPts val="600"/>
                  </a:spcAft>
                  <a:buNone/>
                </a:pPr>
                <a:r>
                  <a:rPr lang="en"/>
                  <a:t>Combined Chlorine-Chloramines</a:t>
                </a:r>
              </a:p>
              <a:p>
                <a:pPr>
                  <a:spcBef>
                    <a:spcPts val="0"/>
                  </a:spcBef>
                  <a:spcAft>
                    <a:spcPts val="600"/>
                  </a:spcAft>
                </a:pPr>
                <a:r>
                  <a:rPr lang="en"/>
                  <a:t>Form from hypochlorous acid in the presence of Ammonia (</a:t>
                </a:r>
                <a14:m>
                  <m:oMath xmlns:m="http://schemas.openxmlformats.org/officeDocument/2006/math">
                    <m:sSub>
                      <m:sSubPr>
                        <m:ctrlPr>
                          <a:rPr lang="en" i="1" smtClean="0">
                            <a:latin typeface="Cambria Math" panose="02040503050406030204" pitchFamily="18" charset="0"/>
                          </a:rPr>
                        </m:ctrlPr>
                      </m:sSubPr>
                      <m:e>
                        <m:r>
                          <a:rPr lang="en-US" b="0" i="1" smtClean="0">
                            <a:latin typeface="Cambria Math" panose="02040503050406030204" pitchFamily="18" charset="0"/>
                          </a:rPr>
                          <m:t>𝑁𝐻</m:t>
                        </m:r>
                      </m:e>
                      <m:sub>
                        <m:r>
                          <a:rPr lang="en-US" b="0" i="1" smtClean="0">
                            <a:latin typeface="Cambria Math" panose="02040503050406030204" pitchFamily="18" charset="0"/>
                          </a:rPr>
                          <m:t>3</m:t>
                        </m:r>
                      </m:sub>
                    </m:sSub>
                  </m:oMath>
                </a14:m>
                <a:r>
                  <a:rPr lang="en"/>
                  <a:t>)</a:t>
                </a:r>
              </a:p>
              <a:p>
                <a:pPr>
                  <a:spcBef>
                    <a:spcPts val="0"/>
                  </a:spcBef>
                  <a:spcAft>
                    <a:spcPts val="600"/>
                  </a:spcAft>
                </a:pPr>
                <a:r>
                  <a:rPr lang="en"/>
                  <a:t>Chloramines are often created intentionally due to their enduring properties</a:t>
                </a:r>
              </a:p>
              <a:p>
                <a:pPr>
                  <a:spcBef>
                    <a:spcPts val="0"/>
                  </a:spcBef>
                </a:pPr>
                <a:r>
                  <a:rPr lang="en"/>
                  <a:t>Monochloramines, dichloramines, and trichloramines</a:t>
                </a:r>
              </a:p>
            </p:txBody>
          </p:sp>
        </mc:Choice>
        <mc:Fallback>
          <p:sp>
            <p:nvSpPr>
              <p:cNvPr id="5" name="Content Placeholder 4">
                <a:extLst>
                  <a:ext uri="{FF2B5EF4-FFF2-40B4-BE49-F238E27FC236}">
                    <a16:creationId xmlns:a16="http://schemas.microsoft.com/office/drawing/2014/main" id="{41C893A9-2425-4E1B-8DBA-52A8FBADA9CF}"/>
                  </a:ext>
                </a:extLst>
              </p:cNvPr>
              <p:cNvSpPr>
                <a:spLocks noGrp="1" noRot="1" noChangeAspect="1" noMove="1" noResize="1" noEditPoints="1" noAdjustHandles="1" noChangeArrowheads="1" noChangeShapeType="1" noTextEdit="1"/>
              </p:cNvSpPr>
              <p:nvPr>
                <p:ph idx="1"/>
              </p:nvPr>
            </p:nvSpPr>
            <p:spPr>
              <a:xfrm>
                <a:off x="5130801" y="1654856"/>
                <a:ext cx="7061199" cy="4657044"/>
              </a:xfrm>
              <a:blipFill>
                <a:blip r:embed="rId3"/>
                <a:stretch>
                  <a:fillRect l="-1813" t="-2225" b="-7723"/>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486BBF83-1510-D3C8-6DEE-0F6424E18E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833" y="2135528"/>
            <a:ext cx="4927601" cy="3695700"/>
          </a:xfrm>
          <a:prstGeom prst="rect">
            <a:avLst/>
          </a:prstGeom>
        </p:spPr>
      </p:pic>
    </p:spTree>
    <p:extLst>
      <p:ext uri="{BB962C8B-B14F-4D97-AF65-F5344CB8AC3E}">
        <p14:creationId xmlns:p14="http://schemas.microsoft.com/office/powerpoint/2010/main" val="3961446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CE312-C345-7A9D-62CA-5C915C0AFFF4}"/>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A16C3B8-4888-A197-8E22-70F5DF1CF542}"/>
                  </a:ext>
                </a:extLst>
              </p:cNvPr>
              <p:cNvSpPr>
                <a:spLocks noGrp="1"/>
              </p:cNvSpPr>
              <p:nvPr>
                <p:ph idx="1"/>
              </p:nvPr>
            </p:nvSpPr>
            <p:spPr>
              <a:xfrm>
                <a:off x="838200" y="1790700"/>
                <a:ext cx="10515600" cy="4386263"/>
              </a:xfrm>
              <a:solidFill>
                <a:schemeClr val="bg1">
                  <a:alpha val="75000"/>
                </a:schemeClr>
              </a:solidFill>
            </p:spPr>
            <p:txBody>
              <a:bodyPr>
                <a:normAutofit/>
              </a:bodyPr>
              <a:lstStyle/>
              <a:p>
                <a:pPr marL="0" indent="0">
                  <a:lnSpc>
                    <a:spcPct val="150000"/>
                  </a:lnSpc>
                  <a:buNone/>
                </a:pPr>
                <a:r>
                  <a:rPr lang="en-US" sz="3300">
                    <a:latin typeface="Arial" panose="020B0604020202020204" pitchFamily="34" charset="0"/>
                    <a:cs typeface="Arial" panose="020B0604020202020204" pitchFamily="34" charset="0"/>
                  </a:rPr>
                  <a:t>Monochloramines	</a:t>
                </a:r>
                <a14:m>
                  <m:oMath xmlns:m="http://schemas.openxmlformats.org/officeDocument/2006/math">
                    <m:sSub>
                      <m:sSubPr>
                        <m:ctrlPr>
                          <a:rPr lang="en-US" sz="3300" i="1" smtClean="0">
                            <a:latin typeface="Cambria Math" panose="02040503050406030204" pitchFamily="18" charset="0"/>
                            <a:cs typeface="Arial" panose="020B0604020202020204" pitchFamily="34" charset="0"/>
                          </a:rPr>
                        </m:ctrlPr>
                      </m:sSubPr>
                      <m:e>
                        <m:r>
                          <a:rPr lang="en-US" sz="3300" b="0" i="1" smtClean="0">
                            <a:latin typeface="Cambria Math" panose="02040503050406030204" pitchFamily="18" charset="0"/>
                            <a:cs typeface="Arial" panose="020B0604020202020204" pitchFamily="34" charset="0"/>
                          </a:rPr>
                          <m:t>𝑁𝐻</m:t>
                        </m:r>
                      </m:e>
                      <m:sub>
                        <m:r>
                          <a:rPr lang="en-US" sz="3300" b="0" i="1" smtClean="0">
                            <a:latin typeface="Cambria Math" panose="02040503050406030204" pitchFamily="18" charset="0"/>
                            <a:cs typeface="Arial" panose="020B0604020202020204" pitchFamily="34" charset="0"/>
                          </a:rPr>
                          <m:t>3</m:t>
                        </m:r>
                      </m:sub>
                    </m:sSub>
                    <m:r>
                      <a:rPr lang="en-US" sz="3300" b="0" i="1" smtClean="0">
                        <a:latin typeface="Cambria Math" panose="02040503050406030204" pitchFamily="18" charset="0"/>
                        <a:cs typeface="Arial" panose="020B0604020202020204" pitchFamily="34" charset="0"/>
                      </a:rPr>
                      <m:t>+</m:t>
                    </m:r>
                    <m:r>
                      <a:rPr lang="en-US" sz="3300" b="0" i="1" smtClean="0">
                        <a:latin typeface="Cambria Math" panose="02040503050406030204" pitchFamily="18" charset="0"/>
                        <a:cs typeface="Arial" panose="020B0604020202020204" pitchFamily="34" charset="0"/>
                      </a:rPr>
                      <m:t>𝐻𝑂𝐶𝑙</m:t>
                    </m:r>
                    <m:r>
                      <a:rPr lang="en-US" sz="3300" b="0" i="1" smtClean="0">
                        <a:latin typeface="Cambria Math" panose="02040503050406030204" pitchFamily="18" charset="0"/>
                        <a:ea typeface="Cambria Math" panose="02040503050406030204" pitchFamily="18" charset="0"/>
                        <a:cs typeface="Arial" panose="020B0604020202020204" pitchFamily="34" charset="0"/>
                      </a:rPr>
                      <m:t>→</m:t>
                    </m:r>
                    <m:sSub>
                      <m:sSubPr>
                        <m:ctrlPr>
                          <a:rPr lang="en-US" sz="3300" b="0" i="1" smtClean="0">
                            <a:latin typeface="Cambria Math" panose="02040503050406030204" pitchFamily="18" charset="0"/>
                            <a:ea typeface="Cambria Math" panose="02040503050406030204" pitchFamily="18" charset="0"/>
                            <a:cs typeface="Arial" panose="020B0604020202020204" pitchFamily="34" charset="0"/>
                          </a:rPr>
                        </m:ctrlPr>
                      </m:sSubPr>
                      <m:e>
                        <m:r>
                          <a:rPr lang="en-US" sz="3300" b="0" i="1" smtClean="0">
                            <a:latin typeface="Cambria Math" panose="02040503050406030204" pitchFamily="18" charset="0"/>
                            <a:ea typeface="Cambria Math" panose="02040503050406030204" pitchFamily="18" charset="0"/>
                            <a:cs typeface="Arial" panose="020B0604020202020204" pitchFamily="34" charset="0"/>
                          </a:rPr>
                          <m:t>𝑁𝐻</m:t>
                        </m:r>
                      </m:e>
                      <m:sub>
                        <m:r>
                          <a:rPr lang="en-US" sz="3300" b="0" i="1" smtClean="0">
                            <a:latin typeface="Cambria Math" panose="02040503050406030204" pitchFamily="18" charset="0"/>
                            <a:ea typeface="Cambria Math" panose="02040503050406030204" pitchFamily="18" charset="0"/>
                            <a:cs typeface="Arial" panose="020B0604020202020204" pitchFamily="34" charset="0"/>
                          </a:rPr>
                          <m:t>2</m:t>
                        </m:r>
                      </m:sub>
                    </m:sSub>
                    <m:r>
                      <a:rPr lang="en-US" sz="3300" b="0" i="1" smtClean="0">
                        <a:latin typeface="Cambria Math" panose="02040503050406030204" pitchFamily="18" charset="0"/>
                        <a:ea typeface="Cambria Math" panose="02040503050406030204" pitchFamily="18" charset="0"/>
                        <a:cs typeface="Arial" panose="020B0604020202020204" pitchFamily="34" charset="0"/>
                      </a:rPr>
                      <m:t>𝐶𝑙</m:t>
                    </m:r>
                    <m:r>
                      <a:rPr lang="en-US" sz="3300" b="0" i="1" smtClean="0">
                        <a:latin typeface="Cambria Math" panose="02040503050406030204" pitchFamily="18" charset="0"/>
                        <a:ea typeface="Cambria Math" panose="02040503050406030204" pitchFamily="18" charset="0"/>
                        <a:cs typeface="Arial" panose="020B0604020202020204" pitchFamily="34" charset="0"/>
                      </a:rPr>
                      <m:t>+</m:t>
                    </m:r>
                    <m:sSub>
                      <m:sSubPr>
                        <m:ctrlPr>
                          <a:rPr lang="en-US" sz="3300" i="1">
                            <a:latin typeface="Cambria Math" panose="02040503050406030204" pitchFamily="18" charset="0"/>
                            <a:cs typeface="Arial" panose="020B0604020202020204" pitchFamily="34" charset="0"/>
                          </a:rPr>
                        </m:ctrlPr>
                      </m:sSubPr>
                      <m:e>
                        <m:r>
                          <a:rPr lang="en-US" sz="3300" i="1">
                            <a:latin typeface="Cambria Math" panose="02040503050406030204" pitchFamily="18" charset="0"/>
                            <a:cs typeface="Arial" panose="020B0604020202020204" pitchFamily="34" charset="0"/>
                          </a:rPr>
                          <m:t>𝐻</m:t>
                        </m:r>
                      </m:e>
                      <m:sub>
                        <m:r>
                          <a:rPr lang="en-US" sz="3300" b="0" i="1" smtClean="0">
                            <a:latin typeface="Cambria Math" panose="02040503050406030204" pitchFamily="18" charset="0"/>
                            <a:cs typeface="Arial" panose="020B0604020202020204" pitchFamily="34" charset="0"/>
                          </a:rPr>
                          <m:t>2</m:t>
                        </m:r>
                      </m:sub>
                    </m:sSub>
                    <m:r>
                      <a:rPr lang="en-US" sz="3300" b="0" i="1" smtClean="0">
                        <a:latin typeface="Cambria Math" panose="02040503050406030204" pitchFamily="18" charset="0"/>
                        <a:cs typeface="Arial" panose="020B0604020202020204" pitchFamily="34" charset="0"/>
                      </a:rPr>
                      <m:t>𝑂</m:t>
                    </m:r>
                  </m:oMath>
                </a14:m>
                <a:endParaRPr lang="en-US" sz="3300">
                  <a:latin typeface="Arial" panose="020B0604020202020204" pitchFamily="34" charset="0"/>
                  <a:cs typeface="Arial" panose="020B0604020202020204" pitchFamily="34" charset="0"/>
                </a:endParaRPr>
              </a:p>
              <a:p>
                <a:pPr>
                  <a:lnSpc>
                    <a:spcPct val="70000"/>
                  </a:lnSpc>
                </a:pPr>
                <a:r>
                  <a:rPr lang="en-US" sz="3300"/>
                  <a:t>Weakest disinfectant</a:t>
                </a:r>
                <a:endParaRPr lang="en-US" sz="3300">
                  <a:latin typeface="Arial" panose="020B0604020202020204" pitchFamily="34" charset="0"/>
                  <a:cs typeface="Arial" panose="020B0604020202020204" pitchFamily="34" charset="0"/>
                </a:endParaRPr>
              </a:p>
              <a:p>
                <a:pPr marL="0" indent="0">
                  <a:lnSpc>
                    <a:spcPct val="150000"/>
                  </a:lnSpc>
                  <a:buNone/>
                </a:pPr>
                <a:r>
                  <a:rPr lang="en-US" sz="3300">
                    <a:latin typeface="Arial" panose="020B0604020202020204" pitchFamily="34" charset="0"/>
                    <a:cs typeface="Arial" panose="020B0604020202020204" pitchFamily="34" charset="0"/>
                  </a:rPr>
                  <a:t>Dichloramines		</a:t>
                </a:r>
                <a14:m>
                  <m:oMath xmlns:m="http://schemas.openxmlformats.org/officeDocument/2006/math">
                    <m:sSub>
                      <m:sSubPr>
                        <m:ctrlPr>
                          <a:rPr lang="en-US" sz="3300" i="1">
                            <a:latin typeface="Cambria Math" panose="02040503050406030204" pitchFamily="18" charset="0"/>
                            <a:cs typeface="Arial" panose="020B0604020202020204" pitchFamily="34" charset="0"/>
                          </a:rPr>
                        </m:ctrlPr>
                      </m:sSubPr>
                      <m:e>
                        <m:r>
                          <a:rPr lang="en-US" sz="3300" i="1">
                            <a:latin typeface="Cambria Math" panose="02040503050406030204" pitchFamily="18" charset="0"/>
                            <a:cs typeface="Arial" panose="020B0604020202020204" pitchFamily="34" charset="0"/>
                          </a:rPr>
                          <m:t>𝑁𝐻</m:t>
                        </m:r>
                      </m:e>
                      <m:sub>
                        <m:r>
                          <a:rPr lang="en-US" sz="3300" b="0" i="1" smtClean="0">
                            <a:latin typeface="Cambria Math" panose="02040503050406030204" pitchFamily="18" charset="0"/>
                            <a:cs typeface="Arial" panose="020B0604020202020204" pitchFamily="34" charset="0"/>
                          </a:rPr>
                          <m:t>2</m:t>
                        </m:r>
                      </m:sub>
                    </m:sSub>
                    <m:r>
                      <a:rPr lang="en-US" sz="3300" b="0" i="1" smtClean="0">
                        <a:latin typeface="Cambria Math" panose="02040503050406030204" pitchFamily="18" charset="0"/>
                        <a:cs typeface="Arial" panose="020B0604020202020204" pitchFamily="34" charset="0"/>
                      </a:rPr>
                      <m:t>𝐶𝑙</m:t>
                    </m:r>
                    <m:r>
                      <a:rPr lang="en-US" sz="3300" i="1">
                        <a:latin typeface="Cambria Math" panose="02040503050406030204" pitchFamily="18" charset="0"/>
                        <a:cs typeface="Arial" panose="020B0604020202020204" pitchFamily="34" charset="0"/>
                      </a:rPr>
                      <m:t>+</m:t>
                    </m:r>
                    <m:r>
                      <a:rPr lang="en-US" sz="3300" i="1">
                        <a:latin typeface="Cambria Math" panose="02040503050406030204" pitchFamily="18" charset="0"/>
                        <a:cs typeface="Arial" panose="020B0604020202020204" pitchFamily="34" charset="0"/>
                      </a:rPr>
                      <m:t>𝐻𝑂𝐶𝑙</m:t>
                    </m:r>
                    <m:r>
                      <a:rPr lang="en-US" sz="3300" i="1">
                        <a:latin typeface="Cambria Math" panose="02040503050406030204" pitchFamily="18" charset="0"/>
                        <a:ea typeface="Cambria Math" panose="02040503050406030204" pitchFamily="18" charset="0"/>
                        <a:cs typeface="Arial" panose="020B0604020202020204" pitchFamily="34" charset="0"/>
                      </a:rPr>
                      <m:t>→</m:t>
                    </m:r>
                    <m:sSub>
                      <m:sSubPr>
                        <m:ctrlPr>
                          <a:rPr lang="en-US" sz="3300" i="1">
                            <a:latin typeface="Cambria Math" panose="02040503050406030204" pitchFamily="18" charset="0"/>
                            <a:ea typeface="Cambria Math" panose="02040503050406030204" pitchFamily="18" charset="0"/>
                            <a:cs typeface="Arial" panose="020B0604020202020204" pitchFamily="34" charset="0"/>
                          </a:rPr>
                        </m:ctrlPr>
                      </m:sSubPr>
                      <m:e>
                        <m:r>
                          <a:rPr lang="en-US" sz="3300" i="1">
                            <a:latin typeface="Cambria Math" panose="02040503050406030204" pitchFamily="18" charset="0"/>
                            <a:ea typeface="Cambria Math" panose="02040503050406030204" pitchFamily="18" charset="0"/>
                            <a:cs typeface="Arial" panose="020B0604020202020204" pitchFamily="34" charset="0"/>
                          </a:rPr>
                          <m:t>𝑁𝐻</m:t>
                        </m:r>
                        <m:r>
                          <a:rPr lang="en-US" sz="3300" b="0" i="1" smtClean="0">
                            <a:latin typeface="Cambria Math" panose="02040503050406030204" pitchFamily="18" charset="0"/>
                            <a:ea typeface="Cambria Math" panose="02040503050406030204" pitchFamily="18" charset="0"/>
                            <a:cs typeface="Arial" panose="020B0604020202020204" pitchFamily="34" charset="0"/>
                          </a:rPr>
                          <m:t>𝐶𝑙</m:t>
                        </m:r>
                      </m:e>
                      <m:sub>
                        <m:r>
                          <a:rPr lang="en-US" sz="3300" i="1">
                            <a:latin typeface="Cambria Math" panose="02040503050406030204" pitchFamily="18" charset="0"/>
                            <a:ea typeface="Cambria Math" panose="02040503050406030204" pitchFamily="18" charset="0"/>
                            <a:cs typeface="Arial" panose="020B0604020202020204" pitchFamily="34" charset="0"/>
                          </a:rPr>
                          <m:t>2</m:t>
                        </m:r>
                      </m:sub>
                    </m:sSub>
                    <m:r>
                      <a:rPr lang="en-US" sz="3300" i="1">
                        <a:latin typeface="Cambria Math" panose="02040503050406030204" pitchFamily="18" charset="0"/>
                        <a:ea typeface="Cambria Math" panose="02040503050406030204" pitchFamily="18" charset="0"/>
                        <a:cs typeface="Arial" panose="020B0604020202020204" pitchFamily="34" charset="0"/>
                      </a:rPr>
                      <m:t>+</m:t>
                    </m:r>
                    <m:sSub>
                      <m:sSubPr>
                        <m:ctrlPr>
                          <a:rPr lang="en-US" sz="3300" i="1">
                            <a:latin typeface="Cambria Math" panose="02040503050406030204" pitchFamily="18" charset="0"/>
                            <a:cs typeface="Arial" panose="020B0604020202020204" pitchFamily="34" charset="0"/>
                          </a:rPr>
                        </m:ctrlPr>
                      </m:sSubPr>
                      <m:e>
                        <m:r>
                          <a:rPr lang="en-US" sz="3300" i="1">
                            <a:latin typeface="Cambria Math" panose="02040503050406030204" pitchFamily="18" charset="0"/>
                            <a:cs typeface="Arial" panose="020B0604020202020204" pitchFamily="34" charset="0"/>
                          </a:rPr>
                          <m:t>𝐻</m:t>
                        </m:r>
                      </m:e>
                      <m:sub>
                        <m:r>
                          <a:rPr lang="en-US" sz="3300" i="1">
                            <a:latin typeface="Cambria Math" panose="02040503050406030204" pitchFamily="18" charset="0"/>
                            <a:cs typeface="Arial" panose="020B0604020202020204" pitchFamily="34" charset="0"/>
                          </a:rPr>
                          <m:t>2</m:t>
                        </m:r>
                      </m:sub>
                    </m:sSub>
                    <m:r>
                      <a:rPr lang="en-US" sz="3300" i="1">
                        <a:latin typeface="Cambria Math" panose="02040503050406030204" pitchFamily="18" charset="0"/>
                        <a:cs typeface="Arial" panose="020B0604020202020204" pitchFamily="34" charset="0"/>
                      </a:rPr>
                      <m:t>𝑂</m:t>
                    </m:r>
                  </m:oMath>
                </a14:m>
                <a:endParaRPr lang="en-US" sz="3300">
                  <a:latin typeface="Arial" panose="020B0604020202020204" pitchFamily="34" charset="0"/>
                  <a:cs typeface="Arial" panose="020B0604020202020204" pitchFamily="34" charset="0"/>
                </a:endParaRPr>
              </a:p>
              <a:p>
                <a:pPr marL="0" indent="0">
                  <a:lnSpc>
                    <a:spcPct val="150000"/>
                  </a:lnSpc>
                  <a:buNone/>
                </a:pPr>
                <a:r>
                  <a:rPr lang="en-US" sz="3300">
                    <a:latin typeface="Arial" panose="020B0604020202020204" pitchFamily="34" charset="0"/>
                    <a:cs typeface="Arial" panose="020B0604020202020204" pitchFamily="34" charset="0"/>
                  </a:rPr>
                  <a:t>Trichloramines		</a:t>
                </a:r>
                <a14:m>
                  <m:oMath xmlns:m="http://schemas.openxmlformats.org/officeDocument/2006/math">
                    <m:sSub>
                      <m:sSubPr>
                        <m:ctrlPr>
                          <a:rPr lang="en-US" sz="3300" i="1">
                            <a:latin typeface="Cambria Math" panose="02040503050406030204" pitchFamily="18" charset="0"/>
                            <a:cs typeface="Arial" panose="020B0604020202020204" pitchFamily="34" charset="0"/>
                          </a:rPr>
                        </m:ctrlPr>
                      </m:sSubPr>
                      <m:e>
                        <m:r>
                          <a:rPr lang="en-US" sz="3300" i="1">
                            <a:latin typeface="Cambria Math" panose="02040503050406030204" pitchFamily="18" charset="0"/>
                            <a:cs typeface="Arial" panose="020B0604020202020204" pitchFamily="34" charset="0"/>
                          </a:rPr>
                          <m:t>𝑁𝐻</m:t>
                        </m:r>
                        <m:r>
                          <a:rPr lang="en-US" sz="3300" b="0" i="1" smtClean="0">
                            <a:latin typeface="Cambria Math" panose="02040503050406030204" pitchFamily="18" charset="0"/>
                            <a:cs typeface="Arial" panose="020B0604020202020204" pitchFamily="34" charset="0"/>
                          </a:rPr>
                          <m:t>𝐶𝑙</m:t>
                        </m:r>
                      </m:e>
                      <m:sub>
                        <m:r>
                          <a:rPr lang="en-US" sz="3300" b="0" i="1" smtClean="0">
                            <a:latin typeface="Cambria Math" panose="02040503050406030204" pitchFamily="18" charset="0"/>
                            <a:cs typeface="Arial" panose="020B0604020202020204" pitchFamily="34" charset="0"/>
                          </a:rPr>
                          <m:t>2</m:t>
                        </m:r>
                      </m:sub>
                    </m:sSub>
                    <m:r>
                      <a:rPr lang="en-US" sz="3300" i="1">
                        <a:latin typeface="Cambria Math" panose="02040503050406030204" pitchFamily="18" charset="0"/>
                        <a:cs typeface="Arial" panose="020B0604020202020204" pitchFamily="34" charset="0"/>
                      </a:rPr>
                      <m:t>+</m:t>
                    </m:r>
                    <m:r>
                      <a:rPr lang="en-US" sz="3300" i="1">
                        <a:latin typeface="Cambria Math" panose="02040503050406030204" pitchFamily="18" charset="0"/>
                        <a:cs typeface="Arial" panose="020B0604020202020204" pitchFamily="34" charset="0"/>
                      </a:rPr>
                      <m:t>𝐻𝑂𝐶𝑙</m:t>
                    </m:r>
                    <m:r>
                      <a:rPr lang="en-US" sz="3300" i="1">
                        <a:latin typeface="Cambria Math" panose="02040503050406030204" pitchFamily="18" charset="0"/>
                        <a:ea typeface="Cambria Math" panose="02040503050406030204" pitchFamily="18" charset="0"/>
                        <a:cs typeface="Arial" panose="020B0604020202020204" pitchFamily="34" charset="0"/>
                      </a:rPr>
                      <m:t>→</m:t>
                    </m:r>
                    <m:sSub>
                      <m:sSubPr>
                        <m:ctrlPr>
                          <a:rPr lang="en-US" sz="3300" i="1">
                            <a:latin typeface="Cambria Math" panose="02040503050406030204" pitchFamily="18" charset="0"/>
                            <a:ea typeface="Cambria Math" panose="02040503050406030204" pitchFamily="18" charset="0"/>
                            <a:cs typeface="Arial" panose="020B0604020202020204" pitchFamily="34" charset="0"/>
                          </a:rPr>
                        </m:ctrlPr>
                      </m:sSubPr>
                      <m:e>
                        <m:r>
                          <a:rPr lang="en-US" sz="3300" i="1">
                            <a:latin typeface="Cambria Math" panose="02040503050406030204" pitchFamily="18" charset="0"/>
                            <a:ea typeface="Cambria Math" panose="02040503050406030204" pitchFamily="18" charset="0"/>
                            <a:cs typeface="Arial" panose="020B0604020202020204" pitchFamily="34" charset="0"/>
                          </a:rPr>
                          <m:t>𝑁</m:t>
                        </m:r>
                        <m:r>
                          <a:rPr lang="en-US" sz="3300" b="0" i="1" smtClean="0">
                            <a:latin typeface="Cambria Math" panose="02040503050406030204" pitchFamily="18" charset="0"/>
                            <a:ea typeface="Cambria Math" panose="02040503050406030204" pitchFamily="18" charset="0"/>
                            <a:cs typeface="Arial" panose="020B0604020202020204" pitchFamily="34" charset="0"/>
                          </a:rPr>
                          <m:t>𝐶𝑙</m:t>
                        </m:r>
                      </m:e>
                      <m:sub>
                        <m:r>
                          <a:rPr lang="en-US" sz="3300" b="0" i="1" smtClean="0">
                            <a:latin typeface="Cambria Math" panose="02040503050406030204" pitchFamily="18" charset="0"/>
                            <a:ea typeface="Cambria Math" panose="02040503050406030204" pitchFamily="18" charset="0"/>
                            <a:cs typeface="Arial" panose="020B0604020202020204" pitchFamily="34" charset="0"/>
                          </a:rPr>
                          <m:t>3</m:t>
                        </m:r>
                      </m:sub>
                    </m:sSub>
                    <m:r>
                      <a:rPr lang="en-US" sz="3300" i="1">
                        <a:latin typeface="Cambria Math" panose="02040503050406030204" pitchFamily="18" charset="0"/>
                        <a:ea typeface="Cambria Math" panose="02040503050406030204" pitchFamily="18" charset="0"/>
                        <a:cs typeface="Arial" panose="020B0604020202020204" pitchFamily="34" charset="0"/>
                      </a:rPr>
                      <m:t>+</m:t>
                    </m:r>
                    <m:sSub>
                      <m:sSubPr>
                        <m:ctrlPr>
                          <a:rPr lang="en-US" sz="3300" i="1">
                            <a:latin typeface="Cambria Math" panose="02040503050406030204" pitchFamily="18" charset="0"/>
                            <a:cs typeface="Arial" panose="020B0604020202020204" pitchFamily="34" charset="0"/>
                          </a:rPr>
                        </m:ctrlPr>
                      </m:sSubPr>
                      <m:e>
                        <m:r>
                          <a:rPr lang="en-US" sz="3300" i="1">
                            <a:latin typeface="Cambria Math" panose="02040503050406030204" pitchFamily="18" charset="0"/>
                            <a:cs typeface="Arial" panose="020B0604020202020204" pitchFamily="34" charset="0"/>
                          </a:rPr>
                          <m:t>𝐻</m:t>
                        </m:r>
                      </m:e>
                      <m:sub>
                        <m:r>
                          <a:rPr lang="en-US" sz="3300" i="1">
                            <a:latin typeface="Cambria Math" panose="02040503050406030204" pitchFamily="18" charset="0"/>
                            <a:cs typeface="Arial" panose="020B0604020202020204" pitchFamily="34" charset="0"/>
                          </a:rPr>
                          <m:t>2</m:t>
                        </m:r>
                      </m:sub>
                    </m:sSub>
                    <m:r>
                      <a:rPr lang="en-US" sz="3300" i="1">
                        <a:latin typeface="Cambria Math" panose="02040503050406030204" pitchFamily="18" charset="0"/>
                        <a:cs typeface="Arial" panose="020B0604020202020204" pitchFamily="34" charset="0"/>
                      </a:rPr>
                      <m:t>𝑂</m:t>
                    </m:r>
                  </m:oMath>
                </a14:m>
                <a:endParaRPr lang="en-US" sz="3300">
                  <a:latin typeface="Arial" panose="020B0604020202020204" pitchFamily="34" charset="0"/>
                  <a:cs typeface="Arial" panose="020B0604020202020204" pitchFamily="34" charset="0"/>
                </a:endParaRPr>
              </a:p>
              <a:p>
                <a:pPr>
                  <a:lnSpc>
                    <a:spcPct val="70000"/>
                  </a:lnSpc>
                  <a:spcBef>
                    <a:spcPts val="1200"/>
                  </a:spcBef>
                </a:pPr>
                <a:r>
                  <a:rPr lang="en-US" sz="3300"/>
                  <a:t>Stronger disinfectant</a:t>
                </a:r>
                <a:endParaRPr lang="en-US" sz="3300">
                  <a:latin typeface="Arial" panose="020B0604020202020204" pitchFamily="34" charset="0"/>
                  <a:cs typeface="Arial" panose="020B0604020202020204" pitchFamily="34" charset="0"/>
                </a:endParaRPr>
              </a:p>
            </p:txBody>
          </p:sp>
        </mc:Choice>
        <mc:Fallback>
          <p:sp>
            <p:nvSpPr>
              <p:cNvPr id="3" name="Content Placeholder 2">
                <a:extLst>
                  <a:ext uri="{FF2B5EF4-FFF2-40B4-BE49-F238E27FC236}">
                    <a16:creationId xmlns:a16="http://schemas.microsoft.com/office/drawing/2014/main" id="{7A16C3B8-4888-A197-8E22-70F5DF1CF542}"/>
                  </a:ext>
                </a:extLst>
              </p:cNvPr>
              <p:cNvSpPr>
                <a:spLocks noGrp="1" noRot="1" noChangeAspect="1" noMove="1" noResize="1" noEditPoints="1" noAdjustHandles="1" noChangeArrowheads="1" noChangeShapeType="1" noTextEdit="1"/>
              </p:cNvSpPr>
              <p:nvPr>
                <p:ph idx="1"/>
              </p:nvPr>
            </p:nvSpPr>
            <p:spPr>
              <a:xfrm>
                <a:off x="838200" y="1790700"/>
                <a:ext cx="10515600" cy="4386263"/>
              </a:xfrm>
              <a:blipFill>
                <a:blip r:embed="rId3"/>
                <a:stretch>
                  <a:fillRect l="-1565"/>
                </a:stretch>
              </a:blipFill>
            </p:spPr>
            <p:txBody>
              <a:bodyPr/>
              <a:lstStyle/>
              <a:p>
                <a:r>
                  <a:rPr lang="en-US">
                    <a:noFill/>
                  </a:rPr>
                  <a:t> </a:t>
                </a:r>
              </a:p>
            </p:txBody>
          </p:sp>
        </mc:Fallback>
      </mc:AlternateContent>
      <p:sp>
        <p:nvSpPr>
          <p:cNvPr id="5" name="Title 4">
            <a:extLst>
              <a:ext uri="{FF2B5EF4-FFF2-40B4-BE49-F238E27FC236}">
                <a16:creationId xmlns:a16="http://schemas.microsoft.com/office/drawing/2014/main" id="{5D0D1043-1F96-149D-E3D2-4C15E54485CE}"/>
              </a:ext>
            </a:extLst>
          </p:cNvPr>
          <p:cNvSpPr>
            <a:spLocks noGrp="1"/>
          </p:cNvSpPr>
          <p:nvPr>
            <p:ph type="title"/>
          </p:nvPr>
        </p:nvSpPr>
        <p:spPr>
          <a:xfrm>
            <a:off x="0" y="1"/>
            <a:ext cx="10515600" cy="1060938"/>
          </a:xfrm>
        </p:spPr>
        <p:txBody>
          <a:bodyPr/>
          <a:lstStyle/>
          <a:p>
            <a:r>
              <a:rPr lang="en-US">
                <a:solidFill>
                  <a:schemeClr val="bg1"/>
                </a:solidFill>
                <a:latin typeface="Arial" panose="020B0604020202020204" pitchFamily="34" charset="0"/>
                <a:cs typeface="Arial" panose="020B0604020202020204" pitchFamily="34" charset="0"/>
              </a:rPr>
              <a:t>Chloramine</a:t>
            </a:r>
          </a:p>
        </p:txBody>
      </p:sp>
    </p:spTree>
    <p:extLst>
      <p:ext uri="{BB962C8B-B14F-4D97-AF65-F5344CB8AC3E}">
        <p14:creationId xmlns:p14="http://schemas.microsoft.com/office/powerpoint/2010/main" val="32756068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14E56BB-3200-496C-A24A-ECBD2318B829}"/>
              </a:ext>
            </a:extLst>
          </p:cNvPr>
          <p:cNvSpPr>
            <a:spLocks noGrp="1"/>
          </p:cNvSpPr>
          <p:nvPr>
            <p:ph type="title"/>
          </p:nvPr>
        </p:nvSpPr>
        <p:spPr>
          <a:xfrm>
            <a:off x="0" y="1"/>
            <a:ext cx="10515600" cy="1096108"/>
          </a:xfrm>
        </p:spPr>
        <p:txBody>
          <a:bodyPr>
            <a:normAutofit/>
          </a:bodyPr>
          <a:lstStyle/>
          <a:p>
            <a:r>
              <a:rPr lang="en" sz="4800">
                <a:solidFill>
                  <a:schemeClr val="bg1"/>
                </a:solidFill>
              </a:rPr>
              <a:t>Chloramines and pH</a:t>
            </a:r>
            <a:endParaRPr lang="en-US" sz="4800">
              <a:solidFill>
                <a:schemeClr val="bg1"/>
              </a:solidFill>
            </a:endParaRPr>
          </a:p>
        </p:txBody>
      </p:sp>
      <p:graphicFrame>
        <p:nvGraphicFramePr>
          <p:cNvPr id="2" name="Content Placeholder 1">
            <a:extLst>
              <a:ext uri="{FF2B5EF4-FFF2-40B4-BE49-F238E27FC236}">
                <a16:creationId xmlns:a16="http://schemas.microsoft.com/office/drawing/2014/main" id="{E6614445-79D0-4085-AE42-AE26A650387B}"/>
              </a:ext>
            </a:extLst>
          </p:cNvPr>
          <p:cNvGraphicFramePr>
            <a:graphicFrameLocks noGrp="1"/>
          </p:cNvGraphicFramePr>
          <p:nvPr>
            <p:ph idx="1"/>
            <p:extLst>
              <p:ext uri="{D42A27DB-BD31-4B8C-83A1-F6EECF244321}">
                <p14:modId xmlns:p14="http://schemas.microsoft.com/office/powerpoint/2010/main" val="237010095"/>
              </p:ext>
            </p:extLst>
          </p:nvPr>
        </p:nvGraphicFramePr>
        <p:xfrm>
          <a:off x="838201" y="1654856"/>
          <a:ext cx="10515599" cy="44819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635859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48669-998D-5E57-1BEE-0F7C37DB7A97}"/>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A2CCFD5E-D561-0F7D-BFD9-419ABA70B2FC}"/>
              </a:ext>
            </a:extLst>
          </p:cNvPr>
          <p:cNvSpPr>
            <a:spLocks noGrp="1"/>
          </p:cNvSpPr>
          <p:nvPr>
            <p:ph type="title"/>
          </p:nvPr>
        </p:nvSpPr>
        <p:spPr>
          <a:xfrm>
            <a:off x="1838238" y="0"/>
            <a:ext cx="8515523" cy="1325563"/>
          </a:xfrm>
          <a:solidFill>
            <a:schemeClr val="bg1">
              <a:alpha val="85000"/>
            </a:schemeClr>
          </a:solidFill>
        </p:spPr>
        <p:txBody>
          <a:bodyPr/>
          <a:lstStyle/>
          <a:p>
            <a:pPr algn="ctr"/>
            <a:r>
              <a:rPr lang="en-US">
                <a:latin typeface="Raleway" pitchFamily="2" charset="0"/>
              </a:rPr>
              <a:t>Chloramines as a function of pH</a:t>
            </a:r>
          </a:p>
        </p:txBody>
      </p:sp>
      <p:pic>
        <p:nvPicPr>
          <p:cNvPr id="10" name="Picture 9" descr="A diagram of ph and ph value&#10;&#10;AI-generated content may be incorrect.">
            <a:extLst>
              <a:ext uri="{FF2B5EF4-FFF2-40B4-BE49-F238E27FC236}">
                <a16:creationId xmlns:a16="http://schemas.microsoft.com/office/drawing/2014/main" id="{F7E63277-069E-DA6E-D73D-805041F8EC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8238" y="1103181"/>
            <a:ext cx="8515523" cy="5754819"/>
          </a:xfrm>
          <a:prstGeom prst="rect">
            <a:avLst/>
          </a:prstGeom>
        </p:spPr>
      </p:pic>
    </p:spTree>
    <p:extLst>
      <p:ext uri="{BB962C8B-B14F-4D97-AF65-F5344CB8AC3E}">
        <p14:creationId xmlns:p14="http://schemas.microsoft.com/office/powerpoint/2010/main" val="14783945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551AE-AF1C-0653-05B7-E9594823334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67FAEAD-FD24-D207-B417-9D167AC3B70E}"/>
              </a:ext>
            </a:extLst>
          </p:cNvPr>
          <p:cNvSpPr>
            <a:spLocks noGrp="1"/>
          </p:cNvSpPr>
          <p:nvPr>
            <p:ph type="title"/>
          </p:nvPr>
        </p:nvSpPr>
        <p:spPr>
          <a:xfrm>
            <a:off x="756920" y="-152097"/>
            <a:ext cx="10515600" cy="1325563"/>
          </a:xfrm>
        </p:spPr>
        <p:txBody>
          <a:bodyPr>
            <a:normAutofit/>
          </a:bodyPr>
          <a:lstStyle/>
          <a:p>
            <a:r>
              <a:rPr lang="en" sz="5400">
                <a:solidFill>
                  <a:schemeClr val="bg1"/>
                </a:solidFill>
              </a:rPr>
              <a:t>Chlorine Residual Sampling</a:t>
            </a:r>
            <a:endParaRPr lang="en-US" sz="5400">
              <a:solidFill>
                <a:schemeClr val="bg1"/>
              </a:solidFill>
            </a:endParaRPr>
          </a:p>
        </p:txBody>
      </p:sp>
      <p:sp>
        <p:nvSpPr>
          <p:cNvPr id="4" name="Content Placeholder 3">
            <a:extLst>
              <a:ext uri="{FF2B5EF4-FFF2-40B4-BE49-F238E27FC236}">
                <a16:creationId xmlns:a16="http://schemas.microsoft.com/office/drawing/2014/main" id="{234C6FB8-CFEA-7608-FE98-44C0558C4E2C}"/>
              </a:ext>
            </a:extLst>
          </p:cNvPr>
          <p:cNvSpPr>
            <a:spLocks noGrp="1"/>
          </p:cNvSpPr>
          <p:nvPr>
            <p:ph idx="1"/>
          </p:nvPr>
        </p:nvSpPr>
        <p:spPr>
          <a:xfrm>
            <a:off x="838200" y="1173466"/>
            <a:ext cx="10515600" cy="5393121"/>
          </a:xfrm>
          <a:solidFill>
            <a:schemeClr val="bg1">
              <a:alpha val="75000"/>
            </a:schemeClr>
          </a:solidFill>
        </p:spPr>
        <p:txBody>
          <a:bodyPr>
            <a:normAutofit/>
          </a:bodyPr>
          <a:lstStyle/>
          <a:p>
            <a:pPr marL="0" indent="0">
              <a:spcBef>
                <a:spcPts val="0"/>
              </a:spcBef>
              <a:buNone/>
            </a:pPr>
            <a:r>
              <a:rPr lang="en" sz="3200"/>
              <a:t>Sampling and Analysis used to determine chlorine components</a:t>
            </a:r>
          </a:p>
          <a:p>
            <a:pPr>
              <a:spcBef>
                <a:spcPts val="0"/>
              </a:spcBef>
            </a:pPr>
            <a:r>
              <a:rPr lang="en" sz="3200"/>
              <a:t>Indicates effectiveness of disinfection and compliance</a:t>
            </a:r>
          </a:p>
          <a:p>
            <a:pPr marL="0" indent="0">
              <a:spcBef>
                <a:spcPts val="0"/>
              </a:spcBef>
              <a:buNone/>
            </a:pPr>
            <a:r>
              <a:rPr lang="en" sz="3200"/>
              <a:t>Conducted as compliance and process sampling</a:t>
            </a:r>
          </a:p>
          <a:p>
            <a:pPr>
              <a:spcBef>
                <a:spcPts val="0"/>
              </a:spcBef>
            </a:pPr>
            <a:r>
              <a:rPr lang="en" sz="3200"/>
              <a:t>Compliance samping determined by discharge permit</a:t>
            </a:r>
          </a:p>
          <a:p>
            <a:pPr>
              <a:spcBef>
                <a:spcPts val="0"/>
              </a:spcBef>
            </a:pPr>
            <a:r>
              <a:rPr lang="en" sz="3200"/>
              <a:t>Process samples typically taken post-chlorination or after dechlorination</a:t>
            </a:r>
          </a:p>
          <a:p>
            <a:pPr marL="0" indent="0">
              <a:spcBef>
                <a:spcPts val="0"/>
              </a:spcBef>
              <a:buNone/>
            </a:pPr>
            <a:r>
              <a:rPr lang="en" sz="3200"/>
              <a:t>Sampling should be consistent and standardized</a:t>
            </a:r>
          </a:p>
        </p:txBody>
      </p:sp>
    </p:spTree>
    <p:extLst>
      <p:ext uri="{BB962C8B-B14F-4D97-AF65-F5344CB8AC3E}">
        <p14:creationId xmlns:p14="http://schemas.microsoft.com/office/powerpoint/2010/main" val="20107470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7630F44-65B5-4BB7-9D13-500CD28D2D95}"/>
              </a:ext>
            </a:extLst>
          </p:cNvPr>
          <p:cNvSpPr>
            <a:spLocks noGrp="1"/>
          </p:cNvSpPr>
          <p:nvPr>
            <p:ph idx="1"/>
          </p:nvPr>
        </p:nvSpPr>
        <p:spPr>
          <a:xfrm>
            <a:off x="838200" y="1002323"/>
            <a:ext cx="10515600" cy="5724298"/>
          </a:xfrm>
          <a:solidFill>
            <a:schemeClr val="bg1">
              <a:alpha val="75000"/>
            </a:schemeClr>
          </a:solidFill>
        </p:spPr>
        <p:txBody>
          <a:bodyPr>
            <a:normAutofit/>
          </a:bodyPr>
          <a:lstStyle/>
          <a:p>
            <a:pPr marL="0" indent="0">
              <a:spcBef>
                <a:spcPts val="0"/>
              </a:spcBef>
              <a:buNone/>
            </a:pPr>
            <a:r>
              <a:rPr lang="en" sz="3200"/>
              <a:t>Chlorine Residuals often detected with a DPD test</a:t>
            </a:r>
          </a:p>
          <a:p>
            <a:pPr>
              <a:spcBef>
                <a:spcPts val="0"/>
              </a:spcBef>
            </a:pPr>
            <a:r>
              <a:rPr lang="en" sz="3200"/>
              <a:t>Must be tested within 15 minutes of sampling</a:t>
            </a:r>
          </a:p>
          <a:p>
            <a:pPr>
              <a:spcBef>
                <a:spcPts val="0"/>
              </a:spcBef>
            </a:pPr>
            <a:r>
              <a:rPr lang="en" sz="3200"/>
              <a:t>Reagent is added and compared to the blank with a colorimeter or a color</a:t>
            </a:r>
          </a:p>
          <a:p>
            <a:pPr>
              <a:spcBef>
                <a:spcPts val="0"/>
              </a:spcBef>
            </a:pPr>
            <a:r>
              <a:rPr lang="en" sz="3200"/>
              <a:t>Can test for free or total chlorine</a:t>
            </a:r>
          </a:p>
        </p:txBody>
      </p:sp>
      <p:sp>
        <p:nvSpPr>
          <p:cNvPr id="3" name="Title 2">
            <a:extLst>
              <a:ext uri="{FF2B5EF4-FFF2-40B4-BE49-F238E27FC236}">
                <a16:creationId xmlns:a16="http://schemas.microsoft.com/office/drawing/2014/main" id="{114E56BB-3200-496C-A24A-ECBD2318B829}"/>
              </a:ext>
            </a:extLst>
          </p:cNvPr>
          <p:cNvSpPr>
            <a:spLocks noGrp="1"/>
          </p:cNvSpPr>
          <p:nvPr>
            <p:ph type="title"/>
          </p:nvPr>
        </p:nvSpPr>
        <p:spPr>
          <a:xfrm>
            <a:off x="756920" y="-152097"/>
            <a:ext cx="10515600" cy="1325563"/>
          </a:xfrm>
        </p:spPr>
        <p:txBody>
          <a:bodyPr>
            <a:normAutofit/>
          </a:bodyPr>
          <a:lstStyle/>
          <a:p>
            <a:r>
              <a:rPr lang="en" sz="5400">
                <a:solidFill>
                  <a:schemeClr val="bg1"/>
                </a:solidFill>
              </a:rPr>
              <a:t>Chlorine Analysis</a:t>
            </a:r>
            <a:endParaRPr lang="en-US" sz="5400">
              <a:solidFill>
                <a:schemeClr val="bg1"/>
              </a:solidFill>
            </a:endParaRPr>
          </a:p>
        </p:txBody>
      </p:sp>
      <p:pic>
        <p:nvPicPr>
          <p:cNvPr id="5" name="Picture 4" descr="A blue plastic box with a black handle and several small bottles&#10;&#10;AI-generated content may be incorrect.">
            <a:extLst>
              <a:ext uri="{FF2B5EF4-FFF2-40B4-BE49-F238E27FC236}">
                <a16:creationId xmlns:a16="http://schemas.microsoft.com/office/drawing/2014/main" id="{5C7E113E-6FDE-D8E1-7C06-5B78FBBF33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0441" y="3810373"/>
            <a:ext cx="2998722" cy="2998722"/>
          </a:xfrm>
          <a:prstGeom prst="rect">
            <a:avLst/>
          </a:prstGeom>
        </p:spPr>
      </p:pic>
      <p:pic>
        <p:nvPicPr>
          <p:cNvPr id="7" name="Picture 6" descr="A close-up of a device&#10;&#10;AI-generated content may be incorrect.">
            <a:extLst>
              <a:ext uri="{FF2B5EF4-FFF2-40B4-BE49-F238E27FC236}">
                <a16:creationId xmlns:a16="http://schemas.microsoft.com/office/drawing/2014/main" id="{E3E2E7B1-6D5C-44A3-A51F-2A8EBF0874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8225" y="4001294"/>
            <a:ext cx="2433975" cy="2433975"/>
          </a:xfrm>
          <a:prstGeom prst="rect">
            <a:avLst/>
          </a:prstGeom>
        </p:spPr>
      </p:pic>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8BB941D1-A5DA-D674-30D3-5D5E30DFDE07}"/>
                  </a:ext>
                </a:extLst>
              </p:cNvPr>
              <p:cNvSpPr txBox="1"/>
              <p:nvPr/>
            </p:nvSpPr>
            <p:spPr>
              <a:xfrm>
                <a:off x="1907994" y="3434906"/>
                <a:ext cx="8376011"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sz="2800" b="0" i="0" smtClean="0">
                          <a:latin typeface="Cambria Math" panose="02040503050406030204" pitchFamily="18" charset="0"/>
                        </a:rPr>
                        <m:t>Combined</m:t>
                      </m:r>
                      <m:r>
                        <a:rPr lang="en-US" sz="2800" b="0" i="0" smtClean="0">
                          <a:latin typeface="Cambria Math" panose="02040503050406030204" pitchFamily="18" charset="0"/>
                        </a:rPr>
                        <m:t> </m:t>
                      </m:r>
                      <m:r>
                        <m:rPr>
                          <m:sty m:val="p"/>
                        </m:rPr>
                        <a:rPr lang="en-US" sz="2800" b="0" i="0" smtClean="0">
                          <a:latin typeface="Cambria Math" panose="02040503050406030204" pitchFamily="18" charset="0"/>
                        </a:rPr>
                        <m:t>Chlorine</m:t>
                      </m:r>
                      <m:r>
                        <a:rPr lang="en-US" sz="2800" b="0" i="0" smtClean="0">
                          <a:latin typeface="Cambria Math" panose="02040503050406030204" pitchFamily="18" charset="0"/>
                        </a:rPr>
                        <m:t>=</m:t>
                      </m:r>
                      <m:r>
                        <m:rPr>
                          <m:sty m:val="p"/>
                        </m:rPr>
                        <a:rPr lang="en-US" sz="2800" b="0" i="0" smtClean="0">
                          <a:latin typeface="Cambria Math" panose="02040503050406030204" pitchFamily="18" charset="0"/>
                        </a:rPr>
                        <m:t>Total</m:t>
                      </m:r>
                      <m:r>
                        <a:rPr lang="en-US" sz="2800" b="0" i="0" smtClean="0">
                          <a:latin typeface="Cambria Math" panose="02040503050406030204" pitchFamily="18" charset="0"/>
                        </a:rPr>
                        <m:t> </m:t>
                      </m:r>
                      <m:r>
                        <m:rPr>
                          <m:sty m:val="p"/>
                        </m:rPr>
                        <a:rPr lang="en-US" sz="2800" b="0" i="0" smtClean="0">
                          <a:latin typeface="Cambria Math" panose="02040503050406030204" pitchFamily="18" charset="0"/>
                        </a:rPr>
                        <m:t>Chlorine</m:t>
                      </m:r>
                      <m:r>
                        <a:rPr lang="en-US" sz="2800" b="0" i="0" smtClean="0">
                          <a:latin typeface="Cambria Math" panose="02040503050406030204" pitchFamily="18" charset="0"/>
                        </a:rPr>
                        <m:t>−</m:t>
                      </m:r>
                      <m:r>
                        <m:rPr>
                          <m:sty m:val="p"/>
                        </m:rPr>
                        <a:rPr lang="en-US" sz="2800" b="0" i="0" smtClean="0">
                          <a:latin typeface="Cambria Math" panose="02040503050406030204" pitchFamily="18" charset="0"/>
                        </a:rPr>
                        <m:t>Free</m:t>
                      </m:r>
                      <m:r>
                        <a:rPr lang="en-US" sz="2800" b="0" i="0" smtClean="0">
                          <a:latin typeface="Cambria Math" panose="02040503050406030204" pitchFamily="18" charset="0"/>
                        </a:rPr>
                        <m:t> </m:t>
                      </m:r>
                      <m:r>
                        <m:rPr>
                          <m:sty m:val="p"/>
                        </m:rPr>
                        <a:rPr lang="en-US" sz="2800" b="0" i="0" smtClean="0">
                          <a:latin typeface="Cambria Math" panose="02040503050406030204" pitchFamily="18" charset="0"/>
                        </a:rPr>
                        <m:t>Chlorine</m:t>
                      </m:r>
                    </m:oMath>
                  </m:oMathPara>
                </a14:m>
                <a:endParaRPr lang="en-US" sz="2800">
                  <a:latin typeface="Arabic Typesetting" panose="020F0502020204030204" pitchFamily="66" charset="-78"/>
                  <a:cs typeface="Arabic Typesetting" panose="020F0502020204030204" pitchFamily="66" charset="-78"/>
                </a:endParaRPr>
              </a:p>
            </p:txBody>
          </p:sp>
        </mc:Choice>
        <mc:Fallback>
          <p:sp>
            <p:nvSpPr>
              <p:cNvPr id="2" name="TextBox 1">
                <a:extLst>
                  <a:ext uri="{FF2B5EF4-FFF2-40B4-BE49-F238E27FC236}">
                    <a16:creationId xmlns:a16="http://schemas.microsoft.com/office/drawing/2014/main" id="{8BB941D1-A5DA-D674-30D3-5D5E30DFDE07}"/>
                  </a:ext>
                </a:extLst>
              </p:cNvPr>
              <p:cNvSpPr txBox="1">
                <a:spLocks noRot="1" noChangeAspect="1" noMove="1" noResize="1" noEditPoints="1" noAdjustHandles="1" noChangeArrowheads="1" noChangeShapeType="1" noTextEdit="1"/>
              </p:cNvSpPr>
              <p:nvPr/>
            </p:nvSpPr>
            <p:spPr>
              <a:xfrm>
                <a:off x="1907994" y="3434906"/>
                <a:ext cx="8376011" cy="523220"/>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664590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56012-8E3C-516E-931F-4924A58722E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2799561-266B-2121-90E7-5739E0065EA2}"/>
              </a:ext>
            </a:extLst>
          </p:cNvPr>
          <p:cNvSpPr>
            <a:spLocks noGrp="1"/>
          </p:cNvSpPr>
          <p:nvPr>
            <p:ph type="title"/>
          </p:nvPr>
        </p:nvSpPr>
        <p:spPr>
          <a:xfrm>
            <a:off x="756920" y="-152097"/>
            <a:ext cx="10515600" cy="1325563"/>
          </a:xfrm>
        </p:spPr>
        <p:txBody>
          <a:bodyPr>
            <a:normAutofit/>
          </a:bodyPr>
          <a:lstStyle/>
          <a:p>
            <a:r>
              <a:rPr lang="en" sz="5400">
                <a:solidFill>
                  <a:schemeClr val="bg1"/>
                </a:solidFill>
              </a:rPr>
              <a:t>Chlorine Sampling Sample Point</a:t>
            </a:r>
            <a:endParaRPr lang="en-US" sz="5400">
              <a:solidFill>
                <a:schemeClr val="bg1"/>
              </a:solidFill>
            </a:endParaRPr>
          </a:p>
        </p:txBody>
      </p:sp>
      <p:sp>
        <p:nvSpPr>
          <p:cNvPr id="4" name="Content Placeholder 3">
            <a:extLst>
              <a:ext uri="{FF2B5EF4-FFF2-40B4-BE49-F238E27FC236}">
                <a16:creationId xmlns:a16="http://schemas.microsoft.com/office/drawing/2014/main" id="{72826091-B0AF-5F13-2C2E-52F4431AAB9F}"/>
              </a:ext>
            </a:extLst>
          </p:cNvPr>
          <p:cNvSpPr>
            <a:spLocks noGrp="1"/>
          </p:cNvSpPr>
          <p:nvPr>
            <p:ph idx="1"/>
          </p:nvPr>
        </p:nvSpPr>
        <p:spPr>
          <a:xfrm>
            <a:off x="838200" y="1173466"/>
            <a:ext cx="7485185" cy="5393121"/>
          </a:xfrm>
          <a:solidFill>
            <a:schemeClr val="bg1">
              <a:alpha val="75000"/>
            </a:schemeClr>
          </a:solidFill>
        </p:spPr>
        <p:txBody>
          <a:bodyPr>
            <a:normAutofit/>
          </a:bodyPr>
          <a:lstStyle/>
          <a:p>
            <a:pPr marL="0" indent="0">
              <a:spcBef>
                <a:spcPts val="0"/>
              </a:spcBef>
              <a:buNone/>
            </a:pPr>
            <a:r>
              <a:rPr lang="en" sz="3200"/>
              <a:t>Sample point should provide representative sample</a:t>
            </a:r>
          </a:p>
          <a:p>
            <a:pPr>
              <a:spcBef>
                <a:spcPts val="0"/>
              </a:spcBef>
            </a:pPr>
            <a:r>
              <a:rPr lang="en" sz="3200"/>
              <a:t>Samples should be taken mid-stream, mid-depth</a:t>
            </a:r>
          </a:p>
          <a:p>
            <a:pPr>
              <a:spcBef>
                <a:spcPts val="0"/>
              </a:spcBef>
            </a:pPr>
            <a:r>
              <a:rPr lang="en" sz="3200"/>
              <a:t>Well-mixed flow</a:t>
            </a:r>
          </a:p>
          <a:p>
            <a:pPr>
              <a:spcBef>
                <a:spcPts val="0"/>
              </a:spcBef>
            </a:pPr>
            <a:r>
              <a:rPr lang="en" sz="3200"/>
              <a:t>Upstream of turbulent areas</a:t>
            </a:r>
          </a:p>
          <a:p>
            <a:pPr>
              <a:spcBef>
                <a:spcPts val="0"/>
              </a:spcBef>
            </a:pPr>
            <a:r>
              <a:rPr lang="en" sz="3200"/>
              <a:t>At the end of contact/mixing channels</a:t>
            </a:r>
          </a:p>
          <a:p>
            <a:pPr marL="0" indent="0">
              <a:spcBef>
                <a:spcPts val="0"/>
              </a:spcBef>
              <a:buNone/>
            </a:pPr>
            <a:r>
              <a:rPr lang="en" sz="3200"/>
              <a:t>Safety must be considered</a:t>
            </a:r>
          </a:p>
          <a:p>
            <a:pPr>
              <a:spcBef>
                <a:spcPts val="0"/>
              </a:spcBef>
            </a:pPr>
            <a:r>
              <a:rPr lang="en" sz="3200"/>
              <a:t>Utilize handrails, sample ports, and effluent taps when available</a:t>
            </a:r>
          </a:p>
          <a:p>
            <a:pPr>
              <a:spcBef>
                <a:spcPts val="0"/>
              </a:spcBef>
            </a:pPr>
            <a:r>
              <a:rPr lang="en-US" sz="3200"/>
              <a:t>A</a:t>
            </a:r>
            <a:r>
              <a:rPr lang="en" sz="3200"/>
              <a:t>void leaning over ledges, confined spaces and slippery surfaces</a:t>
            </a:r>
          </a:p>
        </p:txBody>
      </p:sp>
      <p:pic>
        <p:nvPicPr>
          <p:cNvPr id="5" name="Picture 4">
            <a:extLst>
              <a:ext uri="{FF2B5EF4-FFF2-40B4-BE49-F238E27FC236}">
                <a16:creationId xmlns:a16="http://schemas.microsoft.com/office/drawing/2014/main" id="{B1B515E5-CB7A-5504-F828-72B39F9A0D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9731" y="1173466"/>
            <a:ext cx="3872209" cy="5156996"/>
          </a:xfrm>
          <a:prstGeom prst="rect">
            <a:avLst/>
          </a:prstGeom>
        </p:spPr>
      </p:pic>
      <p:cxnSp>
        <p:nvCxnSpPr>
          <p:cNvPr id="6" name="Straight Arrow Connector 5">
            <a:extLst>
              <a:ext uri="{FF2B5EF4-FFF2-40B4-BE49-F238E27FC236}">
                <a16:creationId xmlns:a16="http://schemas.microsoft.com/office/drawing/2014/main" id="{1F60C756-774C-E586-2BE3-BADB7591CC00}"/>
              </a:ext>
            </a:extLst>
          </p:cNvPr>
          <p:cNvCxnSpPr/>
          <p:nvPr/>
        </p:nvCxnSpPr>
        <p:spPr>
          <a:xfrm flipH="1">
            <a:off x="10934700" y="2951864"/>
            <a:ext cx="152400" cy="80010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6784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F12AC-98C0-7297-E65F-B645ED2B99F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71A1BFA-70BC-9679-D5A4-E64FB2A0B23C}"/>
              </a:ext>
            </a:extLst>
          </p:cNvPr>
          <p:cNvSpPr>
            <a:spLocks noGrp="1"/>
          </p:cNvSpPr>
          <p:nvPr>
            <p:ph type="title"/>
          </p:nvPr>
        </p:nvSpPr>
        <p:spPr>
          <a:xfrm>
            <a:off x="756920" y="-152097"/>
            <a:ext cx="10515600" cy="1325563"/>
          </a:xfrm>
        </p:spPr>
        <p:txBody>
          <a:bodyPr>
            <a:normAutofit/>
          </a:bodyPr>
          <a:lstStyle/>
          <a:p>
            <a:r>
              <a:rPr lang="en" sz="5400">
                <a:solidFill>
                  <a:schemeClr val="bg1"/>
                </a:solidFill>
              </a:rPr>
              <a:t>Chlorine Sampling Procedures</a:t>
            </a:r>
            <a:endParaRPr lang="en-US" sz="5400">
              <a:solidFill>
                <a:schemeClr val="bg1"/>
              </a:solidFill>
            </a:endParaRPr>
          </a:p>
        </p:txBody>
      </p:sp>
      <p:sp>
        <p:nvSpPr>
          <p:cNvPr id="4" name="Content Placeholder 3">
            <a:extLst>
              <a:ext uri="{FF2B5EF4-FFF2-40B4-BE49-F238E27FC236}">
                <a16:creationId xmlns:a16="http://schemas.microsoft.com/office/drawing/2014/main" id="{37BFFB97-2088-71D4-9609-991F00CC1815}"/>
              </a:ext>
            </a:extLst>
          </p:cNvPr>
          <p:cNvSpPr>
            <a:spLocks noGrp="1"/>
          </p:cNvSpPr>
          <p:nvPr>
            <p:ph idx="1"/>
          </p:nvPr>
        </p:nvSpPr>
        <p:spPr>
          <a:xfrm>
            <a:off x="838200" y="1173466"/>
            <a:ext cx="7842738" cy="5393121"/>
          </a:xfrm>
          <a:solidFill>
            <a:schemeClr val="bg1">
              <a:alpha val="75000"/>
            </a:schemeClr>
          </a:solidFill>
        </p:spPr>
        <p:txBody>
          <a:bodyPr>
            <a:normAutofit fontScale="92500" lnSpcReduction="20000"/>
          </a:bodyPr>
          <a:lstStyle/>
          <a:p>
            <a:pPr marL="0" indent="0">
              <a:spcBef>
                <a:spcPts val="0"/>
              </a:spcBef>
              <a:buNone/>
            </a:pPr>
            <a:r>
              <a:rPr lang="en" sz="3200"/>
              <a:t>Standard operating procedures should outline sample collection, analysis, documentation and reporting</a:t>
            </a:r>
          </a:p>
          <a:p>
            <a:pPr marL="0" indent="0">
              <a:spcBef>
                <a:spcPts val="0"/>
              </a:spcBef>
              <a:spcAft>
                <a:spcPts val="1200"/>
              </a:spcAft>
              <a:buNone/>
            </a:pPr>
            <a:r>
              <a:rPr lang="en" sz="3200"/>
              <a:t>Utilize personal protective equipment</a:t>
            </a:r>
          </a:p>
          <a:p>
            <a:pPr marL="0" indent="0">
              <a:spcBef>
                <a:spcPts val="0"/>
              </a:spcBef>
              <a:buNone/>
            </a:pPr>
            <a:r>
              <a:rPr lang="en" sz="3200"/>
              <a:t>Sample procedure basics</a:t>
            </a:r>
          </a:p>
          <a:p>
            <a:pPr>
              <a:spcBef>
                <a:spcPts val="0"/>
              </a:spcBef>
            </a:pPr>
            <a:r>
              <a:rPr lang="en" sz="3200"/>
              <a:t>Utilize clean sample bottles</a:t>
            </a:r>
          </a:p>
          <a:p>
            <a:pPr>
              <a:spcBef>
                <a:spcPts val="0"/>
              </a:spcBef>
            </a:pPr>
            <a:r>
              <a:rPr lang="en" sz="3200"/>
              <a:t>Rinse sample bottle with three times</a:t>
            </a:r>
          </a:p>
          <a:p>
            <a:pPr>
              <a:spcBef>
                <a:spcPts val="0"/>
              </a:spcBef>
            </a:pPr>
            <a:r>
              <a:rPr lang="en" sz="3200"/>
              <a:t>Transfer collected sample to sample vial</a:t>
            </a:r>
          </a:p>
          <a:p>
            <a:pPr>
              <a:spcBef>
                <a:spcPts val="0"/>
              </a:spcBef>
            </a:pPr>
            <a:r>
              <a:rPr lang="en" sz="3200"/>
              <a:t>Add free or total chlorine reagent within expiration date</a:t>
            </a:r>
          </a:p>
          <a:p>
            <a:pPr>
              <a:spcBef>
                <a:spcPts val="0"/>
              </a:spcBef>
            </a:pPr>
            <a:r>
              <a:rPr lang="en" sz="3200"/>
              <a:t>Fill lab analzed samples completely and cap</a:t>
            </a:r>
          </a:p>
          <a:p>
            <a:pPr>
              <a:spcBef>
                <a:spcPts val="0"/>
              </a:spcBef>
            </a:pPr>
            <a:r>
              <a:rPr lang="en" sz="3200"/>
              <a:t>Follow blank procedure</a:t>
            </a:r>
          </a:p>
          <a:p>
            <a:pPr>
              <a:spcBef>
                <a:spcPts val="0"/>
              </a:spcBef>
            </a:pPr>
            <a:r>
              <a:rPr lang="en" sz="3200"/>
              <a:t>Document date and time, sample location, instrumentent ID, unusual conditions etc.</a:t>
            </a:r>
          </a:p>
        </p:txBody>
      </p:sp>
      <p:pic>
        <p:nvPicPr>
          <p:cNvPr id="5" name="Picture 4">
            <a:extLst>
              <a:ext uri="{FF2B5EF4-FFF2-40B4-BE49-F238E27FC236}">
                <a16:creationId xmlns:a16="http://schemas.microsoft.com/office/drawing/2014/main" id="{BC2BF7F4-92C5-498C-0F8C-B573796515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9583" y="1173466"/>
            <a:ext cx="3604848" cy="4808972"/>
          </a:xfrm>
          <a:prstGeom prst="rect">
            <a:avLst/>
          </a:prstGeom>
        </p:spPr>
      </p:pic>
    </p:spTree>
    <p:extLst>
      <p:ext uri="{BB962C8B-B14F-4D97-AF65-F5344CB8AC3E}">
        <p14:creationId xmlns:p14="http://schemas.microsoft.com/office/powerpoint/2010/main" val="15247052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AA389-DE31-307B-0606-8D461F59C73C}"/>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8D40BDE0-22F8-2CEB-0B36-DBB8167E3AEF}"/>
              </a:ext>
            </a:extLst>
          </p:cNvPr>
          <p:cNvSpPr>
            <a:spLocks noGrp="1"/>
          </p:cNvSpPr>
          <p:nvPr>
            <p:ph type="body" sz="quarter" idx="13"/>
          </p:nvPr>
        </p:nvSpPr>
        <p:spPr/>
        <p:txBody>
          <a:bodyPr/>
          <a:lstStyle/>
          <a:p>
            <a:r>
              <a:rPr lang="en-US"/>
              <a:t>Poll Question 1</a:t>
            </a:r>
          </a:p>
        </p:txBody>
      </p:sp>
    </p:spTree>
    <p:extLst>
      <p:ext uri="{BB962C8B-B14F-4D97-AF65-F5344CB8AC3E}">
        <p14:creationId xmlns:p14="http://schemas.microsoft.com/office/powerpoint/2010/main" val="4539940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84FA95-4482-47D8-5224-12DFA7ECD3C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42906981-6E06-AC45-58F2-C9CB18342B3D}"/>
              </a:ext>
            </a:extLst>
          </p:cNvPr>
          <p:cNvSpPr>
            <a:spLocks noGrp="1"/>
          </p:cNvSpPr>
          <p:nvPr>
            <p:ph type="body" sz="quarter" idx="13"/>
          </p:nvPr>
        </p:nvSpPr>
        <p:spPr/>
        <p:txBody>
          <a:bodyPr/>
          <a:lstStyle/>
          <a:p>
            <a:r>
              <a:rPr lang="en-US"/>
              <a:t>Poll Question 2</a:t>
            </a:r>
          </a:p>
        </p:txBody>
      </p:sp>
    </p:spTree>
    <p:extLst>
      <p:ext uri="{BB962C8B-B14F-4D97-AF65-F5344CB8AC3E}">
        <p14:creationId xmlns:p14="http://schemas.microsoft.com/office/powerpoint/2010/main" val="15191865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945" name="Rectangle 4"/>
          <p:cNvSpPr>
            <a:spLocks noGrp="1" noChangeArrowheads="1"/>
          </p:cNvSpPr>
          <p:nvPr>
            <p:ph type="title"/>
          </p:nvPr>
        </p:nvSpPr>
        <p:spPr>
          <a:xfrm>
            <a:off x="0" y="0"/>
            <a:ext cx="10515600" cy="1101200"/>
          </a:xfrm>
        </p:spPr>
        <p:txBody>
          <a:bodyPr>
            <a:normAutofit/>
          </a:bodyPr>
          <a:lstStyle/>
          <a:p>
            <a:r>
              <a:rPr lang="en-US" sz="5400">
                <a:solidFill>
                  <a:schemeClr val="bg1"/>
                </a:solidFill>
              </a:rPr>
              <a:t>Chlorine Dosage</a:t>
            </a:r>
          </a:p>
        </p:txBody>
      </p:sp>
      <p:sp>
        <p:nvSpPr>
          <p:cNvPr id="82946" name="Rectangle 5"/>
          <p:cNvSpPr>
            <a:spLocks noGrp="1" noChangeArrowheads="1"/>
          </p:cNvSpPr>
          <p:nvPr>
            <p:ph idx="1"/>
          </p:nvPr>
        </p:nvSpPr>
        <p:spPr>
          <a:xfrm>
            <a:off x="537282" y="1702677"/>
            <a:ext cx="10816517" cy="3788978"/>
          </a:xfrm>
        </p:spPr>
        <p:txBody>
          <a:bodyPr>
            <a:normAutofit fontScale="92500" lnSpcReduction="10000"/>
          </a:bodyPr>
          <a:lstStyle/>
          <a:p>
            <a:pPr marL="0" indent="0">
              <a:spcBef>
                <a:spcPct val="60000"/>
              </a:spcBef>
              <a:buNone/>
            </a:pPr>
            <a:r>
              <a:rPr lang="en-US" sz="3600"/>
              <a:t>Chlorine applied to wastewater for treatment</a:t>
            </a:r>
          </a:p>
          <a:p>
            <a:pPr>
              <a:spcBef>
                <a:spcPct val="60000"/>
              </a:spcBef>
            </a:pPr>
            <a:r>
              <a:rPr lang="en-US" sz="3600"/>
              <a:t>A concentration represented as a mass/volume</a:t>
            </a:r>
          </a:p>
          <a:p>
            <a:pPr>
              <a:spcBef>
                <a:spcPct val="60000"/>
              </a:spcBef>
            </a:pPr>
            <a:r>
              <a:rPr lang="en-US" sz="3600"/>
              <a:t>Expressed as mg/L or ppm</a:t>
            </a:r>
          </a:p>
          <a:p>
            <a:pPr>
              <a:spcBef>
                <a:spcPct val="60000"/>
              </a:spcBef>
            </a:pPr>
            <a:r>
              <a:rPr lang="en-US" sz="3600"/>
              <a:t>Most operators record </a:t>
            </a:r>
            <a:r>
              <a:rPr lang="en-US" sz="3600" u="sng"/>
              <a:t>pounds</a:t>
            </a:r>
            <a:r>
              <a:rPr lang="en-US" sz="3600"/>
              <a:t> or </a:t>
            </a:r>
            <a:r>
              <a:rPr lang="en-US" sz="3600" u="sng"/>
              <a:t>gallons per day</a:t>
            </a:r>
            <a:r>
              <a:rPr lang="en-US" sz="3600"/>
              <a:t>.  This is the FEED RATE, not the dosage.</a:t>
            </a:r>
          </a:p>
          <a:p>
            <a:pPr lvl="1">
              <a:spcBef>
                <a:spcPct val="60000"/>
              </a:spcBef>
            </a:pPr>
            <a:r>
              <a:rPr lang="en-US" sz="3200"/>
              <a:t>Dosage calculated from feed rate</a:t>
            </a:r>
          </a:p>
        </p:txBody>
      </p:sp>
      <p:sp>
        <p:nvSpPr>
          <p:cNvPr id="2" name="Slide Number Placeholder 1">
            <a:extLst>
              <a:ext uri="{FF2B5EF4-FFF2-40B4-BE49-F238E27FC236}">
                <a16:creationId xmlns:a16="http://schemas.microsoft.com/office/drawing/2014/main" id="{E8DAB672-AC6D-440C-ACE9-3B330C820CC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Rectangle 4">
            <a:extLst>
              <a:ext uri="{FF2B5EF4-FFF2-40B4-BE49-F238E27FC236}">
                <a16:creationId xmlns:a16="http://schemas.microsoft.com/office/drawing/2014/main" id="{94344471-252D-4FBA-BBE7-09F4E55F456B}"/>
              </a:ext>
            </a:extLst>
          </p:cNvPr>
          <p:cNvSpPr>
            <a:spLocks noChangeArrowheads="1"/>
          </p:cNvSpPr>
          <p:nvPr/>
        </p:nvSpPr>
        <p:spPr bwMode="auto">
          <a:xfrm>
            <a:off x="1905000" y="5750232"/>
            <a:ext cx="8382000" cy="685800"/>
          </a:xfrm>
          <a:prstGeom prst="rect">
            <a:avLst/>
          </a:prstGeom>
          <a:noFill/>
          <a:ln w="9525">
            <a:noFill/>
            <a:miter lim="800000"/>
            <a:headEnd/>
            <a:tailEnd/>
          </a:ln>
        </p:spPr>
        <p:txBody>
          <a:bodyPr/>
          <a:lstStyle/>
          <a:p>
            <a:pPr marL="342900" lvl="0" indent="-342900" algn="ctr" defTabSz="457200">
              <a:lnSpc>
                <a:spcPct val="80000"/>
              </a:lnSpc>
              <a:spcBef>
                <a:spcPct val="60000"/>
              </a:spcBef>
              <a:buClr>
                <a:srgbClr val="ED7D31"/>
              </a:buClr>
              <a:buSzPct val="75000"/>
              <a:defRPr/>
            </a:pPr>
            <a:r>
              <a:rPr kumimoji="0" lang="en-US" sz="4800" b="1" i="0" u="none" strike="noStrike" kern="1200" cap="none" spc="0" normalizeH="0" baseline="0" noProof="0">
                <a:ln>
                  <a:noFill/>
                </a:ln>
                <a:solidFill>
                  <a:srgbClr val="FF0000"/>
                </a:solidFill>
                <a:effectLst/>
                <a:uLnTx/>
                <a:uFillTx/>
                <a:latin typeface="Berling Antiqua"/>
                <a:ea typeface="+mn-ea"/>
                <a:cs typeface="+mn-cs"/>
              </a:rPr>
              <a:t>DOSAGE</a:t>
            </a:r>
            <a:r>
              <a:rPr kumimoji="0" lang="en-US" sz="4800" b="1" i="0" u="none" strike="noStrike" kern="1200" cap="none" spc="0" normalizeH="0" baseline="0" noProof="0">
                <a:ln>
                  <a:noFill/>
                </a:ln>
                <a:solidFill>
                  <a:srgbClr val="4472C4"/>
                </a:solidFill>
                <a:effectLst/>
                <a:uLnTx/>
                <a:uFillTx/>
                <a:latin typeface="Berling Antiqua"/>
                <a:ea typeface="+mn-ea"/>
                <a:cs typeface="+mn-cs"/>
              </a:rPr>
              <a:t> </a:t>
            </a:r>
            <a:r>
              <a:rPr kumimoji="0" lang="en-US" sz="4800" b="1" i="0" u="none" strike="noStrike" kern="1200" cap="none" spc="0" normalizeH="0" baseline="0" noProof="0">
                <a:ln>
                  <a:noFill/>
                </a:ln>
                <a:solidFill>
                  <a:prstClr val="black"/>
                </a:solidFill>
                <a:effectLst/>
                <a:uLnTx/>
                <a:uFillTx/>
                <a:latin typeface="Berling Antiqua"/>
                <a:ea typeface="+mn-ea"/>
                <a:cs typeface="+mn-cs"/>
              </a:rPr>
              <a:t>=</a:t>
            </a:r>
            <a:r>
              <a:rPr kumimoji="0" lang="en-US" sz="4800" b="1" i="0" u="none" strike="noStrike" kern="1200" cap="none" spc="0" normalizeH="0" baseline="0" noProof="0">
                <a:ln>
                  <a:noFill/>
                </a:ln>
                <a:solidFill>
                  <a:srgbClr val="4472C4"/>
                </a:solidFill>
                <a:effectLst/>
                <a:uLnTx/>
                <a:uFillTx/>
                <a:latin typeface="Berling Antiqua"/>
                <a:ea typeface="+mn-ea"/>
                <a:cs typeface="+mn-cs"/>
              </a:rPr>
              <a:t> </a:t>
            </a:r>
            <a:r>
              <a:rPr lang="en-US" sz="4800" b="1">
                <a:solidFill>
                  <a:srgbClr val="4472C4"/>
                </a:solidFill>
                <a:latin typeface="Berling Antiqua"/>
              </a:rPr>
              <a:t>RESIDUAL </a:t>
            </a:r>
            <a:r>
              <a:rPr lang="en-US" sz="4800" b="1">
                <a:latin typeface="Berling Antiqua"/>
              </a:rPr>
              <a:t>+ </a:t>
            </a:r>
            <a:r>
              <a:rPr kumimoji="0" lang="en-US" sz="4800" b="1" i="0" u="none" strike="noStrike" kern="1200" cap="none" spc="0" normalizeH="0" baseline="0" noProof="0">
                <a:ln>
                  <a:noFill/>
                </a:ln>
                <a:solidFill>
                  <a:srgbClr val="00B050"/>
                </a:solidFill>
                <a:effectLst/>
                <a:uLnTx/>
                <a:uFillTx/>
                <a:latin typeface="Berling Antiqua"/>
                <a:ea typeface="+mn-ea"/>
                <a:cs typeface="+mn-cs"/>
              </a:rPr>
              <a:t>DEMAND</a:t>
            </a:r>
            <a:endParaRPr kumimoji="0" lang="en-US" sz="4800" b="1" i="0" u="none" strike="noStrike" kern="1200" cap="none" spc="0" normalizeH="0" baseline="0" noProof="0">
              <a:ln>
                <a:noFill/>
              </a:ln>
              <a:solidFill>
                <a:srgbClr val="4472C4"/>
              </a:solidFill>
              <a:effectLst/>
              <a:uLnTx/>
              <a:uFillTx/>
              <a:latin typeface="Berling Antiqua"/>
              <a:ea typeface="+mn-ea"/>
              <a:cs typeface="+mn-cs"/>
            </a:endParaRPr>
          </a:p>
        </p:txBody>
      </p:sp>
    </p:spTree>
    <p:extLst>
      <p:ext uri="{BB962C8B-B14F-4D97-AF65-F5344CB8AC3E}">
        <p14:creationId xmlns:p14="http://schemas.microsoft.com/office/powerpoint/2010/main" val="15051895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Rectangle 5"/>
          <p:cNvSpPr>
            <a:spLocks noGrp="1" noChangeArrowheads="1"/>
          </p:cNvSpPr>
          <p:nvPr>
            <p:ph type="title"/>
          </p:nvPr>
        </p:nvSpPr>
        <p:spPr>
          <a:xfrm>
            <a:off x="0" y="1"/>
            <a:ext cx="10515600" cy="990600"/>
          </a:xfrm>
        </p:spPr>
        <p:txBody>
          <a:bodyPr>
            <a:normAutofit/>
          </a:bodyPr>
          <a:lstStyle/>
          <a:p>
            <a:r>
              <a:rPr lang="en-US" sz="5400">
                <a:solidFill>
                  <a:schemeClr val="bg1"/>
                </a:solidFill>
              </a:rPr>
              <a:t>Chlorine Residual</a:t>
            </a:r>
          </a:p>
        </p:txBody>
      </p:sp>
      <p:sp>
        <p:nvSpPr>
          <p:cNvPr id="87041" name="Rectangle 2"/>
          <p:cNvSpPr>
            <a:spLocks noGrp="1" noChangeArrowheads="1"/>
          </p:cNvSpPr>
          <p:nvPr>
            <p:ph idx="1"/>
          </p:nvPr>
        </p:nvSpPr>
        <p:spPr>
          <a:xfrm>
            <a:off x="642544" y="1718441"/>
            <a:ext cx="10906912" cy="3168869"/>
          </a:xfrm>
        </p:spPr>
        <p:txBody>
          <a:bodyPr anchor="t" anchorCtr="0">
            <a:noAutofit/>
          </a:bodyPr>
          <a:lstStyle/>
          <a:p>
            <a:pPr>
              <a:lnSpc>
                <a:spcPct val="80000"/>
              </a:lnSpc>
              <a:spcBef>
                <a:spcPct val="60000"/>
              </a:spcBef>
            </a:pPr>
            <a:r>
              <a:rPr lang="en-US" sz="3600"/>
              <a:t>The amount of chlorine remaining after the chlorine demand is satisfied (expressed as mg/L)</a:t>
            </a:r>
          </a:p>
          <a:p>
            <a:pPr>
              <a:lnSpc>
                <a:spcPct val="80000"/>
              </a:lnSpc>
              <a:spcBef>
                <a:spcPct val="60000"/>
              </a:spcBef>
            </a:pPr>
            <a:r>
              <a:rPr lang="en-US" sz="3600"/>
              <a:t>Total residual chlorine used as residual</a:t>
            </a:r>
          </a:p>
          <a:p>
            <a:pPr>
              <a:lnSpc>
                <a:spcPct val="80000"/>
              </a:lnSpc>
              <a:spcBef>
                <a:spcPct val="60000"/>
              </a:spcBef>
            </a:pPr>
            <a:r>
              <a:rPr lang="en-US" sz="3600"/>
              <a:t>This chlorine </a:t>
            </a:r>
            <a:r>
              <a:rPr lang="en-US" sz="3600" b="1"/>
              <a:t>IS</a:t>
            </a:r>
            <a:r>
              <a:rPr lang="en-US" sz="3600"/>
              <a:t> available for further disinfection</a:t>
            </a:r>
          </a:p>
        </p:txBody>
      </p:sp>
      <p:sp>
        <p:nvSpPr>
          <p:cNvPr id="2" name="Slide Number Placeholder 1">
            <a:extLst>
              <a:ext uri="{FF2B5EF4-FFF2-40B4-BE49-F238E27FC236}">
                <a16:creationId xmlns:a16="http://schemas.microsoft.com/office/drawing/2014/main" id="{2FF12A16-9693-4661-A20B-5F7CBCB6E8C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E9C434A6-DA43-95F9-F19A-B918CB38B6A7}"/>
              </a:ext>
            </a:extLst>
          </p:cNvPr>
          <p:cNvSpPr>
            <a:spLocks noChangeArrowheads="1"/>
          </p:cNvSpPr>
          <p:nvPr/>
        </p:nvSpPr>
        <p:spPr bwMode="auto">
          <a:xfrm>
            <a:off x="1905000" y="4936030"/>
            <a:ext cx="8382000" cy="685800"/>
          </a:xfrm>
          <a:prstGeom prst="rect">
            <a:avLst/>
          </a:prstGeom>
          <a:solidFill>
            <a:schemeClr val="bg1">
              <a:alpha val="85000"/>
            </a:schemeClr>
          </a:solidFill>
          <a:ln w="9525">
            <a:noFill/>
            <a:miter lim="800000"/>
            <a:headEnd/>
            <a:tailEnd/>
          </a:ln>
        </p:spPr>
        <p:txBody>
          <a:bodyPr/>
          <a:lstStyle/>
          <a:p>
            <a:pPr marL="342900" marR="0" lvl="0" indent="-342900" algn="ctr" defTabSz="457200" rtl="0" eaLnBrk="1" fontAlgn="auto" latinLnBrk="0" hangingPunct="1">
              <a:lnSpc>
                <a:spcPct val="80000"/>
              </a:lnSpc>
              <a:spcBef>
                <a:spcPct val="60000"/>
              </a:spcBef>
              <a:spcAft>
                <a:spcPts val="0"/>
              </a:spcAft>
              <a:buClr>
                <a:srgbClr val="ED7D31"/>
              </a:buClr>
              <a:buSzPct val="75000"/>
              <a:buFontTx/>
              <a:buNone/>
              <a:tabLst/>
              <a:defRPr/>
            </a:pPr>
            <a:r>
              <a:rPr kumimoji="0" lang="en-US" sz="4800" b="1" i="0" u="none" strike="noStrike" kern="1200" cap="none" spc="0" normalizeH="0" baseline="0" noProof="0">
                <a:ln>
                  <a:noFill/>
                </a:ln>
                <a:solidFill>
                  <a:srgbClr val="4472C4"/>
                </a:solidFill>
                <a:effectLst/>
                <a:uLnTx/>
                <a:uFillTx/>
                <a:latin typeface="Berling Antiqua"/>
                <a:ea typeface="+mn-ea"/>
                <a:cs typeface="+mn-cs"/>
              </a:rPr>
              <a:t>RESIDUAL </a:t>
            </a:r>
            <a:r>
              <a:rPr kumimoji="0" lang="en-US" sz="4800" b="1" i="0" u="none" strike="noStrike" kern="1200" cap="none" spc="0" normalizeH="0" baseline="0" noProof="0">
                <a:ln>
                  <a:noFill/>
                </a:ln>
                <a:solidFill>
                  <a:prstClr val="black"/>
                </a:solidFill>
                <a:effectLst/>
                <a:uLnTx/>
                <a:uFillTx/>
                <a:latin typeface="Berling Antiqua"/>
                <a:ea typeface="+mn-ea"/>
                <a:cs typeface="+mn-cs"/>
              </a:rPr>
              <a:t>=</a:t>
            </a:r>
            <a:r>
              <a:rPr kumimoji="0" lang="en-US" sz="4800" b="1" i="0" u="none" strike="noStrike" kern="1200" cap="none" spc="0" normalizeH="0" baseline="0" noProof="0">
                <a:ln>
                  <a:noFill/>
                </a:ln>
                <a:solidFill>
                  <a:srgbClr val="4472C4"/>
                </a:solidFill>
                <a:effectLst/>
                <a:uLnTx/>
                <a:uFillTx/>
                <a:latin typeface="Berling Antiqua"/>
                <a:ea typeface="+mn-ea"/>
                <a:cs typeface="+mn-cs"/>
              </a:rPr>
              <a:t> </a:t>
            </a:r>
            <a:r>
              <a:rPr kumimoji="0" lang="en-US" sz="4800" b="1" i="0" u="none" strike="noStrike" kern="1200" cap="none" spc="0" normalizeH="0" baseline="0" noProof="0">
                <a:ln>
                  <a:noFill/>
                </a:ln>
                <a:solidFill>
                  <a:srgbClr val="FF0000"/>
                </a:solidFill>
                <a:effectLst/>
                <a:uLnTx/>
                <a:uFillTx/>
                <a:latin typeface="Berling Antiqua"/>
                <a:ea typeface="+mn-ea"/>
                <a:cs typeface="+mn-cs"/>
              </a:rPr>
              <a:t>DOSAGE </a:t>
            </a:r>
            <a:r>
              <a:rPr kumimoji="0" lang="en-US" sz="4800" b="1" i="0" u="none" strike="noStrike" kern="1200" cap="none" spc="0" normalizeH="0" baseline="0" noProof="0">
                <a:ln>
                  <a:noFill/>
                </a:ln>
                <a:solidFill>
                  <a:prstClr val="black"/>
                </a:solidFill>
                <a:effectLst/>
                <a:uLnTx/>
                <a:uFillTx/>
                <a:latin typeface="Berling Antiqua"/>
                <a:ea typeface="+mn-ea"/>
                <a:cs typeface="+mn-cs"/>
              </a:rPr>
              <a:t>– </a:t>
            </a:r>
            <a:r>
              <a:rPr kumimoji="0" lang="en-US" sz="4800" b="1" i="0" u="none" strike="noStrike" kern="1200" cap="none" spc="0" normalizeH="0" baseline="0" noProof="0">
                <a:ln>
                  <a:noFill/>
                </a:ln>
                <a:solidFill>
                  <a:srgbClr val="00B050"/>
                </a:solidFill>
                <a:effectLst/>
                <a:uLnTx/>
                <a:uFillTx/>
                <a:latin typeface="Berling Antiqua"/>
                <a:ea typeface="+mn-ea"/>
                <a:cs typeface="+mn-cs"/>
              </a:rPr>
              <a:t>DEMAND</a:t>
            </a:r>
            <a:endParaRPr kumimoji="0" lang="en-US" sz="4800" b="1" i="0" u="none" strike="noStrike" kern="1200" cap="none" spc="0" normalizeH="0" baseline="0" noProof="0">
              <a:ln>
                <a:noFill/>
              </a:ln>
              <a:solidFill>
                <a:srgbClr val="4472C4"/>
              </a:solidFill>
              <a:effectLst/>
              <a:uLnTx/>
              <a:uFillTx/>
              <a:latin typeface="Berling Antiqua"/>
              <a:ea typeface="+mn-ea"/>
              <a:cs typeface="+mn-cs"/>
            </a:endParaRPr>
          </a:p>
        </p:txBody>
      </p:sp>
    </p:spTree>
    <p:extLst>
      <p:ext uri="{BB962C8B-B14F-4D97-AF65-F5344CB8AC3E}">
        <p14:creationId xmlns:p14="http://schemas.microsoft.com/office/powerpoint/2010/main" val="26690618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7043" name="Rectangle 5"/>
          <p:cNvSpPr>
            <a:spLocks noGrp="1" noChangeArrowheads="1"/>
          </p:cNvSpPr>
          <p:nvPr>
            <p:ph type="title"/>
          </p:nvPr>
        </p:nvSpPr>
        <p:spPr>
          <a:xfrm>
            <a:off x="709506" y="1585839"/>
            <a:ext cx="10515600" cy="1325563"/>
          </a:xfrm>
        </p:spPr>
        <p:txBody>
          <a:bodyPr>
            <a:normAutofit/>
          </a:bodyPr>
          <a:lstStyle/>
          <a:p>
            <a:r>
              <a:rPr lang="en-US" sz="5400"/>
              <a:t>Chlorine </a:t>
            </a:r>
            <a:r>
              <a:rPr lang="en-US" sz="5400">
                <a:solidFill>
                  <a:srgbClr val="0070C0"/>
                </a:solidFill>
              </a:rPr>
              <a:t>Residual</a:t>
            </a:r>
          </a:p>
        </p:txBody>
      </p:sp>
      <p:sp>
        <p:nvSpPr>
          <p:cNvPr id="87041" name="Rectangle 2"/>
          <p:cNvSpPr>
            <a:spLocks noGrp="1" noChangeArrowheads="1"/>
          </p:cNvSpPr>
          <p:nvPr>
            <p:ph idx="1"/>
          </p:nvPr>
        </p:nvSpPr>
        <p:spPr>
          <a:xfrm>
            <a:off x="1912880" y="2860172"/>
            <a:ext cx="7796540" cy="3997828"/>
          </a:xfrm>
        </p:spPr>
        <p:txBody>
          <a:bodyPr anchor="t" anchorCtr="0">
            <a:normAutofit/>
          </a:bodyPr>
          <a:lstStyle/>
          <a:p>
            <a:pPr>
              <a:lnSpc>
                <a:spcPct val="80000"/>
              </a:lnSpc>
              <a:spcBef>
                <a:spcPct val="60000"/>
              </a:spcBef>
            </a:pPr>
            <a:r>
              <a:rPr lang="en-US" sz="3200"/>
              <a:t>Three types of residuals</a:t>
            </a:r>
          </a:p>
          <a:p>
            <a:pPr lvl="1">
              <a:lnSpc>
                <a:spcPct val="80000"/>
              </a:lnSpc>
              <a:spcBef>
                <a:spcPct val="60000"/>
              </a:spcBef>
            </a:pPr>
            <a:r>
              <a:rPr lang="en-US" sz="3200"/>
              <a:t>Free</a:t>
            </a:r>
          </a:p>
          <a:p>
            <a:pPr lvl="1">
              <a:lnSpc>
                <a:spcPct val="80000"/>
              </a:lnSpc>
              <a:spcBef>
                <a:spcPct val="60000"/>
              </a:spcBef>
            </a:pPr>
            <a:r>
              <a:rPr lang="en-US" sz="3200"/>
              <a:t>Combined</a:t>
            </a:r>
          </a:p>
          <a:p>
            <a:pPr lvl="1">
              <a:lnSpc>
                <a:spcPct val="80000"/>
              </a:lnSpc>
              <a:spcBef>
                <a:spcPct val="60000"/>
              </a:spcBef>
            </a:pPr>
            <a:r>
              <a:rPr lang="en-US" sz="3200"/>
              <a:t>Total</a:t>
            </a:r>
          </a:p>
        </p:txBody>
      </p:sp>
      <p:sp>
        <p:nvSpPr>
          <p:cNvPr id="2" name="Slide Number Placeholder 1">
            <a:extLst>
              <a:ext uri="{FF2B5EF4-FFF2-40B4-BE49-F238E27FC236}">
                <a16:creationId xmlns:a16="http://schemas.microsoft.com/office/drawing/2014/main" id="{7C7A2F5A-1C48-4D6A-AACC-DAA0E947D2D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63844" name="Rectangle 4"/>
          <p:cNvSpPr>
            <a:spLocks noChangeArrowheads="1"/>
          </p:cNvSpPr>
          <p:nvPr/>
        </p:nvSpPr>
        <p:spPr bwMode="auto">
          <a:xfrm>
            <a:off x="1600200" y="5670550"/>
            <a:ext cx="8382000" cy="685800"/>
          </a:xfrm>
          <a:prstGeom prst="rect">
            <a:avLst/>
          </a:prstGeom>
          <a:noFill/>
          <a:ln w="9525">
            <a:noFill/>
            <a:miter lim="800000"/>
            <a:headEnd/>
            <a:tailEnd/>
          </a:ln>
        </p:spPr>
        <p:txBody>
          <a:bodyPr/>
          <a:lstStyle/>
          <a:p>
            <a:pPr marL="342900" marR="0" lvl="0" indent="-342900" algn="ctr" defTabSz="457200" rtl="0" eaLnBrk="1" fontAlgn="auto" latinLnBrk="0" hangingPunct="1">
              <a:lnSpc>
                <a:spcPct val="80000"/>
              </a:lnSpc>
              <a:spcBef>
                <a:spcPct val="60000"/>
              </a:spcBef>
              <a:spcAft>
                <a:spcPts val="0"/>
              </a:spcAft>
              <a:buClr>
                <a:srgbClr val="ED7D31"/>
              </a:buClr>
              <a:buSzPct val="75000"/>
              <a:buFontTx/>
              <a:buNone/>
              <a:tabLst/>
              <a:defRPr/>
            </a:pPr>
            <a:r>
              <a:rPr kumimoji="0" lang="en-US" sz="3600" b="1" i="0" u="none" strike="noStrike" kern="1200" cap="none" spc="0" normalizeH="0" baseline="0" noProof="0">
                <a:ln>
                  <a:noFill/>
                </a:ln>
                <a:solidFill>
                  <a:srgbClr val="4472C4"/>
                </a:solidFill>
                <a:effectLst/>
                <a:uLnTx/>
                <a:uFillTx/>
                <a:latin typeface="Berling Antiqua"/>
                <a:ea typeface="+mn-ea"/>
                <a:cs typeface="+mn-cs"/>
              </a:rPr>
              <a:t>TOTAL = COMBINED + FREE</a:t>
            </a:r>
          </a:p>
        </p:txBody>
      </p:sp>
    </p:spTree>
    <p:extLst>
      <p:ext uri="{BB962C8B-B14F-4D97-AF65-F5344CB8AC3E}">
        <p14:creationId xmlns:p14="http://schemas.microsoft.com/office/powerpoint/2010/main" val="39287745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994" name="Rectangle 3"/>
          <p:cNvSpPr>
            <a:spLocks noGrp="1" noChangeArrowheads="1"/>
          </p:cNvSpPr>
          <p:nvPr>
            <p:ph type="title"/>
          </p:nvPr>
        </p:nvSpPr>
        <p:spPr>
          <a:xfrm>
            <a:off x="0" y="-20465"/>
            <a:ext cx="10515600" cy="1074565"/>
          </a:xfrm>
        </p:spPr>
        <p:txBody>
          <a:bodyPr>
            <a:normAutofit/>
          </a:bodyPr>
          <a:lstStyle/>
          <a:p>
            <a:r>
              <a:rPr lang="en-US" sz="5400">
                <a:solidFill>
                  <a:schemeClr val="bg1"/>
                </a:solidFill>
              </a:rPr>
              <a:t>Chlorine Demand</a:t>
            </a:r>
          </a:p>
        </p:txBody>
      </p:sp>
      <p:sp>
        <p:nvSpPr>
          <p:cNvPr id="161794" name="Rectangle 2"/>
          <p:cNvSpPr>
            <a:spLocks noGrp="1" noChangeArrowheads="1"/>
          </p:cNvSpPr>
          <p:nvPr>
            <p:ph idx="1"/>
          </p:nvPr>
        </p:nvSpPr>
        <p:spPr>
          <a:xfrm>
            <a:off x="754819" y="1624711"/>
            <a:ext cx="10682362" cy="3997828"/>
          </a:xfrm>
        </p:spPr>
        <p:txBody>
          <a:bodyPr>
            <a:noAutofit/>
          </a:bodyPr>
          <a:lstStyle/>
          <a:p>
            <a:pPr>
              <a:lnSpc>
                <a:spcPct val="90000"/>
              </a:lnSpc>
              <a:spcBef>
                <a:spcPct val="60000"/>
              </a:spcBef>
            </a:pPr>
            <a:r>
              <a:rPr lang="en-US" sz="3600"/>
              <a:t>The difference between the amount of chlorine applied and the residual chlorine remaining</a:t>
            </a:r>
          </a:p>
          <a:p>
            <a:pPr>
              <a:lnSpc>
                <a:spcPct val="90000"/>
              </a:lnSpc>
              <a:spcBef>
                <a:spcPct val="60000"/>
              </a:spcBef>
            </a:pPr>
            <a:r>
              <a:rPr lang="en-US" sz="3600"/>
              <a:t>The amount of chlorine consumed or bound up by material in the water (expressed as mg/L)</a:t>
            </a:r>
          </a:p>
          <a:p>
            <a:pPr>
              <a:lnSpc>
                <a:spcPct val="90000"/>
              </a:lnSpc>
              <a:spcBef>
                <a:spcPct val="60000"/>
              </a:spcBef>
            </a:pPr>
            <a:r>
              <a:rPr lang="en-US" sz="3600"/>
              <a:t>This chlorine is </a:t>
            </a:r>
            <a:r>
              <a:rPr lang="en-US" sz="3600" b="1"/>
              <a:t>NOT</a:t>
            </a:r>
            <a:r>
              <a:rPr lang="en-US" sz="3600"/>
              <a:t> available as residual (free or total)</a:t>
            </a:r>
          </a:p>
        </p:txBody>
      </p:sp>
      <p:sp>
        <p:nvSpPr>
          <p:cNvPr id="2" name="Slide Number Placeholder 1">
            <a:extLst>
              <a:ext uri="{FF2B5EF4-FFF2-40B4-BE49-F238E27FC236}">
                <a16:creationId xmlns:a16="http://schemas.microsoft.com/office/drawing/2014/main" id="{C7FE9AC1-1C58-4FA2-A972-AA3407F5487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5E9F7042-E856-AF82-A604-C60FE86BEE84}"/>
              </a:ext>
            </a:extLst>
          </p:cNvPr>
          <p:cNvSpPr>
            <a:spLocks noChangeArrowheads="1"/>
          </p:cNvSpPr>
          <p:nvPr/>
        </p:nvSpPr>
        <p:spPr bwMode="auto">
          <a:xfrm>
            <a:off x="1905000" y="5507350"/>
            <a:ext cx="8382000" cy="685800"/>
          </a:xfrm>
          <a:prstGeom prst="rect">
            <a:avLst/>
          </a:prstGeom>
          <a:solidFill>
            <a:schemeClr val="bg1">
              <a:alpha val="85000"/>
            </a:schemeClr>
          </a:solidFill>
          <a:ln w="9525">
            <a:noFill/>
            <a:miter lim="800000"/>
            <a:headEnd/>
            <a:tailEnd/>
          </a:ln>
        </p:spPr>
        <p:txBody>
          <a:bodyPr/>
          <a:lstStyle/>
          <a:p>
            <a:pPr marL="342900" marR="0" lvl="0" indent="-342900" algn="ctr" defTabSz="457200" rtl="0" eaLnBrk="1" fontAlgn="auto" latinLnBrk="0" hangingPunct="1">
              <a:lnSpc>
                <a:spcPct val="80000"/>
              </a:lnSpc>
              <a:spcBef>
                <a:spcPct val="60000"/>
              </a:spcBef>
              <a:spcAft>
                <a:spcPts val="0"/>
              </a:spcAft>
              <a:buClr>
                <a:srgbClr val="ED7D31"/>
              </a:buClr>
              <a:buSzPct val="75000"/>
              <a:buFontTx/>
              <a:buNone/>
              <a:tabLst/>
              <a:defRPr/>
            </a:pPr>
            <a:r>
              <a:rPr kumimoji="0" lang="en-US" sz="4800" b="1" i="0" u="none" strike="noStrike" kern="1200" cap="none" spc="0" normalizeH="0" baseline="0" noProof="0">
                <a:ln>
                  <a:noFill/>
                </a:ln>
                <a:solidFill>
                  <a:srgbClr val="00B050"/>
                </a:solidFill>
                <a:effectLst/>
                <a:uLnTx/>
                <a:uFillTx/>
                <a:latin typeface="Berling Antiqua"/>
                <a:ea typeface="+mn-ea"/>
                <a:cs typeface="+mn-cs"/>
              </a:rPr>
              <a:t>DEMAND </a:t>
            </a:r>
            <a:r>
              <a:rPr kumimoji="0" lang="en-US" sz="4800" b="1" i="0" u="none" strike="noStrike" kern="1200" cap="none" spc="0" normalizeH="0" baseline="0" noProof="0">
                <a:ln>
                  <a:noFill/>
                </a:ln>
                <a:solidFill>
                  <a:prstClr val="black"/>
                </a:solidFill>
                <a:effectLst/>
                <a:uLnTx/>
                <a:uFillTx/>
                <a:latin typeface="Berling Antiqua"/>
                <a:ea typeface="+mn-ea"/>
                <a:cs typeface="+mn-cs"/>
              </a:rPr>
              <a:t>=</a:t>
            </a:r>
            <a:r>
              <a:rPr kumimoji="0" lang="en-US" sz="4800" b="1" i="0" u="none" strike="noStrike" kern="1200" cap="none" spc="0" normalizeH="0" baseline="0" noProof="0">
                <a:ln>
                  <a:noFill/>
                </a:ln>
                <a:solidFill>
                  <a:srgbClr val="4472C4"/>
                </a:solidFill>
                <a:effectLst/>
                <a:uLnTx/>
                <a:uFillTx/>
                <a:latin typeface="Berling Antiqua"/>
                <a:ea typeface="+mn-ea"/>
                <a:cs typeface="+mn-cs"/>
              </a:rPr>
              <a:t> </a:t>
            </a:r>
            <a:r>
              <a:rPr kumimoji="0" lang="en-US" sz="4800" b="1" i="0" u="none" strike="noStrike" kern="1200" cap="none" spc="0" normalizeH="0" baseline="0" noProof="0">
                <a:ln>
                  <a:noFill/>
                </a:ln>
                <a:solidFill>
                  <a:srgbClr val="FF0000"/>
                </a:solidFill>
                <a:effectLst/>
                <a:uLnTx/>
                <a:uFillTx/>
                <a:latin typeface="Berling Antiqua"/>
                <a:ea typeface="+mn-ea"/>
                <a:cs typeface="+mn-cs"/>
              </a:rPr>
              <a:t>DOSAGE </a:t>
            </a:r>
            <a:r>
              <a:rPr kumimoji="0" lang="en-US" sz="4800" b="1" i="0" u="none" strike="noStrike" kern="1200" cap="none" spc="0" normalizeH="0" baseline="0" noProof="0">
                <a:ln>
                  <a:noFill/>
                </a:ln>
                <a:solidFill>
                  <a:prstClr val="black"/>
                </a:solidFill>
                <a:effectLst/>
                <a:uLnTx/>
                <a:uFillTx/>
                <a:latin typeface="Berling Antiqua"/>
                <a:ea typeface="+mn-ea"/>
                <a:cs typeface="+mn-cs"/>
              </a:rPr>
              <a:t>–</a:t>
            </a:r>
            <a:r>
              <a:rPr kumimoji="0" lang="en-US" sz="4800" b="1" i="0" u="none" strike="noStrike" kern="1200" cap="none" spc="0" normalizeH="0" baseline="0" noProof="0">
                <a:ln>
                  <a:noFill/>
                </a:ln>
                <a:solidFill>
                  <a:srgbClr val="4472C4"/>
                </a:solidFill>
                <a:effectLst/>
                <a:uLnTx/>
                <a:uFillTx/>
                <a:latin typeface="Berling Antiqua"/>
                <a:ea typeface="+mn-ea"/>
                <a:cs typeface="+mn-cs"/>
              </a:rPr>
              <a:t> RESIDUAL</a:t>
            </a:r>
          </a:p>
        </p:txBody>
      </p:sp>
    </p:spTree>
    <p:extLst>
      <p:ext uri="{BB962C8B-B14F-4D97-AF65-F5344CB8AC3E}">
        <p14:creationId xmlns:p14="http://schemas.microsoft.com/office/powerpoint/2010/main" val="26301557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FF12A16-9693-4661-A20B-5F7CBCB6E8CD}"/>
              </a:ext>
            </a:extLst>
          </p:cNvPr>
          <p:cNvSpPr>
            <a:spLocks noGrp="1"/>
          </p:cNvSpPr>
          <p:nvPr>
            <p:ph type="sldNum" sz="quarter" idx="4294967295"/>
          </p:nvPr>
        </p:nvSpPr>
        <p:spPr>
          <a:xfrm>
            <a:off x="9448800" y="6356350"/>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DF954100-1946-367D-1B34-45FDA1A0E3A5}"/>
              </a:ext>
            </a:extLst>
          </p:cNvPr>
          <p:cNvSpPr>
            <a:spLocks noChangeArrowheads="1"/>
          </p:cNvSpPr>
          <p:nvPr/>
        </p:nvSpPr>
        <p:spPr bwMode="auto">
          <a:xfrm>
            <a:off x="1905000" y="1168389"/>
            <a:ext cx="8382000" cy="685800"/>
          </a:xfrm>
          <a:prstGeom prst="rect">
            <a:avLst/>
          </a:prstGeom>
          <a:solidFill>
            <a:schemeClr val="bg1">
              <a:alpha val="85000"/>
            </a:schemeClr>
          </a:solidFill>
          <a:ln w="9525">
            <a:noFill/>
            <a:miter lim="800000"/>
            <a:headEnd/>
            <a:tailEnd/>
          </a:ln>
        </p:spPr>
        <p:txBody>
          <a:bodyPr/>
          <a:lstStyle/>
          <a:p>
            <a:pPr marL="342900" marR="0" lvl="0" indent="-342900" algn="ctr" defTabSz="457200" rtl="0" eaLnBrk="1" fontAlgn="auto" latinLnBrk="0" hangingPunct="1">
              <a:lnSpc>
                <a:spcPct val="80000"/>
              </a:lnSpc>
              <a:spcBef>
                <a:spcPct val="60000"/>
              </a:spcBef>
              <a:spcAft>
                <a:spcPts val="0"/>
              </a:spcAft>
              <a:buClr>
                <a:srgbClr val="ED7D31"/>
              </a:buClr>
              <a:buSzPct val="75000"/>
              <a:buFontTx/>
              <a:buNone/>
              <a:tabLst/>
              <a:defRPr/>
            </a:pPr>
            <a:r>
              <a:rPr kumimoji="0" lang="en-US" sz="4800" b="1" i="0" u="none" strike="noStrike" kern="1200" cap="none" spc="0" normalizeH="0" baseline="0" noProof="0">
                <a:ln>
                  <a:noFill/>
                </a:ln>
                <a:solidFill>
                  <a:srgbClr val="FF0000"/>
                </a:solidFill>
                <a:effectLst/>
                <a:uLnTx/>
                <a:uFillTx/>
                <a:latin typeface="Berling Antiqua"/>
                <a:ea typeface="+mn-ea"/>
                <a:cs typeface="+mn-cs"/>
              </a:rPr>
              <a:t>DOSAGE</a:t>
            </a:r>
            <a:r>
              <a:rPr kumimoji="0" lang="en-US" sz="4800" b="1" i="0" u="none" strike="noStrike" kern="1200" cap="none" spc="0" normalizeH="0" baseline="0" noProof="0">
                <a:ln>
                  <a:noFill/>
                </a:ln>
                <a:solidFill>
                  <a:srgbClr val="4472C4"/>
                </a:solidFill>
                <a:effectLst/>
                <a:uLnTx/>
                <a:uFillTx/>
                <a:latin typeface="Berling Antiqua"/>
                <a:ea typeface="+mn-ea"/>
                <a:cs typeface="+mn-cs"/>
              </a:rPr>
              <a:t> </a:t>
            </a:r>
            <a:r>
              <a:rPr kumimoji="0" lang="en-US" sz="4800" b="1" i="0" u="none" strike="noStrike" kern="1200" cap="none" spc="0" normalizeH="0" baseline="0" noProof="0">
                <a:ln>
                  <a:noFill/>
                </a:ln>
                <a:solidFill>
                  <a:prstClr val="black"/>
                </a:solidFill>
                <a:effectLst/>
                <a:uLnTx/>
                <a:uFillTx/>
                <a:latin typeface="Berling Antiqua"/>
                <a:ea typeface="+mn-ea"/>
                <a:cs typeface="+mn-cs"/>
              </a:rPr>
              <a:t>=</a:t>
            </a:r>
            <a:r>
              <a:rPr kumimoji="0" lang="en-US" sz="4800" b="1" i="0" u="none" strike="noStrike" kern="1200" cap="none" spc="0" normalizeH="0" baseline="0" noProof="0">
                <a:ln>
                  <a:noFill/>
                </a:ln>
                <a:solidFill>
                  <a:srgbClr val="4472C4"/>
                </a:solidFill>
                <a:effectLst/>
                <a:uLnTx/>
                <a:uFillTx/>
                <a:latin typeface="Berling Antiqua"/>
                <a:ea typeface="+mn-ea"/>
                <a:cs typeface="+mn-cs"/>
              </a:rPr>
              <a:t> </a:t>
            </a:r>
            <a:r>
              <a:rPr kumimoji="0" lang="en-US" sz="4800" b="1" i="0" u="none" strike="noStrike" kern="1200" cap="none" spc="0" normalizeH="0" baseline="0" noProof="0">
                <a:ln>
                  <a:noFill/>
                </a:ln>
                <a:solidFill>
                  <a:srgbClr val="00B050"/>
                </a:solidFill>
                <a:effectLst/>
                <a:uLnTx/>
                <a:uFillTx/>
                <a:latin typeface="Berling Antiqua"/>
                <a:ea typeface="+mn-ea"/>
                <a:cs typeface="+mn-cs"/>
              </a:rPr>
              <a:t>DEMAND</a:t>
            </a:r>
            <a:r>
              <a:rPr kumimoji="0" lang="en-US" sz="4800" b="1" i="0" u="none" strike="noStrike" kern="1200" cap="none" spc="0" normalizeH="0" baseline="0" noProof="0">
                <a:ln>
                  <a:noFill/>
                </a:ln>
                <a:solidFill>
                  <a:srgbClr val="4472C4"/>
                </a:solidFill>
                <a:effectLst/>
                <a:uLnTx/>
                <a:uFillTx/>
                <a:latin typeface="Berling Antiqua"/>
                <a:ea typeface="+mn-ea"/>
                <a:cs typeface="+mn-cs"/>
              </a:rPr>
              <a:t> </a:t>
            </a:r>
            <a:r>
              <a:rPr kumimoji="0" lang="en-US" sz="4800" b="1" i="0" u="none" strike="noStrike" kern="1200" cap="none" spc="0" normalizeH="0" baseline="0" noProof="0">
                <a:ln>
                  <a:noFill/>
                </a:ln>
                <a:solidFill>
                  <a:prstClr val="black"/>
                </a:solidFill>
                <a:effectLst/>
                <a:uLnTx/>
                <a:uFillTx/>
                <a:latin typeface="Berling Antiqua"/>
                <a:ea typeface="+mn-ea"/>
                <a:cs typeface="+mn-cs"/>
              </a:rPr>
              <a:t>+</a:t>
            </a:r>
            <a:r>
              <a:rPr kumimoji="0" lang="en-US" sz="4800" b="1" i="0" u="none" strike="noStrike" kern="1200" cap="none" spc="0" normalizeH="0" baseline="0" noProof="0">
                <a:ln>
                  <a:noFill/>
                </a:ln>
                <a:solidFill>
                  <a:srgbClr val="4472C4"/>
                </a:solidFill>
                <a:effectLst/>
                <a:uLnTx/>
                <a:uFillTx/>
                <a:latin typeface="Berling Antiqua"/>
                <a:ea typeface="+mn-ea"/>
                <a:cs typeface="+mn-cs"/>
              </a:rPr>
              <a:t> RESIDUAL</a:t>
            </a:r>
          </a:p>
        </p:txBody>
      </p:sp>
      <p:sp>
        <p:nvSpPr>
          <p:cNvPr id="8" name="Rectangle 7">
            <a:extLst>
              <a:ext uri="{FF2B5EF4-FFF2-40B4-BE49-F238E27FC236}">
                <a16:creationId xmlns:a16="http://schemas.microsoft.com/office/drawing/2014/main" id="{EBB6929C-AFA5-9F8A-9E9C-23E2A7147CFC}"/>
              </a:ext>
            </a:extLst>
          </p:cNvPr>
          <p:cNvSpPr>
            <a:spLocks noChangeArrowheads="1"/>
          </p:cNvSpPr>
          <p:nvPr/>
        </p:nvSpPr>
        <p:spPr bwMode="auto">
          <a:xfrm>
            <a:off x="1905000" y="2250585"/>
            <a:ext cx="8382000" cy="685800"/>
          </a:xfrm>
          <a:prstGeom prst="rect">
            <a:avLst/>
          </a:prstGeom>
          <a:solidFill>
            <a:schemeClr val="bg1">
              <a:alpha val="85000"/>
            </a:schemeClr>
          </a:solidFill>
          <a:ln w="9525">
            <a:noFill/>
            <a:miter lim="800000"/>
            <a:headEnd/>
            <a:tailEnd/>
          </a:ln>
        </p:spPr>
        <p:txBody>
          <a:bodyPr/>
          <a:lstStyle/>
          <a:p>
            <a:pPr marL="342900" marR="0" lvl="0" indent="-342900" algn="ctr" defTabSz="457200" rtl="0" eaLnBrk="1" fontAlgn="auto" latinLnBrk="0" hangingPunct="1">
              <a:lnSpc>
                <a:spcPct val="80000"/>
              </a:lnSpc>
              <a:spcBef>
                <a:spcPct val="60000"/>
              </a:spcBef>
              <a:spcAft>
                <a:spcPts val="0"/>
              </a:spcAft>
              <a:buClr>
                <a:srgbClr val="ED7D31"/>
              </a:buClr>
              <a:buSzPct val="75000"/>
              <a:buFontTx/>
              <a:buNone/>
              <a:tabLst/>
              <a:defRPr/>
            </a:pPr>
            <a:r>
              <a:rPr kumimoji="0" lang="en-US" sz="4800" b="1" i="0" u="none" strike="noStrike" kern="1200" cap="none" spc="0" normalizeH="0" baseline="0" noProof="0">
                <a:ln>
                  <a:noFill/>
                </a:ln>
                <a:solidFill>
                  <a:srgbClr val="00B050"/>
                </a:solidFill>
                <a:effectLst/>
                <a:uLnTx/>
                <a:uFillTx/>
                <a:latin typeface="Berling Antiqua"/>
                <a:ea typeface="+mn-ea"/>
                <a:cs typeface="+mn-cs"/>
              </a:rPr>
              <a:t>DEMAND </a:t>
            </a:r>
            <a:r>
              <a:rPr kumimoji="0" lang="en-US" sz="4800" b="1" i="0" u="none" strike="noStrike" kern="1200" cap="none" spc="0" normalizeH="0" baseline="0" noProof="0">
                <a:ln>
                  <a:noFill/>
                </a:ln>
                <a:solidFill>
                  <a:prstClr val="black"/>
                </a:solidFill>
                <a:effectLst/>
                <a:uLnTx/>
                <a:uFillTx/>
                <a:latin typeface="Berling Antiqua"/>
                <a:ea typeface="+mn-ea"/>
                <a:cs typeface="+mn-cs"/>
              </a:rPr>
              <a:t>=</a:t>
            </a:r>
            <a:r>
              <a:rPr kumimoji="0" lang="en-US" sz="4800" b="1" i="0" u="none" strike="noStrike" kern="1200" cap="none" spc="0" normalizeH="0" baseline="0" noProof="0">
                <a:ln>
                  <a:noFill/>
                </a:ln>
                <a:solidFill>
                  <a:srgbClr val="4472C4"/>
                </a:solidFill>
                <a:effectLst/>
                <a:uLnTx/>
                <a:uFillTx/>
                <a:latin typeface="Berling Antiqua"/>
                <a:ea typeface="+mn-ea"/>
                <a:cs typeface="+mn-cs"/>
              </a:rPr>
              <a:t> </a:t>
            </a:r>
            <a:r>
              <a:rPr kumimoji="0" lang="en-US" sz="4800" b="1" i="0" u="none" strike="noStrike" kern="1200" cap="none" spc="0" normalizeH="0" baseline="0" noProof="0">
                <a:ln>
                  <a:noFill/>
                </a:ln>
                <a:solidFill>
                  <a:srgbClr val="FF0000"/>
                </a:solidFill>
                <a:effectLst/>
                <a:uLnTx/>
                <a:uFillTx/>
                <a:latin typeface="Berling Antiqua"/>
                <a:ea typeface="+mn-ea"/>
                <a:cs typeface="+mn-cs"/>
              </a:rPr>
              <a:t>DOSAGE </a:t>
            </a:r>
            <a:r>
              <a:rPr kumimoji="0" lang="en-US" sz="4800" b="1" i="0" u="none" strike="noStrike" kern="1200" cap="none" spc="0" normalizeH="0" baseline="0" noProof="0">
                <a:ln>
                  <a:noFill/>
                </a:ln>
                <a:solidFill>
                  <a:prstClr val="black"/>
                </a:solidFill>
                <a:effectLst/>
                <a:uLnTx/>
                <a:uFillTx/>
                <a:latin typeface="Berling Antiqua"/>
                <a:ea typeface="+mn-ea"/>
                <a:cs typeface="+mn-cs"/>
              </a:rPr>
              <a:t>–</a:t>
            </a:r>
            <a:r>
              <a:rPr kumimoji="0" lang="en-US" sz="4800" b="1" i="0" u="none" strike="noStrike" kern="1200" cap="none" spc="0" normalizeH="0" baseline="0" noProof="0">
                <a:ln>
                  <a:noFill/>
                </a:ln>
                <a:solidFill>
                  <a:srgbClr val="4472C4"/>
                </a:solidFill>
                <a:effectLst/>
                <a:uLnTx/>
                <a:uFillTx/>
                <a:latin typeface="Berling Antiqua"/>
                <a:ea typeface="+mn-ea"/>
                <a:cs typeface="+mn-cs"/>
              </a:rPr>
              <a:t> RESIDUAL</a:t>
            </a:r>
          </a:p>
        </p:txBody>
      </p:sp>
      <p:sp>
        <p:nvSpPr>
          <p:cNvPr id="9" name="Rectangle 8">
            <a:extLst>
              <a:ext uri="{FF2B5EF4-FFF2-40B4-BE49-F238E27FC236}">
                <a16:creationId xmlns:a16="http://schemas.microsoft.com/office/drawing/2014/main" id="{DA49DD23-1587-8C8E-1A1F-7C0894E70D78}"/>
              </a:ext>
            </a:extLst>
          </p:cNvPr>
          <p:cNvSpPr>
            <a:spLocks noChangeArrowheads="1"/>
          </p:cNvSpPr>
          <p:nvPr/>
        </p:nvSpPr>
        <p:spPr bwMode="auto">
          <a:xfrm>
            <a:off x="1905000" y="3332781"/>
            <a:ext cx="8382000" cy="685800"/>
          </a:xfrm>
          <a:prstGeom prst="rect">
            <a:avLst/>
          </a:prstGeom>
          <a:solidFill>
            <a:schemeClr val="bg1">
              <a:alpha val="85000"/>
            </a:schemeClr>
          </a:solidFill>
          <a:ln w="9525">
            <a:noFill/>
            <a:miter lim="800000"/>
            <a:headEnd/>
            <a:tailEnd/>
          </a:ln>
        </p:spPr>
        <p:txBody>
          <a:bodyPr/>
          <a:lstStyle/>
          <a:p>
            <a:pPr marL="342900" marR="0" lvl="0" indent="-342900" algn="ctr" defTabSz="457200" rtl="0" eaLnBrk="1" fontAlgn="auto" latinLnBrk="0" hangingPunct="1">
              <a:lnSpc>
                <a:spcPct val="80000"/>
              </a:lnSpc>
              <a:spcBef>
                <a:spcPct val="60000"/>
              </a:spcBef>
              <a:spcAft>
                <a:spcPts val="0"/>
              </a:spcAft>
              <a:buClr>
                <a:srgbClr val="ED7D31"/>
              </a:buClr>
              <a:buSzPct val="75000"/>
              <a:buFontTx/>
              <a:buNone/>
              <a:tabLst/>
              <a:defRPr/>
            </a:pPr>
            <a:r>
              <a:rPr kumimoji="0" lang="en-US" sz="4800" b="1" i="0" u="none" strike="noStrike" kern="1200" cap="none" spc="0" normalizeH="0" baseline="0" noProof="0">
                <a:ln>
                  <a:noFill/>
                </a:ln>
                <a:solidFill>
                  <a:srgbClr val="4472C4"/>
                </a:solidFill>
                <a:effectLst/>
                <a:uLnTx/>
                <a:uFillTx/>
                <a:latin typeface="Berling Antiqua"/>
                <a:ea typeface="+mn-ea"/>
                <a:cs typeface="+mn-cs"/>
              </a:rPr>
              <a:t>RESIDUAL </a:t>
            </a:r>
            <a:r>
              <a:rPr kumimoji="0" lang="en-US" sz="4800" b="1" i="0" u="none" strike="noStrike" kern="1200" cap="none" spc="0" normalizeH="0" baseline="0" noProof="0">
                <a:ln>
                  <a:noFill/>
                </a:ln>
                <a:solidFill>
                  <a:prstClr val="black"/>
                </a:solidFill>
                <a:effectLst/>
                <a:uLnTx/>
                <a:uFillTx/>
                <a:latin typeface="Berling Antiqua"/>
                <a:ea typeface="+mn-ea"/>
                <a:cs typeface="+mn-cs"/>
              </a:rPr>
              <a:t>=</a:t>
            </a:r>
            <a:r>
              <a:rPr kumimoji="0" lang="en-US" sz="4800" b="1" i="0" u="none" strike="noStrike" kern="1200" cap="none" spc="0" normalizeH="0" baseline="0" noProof="0">
                <a:ln>
                  <a:noFill/>
                </a:ln>
                <a:solidFill>
                  <a:srgbClr val="4472C4"/>
                </a:solidFill>
                <a:effectLst/>
                <a:uLnTx/>
                <a:uFillTx/>
                <a:latin typeface="Berling Antiqua"/>
                <a:ea typeface="+mn-ea"/>
                <a:cs typeface="+mn-cs"/>
              </a:rPr>
              <a:t> </a:t>
            </a:r>
            <a:r>
              <a:rPr kumimoji="0" lang="en-US" sz="4800" b="1" i="0" u="none" strike="noStrike" kern="1200" cap="none" spc="0" normalizeH="0" baseline="0" noProof="0">
                <a:ln>
                  <a:noFill/>
                </a:ln>
                <a:solidFill>
                  <a:srgbClr val="FF0000"/>
                </a:solidFill>
                <a:effectLst/>
                <a:uLnTx/>
                <a:uFillTx/>
                <a:latin typeface="Berling Antiqua"/>
                <a:ea typeface="+mn-ea"/>
                <a:cs typeface="+mn-cs"/>
              </a:rPr>
              <a:t>DOSAGE </a:t>
            </a:r>
            <a:r>
              <a:rPr kumimoji="0" lang="en-US" sz="4800" b="1" i="0" u="none" strike="noStrike" kern="1200" cap="none" spc="0" normalizeH="0" baseline="0" noProof="0">
                <a:ln>
                  <a:noFill/>
                </a:ln>
                <a:solidFill>
                  <a:prstClr val="black"/>
                </a:solidFill>
                <a:effectLst/>
                <a:uLnTx/>
                <a:uFillTx/>
                <a:latin typeface="Berling Antiqua"/>
                <a:ea typeface="+mn-ea"/>
                <a:cs typeface="+mn-cs"/>
              </a:rPr>
              <a:t>– </a:t>
            </a:r>
            <a:r>
              <a:rPr kumimoji="0" lang="en-US" sz="4800" b="1" i="0" u="none" strike="noStrike" kern="1200" cap="none" spc="0" normalizeH="0" baseline="0" noProof="0">
                <a:ln>
                  <a:noFill/>
                </a:ln>
                <a:solidFill>
                  <a:srgbClr val="00B050"/>
                </a:solidFill>
                <a:effectLst/>
                <a:uLnTx/>
                <a:uFillTx/>
                <a:latin typeface="Berling Antiqua"/>
                <a:ea typeface="+mn-ea"/>
                <a:cs typeface="+mn-cs"/>
              </a:rPr>
              <a:t>DEMAND</a:t>
            </a:r>
            <a:endParaRPr kumimoji="0" lang="en-US" sz="4800" b="1" i="0" u="none" strike="noStrike" kern="1200" cap="none" spc="0" normalizeH="0" baseline="0" noProof="0">
              <a:ln>
                <a:noFill/>
              </a:ln>
              <a:solidFill>
                <a:srgbClr val="4472C4"/>
              </a:solidFill>
              <a:effectLst/>
              <a:uLnTx/>
              <a:uFillTx/>
              <a:latin typeface="Berling Antiqua"/>
              <a:ea typeface="+mn-ea"/>
              <a:cs typeface="+mn-cs"/>
            </a:endParaRPr>
          </a:p>
        </p:txBody>
      </p:sp>
    </p:spTree>
    <p:extLst>
      <p:ext uri="{BB962C8B-B14F-4D97-AF65-F5344CB8AC3E}">
        <p14:creationId xmlns:p14="http://schemas.microsoft.com/office/powerpoint/2010/main" val="8702557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7ACED1F-A629-455F-9EF9-C90BA186E8AF}"/>
              </a:ext>
            </a:extLst>
          </p:cNvPr>
          <p:cNvSpPr>
            <a:spLocks noGrp="1"/>
          </p:cNvSpPr>
          <p:nvPr>
            <p:ph type="title"/>
          </p:nvPr>
        </p:nvSpPr>
        <p:spPr>
          <a:xfrm>
            <a:off x="337361" y="-127417"/>
            <a:ext cx="10515600" cy="1325563"/>
          </a:xfrm>
        </p:spPr>
        <p:txBody>
          <a:bodyPr/>
          <a:lstStyle/>
          <a:p>
            <a:r>
              <a:rPr lang="en-US">
                <a:solidFill>
                  <a:schemeClr val="bg1"/>
                </a:solidFill>
                <a:latin typeface="Arial" panose="020B0604020202020204" pitchFamily="34" charset="0"/>
                <a:cs typeface="Arial" panose="020B0604020202020204" pitchFamily="34" charset="0"/>
              </a:rPr>
              <a:t>Dosage Practice Problem</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B4A1CC89-F4D3-44C1-8BE4-EE60604A19DF}"/>
                  </a:ext>
                </a:extLst>
              </p:cNvPr>
              <p:cNvSpPr>
                <a:spLocks noGrp="1"/>
              </p:cNvSpPr>
              <p:nvPr>
                <p:ph idx="1"/>
              </p:nvPr>
            </p:nvSpPr>
            <p:spPr>
              <a:xfrm>
                <a:off x="599690" y="1983965"/>
                <a:ext cx="10515600" cy="4351338"/>
              </a:xfrm>
            </p:spPr>
            <p:txBody>
              <a:bodyPr>
                <a:normAutofit/>
              </a:bodyPr>
              <a:lstStyle/>
              <a:p>
                <a:pPr marL="0" indent="0">
                  <a:lnSpc>
                    <a:spcPct val="100000"/>
                  </a:lnSpc>
                  <a:spcBef>
                    <a:spcPts val="1800"/>
                  </a:spcBef>
                  <a:spcAft>
                    <a:spcPts val="1200"/>
                  </a:spcAft>
                  <a:buNone/>
                </a:pPr>
                <a14:m>
                  <m:oMathPara xmlns:m="http://schemas.openxmlformats.org/officeDocument/2006/math">
                    <m:oMathParaPr>
                      <m:jc m:val="centerGroup"/>
                    </m:oMathParaPr>
                    <m:oMath xmlns:m="http://schemas.openxmlformats.org/officeDocument/2006/math">
                      <m:r>
                        <a:rPr lang="en-US" sz="2800" i="1" dirty="0" smtClean="0">
                          <a:latin typeface="Cambria Math" panose="02040503050406030204" pitchFamily="18" charset="0"/>
                          <a:cs typeface="Arial" panose="020B0604020202020204" pitchFamily="34" charset="0"/>
                        </a:rPr>
                        <m:t>𝐶h𝑙𝑜𝑟𝑖𝑛𝑒</m:t>
                      </m:r>
                      <m:r>
                        <a:rPr lang="en-US" sz="2800" i="1" dirty="0" smtClean="0">
                          <a:latin typeface="Cambria Math" panose="02040503050406030204" pitchFamily="18" charset="0"/>
                          <a:cs typeface="Arial" panose="020B0604020202020204" pitchFamily="34" charset="0"/>
                        </a:rPr>
                        <m:t> </m:t>
                      </m:r>
                      <m:r>
                        <a:rPr lang="en-US" sz="2800" i="1" dirty="0" smtClean="0">
                          <a:latin typeface="Cambria Math" panose="02040503050406030204" pitchFamily="18" charset="0"/>
                          <a:cs typeface="Arial" panose="020B0604020202020204" pitchFamily="34" charset="0"/>
                        </a:rPr>
                        <m:t>𝐷𝑜𝑠𝑎𝑔𝑒</m:t>
                      </m:r>
                      <m:r>
                        <a:rPr lang="en-US" sz="2800" i="1" dirty="0" smtClean="0">
                          <a:latin typeface="Cambria Math" panose="02040503050406030204" pitchFamily="18" charset="0"/>
                          <a:cs typeface="Arial" panose="020B0604020202020204" pitchFamily="34" charset="0"/>
                        </a:rPr>
                        <m:t> = </m:t>
                      </m:r>
                      <m:r>
                        <a:rPr lang="en-US" sz="2800" i="1" dirty="0" smtClean="0">
                          <a:latin typeface="Cambria Math" panose="02040503050406030204" pitchFamily="18" charset="0"/>
                          <a:cs typeface="Arial" panose="020B0604020202020204" pitchFamily="34" charset="0"/>
                        </a:rPr>
                        <m:t>𝐶h𝑙𝑜𝑟𝑖𝑛𝑒</m:t>
                      </m:r>
                      <m:r>
                        <a:rPr lang="en-US" sz="2800" i="1" dirty="0" smtClean="0">
                          <a:latin typeface="Cambria Math" panose="02040503050406030204" pitchFamily="18" charset="0"/>
                          <a:cs typeface="Arial" panose="020B0604020202020204" pitchFamily="34" charset="0"/>
                        </a:rPr>
                        <m:t> </m:t>
                      </m:r>
                      <m:r>
                        <a:rPr lang="en-US" sz="2800" i="1" dirty="0" smtClean="0">
                          <a:latin typeface="Cambria Math" panose="02040503050406030204" pitchFamily="18" charset="0"/>
                          <a:cs typeface="Arial" panose="020B0604020202020204" pitchFamily="34" charset="0"/>
                        </a:rPr>
                        <m:t>𝐷𝑒𝑚𝑎𝑛𝑑</m:t>
                      </m:r>
                      <m:r>
                        <a:rPr lang="en-US" sz="2800" i="1" dirty="0" smtClean="0">
                          <a:latin typeface="Cambria Math" panose="02040503050406030204" pitchFamily="18" charset="0"/>
                          <a:cs typeface="Arial" panose="020B0604020202020204" pitchFamily="34" charset="0"/>
                        </a:rPr>
                        <m:t> + </m:t>
                      </m:r>
                      <m:r>
                        <a:rPr lang="en-US" sz="2800" i="1" dirty="0" smtClean="0">
                          <a:latin typeface="Cambria Math" panose="02040503050406030204" pitchFamily="18" charset="0"/>
                          <a:cs typeface="Arial" panose="020B0604020202020204" pitchFamily="34" charset="0"/>
                        </a:rPr>
                        <m:t>𝐶h𝑙𝑜𝑟𝑖𝑛𝑒</m:t>
                      </m:r>
                      <m:r>
                        <a:rPr lang="en-US" sz="2800" i="1" dirty="0" smtClean="0">
                          <a:latin typeface="Cambria Math" panose="02040503050406030204" pitchFamily="18" charset="0"/>
                          <a:cs typeface="Arial" panose="020B0604020202020204" pitchFamily="34" charset="0"/>
                        </a:rPr>
                        <m:t> </m:t>
                      </m:r>
                      <m:r>
                        <a:rPr lang="en-US" sz="2800" i="1" dirty="0" smtClean="0">
                          <a:latin typeface="Cambria Math" panose="02040503050406030204" pitchFamily="18" charset="0"/>
                          <a:cs typeface="Arial" panose="020B0604020202020204" pitchFamily="34" charset="0"/>
                        </a:rPr>
                        <m:t>𝑅𝑒𝑠𝑖𝑑𝑢𝑎𝑙</m:t>
                      </m:r>
                    </m:oMath>
                  </m:oMathPara>
                </a14:m>
                <a:endParaRPr lang="en-US" sz="2800">
                  <a:latin typeface="Arial" panose="020B0604020202020204" pitchFamily="34" charset="0"/>
                  <a:cs typeface="Arial" panose="020B0604020202020204" pitchFamily="34" charset="0"/>
                </a:endParaRPr>
              </a:p>
              <a:p>
                <a:pPr marL="0" indent="0">
                  <a:lnSpc>
                    <a:spcPct val="100000"/>
                  </a:lnSpc>
                  <a:spcBef>
                    <a:spcPts val="1800"/>
                  </a:spcBef>
                  <a:spcAft>
                    <a:spcPts val="1200"/>
                  </a:spcAft>
                  <a:buNone/>
                </a:pPr>
                <a:r>
                  <a:rPr lang="en-US" sz="2800">
                    <a:latin typeface="Arial" panose="020B0604020202020204" pitchFamily="34" charset="0"/>
                    <a:cs typeface="Arial" panose="020B0604020202020204" pitchFamily="34" charset="0"/>
                  </a:rPr>
                  <a:t>Determine the chlorine demand of a treated wastewater effluent if the chlorine dosage used for disinfection is 8 mg/L and the measured chlorine residual is 1.3 mg/L.</a:t>
                </a:r>
              </a:p>
              <a:p>
                <a:pPr marL="0" indent="0">
                  <a:lnSpc>
                    <a:spcPct val="100000"/>
                  </a:lnSpc>
                  <a:spcBef>
                    <a:spcPts val="1800"/>
                  </a:spcBef>
                  <a:spcAft>
                    <a:spcPts val="1200"/>
                  </a:spcAft>
                  <a:buNone/>
                </a:pPr>
                <a:endParaRPr lang="en-US" sz="2800">
                  <a:latin typeface="Arial" panose="020B0604020202020204" pitchFamily="34" charset="0"/>
                  <a:cs typeface="Arial" panose="020B0604020202020204" pitchFamily="34" charset="0"/>
                </a:endParaRPr>
              </a:p>
            </p:txBody>
          </p:sp>
        </mc:Choice>
        <mc:Fallback>
          <p:sp>
            <p:nvSpPr>
              <p:cNvPr id="3" name="Content Placeholder 2">
                <a:extLst>
                  <a:ext uri="{FF2B5EF4-FFF2-40B4-BE49-F238E27FC236}">
                    <a16:creationId xmlns:a16="http://schemas.microsoft.com/office/drawing/2014/main" id="{B4A1CC89-F4D3-44C1-8BE4-EE60604A19DF}"/>
                  </a:ext>
                </a:extLst>
              </p:cNvPr>
              <p:cNvSpPr>
                <a:spLocks noGrp="1" noRot="1" noChangeAspect="1" noMove="1" noResize="1" noEditPoints="1" noAdjustHandles="1" noChangeArrowheads="1" noChangeShapeType="1" noTextEdit="1"/>
              </p:cNvSpPr>
              <p:nvPr>
                <p:ph idx="1"/>
              </p:nvPr>
            </p:nvSpPr>
            <p:spPr>
              <a:xfrm>
                <a:off x="599690" y="1983965"/>
                <a:ext cx="10515600" cy="4351338"/>
              </a:xfrm>
              <a:blipFill>
                <a:blip r:embed="rId3"/>
                <a:stretch>
                  <a:fillRect l="-1159" r="-197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54E9F6DA-1DAC-DE31-8B0C-E297D62BE01C}"/>
                  </a:ext>
                </a:extLst>
              </p:cNvPr>
              <p:cNvSpPr txBox="1"/>
              <p:nvPr/>
            </p:nvSpPr>
            <p:spPr>
              <a:xfrm>
                <a:off x="-82446" y="4553897"/>
                <a:ext cx="12097062" cy="2117503"/>
              </a:xfrm>
              <a:prstGeom prst="rect">
                <a:avLst/>
              </a:prstGeom>
              <a:noFill/>
            </p:spPr>
            <p:txBody>
              <a:bodyPr wrap="square">
                <a:spAutoFit/>
              </a:bodyPr>
              <a:lstStyle/>
              <a:p>
                <a:pPr marL="0" indent="0">
                  <a:lnSpc>
                    <a:spcPct val="100000"/>
                  </a:lnSpc>
                  <a:spcBef>
                    <a:spcPts val="1800"/>
                  </a:spcBef>
                  <a:spcAft>
                    <a:spcPts val="4200"/>
                  </a:spcAft>
                  <a:buNone/>
                </a:pPr>
                <a14:m>
                  <m:oMathPara xmlns:m="http://schemas.openxmlformats.org/officeDocument/2006/math">
                    <m:oMathParaPr>
                      <m:jc m:val="centerGroup"/>
                    </m:oMathParaPr>
                    <m:oMath xmlns:m="http://schemas.openxmlformats.org/officeDocument/2006/math">
                      <m:r>
                        <a:rPr lang="en-US" sz="3200" i="1" dirty="0" smtClean="0">
                          <a:latin typeface="Cambria Math" panose="02040503050406030204" pitchFamily="18" charset="0"/>
                          <a:cs typeface="Arial" panose="020B0604020202020204" pitchFamily="34" charset="0"/>
                        </a:rPr>
                        <m:t>𝐶h𝑙𝑜𝑟𝑖𝑛𝑒</m:t>
                      </m:r>
                      <m:r>
                        <a:rPr lang="en-US" sz="3200" i="1" dirty="0" smtClean="0">
                          <a:latin typeface="Cambria Math" panose="02040503050406030204" pitchFamily="18" charset="0"/>
                          <a:cs typeface="Arial" panose="020B0604020202020204" pitchFamily="34" charset="0"/>
                        </a:rPr>
                        <m:t> </m:t>
                      </m:r>
                      <m:r>
                        <a:rPr lang="en-US" sz="3200" i="1" dirty="0" smtClean="0">
                          <a:latin typeface="Cambria Math" panose="02040503050406030204" pitchFamily="18" charset="0"/>
                          <a:cs typeface="Arial" panose="020B0604020202020204" pitchFamily="34" charset="0"/>
                        </a:rPr>
                        <m:t>𝐷𝑜𝑠𝑎𝑔𝑒</m:t>
                      </m:r>
                      <m:r>
                        <a:rPr lang="en-US" sz="3200" b="0" i="1" dirty="0" smtClean="0">
                          <a:latin typeface="Cambria Math" panose="02040503050406030204" pitchFamily="18" charset="0"/>
                          <a:cs typeface="Arial" panose="020B0604020202020204" pitchFamily="34" charset="0"/>
                        </a:rPr>
                        <m:t>−</m:t>
                      </m:r>
                      <m:r>
                        <a:rPr lang="en-US" sz="3200" b="0" i="1" dirty="0" smtClean="0">
                          <a:latin typeface="Cambria Math" panose="02040503050406030204" pitchFamily="18" charset="0"/>
                          <a:cs typeface="Arial" panose="020B0604020202020204" pitchFamily="34" charset="0"/>
                        </a:rPr>
                        <m:t>𝐶h𝑙𝑜𝑟𝑖𝑛𝑒</m:t>
                      </m:r>
                      <m:r>
                        <a:rPr lang="en-US" sz="3200" b="0" i="1" dirty="0" smtClean="0">
                          <a:latin typeface="Cambria Math" panose="02040503050406030204" pitchFamily="18" charset="0"/>
                          <a:cs typeface="Arial" panose="020B0604020202020204" pitchFamily="34" charset="0"/>
                        </a:rPr>
                        <m:t> </m:t>
                      </m:r>
                      <m:r>
                        <a:rPr lang="en-US" sz="3200" b="0" i="1" dirty="0" smtClean="0">
                          <a:latin typeface="Cambria Math" panose="02040503050406030204" pitchFamily="18" charset="0"/>
                          <a:cs typeface="Arial" panose="020B0604020202020204" pitchFamily="34" charset="0"/>
                        </a:rPr>
                        <m:t>𝑅𝑒𝑠𝑖𝑑𝑢𝑎𝑙</m:t>
                      </m:r>
                      <m:r>
                        <a:rPr lang="en-US" sz="3200" i="1" dirty="0">
                          <a:latin typeface="Cambria Math" panose="02040503050406030204" pitchFamily="18" charset="0"/>
                          <a:cs typeface="Arial" panose="020B0604020202020204" pitchFamily="34" charset="0"/>
                        </a:rPr>
                        <m:t> = </m:t>
                      </m:r>
                      <m:r>
                        <a:rPr lang="en-US" sz="3200" i="1" dirty="0">
                          <a:latin typeface="Cambria Math" panose="02040503050406030204" pitchFamily="18" charset="0"/>
                          <a:cs typeface="Arial" panose="020B0604020202020204" pitchFamily="34" charset="0"/>
                        </a:rPr>
                        <m:t>𝐶h𝑙𝑜𝑟𝑖𝑛𝑒</m:t>
                      </m:r>
                      <m:r>
                        <a:rPr lang="en-US" sz="3200" i="1" dirty="0">
                          <a:latin typeface="Cambria Math" panose="02040503050406030204" pitchFamily="18" charset="0"/>
                          <a:cs typeface="Arial" panose="020B0604020202020204" pitchFamily="34" charset="0"/>
                        </a:rPr>
                        <m:t> </m:t>
                      </m:r>
                      <m:r>
                        <a:rPr lang="en-US" sz="3200" i="1" dirty="0">
                          <a:latin typeface="Cambria Math" panose="02040503050406030204" pitchFamily="18" charset="0"/>
                          <a:cs typeface="Arial" panose="020B0604020202020204" pitchFamily="34" charset="0"/>
                        </a:rPr>
                        <m:t>𝐷𝑒𝑚𝑎𝑛𝑑</m:t>
                      </m:r>
                    </m:oMath>
                  </m:oMathPara>
                </a14:m>
                <a:endParaRPr lang="en-US" sz="3200">
                  <a:latin typeface="Arial" panose="020B0604020202020204" pitchFamily="34" charset="0"/>
                  <a:cs typeface="Arial" panose="020B0604020202020204" pitchFamily="34" charset="0"/>
                </a:endParaRPr>
              </a:p>
              <a:p>
                <a:pPr marL="0" indent="0">
                  <a:lnSpc>
                    <a:spcPct val="100000"/>
                  </a:lnSpc>
                  <a:spcBef>
                    <a:spcPts val="1800"/>
                  </a:spcBef>
                  <a:spcAft>
                    <a:spcPts val="1200"/>
                  </a:spcAft>
                  <a:buNone/>
                </a:pPr>
                <a14:m>
                  <m:oMathPara xmlns:m="http://schemas.openxmlformats.org/officeDocument/2006/math">
                    <m:oMathParaPr>
                      <m:jc m:val="centerGroup"/>
                    </m:oMathParaPr>
                    <m:oMath xmlns:m="http://schemas.openxmlformats.org/officeDocument/2006/math">
                      <m:r>
                        <a:rPr lang="en-US" sz="3200" b="0" i="1" dirty="0" smtClean="0">
                          <a:latin typeface="Cambria Math" panose="02040503050406030204" pitchFamily="18" charset="0"/>
                          <a:cs typeface="Arial" panose="020B0604020202020204" pitchFamily="34" charset="0"/>
                        </a:rPr>
                        <m:t>8</m:t>
                      </m:r>
                      <m:f>
                        <m:fPr>
                          <m:ctrlPr>
                            <a:rPr lang="en-US" sz="3200" b="0" i="1" dirty="0" smtClean="0">
                              <a:latin typeface="Cambria Math" panose="02040503050406030204" pitchFamily="18" charset="0"/>
                              <a:cs typeface="Arial" panose="020B0604020202020204" pitchFamily="34" charset="0"/>
                            </a:rPr>
                          </m:ctrlPr>
                        </m:fPr>
                        <m:num>
                          <m:r>
                            <a:rPr lang="en-US" sz="3200" b="0" i="1" dirty="0" smtClean="0">
                              <a:latin typeface="Cambria Math" panose="02040503050406030204" pitchFamily="18" charset="0"/>
                              <a:cs typeface="Arial" panose="020B0604020202020204" pitchFamily="34" charset="0"/>
                            </a:rPr>
                            <m:t>𝑚𝑔</m:t>
                          </m:r>
                        </m:num>
                        <m:den>
                          <m:r>
                            <a:rPr lang="en-US" sz="3200" b="0" i="1" dirty="0" smtClean="0">
                              <a:latin typeface="Cambria Math" panose="02040503050406030204" pitchFamily="18" charset="0"/>
                              <a:cs typeface="Arial" panose="020B0604020202020204" pitchFamily="34" charset="0"/>
                            </a:rPr>
                            <m:t>𝐿</m:t>
                          </m:r>
                        </m:den>
                      </m:f>
                      <m:r>
                        <a:rPr lang="en-US" sz="3200" i="1" dirty="0">
                          <a:latin typeface="Cambria Math" panose="02040503050406030204" pitchFamily="18" charset="0"/>
                          <a:cs typeface="Arial" panose="020B0604020202020204" pitchFamily="34" charset="0"/>
                        </a:rPr>
                        <m:t>−</m:t>
                      </m:r>
                      <m:r>
                        <a:rPr lang="en-US" sz="3200" b="0" i="1" dirty="0" smtClean="0">
                          <a:latin typeface="Cambria Math" panose="02040503050406030204" pitchFamily="18" charset="0"/>
                          <a:cs typeface="Arial" panose="020B0604020202020204" pitchFamily="34" charset="0"/>
                        </a:rPr>
                        <m:t>1.3</m:t>
                      </m:r>
                      <m:f>
                        <m:fPr>
                          <m:ctrlPr>
                            <a:rPr lang="en-US" sz="3200" b="0" i="1" dirty="0" smtClean="0">
                              <a:latin typeface="Cambria Math" panose="02040503050406030204" pitchFamily="18" charset="0"/>
                              <a:cs typeface="Arial" panose="020B0604020202020204" pitchFamily="34" charset="0"/>
                            </a:rPr>
                          </m:ctrlPr>
                        </m:fPr>
                        <m:num>
                          <m:r>
                            <a:rPr lang="en-US" sz="3200" b="0" i="1" dirty="0" smtClean="0">
                              <a:latin typeface="Cambria Math" panose="02040503050406030204" pitchFamily="18" charset="0"/>
                              <a:cs typeface="Arial" panose="020B0604020202020204" pitchFamily="34" charset="0"/>
                            </a:rPr>
                            <m:t>𝑚𝑔</m:t>
                          </m:r>
                        </m:num>
                        <m:den>
                          <m:r>
                            <a:rPr lang="en-US" sz="3200" b="0" i="1" dirty="0" smtClean="0">
                              <a:latin typeface="Cambria Math" panose="02040503050406030204" pitchFamily="18" charset="0"/>
                              <a:cs typeface="Arial" panose="020B0604020202020204" pitchFamily="34" charset="0"/>
                            </a:rPr>
                            <m:t>𝐿</m:t>
                          </m:r>
                        </m:den>
                      </m:f>
                      <m:r>
                        <a:rPr lang="en-US" sz="3200" i="1" dirty="0">
                          <a:latin typeface="Cambria Math" panose="02040503050406030204" pitchFamily="18" charset="0"/>
                          <a:cs typeface="Arial" panose="020B0604020202020204" pitchFamily="34" charset="0"/>
                        </a:rPr>
                        <m:t>=</m:t>
                      </m:r>
                      <m:r>
                        <a:rPr lang="en-US" sz="3200" b="0" i="1" dirty="0" smtClean="0">
                          <a:latin typeface="Cambria Math" panose="02040503050406030204" pitchFamily="18" charset="0"/>
                          <a:cs typeface="Arial" panose="020B0604020202020204" pitchFamily="34" charset="0"/>
                        </a:rPr>
                        <m:t>6.7</m:t>
                      </m:r>
                      <m:f>
                        <m:fPr>
                          <m:ctrlPr>
                            <a:rPr lang="en-US" sz="3200" b="0" i="1" dirty="0" smtClean="0">
                              <a:latin typeface="Cambria Math" panose="02040503050406030204" pitchFamily="18" charset="0"/>
                              <a:cs typeface="Arial" panose="020B0604020202020204" pitchFamily="34" charset="0"/>
                            </a:rPr>
                          </m:ctrlPr>
                        </m:fPr>
                        <m:num>
                          <m:r>
                            <a:rPr lang="en-US" sz="3200" b="0" i="1" dirty="0" smtClean="0">
                              <a:latin typeface="Cambria Math" panose="02040503050406030204" pitchFamily="18" charset="0"/>
                              <a:cs typeface="Arial" panose="020B0604020202020204" pitchFamily="34" charset="0"/>
                            </a:rPr>
                            <m:t>𝑚𝑔</m:t>
                          </m:r>
                        </m:num>
                        <m:den>
                          <m:r>
                            <a:rPr lang="en-US" sz="3200" b="0" i="1" dirty="0" smtClean="0">
                              <a:latin typeface="Cambria Math" panose="02040503050406030204" pitchFamily="18" charset="0"/>
                              <a:cs typeface="Arial" panose="020B0604020202020204" pitchFamily="34" charset="0"/>
                            </a:rPr>
                            <m:t>𝐿</m:t>
                          </m:r>
                        </m:den>
                      </m:f>
                    </m:oMath>
                  </m:oMathPara>
                </a14:m>
                <a:endParaRPr lang="en-US" sz="3200">
                  <a:latin typeface="Arial" panose="020B0604020202020204" pitchFamily="34" charset="0"/>
                  <a:cs typeface="Arial" panose="020B0604020202020204" pitchFamily="34" charset="0"/>
                </a:endParaRPr>
              </a:p>
            </p:txBody>
          </p:sp>
        </mc:Choice>
        <mc:Fallback>
          <p:sp>
            <p:nvSpPr>
              <p:cNvPr id="7" name="TextBox 6">
                <a:extLst>
                  <a:ext uri="{FF2B5EF4-FFF2-40B4-BE49-F238E27FC236}">
                    <a16:creationId xmlns:a16="http://schemas.microsoft.com/office/drawing/2014/main" id="{54E9F6DA-1DAC-DE31-8B0C-E297D62BE01C}"/>
                  </a:ext>
                </a:extLst>
              </p:cNvPr>
              <p:cNvSpPr txBox="1">
                <a:spLocks noRot="1" noChangeAspect="1" noMove="1" noResize="1" noEditPoints="1" noAdjustHandles="1" noChangeArrowheads="1" noChangeShapeType="1" noTextEdit="1"/>
              </p:cNvSpPr>
              <p:nvPr/>
            </p:nvSpPr>
            <p:spPr>
              <a:xfrm>
                <a:off x="-82446" y="4553897"/>
                <a:ext cx="12097062" cy="2117503"/>
              </a:xfrm>
              <a:prstGeom prst="rect">
                <a:avLst/>
              </a:prstGeom>
              <a:blipFill>
                <a:blip r:embed="rId4"/>
                <a:stretch>
                  <a:fillRect/>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8ACDA859-60FC-C6D5-64C8-DE9FD7B0B56A}"/>
              </a:ext>
            </a:extLst>
          </p:cNvPr>
          <p:cNvSpPr txBox="1"/>
          <p:nvPr/>
        </p:nvSpPr>
        <p:spPr>
          <a:xfrm>
            <a:off x="7757581" y="4256582"/>
            <a:ext cx="2538248" cy="2246769"/>
          </a:xfrm>
          <a:prstGeom prst="rect">
            <a:avLst/>
          </a:prstGeom>
          <a:solidFill>
            <a:schemeClr val="accent1"/>
          </a:solidFill>
        </p:spPr>
        <p:txBody>
          <a:bodyPr wrap="square" rtlCol="0">
            <a:spAutoFit/>
          </a:bodyPr>
          <a:lstStyle/>
          <a:p>
            <a:pPr marL="342900" indent="-342900">
              <a:buAutoNum type="alphaUcPeriod"/>
            </a:pPr>
            <a:r>
              <a:rPr lang="en-US" sz="2800">
                <a:solidFill>
                  <a:schemeClr val="bg1"/>
                </a:solidFill>
              </a:rPr>
              <a:t>67 mg/L</a:t>
            </a:r>
          </a:p>
          <a:p>
            <a:pPr marL="342900" indent="-342900">
              <a:buAutoNum type="alphaUcPeriod"/>
            </a:pPr>
            <a:r>
              <a:rPr lang="en-US" sz="2800">
                <a:solidFill>
                  <a:schemeClr val="bg1"/>
                </a:solidFill>
              </a:rPr>
              <a:t>9.3 </a:t>
            </a:r>
            <a:r>
              <a:rPr lang="en-US" sz="2800" err="1">
                <a:solidFill>
                  <a:schemeClr val="bg1"/>
                </a:solidFill>
              </a:rPr>
              <a:t>lbs</a:t>
            </a:r>
            <a:r>
              <a:rPr lang="en-US" sz="2800">
                <a:solidFill>
                  <a:schemeClr val="bg1"/>
                </a:solidFill>
              </a:rPr>
              <a:t>/day</a:t>
            </a:r>
          </a:p>
          <a:p>
            <a:pPr marL="342900" indent="-342900">
              <a:buAutoNum type="alphaUcPeriod"/>
            </a:pPr>
            <a:r>
              <a:rPr lang="en-US" sz="2800">
                <a:solidFill>
                  <a:schemeClr val="bg1"/>
                </a:solidFill>
              </a:rPr>
              <a:t>6.7 mg/L</a:t>
            </a:r>
          </a:p>
          <a:p>
            <a:pPr marL="342900" indent="-342900">
              <a:buAutoNum type="alphaUcPeriod"/>
            </a:pPr>
            <a:r>
              <a:rPr lang="en-US" sz="2800">
                <a:solidFill>
                  <a:schemeClr val="bg1"/>
                </a:solidFill>
              </a:rPr>
              <a:t>D. 9.3 mg/L</a:t>
            </a:r>
          </a:p>
          <a:p>
            <a:pPr marL="342900" indent="-342900">
              <a:buAutoNum type="alphaUcPeriod"/>
            </a:pPr>
            <a:endParaRPr lang="en-US" sz="2800">
              <a:solidFill>
                <a:schemeClr val="bg1"/>
              </a:solidFill>
            </a:endParaRPr>
          </a:p>
        </p:txBody>
      </p:sp>
    </p:spTree>
    <p:extLst>
      <p:ext uri="{BB962C8B-B14F-4D97-AF65-F5344CB8AC3E}">
        <p14:creationId xmlns:p14="http://schemas.microsoft.com/office/powerpoint/2010/main" val="3881917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flipV="1">
            <a:off x="5107076" y="3768520"/>
            <a:ext cx="1235676" cy="708454"/>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6586861" y="3768520"/>
            <a:ext cx="317240" cy="46518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7277326" y="3244662"/>
            <a:ext cx="970384" cy="98904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955326" y="1906072"/>
            <a:ext cx="2932226"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Chloramines formed (combined chlorine residual)</a:t>
            </a:r>
          </a:p>
        </p:txBody>
      </p:sp>
      <p:cxnSp>
        <p:nvCxnSpPr>
          <p:cNvPr id="16" name="Straight Arrow Connector 15"/>
          <p:cNvCxnSpPr>
            <a:cxnSpLocks/>
          </p:cNvCxnSpPr>
          <p:nvPr/>
        </p:nvCxnSpPr>
        <p:spPr>
          <a:xfrm>
            <a:off x="3251200" y="2944687"/>
            <a:ext cx="2452289" cy="109946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8829778" y="3179605"/>
            <a:ext cx="3937297"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Free chlorine residual increasing</a:t>
            </a: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20"/>
          <p:cNvSpPr/>
          <p:nvPr/>
        </p:nvSpPr>
        <p:spPr>
          <a:xfrm>
            <a:off x="6500699" y="1635945"/>
            <a:ext cx="6135035"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Chloramines are being “destroyed”</a:t>
            </a:r>
          </a:p>
        </p:txBody>
      </p:sp>
      <p:cxnSp>
        <p:nvCxnSpPr>
          <p:cNvPr id="22" name="Straight Arrow Connector 21"/>
          <p:cNvCxnSpPr>
            <a:cxnSpLocks/>
          </p:cNvCxnSpPr>
          <p:nvPr/>
        </p:nvCxnSpPr>
        <p:spPr>
          <a:xfrm flipH="1">
            <a:off x="6801558" y="2166425"/>
            <a:ext cx="552308" cy="168180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cxnSpLocks/>
          </p:cNvCxnSpPr>
          <p:nvPr/>
        </p:nvCxnSpPr>
        <p:spPr>
          <a:xfrm flipH="1">
            <a:off x="8292183" y="3646332"/>
            <a:ext cx="507835"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cxnSpLocks/>
          </p:cNvCxnSpPr>
          <p:nvPr/>
        </p:nvCxnSpPr>
        <p:spPr>
          <a:xfrm flipH="1" flipV="1">
            <a:off x="7182704" y="4382262"/>
            <a:ext cx="301429" cy="98878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6108004" y="5371044"/>
            <a:ext cx="403624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Breakpoint – Chlorine demand of wastewater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satisified</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11" name="Straight Connector 10">
            <a:extLst>
              <a:ext uri="{FF2B5EF4-FFF2-40B4-BE49-F238E27FC236}">
                <a16:creationId xmlns:a16="http://schemas.microsoft.com/office/drawing/2014/main" id="{EFF692C8-2374-2F1D-360A-B118836C09C8}"/>
              </a:ext>
            </a:extLst>
          </p:cNvPr>
          <p:cNvCxnSpPr/>
          <p:nvPr/>
        </p:nvCxnSpPr>
        <p:spPr>
          <a:xfrm>
            <a:off x="4339988" y="2179484"/>
            <a:ext cx="0" cy="2635785"/>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DECB3A9E-C2FE-B548-270B-A83915E3BEC1}"/>
              </a:ext>
            </a:extLst>
          </p:cNvPr>
          <p:cNvCxnSpPr>
            <a:cxnSpLocks/>
          </p:cNvCxnSpPr>
          <p:nvPr/>
        </p:nvCxnSpPr>
        <p:spPr>
          <a:xfrm>
            <a:off x="4339622" y="4815269"/>
            <a:ext cx="409971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CE1D1D4-3403-6D38-A631-4AC93632B98D}"/>
              </a:ext>
            </a:extLst>
          </p:cNvPr>
          <p:cNvCxnSpPr>
            <a:cxnSpLocks/>
          </p:cNvCxnSpPr>
          <p:nvPr/>
        </p:nvCxnSpPr>
        <p:spPr>
          <a:xfrm flipV="1">
            <a:off x="5020205" y="3768520"/>
            <a:ext cx="1412909" cy="708454"/>
          </a:xfrm>
          <a:prstGeom prst="line">
            <a:avLst/>
          </a:prstGeom>
          <a:ln w="12700"/>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B6896C2B-5B4F-01A5-ABA7-219DC327DAA2}"/>
              </a:ext>
            </a:extLst>
          </p:cNvPr>
          <p:cNvCxnSpPr>
            <a:cxnSpLocks/>
          </p:cNvCxnSpPr>
          <p:nvPr/>
        </p:nvCxnSpPr>
        <p:spPr>
          <a:xfrm>
            <a:off x="6586861" y="3768520"/>
            <a:ext cx="398988" cy="465185"/>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FB2616E7-7424-28F1-418E-C3B0C377C727}"/>
              </a:ext>
            </a:extLst>
          </p:cNvPr>
          <p:cNvCxnSpPr>
            <a:cxnSpLocks/>
          </p:cNvCxnSpPr>
          <p:nvPr/>
        </p:nvCxnSpPr>
        <p:spPr>
          <a:xfrm flipV="1">
            <a:off x="7277326" y="3380720"/>
            <a:ext cx="1162009" cy="85298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Arc 31">
            <a:extLst>
              <a:ext uri="{FF2B5EF4-FFF2-40B4-BE49-F238E27FC236}">
                <a16:creationId xmlns:a16="http://schemas.microsoft.com/office/drawing/2014/main" id="{F1711199-66D8-2195-7DA5-5B8ECDD70172}"/>
              </a:ext>
            </a:extLst>
          </p:cNvPr>
          <p:cNvSpPr/>
          <p:nvPr/>
        </p:nvSpPr>
        <p:spPr>
          <a:xfrm rot="19084049">
            <a:off x="6366496" y="3744436"/>
            <a:ext cx="268406" cy="257193"/>
          </a:xfrm>
          <a:prstGeom prst="arc">
            <a:avLst/>
          </a:prstGeom>
          <a:ln w="12700"/>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Arc 32">
            <a:extLst>
              <a:ext uri="{FF2B5EF4-FFF2-40B4-BE49-F238E27FC236}">
                <a16:creationId xmlns:a16="http://schemas.microsoft.com/office/drawing/2014/main" id="{0F15859D-B55B-1107-F739-30998115AF45}"/>
              </a:ext>
            </a:extLst>
          </p:cNvPr>
          <p:cNvSpPr/>
          <p:nvPr/>
        </p:nvSpPr>
        <p:spPr>
          <a:xfrm rot="7996407">
            <a:off x="6918697" y="3858941"/>
            <a:ext cx="392017" cy="451632"/>
          </a:xfrm>
          <a:prstGeom prst="arc">
            <a:avLst/>
          </a:prstGeom>
          <a:ln w="12700"/>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TextBox 40">
            <a:extLst>
              <a:ext uri="{FF2B5EF4-FFF2-40B4-BE49-F238E27FC236}">
                <a16:creationId xmlns:a16="http://schemas.microsoft.com/office/drawing/2014/main" id="{CA04B6DF-D020-EAA8-6512-475B11F9C644}"/>
              </a:ext>
            </a:extLst>
          </p:cNvPr>
          <p:cNvSpPr txBox="1"/>
          <p:nvPr/>
        </p:nvSpPr>
        <p:spPr>
          <a:xfrm>
            <a:off x="311783" y="10690"/>
            <a:ext cx="860332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prstClr val="white"/>
                </a:solidFill>
                <a:effectLst/>
                <a:uLnTx/>
                <a:uFillTx/>
                <a:latin typeface="Helvetica" panose="020B0604020202020204" pitchFamily="34" charset="0"/>
                <a:ea typeface="+mn-ea"/>
                <a:cs typeface="Helvetica" panose="020B0604020202020204" pitchFamily="34" charset="0"/>
              </a:rPr>
              <a:t>Breakpoint Chlorination</a:t>
            </a:r>
          </a:p>
        </p:txBody>
      </p:sp>
      <p:sp>
        <p:nvSpPr>
          <p:cNvPr id="44" name="TextBox 43">
            <a:extLst>
              <a:ext uri="{FF2B5EF4-FFF2-40B4-BE49-F238E27FC236}">
                <a16:creationId xmlns:a16="http://schemas.microsoft.com/office/drawing/2014/main" id="{567F5368-FEE5-17F0-3732-C006DEC272C0}"/>
              </a:ext>
            </a:extLst>
          </p:cNvPr>
          <p:cNvSpPr txBox="1"/>
          <p:nvPr/>
        </p:nvSpPr>
        <p:spPr>
          <a:xfrm rot="16200000">
            <a:off x="2012382" y="2561557"/>
            <a:ext cx="395412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Total Chlorine residual (ppm)</a:t>
            </a:r>
          </a:p>
        </p:txBody>
      </p:sp>
      <p:sp>
        <p:nvSpPr>
          <p:cNvPr id="45" name="TextBox 44">
            <a:extLst>
              <a:ext uri="{FF2B5EF4-FFF2-40B4-BE49-F238E27FC236}">
                <a16:creationId xmlns:a16="http://schemas.microsoft.com/office/drawing/2014/main" id="{5C00C139-B362-F0ED-728C-4893BF3FC7E0}"/>
              </a:ext>
            </a:extLst>
          </p:cNvPr>
          <p:cNvSpPr txBox="1"/>
          <p:nvPr/>
        </p:nvSpPr>
        <p:spPr>
          <a:xfrm>
            <a:off x="4619681" y="4968715"/>
            <a:ext cx="395412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Chlorine added (ppm)</a:t>
            </a:r>
          </a:p>
        </p:txBody>
      </p:sp>
      <p:sp>
        <p:nvSpPr>
          <p:cNvPr id="46" name="TextBox 45">
            <a:extLst>
              <a:ext uri="{FF2B5EF4-FFF2-40B4-BE49-F238E27FC236}">
                <a16:creationId xmlns:a16="http://schemas.microsoft.com/office/drawing/2014/main" id="{D26D4A2C-7AA9-B10D-8063-109786C9DCA9}"/>
              </a:ext>
            </a:extLst>
          </p:cNvPr>
          <p:cNvSpPr txBox="1"/>
          <p:nvPr/>
        </p:nvSpPr>
        <p:spPr>
          <a:xfrm>
            <a:off x="4153235" y="4742981"/>
            <a:ext cx="24331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0</a:t>
            </a:r>
          </a:p>
        </p:txBody>
      </p:sp>
      <p:sp>
        <p:nvSpPr>
          <p:cNvPr id="47" name="TextBox 46">
            <a:extLst>
              <a:ext uri="{FF2B5EF4-FFF2-40B4-BE49-F238E27FC236}">
                <a16:creationId xmlns:a16="http://schemas.microsoft.com/office/drawing/2014/main" id="{7C741DA7-E4A1-9598-389B-E7ABE614ABEA}"/>
              </a:ext>
            </a:extLst>
          </p:cNvPr>
          <p:cNvSpPr txBox="1"/>
          <p:nvPr/>
        </p:nvSpPr>
        <p:spPr>
          <a:xfrm>
            <a:off x="5029200" y="4800600"/>
            <a:ext cx="24331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1</a:t>
            </a:r>
          </a:p>
        </p:txBody>
      </p:sp>
      <p:sp>
        <p:nvSpPr>
          <p:cNvPr id="48" name="TextBox 47">
            <a:extLst>
              <a:ext uri="{FF2B5EF4-FFF2-40B4-BE49-F238E27FC236}">
                <a16:creationId xmlns:a16="http://schemas.microsoft.com/office/drawing/2014/main" id="{00D6108D-E321-497F-EF3A-57D3351002E4}"/>
              </a:ext>
            </a:extLst>
          </p:cNvPr>
          <p:cNvSpPr txBox="1"/>
          <p:nvPr/>
        </p:nvSpPr>
        <p:spPr>
          <a:xfrm>
            <a:off x="5943600" y="4800600"/>
            <a:ext cx="24331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2</a:t>
            </a:r>
          </a:p>
        </p:txBody>
      </p:sp>
      <p:sp>
        <p:nvSpPr>
          <p:cNvPr id="49" name="TextBox 48">
            <a:extLst>
              <a:ext uri="{FF2B5EF4-FFF2-40B4-BE49-F238E27FC236}">
                <a16:creationId xmlns:a16="http://schemas.microsoft.com/office/drawing/2014/main" id="{3A7571DD-3080-FD1B-7E55-6F9F80582C6F}"/>
              </a:ext>
            </a:extLst>
          </p:cNvPr>
          <p:cNvSpPr txBox="1"/>
          <p:nvPr/>
        </p:nvSpPr>
        <p:spPr>
          <a:xfrm>
            <a:off x="6858000" y="4800600"/>
            <a:ext cx="24331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3</a:t>
            </a:r>
          </a:p>
        </p:txBody>
      </p:sp>
      <p:sp>
        <p:nvSpPr>
          <p:cNvPr id="51" name="TextBox 50">
            <a:extLst>
              <a:ext uri="{FF2B5EF4-FFF2-40B4-BE49-F238E27FC236}">
                <a16:creationId xmlns:a16="http://schemas.microsoft.com/office/drawing/2014/main" id="{5A4A1DD8-5709-F347-8B78-11FF2FABED89}"/>
              </a:ext>
            </a:extLst>
          </p:cNvPr>
          <p:cNvSpPr txBox="1"/>
          <p:nvPr/>
        </p:nvSpPr>
        <p:spPr>
          <a:xfrm>
            <a:off x="4109747" y="3891230"/>
            <a:ext cx="24331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1</a:t>
            </a:r>
          </a:p>
        </p:txBody>
      </p:sp>
      <p:sp>
        <p:nvSpPr>
          <p:cNvPr id="52" name="TextBox 51">
            <a:extLst>
              <a:ext uri="{FF2B5EF4-FFF2-40B4-BE49-F238E27FC236}">
                <a16:creationId xmlns:a16="http://schemas.microsoft.com/office/drawing/2014/main" id="{89D3048C-F1DC-D4CF-CCCE-9940E8456A93}"/>
              </a:ext>
            </a:extLst>
          </p:cNvPr>
          <p:cNvSpPr txBox="1"/>
          <p:nvPr/>
        </p:nvSpPr>
        <p:spPr>
          <a:xfrm>
            <a:off x="4100743" y="3146195"/>
            <a:ext cx="24331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2</a:t>
            </a:r>
          </a:p>
        </p:txBody>
      </p:sp>
      <p:sp>
        <p:nvSpPr>
          <p:cNvPr id="53" name="TextBox 52">
            <a:extLst>
              <a:ext uri="{FF2B5EF4-FFF2-40B4-BE49-F238E27FC236}">
                <a16:creationId xmlns:a16="http://schemas.microsoft.com/office/drawing/2014/main" id="{4C70AFE7-45C5-D6DD-0897-4F3DBE863DD4}"/>
              </a:ext>
            </a:extLst>
          </p:cNvPr>
          <p:cNvSpPr txBox="1"/>
          <p:nvPr/>
        </p:nvSpPr>
        <p:spPr>
          <a:xfrm>
            <a:off x="4115288" y="2403304"/>
            <a:ext cx="24331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3</a:t>
            </a:r>
          </a:p>
        </p:txBody>
      </p:sp>
      <p:sp>
        <p:nvSpPr>
          <p:cNvPr id="4" name="TextBox 3">
            <a:extLst>
              <a:ext uri="{FF2B5EF4-FFF2-40B4-BE49-F238E27FC236}">
                <a16:creationId xmlns:a16="http://schemas.microsoft.com/office/drawing/2014/main" id="{A6A80013-740E-45C7-CFF2-D9530A016139}"/>
              </a:ext>
            </a:extLst>
          </p:cNvPr>
          <p:cNvSpPr txBox="1"/>
          <p:nvPr/>
        </p:nvSpPr>
        <p:spPr>
          <a:xfrm>
            <a:off x="7772400" y="4800600"/>
            <a:ext cx="24331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4</a:t>
            </a:r>
          </a:p>
        </p:txBody>
      </p:sp>
      <p:cxnSp>
        <p:nvCxnSpPr>
          <p:cNvPr id="5" name="Straight Connector 4">
            <a:extLst>
              <a:ext uri="{FF2B5EF4-FFF2-40B4-BE49-F238E27FC236}">
                <a16:creationId xmlns:a16="http://schemas.microsoft.com/office/drawing/2014/main" id="{8CDC2AE7-C049-26A8-91DC-C2260A879245}"/>
              </a:ext>
            </a:extLst>
          </p:cNvPr>
          <p:cNvCxnSpPr>
            <a:cxnSpLocks/>
          </p:cNvCxnSpPr>
          <p:nvPr/>
        </p:nvCxnSpPr>
        <p:spPr>
          <a:xfrm flipV="1">
            <a:off x="4348456" y="4476974"/>
            <a:ext cx="680744" cy="15850"/>
          </a:xfrm>
          <a:prstGeom prst="line">
            <a:avLst/>
          </a:prstGeom>
          <a:ln w="12700"/>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80EB7D13-E283-CAC0-D518-5C9C0EE13056}"/>
              </a:ext>
            </a:extLst>
          </p:cNvPr>
          <p:cNvCxnSpPr>
            <a:cxnSpLocks/>
          </p:cNvCxnSpPr>
          <p:nvPr/>
        </p:nvCxnSpPr>
        <p:spPr>
          <a:xfrm>
            <a:off x="7114705" y="4322301"/>
            <a:ext cx="14313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598110DD-9648-1191-84E2-DFA66BBC77A0}"/>
              </a:ext>
            </a:extLst>
          </p:cNvPr>
          <p:cNvCxnSpPr/>
          <p:nvPr/>
        </p:nvCxnSpPr>
        <p:spPr>
          <a:xfrm>
            <a:off x="8247710" y="4382262"/>
            <a:ext cx="0" cy="360719"/>
          </a:xfrm>
          <a:prstGeom prst="straightConnector1">
            <a:avLst/>
          </a:prstGeom>
          <a:ln w="317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F066D59B-44E0-C5AC-38F4-72F4B1035986}"/>
              </a:ext>
            </a:extLst>
          </p:cNvPr>
          <p:cNvCxnSpPr>
            <a:cxnSpLocks/>
          </p:cNvCxnSpPr>
          <p:nvPr/>
        </p:nvCxnSpPr>
        <p:spPr>
          <a:xfrm>
            <a:off x="8360696" y="3497376"/>
            <a:ext cx="2099" cy="691371"/>
          </a:xfrm>
          <a:prstGeom prst="straightConnector1">
            <a:avLst/>
          </a:prstGeom>
          <a:ln w="31750">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686F3CED-824D-1541-0FFC-1590D85F5B54}"/>
              </a:ext>
            </a:extLst>
          </p:cNvPr>
          <p:cNvSpPr/>
          <p:nvPr/>
        </p:nvSpPr>
        <p:spPr>
          <a:xfrm>
            <a:off x="8330936" y="3612228"/>
            <a:ext cx="181331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Free residual</a:t>
            </a: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74BC9CA2-F249-5818-A38F-B69CE6CCF69B}"/>
              </a:ext>
            </a:extLst>
          </p:cNvPr>
          <p:cNvSpPr/>
          <p:nvPr/>
        </p:nvSpPr>
        <p:spPr>
          <a:xfrm>
            <a:off x="8272340" y="4356552"/>
            <a:ext cx="255479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Combined residual</a:t>
            </a: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37" name="Straight Arrow Connector 36">
            <a:extLst>
              <a:ext uri="{FF2B5EF4-FFF2-40B4-BE49-F238E27FC236}">
                <a16:creationId xmlns:a16="http://schemas.microsoft.com/office/drawing/2014/main" id="{9C5E09E7-BB22-9B96-B396-0976D6E270A9}"/>
              </a:ext>
            </a:extLst>
          </p:cNvPr>
          <p:cNvCxnSpPr>
            <a:cxnSpLocks/>
          </p:cNvCxnSpPr>
          <p:nvPr/>
        </p:nvCxnSpPr>
        <p:spPr>
          <a:xfrm>
            <a:off x="8537709" y="3380720"/>
            <a:ext cx="36096" cy="1399726"/>
          </a:xfrm>
          <a:prstGeom prst="straightConnector1">
            <a:avLst/>
          </a:prstGeom>
          <a:ln w="31750">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263E1746-6FC8-FFE4-8725-8A4400DD7E20}"/>
              </a:ext>
            </a:extLst>
          </p:cNvPr>
          <p:cNvSpPr/>
          <p:nvPr/>
        </p:nvSpPr>
        <p:spPr>
          <a:xfrm>
            <a:off x="8693637" y="3913313"/>
            <a:ext cx="1874555"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Total residual</a:t>
            </a: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4493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16"/>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14">
                                            <p:txEl>
                                              <p:pRg st="0" end="0"/>
                                            </p:txEl>
                                          </p:spTgt>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22"/>
                                        </p:tgtEl>
                                        <p:attrNameLst>
                                          <p:attrName>style.visibility</p:attrName>
                                        </p:attrNameLst>
                                      </p:cBhvr>
                                      <p:to>
                                        <p:strVal val="hidden"/>
                                      </p:to>
                                    </p:set>
                                  </p:childTnLst>
                                </p:cTn>
                              </p:par>
                              <p:par>
                                <p:cTn id="35" presetID="1" presetClass="exit" presetSubtype="0" fill="hold" grpId="0" nodeType="withEffect">
                                  <p:stCondLst>
                                    <p:cond delay="0"/>
                                  </p:stCondLst>
                                  <p:childTnLst>
                                    <p:set>
                                      <p:cBhvr>
                                        <p:cTn id="36" dur="1" fill="hold">
                                          <p:stCondLst>
                                            <p:cond delay="0"/>
                                          </p:stCondLst>
                                        </p:cTn>
                                        <p:tgtEl>
                                          <p:spTgt spid="21">
                                            <p:txEl>
                                              <p:pRg st="0" end="0"/>
                                            </p:txEl>
                                          </p:spTgt>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30"/>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34"/>
                                        </p:tgtEl>
                                        <p:attrNameLst>
                                          <p:attrName>style.visibility</p:attrName>
                                        </p:attrNameLst>
                                      </p:cBhvr>
                                      <p:to>
                                        <p:strVal val="hidden"/>
                                      </p:to>
                                    </p:set>
                                  </p:childTnLst>
                                </p:cTn>
                              </p:par>
                              <p:par>
                                <p:cTn id="41" presetID="1" presetClass="exit" presetSubtype="0" fill="hold" nodeType="withEffect">
                                  <p:stCondLst>
                                    <p:cond delay="0"/>
                                  </p:stCondLst>
                                  <p:childTnLst>
                                    <p:set>
                                      <p:cBhvr>
                                        <p:cTn id="42" dur="1" fill="hold">
                                          <p:stCondLst>
                                            <p:cond delay="0"/>
                                          </p:stCondLst>
                                        </p:cTn>
                                        <p:tgtEl>
                                          <p:spTgt spid="25"/>
                                        </p:tgtEl>
                                        <p:attrNameLst>
                                          <p:attrName>style.visibility</p:attrName>
                                        </p:attrNameLst>
                                      </p:cBhvr>
                                      <p:to>
                                        <p:strVal val="hidden"/>
                                      </p:to>
                                    </p:set>
                                  </p:childTnLst>
                                </p:cTn>
                              </p:par>
                              <p:par>
                                <p:cTn id="43" presetID="1" presetClass="exit" presetSubtype="0" fill="hold" grpId="0" nodeType="withEffect">
                                  <p:stCondLst>
                                    <p:cond delay="0"/>
                                  </p:stCondLst>
                                  <p:childTnLst>
                                    <p:set>
                                      <p:cBhvr>
                                        <p:cTn id="44" dur="1" fill="hold">
                                          <p:stCondLst>
                                            <p:cond delay="0"/>
                                          </p:stCondLst>
                                        </p:cTn>
                                        <p:tgtEl>
                                          <p:spTgt spid="20">
                                            <p:txEl>
                                              <p:pRg st="0" end="0"/>
                                            </p:txEl>
                                          </p:spTgt>
                                        </p:tgtEl>
                                        <p:attrNameLst>
                                          <p:attrName>style.visibility</p:attrName>
                                        </p:attrNameLst>
                                      </p:cBhvr>
                                      <p:to>
                                        <p:strVal val="hidden"/>
                                      </p:to>
                                    </p:set>
                                  </p:childTnLst>
                                </p:cTn>
                              </p:par>
                              <p:par>
                                <p:cTn id="45" presetID="1" presetClass="entr" presetSubtype="0" fill="hold" nodeType="with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5">
                                            <p:txEl>
                                              <p:pRg st="0" end="0"/>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6">
                                            <p:txEl>
                                              <p:pRg st="0" end="0"/>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8">
                                            <p:txEl>
                                              <p:pRg st="0" end="0"/>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7"/>
                                        </p:tgtEl>
                                        <p:attrNameLst>
                                          <p:attrName>style.visibility</p:attrName>
                                        </p:attrNameLst>
                                      </p:cBhvr>
                                      <p:to>
                                        <p:strVal val="visible"/>
                                      </p:to>
                                    </p:set>
                                  </p:childTnLst>
                                </p:cTn>
                              </p:par>
                              <p:par>
                                <p:cTn id="61" presetID="1" presetClass="exit" presetSubtype="0" fill="hold" grpId="0" nodeType="withEffect">
                                  <p:stCondLst>
                                    <p:cond delay="0"/>
                                  </p:stCondLst>
                                  <p:childTnLst>
                                    <p:set>
                                      <p:cBhvr>
                                        <p:cTn id="62" dur="1" fill="hold">
                                          <p:stCondLst>
                                            <p:cond delay="0"/>
                                          </p:stCondLst>
                                        </p:cTn>
                                        <p:tgtEl>
                                          <p:spTgt spid="35">
                                            <p:txEl>
                                              <p:pRg st="0" end="0"/>
                                            </p:txEl>
                                          </p:spTgt>
                                        </p:tgtEl>
                                        <p:attrNameLst>
                                          <p:attrName>style.visibility</p:attrName>
                                        </p:attrNameLst>
                                      </p:cBhvr>
                                      <p:to>
                                        <p:strVal val="hidden"/>
                                      </p:to>
                                    </p:set>
                                  </p:childTnLst>
                                </p:cTn>
                              </p:par>
                              <p:par>
                                <p:cTn id="63" presetID="1" presetClass="exit" presetSubtype="0" fill="hold" grpId="0" nodeType="withEffect">
                                  <p:stCondLst>
                                    <p:cond delay="0"/>
                                  </p:stCondLst>
                                  <p:childTnLst>
                                    <p:set>
                                      <p:cBhvr>
                                        <p:cTn id="64" dur="1" fill="hold">
                                          <p:stCondLst>
                                            <p:cond delay="0"/>
                                          </p:stCondLst>
                                        </p:cTn>
                                        <p:tgtEl>
                                          <p:spTgt spid="36">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allAtOnce"/>
      <p:bldP spid="20" grpId="0" build="allAtOnce"/>
      <p:bldP spid="21" grpId="0" build="allAtOnce"/>
      <p:bldP spid="34" grpId="0"/>
      <p:bldP spid="34" grpId="1"/>
      <p:bldP spid="35" grpId="0" build="allAtOnce"/>
      <p:bldP spid="36" grpId="0" build="allAtOnce"/>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7ACED1F-A629-455F-9EF9-C90BA186E8AF}"/>
              </a:ext>
            </a:extLst>
          </p:cNvPr>
          <p:cNvSpPr>
            <a:spLocks noGrp="1"/>
          </p:cNvSpPr>
          <p:nvPr>
            <p:ph type="title"/>
          </p:nvPr>
        </p:nvSpPr>
        <p:spPr>
          <a:xfrm>
            <a:off x="0" y="0"/>
            <a:ext cx="10515600" cy="1049215"/>
          </a:xfrm>
        </p:spPr>
        <p:txBody>
          <a:bodyPr/>
          <a:lstStyle/>
          <a:p>
            <a:r>
              <a:rPr lang="en-US">
                <a:solidFill>
                  <a:schemeClr val="bg1"/>
                </a:solidFill>
                <a:latin typeface="Arial" panose="020B0604020202020204" pitchFamily="34" charset="0"/>
                <a:cs typeface="Arial" panose="020B0604020202020204" pitchFamily="34" charset="0"/>
              </a:rPr>
              <a:t>Dosing Calculator</a:t>
            </a:r>
          </a:p>
        </p:txBody>
      </p:sp>
      <p:pic>
        <p:nvPicPr>
          <p:cNvPr id="7" name="Content Placeholder 6">
            <a:extLst>
              <a:ext uri="{FF2B5EF4-FFF2-40B4-BE49-F238E27FC236}">
                <a16:creationId xmlns:a16="http://schemas.microsoft.com/office/drawing/2014/main" id="{0102BC7D-5641-056A-138E-DC73581EF896}"/>
              </a:ext>
            </a:extLst>
          </p:cNvPr>
          <p:cNvPicPr>
            <a:picLocks noGrp="1" noChangeAspect="1"/>
          </p:cNvPicPr>
          <p:nvPr>
            <p:ph idx="1"/>
          </p:nvPr>
        </p:nvPicPr>
        <p:blipFill>
          <a:blip r:embed="rId3"/>
          <a:stretch>
            <a:fillRect/>
          </a:stretch>
        </p:blipFill>
        <p:spPr>
          <a:xfrm>
            <a:off x="1751582" y="852365"/>
            <a:ext cx="8852918" cy="5797900"/>
          </a:xfrm>
          <a:prstGeom prst="rect">
            <a:avLst/>
          </a:prstGeom>
        </p:spPr>
      </p:pic>
      <p:sp>
        <p:nvSpPr>
          <p:cNvPr id="8" name="Rectangle 7">
            <a:extLst>
              <a:ext uri="{FF2B5EF4-FFF2-40B4-BE49-F238E27FC236}">
                <a16:creationId xmlns:a16="http://schemas.microsoft.com/office/drawing/2014/main" id="{6A0E940C-F448-EE8A-AF64-C1C72FF63E7A}"/>
              </a:ext>
            </a:extLst>
          </p:cNvPr>
          <p:cNvSpPr/>
          <p:nvPr/>
        </p:nvSpPr>
        <p:spPr>
          <a:xfrm>
            <a:off x="2673350" y="1219200"/>
            <a:ext cx="876300" cy="682380"/>
          </a:xfrm>
          <a:prstGeom prst="rect">
            <a:avLst/>
          </a:prstGeom>
          <a:solidFill>
            <a:schemeClr val="accent4">
              <a:alpha val="40000"/>
            </a:schemeClr>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7A05AAF-E3B8-E5AC-5576-C9FDAF31700B}"/>
              </a:ext>
            </a:extLst>
          </p:cNvPr>
          <p:cNvSpPr/>
          <p:nvPr/>
        </p:nvSpPr>
        <p:spPr>
          <a:xfrm>
            <a:off x="3595117" y="1125710"/>
            <a:ext cx="1276559" cy="775869"/>
          </a:xfrm>
          <a:prstGeom prst="rect">
            <a:avLst/>
          </a:prstGeom>
          <a:solidFill>
            <a:schemeClr val="accent4">
              <a:alpha val="40000"/>
            </a:schemeClr>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DF96E47-1FFD-AC69-F266-BEC6FDFE0983}"/>
              </a:ext>
            </a:extLst>
          </p:cNvPr>
          <p:cNvSpPr/>
          <p:nvPr/>
        </p:nvSpPr>
        <p:spPr>
          <a:xfrm>
            <a:off x="4990892" y="1125710"/>
            <a:ext cx="1038511" cy="775868"/>
          </a:xfrm>
          <a:prstGeom prst="rect">
            <a:avLst/>
          </a:prstGeom>
          <a:solidFill>
            <a:schemeClr val="accent4">
              <a:alpha val="40000"/>
            </a:schemeClr>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C5385E4-0F0D-7CA0-5DDA-C47393FABF55}"/>
              </a:ext>
            </a:extLst>
          </p:cNvPr>
          <p:cNvSpPr/>
          <p:nvPr/>
        </p:nvSpPr>
        <p:spPr>
          <a:xfrm>
            <a:off x="6162598" y="1125710"/>
            <a:ext cx="1252494" cy="775868"/>
          </a:xfrm>
          <a:prstGeom prst="rect">
            <a:avLst/>
          </a:prstGeom>
          <a:solidFill>
            <a:schemeClr val="accent4">
              <a:alpha val="40000"/>
            </a:schemeClr>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6257E8E-CD00-509F-D7CB-5A86A441125B}"/>
              </a:ext>
            </a:extLst>
          </p:cNvPr>
          <p:cNvSpPr/>
          <p:nvPr/>
        </p:nvSpPr>
        <p:spPr>
          <a:xfrm>
            <a:off x="2673350" y="3073872"/>
            <a:ext cx="876300" cy="775868"/>
          </a:xfrm>
          <a:prstGeom prst="rect">
            <a:avLst/>
          </a:prstGeom>
          <a:solidFill>
            <a:schemeClr val="accent4">
              <a:alpha val="40000"/>
            </a:schemeClr>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AFA8F53-BC39-F8B9-48AD-DF99315A9AB6}"/>
              </a:ext>
            </a:extLst>
          </p:cNvPr>
          <p:cNvSpPr/>
          <p:nvPr/>
        </p:nvSpPr>
        <p:spPr>
          <a:xfrm>
            <a:off x="4931175" y="3073872"/>
            <a:ext cx="2576126" cy="775868"/>
          </a:xfrm>
          <a:prstGeom prst="rect">
            <a:avLst/>
          </a:prstGeom>
          <a:solidFill>
            <a:schemeClr val="accent4">
              <a:alpha val="40000"/>
            </a:schemeClr>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9C930C0-8F9D-0493-40B7-5E3B2CBEFE7A}"/>
              </a:ext>
            </a:extLst>
          </p:cNvPr>
          <p:cNvSpPr/>
          <p:nvPr/>
        </p:nvSpPr>
        <p:spPr>
          <a:xfrm>
            <a:off x="9080500" y="3073872"/>
            <a:ext cx="1435100" cy="775868"/>
          </a:xfrm>
          <a:prstGeom prst="rect">
            <a:avLst/>
          </a:prstGeom>
          <a:solidFill>
            <a:schemeClr val="accent4">
              <a:alpha val="40000"/>
            </a:schemeClr>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61BD1BE-FF33-CCCC-51A2-258ABD231C9F}"/>
              </a:ext>
            </a:extLst>
          </p:cNvPr>
          <p:cNvSpPr/>
          <p:nvPr/>
        </p:nvSpPr>
        <p:spPr>
          <a:xfrm>
            <a:off x="3595118" y="3073872"/>
            <a:ext cx="1276558" cy="775868"/>
          </a:xfrm>
          <a:prstGeom prst="rect">
            <a:avLst/>
          </a:prstGeom>
          <a:solidFill>
            <a:srgbClr val="92D050">
              <a:alpha val="40000"/>
            </a:srgbClr>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3E25B2F-972E-71C1-B87B-236223E463B0}"/>
              </a:ext>
            </a:extLst>
          </p:cNvPr>
          <p:cNvSpPr/>
          <p:nvPr/>
        </p:nvSpPr>
        <p:spPr>
          <a:xfrm>
            <a:off x="7667352" y="3073872"/>
            <a:ext cx="1346617" cy="775868"/>
          </a:xfrm>
          <a:prstGeom prst="rect">
            <a:avLst/>
          </a:prstGeom>
          <a:solidFill>
            <a:srgbClr val="92D050">
              <a:alpha val="40000"/>
            </a:srgbClr>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F7F3700-5167-5748-CAA8-C534D46CCB69}"/>
              </a:ext>
            </a:extLst>
          </p:cNvPr>
          <p:cNvSpPr/>
          <p:nvPr/>
        </p:nvSpPr>
        <p:spPr>
          <a:xfrm>
            <a:off x="2615784" y="5022032"/>
            <a:ext cx="4891516" cy="852365"/>
          </a:xfrm>
          <a:prstGeom prst="rect">
            <a:avLst/>
          </a:prstGeom>
          <a:solidFill>
            <a:schemeClr val="accent4">
              <a:alpha val="40000"/>
            </a:schemeClr>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62022A9-7526-A419-0435-213214E3B60C}"/>
              </a:ext>
            </a:extLst>
          </p:cNvPr>
          <p:cNvSpPr/>
          <p:nvPr/>
        </p:nvSpPr>
        <p:spPr>
          <a:xfrm>
            <a:off x="7587521" y="5022031"/>
            <a:ext cx="2852897" cy="852365"/>
          </a:xfrm>
          <a:prstGeom prst="rect">
            <a:avLst/>
          </a:prstGeom>
          <a:solidFill>
            <a:srgbClr val="92D050">
              <a:alpha val="40000"/>
            </a:srgbClr>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6676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21" grpId="0" animBg="1"/>
      <p:bldP spid="2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13EA2-585D-694E-3768-C420210480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8E08AF-3113-E6E7-996D-6F2FAE9CD23A}"/>
              </a:ext>
            </a:extLst>
          </p:cNvPr>
          <p:cNvSpPr>
            <a:spLocks noGrp="1"/>
          </p:cNvSpPr>
          <p:nvPr>
            <p:ph type="title"/>
          </p:nvPr>
        </p:nvSpPr>
        <p:spPr/>
        <p:txBody>
          <a:bodyPr/>
          <a:lstStyle/>
          <a:p>
            <a:r>
              <a:rPr lang="en-US"/>
              <a:t>Chlorine Feed Rate Calculations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E3FF0931-B8F1-2BFE-DFCF-7C8D27824EE7}"/>
                  </a:ext>
                </a:extLst>
              </p:cNvPr>
              <p:cNvSpPr>
                <a:spLocks noGrp="1"/>
              </p:cNvSpPr>
              <p:nvPr>
                <p:ph idx="1"/>
              </p:nvPr>
            </p:nvSpPr>
            <p:spPr>
              <a:xfrm>
                <a:off x="838199" y="1325563"/>
                <a:ext cx="10515600" cy="4981894"/>
              </a:xfrm>
              <a:solidFill>
                <a:schemeClr val="bg1">
                  <a:alpha val="85000"/>
                </a:schemeClr>
              </a:solidFill>
            </p:spPr>
            <p:txBody>
              <a:bodyPr>
                <a:normAutofit/>
              </a:bodyPr>
              <a:lstStyle/>
              <a:p>
                <a:pPr marL="0" indent="0">
                  <a:buNone/>
                </a:pPr>
                <a:endParaRPr lang="en-US" sz="2400"/>
              </a:p>
              <a:p>
                <a:pPr marL="0" indent="0">
                  <a:lnSpc>
                    <a:spcPct val="200000"/>
                  </a:lnSpc>
                  <a:buNone/>
                </a:pPr>
                <a14:m>
                  <m:oMathPara xmlns:m="http://schemas.openxmlformats.org/officeDocument/2006/math">
                    <m:oMathParaPr>
                      <m:jc m:val="centerGroup"/>
                    </m:oMathParaPr>
                    <m:oMath xmlns:m="http://schemas.openxmlformats.org/officeDocument/2006/math">
                      <m:r>
                        <m:rPr>
                          <m:sty m:val="p"/>
                        </m:rPr>
                        <a:rPr lang="en-US" sz="2400" i="0">
                          <a:latin typeface="Cambria Math" panose="02040503050406030204" pitchFamily="18" charset="0"/>
                        </a:rPr>
                        <m:t>Chlorine</m:t>
                      </m:r>
                      <m:r>
                        <a:rPr lang="en-US" sz="2400" i="0">
                          <a:latin typeface="Cambria Math" panose="02040503050406030204" pitchFamily="18" charset="0"/>
                        </a:rPr>
                        <m:t> </m:t>
                      </m:r>
                      <m:r>
                        <m:rPr>
                          <m:sty m:val="p"/>
                        </m:rPr>
                        <a:rPr lang="en-US" sz="2400" b="0" i="0" smtClean="0">
                          <a:latin typeface="Cambria Math" panose="02040503050406030204" pitchFamily="18" charset="0"/>
                        </a:rPr>
                        <m:t>f</m:t>
                      </m:r>
                      <m:r>
                        <m:rPr>
                          <m:sty m:val="p"/>
                        </m:rPr>
                        <a:rPr lang="en-US" sz="2400" i="0">
                          <a:latin typeface="Cambria Math" panose="02040503050406030204" pitchFamily="18" charset="0"/>
                        </a:rPr>
                        <m:t>eed</m:t>
                      </m:r>
                      <m:r>
                        <a:rPr lang="en-US" sz="2400" i="0">
                          <a:latin typeface="Cambria Math" panose="02040503050406030204" pitchFamily="18" charset="0"/>
                        </a:rPr>
                        <m:t> </m:t>
                      </m:r>
                      <m:r>
                        <m:rPr>
                          <m:sty m:val="p"/>
                        </m:rPr>
                        <a:rPr lang="en-US" sz="2400" b="0" i="0" smtClean="0">
                          <a:latin typeface="Cambria Math" panose="02040503050406030204" pitchFamily="18" charset="0"/>
                        </a:rPr>
                        <m:t>r</m:t>
                      </m:r>
                      <m:r>
                        <m:rPr>
                          <m:sty m:val="p"/>
                        </m:rPr>
                        <a:rPr lang="en-US" sz="2400" i="0">
                          <a:latin typeface="Cambria Math" panose="02040503050406030204" pitchFamily="18" charset="0"/>
                        </a:rPr>
                        <m:t>ate</m:t>
                      </m:r>
                      <m:d>
                        <m:dPr>
                          <m:ctrlPr>
                            <a:rPr lang="en-US" sz="2400" i="1">
                              <a:latin typeface="Cambria Math" panose="02040503050406030204" pitchFamily="18" charset="0"/>
                            </a:rPr>
                          </m:ctrlPr>
                        </m:dPr>
                        <m:e>
                          <m:r>
                            <m:rPr>
                              <m:sty m:val="p"/>
                            </m:rPr>
                            <a:rPr lang="en-US" sz="2400" b="0" i="0" smtClean="0">
                              <a:latin typeface="Cambria Math" panose="02040503050406030204" pitchFamily="18" charset="0"/>
                            </a:rPr>
                            <m:t>lbs</m:t>
                          </m:r>
                          <m:r>
                            <a:rPr lang="en-US" sz="2400" b="0" i="0" smtClean="0">
                              <a:latin typeface="Cambria Math" panose="02040503050406030204" pitchFamily="18" charset="0"/>
                            </a:rPr>
                            <m:t>/</m:t>
                          </m:r>
                          <m:r>
                            <m:rPr>
                              <m:sty m:val="p"/>
                            </m:rPr>
                            <a:rPr lang="en-US" sz="2400" b="0" i="0" smtClean="0">
                              <a:latin typeface="Cambria Math" panose="02040503050406030204" pitchFamily="18" charset="0"/>
                            </a:rPr>
                            <m:t>day</m:t>
                          </m:r>
                        </m:e>
                      </m:d>
                      <m:r>
                        <a:rPr lang="en-US" sz="2400" i="0">
                          <a:latin typeface="Cambria Math" panose="02040503050406030204" pitchFamily="18" charset="0"/>
                        </a:rPr>
                        <m:t>=</m:t>
                      </m:r>
                      <m:f>
                        <m:fPr>
                          <m:ctrlPr>
                            <a:rPr lang="en-US" sz="2400" i="1" smtClean="0">
                              <a:latin typeface="Cambria Math" panose="02040503050406030204" pitchFamily="18" charset="0"/>
                            </a:rPr>
                          </m:ctrlPr>
                        </m:fPr>
                        <m:num>
                          <m:r>
                            <m:rPr>
                              <m:sty m:val="p"/>
                            </m:rPr>
                            <a:rPr lang="en-US" sz="2400">
                              <a:latin typeface="Cambria Math" panose="02040503050406030204" pitchFamily="18" charset="0"/>
                            </a:rPr>
                            <m:t>flow</m:t>
                          </m:r>
                          <m:d>
                            <m:dPr>
                              <m:ctrlPr>
                                <a:rPr lang="en-US" sz="2400" i="1">
                                  <a:latin typeface="Cambria Math" panose="02040503050406030204" pitchFamily="18" charset="0"/>
                                </a:rPr>
                              </m:ctrlPr>
                            </m:dPr>
                            <m:e>
                              <m:r>
                                <m:rPr>
                                  <m:sty m:val="p"/>
                                </m:rPr>
                                <a:rPr lang="en-US" sz="2400">
                                  <a:latin typeface="Cambria Math" panose="02040503050406030204" pitchFamily="18" charset="0"/>
                                </a:rPr>
                                <m:t>MGD</m:t>
                              </m:r>
                            </m:e>
                          </m:d>
                          <m:r>
                            <a:rPr lang="en-US" sz="2400">
                              <a:latin typeface="Cambria Math" panose="02040503050406030204" pitchFamily="18" charset="0"/>
                              <a:ea typeface="Cambria Math" panose="02040503050406030204" pitchFamily="18" charset="0"/>
                            </a:rPr>
                            <m:t>×</m:t>
                          </m:r>
                          <m:r>
                            <m:rPr>
                              <m:sty m:val="p"/>
                            </m:rPr>
                            <a:rPr lang="en-US" sz="2400">
                              <a:latin typeface="Cambria Math" panose="02040503050406030204" pitchFamily="18" charset="0"/>
                              <a:ea typeface="Cambria Math" panose="02040503050406030204" pitchFamily="18" charset="0"/>
                            </a:rPr>
                            <m:t>dosage</m:t>
                          </m:r>
                          <m:d>
                            <m:dPr>
                              <m:ctrlPr>
                                <a:rPr lang="en-US" sz="2400" i="1">
                                  <a:latin typeface="Cambria Math" panose="02040503050406030204" pitchFamily="18" charset="0"/>
                                  <a:ea typeface="Cambria Math" panose="02040503050406030204" pitchFamily="18" charset="0"/>
                                </a:rPr>
                              </m:ctrlPr>
                            </m:dPr>
                            <m:e>
                              <m:r>
                                <m:rPr>
                                  <m:sty m:val="p"/>
                                </m:rPr>
                                <a:rPr lang="en-US" sz="2400">
                                  <a:latin typeface="Cambria Math" panose="02040503050406030204" pitchFamily="18" charset="0"/>
                                  <a:ea typeface="Cambria Math" panose="02040503050406030204" pitchFamily="18" charset="0"/>
                                </a:rPr>
                                <m:t>mg</m:t>
                              </m:r>
                              <m:r>
                                <a:rPr lang="en-US" sz="2400">
                                  <a:latin typeface="Cambria Math" panose="02040503050406030204" pitchFamily="18" charset="0"/>
                                  <a:ea typeface="Cambria Math" panose="02040503050406030204" pitchFamily="18" charset="0"/>
                                </a:rPr>
                                <m:t>/</m:t>
                              </m:r>
                              <m:r>
                                <m:rPr>
                                  <m:sty m:val="p"/>
                                </m:rPr>
                                <a:rPr lang="en-US" sz="2400">
                                  <a:latin typeface="Cambria Math" panose="02040503050406030204" pitchFamily="18" charset="0"/>
                                  <a:ea typeface="Cambria Math" panose="02040503050406030204" pitchFamily="18" charset="0"/>
                                </a:rPr>
                                <m:t>L</m:t>
                              </m:r>
                            </m:e>
                          </m:d>
                          <m:r>
                            <a:rPr lang="en-US" sz="2400">
                              <a:latin typeface="Cambria Math" panose="02040503050406030204" pitchFamily="18" charset="0"/>
                              <a:ea typeface="Cambria Math" panose="02040503050406030204" pitchFamily="18" charset="0"/>
                            </a:rPr>
                            <m:t>×8.34(</m:t>
                          </m:r>
                          <m:r>
                            <m:rPr>
                              <m:sty m:val="p"/>
                            </m:rPr>
                            <a:rPr lang="en-US" sz="2400">
                              <a:latin typeface="Cambria Math" panose="02040503050406030204" pitchFamily="18" charset="0"/>
                              <a:ea typeface="Cambria Math" panose="02040503050406030204" pitchFamily="18" charset="0"/>
                            </a:rPr>
                            <m:t>lbs</m:t>
                          </m:r>
                          <m:r>
                            <a:rPr lang="en-US" sz="2400">
                              <a:latin typeface="Cambria Math" panose="02040503050406030204" pitchFamily="18" charset="0"/>
                              <a:ea typeface="Cambria Math" panose="02040503050406030204" pitchFamily="18" charset="0"/>
                            </a:rPr>
                            <m:t>/</m:t>
                          </m:r>
                          <m:r>
                            <m:rPr>
                              <m:sty m:val="p"/>
                            </m:rPr>
                            <a:rPr lang="en-US" sz="2400">
                              <a:latin typeface="Cambria Math" panose="02040503050406030204" pitchFamily="18" charset="0"/>
                              <a:ea typeface="Cambria Math" panose="02040503050406030204" pitchFamily="18" charset="0"/>
                            </a:rPr>
                            <m:t>gal</m:t>
                          </m:r>
                          <m:r>
                            <a:rPr lang="en-US" sz="2400">
                              <a:latin typeface="Cambria Math" panose="02040503050406030204" pitchFamily="18" charset="0"/>
                              <a:ea typeface="Cambria Math" panose="02040503050406030204" pitchFamily="18" charset="0"/>
                            </a:rPr>
                            <m:t>)</m:t>
                          </m:r>
                          <m:r>
                            <m:rPr>
                              <m:nor/>
                            </m:rPr>
                            <a:rPr lang="en-US" sz="2400" dirty="0">
                              <a:ea typeface="Cambria Math" panose="02040503050406030204" pitchFamily="18" charset="0"/>
                            </a:rPr>
                            <m:t> </m:t>
                          </m:r>
                        </m:num>
                        <m:den>
                          <m:r>
                            <m:rPr>
                              <m:sty m:val="p"/>
                            </m:rPr>
                            <a:rPr lang="en-US" sz="2400">
                              <a:latin typeface="Cambria Math" panose="02040503050406030204" pitchFamily="18" charset="0"/>
                              <a:ea typeface="Cambria Math" panose="02040503050406030204" pitchFamily="18" charset="0"/>
                            </a:rPr>
                            <m:t>Cl</m:t>
                          </m:r>
                          <m:r>
                            <a:rPr lang="en-US" sz="2400">
                              <a:latin typeface="Cambria Math" panose="02040503050406030204" pitchFamily="18" charset="0"/>
                              <a:ea typeface="Cambria Math" panose="02040503050406030204" pitchFamily="18" charset="0"/>
                            </a:rPr>
                            <m:t> </m:t>
                          </m:r>
                          <m:r>
                            <m:rPr>
                              <m:sty m:val="p"/>
                            </m:rPr>
                            <a:rPr lang="en-US" sz="2400">
                              <a:latin typeface="Cambria Math" panose="02040503050406030204" pitchFamily="18" charset="0"/>
                              <a:ea typeface="Cambria Math" panose="02040503050406030204" pitchFamily="18" charset="0"/>
                            </a:rPr>
                            <m:t>solution</m:t>
                          </m:r>
                          <m:r>
                            <a:rPr lang="en-US" sz="2400">
                              <a:latin typeface="Cambria Math" panose="02040503050406030204" pitchFamily="18" charset="0"/>
                              <a:ea typeface="Cambria Math" panose="02040503050406030204" pitchFamily="18" charset="0"/>
                            </a:rPr>
                            <m:t> </m:t>
                          </m:r>
                          <m:r>
                            <m:rPr>
                              <m:sty m:val="p"/>
                            </m:rPr>
                            <a:rPr lang="en-US" sz="2400">
                              <a:latin typeface="Cambria Math" panose="02040503050406030204" pitchFamily="18" charset="0"/>
                              <a:ea typeface="Cambria Math" panose="02040503050406030204" pitchFamily="18" charset="0"/>
                            </a:rPr>
                            <m:t>strength</m:t>
                          </m:r>
                          <m:r>
                            <a:rPr lang="en-US" sz="2400">
                              <a:latin typeface="Cambria Math" panose="02040503050406030204" pitchFamily="18" charset="0"/>
                              <a:ea typeface="Cambria Math" panose="02040503050406030204" pitchFamily="18" charset="0"/>
                            </a:rPr>
                            <m:t> (</m:t>
                          </m:r>
                          <m:r>
                            <m:rPr>
                              <m:sty m:val="p"/>
                            </m:rPr>
                            <a:rPr lang="en-US" sz="2400">
                              <a:latin typeface="Cambria Math" panose="02040503050406030204" pitchFamily="18" charset="0"/>
                              <a:ea typeface="Cambria Math" panose="02040503050406030204" pitchFamily="18" charset="0"/>
                            </a:rPr>
                            <m:t>decimal</m:t>
                          </m:r>
                          <m:r>
                            <a:rPr lang="en-US" sz="2400">
                              <a:latin typeface="Cambria Math" panose="02040503050406030204" pitchFamily="18" charset="0"/>
                              <a:ea typeface="Cambria Math" panose="02040503050406030204" pitchFamily="18" charset="0"/>
                            </a:rPr>
                            <m:t>)</m:t>
                          </m:r>
                        </m:den>
                      </m:f>
                    </m:oMath>
                  </m:oMathPara>
                </a14:m>
                <a:endParaRPr lang="en-US" sz="2400" i="1">
                  <a:latin typeface="Cambria Math" panose="02040503050406030204" pitchFamily="18" charset="0"/>
                </a:endParaRPr>
              </a:p>
              <a:p>
                <a:pPr marL="457200" lvl="1" indent="0">
                  <a:lnSpc>
                    <a:spcPct val="200000"/>
                  </a:lnSpc>
                  <a:buNone/>
                </a:pPr>
                <a14:m>
                  <m:oMathPara xmlns:m="http://schemas.openxmlformats.org/officeDocument/2006/math">
                    <m:oMathParaPr>
                      <m:jc m:val="centerGroup"/>
                    </m:oMathParaPr>
                    <m:oMath xmlns:m="http://schemas.openxmlformats.org/officeDocument/2006/math">
                      <m:sSub>
                        <m:sSubPr>
                          <m:ctrlPr>
                            <a:rPr kumimoji="0" lang="en-US" sz="2200" b="0" i="1"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ctrlPr>
                        </m:sSubPr>
                        <m:e>
                          <m:r>
                            <m:rPr>
                              <m:sty m:val="p"/>
                            </m:rPr>
                            <a:rPr kumimoji="0" lang="en-US" sz="22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Cl</m:t>
                          </m:r>
                        </m:e>
                        <m:sub>
                          <m:r>
                            <m:rPr>
                              <m:sty m:val="p"/>
                            </m:rPr>
                            <a:rPr kumimoji="0" lang="en-US" sz="22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dosage</m:t>
                          </m:r>
                        </m:sub>
                      </m:sSub>
                      <m:r>
                        <a:rPr kumimoji="0" lang="en-US" sz="2200" b="0" i="0" u="none" strike="noStrike" kern="1200" cap="none" spc="0" normalizeH="0" baseline="0" noProof="0">
                          <a:ln>
                            <a:noFill/>
                          </a:ln>
                          <a:solidFill>
                            <a:srgbClr val="666666"/>
                          </a:solidFill>
                          <a:effectLst/>
                          <a:uLnTx/>
                          <a:uFillTx/>
                          <a:latin typeface="Cambria Math" panose="02040503050406030204" pitchFamily="18" charset="0"/>
                          <a:ea typeface="+mn-ea"/>
                          <a:cs typeface="+mn-cs"/>
                        </a:rPr>
                        <m:t> </m:t>
                      </m:r>
                      <m:d>
                        <m:dPr>
                          <m:ctrlPr>
                            <a:rPr kumimoji="0" lang="en-US" sz="22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dPr>
                        <m:e>
                          <m:r>
                            <m:rPr>
                              <m:sty m:val="p"/>
                            </m:rPr>
                            <a:rPr kumimoji="0" lang="en-US" sz="22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mg</m:t>
                          </m:r>
                          <m:r>
                            <a:rPr kumimoji="0" lang="en-US" sz="22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sz="22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m:t>
                          </m:r>
                        </m:e>
                      </m:d>
                      <m:r>
                        <a:rPr kumimoji="0" lang="en-US" sz="2200" b="0" i="0" u="none" strike="noStrike" kern="1200" cap="none" spc="0" normalizeH="0" baseline="0" noProof="0">
                          <a:ln>
                            <a:noFill/>
                          </a:ln>
                          <a:solidFill>
                            <a:srgbClr val="666666"/>
                          </a:solidFill>
                          <a:effectLst/>
                          <a:uLnTx/>
                          <a:uFillTx/>
                          <a:latin typeface="Cambria Math" panose="02040503050406030204" pitchFamily="18" charset="0"/>
                          <a:ea typeface="+mn-ea"/>
                          <a:cs typeface="+mn-cs"/>
                        </a:rPr>
                        <m:t>=</m:t>
                      </m:r>
                      <m:f>
                        <m:fPr>
                          <m:ctrlPr>
                            <a:rPr kumimoji="0" lang="en-US" sz="22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fPr>
                        <m:num>
                          <m:sSub>
                            <m:sSubPr>
                              <m:ctrlPr>
                                <a:rPr kumimoji="0" lang="en-US" sz="2200" b="0" i="1"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ctrlPr>
                            </m:sSubPr>
                            <m:e>
                              <m:r>
                                <m:rPr>
                                  <m:sty m:val="p"/>
                                </m:rPr>
                                <a:rPr kumimoji="0" lang="en-US" sz="22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Cl</m:t>
                              </m:r>
                            </m:e>
                            <m:sub>
                              <m:r>
                                <m:rPr>
                                  <m:sty m:val="p"/>
                                </m:rPr>
                                <a:rPr kumimoji="0" lang="en-US" sz="22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feed</m:t>
                              </m:r>
                            </m:sub>
                          </m:sSub>
                          <m:r>
                            <a:rPr kumimoji="0" lang="en-US" sz="22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r>
                            <a:rPr kumimoji="0" lang="en-US" sz="2200" b="0" i="0" u="none" strike="noStrike" kern="1200" cap="none" spc="0" normalizeH="0" baseline="0" noProof="0">
                              <a:ln>
                                <a:noFill/>
                              </a:ln>
                              <a:solidFill>
                                <a:srgbClr val="666666"/>
                              </a:solidFill>
                              <a:effectLst/>
                              <a:uLnTx/>
                              <a:uFillTx/>
                              <a:latin typeface="Cambria Math" panose="02040503050406030204" pitchFamily="18" charset="0"/>
                              <a:ea typeface="+mn-ea"/>
                              <a:cs typeface="+mn-cs"/>
                            </a:rPr>
                            <m:t> </m:t>
                          </m:r>
                          <m:d>
                            <m:dPr>
                              <m:ctrlPr>
                                <a:rPr kumimoji="0" lang="en-US" sz="22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dPr>
                            <m:e>
                              <m:r>
                                <m:rPr>
                                  <m:sty m:val="p"/>
                                </m:rPr>
                                <a:rPr kumimoji="0" lang="en-US" sz="22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lbs</m:t>
                              </m:r>
                              <m:r>
                                <a:rPr kumimoji="0" lang="en-US" sz="22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r>
                                <m:rPr>
                                  <m:sty m:val="p"/>
                                </m:rPr>
                                <a:rPr kumimoji="0" lang="en-US" sz="22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day</m:t>
                              </m:r>
                            </m:e>
                          </m:d>
                          <m:r>
                            <a:rPr kumimoji="0" lang="en-US" sz="22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mn-cs"/>
                            </a:rPr>
                            <m:t>×</m:t>
                          </m:r>
                          <m:r>
                            <m:rPr>
                              <m:sty m:val="p"/>
                            </m:rPr>
                            <a:rPr kumimoji="0" lang="en-US" sz="22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mn-cs"/>
                            </a:rPr>
                            <m:t>Cl</m:t>
                          </m:r>
                          <m:r>
                            <a:rPr kumimoji="0" lang="en-US" sz="22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mn-cs"/>
                            </a:rPr>
                            <m:t> </m:t>
                          </m:r>
                          <m:r>
                            <m:rPr>
                              <m:sty m:val="p"/>
                            </m:rPr>
                            <a:rPr kumimoji="0" lang="en-US" sz="22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mn-cs"/>
                            </a:rPr>
                            <m:t>solution</m:t>
                          </m:r>
                          <m:r>
                            <a:rPr kumimoji="0" lang="en-US" sz="22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mn-cs"/>
                            </a:rPr>
                            <m:t> </m:t>
                          </m:r>
                          <m:r>
                            <m:rPr>
                              <m:sty m:val="p"/>
                            </m:rPr>
                            <a:rPr kumimoji="0" lang="en-US" sz="22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mn-cs"/>
                            </a:rPr>
                            <m:t>strength</m:t>
                          </m:r>
                          <m:r>
                            <a:rPr kumimoji="0" lang="en-US" sz="22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mn-cs"/>
                            </a:rPr>
                            <m:t> (</m:t>
                          </m:r>
                          <m:r>
                            <m:rPr>
                              <m:sty m:val="p"/>
                            </m:rPr>
                            <a:rPr kumimoji="0" lang="en-US" sz="22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mn-cs"/>
                            </a:rPr>
                            <m:t>decimal</m:t>
                          </m:r>
                          <m:r>
                            <a:rPr kumimoji="0" lang="en-US" sz="22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mn-cs"/>
                            </a:rPr>
                            <m:t>)</m:t>
                          </m:r>
                        </m:num>
                        <m:den>
                          <m:r>
                            <m:rPr>
                              <m:sty m:val="p"/>
                            </m:rPr>
                            <a:rPr kumimoji="0" lang="en-US" sz="22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mn-cs"/>
                            </a:rPr>
                            <m:t>Q</m:t>
                          </m:r>
                          <m:r>
                            <a:rPr kumimoji="0" lang="en-US" sz="2200" b="0" i="0" u="none" strike="noStrike" kern="1200" cap="none" spc="0" normalizeH="0" baseline="0" noProof="0">
                              <a:ln>
                                <a:noFill/>
                              </a:ln>
                              <a:solidFill>
                                <a:srgbClr val="666666"/>
                              </a:solidFill>
                              <a:effectLst/>
                              <a:uLnTx/>
                              <a:uFillTx/>
                              <a:latin typeface="Cambria Math" panose="02040503050406030204" pitchFamily="18" charset="0"/>
                              <a:ea typeface="+mn-ea"/>
                              <a:cs typeface="+mn-cs"/>
                            </a:rPr>
                            <m:t> </m:t>
                          </m:r>
                          <m:d>
                            <m:dPr>
                              <m:ctrlPr>
                                <a:rPr kumimoji="0" lang="en-US" sz="22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dPr>
                            <m:e>
                              <m:r>
                                <m:rPr>
                                  <m:sty m:val="p"/>
                                </m:rPr>
                                <a:rPr kumimoji="0" lang="en-US" sz="2200" b="0" i="0" u="none" strike="noStrike" kern="1200" cap="none" spc="0" normalizeH="0" baseline="0" noProof="0">
                                  <a:ln>
                                    <a:noFill/>
                                  </a:ln>
                                  <a:solidFill>
                                    <a:srgbClr val="666666"/>
                                  </a:solidFill>
                                  <a:effectLst/>
                                  <a:uLnTx/>
                                  <a:uFillTx/>
                                  <a:latin typeface="Cambria Math" panose="02040503050406030204" pitchFamily="18" charset="0"/>
                                  <a:ea typeface="+mn-ea"/>
                                  <a:cs typeface="+mn-cs"/>
                                </a:rPr>
                                <m:t>MGD</m:t>
                              </m:r>
                            </m:e>
                          </m:d>
                          <m:r>
                            <a:rPr kumimoji="0" lang="en-US" sz="2200" b="0" i="0" u="none" strike="noStrike" kern="1200" cap="none" spc="0" normalizeH="0" baseline="0" noProof="0">
                              <a:ln>
                                <a:noFill/>
                              </a:ln>
                              <a:solidFill>
                                <a:srgbClr val="666666"/>
                              </a:solidFill>
                              <a:effectLst/>
                              <a:uLnTx/>
                              <a:uFillTx/>
                              <a:latin typeface="Cambria Math" panose="02040503050406030204" pitchFamily="18" charset="0"/>
                              <a:ea typeface="Cambria Math" panose="02040503050406030204" pitchFamily="18" charset="0"/>
                              <a:cs typeface="+mn-cs"/>
                            </a:rPr>
                            <m:t>×8.34</m:t>
                          </m:r>
                          <m:r>
                            <a:rPr kumimoji="0" lang="en-US" sz="22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mn-cs"/>
                            </a:rPr>
                            <m:t> (</m:t>
                          </m:r>
                          <m:f>
                            <m:fPr>
                              <m:ctrlPr>
                                <a:rPr kumimoji="0" lang="en-US" sz="2200" b="0" i="1"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mn-cs"/>
                                </a:rPr>
                              </m:ctrlPr>
                            </m:fPr>
                            <m:num>
                              <m:r>
                                <m:rPr>
                                  <m:sty m:val="p"/>
                                </m:rPr>
                                <a:rPr kumimoji="0" lang="en-US" sz="22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mn-cs"/>
                                </a:rPr>
                                <m:t>lbs</m:t>
                              </m:r>
                            </m:num>
                            <m:den>
                              <m:r>
                                <m:rPr>
                                  <m:sty m:val="p"/>
                                </m:rPr>
                                <a:rPr kumimoji="0" lang="en-US" sz="22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mn-cs"/>
                                </a:rPr>
                                <m:t>gal</m:t>
                              </m:r>
                            </m:den>
                          </m:f>
                          <m:r>
                            <a:rPr kumimoji="0" lang="en-US" sz="22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mn-cs"/>
                            </a:rPr>
                            <m:t>)</m:t>
                          </m:r>
                        </m:den>
                      </m:f>
                    </m:oMath>
                  </m:oMathPara>
                </a14:m>
                <a:endParaRPr lang="en-US" sz="2000"/>
              </a:p>
              <a:p>
                <a:pPr marL="457200" lvl="1" indent="0">
                  <a:lnSpc>
                    <a:spcPct val="200000"/>
                  </a:lnSpc>
                  <a:buNone/>
                </a:pPr>
                <a:r>
                  <a:rPr lang="en-US" sz="2000"/>
                  <a:t>*Liquid hypochlorite 12-15% and HTH 65-75%</a:t>
                </a:r>
              </a:p>
            </p:txBody>
          </p:sp>
        </mc:Choice>
        <mc:Fallback>
          <p:sp>
            <p:nvSpPr>
              <p:cNvPr id="3" name="Content Placeholder 2">
                <a:extLst>
                  <a:ext uri="{FF2B5EF4-FFF2-40B4-BE49-F238E27FC236}">
                    <a16:creationId xmlns:a16="http://schemas.microsoft.com/office/drawing/2014/main" id="{E3FF0931-B8F1-2BFE-DFCF-7C8D27824EE7}"/>
                  </a:ext>
                </a:extLst>
              </p:cNvPr>
              <p:cNvSpPr>
                <a:spLocks noGrp="1" noRot="1" noChangeAspect="1" noMove="1" noResize="1" noEditPoints="1" noAdjustHandles="1" noChangeArrowheads="1" noChangeShapeType="1" noTextEdit="1"/>
              </p:cNvSpPr>
              <p:nvPr>
                <p:ph idx="1"/>
              </p:nvPr>
            </p:nvSpPr>
            <p:spPr>
              <a:xfrm>
                <a:off x="838199" y="1325563"/>
                <a:ext cx="10515600" cy="4981894"/>
              </a:xfrm>
              <a:blipFill>
                <a:blip r:embed="rId3"/>
                <a:stretch>
                  <a:fillRect/>
                </a:stretch>
              </a:blipFill>
            </p:spPr>
            <p:txBody>
              <a:bodyPr/>
              <a:lstStyle/>
              <a:p>
                <a:r>
                  <a:rPr lang="en-US">
                    <a:noFill/>
                  </a:rPr>
                  <a:t> </a:t>
                </a:r>
              </a:p>
            </p:txBody>
          </p:sp>
        </mc:Fallback>
      </mc:AlternateContent>
      <p:cxnSp>
        <p:nvCxnSpPr>
          <p:cNvPr id="10" name="Straight Connector 9">
            <a:extLst>
              <a:ext uri="{FF2B5EF4-FFF2-40B4-BE49-F238E27FC236}">
                <a16:creationId xmlns:a16="http://schemas.microsoft.com/office/drawing/2014/main" id="{15C80836-2FAE-7188-90C7-FD63173EBC41}"/>
              </a:ext>
            </a:extLst>
          </p:cNvPr>
          <p:cNvCxnSpPr/>
          <p:nvPr/>
        </p:nvCxnSpPr>
        <p:spPr>
          <a:xfrm>
            <a:off x="5822899" y="2238451"/>
            <a:ext cx="273101" cy="3730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8050773-E0F3-2016-56E2-B49C5DFAD3D1}"/>
              </a:ext>
            </a:extLst>
          </p:cNvPr>
          <p:cNvCxnSpPr>
            <a:cxnSpLocks/>
          </p:cNvCxnSpPr>
          <p:nvPr/>
        </p:nvCxnSpPr>
        <p:spPr>
          <a:xfrm>
            <a:off x="8001609" y="2278051"/>
            <a:ext cx="813207" cy="3334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BC46659-13D7-032C-653F-DCB6CA033AD9}"/>
              </a:ext>
            </a:extLst>
          </p:cNvPr>
          <p:cNvCxnSpPr/>
          <p:nvPr/>
        </p:nvCxnSpPr>
        <p:spPr>
          <a:xfrm>
            <a:off x="6019190" y="2216505"/>
            <a:ext cx="273101" cy="3730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870E25D-C37B-0E9C-6887-0DE32424EFD9}"/>
              </a:ext>
            </a:extLst>
          </p:cNvPr>
          <p:cNvCxnSpPr>
            <a:cxnSpLocks/>
          </p:cNvCxnSpPr>
          <p:nvPr/>
        </p:nvCxnSpPr>
        <p:spPr>
          <a:xfrm>
            <a:off x="10463784" y="2403042"/>
            <a:ext cx="355397" cy="12801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32176FC-BEAD-4582-DE12-57D1D9C3D810}"/>
              </a:ext>
            </a:extLst>
          </p:cNvPr>
          <p:cNvCxnSpPr>
            <a:cxnSpLocks/>
          </p:cNvCxnSpPr>
          <p:nvPr/>
        </p:nvCxnSpPr>
        <p:spPr>
          <a:xfrm>
            <a:off x="3444239" y="2895600"/>
            <a:ext cx="120822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0277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0749A-FF23-EF39-5B90-6919AE326FF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25425B6-D24F-405A-1213-B7809CB89C18}"/>
              </a:ext>
            </a:extLst>
          </p:cNvPr>
          <p:cNvSpPr>
            <a:spLocks noGrp="1"/>
          </p:cNvSpPr>
          <p:nvPr>
            <p:ph type="body" sz="quarter" idx="13"/>
          </p:nvPr>
        </p:nvSpPr>
        <p:spPr/>
        <p:txBody>
          <a:bodyPr/>
          <a:lstStyle/>
          <a:p>
            <a:r>
              <a:rPr lang="en-US"/>
              <a:t>Poll Question 3</a:t>
            </a:r>
          </a:p>
        </p:txBody>
      </p:sp>
    </p:spTree>
    <p:extLst>
      <p:ext uri="{BB962C8B-B14F-4D97-AF65-F5344CB8AC3E}">
        <p14:creationId xmlns:p14="http://schemas.microsoft.com/office/powerpoint/2010/main" val="38452336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3F1B4FE-5591-4EC1-032F-F15D52CFE78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F13A44E-56DC-159D-B081-9FE9FF7F7BB8}"/>
              </a:ext>
            </a:extLst>
          </p:cNvPr>
          <p:cNvSpPr>
            <a:spLocks noGrp="1"/>
          </p:cNvSpPr>
          <p:nvPr>
            <p:ph type="title"/>
          </p:nvPr>
        </p:nvSpPr>
        <p:spPr>
          <a:xfrm>
            <a:off x="0" y="0"/>
            <a:ext cx="10515600" cy="1049215"/>
          </a:xfrm>
        </p:spPr>
        <p:txBody>
          <a:bodyPr/>
          <a:lstStyle/>
          <a:p>
            <a:r>
              <a:rPr lang="en-US">
                <a:solidFill>
                  <a:schemeClr val="bg1"/>
                </a:solidFill>
                <a:latin typeface="Arial" panose="020B0604020202020204" pitchFamily="34" charset="0"/>
                <a:cs typeface="Arial" panose="020B0604020202020204" pitchFamily="34" charset="0"/>
              </a:rPr>
              <a:t>Solution Strength</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05639B1-4C3A-50E6-8393-D2D7C055C5C9}"/>
                  </a:ext>
                </a:extLst>
              </p:cNvPr>
              <p:cNvSpPr>
                <a:spLocks noGrp="1"/>
              </p:cNvSpPr>
              <p:nvPr>
                <p:ph idx="1"/>
              </p:nvPr>
            </p:nvSpPr>
            <p:spPr>
              <a:xfrm>
                <a:off x="277707" y="1896671"/>
                <a:ext cx="11636586" cy="3359046"/>
              </a:xfrm>
            </p:spPr>
            <p:txBody>
              <a:bodyPr>
                <a:normAutofit/>
              </a:bodyPr>
              <a:lstStyle/>
              <a:p>
                <a:pPr marL="0" indent="0">
                  <a:lnSpc>
                    <a:spcPct val="120000"/>
                  </a:lnSpc>
                  <a:spcBef>
                    <a:spcPts val="0"/>
                  </a:spcBef>
                  <a:spcAft>
                    <a:spcPts val="4800"/>
                  </a:spcAft>
                  <a:buNone/>
                </a:pPr>
                <a14:m>
                  <m:oMathPara xmlns:m="http://schemas.openxmlformats.org/officeDocument/2006/math">
                    <m:oMathParaPr>
                      <m:jc m:val="centerGroup"/>
                    </m:oMathParaPr>
                    <m:oMath xmlns:m="http://schemas.openxmlformats.org/officeDocument/2006/math">
                      <m:r>
                        <a:rPr lang="en-US" sz="3200" b="0" i="1" smtClean="0">
                          <a:latin typeface="Cambria Math" panose="02040503050406030204" pitchFamily="18" charset="0"/>
                        </a:rPr>
                        <m:t>𝑆𝑜𝑙𝑢𝑡𝑖𝑜𝑛</m:t>
                      </m:r>
                      <m:r>
                        <a:rPr lang="en-US" sz="3200" b="0" i="1" smtClean="0">
                          <a:latin typeface="Cambria Math" panose="02040503050406030204" pitchFamily="18" charset="0"/>
                        </a:rPr>
                        <m:t> </m:t>
                      </m:r>
                      <m:r>
                        <a:rPr lang="en-US" sz="3200" b="0" i="1" smtClean="0">
                          <a:latin typeface="Cambria Math" panose="02040503050406030204" pitchFamily="18" charset="0"/>
                        </a:rPr>
                        <m:t>𝑆𝑡𝑟𝑒𝑛𝑔𝑡h</m:t>
                      </m:r>
                      <m:d>
                        <m:dPr>
                          <m:ctrlPr>
                            <a:rPr lang="en-US" sz="3200" b="0" i="1" smtClean="0">
                              <a:latin typeface="Cambria Math" panose="02040503050406030204" pitchFamily="18" charset="0"/>
                            </a:rPr>
                          </m:ctrlPr>
                        </m:dPr>
                        <m:e>
                          <m:r>
                            <a:rPr lang="en-US" sz="3200" b="0" i="1" smtClean="0">
                              <a:latin typeface="Cambria Math" panose="02040503050406030204" pitchFamily="18" charset="0"/>
                            </a:rPr>
                            <m:t>%</m:t>
                          </m:r>
                        </m:e>
                      </m:d>
                      <m:r>
                        <a:rPr lang="en-US" sz="3200" b="0" i="1" smtClean="0">
                          <a:latin typeface="Cambria Math" panose="02040503050406030204" pitchFamily="18" charset="0"/>
                        </a:rPr>
                        <m:t>=</m:t>
                      </m:r>
                      <m:r>
                        <a:rPr lang="en-US" sz="3200" b="0" i="1" smtClean="0">
                          <a:latin typeface="Cambria Math" panose="02040503050406030204" pitchFamily="18" charset="0"/>
                        </a:rPr>
                        <m:t>𝑆𝑜𝑙𝑢𝑡𝑖𝑜𝑛</m:t>
                      </m:r>
                      <m:r>
                        <a:rPr lang="en-US" sz="3200" b="0" i="1" smtClean="0">
                          <a:latin typeface="Cambria Math" panose="02040503050406030204" pitchFamily="18" charset="0"/>
                        </a:rPr>
                        <m:t> </m:t>
                      </m:r>
                      <m:r>
                        <a:rPr lang="en-US" sz="3200" b="0" i="1" smtClean="0">
                          <a:latin typeface="Cambria Math" panose="02040503050406030204" pitchFamily="18" charset="0"/>
                        </a:rPr>
                        <m:t>𝑆𝑡𝑟𝑒𝑛𝑔𝑡h</m:t>
                      </m:r>
                      <m:r>
                        <a:rPr lang="en-US" sz="3200" b="0" i="1" smtClean="0">
                          <a:latin typeface="Cambria Math" panose="02040503050406030204" pitchFamily="18" charset="0"/>
                        </a:rPr>
                        <m:t> </m:t>
                      </m:r>
                      <m:d>
                        <m:dPr>
                          <m:ctrlPr>
                            <a:rPr lang="en-US" sz="3200" b="0" i="1" smtClean="0">
                              <a:latin typeface="Cambria Math" panose="02040503050406030204" pitchFamily="18" charset="0"/>
                            </a:rPr>
                          </m:ctrlPr>
                        </m:dPr>
                        <m:e>
                          <m:r>
                            <a:rPr lang="en-US" sz="3200" b="0" i="1" smtClean="0">
                              <a:latin typeface="Cambria Math" panose="02040503050406030204" pitchFamily="18" charset="0"/>
                            </a:rPr>
                            <m:t>𝑑𝑒𝑐𝑖𝑚𝑎𝑙</m:t>
                          </m:r>
                        </m:e>
                      </m:d>
                      <m:r>
                        <a:rPr lang="en-US" sz="3200" b="0" i="1" smtClean="0">
                          <a:latin typeface="Cambria Math" panose="02040503050406030204" pitchFamily="18" charset="0"/>
                          <a:ea typeface="Cambria Math" panose="02040503050406030204" pitchFamily="18" charset="0"/>
                        </a:rPr>
                        <m:t>×100%</m:t>
                      </m:r>
                    </m:oMath>
                  </m:oMathPara>
                </a14:m>
                <a:endParaRPr lang="en-US" sz="3200"/>
              </a:p>
              <a:p>
                <a:pPr marL="0" indent="0">
                  <a:lnSpc>
                    <a:spcPct val="120000"/>
                  </a:lnSpc>
                  <a:spcBef>
                    <a:spcPts val="0"/>
                  </a:spcBef>
                  <a:spcAft>
                    <a:spcPts val="4800"/>
                  </a:spcAft>
                  <a:buNone/>
                </a:pPr>
                <a14:m>
                  <m:oMathPara xmlns:m="http://schemas.openxmlformats.org/officeDocument/2006/math">
                    <m:oMathParaPr>
                      <m:jc m:val="centerGroup"/>
                    </m:oMathParaPr>
                    <m:oMath xmlns:m="http://schemas.openxmlformats.org/officeDocument/2006/math">
                      <m:r>
                        <a:rPr lang="en-US" sz="3200" i="1">
                          <a:latin typeface="Cambria Math" panose="02040503050406030204" pitchFamily="18" charset="0"/>
                        </a:rPr>
                        <m:t>𝑆𝑜𝑙𝑢𝑡𝑖𝑜𝑛</m:t>
                      </m:r>
                      <m:r>
                        <a:rPr lang="en-US" sz="3200" i="1">
                          <a:latin typeface="Cambria Math" panose="02040503050406030204" pitchFamily="18" charset="0"/>
                        </a:rPr>
                        <m:t> </m:t>
                      </m:r>
                      <m:r>
                        <a:rPr lang="en-US" sz="3200" i="1">
                          <a:latin typeface="Cambria Math" panose="02040503050406030204" pitchFamily="18" charset="0"/>
                        </a:rPr>
                        <m:t>𝑆𝑡𝑟𝑒𝑛𝑔𝑡h</m:t>
                      </m:r>
                      <m:d>
                        <m:dPr>
                          <m:ctrlPr>
                            <a:rPr lang="en-US" sz="3200" i="1">
                              <a:latin typeface="Cambria Math" panose="02040503050406030204" pitchFamily="18" charset="0"/>
                            </a:rPr>
                          </m:ctrlPr>
                        </m:dPr>
                        <m:e>
                          <m:r>
                            <a:rPr lang="en-US" sz="3200" b="0" i="1" smtClean="0">
                              <a:latin typeface="Cambria Math" panose="02040503050406030204" pitchFamily="18" charset="0"/>
                            </a:rPr>
                            <m:t>𝑑𝑒𝑐𝑖𝑚𝑎𝑙</m:t>
                          </m:r>
                        </m:e>
                      </m:d>
                      <m:r>
                        <a:rPr lang="en-US" sz="3200" i="1">
                          <a:latin typeface="Cambria Math" panose="02040503050406030204" pitchFamily="18" charset="0"/>
                        </a:rPr>
                        <m:t>=</m:t>
                      </m:r>
                      <m:f>
                        <m:fPr>
                          <m:ctrlPr>
                            <a:rPr lang="en-US" sz="3200" i="1" smtClean="0">
                              <a:latin typeface="Cambria Math" panose="02040503050406030204" pitchFamily="18" charset="0"/>
                            </a:rPr>
                          </m:ctrlPr>
                        </m:fPr>
                        <m:num>
                          <m:r>
                            <a:rPr lang="en-US" sz="3200" i="1">
                              <a:latin typeface="Cambria Math" panose="02040503050406030204" pitchFamily="18" charset="0"/>
                            </a:rPr>
                            <m:t>𝑆𝑜𝑙𝑢𝑡𝑖𝑜𝑛</m:t>
                          </m:r>
                          <m:r>
                            <a:rPr lang="en-US" sz="3200" i="1">
                              <a:latin typeface="Cambria Math" panose="02040503050406030204" pitchFamily="18" charset="0"/>
                            </a:rPr>
                            <m:t> </m:t>
                          </m:r>
                          <m:r>
                            <a:rPr lang="en-US" sz="3200" i="1">
                              <a:latin typeface="Cambria Math" panose="02040503050406030204" pitchFamily="18" charset="0"/>
                            </a:rPr>
                            <m:t>𝑆𝑡𝑟𝑒𝑛𝑔𝑡h</m:t>
                          </m:r>
                          <m:r>
                            <a:rPr lang="en-US" sz="3200" i="1">
                              <a:latin typeface="Cambria Math" panose="02040503050406030204" pitchFamily="18" charset="0"/>
                            </a:rPr>
                            <m:t> </m:t>
                          </m:r>
                          <m:d>
                            <m:dPr>
                              <m:ctrlPr>
                                <a:rPr lang="en-US" sz="3200" i="1">
                                  <a:latin typeface="Cambria Math" panose="02040503050406030204" pitchFamily="18" charset="0"/>
                                </a:rPr>
                              </m:ctrlPr>
                            </m:dPr>
                            <m:e>
                              <m:r>
                                <a:rPr lang="en-US" sz="3200" i="1">
                                  <a:latin typeface="Cambria Math" panose="02040503050406030204" pitchFamily="18" charset="0"/>
                                </a:rPr>
                                <m:t>%</m:t>
                              </m:r>
                            </m:e>
                          </m:d>
                        </m:num>
                        <m:den>
                          <m:r>
                            <a:rPr lang="en-US" sz="3200" b="0" i="1" smtClean="0">
                              <a:latin typeface="Cambria Math" panose="02040503050406030204" pitchFamily="18" charset="0"/>
                            </a:rPr>
                            <m:t>100%</m:t>
                          </m:r>
                        </m:den>
                      </m:f>
                    </m:oMath>
                  </m:oMathPara>
                </a14:m>
                <a:endParaRPr lang="en-US" sz="2000"/>
              </a:p>
              <a:p>
                <a:pPr marL="0" indent="0">
                  <a:lnSpc>
                    <a:spcPct val="150000"/>
                  </a:lnSpc>
                  <a:spcBef>
                    <a:spcPts val="0"/>
                  </a:spcBef>
                  <a:spcAft>
                    <a:spcPts val="4800"/>
                  </a:spcAft>
                  <a:buNone/>
                </a:pPr>
                <a:endParaRPr lang="en-US" sz="2000"/>
              </a:p>
            </p:txBody>
          </p:sp>
        </mc:Choice>
        <mc:Fallback>
          <p:sp>
            <p:nvSpPr>
              <p:cNvPr id="3" name="Content Placeholder 2">
                <a:extLst>
                  <a:ext uri="{FF2B5EF4-FFF2-40B4-BE49-F238E27FC236}">
                    <a16:creationId xmlns:a16="http://schemas.microsoft.com/office/drawing/2014/main" id="{C05639B1-4C3A-50E6-8393-D2D7C055C5C9}"/>
                  </a:ext>
                </a:extLst>
              </p:cNvPr>
              <p:cNvSpPr>
                <a:spLocks noGrp="1" noRot="1" noChangeAspect="1" noMove="1" noResize="1" noEditPoints="1" noAdjustHandles="1" noChangeArrowheads="1" noChangeShapeType="1" noTextEdit="1"/>
              </p:cNvSpPr>
              <p:nvPr>
                <p:ph idx="1"/>
              </p:nvPr>
            </p:nvSpPr>
            <p:spPr>
              <a:xfrm>
                <a:off x="277707" y="1896671"/>
                <a:ext cx="11636586" cy="3359046"/>
              </a:xfr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2771021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7ACED1F-A629-455F-9EF9-C90BA186E8AF}"/>
              </a:ext>
            </a:extLst>
          </p:cNvPr>
          <p:cNvSpPr>
            <a:spLocks noGrp="1"/>
          </p:cNvSpPr>
          <p:nvPr>
            <p:ph type="title"/>
          </p:nvPr>
        </p:nvSpPr>
        <p:spPr>
          <a:xfrm>
            <a:off x="583367" y="-151395"/>
            <a:ext cx="10515600" cy="1325563"/>
          </a:xfrm>
        </p:spPr>
        <p:txBody>
          <a:bodyPr/>
          <a:lstStyle/>
          <a:p>
            <a:r>
              <a:rPr lang="en-US">
                <a:solidFill>
                  <a:schemeClr val="bg1"/>
                </a:solidFill>
                <a:latin typeface="Arial" panose="020B0604020202020204" pitchFamily="34" charset="0"/>
                <a:cs typeface="Arial" panose="020B0604020202020204" pitchFamily="34" charset="0"/>
              </a:rPr>
              <a:t>Solution Strength Practice Problem</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B4A1CC89-F4D3-44C1-8BE4-EE60604A19DF}"/>
                  </a:ext>
                </a:extLst>
              </p:cNvPr>
              <p:cNvSpPr>
                <a:spLocks noGrp="1"/>
              </p:cNvSpPr>
              <p:nvPr>
                <p:ph idx="1"/>
              </p:nvPr>
            </p:nvSpPr>
            <p:spPr>
              <a:xfrm>
                <a:off x="748259" y="1690658"/>
                <a:ext cx="10515600" cy="4680162"/>
              </a:xfrm>
            </p:spPr>
            <p:txBody>
              <a:bodyPr>
                <a:normAutofit/>
              </a:bodyPr>
              <a:lstStyle/>
              <a:p>
                <a:pPr marL="0" indent="0">
                  <a:spcBef>
                    <a:spcPts val="0"/>
                  </a:spcBef>
                  <a:spcAft>
                    <a:spcPts val="4800"/>
                  </a:spcAft>
                  <a:buNone/>
                </a:pPr>
                <a14:m>
                  <m:oMathPara xmlns:m="http://schemas.openxmlformats.org/officeDocument/2006/math">
                    <m:oMathParaPr>
                      <m:jc m:val="centerGroup"/>
                    </m:oMathParaPr>
                    <m:oMath xmlns:m="http://schemas.openxmlformats.org/officeDocument/2006/math">
                      <m:r>
                        <a:rPr lang="en-US" sz="2800" i="1">
                          <a:latin typeface="Cambria Math" panose="02040503050406030204" pitchFamily="18" charset="0"/>
                        </a:rPr>
                        <m:t>𝑆𝑜𝑙𝑢𝑡𝑖𝑜𝑛</m:t>
                      </m:r>
                      <m:r>
                        <a:rPr lang="en-US" sz="2800" i="1">
                          <a:latin typeface="Cambria Math" panose="02040503050406030204" pitchFamily="18" charset="0"/>
                        </a:rPr>
                        <m:t> </m:t>
                      </m:r>
                      <m:r>
                        <a:rPr lang="en-US" sz="2800" i="1">
                          <a:latin typeface="Cambria Math" panose="02040503050406030204" pitchFamily="18" charset="0"/>
                        </a:rPr>
                        <m:t>𝑆𝑡𝑟𝑒𝑛𝑔𝑡h</m:t>
                      </m:r>
                      <m:d>
                        <m:dPr>
                          <m:ctrlPr>
                            <a:rPr lang="en-US" sz="2800" i="1">
                              <a:latin typeface="Cambria Math" panose="02040503050406030204" pitchFamily="18" charset="0"/>
                            </a:rPr>
                          </m:ctrlPr>
                        </m:dPr>
                        <m:e>
                          <m:r>
                            <a:rPr lang="en-US" sz="2800" b="0" i="1" smtClean="0">
                              <a:latin typeface="Cambria Math" panose="02040503050406030204" pitchFamily="18" charset="0"/>
                            </a:rPr>
                            <m:t>𝑑𝑒𝑐𝑖𝑚𝑎𝑙</m:t>
                          </m:r>
                        </m:e>
                      </m:d>
                      <m:r>
                        <a:rPr lang="en-US" sz="2800" i="1">
                          <a:latin typeface="Cambria Math" panose="02040503050406030204" pitchFamily="18" charset="0"/>
                        </a:rPr>
                        <m:t>=</m:t>
                      </m:r>
                      <m:f>
                        <m:fPr>
                          <m:ctrlPr>
                            <a:rPr lang="en-US" sz="2800" i="1" smtClean="0">
                              <a:latin typeface="Cambria Math" panose="02040503050406030204" pitchFamily="18" charset="0"/>
                            </a:rPr>
                          </m:ctrlPr>
                        </m:fPr>
                        <m:num>
                          <m:r>
                            <a:rPr lang="en-US" sz="2800" i="1">
                              <a:latin typeface="Cambria Math" panose="02040503050406030204" pitchFamily="18" charset="0"/>
                            </a:rPr>
                            <m:t>𝑆𝑜𝑙𝑢𝑡𝑖𝑜𝑛</m:t>
                          </m:r>
                          <m:r>
                            <a:rPr lang="en-US" sz="2800" i="1">
                              <a:latin typeface="Cambria Math" panose="02040503050406030204" pitchFamily="18" charset="0"/>
                            </a:rPr>
                            <m:t> </m:t>
                          </m:r>
                          <m:r>
                            <a:rPr lang="en-US" sz="2800" i="1">
                              <a:latin typeface="Cambria Math" panose="02040503050406030204" pitchFamily="18" charset="0"/>
                            </a:rPr>
                            <m:t>𝑆𝑡𝑟𝑒𝑛𝑔𝑡h</m:t>
                          </m:r>
                          <m:r>
                            <a:rPr lang="en-US" sz="2800" i="1">
                              <a:latin typeface="Cambria Math" panose="02040503050406030204" pitchFamily="18" charset="0"/>
                            </a:rPr>
                            <m:t> </m:t>
                          </m:r>
                          <m:d>
                            <m:dPr>
                              <m:ctrlPr>
                                <a:rPr lang="en-US" sz="2800" i="1">
                                  <a:latin typeface="Cambria Math" panose="02040503050406030204" pitchFamily="18" charset="0"/>
                                </a:rPr>
                              </m:ctrlPr>
                            </m:dPr>
                            <m:e>
                              <m:r>
                                <a:rPr lang="en-US" sz="2800" i="1">
                                  <a:latin typeface="Cambria Math" panose="02040503050406030204" pitchFamily="18" charset="0"/>
                                </a:rPr>
                                <m:t>%</m:t>
                              </m:r>
                            </m:e>
                          </m:d>
                        </m:num>
                        <m:den>
                          <m:r>
                            <a:rPr lang="en-US" sz="2800" b="0" i="1" smtClean="0">
                              <a:latin typeface="Cambria Math" panose="02040503050406030204" pitchFamily="18" charset="0"/>
                            </a:rPr>
                            <m:t>100%</m:t>
                          </m:r>
                        </m:den>
                      </m:f>
                    </m:oMath>
                  </m:oMathPara>
                </a14:m>
                <a:endParaRPr lang="en-US" sz="2800"/>
              </a:p>
              <a:p>
                <a:pPr marL="0" indent="0">
                  <a:spcBef>
                    <a:spcPts val="0"/>
                  </a:spcBef>
                  <a:spcAft>
                    <a:spcPts val="4800"/>
                  </a:spcAft>
                  <a:buNone/>
                </a:pPr>
                <a:r>
                  <a:rPr lang="en-US" sz="2800"/>
                  <a:t>Your wastewater treatment plant uses a 4% solution to disinfect treated wastewater. What is the strength of the solution expressed as a decimal?</a:t>
                </a:r>
                <a:endParaRPr lang="en-US"/>
              </a:p>
              <a:p>
                <a:pPr marL="0" indent="0">
                  <a:spcBef>
                    <a:spcPts val="0"/>
                  </a:spcBef>
                  <a:spcAft>
                    <a:spcPts val="4800"/>
                  </a:spcAft>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𝑆𝑜𝑙𝑢𝑡𝑖𝑜𝑛</m:t>
                      </m:r>
                      <m:r>
                        <a:rPr lang="en-US" i="1">
                          <a:latin typeface="Cambria Math" panose="02040503050406030204" pitchFamily="18" charset="0"/>
                        </a:rPr>
                        <m:t> </m:t>
                      </m:r>
                      <m:r>
                        <a:rPr lang="en-US" i="1">
                          <a:latin typeface="Cambria Math" panose="02040503050406030204" pitchFamily="18" charset="0"/>
                        </a:rPr>
                        <m:t>𝑆𝑡𝑟𝑒𝑛𝑔𝑡h</m:t>
                      </m:r>
                      <m:d>
                        <m:dPr>
                          <m:ctrlPr>
                            <a:rPr lang="en-US" i="1">
                              <a:latin typeface="Cambria Math" panose="02040503050406030204" pitchFamily="18" charset="0"/>
                            </a:rPr>
                          </m:ctrlPr>
                        </m:dPr>
                        <m:e>
                          <m:r>
                            <a:rPr lang="en-US" i="1">
                              <a:latin typeface="Cambria Math" panose="02040503050406030204" pitchFamily="18" charset="0"/>
                            </a:rPr>
                            <m:t>𝑑𝑒𝑐𝑖𝑚𝑎𝑙</m:t>
                          </m:r>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num>
                        <m:den>
                          <m:r>
                            <a:rPr lang="en-US" i="1">
                              <a:latin typeface="Cambria Math" panose="02040503050406030204" pitchFamily="18" charset="0"/>
                            </a:rPr>
                            <m:t>100%</m:t>
                          </m:r>
                        </m:den>
                      </m:f>
                    </m:oMath>
                  </m:oMathPara>
                </a14:m>
                <a:endParaRPr lang="en-US" sz="2800"/>
              </a:p>
            </p:txBody>
          </p:sp>
        </mc:Choice>
        <mc:Fallback>
          <p:sp>
            <p:nvSpPr>
              <p:cNvPr id="3" name="Content Placeholder 2">
                <a:extLst>
                  <a:ext uri="{FF2B5EF4-FFF2-40B4-BE49-F238E27FC236}">
                    <a16:creationId xmlns:a16="http://schemas.microsoft.com/office/drawing/2014/main" id="{B4A1CC89-F4D3-44C1-8BE4-EE60604A19DF}"/>
                  </a:ext>
                </a:extLst>
              </p:cNvPr>
              <p:cNvSpPr>
                <a:spLocks noGrp="1" noRot="1" noChangeAspect="1" noMove="1" noResize="1" noEditPoints="1" noAdjustHandles="1" noChangeArrowheads="1" noChangeShapeType="1" noTextEdit="1"/>
              </p:cNvSpPr>
              <p:nvPr>
                <p:ph idx="1"/>
              </p:nvPr>
            </p:nvSpPr>
            <p:spPr>
              <a:xfrm>
                <a:off x="748259" y="1690658"/>
                <a:ext cx="10515600" cy="4680162"/>
              </a:xfrm>
              <a:blipFill>
                <a:blip r:embed="rId3"/>
                <a:stretch>
                  <a:fillRect l="-121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EC820864-04DD-61CB-D7D7-9E3BA3E3C242}"/>
                  </a:ext>
                </a:extLst>
              </p:cNvPr>
              <p:cNvSpPr txBox="1"/>
              <p:nvPr/>
            </p:nvSpPr>
            <p:spPr>
              <a:xfrm>
                <a:off x="6743701" y="4915737"/>
                <a:ext cx="6097248" cy="6463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3600" b="0" i="1" smtClean="0">
                          <a:latin typeface="Cambria Math" panose="02040503050406030204" pitchFamily="18" charset="0"/>
                        </a:rPr>
                        <m:t>=.04</m:t>
                      </m:r>
                    </m:oMath>
                  </m:oMathPara>
                </a14:m>
                <a:endParaRPr lang="en-US" sz="3600"/>
              </a:p>
            </p:txBody>
          </p:sp>
        </mc:Choice>
        <mc:Fallback>
          <p:sp>
            <p:nvSpPr>
              <p:cNvPr id="2" name="TextBox 1">
                <a:extLst>
                  <a:ext uri="{FF2B5EF4-FFF2-40B4-BE49-F238E27FC236}">
                    <a16:creationId xmlns:a16="http://schemas.microsoft.com/office/drawing/2014/main" id="{EC820864-04DD-61CB-D7D7-9E3BA3E3C242}"/>
                  </a:ext>
                </a:extLst>
              </p:cNvPr>
              <p:cNvSpPr txBox="1">
                <a:spLocks noRot="1" noChangeAspect="1" noMove="1" noResize="1" noEditPoints="1" noAdjustHandles="1" noChangeArrowheads="1" noChangeShapeType="1" noTextEdit="1"/>
              </p:cNvSpPr>
              <p:nvPr/>
            </p:nvSpPr>
            <p:spPr>
              <a:xfrm>
                <a:off x="6743701" y="4915737"/>
                <a:ext cx="6097248" cy="646331"/>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9419785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7E7E5-AC6F-7BD5-A5E2-B87BE05668D6}"/>
              </a:ext>
            </a:extLst>
          </p:cNvPr>
          <p:cNvSpPr>
            <a:spLocks noGrp="1"/>
          </p:cNvSpPr>
          <p:nvPr>
            <p:ph type="title"/>
          </p:nvPr>
        </p:nvSpPr>
        <p:spPr/>
        <p:txBody>
          <a:bodyPr/>
          <a:lstStyle/>
          <a:p>
            <a:r>
              <a:rPr lang="en-US"/>
              <a:t>Alternative Disinfection Methods</a:t>
            </a:r>
          </a:p>
        </p:txBody>
      </p:sp>
      <p:sp>
        <p:nvSpPr>
          <p:cNvPr id="3" name="Text Placeholder 2">
            <a:extLst>
              <a:ext uri="{FF2B5EF4-FFF2-40B4-BE49-F238E27FC236}">
                <a16:creationId xmlns:a16="http://schemas.microsoft.com/office/drawing/2014/main" id="{D51E1694-19AD-DA31-9774-0ED4A0F00EE4}"/>
              </a:ext>
            </a:extLst>
          </p:cNvPr>
          <p:cNvSpPr>
            <a:spLocks noGrp="1"/>
          </p:cNvSpPr>
          <p:nvPr>
            <p:ph type="body" idx="1"/>
          </p:nvPr>
        </p:nvSpPr>
        <p:spPr/>
        <p:txBody>
          <a:bodyPr/>
          <a:lstStyle/>
          <a:p>
            <a:r>
              <a:rPr lang="en-US"/>
              <a:t>UV, Ozone, Filtration, Wetlands</a:t>
            </a:r>
          </a:p>
        </p:txBody>
      </p:sp>
    </p:spTree>
    <p:extLst>
      <p:ext uri="{BB962C8B-B14F-4D97-AF65-F5344CB8AC3E}">
        <p14:creationId xmlns:p14="http://schemas.microsoft.com/office/powerpoint/2010/main" val="34022413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C886F3E-13A0-0651-1FBA-F17CDE9F42BB}"/>
              </a:ext>
            </a:extLst>
          </p:cNvPr>
          <p:cNvPicPr>
            <a:picLocks noChangeAspect="1"/>
          </p:cNvPicPr>
          <p:nvPr/>
        </p:nvPicPr>
        <p:blipFill>
          <a:blip r:embed="rId3"/>
          <a:stretch>
            <a:fillRect/>
          </a:stretch>
        </p:blipFill>
        <p:spPr>
          <a:xfrm>
            <a:off x="6840919" y="1895475"/>
            <a:ext cx="5215759" cy="3916363"/>
          </a:xfrm>
          <a:prstGeom prst="rect">
            <a:avLst/>
          </a:prstGeom>
        </p:spPr>
      </p:pic>
      <p:sp>
        <p:nvSpPr>
          <p:cNvPr id="16" name="Title 15">
            <a:extLst>
              <a:ext uri="{FF2B5EF4-FFF2-40B4-BE49-F238E27FC236}">
                <a16:creationId xmlns:a16="http://schemas.microsoft.com/office/drawing/2014/main" id="{238EBF04-8FF3-A914-D073-EA347E6A1E7F}"/>
              </a:ext>
            </a:extLst>
          </p:cNvPr>
          <p:cNvSpPr>
            <a:spLocks noGrp="1"/>
          </p:cNvSpPr>
          <p:nvPr>
            <p:ph type="title"/>
          </p:nvPr>
        </p:nvSpPr>
        <p:spPr>
          <a:xfrm>
            <a:off x="838200" y="18255"/>
            <a:ext cx="10515600" cy="1325563"/>
          </a:xfrm>
          <a:solidFill>
            <a:schemeClr val="bg1">
              <a:alpha val="85000"/>
            </a:schemeClr>
          </a:solidFill>
        </p:spPr>
        <p:txBody>
          <a:bodyPr/>
          <a:lstStyle/>
          <a:p>
            <a:r>
              <a:rPr lang="en-US"/>
              <a:t>UV Disinfection</a:t>
            </a:r>
          </a:p>
        </p:txBody>
      </p:sp>
      <mc:AlternateContent xmlns:mc="http://schemas.openxmlformats.org/markup-compatibility/2006">
        <mc:Choice xmlns:a14="http://schemas.microsoft.com/office/drawing/2010/main" Requires="a14">
          <p:sp>
            <p:nvSpPr>
              <p:cNvPr id="17" name="Content Placeholder 16">
                <a:extLst>
                  <a:ext uri="{FF2B5EF4-FFF2-40B4-BE49-F238E27FC236}">
                    <a16:creationId xmlns:a16="http://schemas.microsoft.com/office/drawing/2014/main" id="{65D6D365-B087-1B39-CE55-98DD6084EA7B}"/>
                  </a:ext>
                </a:extLst>
              </p:cNvPr>
              <p:cNvSpPr>
                <a:spLocks noGrp="1"/>
              </p:cNvSpPr>
              <p:nvPr>
                <p:ph idx="1"/>
              </p:nvPr>
            </p:nvSpPr>
            <p:spPr>
              <a:xfrm>
                <a:off x="838199" y="1549400"/>
                <a:ext cx="6002719" cy="4627563"/>
              </a:xfrm>
            </p:spPr>
            <p:txBody>
              <a:bodyPr/>
              <a:lstStyle/>
              <a:p>
                <a:pPr marL="0" indent="0">
                  <a:buNone/>
                </a:pPr>
                <a:r>
                  <a:rPr lang="en-US"/>
                  <a:t>Uses UV radiation to sterilize microorganisms</a:t>
                </a:r>
              </a:p>
              <a:p>
                <a:pPr marL="0" indent="0">
                  <a:buNone/>
                </a:pPr>
                <a:r>
                  <a:rPr lang="en-US"/>
                  <a:t>- Without the ability to reproduce microbes cannot cause disease</a:t>
                </a:r>
              </a:p>
              <a:p>
                <a:pPr marL="0" indent="0">
                  <a:buNone/>
                </a:pPr>
                <a:r>
                  <a:rPr lang="en-US"/>
                  <a:t>Example of physical disinfection</a:t>
                </a:r>
              </a:p>
              <a:p>
                <a:pPr marL="0" indent="0">
                  <a:buNone/>
                </a:pPr>
                <a:r>
                  <a:rPr lang="en-US"/>
                  <a:t>Wastewater is exposed to UV radiation in the UV reactor</a:t>
                </a:r>
              </a:p>
              <a:p>
                <a:pPr marL="0" indent="0">
                  <a:spcAft>
                    <a:spcPts val="1800"/>
                  </a:spcAft>
                  <a:buNone/>
                </a:pPr>
                <a:r>
                  <a:rPr lang="en-US"/>
                  <a:t>Treatment relies on UV dosage</a:t>
                </a:r>
              </a:p>
              <a:p>
                <a:pPr marL="0" indent="0">
                  <a:buNone/>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UV</m:t>
                      </m:r>
                      <m:r>
                        <a:rPr lang="en-US" b="0" i="0" smtClean="0">
                          <a:latin typeface="Cambria Math" panose="02040503050406030204" pitchFamily="18" charset="0"/>
                        </a:rPr>
                        <m:t> </m:t>
                      </m:r>
                      <m:r>
                        <m:rPr>
                          <m:sty m:val="p"/>
                        </m:rPr>
                        <a:rPr lang="en-US" b="0" i="0" smtClean="0">
                          <a:latin typeface="Cambria Math" panose="02040503050406030204" pitchFamily="18" charset="0"/>
                        </a:rPr>
                        <m:t>dose</m:t>
                      </m:r>
                      <m:r>
                        <a:rPr lang="en-US" b="0" i="0" smtClean="0">
                          <a:latin typeface="Cambria Math" panose="02040503050406030204" pitchFamily="18" charset="0"/>
                        </a:rPr>
                        <m:t>=</m:t>
                      </m:r>
                      <m:r>
                        <m:rPr>
                          <m:sty m:val="p"/>
                        </m:rPr>
                        <a:rPr lang="en-US" b="0" i="0" smtClean="0">
                          <a:latin typeface="Cambria Math" panose="02040503050406030204" pitchFamily="18" charset="0"/>
                        </a:rPr>
                        <m:t>UV</m:t>
                      </m:r>
                      <m:r>
                        <a:rPr lang="en-US" b="0" i="0" smtClean="0">
                          <a:latin typeface="Cambria Math" panose="02040503050406030204" pitchFamily="18" charset="0"/>
                        </a:rPr>
                        <m:t> </m:t>
                      </m:r>
                      <m:r>
                        <m:rPr>
                          <m:sty m:val="p"/>
                        </m:rPr>
                        <a:rPr lang="en-US" b="0" i="0" smtClean="0">
                          <a:latin typeface="Cambria Math" panose="02040503050406030204" pitchFamily="18" charset="0"/>
                        </a:rPr>
                        <m:t>Intensity</m:t>
                      </m:r>
                      <m:r>
                        <a:rPr lang="en-US" b="0" i="0" smtClean="0">
                          <a:latin typeface="Cambria Math" panose="02040503050406030204" pitchFamily="18" charset="0"/>
                          <a:ea typeface="Cambria Math" panose="02040503050406030204" pitchFamily="18" charset="0"/>
                        </a:rPr>
                        <m:t>×</m:t>
                      </m:r>
                      <m:r>
                        <m:rPr>
                          <m:sty m:val="p"/>
                        </m:rPr>
                        <a:rPr lang="en-US" b="0" i="0" smtClean="0">
                          <a:latin typeface="Cambria Math" panose="02040503050406030204" pitchFamily="18" charset="0"/>
                        </a:rPr>
                        <m:t>Time</m:t>
                      </m:r>
                    </m:oMath>
                  </m:oMathPara>
                </a14:m>
                <a:endParaRPr lang="en-US"/>
              </a:p>
            </p:txBody>
          </p:sp>
        </mc:Choice>
        <mc:Fallback>
          <p:sp>
            <p:nvSpPr>
              <p:cNvPr id="17" name="Content Placeholder 16">
                <a:extLst>
                  <a:ext uri="{FF2B5EF4-FFF2-40B4-BE49-F238E27FC236}">
                    <a16:creationId xmlns:a16="http://schemas.microsoft.com/office/drawing/2014/main" id="{65D6D365-B087-1B39-CE55-98DD6084EA7B}"/>
                  </a:ext>
                </a:extLst>
              </p:cNvPr>
              <p:cNvSpPr>
                <a:spLocks noGrp="1" noRot="1" noChangeAspect="1" noMove="1" noResize="1" noEditPoints="1" noAdjustHandles="1" noChangeArrowheads="1" noChangeShapeType="1" noTextEdit="1"/>
              </p:cNvSpPr>
              <p:nvPr>
                <p:ph idx="1"/>
              </p:nvPr>
            </p:nvSpPr>
            <p:spPr>
              <a:xfrm>
                <a:off x="838199" y="1549400"/>
                <a:ext cx="6002719" cy="4627563"/>
              </a:xfrm>
              <a:blipFill>
                <a:blip r:embed="rId4"/>
                <a:stretch>
                  <a:fillRect l="-2030" t="-2240"/>
                </a:stretch>
              </a:blipFill>
            </p:spPr>
            <p:txBody>
              <a:bodyPr/>
              <a:lstStyle/>
              <a:p>
                <a:r>
                  <a:rPr lang="en-US">
                    <a:noFill/>
                  </a:rPr>
                  <a:t> </a:t>
                </a:r>
              </a:p>
            </p:txBody>
          </p:sp>
        </mc:Fallback>
      </mc:AlternateContent>
      <p:sp>
        <p:nvSpPr>
          <p:cNvPr id="2" name="Slide Number Placeholder 1">
            <a:extLst>
              <a:ext uri="{FF2B5EF4-FFF2-40B4-BE49-F238E27FC236}">
                <a16:creationId xmlns:a16="http://schemas.microsoft.com/office/drawing/2014/main" id="{AE8FF796-B8D0-2977-EE94-C2C618D2711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4FBAFF-801F-4ABF-B4E1-B4B035596C4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0896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3613D-D9FB-AAC1-ECA3-8B4E8988C13F}"/>
            </a:ext>
          </a:extLst>
        </p:cNvPr>
        <p:cNvGrpSpPr/>
        <p:nvPr/>
      </p:nvGrpSpPr>
      <p:grpSpPr>
        <a:xfrm>
          <a:off x="0" y="0"/>
          <a:ext cx="0" cy="0"/>
          <a:chOff x="0" y="0"/>
          <a:chExt cx="0" cy="0"/>
        </a:xfrm>
      </p:grpSpPr>
      <p:sp>
        <p:nvSpPr>
          <p:cNvPr id="16" name="Title 15">
            <a:extLst>
              <a:ext uri="{FF2B5EF4-FFF2-40B4-BE49-F238E27FC236}">
                <a16:creationId xmlns:a16="http://schemas.microsoft.com/office/drawing/2014/main" id="{EDA68CD2-9C4C-E4EF-E7D1-858F9CBBF304}"/>
              </a:ext>
            </a:extLst>
          </p:cNvPr>
          <p:cNvSpPr>
            <a:spLocks noGrp="1"/>
          </p:cNvSpPr>
          <p:nvPr>
            <p:ph type="title"/>
          </p:nvPr>
        </p:nvSpPr>
        <p:spPr>
          <a:xfrm>
            <a:off x="0" y="23389"/>
            <a:ext cx="11353800" cy="890148"/>
          </a:xfrm>
          <a:solidFill>
            <a:srgbClr val="004190">
              <a:alpha val="85000"/>
            </a:srgbClr>
          </a:solidFill>
        </p:spPr>
        <p:txBody>
          <a:bodyPr/>
          <a:lstStyle/>
          <a:p>
            <a:r>
              <a:rPr lang="en-US">
                <a:solidFill>
                  <a:schemeClr val="bg1"/>
                </a:solidFill>
              </a:rPr>
              <a:t>UV Radiation</a:t>
            </a:r>
          </a:p>
        </p:txBody>
      </p:sp>
      <p:sp>
        <p:nvSpPr>
          <p:cNvPr id="17" name="Content Placeholder 16">
            <a:extLst>
              <a:ext uri="{FF2B5EF4-FFF2-40B4-BE49-F238E27FC236}">
                <a16:creationId xmlns:a16="http://schemas.microsoft.com/office/drawing/2014/main" id="{F39BEA7A-B465-5544-F95B-63F1C8372F6E}"/>
              </a:ext>
            </a:extLst>
          </p:cNvPr>
          <p:cNvSpPr>
            <a:spLocks noGrp="1"/>
          </p:cNvSpPr>
          <p:nvPr>
            <p:ph idx="1"/>
          </p:nvPr>
        </p:nvSpPr>
        <p:spPr>
          <a:xfrm>
            <a:off x="838200" y="1407634"/>
            <a:ext cx="6353767" cy="4769329"/>
          </a:xfrm>
          <a:solidFill>
            <a:schemeClr val="bg1">
              <a:alpha val="75000"/>
            </a:schemeClr>
          </a:solidFill>
        </p:spPr>
        <p:txBody>
          <a:bodyPr>
            <a:normAutofit lnSpcReduction="10000"/>
          </a:bodyPr>
          <a:lstStyle/>
          <a:p>
            <a:pPr marL="0" indent="0">
              <a:buNone/>
            </a:pPr>
            <a:r>
              <a:rPr lang="en-US">
                <a:solidFill>
                  <a:prstClr val="black"/>
                </a:solidFill>
                <a:latin typeface="Helvetica" panose="020B0604020202020204" pitchFamily="34" charset="0"/>
                <a:cs typeface="Helvetica" panose="020B0604020202020204" pitchFamily="34" charset="0"/>
              </a:rPr>
              <a:t>Wastewater is exposed to UV radiation by banks of long tubular UV lamps filled with mercury vapor</a:t>
            </a:r>
          </a:p>
          <a:p>
            <a:pPr marL="0" indent="0">
              <a:buNone/>
            </a:pPr>
            <a:r>
              <a:rPr lang="en-US">
                <a:solidFill>
                  <a:prstClr val="black"/>
                </a:solidFill>
                <a:latin typeface="Helvetica" panose="020B0604020202020204" pitchFamily="34" charset="0"/>
                <a:cs typeface="Helvetica" panose="020B0604020202020204" pitchFamily="34" charset="0"/>
              </a:rPr>
              <a:t>- Water flows in line with UV lamps</a:t>
            </a:r>
          </a:p>
          <a:p>
            <a:pPr marL="0" indent="0">
              <a:buNone/>
            </a:pPr>
            <a:r>
              <a:rPr lang="en-US">
                <a:solidFill>
                  <a:prstClr val="black"/>
                </a:solidFill>
                <a:latin typeface="Helvetica" panose="020B0604020202020204" pitchFamily="34" charset="0"/>
                <a:cs typeface="Helvetica" panose="020B0604020202020204" pitchFamily="34" charset="0"/>
              </a:rPr>
              <a:t>Ultraviolet (UV) lightbulbs emit a specific range of wavelengths of light that damage microbe DNA to prevent replication</a:t>
            </a:r>
          </a:p>
          <a:p>
            <a:pPr marL="0" indent="0">
              <a:buNone/>
            </a:pPr>
            <a:r>
              <a:rPr lang="en-US">
                <a:solidFill>
                  <a:prstClr val="black"/>
                </a:solidFill>
                <a:latin typeface="Helvetica" panose="020B0604020202020204" pitchFamily="34" charset="0"/>
                <a:cs typeface="Helvetica" panose="020B0604020202020204" pitchFamily="34" charset="0"/>
              </a:rPr>
              <a:t>200-300 nm is the germicidal range</a:t>
            </a:r>
          </a:p>
          <a:p>
            <a:pPr marL="0" indent="0">
              <a:buNone/>
            </a:pPr>
            <a:r>
              <a:rPr lang="en-US">
                <a:solidFill>
                  <a:prstClr val="black"/>
                </a:solidFill>
                <a:latin typeface="Helvetica" panose="020B0604020202020204" pitchFamily="34" charset="0"/>
                <a:cs typeface="Helvetica" panose="020B0604020202020204" pitchFamily="34" charset="0"/>
              </a:rPr>
              <a:t>- 264 nm specifically kills microbes most effectively</a:t>
            </a:r>
          </a:p>
        </p:txBody>
      </p:sp>
      <p:sp>
        <p:nvSpPr>
          <p:cNvPr id="2" name="Slide Number Placeholder 1">
            <a:extLst>
              <a:ext uri="{FF2B5EF4-FFF2-40B4-BE49-F238E27FC236}">
                <a16:creationId xmlns:a16="http://schemas.microsoft.com/office/drawing/2014/main" id="{C910C0CD-9DE1-12C3-646D-0DE0D22193D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4FBAFF-801F-4ABF-B4E1-B4B035596C4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Graphic 4" descr="DNA with solid fill">
            <a:extLst>
              <a:ext uri="{FF2B5EF4-FFF2-40B4-BE49-F238E27FC236}">
                <a16:creationId xmlns:a16="http://schemas.microsoft.com/office/drawing/2014/main" id="{E92986F8-E99D-B48A-5F3F-E80506242A3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9084667">
            <a:off x="8084480" y="2109070"/>
            <a:ext cx="1666531" cy="3310131"/>
          </a:xfrm>
          <a:prstGeom prst="rect">
            <a:avLst/>
          </a:prstGeom>
        </p:spPr>
      </p:pic>
      <p:grpSp>
        <p:nvGrpSpPr>
          <p:cNvPr id="6" name="Group 5">
            <a:extLst>
              <a:ext uri="{FF2B5EF4-FFF2-40B4-BE49-F238E27FC236}">
                <a16:creationId xmlns:a16="http://schemas.microsoft.com/office/drawing/2014/main" id="{7E6BDF4A-5363-A80A-D85D-7305CCCA7EAF}"/>
              </a:ext>
            </a:extLst>
          </p:cNvPr>
          <p:cNvGrpSpPr/>
          <p:nvPr/>
        </p:nvGrpSpPr>
        <p:grpSpPr>
          <a:xfrm rot="3064839">
            <a:off x="9247502" y="1937161"/>
            <a:ext cx="1573348" cy="1680561"/>
            <a:chOff x="8772811" y="3045387"/>
            <a:chExt cx="2131349" cy="2063406"/>
          </a:xfrm>
        </p:grpSpPr>
        <p:pic>
          <p:nvPicPr>
            <p:cNvPr id="7" name="Picture 6">
              <a:extLst>
                <a:ext uri="{FF2B5EF4-FFF2-40B4-BE49-F238E27FC236}">
                  <a16:creationId xmlns:a16="http://schemas.microsoft.com/office/drawing/2014/main" id="{6427FD5F-6B78-BE13-970D-528C76DE3802}"/>
                </a:ext>
              </a:extLst>
            </p:cNvPr>
            <p:cNvPicPr>
              <a:picLocks noChangeAspect="1"/>
            </p:cNvPicPr>
            <p:nvPr/>
          </p:nvPicPr>
          <p:blipFill>
            <a:blip r:embed="rId5"/>
            <a:stretch>
              <a:fillRect/>
            </a:stretch>
          </p:blipFill>
          <p:spPr>
            <a:xfrm rot="5400000">
              <a:off x="7915481" y="3902717"/>
              <a:ext cx="2063405" cy="348745"/>
            </a:xfrm>
            <a:prstGeom prst="rect">
              <a:avLst/>
            </a:prstGeom>
          </p:spPr>
        </p:pic>
        <p:pic>
          <p:nvPicPr>
            <p:cNvPr id="9" name="Picture 8">
              <a:extLst>
                <a:ext uri="{FF2B5EF4-FFF2-40B4-BE49-F238E27FC236}">
                  <a16:creationId xmlns:a16="http://schemas.microsoft.com/office/drawing/2014/main" id="{B2FC2E50-A34E-5206-71B0-20C403B270E5}"/>
                </a:ext>
              </a:extLst>
            </p:cNvPr>
            <p:cNvPicPr>
              <a:picLocks noChangeAspect="1"/>
            </p:cNvPicPr>
            <p:nvPr/>
          </p:nvPicPr>
          <p:blipFill>
            <a:blip r:embed="rId5"/>
            <a:stretch>
              <a:fillRect/>
            </a:stretch>
          </p:blipFill>
          <p:spPr>
            <a:xfrm rot="5400000">
              <a:off x="8264226" y="3902717"/>
              <a:ext cx="2063405" cy="348745"/>
            </a:xfrm>
            <a:prstGeom prst="rect">
              <a:avLst/>
            </a:prstGeom>
          </p:spPr>
        </p:pic>
        <p:pic>
          <p:nvPicPr>
            <p:cNvPr id="10" name="Picture 9">
              <a:extLst>
                <a:ext uri="{FF2B5EF4-FFF2-40B4-BE49-F238E27FC236}">
                  <a16:creationId xmlns:a16="http://schemas.microsoft.com/office/drawing/2014/main" id="{C122500A-A9BD-58A8-C1D4-1F51F42BED5D}"/>
                </a:ext>
              </a:extLst>
            </p:cNvPr>
            <p:cNvPicPr>
              <a:picLocks noChangeAspect="1"/>
            </p:cNvPicPr>
            <p:nvPr/>
          </p:nvPicPr>
          <p:blipFill>
            <a:blip r:embed="rId5"/>
            <a:stretch>
              <a:fillRect/>
            </a:stretch>
          </p:blipFill>
          <p:spPr>
            <a:xfrm rot="5400000">
              <a:off x="8612971" y="3902717"/>
              <a:ext cx="2063405" cy="348745"/>
            </a:xfrm>
            <a:prstGeom prst="rect">
              <a:avLst/>
            </a:prstGeom>
          </p:spPr>
        </p:pic>
        <p:pic>
          <p:nvPicPr>
            <p:cNvPr id="11" name="Picture 10">
              <a:extLst>
                <a:ext uri="{FF2B5EF4-FFF2-40B4-BE49-F238E27FC236}">
                  <a16:creationId xmlns:a16="http://schemas.microsoft.com/office/drawing/2014/main" id="{B73A8ECA-8B7A-48F1-48F6-354A4CD42E72}"/>
                </a:ext>
              </a:extLst>
            </p:cNvPr>
            <p:cNvPicPr>
              <a:picLocks noChangeAspect="1"/>
            </p:cNvPicPr>
            <p:nvPr/>
          </p:nvPicPr>
          <p:blipFill>
            <a:blip r:embed="rId5"/>
            <a:stretch>
              <a:fillRect/>
            </a:stretch>
          </p:blipFill>
          <p:spPr>
            <a:xfrm rot="5400000">
              <a:off x="8961716" y="3902717"/>
              <a:ext cx="2063405" cy="348745"/>
            </a:xfrm>
            <a:prstGeom prst="rect">
              <a:avLst/>
            </a:prstGeom>
          </p:spPr>
        </p:pic>
        <p:pic>
          <p:nvPicPr>
            <p:cNvPr id="12" name="Picture 11">
              <a:extLst>
                <a:ext uri="{FF2B5EF4-FFF2-40B4-BE49-F238E27FC236}">
                  <a16:creationId xmlns:a16="http://schemas.microsoft.com/office/drawing/2014/main" id="{CF43E11E-90CF-0F81-180D-FF2FFE47B027}"/>
                </a:ext>
              </a:extLst>
            </p:cNvPr>
            <p:cNvPicPr>
              <a:picLocks noChangeAspect="1"/>
            </p:cNvPicPr>
            <p:nvPr/>
          </p:nvPicPr>
          <p:blipFill>
            <a:blip r:embed="rId5"/>
            <a:stretch>
              <a:fillRect/>
            </a:stretch>
          </p:blipFill>
          <p:spPr>
            <a:xfrm rot="5400000">
              <a:off x="9336424" y="3902717"/>
              <a:ext cx="2063405" cy="348745"/>
            </a:xfrm>
            <a:prstGeom prst="rect">
              <a:avLst/>
            </a:prstGeom>
          </p:spPr>
        </p:pic>
        <p:pic>
          <p:nvPicPr>
            <p:cNvPr id="13" name="Picture 12">
              <a:extLst>
                <a:ext uri="{FF2B5EF4-FFF2-40B4-BE49-F238E27FC236}">
                  <a16:creationId xmlns:a16="http://schemas.microsoft.com/office/drawing/2014/main" id="{D7EAF848-5BB6-D1A0-31B2-46028FA1DF65}"/>
                </a:ext>
              </a:extLst>
            </p:cNvPr>
            <p:cNvPicPr>
              <a:picLocks noChangeAspect="1"/>
            </p:cNvPicPr>
            <p:nvPr/>
          </p:nvPicPr>
          <p:blipFill>
            <a:blip r:embed="rId5"/>
            <a:stretch>
              <a:fillRect/>
            </a:stretch>
          </p:blipFill>
          <p:spPr>
            <a:xfrm rot="5400000">
              <a:off x="9698085" y="3902718"/>
              <a:ext cx="2063405" cy="348745"/>
            </a:xfrm>
            <a:prstGeom prst="rect">
              <a:avLst/>
            </a:prstGeom>
          </p:spPr>
        </p:pic>
      </p:grpSp>
      <p:pic>
        <p:nvPicPr>
          <p:cNvPr id="14" name="Graphic 13" descr="Lights On with solid fill">
            <a:extLst>
              <a:ext uri="{FF2B5EF4-FFF2-40B4-BE49-F238E27FC236}">
                <a16:creationId xmlns:a16="http://schemas.microsoft.com/office/drawing/2014/main" id="{98EB1BAC-31FC-03C4-57E3-269A3B9DE71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447341" y="1407634"/>
            <a:ext cx="890147" cy="890147"/>
          </a:xfrm>
          <a:prstGeom prst="rect">
            <a:avLst/>
          </a:prstGeom>
        </p:spPr>
      </p:pic>
      <p:sp>
        <p:nvSpPr>
          <p:cNvPr id="15" name="TextBox 14">
            <a:extLst>
              <a:ext uri="{FF2B5EF4-FFF2-40B4-BE49-F238E27FC236}">
                <a16:creationId xmlns:a16="http://schemas.microsoft.com/office/drawing/2014/main" id="{6E5D7E02-FF2A-204B-B2F3-55CB69F45A48}"/>
              </a:ext>
            </a:extLst>
          </p:cNvPr>
          <p:cNvSpPr txBox="1"/>
          <p:nvPr/>
        </p:nvSpPr>
        <p:spPr>
          <a:xfrm>
            <a:off x="11132576" y="2083303"/>
            <a:ext cx="105942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rPr>
              <a:t>UV</a:t>
            </a:r>
          </a:p>
        </p:txBody>
      </p:sp>
    </p:spTree>
    <p:extLst>
      <p:ext uri="{BB962C8B-B14F-4D97-AF65-F5344CB8AC3E}">
        <p14:creationId xmlns:p14="http://schemas.microsoft.com/office/powerpoint/2010/main" val="2396873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7722E-BB86-C290-6156-755C6370D777}"/>
            </a:ext>
          </a:extLst>
        </p:cNvPr>
        <p:cNvGrpSpPr/>
        <p:nvPr/>
      </p:nvGrpSpPr>
      <p:grpSpPr>
        <a:xfrm>
          <a:off x="0" y="0"/>
          <a:ext cx="0" cy="0"/>
          <a:chOff x="0" y="0"/>
          <a:chExt cx="0" cy="0"/>
        </a:xfrm>
      </p:grpSpPr>
      <p:pic>
        <p:nvPicPr>
          <p:cNvPr id="5" name="Picture 4" descr="A green light in a tunnel&#10;&#10;AI-generated content may be incorrect.">
            <a:extLst>
              <a:ext uri="{FF2B5EF4-FFF2-40B4-BE49-F238E27FC236}">
                <a16:creationId xmlns:a16="http://schemas.microsoft.com/office/drawing/2014/main" id="{B7AF4D9B-66ED-9C6E-1AF3-92EEA270117F}"/>
              </a:ext>
            </a:extLst>
          </p:cNvPr>
          <p:cNvPicPr>
            <a:picLocks noChangeAspect="1"/>
          </p:cNvPicPr>
          <p:nvPr/>
        </p:nvPicPr>
        <p:blipFill>
          <a:blip r:embed="rId3">
            <a:extLst>
              <a:ext uri="{28A0092B-C50C-407E-A947-70E740481C1C}">
                <a14:useLocalDpi xmlns:a14="http://schemas.microsoft.com/office/drawing/2010/main" val="0"/>
              </a:ext>
            </a:extLst>
          </a:blip>
          <a:srcRect t="13261" b="26919"/>
          <a:stretch>
            <a:fillRect/>
          </a:stretch>
        </p:blipFill>
        <p:spPr>
          <a:xfrm>
            <a:off x="2231237" y="691972"/>
            <a:ext cx="7377377" cy="5877401"/>
          </a:xfrm>
          <a:prstGeom prst="rect">
            <a:avLst/>
          </a:prstGeom>
        </p:spPr>
      </p:pic>
      <p:sp>
        <p:nvSpPr>
          <p:cNvPr id="21" name="Content Placeholder 20">
            <a:extLst>
              <a:ext uri="{FF2B5EF4-FFF2-40B4-BE49-F238E27FC236}">
                <a16:creationId xmlns:a16="http://schemas.microsoft.com/office/drawing/2014/main" id="{C852DB9C-766F-001C-F70D-29D650E31BA8}"/>
              </a:ext>
            </a:extLst>
          </p:cNvPr>
          <p:cNvSpPr>
            <a:spLocks noGrp="1"/>
          </p:cNvSpPr>
          <p:nvPr>
            <p:ph idx="1"/>
          </p:nvPr>
        </p:nvSpPr>
        <p:spPr>
          <a:xfrm>
            <a:off x="838200" y="1487477"/>
            <a:ext cx="10515600" cy="2799280"/>
          </a:xfrm>
        </p:spPr>
        <p:txBody>
          <a:bodyPr>
            <a:normAutofit fontScale="85000" lnSpcReduction="20000"/>
          </a:bodyPr>
          <a:lstStyle/>
          <a:p>
            <a:pPr marL="0" indent="0">
              <a:buNone/>
            </a:pPr>
            <a:r>
              <a:rPr lang="en-US"/>
              <a:t>Modules of watertight tubular bulbs mounted into banks</a:t>
            </a:r>
          </a:p>
          <a:p>
            <a:pPr>
              <a:buFontTx/>
              <a:buChar char="-"/>
            </a:pPr>
            <a:r>
              <a:rPr lang="en-US"/>
              <a:t>UV bulbs installed parallel to the flow</a:t>
            </a:r>
          </a:p>
          <a:p>
            <a:pPr>
              <a:buFontTx/>
              <a:buChar char="-"/>
            </a:pPr>
            <a:r>
              <a:rPr lang="en-US"/>
              <a:t>Lamp enclosed by quartzite sleeve filled with air</a:t>
            </a:r>
          </a:p>
          <a:p>
            <a:pPr>
              <a:buFontTx/>
              <a:buChar char="-"/>
            </a:pPr>
            <a:r>
              <a:rPr lang="en-US"/>
              <a:t>Lamps are fitted mechanical wipers</a:t>
            </a:r>
          </a:p>
          <a:p>
            <a:pPr marL="0" indent="0">
              <a:buNone/>
            </a:pPr>
            <a:r>
              <a:rPr lang="en-US"/>
              <a:t>Contact chamber with banks installed to precisely fill the channel</a:t>
            </a:r>
          </a:p>
          <a:p>
            <a:pPr marL="0" indent="0">
              <a:buNone/>
            </a:pPr>
            <a:r>
              <a:rPr lang="en-US"/>
              <a:t>Sensors- Flowmeter, UV intensity, UV transmittance analyzer, turbidity meter</a:t>
            </a:r>
          </a:p>
          <a:p>
            <a:pPr marL="0" indent="0">
              <a:buNone/>
            </a:pPr>
            <a:r>
              <a:rPr lang="en-US"/>
              <a:t>Prescreens to prevent algae and other growth</a:t>
            </a:r>
          </a:p>
        </p:txBody>
      </p:sp>
      <p:pic>
        <p:nvPicPr>
          <p:cNvPr id="3" name="Picture 2">
            <a:extLst>
              <a:ext uri="{FF2B5EF4-FFF2-40B4-BE49-F238E27FC236}">
                <a16:creationId xmlns:a16="http://schemas.microsoft.com/office/drawing/2014/main" id="{3886DD6A-AF16-B3E0-C002-2964B337FC77}"/>
              </a:ext>
            </a:extLst>
          </p:cNvPr>
          <p:cNvPicPr>
            <a:picLocks noChangeAspect="1"/>
          </p:cNvPicPr>
          <p:nvPr/>
        </p:nvPicPr>
        <p:blipFill rotWithShape="1">
          <a:blip r:embed="rId4"/>
          <a:srcRect t="23606"/>
          <a:stretch/>
        </p:blipFill>
        <p:spPr>
          <a:xfrm>
            <a:off x="4415368" y="4368692"/>
            <a:ext cx="5193246" cy="1975116"/>
          </a:xfrm>
          <a:prstGeom prst="rect">
            <a:avLst/>
          </a:prstGeom>
        </p:spPr>
      </p:pic>
      <p:sp>
        <p:nvSpPr>
          <p:cNvPr id="20" name="Title 19">
            <a:extLst>
              <a:ext uri="{FF2B5EF4-FFF2-40B4-BE49-F238E27FC236}">
                <a16:creationId xmlns:a16="http://schemas.microsoft.com/office/drawing/2014/main" id="{15D421F4-3058-166E-F82A-EA1432F89D27}"/>
              </a:ext>
            </a:extLst>
          </p:cNvPr>
          <p:cNvSpPr>
            <a:spLocks noGrp="1"/>
          </p:cNvSpPr>
          <p:nvPr>
            <p:ph type="title"/>
          </p:nvPr>
        </p:nvSpPr>
        <p:spPr>
          <a:xfrm>
            <a:off x="838200" y="77204"/>
            <a:ext cx="10515600" cy="1325563"/>
          </a:xfrm>
          <a:solidFill>
            <a:schemeClr val="bg1">
              <a:alpha val="85000"/>
            </a:schemeClr>
          </a:solidFill>
        </p:spPr>
        <p:txBody>
          <a:bodyPr/>
          <a:lstStyle/>
          <a:p>
            <a:r>
              <a:rPr lang="en-US"/>
              <a:t>UV Disinfection Components</a:t>
            </a:r>
          </a:p>
        </p:txBody>
      </p:sp>
      <p:sp>
        <p:nvSpPr>
          <p:cNvPr id="2" name="Slide Number Placeholder 1">
            <a:extLst>
              <a:ext uri="{FF2B5EF4-FFF2-40B4-BE49-F238E27FC236}">
                <a16:creationId xmlns:a16="http://schemas.microsoft.com/office/drawing/2014/main" id="{D80EC343-E888-2D5C-AE4C-9E3A9E71647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4FBAFF-801F-4ABF-B4E1-B4B035596C4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958C362F-75FB-F7A2-B1C5-74FD8C6B50EC}"/>
              </a:ext>
            </a:extLst>
          </p:cNvPr>
          <p:cNvSpPr/>
          <p:nvPr/>
        </p:nvSpPr>
        <p:spPr>
          <a:xfrm>
            <a:off x="2583386" y="4214328"/>
            <a:ext cx="1518877" cy="923330"/>
          </a:xfrm>
          <a:prstGeom prst="rect">
            <a:avLst/>
          </a:prstGeom>
          <a:noFill/>
        </p:spPr>
        <p:txBody>
          <a:bodyPr wrap="none" lIns="91440" tIns="45720" rIns="91440" bIns="45720">
            <a:spAutoFit/>
          </a:bodyPr>
          <a:lstStyle/>
          <a:p>
            <a:pPr algn="ctr"/>
            <a:r>
              <a:rPr lang="en-US" sz="5400" b="0" cap="none" spc="0">
                <a:ln w="0"/>
                <a:solidFill>
                  <a:schemeClr val="accent1"/>
                </a:solidFill>
                <a:effectLst>
                  <a:outerShdw blurRad="38100" dist="25400" dir="5400000" algn="ctr" rotWithShape="0">
                    <a:srgbClr val="6E747A">
                      <a:alpha val="43000"/>
                    </a:srgbClr>
                  </a:outerShdw>
                </a:effectLst>
              </a:rPr>
              <a:t>Flow</a:t>
            </a:r>
          </a:p>
        </p:txBody>
      </p:sp>
      <p:sp>
        <p:nvSpPr>
          <p:cNvPr id="17" name="Arrow: Down 16">
            <a:extLst>
              <a:ext uri="{FF2B5EF4-FFF2-40B4-BE49-F238E27FC236}">
                <a16:creationId xmlns:a16="http://schemas.microsoft.com/office/drawing/2014/main" id="{9DF966D8-B783-A1E6-50A5-FB876AB7DA76}"/>
              </a:ext>
            </a:extLst>
          </p:cNvPr>
          <p:cNvSpPr/>
          <p:nvPr/>
        </p:nvSpPr>
        <p:spPr>
          <a:xfrm rot="16200000">
            <a:off x="2951686" y="4769358"/>
            <a:ext cx="850900" cy="15875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9033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16"/>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17"/>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3"/>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7" grpId="0" animBg="1"/>
      <p:bldP spid="17" grpId="1"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A52322-F945-715A-5F96-4C3BC4F40973}"/>
            </a:ext>
          </a:extLst>
        </p:cNvPr>
        <p:cNvGrpSpPr/>
        <p:nvPr/>
      </p:nvGrpSpPr>
      <p:grpSpPr>
        <a:xfrm>
          <a:off x="0" y="0"/>
          <a:ext cx="0" cy="0"/>
          <a:chOff x="0" y="0"/>
          <a:chExt cx="0" cy="0"/>
        </a:xfrm>
      </p:grpSpPr>
      <p:sp>
        <p:nvSpPr>
          <p:cNvPr id="16" name="Title 15">
            <a:extLst>
              <a:ext uri="{FF2B5EF4-FFF2-40B4-BE49-F238E27FC236}">
                <a16:creationId xmlns:a16="http://schemas.microsoft.com/office/drawing/2014/main" id="{DFC64B0B-D2E4-3AE4-6A14-B418B63D2314}"/>
              </a:ext>
            </a:extLst>
          </p:cNvPr>
          <p:cNvSpPr>
            <a:spLocks noGrp="1"/>
          </p:cNvSpPr>
          <p:nvPr>
            <p:ph type="title"/>
          </p:nvPr>
        </p:nvSpPr>
        <p:spPr>
          <a:xfrm>
            <a:off x="838200" y="18255"/>
            <a:ext cx="10515600" cy="1325563"/>
          </a:xfrm>
          <a:solidFill>
            <a:schemeClr val="bg1">
              <a:alpha val="85000"/>
            </a:schemeClr>
          </a:solidFill>
        </p:spPr>
        <p:txBody>
          <a:bodyPr/>
          <a:lstStyle/>
          <a:p>
            <a:r>
              <a:rPr lang="en-US">
                <a:latin typeface="Helvetica" panose="020B0604020202020204" pitchFamily="34" charset="0"/>
                <a:cs typeface="Helvetica" panose="020B0604020202020204" pitchFamily="34" charset="0"/>
              </a:rPr>
              <a:t>UV Disinfection Process Control</a:t>
            </a:r>
          </a:p>
        </p:txBody>
      </p:sp>
      <p:sp>
        <p:nvSpPr>
          <p:cNvPr id="17" name="Content Placeholder 16">
            <a:extLst>
              <a:ext uri="{FF2B5EF4-FFF2-40B4-BE49-F238E27FC236}">
                <a16:creationId xmlns:a16="http://schemas.microsoft.com/office/drawing/2014/main" id="{7EC8926A-A04A-6BF7-74A3-216D287D6F99}"/>
              </a:ext>
            </a:extLst>
          </p:cNvPr>
          <p:cNvSpPr>
            <a:spLocks noGrp="1"/>
          </p:cNvSpPr>
          <p:nvPr>
            <p:ph idx="1"/>
          </p:nvPr>
        </p:nvSpPr>
        <p:spPr>
          <a:xfrm>
            <a:off x="838200" y="1705767"/>
            <a:ext cx="10515600" cy="4833145"/>
          </a:xfrm>
        </p:spPr>
        <p:txBody>
          <a:bodyPr>
            <a:normAutofit fontScale="92500" lnSpcReduction="10000"/>
          </a:bodyPr>
          <a:lstStyle/>
          <a:p>
            <a:pPr marL="0" indent="0">
              <a:buNone/>
            </a:pPr>
            <a:r>
              <a:rPr lang="en-US"/>
              <a:t>Operation of UV Disinfection includes the following</a:t>
            </a:r>
          </a:p>
          <a:p>
            <a:pPr>
              <a:buFontTx/>
              <a:buChar char="-"/>
            </a:pPr>
            <a:r>
              <a:rPr lang="en-US"/>
              <a:t>Monitoring and managing the UV dose</a:t>
            </a:r>
          </a:p>
          <a:p>
            <a:pPr>
              <a:buFontTx/>
              <a:buChar char="-"/>
            </a:pPr>
            <a:r>
              <a:rPr lang="en-US"/>
              <a:t>Cleaning UV tubes</a:t>
            </a:r>
          </a:p>
          <a:p>
            <a:pPr>
              <a:buFontTx/>
              <a:buChar char="-"/>
            </a:pPr>
            <a:r>
              <a:rPr lang="en-US"/>
              <a:t>Monitoring equipment performance and performing maintenance</a:t>
            </a:r>
          </a:p>
          <a:p>
            <a:pPr>
              <a:buFontTx/>
              <a:buChar char="-"/>
            </a:pPr>
            <a:r>
              <a:rPr lang="en-US"/>
              <a:t>Cleaning pre-screens</a:t>
            </a:r>
          </a:p>
          <a:p>
            <a:pPr marL="0" indent="0">
              <a:buNone/>
            </a:pPr>
            <a:r>
              <a:rPr lang="en-US"/>
              <a:t>UV systems are designed to treat a specific volume of water</a:t>
            </a:r>
          </a:p>
          <a:p>
            <a:pPr marL="0" indent="0">
              <a:buNone/>
            </a:pPr>
            <a:r>
              <a:rPr lang="en-US"/>
              <a:t>Treatment is measured by the designed UV intensity or determined UV dosage</a:t>
            </a:r>
          </a:p>
          <a:p>
            <a:pPr marL="0" indent="0">
              <a:buNone/>
            </a:pPr>
            <a:r>
              <a:rPr lang="en-US"/>
              <a:t>Adjustments to UV intensity, the number of modules used for treatment, or to the flow are used to adjust UV operation</a:t>
            </a:r>
          </a:p>
          <a:p>
            <a:pPr marL="0" indent="0">
              <a:buNone/>
            </a:pPr>
            <a:r>
              <a:rPr lang="en-US"/>
              <a:t>Flow level should always be right above the top UV bulb</a:t>
            </a:r>
          </a:p>
        </p:txBody>
      </p:sp>
      <p:sp>
        <p:nvSpPr>
          <p:cNvPr id="2" name="Slide Number Placeholder 1">
            <a:extLst>
              <a:ext uri="{FF2B5EF4-FFF2-40B4-BE49-F238E27FC236}">
                <a16:creationId xmlns:a16="http://schemas.microsoft.com/office/drawing/2014/main" id="{9FB2CEC8-2211-215A-FCE2-D7F061585E5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4FBAFF-801F-4ABF-B4E1-B4B035596C4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65522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3E9F3-E9E9-A658-A60C-779FF276D59A}"/>
            </a:ext>
          </a:extLst>
        </p:cNvPr>
        <p:cNvGrpSpPr/>
        <p:nvPr/>
      </p:nvGrpSpPr>
      <p:grpSpPr>
        <a:xfrm>
          <a:off x="0" y="0"/>
          <a:ext cx="0" cy="0"/>
          <a:chOff x="0" y="0"/>
          <a:chExt cx="0" cy="0"/>
        </a:xfrm>
      </p:grpSpPr>
      <p:sp>
        <p:nvSpPr>
          <p:cNvPr id="16" name="Title 15">
            <a:extLst>
              <a:ext uri="{FF2B5EF4-FFF2-40B4-BE49-F238E27FC236}">
                <a16:creationId xmlns:a16="http://schemas.microsoft.com/office/drawing/2014/main" id="{CAC03177-4C7B-009F-B9C8-78E3614157B8}"/>
              </a:ext>
            </a:extLst>
          </p:cNvPr>
          <p:cNvSpPr>
            <a:spLocks noGrp="1"/>
          </p:cNvSpPr>
          <p:nvPr>
            <p:ph type="title"/>
          </p:nvPr>
        </p:nvSpPr>
        <p:spPr>
          <a:xfrm>
            <a:off x="777240" y="0"/>
            <a:ext cx="10515600" cy="1325563"/>
          </a:xfrm>
          <a:solidFill>
            <a:schemeClr val="bg1">
              <a:alpha val="85000"/>
            </a:schemeClr>
          </a:solidFill>
        </p:spPr>
        <p:txBody>
          <a:bodyPr/>
          <a:lstStyle/>
          <a:p>
            <a:r>
              <a:rPr lang="en-US">
                <a:latin typeface="Helvetica" panose="020B0604020202020204" pitchFamily="34" charset="0"/>
                <a:cs typeface="Helvetica" panose="020B0604020202020204" pitchFamily="34" charset="0"/>
              </a:rPr>
              <a:t>UV Disinfection Operation Check List</a:t>
            </a:r>
          </a:p>
        </p:txBody>
      </p:sp>
      <p:sp>
        <p:nvSpPr>
          <p:cNvPr id="17" name="Content Placeholder 16">
            <a:extLst>
              <a:ext uri="{FF2B5EF4-FFF2-40B4-BE49-F238E27FC236}">
                <a16:creationId xmlns:a16="http://schemas.microsoft.com/office/drawing/2014/main" id="{BF7479BA-37F3-CF1D-6135-848CBE5C6D53}"/>
              </a:ext>
            </a:extLst>
          </p:cNvPr>
          <p:cNvSpPr>
            <a:spLocks noGrp="1"/>
          </p:cNvSpPr>
          <p:nvPr>
            <p:ph idx="1"/>
          </p:nvPr>
        </p:nvSpPr>
        <p:spPr>
          <a:xfrm>
            <a:off x="838200" y="1705767"/>
            <a:ext cx="6998677" cy="4833145"/>
          </a:xfrm>
        </p:spPr>
        <p:txBody>
          <a:bodyPr>
            <a:normAutofit/>
          </a:bodyPr>
          <a:lstStyle/>
          <a:p>
            <a:pPr marL="0" indent="0">
              <a:buNone/>
            </a:pPr>
            <a:r>
              <a:rPr lang="en-US"/>
              <a:t>Visually inspect reactor</a:t>
            </a:r>
          </a:p>
          <a:p>
            <a:pPr marL="0" indent="0">
              <a:buNone/>
            </a:pPr>
            <a:r>
              <a:rPr lang="en-US"/>
              <a:t>Confirm controls are in auto and check for alarms</a:t>
            </a:r>
          </a:p>
          <a:p>
            <a:pPr marL="0" indent="0">
              <a:buNone/>
            </a:pPr>
            <a:r>
              <a:rPr lang="en-US"/>
              <a:t>Check sensors, flow meters, and data records</a:t>
            </a:r>
          </a:p>
          <a:p>
            <a:pPr>
              <a:buFont typeface="Wingdings" panose="05000000000000000000" pitchFamily="2" charset="2"/>
              <a:buChar char="Ø"/>
            </a:pPr>
            <a:r>
              <a:rPr lang="en-US"/>
              <a:t>Use data logs to verify</a:t>
            </a:r>
          </a:p>
          <a:p>
            <a:pPr marL="0" indent="0">
              <a:buNone/>
            </a:pPr>
            <a:r>
              <a:rPr lang="en-US"/>
              <a:t>Periodically initiate manual wiper sequence</a:t>
            </a:r>
          </a:p>
          <a:p>
            <a:pPr marL="0" indent="0">
              <a:buNone/>
            </a:pPr>
            <a:r>
              <a:rPr lang="en-US"/>
              <a:t>Check UV light run times</a:t>
            </a:r>
          </a:p>
          <a:p>
            <a:pPr marL="0" indent="0">
              <a:buNone/>
            </a:pPr>
            <a:r>
              <a:rPr lang="en-US"/>
              <a:t>Calibrate sensors periodically</a:t>
            </a:r>
          </a:p>
        </p:txBody>
      </p:sp>
      <p:sp>
        <p:nvSpPr>
          <p:cNvPr id="2" name="Slide Number Placeholder 1">
            <a:extLst>
              <a:ext uri="{FF2B5EF4-FFF2-40B4-BE49-F238E27FC236}">
                <a16:creationId xmlns:a16="http://schemas.microsoft.com/office/drawing/2014/main" id="{9076BEA2-1D1C-04BE-DDA3-F035BF75F96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4FBAFF-801F-4ABF-B4E1-B4B035596C4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C2006551-C8AC-9A97-92F7-83CF61125640}"/>
              </a:ext>
            </a:extLst>
          </p:cNvPr>
          <p:cNvPicPr>
            <a:picLocks noChangeAspect="1"/>
          </p:cNvPicPr>
          <p:nvPr/>
        </p:nvPicPr>
        <p:blipFill>
          <a:blip r:embed="rId3">
            <a:extLst>
              <a:ext uri="{28A0092B-C50C-407E-A947-70E740481C1C}">
                <a14:useLocalDpi xmlns:a14="http://schemas.microsoft.com/office/drawing/2010/main" val="0"/>
              </a:ext>
            </a:extLst>
          </a:blip>
          <a:srcRect l="33305" t="15983" r="29829"/>
          <a:stretch>
            <a:fillRect/>
          </a:stretch>
        </p:blipFill>
        <p:spPr>
          <a:xfrm>
            <a:off x="8085991" y="1484122"/>
            <a:ext cx="3206849" cy="4872227"/>
          </a:xfrm>
          <a:prstGeom prst="rect">
            <a:avLst/>
          </a:prstGeom>
        </p:spPr>
      </p:pic>
    </p:spTree>
    <p:extLst>
      <p:ext uri="{BB962C8B-B14F-4D97-AF65-F5344CB8AC3E}">
        <p14:creationId xmlns:p14="http://schemas.microsoft.com/office/powerpoint/2010/main" val="31587306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230958B-8682-38AE-DE77-C52106E3BCD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4FBAFF-801F-4ABF-B4E1-B4B035596C4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B723A230-1043-56DC-3E5E-544E2C228684}"/>
              </a:ext>
            </a:extLst>
          </p:cNvPr>
          <p:cNvSpPr txBox="1"/>
          <p:nvPr/>
        </p:nvSpPr>
        <p:spPr>
          <a:xfrm>
            <a:off x="0" y="52994"/>
            <a:ext cx="11591656" cy="76944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schemeClr val="bg1"/>
                </a:solidFill>
                <a:effectLst/>
                <a:uLnTx/>
                <a:uFillTx/>
                <a:latin typeface="Helvetica" panose="020B0604020202020204" pitchFamily="34" charset="0"/>
                <a:ea typeface="+mn-ea"/>
                <a:cs typeface="Helvetica" panose="020B0604020202020204" pitchFamily="34" charset="0"/>
              </a:rPr>
              <a:t>Ultraviolet (UV) Light Disinfection</a:t>
            </a:r>
          </a:p>
        </p:txBody>
      </p:sp>
      <p:graphicFrame>
        <p:nvGraphicFramePr>
          <p:cNvPr id="6" name="Table 6">
            <a:extLst>
              <a:ext uri="{FF2B5EF4-FFF2-40B4-BE49-F238E27FC236}">
                <a16:creationId xmlns:a16="http://schemas.microsoft.com/office/drawing/2014/main" id="{7998A148-4BFE-3E68-60D1-78DBC0D64350}"/>
              </a:ext>
            </a:extLst>
          </p:cNvPr>
          <p:cNvGraphicFramePr>
            <a:graphicFrameLocks noGrp="1"/>
          </p:cNvGraphicFramePr>
          <p:nvPr/>
        </p:nvGraphicFramePr>
        <p:xfrm>
          <a:off x="300172" y="2178673"/>
          <a:ext cx="11591656" cy="3962400"/>
        </p:xfrm>
        <a:graphic>
          <a:graphicData uri="http://schemas.openxmlformats.org/drawingml/2006/table">
            <a:tbl>
              <a:tblPr firstRow="1" bandRow="1">
                <a:tableStyleId>{5C22544A-7EE6-4342-B048-85BDC9FD1C3A}</a:tableStyleId>
              </a:tblPr>
              <a:tblGrid>
                <a:gridCol w="5795828">
                  <a:extLst>
                    <a:ext uri="{9D8B030D-6E8A-4147-A177-3AD203B41FA5}">
                      <a16:colId xmlns:a16="http://schemas.microsoft.com/office/drawing/2014/main" val="849235933"/>
                    </a:ext>
                  </a:extLst>
                </a:gridCol>
                <a:gridCol w="5795828">
                  <a:extLst>
                    <a:ext uri="{9D8B030D-6E8A-4147-A177-3AD203B41FA5}">
                      <a16:colId xmlns:a16="http://schemas.microsoft.com/office/drawing/2014/main" val="438061547"/>
                    </a:ext>
                  </a:extLst>
                </a:gridCol>
              </a:tblGrid>
              <a:tr h="370840">
                <a:tc>
                  <a:txBody>
                    <a:bodyPr/>
                    <a:lstStyle/>
                    <a:p>
                      <a:r>
                        <a:rPr lang="en-US" sz="3200">
                          <a:latin typeface="Helvetica" panose="020B0604020202020204" pitchFamily="34" charset="0"/>
                          <a:cs typeface="Helvetica" panose="020B0604020202020204" pitchFamily="34" charset="0"/>
                        </a:rPr>
                        <a:t>Advantages of UV Disinfection</a:t>
                      </a:r>
                    </a:p>
                  </a:txBody>
                  <a:tcPr>
                    <a:solidFill>
                      <a:srgbClr val="00419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a:latin typeface="Helvetica" panose="020B0604020202020204" pitchFamily="34" charset="0"/>
                          <a:cs typeface="Helvetica" panose="020B0604020202020204" pitchFamily="34" charset="0"/>
                        </a:rPr>
                        <a:t>Disadvantages of UV Disinfection</a:t>
                      </a:r>
                    </a:p>
                  </a:txBody>
                  <a:tcPr>
                    <a:solidFill>
                      <a:srgbClr val="004190"/>
                    </a:solidFill>
                  </a:tcPr>
                </a:tc>
                <a:extLst>
                  <a:ext uri="{0D108BD9-81ED-4DB2-BD59-A6C34878D82A}">
                    <a16:rowId xmlns:a16="http://schemas.microsoft.com/office/drawing/2014/main" val="1937014335"/>
                  </a:ext>
                </a:extLst>
              </a:tr>
              <a:tr h="370840">
                <a:tc>
                  <a:txBody>
                    <a:bodyPr/>
                    <a:lstStyle/>
                    <a:p>
                      <a:r>
                        <a:rPr lang="en-US" sz="3200"/>
                        <a:t>No need to handle chemicals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a:t>Tubes can foul</a:t>
                      </a:r>
                    </a:p>
                  </a:txBody>
                  <a:tcPr/>
                </a:tc>
                <a:extLst>
                  <a:ext uri="{0D108BD9-81ED-4DB2-BD59-A6C34878D82A}">
                    <a16:rowId xmlns:a16="http://schemas.microsoft.com/office/drawing/2014/main" val="3653509356"/>
                  </a:ext>
                </a:extLst>
              </a:tr>
              <a:tr h="370840">
                <a:tc>
                  <a:txBody>
                    <a:bodyPr/>
                    <a:lstStyle/>
                    <a:p>
                      <a:r>
                        <a:rPr lang="en-US" sz="3200"/>
                        <a:t>No residual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a:t>High interference from turbidity</a:t>
                      </a:r>
                    </a:p>
                  </a:txBody>
                  <a:tcPr/>
                </a:tc>
                <a:extLst>
                  <a:ext uri="{0D108BD9-81ED-4DB2-BD59-A6C34878D82A}">
                    <a16:rowId xmlns:a16="http://schemas.microsoft.com/office/drawing/2014/main" val="3952063111"/>
                  </a:ext>
                </a:extLst>
              </a:tr>
              <a:tr h="370840">
                <a:tc>
                  <a:txBody>
                    <a:bodyPr/>
                    <a:lstStyle/>
                    <a:p>
                      <a:r>
                        <a:rPr lang="en-US" sz="3200"/>
                        <a:t>User friendly for operator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a:t>Higher cost than chlorine</a:t>
                      </a:r>
                    </a:p>
                  </a:txBody>
                  <a:tcPr/>
                </a:tc>
                <a:extLst>
                  <a:ext uri="{0D108BD9-81ED-4DB2-BD59-A6C34878D82A}">
                    <a16:rowId xmlns:a16="http://schemas.microsoft.com/office/drawing/2014/main" val="2427226849"/>
                  </a:ext>
                </a:extLst>
              </a:tr>
              <a:tr h="370840">
                <a:tc>
                  <a:txBody>
                    <a:bodyPr/>
                    <a:lstStyle/>
                    <a:p>
                      <a:r>
                        <a:rPr lang="en-US" sz="3200"/>
                        <a:t>Low contact time needed</a:t>
                      </a:r>
                    </a:p>
                  </a:txBody>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a:t>Organisms can sometimes repair the damage from UV radiation</a:t>
                      </a:r>
                    </a:p>
                  </a:txBody>
                  <a:tcPr/>
                </a:tc>
                <a:extLst>
                  <a:ext uri="{0D108BD9-81ED-4DB2-BD59-A6C34878D82A}">
                    <a16:rowId xmlns:a16="http://schemas.microsoft.com/office/drawing/2014/main" val="1291835997"/>
                  </a:ext>
                </a:extLst>
              </a:tr>
              <a:tr h="370840">
                <a:tc>
                  <a:txBody>
                    <a:bodyPr/>
                    <a:lstStyle/>
                    <a:p>
                      <a:r>
                        <a:rPr lang="en-US" sz="3200"/>
                        <a:t>Low space requirement</a:t>
                      </a:r>
                    </a:p>
                  </a:txBody>
                  <a:tcPr/>
                </a:tc>
                <a:tc vMerge="1">
                  <a:txBody>
                    <a:bodyPr/>
                    <a:lstStyle/>
                    <a:p>
                      <a:endParaRPr lang="en-US" sz="3200"/>
                    </a:p>
                  </a:txBody>
                  <a:tcPr/>
                </a:tc>
                <a:extLst>
                  <a:ext uri="{0D108BD9-81ED-4DB2-BD59-A6C34878D82A}">
                    <a16:rowId xmlns:a16="http://schemas.microsoft.com/office/drawing/2014/main" val="568373310"/>
                  </a:ext>
                </a:extLst>
              </a:tr>
            </a:tbl>
          </a:graphicData>
        </a:graphic>
      </p:graphicFrame>
    </p:spTree>
    <p:extLst>
      <p:ext uri="{BB962C8B-B14F-4D97-AF65-F5344CB8AC3E}">
        <p14:creationId xmlns:p14="http://schemas.microsoft.com/office/powerpoint/2010/main" val="14092249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85A3B-F0AF-09F7-B62E-B3F2EB8B7A51}"/>
            </a:ext>
          </a:extLst>
        </p:cNvPr>
        <p:cNvGrpSpPr/>
        <p:nvPr/>
      </p:nvGrpSpPr>
      <p:grpSpPr>
        <a:xfrm>
          <a:off x="0" y="0"/>
          <a:ext cx="0" cy="0"/>
          <a:chOff x="0" y="0"/>
          <a:chExt cx="0" cy="0"/>
        </a:xfrm>
      </p:grpSpPr>
      <p:sp>
        <p:nvSpPr>
          <p:cNvPr id="16" name="Title 15">
            <a:extLst>
              <a:ext uri="{FF2B5EF4-FFF2-40B4-BE49-F238E27FC236}">
                <a16:creationId xmlns:a16="http://schemas.microsoft.com/office/drawing/2014/main" id="{76E2D534-46E1-B349-8369-DA381E7003D2}"/>
              </a:ext>
            </a:extLst>
          </p:cNvPr>
          <p:cNvSpPr>
            <a:spLocks noGrp="1"/>
          </p:cNvSpPr>
          <p:nvPr>
            <p:ph type="title"/>
          </p:nvPr>
        </p:nvSpPr>
        <p:spPr>
          <a:xfrm>
            <a:off x="838200" y="18255"/>
            <a:ext cx="10515600" cy="1325563"/>
          </a:xfrm>
          <a:solidFill>
            <a:schemeClr val="bg1">
              <a:alpha val="85000"/>
            </a:schemeClr>
          </a:solidFill>
        </p:spPr>
        <p:txBody>
          <a:bodyPr/>
          <a:lstStyle/>
          <a:p>
            <a:r>
              <a:rPr lang="en-US">
                <a:latin typeface="Helvetica" panose="020B0604020202020204" pitchFamily="34" charset="0"/>
                <a:cs typeface="Helvetica" panose="020B0604020202020204" pitchFamily="34" charset="0"/>
              </a:rPr>
              <a:t>UV Safety</a:t>
            </a:r>
          </a:p>
        </p:txBody>
      </p:sp>
      <p:sp>
        <p:nvSpPr>
          <p:cNvPr id="17" name="Content Placeholder 16">
            <a:extLst>
              <a:ext uri="{FF2B5EF4-FFF2-40B4-BE49-F238E27FC236}">
                <a16:creationId xmlns:a16="http://schemas.microsoft.com/office/drawing/2014/main" id="{E976845D-74F9-86FE-984F-29D4A45BF56A}"/>
              </a:ext>
            </a:extLst>
          </p:cNvPr>
          <p:cNvSpPr>
            <a:spLocks noGrp="1"/>
          </p:cNvSpPr>
          <p:nvPr>
            <p:ph idx="1"/>
          </p:nvPr>
        </p:nvSpPr>
        <p:spPr>
          <a:xfrm>
            <a:off x="838200" y="1705767"/>
            <a:ext cx="7326923" cy="4833145"/>
          </a:xfrm>
        </p:spPr>
        <p:txBody>
          <a:bodyPr>
            <a:normAutofit/>
          </a:bodyPr>
          <a:lstStyle/>
          <a:p>
            <a:pPr marL="0" indent="0">
              <a:buNone/>
            </a:pPr>
            <a:r>
              <a:rPr lang="en-US"/>
              <a:t>UV Hazards</a:t>
            </a:r>
          </a:p>
          <a:p>
            <a:pPr>
              <a:buFont typeface="Wingdings" panose="05000000000000000000" pitchFamily="2" charset="2"/>
              <a:buChar char="Ø"/>
            </a:pPr>
            <a:r>
              <a:rPr lang="en-US"/>
              <a:t>UV radiation is intense and much stronger than visible light</a:t>
            </a:r>
          </a:p>
          <a:p>
            <a:pPr lvl="1">
              <a:buFont typeface="Wingdings" panose="05000000000000000000" pitchFamily="2" charset="2"/>
              <a:buChar char="Ø"/>
            </a:pPr>
            <a:r>
              <a:rPr lang="en-US"/>
              <a:t>Avoid looking directly at UV lightbulbs</a:t>
            </a:r>
          </a:p>
          <a:p>
            <a:pPr lvl="1">
              <a:buFont typeface="Wingdings" panose="05000000000000000000" pitchFamily="2" charset="2"/>
              <a:buChar char="Ø"/>
            </a:pPr>
            <a:r>
              <a:rPr lang="en-US"/>
              <a:t>Do not expose your skin to UV light</a:t>
            </a:r>
          </a:p>
          <a:p>
            <a:pPr>
              <a:buFont typeface="Wingdings" panose="05000000000000000000" pitchFamily="2" charset="2"/>
              <a:buChar char="Ø"/>
            </a:pPr>
            <a:r>
              <a:rPr lang="en-US"/>
              <a:t>Ensure hazard signs are present in the UV areas</a:t>
            </a:r>
          </a:p>
          <a:p>
            <a:pPr>
              <a:buFont typeface="Wingdings" panose="05000000000000000000" pitchFamily="2" charset="2"/>
              <a:buChar char="Ø"/>
            </a:pPr>
            <a:r>
              <a:rPr lang="en-US"/>
              <a:t>Power off lights when handling UV lights</a:t>
            </a:r>
          </a:p>
          <a:p>
            <a:pPr>
              <a:buFont typeface="Wingdings" panose="05000000000000000000" pitchFamily="2" charset="2"/>
              <a:buChar char="Ø"/>
            </a:pPr>
            <a:r>
              <a:rPr lang="en-US"/>
              <a:t>UV lamps contain mercury vapor</a:t>
            </a:r>
          </a:p>
          <a:p>
            <a:pPr>
              <a:buFont typeface="Wingdings" panose="05000000000000000000" pitchFamily="2" charset="2"/>
              <a:buChar char="Ø"/>
            </a:pPr>
            <a:endParaRPr lang="en-US"/>
          </a:p>
        </p:txBody>
      </p:sp>
      <p:sp>
        <p:nvSpPr>
          <p:cNvPr id="2" name="Slide Number Placeholder 1">
            <a:extLst>
              <a:ext uri="{FF2B5EF4-FFF2-40B4-BE49-F238E27FC236}">
                <a16:creationId xmlns:a16="http://schemas.microsoft.com/office/drawing/2014/main" id="{7AF2F64E-B5F0-BE5D-F119-7A9F4A3912A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4FBAFF-801F-4ABF-B4E1-B4B035596C4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FA7474C0-4DEE-0BC6-FCFD-570E5EA833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0" y="2721706"/>
            <a:ext cx="3566746" cy="2377831"/>
          </a:xfrm>
          <a:prstGeom prst="rect">
            <a:avLst/>
          </a:prstGeom>
        </p:spPr>
      </p:pic>
    </p:spTree>
    <p:extLst>
      <p:ext uri="{BB962C8B-B14F-4D97-AF65-F5344CB8AC3E}">
        <p14:creationId xmlns:p14="http://schemas.microsoft.com/office/powerpoint/2010/main" val="7540066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14E56BB-3200-496C-A24A-ECBD2318B829}"/>
              </a:ext>
            </a:extLst>
          </p:cNvPr>
          <p:cNvSpPr>
            <a:spLocks noGrp="1"/>
          </p:cNvSpPr>
          <p:nvPr>
            <p:ph type="title"/>
          </p:nvPr>
        </p:nvSpPr>
        <p:spPr>
          <a:xfrm>
            <a:off x="838199" y="8401"/>
            <a:ext cx="10515600" cy="1325563"/>
          </a:xfrm>
          <a:solidFill>
            <a:schemeClr val="bg1">
              <a:alpha val="85000"/>
            </a:schemeClr>
          </a:solidFill>
        </p:spPr>
        <p:txBody>
          <a:bodyPr>
            <a:normAutofit/>
          </a:bodyPr>
          <a:lstStyle/>
          <a:p>
            <a:r>
              <a:rPr lang="en-US" sz="5400"/>
              <a:t>Ozone</a:t>
            </a:r>
          </a:p>
        </p:txBody>
      </p:sp>
      <p:pic>
        <p:nvPicPr>
          <p:cNvPr id="6" name="Picture 6" descr="A picture containing diagram&#10;&#10;Description automatically generated">
            <a:extLst>
              <a:ext uri="{FF2B5EF4-FFF2-40B4-BE49-F238E27FC236}">
                <a16:creationId xmlns:a16="http://schemas.microsoft.com/office/drawing/2014/main" id="{89B26399-8765-459B-3E81-DFA1E2198695}"/>
              </a:ext>
            </a:extLst>
          </p:cNvPr>
          <p:cNvPicPr>
            <a:picLocks noGrp="1" noChangeAspect="1"/>
          </p:cNvPicPr>
          <p:nvPr>
            <p:ph idx="1"/>
          </p:nvPr>
        </p:nvPicPr>
        <p:blipFill>
          <a:blip r:embed="rId3"/>
          <a:stretch>
            <a:fillRect/>
          </a:stretch>
        </p:blipFill>
        <p:spPr>
          <a:xfrm>
            <a:off x="462861" y="1719518"/>
            <a:ext cx="11280654" cy="4635440"/>
          </a:xfrm>
        </p:spPr>
      </p:pic>
    </p:spTree>
    <p:extLst>
      <p:ext uri="{BB962C8B-B14F-4D97-AF65-F5344CB8AC3E}">
        <p14:creationId xmlns:p14="http://schemas.microsoft.com/office/powerpoint/2010/main" val="20170596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83428-B9B8-414F-283A-40F75134592A}"/>
            </a:ext>
          </a:extLst>
        </p:cNvPr>
        <p:cNvGrpSpPr/>
        <p:nvPr/>
      </p:nvGrpSpPr>
      <p:grpSpPr>
        <a:xfrm>
          <a:off x="0" y="0"/>
          <a:ext cx="0" cy="0"/>
          <a:chOff x="0" y="0"/>
          <a:chExt cx="0" cy="0"/>
        </a:xfrm>
      </p:grpSpPr>
      <p:sp>
        <p:nvSpPr>
          <p:cNvPr id="16" name="Title 15">
            <a:extLst>
              <a:ext uri="{FF2B5EF4-FFF2-40B4-BE49-F238E27FC236}">
                <a16:creationId xmlns:a16="http://schemas.microsoft.com/office/drawing/2014/main" id="{D2E66060-07DE-3433-ED58-9C12712BAA5A}"/>
              </a:ext>
            </a:extLst>
          </p:cNvPr>
          <p:cNvSpPr>
            <a:spLocks noGrp="1"/>
          </p:cNvSpPr>
          <p:nvPr>
            <p:ph type="title"/>
          </p:nvPr>
        </p:nvSpPr>
        <p:spPr>
          <a:xfrm>
            <a:off x="0" y="1"/>
            <a:ext cx="10515600" cy="1109272"/>
          </a:xfrm>
          <a:noFill/>
        </p:spPr>
        <p:txBody>
          <a:bodyPr/>
          <a:lstStyle/>
          <a:p>
            <a:r>
              <a:rPr lang="en-US">
                <a:solidFill>
                  <a:schemeClr val="bg1"/>
                </a:solidFill>
                <a:latin typeface="Helvetica" panose="020B0604020202020204" pitchFamily="34" charset="0"/>
                <a:cs typeface="Helvetica" panose="020B0604020202020204" pitchFamily="34" charset="0"/>
              </a:rPr>
              <a:t>Ozone Process and Safety</a:t>
            </a:r>
          </a:p>
        </p:txBody>
      </p:sp>
      <p:sp>
        <p:nvSpPr>
          <p:cNvPr id="17" name="Content Placeholder 16">
            <a:extLst>
              <a:ext uri="{FF2B5EF4-FFF2-40B4-BE49-F238E27FC236}">
                <a16:creationId xmlns:a16="http://schemas.microsoft.com/office/drawing/2014/main" id="{5AC155E7-3A7A-92E3-CC4A-16FF98D0F1F1}"/>
              </a:ext>
            </a:extLst>
          </p:cNvPr>
          <p:cNvSpPr>
            <a:spLocks noGrp="1"/>
          </p:cNvSpPr>
          <p:nvPr>
            <p:ph idx="1"/>
          </p:nvPr>
        </p:nvSpPr>
        <p:spPr>
          <a:xfrm>
            <a:off x="838200" y="1705767"/>
            <a:ext cx="10515600" cy="4833145"/>
          </a:xfrm>
        </p:spPr>
        <p:txBody>
          <a:bodyPr>
            <a:normAutofit/>
          </a:bodyPr>
          <a:lstStyle/>
          <a:p>
            <a:pPr marL="0" indent="0">
              <a:buNone/>
            </a:pPr>
            <a:r>
              <a:rPr lang="en-US"/>
              <a:t>Ozone generated and injected into the contact chamber where it mixes with the treated wastewater</a:t>
            </a:r>
          </a:p>
          <a:p>
            <a:pPr>
              <a:buFont typeface="Wingdings" panose="05000000000000000000" pitchFamily="2" charset="2"/>
              <a:buChar char="Ø"/>
            </a:pPr>
            <a:r>
              <a:rPr lang="en-US"/>
              <a:t>Plug-flow type reactor</a:t>
            </a:r>
          </a:p>
          <a:p>
            <a:pPr>
              <a:buFont typeface="Wingdings" panose="05000000000000000000" pitchFamily="2" charset="2"/>
              <a:buChar char="Ø"/>
            </a:pPr>
            <a:r>
              <a:rPr lang="en-US"/>
              <a:t>Contact time typically 10-20 min</a:t>
            </a:r>
          </a:p>
          <a:p>
            <a:pPr>
              <a:buFont typeface="Wingdings" panose="05000000000000000000" pitchFamily="2" charset="2"/>
              <a:buChar char="Ø"/>
            </a:pPr>
            <a:r>
              <a:rPr lang="en-US"/>
              <a:t>Process is automated</a:t>
            </a:r>
          </a:p>
          <a:p>
            <a:pPr marL="0" indent="0">
              <a:buNone/>
            </a:pPr>
            <a:r>
              <a:rPr lang="en-US"/>
              <a:t>Ozone monitors should be installed near ozone generators, ozone reactors, and distribution lines</a:t>
            </a:r>
          </a:p>
          <a:p>
            <a:pPr marL="0" indent="0">
              <a:buNone/>
            </a:pPr>
            <a:r>
              <a:rPr lang="en-US"/>
              <a:t>Be aware of ozone sickness symptoms</a:t>
            </a:r>
          </a:p>
        </p:txBody>
      </p:sp>
      <p:sp>
        <p:nvSpPr>
          <p:cNvPr id="2" name="Slide Number Placeholder 1">
            <a:extLst>
              <a:ext uri="{FF2B5EF4-FFF2-40B4-BE49-F238E27FC236}">
                <a16:creationId xmlns:a16="http://schemas.microsoft.com/office/drawing/2014/main" id="{1884C796-DC9E-7846-0C96-BD9E69E134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4FBAFF-801F-4ABF-B4E1-B4B035596C4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82243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F1C2FAD-5DDB-41BA-8F5A-D13E06A2F3F3}"/>
              </a:ext>
            </a:extLst>
          </p:cNvPr>
          <p:cNvSpPr txBox="1"/>
          <p:nvPr/>
        </p:nvSpPr>
        <p:spPr>
          <a:xfrm>
            <a:off x="368775" y="1310405"/>
            <a:ext cx="7535569" cy="40318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srgbClr val="33318A"/>
                </a:solidFill>
                <a:effectLst/>
                <a:uLnTx/>
                <a:uFillTx/>
                <a:latin typeface="Helvetica" panose="020B0604020202020204" pitchFamily="34" charset="0"/>
                <a:ea typeface="+mn-ea"/>
                <a:cs typeface="Helvetica" panose="020B0604020202020204" pitchFamily="34" charset="0"/>
              </a:rPr>
              <a:t>Ozone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800" b="0" i="0" u="none" strike="noStrike" kern="1200" cap="none" spc="0" normalizeH="0" baseline="0" noProof="0">
              <a:ln>
                <a:noFill/>
              </a:ln>
              <a:solidFill>
                <a:srgbClr val="33318A"/>
              </a:solidFill>
              <a:effectLst/>
              <a:uLnTx/>
              <a:uFillTx/>
              <a:latin typeface="Helvetica" panose="020B0604020202020204" pitchFamily="34" charset="0"/>
              <a:ea typeface="+mn-ea"/>
              <a:cs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rPr>
              <a:t>Oxidation – the oxidant steals electrons from the virus or cell’s enzymes so the it can no longer perform metabolic functions</a:t>
            </a:r>
          </a:p>
        </p:txBody>
      </p:sp>
      <p:pic>
        <p:nvPicPr>
          <p:cNvPr id="3" name="Graphic 2" descr="Germ with solid fill">
            <a:extLst>
              <a:ext uri="{FF2B5EF4-FFF2-40B4-BE49-F238E27FC236}">
                <a16:creationId xmlns:a16="http://schemas.microsoft.com/office/drawing/2014/main" id="{10345A20-0ADE-A6A8-8C88-922D804C6A8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77710" y="3139196"/>
            <a:ext cx="1750043" cy="1750043"/>
          </a:xfrm>
          <a:prstGeom prst="rect">
            <a:avLst/>
          </a:prstGeom>
        </p:spPr>
      </p:pic>
      <p:pic>
        <p:nvPicPr>
          <p:cNvPr id="6" name="Graphic 5" descr="Germ with solid fill">
            <a:extLst>
              <a:ext uri="{FF2B5EF4-FFF2-40B4-BE49-F238E27FC236}">
                <a16:creationId xmlns:a16="http://schemas.microsoft.com/office/drawing/2014/main" id="{80D8D049-D0F5-FEFC-9014-D2C619E87E1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610722" y="5349499"/>
            <a:ext cx="1212503" cy="1212503"/>
          </a:xfrm>
          <a:prstGeom prst="rect">
            <a:avLst/>
          </a:prstGeom>
        </p:spPr>
      </p:pic>
      <p:pic>
        <p:nvPicPr>
          <p:cNvPr id="9" name="Graphic 8" descr="Germ outline">
            <a:extLst>
              <a:ext uri="{FF2B5EF4-FFF2-40B4-BE49-F238E27FC236}">
                <a16:creationId xmlns:a16="http://schemas.microsoft.com/office/drawing/2014/main" id="{5DB91256-B6A5-6421-75A2-9447C6EBD18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242104" y="1554150"/>
            <a:ext cx="1333442" cy="1333442"/>
          </a:xfrm>
          <a:prstGeom prst="rect">
            <a:avLst/>
          </a:prstGeom>
        </p:spPr>
      </p:pic>
      <p:grpSp>
        <p:nvGrpSpPr>
          <p:cNvPr id="15" name="Group 14">
            <a:extLst>
              <a:ext uri="{FF2B5EF4-FFF2-40B4-BE49-F238E27FC236}">
                <a16:creationId xmlns:a16="http://schemas.microsoft.com/office/drawing/2014/main" id="{3FA4BFBE-6FB6-6CFF-79A3-5CAE8BC3F424}"/>
              </a:ext>
            </a:extLst>
          </p:cNvPr>
          <p:cNvGrpSpPr/>
          <p:nvPr/>
        </p:nvGrpSpPr>
        <p:grpSpPr>
          <a:xfrm>
            <a:off x="7430421" y="1750531"/>
            <a:ext cx="380489" cy="392762"/>
            <a:chOff x="8395295" y="1761294"/>
            <a:chExt cx="380489" cy="392762"/>
          </a:xfrm>
        </p:grpSpPr>
        <p:sp>
          <p:nvSpPr>
            <p:cNvPr id="11" name="Oval 10">
              <a:extLst>
                <a:ext uri="{FF2B5EF4-FFF2-40B4-BE49-F238E27FC236}">
                  <a16:creationId xmlns:a16="http://schemas.microsoft.com/office/drawing/2014/main" id="{BBA9F18B-73B5-0A63-7AFE-25AE9841060E}"/>
                </a:ext>
              </a:extLst>
            </p:cNvPr>
            <p:cNvSpPr/>
            <p:nvPr/>
          </p:nvSpPr>
          <p:spPr>
            <a:xfrm>
              <a:off x="8395295" y="1761294"/>
              <a:ext cx="380489" cy="392762"/>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3" name="Straight Connector 12">
              <a:extLst>
                <a:ext uri="{FF2B5EF4-FFF2-40B4-BE49-F238E27FC236}">
                  <a16:creationId xmlns:a16="http://schemas.microsoft.com/office/drawing/2014/main" id="{E8FF69E8-6EE3-7A0A-A101-9F62D46A6CF2}"/>
                </a:ext>
              </a:extLst>
            </p:cNvPr>
            <p:cNvCxnSpPr>
              <a:cxnSpLocks/>
            </p:cNvCxnSpPr>
            <p:nvPr/>
          </p:nvCxnSpPr>
          <p:spPr>
            <a:xfrm>
              <a:off x="8475076" y="1951537"/>
              <a:ext cx="22092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4C3D700C-9AC6-EDF7-2184-DD13A3A5C7DF}"/>
              </a:ext>
            </a:extLst>
          </p:cNvPr>
          <p:cNvGrpSpPr/>
          <p:nvPr/>
        </p:nvGrpSpPr>
        <p:grpSpPr>
          <a:xfrm>
            <a:off x="9001234" y="1030132"/>
            <a:ext cx="380489" cy="392762"/>
            <a:chOff x="8395295" y="1761294"/>
            <a:chExt cx="380489" cy="392762"/>
          </a:xfrm>
        </p:grpSpPr>
        <p:sp>
          <p:nvSpPr>
            <p:cNvPr id="17" name="Oval 16">
              <a:extLst>
                <a:ext uri="{FF2B5EF4-FFF2-40B4-BE49-F238E27FC236}">
                  <a16:creationId xmlns:a16="http://schemas.microsoft.com/office/drawing/2014/main" id="{7921F947-113B-991A-3EA6-E5253969A6E6}"/>
                </a:ext>
              </a:extLst>
            </p:cNvPr>
            <p:cNvSpPr/>
            <p:nvPr/>
          </p:nvSpPr>
          <p:spPr>
            <a:xfrm>
              <a:off x="8395295" y="1761294"/>
              <a:ext cx="380489" cy="392762"/>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8" name="Straight Connector 17">
              <a:extLst>
                <a:ext uri="{FF2B5EF4-FFF2-40B4-BE49-F238E27FC236}">
                  <a16:creationId xmlns:a16="http://schemas.microsoft.com/office/drawing/2014/main" id="{D5A059A3-C1C0-7C24-109E-D8A16DA9E018}"/>
                </a:ext>
              </a:extLst>
            </p:cNvPr>
            <p:cNvCxnSpPr>
              <a:cxnSpLocks/>
            </p:cNvCxnSpPr>
            <p:nvPr/>
          </p:nvCxnSpPr>
          <p:spPr>
            <a:xfrm>
              <a:off x="8475076" y="1951537"/>
              <a:ext cx="22092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408EC11F-A8AC-3A10-B838-2AD34B6438DC}"/>
              </a:ext>
            </a:extLst>
          </p:cNvPr>
          <p:cNvGrpSpPr/>
          <p:nvPr/>
        </p:nvGrpSpPr>
        <p:grpSpPr>
          <a:xfrm>
            <a:off x="11710054" y="3922165"/>
            <a:ext cx="380489" cy="392762"/>
            <a:chOff x="8395295" y="1761294"/>
            <a:chExt cx="380489" cy="392762"/>
          </a:xfrm>
        </p:grpSpPr>
        <p:sp>
          <p:nvSpPr>
            <p:cNvPr id="20" name="Oval 19">
              <a:extLst>
                <a:ext uri="{FF2B5EF4-FFF2-40B4-BE49-F238E27FC236}">
                  <a16:creationId xmlns:a16="http://schemas.microsoft.com/office/drawing/2014/main" id="{D966001D-102C-0872-A7DC-7B72B075364A}"/>
                </a:ext>
              </a:extLst>
            </p:cNvPr>
            <p:cNvSpPr/>
            <p:nvPr/>
          </p:nvSpPr>
          <p:spPr>
            <a:xfrm>
              <a:off x="8395295" y="1761294"/>
              <a:ext cx="380489" cy="392762"/>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1" name="Straight Connector 20">
              <a:extLst>
                <a:ext uri="{FF2B5EF4-FFF2-40B4-BE49-F238E27FC236}">
                  <a16:creationId xmlns:a16="http://schemas.microsoft.com/office/drawing/2014/main" id="{7D06E2F9-C352-0B16-124D-79614C261A6B}"/>
                </a:ext>
              </a:extLst>
            </p:cNvPr>
            <p:cNvCxnSpPr>
              <a:cxnSpLocks/>
            </p:cNvCxnSpPr>
            <p:nvPr/>
          </p:nvCxnSpPr>
          <p:spPr>
            <a:xfrm>
              <a:off x="8475076" y="1951537"/>
              <a:ext cx="22092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0C309EA4-D5AF-5A32-FAAC-AC7FE3C8BDB8}"/>
              </a:ext>
            </a:extLst>
          </p:cNvPr>
          <p:cNvGrpSpPr/>
          <p:nvPr/>
        </p:nvGrpSpPr>
        <p:grpSpPr>
          <a:xfrm>
            <a:off x="8187465" y="5437981"/>
            <a:ext cx="380489" cy="392762"/>
            <a:chOff x="8395295" y="1761294"/>
            <a:chExt cx="380489" cy="392762"/>
          </a:xfrm>
        </p:grpSpPr>
        <p:sp>
          <p:nvSpPr>
            <p:cNvPr id="23" name="Oval 22">
              <a:extLst>
                <a:ext uri="{FF2B5EF4-FFF2-40B4-BE49-F238E27FC236}">
                  <a16:creationId xmlns:a16="http://schemas.microsoft.com/office/drawing/2014/main" id="{20E14750-80ED-C6CB-F1B0-A3ABB1F2CFC4}"/>
                </a:ext>
              </a:extLst>
            </p:cNvPr>
            <p:cNvSpPr/>
            <p:nvPr/>
          </p:nvSpPr>
          <p:spPr>
            <a:xfrm>
              <a:off x="8395295" y="1761294"/>
              <a:ext cx="380489" cy="392762"/>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4" name="Straight Connector 23">
              <a:extLst>
                <a:ext uri="{FF2B5EF4-FFF2-40B4-BE49-F238E27FC236}">
                  <a16:creationId xmlns:a16="http://schemas.microsoft.com/office/drawing/2014/main" id="{76667E09-50C1-F65B-A7EE-DCFE0384D42A}"/>
                </a:ext>
              </a:extLst>
            </p:cNvPr>
            <p:cNvCxnSpPr>
              <a:cxnSpLocks/>
            </p:cNvCxnSpPr>
            <p:nvPr/>
          </p:nvCxnSpPr>
          <p:spPr>
            <a:xfrm>
              <a:off x="8475076" y="1951537"/>
              <a:ext cx="22092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EF38D740-6123-F8A6-2B2A-F8799351BEAB}"/>
              </a:ext>
            </a:extLst>
          </p:cNvPr>
          <p:cNvGrpSpPr/>
          <p:nvPr/>
        </p:nvGrpSpPr>
        <p:grpSpPr>
          <a:xfrm>
            <a:off x="9363593" y="6270209"/>
            <a:ext cx="380489" cy="392762"/>
            <a:chOff x="8395295" y="1761294"/>
            <a:chExt cx="380489" cy="392762"/>
          </a:xfrm>
        </p:grpSpPr>
        <p:sp>
          <p:nvSpPr>
            <p:cNvPr id="26" name="Oval 25">
              <a:extLst>
                <a:ext uri="{FF2B5EF4-FFF2-40B4-BE49-F238E27FC236}">
                  <a16:creationId xmlns:a16="http://schemas.microsoft.com/office/drawing/2014/main" id="{1C69F884-1078-C874-8F0E-DB00DEF364D3}"/>
                </a:ext>
              </a:extLst>
            </p:cNvPr>
            <p:cNvSpPr/>
            <p:nvPr/>
          </p:nvSpPr>
          <p:spPr>
            <a:xfrm>
              <a:off x="8395295" y="1761294"/>
              <a:ext cx="380489" cy="392762"/>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7" name="Straight Connector 26">
              <a:extLst>
                <a:ext uri="{FF2B5EF4-FFF2-40B4-BE49-F238E27FC236}">
                  <a16:creationId xmlns:a16="http://schemas.microsoft.com/office/drawing/2014/main" id="{91FE5F29-164D-FA25-041E-58861A80C125}"/>
                </a:ext>
              </a:extLst>
            </p:cNvPr>
            <p:cNvCxnSpPr>
              <a:cxnSpLocks/>
            </p:cNvCxnSpPr>
            <p:nvPr/>
          </p:nvCxnSpPr>
          <p:spPr>
            <a:xfrm>
              <a:off x="8475076" y="1951537"/>
              <a:ext cx="22092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9" name="Connector: Curved 28">
            <a:extLst>
              <a:ext uri="{FF2B5EF4-FFF2-40B4-BE49-F238E27FC236}">
                <a16:creationId xmlns:a16="http://schemas.microsoft.com/office/drawing/2014/main" id="{41932F0A-9B57-37F4-0363-D6DFD6A179E0}"/>
              </a:ext>
            </a:extLst>
          </p:cNvPr>
          <p:cNvCxnSpPr/>
          <p:nvPr/>
        </p:nvCxnSpPr>
        <p:spPr>
          <a:xfrm rot="16200000" flipV="1">
            <a:off x="7607526" y="2369879"/>
            <a:ext cx="1159877" cy="1133596"/>
          </a:xfrm>
          <a:prstGeom prst="curvedConnector3">
            <a:avLst/>
          </a:prstGeom>
          <a:ln w="19050">
            <a:tailEnd type="triangle"/>
          </a:ln>
        </p:spPr>
        <p:style>
          <a:lnRef idx="1">
            <a:schemeClr val="dk1"/>
          </a:lnRef>
          <a:fillRef idx="0">
            <a:schemeClr val="dk1"/>
          </a:fillRef>
          <a:effectRef idx="0">
            <a:schemeClr val="dk1"/>
          </a:effectRef>
          <a:fontRef idx="minor">
            <a:schemeClr val="tx1"/>
          </a:fontRef>
        </p:style>
      </p:cxnSp>
      <p:cxnSp>
        <p:nvCxnSpPr>
          <p:cNvPr id="31" name="Connector: Curved 30">
            <a:extLst>
              <a:ext uri="{FF2B5EF4-FFF2-40B4-BE49-F238E27FC236}">
                <a16:creationId xmlns:a16="http://schemas.microsoft.com/office/drawing/2014/main" id="{4D6E7DF5-5B7D-A4A0-B0AF-038CC90A543F}"/>
              </a:ext>
            </a:extLst>
          </p:cNvPr>
          <p:cNvCxnSpPr>
            <a:cxnSpLocks/>
          </p:cNvCxnSpPr>
          <p:nvPr/>
        </p:nvCxnSpPr>
        <p:spPr>
          <a:xfrm rot="10800000">
            <a:off x="9381723" y="1578874"/>
            <a:ext cx="746030" cy="251438"/>
          </a:xfrm>
          <a:prstGeom prst="curvedConnector3">
            <a:avLst>
              <a:gd name="adj1" fmla="val 96066"/>
            </a:avLst>
          </a:prstGeom>
          <a:ln w="19050">
            <a:tailEnd type="triangle"/>
          </a:ln>
        </p:spPr>
        <p:style>
          <a:lnRef idx="1">
            <a:schemeClr val="dk1"/>
          </a:lnRef>
          <a:fillRef idx="0">
            <a:schemeClr val="dk1"/>
          </a:fillRef>
          <a:effectRef idx="0">
            <a:schemeClr val="dk1"/>
          </a:effectRef>
          <a:fontRef idx="minor">
            <a:schemeClr val="tx1"/>
          </a:fontRef>
        </p:style>
      </p:cxnSp>
      <p:cxnSp>
        <p:nvCxnSpPr>
          <p:cNvPr id="35" name="Connector: Curved 34">
            <a:extLst>
              <a:ext uri="{FF2B5EF4-FFF2-40B4-BE49-F238E27FC236}">
                <a16:creationId xmlns:a16="http://schemas.microsoft.com/office/drawing/2014/main" id="{178D1670-8FB2-1BBA-C777-6F62C1F40EC8}"/>
              </a:ext>
            </a:extLst>
          </p:cNvPr>
          <p:cNvCxnSpPr/>
          <p:nvPr/>
        </p:nvCxnSpPr>
        <p:spPr>
          <a:xfrm rot="16200000" flipH="1">
            <a:off x="11012740" y="3068721"/>
            <a:ext cx="1073960" cy="547010"/>
          </a:xfrm>
          <a:prstGeom prst="curvedConnector3">
            <a:avLst/>
          </a:prstGeom>
          <a:ln w="19050">
            <a:tailEnd type="triangle"/>
          </a:ln>
        </p:spPr>
        <p:style>
          <a:lnRef idx="1">
            <a:schemeClr val="dk1"/>
          </a:lnRef>
          <a:fillRef idx="0">
            <a:schemeClr val="dk1"/>
          </a:fillRef>
          <a:effectRef idx="0">
            <a:schemeClr val="dk1"/>
          </a:effectRef>
          <a:fontRef idx="minor">
            <a:schemeClr val="tx1"/>
          </a:fontRef>
        </p:style>
      </p:cxnSp>
      <p:cxnSp>
        <p:nvCxnSpPr>
          <p:cNvPr id="37" name="Connector: Curved 36">
            <a:extLst>
              <a:ext uri="{FF2B5EF4-FFF2-40B4-BE49-F238E27FC236}">
                <a16:creationId xmlns:a16="http://schemas.microsoft.com/office/drawing/2014/main" id="{A0571A12-7C33-DC3F-3541-D3103F625B80}"/>
              </a:ext>
            </a:extLst>
          </p:cNvPr>
          <p:cNvCxnSpPr>
            <a:cxnSpLocks/>
          </p:cNvCxnSpPr>
          <p:nvPr/>
        </p:nvCxnSpPr>
        <p:spPr>
          <a:xfrm rot="5400000">
            <a:off x="8704400" y="4866836"/>
            <a:ext cx="548742" cy="593548"/>
          </a:xfrm>
          <a:prstGeom prst="curvedConnector2">
            <a:avLst/>
          </a:prstGeom>
          <a:ln w="19050">
            <a:tailEnd type="triangle"/>
          </a:ln>
        </p:spPr>
        <p:style>
          <a:lnRef idx="1">
            <a:schemeClr val="dk1"/>
          </a:lnRef>
          <a:fillRef idx="0">
            <a:schemeClr val="dk1"/>
          </a:fillRef>
          <a:effectRef idx="0">
            <a:schemeClr val="dk1"/>
          </a:effectRef>
          <a:fontRef idx="minor">
            <a:schemeClr val="tx1"/>
          </a:fontRef>
        </p:style>
      </p:cxnSp>
      <p:cxnSp>
        <p:nvCxnSpPr>
          <p:cNvPr id="43" name="Connector: Curved 42">
            <a:extLst>
              <a:ext uri="{FF2B5EF4-FFF2-40B4-BE49-F238E27FC236}">
                <a16:creationId xmlns:a16="http://schemas.microsoft.com/office/drawing/2014/main" id="{2EF61530-0CBB-9713-0674-F3E5040FE31F}"/>
              </a:ext>
            </a:extLst>
          </p:cNvPr>
          <p:cNvCxnSpPr>
            <a:cxnSpLocks/>
            <a:stCxn id="6" idx="1"/>
          </p:cNvCxnSpPr>
          <p:nvPr/>
        </p:nvCxnSpPr>
        <p:spPr>
          <a:xfrm rot="10800000" flipV="1">
            <a:off x="9873882" y="5955750"/>
            <a:ext cx="736841" cy="403781"/>
          </a:xfrm>
          <a:prstGeom prst="curvedConnector3">
            <a:avLst/>
          </a:prstGeom>
          <a:ln w="19050">
            <a:tailEnd type="triangle"/>
          </a:ln>
        </p:spPr>
        <p:style>
          <a:lnRef idx="1">
            <a:schemeClr val="dk1"/>
          </a:lnRef>
          <a:fillRef idx="0">
            <a:schemeClr val="dk1"/>
          </a:fillRef>
          <a:effectRef idx="0">
            <a:schemeClr val="dk1"/>
          </a:effectRef>
          <a:fontRef idx="minor">
            <a:schemeClr val="tx1"/>
          </a:fontRef>
        </p:style>
      </p:cxnSp>
      <p:sp>
        <p:nvSpPr>
          <p:cNvPr id="2" name="Slide Number Placeholder 1">
            <a:extLst>
              <a:ext uri="{FF2B5EF4-FFF2-40B4-BE49-F238E27FC236}">
                <a16:creationId xmlns:a16="http://schemas.microsoft.com/office/drawing/2014/main" id="{C750F645-3115-8E9B-87D9-CE847F18043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4FBAFF-801F-4ABF-B4E1-B4B035596C4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657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14E56BB-3200-496C-A24A-ECBD2318B829}"/>
              </a:ext>
            </a:extLst>
          </p:cNvPr>
          <p:cNvSpPr>
            <a:spLocks noGrp="1"/>
          </p:cNvSpPr>
          <p:nvPr>
            <p:ph type="title" idx="4294967295"/>
          </p:nvPr>
        </p:nvSpPr>
        <p:spPr>
          <a:xfrm>
            <a:off x="711200" y="18256"/>
            <a:ext cx="10515600" cy="1325562"/>
          </a:xfrm>
          <a:solidFill>
            <a:schemeClr val="bg1">
              <a:alpha val="85000"/>
            </a:schemeClr>
          </a:solidFill>
        </p:spPr>
        <p:txBody>
          <a:bodyPr>
            <a:normAutofit/>
          </a:bodyPr>
          <a:lstStyle/>
          <a:p>
            <a:r>
              <a:rPr lang="en-US" sz="5400"/>
              <a:t>Ozone</a:t>
            </a:r>
          </a:p>
        </p:txBody>
      </p:sp>
      <p:graphicFrame>
        <p:nvGraphicFramePr>
          <p:cNvPr id="2" name="Content Placeholder 1">
            <a:extLst>
              <a:ext uri="{FF2B5EF4-FFF2-40B4-BE49-F238E27FC236}">
                <a16:creationId xmlns:a16="http://schemas.microsoft.com/office/drawing/2014/main" id="{87386F0E-A6B7-4AA3-977D-832F59201038}"/>
              </a:ext>
            </a:extLst>
          </p:cNvPr>
          <p:cNvGraphicFramePr>
            <a:graphicFrameLocks noGrp="1"/>
          </p:cNvGraphicFramePr>
          <p:nvPr>
            <p:ph idx="4294967295"/>
          </p:nvPr>
        </p:nvGraphicFramePr>
        <p:xfrm>
          <a:off x="609600" y="1612901"/>
          <a:ext cx="11341100" cy="52268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378659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9E962-4A01-32AD-8BF8-3456357B493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DA08021-1A17-5339-A78F-177F73F7897C}"/>
              </a:ext>
            </a:extLst>
          </p:cNvPr>
          <p:cNvSpPr>
            <a:spLocks noGrp="1"/>
          </p:cNvSpPr>
          <p:nvPr>
            <p:ph type="title"/>
          </p:nvPr>
        </p:nvSpPr>
        <p:spPr>
          <a:solidFill>
            <a:schemeClr val="bg1">
              <a:alpha val="85000"/>
            </a:schemeClr>
          </a:solidFill>
        </p:spPr>
        <p:txBody>
          <a:bodyPr>
            <a:normAutofit fontScale="90000"/>
          </a:bodyPr>
          <a:lstStyle/>
          <a:p>
            <a:r>
              <a:rPr lang="en-US" sz="5400"/>
              <a:t>Alternative Methods of Disinfection</a:t>
            </a:r>
          </a:p>
        </p:txBody>
      </p:sp>
      <p:sp>
        <p:nvSpPr>
          <p:cNvPr id="4" name="Content Placeholder 3">
            <a:extLst>
              <a:ext uri="{FF2B5EF4-FFF2-40B4-BE49-F238E27FC236}">
                <a16:creationId xmlns:a16="http://schemas.microsoft.com/office/drawing/2014/main" id="{64D78B72-7252-3285-3FAB-402BAAA3604B}"/>
              </a:ext>
            </a:extLst>
          </p:cNvPr>
          <p:cNvSpPr>
            <a:spLocks noGrp="1"/>
          </p:cNvSpPr>
          <p:nvPr>
            <p:ph idx="1"/>
          </p:nvPr>
        </p:nvSpPr>
        <p:spPr/>
        <p:txBody>
          <a:bodyPr>
            <a:normAutofit fontScale="92500"/>
          </a:bodyPr>
          <a:lstStyle/>
          <a:p>
            <a:pPr marL="0" indent="0">
              <a:buNone/>
            </a:pPr>
            <a:r>
              <a:rPr lang="en-US"/>
              <a:t>Filtration</a:t>
            </a:r>
          </a:p>
          <a:p>
            <a:pPr>
              <a:buFontTx/>
              <a:buChar char="-"/>
            </a:pPr>
            <a:r>
              <a:rPr lang="en-US"/>
              <a:t>Microfiltration (0.1-10 µm): Bacteria and protozoa</a:t>
            </a:r>
          </a:p>
          <a:p>
            <a:pPr>
              <a:buFontTx/>
              <a:buChar char="-"/>
            </a:pPr>
            <a:r>
              <a:rPr lang="en-US"/>
              <a:t>Ultrafiltration (0.01-0.1 µm): Bacteria, protozoa, and some viruses</a:t>
            </a:r>
          </a:p>
          <a:p>
            <a:pPr>
              <a:buFontTx/>
              <a:buChar char="-"/>
            </a:pPr>
            <a:r>
              <a:rPr lang="en-US"/>
              <a:t>Nanofiltration (0.001-0.01 µm): Bacteria, protozoa, and most viruses</a:t>
            </a:r>
          </a:p>
          <a:p>
            <a:pPr>
              <a:buFontTx/>
              <a:buChar char="-"/>
            </a:pPr>
            <a:r>
              <a:rPr lang="en-US"/>
              <a:t>Reverse Osmosis (&lt;0.001 µm): Virtually all pathogens</a:t>
            </a:r>
          </a:p>
          <a:p>
            <a:pPr>
              <a:buFontTx/>
              <a:buChar char="-"/>
            </a:pPr>
            <a:r>
              <a:rPr lang="en-US"/>
              <a:t>Sand Filtration: Some pathogens</a:t>
            </a:r>
          </a:p>
          <a:p>
            <a:pPr marL="0" indent="0">
              <a:buNone/>
            </a:pPr>
            <a:r>
              <a:rPr lang="en-US"/>
              <a:t>Constructed Wetlands</a:t>
            </a:r>
          </a:p>
          <a:p>
            <a:pPr marL="0" indent="0">
              <a:buNone/>
            </a:pPr>
            <a:r>
              <a:rPr lang="en-US"/>
              <a:t>- Natural microbial ecology results in the removal of pathogens</a:t>
            </a:r>
          </a:p>
          <a:p>
            <a:pPr>
              <a:buFontTx/>
              <a:buChar char="-"/>
            </a:pPr>
            <a:endParaRPr lang="en-US"/>
          </a:p>
        </p:txBody>
      </p:sp>
    </p:spTree>
    <p:extLst>
      <p:ext uri="{BB962C8B-B14F-4D97-AF65-F5344CB8AC3E}">
        <p14:creationId xmlns:p14="http://schemas.microsoft.com/office/powerpoint/2010/main" val="22262849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40248-5ED6-D7D8-1D47-70B8D569169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8B669F78-8E2A-D957-B9EA-BDB158F318A2}"/>
              </a:ext>
            </a:extLst>
          </p:cNvPr>
          <p:cNvSpPr>
            <a:spLocks noGrp="1"/>
          </p:cNvSpPr>
          <p:nvPr>
            <p:ph type="body" sz="quarter" idx="13"/>
          </p:nvPr>
        </p:nvSpPr>
        <p:spPr/>
        <p:txBody>
          <a:bodyPr/>
          <a:lstStyle/>
          <a:p>
            <a:r>
              <a:rPr lang="en-US"/>
              <a:t>Poll Question 4</a:t>
            </a:r>
          </a:p>
        </p:txBody>
      </p:sp>
    </p:spTree>
    <p:extLst>
      <p:ext uri="{BB962C8B-B14F-4D97-AF65-F5344CB8AC3E}">
        <p14:creationId xmlns:p14="http://schemas.microsoft.com/office/powerpoint/2010/main" val="5165243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b="55000"/>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DDED28D-2E39-4D26-ABA3-A4BE13BB9C7D}"/>
              </a:ext>
            </a:extLst>
          </p:cNvPr>
          <p:cNvSpPr>
            <a:spLocks noGrp="1"/>
          </p:cNvSpPr>
          <p:nvPr>
            <p:ph type="sldNum" sz="quarter" idx="12"/>
          </p:nvPr>
        </p:nvSpPr>
        <p:spPr/>
        <p:txBody>
          <a:bodyPr/>
          <a:lstStyle/>
          <a:p>
            <a:fld id="{1C4FBAFF-801F-4ABF-B4E1-B4B035596C45}" type="slidenum">
              <a:rPr lang="en-US" smtClean="0"/>
              <a:t>48</a:t>
            </a:fld>
            <a:endParaRPr lang="en-US"/>
          </a:p>
        </p:txBody>
      </p:sp>
      <p:pic>
        <p:nvPicPr>
          <p:cNvPr id="3" name="Picture 2">
            <a:extLst>
              <a:ext uri="{FF2B5EF4-FFF2-40B4-BE49-F238E27FC236}">
                <a16:creationId xmlns:a16="http://schemas.microsoft.com/office/drawing/2014/main" id="{40627262-83AD-E0FE-3337-B799977225D3}"/>
              </a:ext>
            </a:extLst>
          </p:cNvPr>
          <p:cNvPicPr>
            <a:picLocks noChangeAspect="1"/>
          </p:cNvPicPr>
          <p:nvPr/>
        </p:nvPicPr>
        <p:blipFill>
          <a:blip r:embed="rId4"/>
          <a:stretch>
            <a:fillRect/>
          </a:stretch>
        </p:blipFill>
        <p:spPr>
          <a:xfrm>
            <a:off x="0" y="1610138"/>
            <a:ext cx="3859255" cy="5247861"/>
          </a:xfrm>
          <a:prstGeom prst="rect">
            <a:avLst/>
          </a:prstGeom>
        </p:spPr>
      </p:pic>
      <p:pic>
        <p:nvPicPr>
          <p:cNvPr id="4" name="Picture 3">
            <a:extLst>
              <a:ext uri="{FF2B5EF4-FFF2-40B4-BE49-F238E27FC236}">
                <a16:creationId xmlns:a16="http://schemas.microsoft.com/office/drawing/2014/main" id="{AE2D549A-652E-34C6-CA88-83DAB9FAF703}"/>
              </a:ext>
            </a:extLst>
          </p:cNvPr>
          <p:cNvPicPr>
            <a:picLocks noChangeAspect="1"/>
          </p:cNvPicPr>
          <p:nvPr/>
        </p:nvPicPr>
        <p:blipFill>
          <a:blip r:embed="rId5"/>
          <a:stretch>
            <a:fillRect/>
          </a:stretch>
        </p:blipFill>
        <p:spPr>
          <a:xfrm>
            <a:off x="5859433" y="3938298"/>
            <a:ext cx="4101979" cy="3077069"/>
          </a:xfrm>
          <a:prstGeom prst="rect">
            <a:avLst/>
          </a:prstGeom>
        </p:spPr>
      </p:pic>
      <p:pic>
        <p:nvPicPr>
          <p:cNvPr id="5" name="Picture 4">
            <a:extLst>
              <a:ext uri="{FF2B5EF4-FFF2-40B4-BE49-F238E27FC236}">
                <a16:creationId xmlns:a16="http://schemas.microsoft.com/office/drawing/2014/main" id="{4D2A5AF4-694B-0375-F386-C40236AE89B1}"/>
              </a:ext>
            </a:extLst>
          </p:cNvPr>
          <p:cNvPicPr>
            <a:picLocks noChangeAspect="1"/>
          </p:cNvPicPr>
          <p:nvPr/>
        </p:nvPicPr>
        <p:blipFill rotWithShape="1">
          <a:blip r:embed="rId6"/>
          <a:srcRect l="8225" t="13731" r="19080"/>
          <a:stretch/>
        </p:blipFill>
        <p:spPr>
          <a:xfrm>
            <a:off x="8889103" y="4651513"/>
            <a:ext cx="3302897" cy="2206487"/>
          </a:xfrm>
          <a:prstGeom prst="rect">
            <a:avLst/>
          </a:prstGeom>
        </p:spPr>
      </p:pic>
      <p:pic>
        <p:nvPicPr>
          <p:cNvPr id="6" name="Picture 5">
            <a:extLst>
              <a:ext uri="{FF2B5EF4-FFF2-40B4-BE49-F238E27FC236}">
                <a16:creationId xmlns:a16="http://schemas.microsoft.com/office/drawing/2014/main" id="{BDF883BF-6494-82F9-3A09-F816C387182E}"/>
              </a:ext>
            </a:extLst>
          </p:cNvPr>
          <p:cNvPicPr>
            <a:picLocks noChangeAspect="1"/>
          </p:cNvPicPr>
          <p:nvPr/>
        </p:nvPicPr>
        <p:blipFill rotWithShape="1">
          <a:blip r:embed="rId7"/>
          <a:srcRect l="18174" t="27497" r="42913" b="18278"/>
          <a:stretch/>
        </p:blipFill>
        <p:spPr>
          <a:xfrm>
            <a:off x="9852992" y="2206487"/>
            <a:ext cx="2339008" cy="2445026"/>
          </a:xfrm>
          <a:prstGeom prst="rect">
            <a:avLst/>
          </a:prstGeom>
        </p:spPr>
      </p:pic>
      <p:pic>
        <p:nvPicPr>
          <p:cNvPr id="7" name="Picture 6">
            <a:extLst>
              <a:ext uri="{FF2B5EF4-FFF2-40B4-BE49-F238E27FC236}">
                <a16:creationId xmlns:a16="http://schemas.microsoft.com/office/drawing/2014/main" id="{6EC5AE16-5F40-C4B2-303F-0F3D9C3DDA6B}"/>
              </a:ext>
            </a:extLst>
          </p:cNvPr>
          <p:cNvPicPr>
            <a:picLocks noChangeAspect="1"/>
          </p:cNvPicPr>
          <p:nvPr/>
        </p:nvPicPr>
        <p:blipFill rotWithShape="1">
          <a:blip r:embed="rId8"/>
          <a:srcRect l="21047" t="26282" r="7679" b="21154"/>
          <a:stretch/>
        </p:blipFill>
        <p:spPr>
          <a:xfrm>
            <a:off x="7036051" y="2590381"/>
            <a:ext cx="2882348" cy="1594582"/>
          </a:xfrm>
          <a:prstGeom prst="rect">
            <a:avLst/>
          </a:prstGeom>
        </p:spPr>
      </p:pic>
      <p:pic>
        <p:nvPicPr>
          <p:cNvPr id="8" name="Picture 7">
            <a:extLst>
              <a:ext uri="{FF2B5EF4-FFF2-40B4-BE49-F238E27FC236}">
                <a16:creationId xmlns:a16="http://schemas.microsoft.com/office/drawing/2014/main" id="{6D95FEA4-C9CC-E7CC-7A0D-2B054A62EF3D}"/>
              </a:ext>
            </a:extLst>
          </p:cNvPr>
          <p:cNvPicPr>
            <a:picLocks noChangeAspect="1"/>
          </p:cNvPicPr>
          <p:nvPr/>
        </p:nvPicPr>
        <p:blipFill rotWithShape="1">
          <a:blip r:embed="rId9"/>
          <a:srcRect l="12087" t="19256" b="10944"/>
          <a:stretch/>
        </p:blipFill>
        <p:spPr>
          <a:xfrm>
            <a:off x="3856134" y="4995117"/>
            <a:ext cx="2691489" cy="1862883"/>
          </a:xfrm>
          <a:prstGeom prst="rect">
            <a:avLst/>
          </a:prstGeom>
        </p:spPr>
      </p:pic>
      <p:pic>
        <p:nvPicPr>
          <p:cNvPr id="9" name="Picture 8">
            <a:extLst>
              <a:ext uri="{FF2B5EF4-FFF2-40B4-BE49-F238E27FC236}">
                <a16:creationId xmlns:a16="http://schemas.microsoft.com/office/drawing/2014/main" id="{F0320D7F-9800-9560-7398-C9409DF421B3}"/>
              </a:ext>
            </a:extLst>
          </p:cNvPr>
          <p:cNvPicPr>
            <a:picLocks noChangeAspect="1"/>
          </p:cNvPicPr>
          <p:nvPr/>
        </p:nvPicPr>
        <p:blipFill>
          <a:blip r:embed="rId10"/>
          <a:stretch>
            <a:fillRect/>
          </a:stretch>
        </p:blipFill>
        <p:spPr>
          <a:xfrm>
            <a:off x="3856134" y="2609726"/>
            <a:ext cx="3179917" cy="2385391"/>
          </a:xfrm>
          <a:prstGeom prst="rect">
            <a:avLst/>
          </a:prstGeom>
        </p:spPr>
      </p:pic>
      <p:pic>
        <p:nvPicPr>
          <p:cNvPr id="10" name="Picture 9">
            <a:extLst>
              <a:ext uri="{FF2B5EF4-FFF2-40B4-BE49-F238E27FC236}">
                <a16:creationId xmlns:a16="http://schemas.microsoft.com/office/drawing/2014/main" id="{BD621B5A-6F30-9C26-8CC9-B987E7D9C80D}"/>
              </a:ext>
            </a:extLst>
          </p:cNvPr>
          <p:cNvPicPr>
            <a:picLocks noChangeAspect="1"/>
          </p:cNvPicPr>
          <p:nvPr/>
        </p:nvPicPr>
        <p:blipFill rotWithShape="1">
          <a:blip r:embed="rId11"/>
          <a:srcRect t="11820" r="54250" b="22098"/>
          <a:stretch/>
        </p:blipFill>
        <p:spPr>
          <a:xfrm>
            <a:off x="5766278" y="5476832"/>
            <a:ext cx="1784474" cy="1447690"/>
          </a:xfrm>
          <a:prstGeom prst="rect">
            <a:avLst/>
          </a:prstGeom>
        </p:spPr>
      </p:pic>
      <p:sp>
        <p:nvSpPr>
          <p:cNvPr id="11" name="Title 1">
            <a:extLst>
              <a:ext uri="{FF2B5EF4-FFF2-40B4-BE49-F238E27FC236}">
                <a16:creationId xmlns:a16="http://schemas.microsoft.com/office/drawing/2014/main" id="{DB64ED81-777E-2F34-AEE8-FC3971081452}"/>
              </a:ext>
            </a:extLst>
          </p:cNvPr>
          <p:cNvSpPr txBox="1">
            <a:spLocks/>
          </p:cNvSpPr>
          <p:nvPr/>
        </p:nvSpPr>
        <p:spPr>
          <a:xfrm>
            <a:off x="561506" y="-204627"/>
            <a:ext cx="11162191" cy="172865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lvl="0" algn="l">
              <a:spcBef>
                <a:spcPts val="0"/>
              </a:spcBef>
              <a:buClr>
                <a:srgbClr val="000090"/>
              </a:buClr>
              <a:buSzPts val="2400"/>
            </a:pPr>
            <a:r>
              <a:rPr lang="en-US" sz="3600" b="1">
                <a:solidFill>
                  <a:schemeClr val="bg1"/>
                </a:solidFill>
                <a:latin typeface="Helvetica" panose="020B0604020202020204" pitchFamily="34" charset="0"/>
                <a:ea typeface="Helvetica Neue"/>
                <a:cs typeface="Helvetica" panose="020B0604020202020204" pitchFamily="34" charset="0"/>
                <a:sym typeface="Helvetica Neue"/>
              </a:rPr>
              <a:t>Thank </a:t>
            </a:r>
            <a:r>
              <a:rPr lang="en-US" sz="3600" b="1">
                <a:solidFill>
                  <a:schemeClr val="bg1"/>
                </a:solidFill>
                <a:latin typeface="Helvetica" panose="020B0604020202020204" pitchFamily="34" charset="0"/>
                <a:cs typeface="Helvetica" panose="020B0604020202020204" pitchFamily="34" charset="0"/>
                <a:sym typeface="Helvetica Neue"/>
              </a:rPr>
              <a:t>you for attending and for protecting aquatic life and water for downstream consumption!</a:t>
            </a:r>
            <a:endParaRPr lang="en-US" sz="3600" b="1">
              <a:solidFill>
                <a:schemeClr val="bg1"/>
              </a:solidFill>
              <a:latin typeface="Helvetica" panose="020B0604020202020204" pitchFamily="34" charset="0"/>
              <a:ea typeface="Helvetica Neue"/>
              <a:cs typeface="Helvetica" panose="020B0604020202020204" pitchFamily="34" charset="0"/>
              <a:sym typeface="Helvetica Neue"/>
            </a:endParaRPr>
          </a:p>
        </p:txBody>
      </p:sp>
    </p:spTree>
    <p:extLst>
      <p:ext uri="{BB962C8B-B14F-4D97-AF65-F5344CB8AC3E}">
        <p14:creationId xmlns:p14="http://schemas.microsoft.com/office/powerpoint/2010/main" val="21793914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10C662-D991-19F8-2A12-93F5B2BDDCE3}"/>
              </a:ext>
            </a:extLst>
          </p:cNvPr>
          <p:cNvSpPr>
            <a:spLocks noGrp="1"/>
          </p:cNvSpPr>
          <p:nvPr>
            <p:ph type="body" sz="quarter" idx="13"/>
          </p:nvPr>
        </p:nvSpPr>
        <p:spPr/>
        <p:txBody>
          <a:bodyPr/>
          <a:lstStyle/>
          <a:p>
            <a:r>
              <a:rPr lang="en-US"/>
              <a:t>Questions?</a:t>
            </a:r>
          </a:p>
        </p:txBody>
      </p:sp>
    </p:spTree>
    <p:extLst>
      <p:ext uri="{BB962C8B-B14F-4D97-AF65-F5344CB8AC3E}">
        <p14:creationId xmlns:p14="http://schemas.microsoft.com/office/powerpoint/2010/main" val="28059998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465619C-05E3-4BF1-BFF3-F13201A48B0B}"/>
              </a:ext>
            </a:extLst>
          </p:cNvPr>
          <p:cNvSpPr txBox="1"/>
          <p:nvPr/>
        </p:nvSpPr>
        <p:spPr>
          <a:xfrm>
            <a:off x="2021681" y="535709"/>
            <a:ext cx="8148638"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CONTACT INFORMATION</a:t>
            </a:r>
          </a:p>
        </p:txBody>
      </p:sp>
      <p:pic>
        <p:nvPicPr>
          <p:cNvPr id="5" name="Picture 4">
            <a:extLst>
              <a:ext uri="{FF2B5EF4-FFF2-40B4-BE49-F238E27FC236}">
                <a16:creationId xmlns:a16="http://schemas.microsoft.com/office/drawing/2014/main" id="{1839117A-590D-48F8-9D6C-805756330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2248" y="1485900"/>
            <a:ext cx="6707505" cy="2653665"/>
          </a:xfrm>
          <a:prstGeom prst="rect">
            <a:avLst/>
          </a:prstGeom>
        </p:spPr>
      </p:pic>
      <p:sp>
        <p:nvSpPr>
          <p:cNvPr id="2" name="TextBox 1">
            <a:extLst>
              <a:ext uri="{FF2B5EF4-FFF2-40B4-BE49-F238E27FC236}">
                <a16:creationId xmlns:a16="http://schemas.microsoft.com/office/drawing/2014/main" id="{551E57B6-E790-4D7E-B331-2D336A29E792}"/>
              </a:ext>
            </a:extLst>
          </p:cNvPr>
          <p:cNvSpPr txBox="1"/>
          <p:nvPr/>
        </p:nvSpPr>
        <p:spPr>
          <a:xfrm>
            <a:off x="6411240" y="4446740"/>
            <a:ext cx="5639685" cy="193899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Department of Civil Engineering  MSC01 1070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1 University of New Mexico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Albuquerque, NM 87131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505-277-0644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swefc@unm.edu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http://swefc.unm.edu </a:t>
            </a:r>
          </a:p>
        </p:txBody>
      </p:sp>
      <p:sp>
        <p:nvSpPr>
          <p:cNvPr id="3" name="TextBox 2">
            <a:extLst>
              <a:ext uri="{FF2B5EF4-FFF2-40B4-BE49-F238E27FC236}">
                <a16:creationId xmlns:a16="http://schemas.microsoft.com/office/drawing/2014/main" id="{9F2D8793-B03D-E895-AFC8-C47E9C7F4A73}"/>
              </a:ext>
            </a:extLst>
          </p:cNvPr>
          <p:cNvSpPr txBox="1"/>
          <p:nvPr/>
        </p:nvSpPr>
        <p:spPr>
          <a:xfrm>
            <a:off x="598515" y="4987067"/>
            <a:ext cx="5399514"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err="1">
                <a:ln>
                  <a:noFill/>
                </a:ln>
                <a:solidFill>
                  <a:prstClr val="black"/>
                </a:solidFill>
                <a:effectLst/>
                <a:uLnTx/>
                <a:uFillTx/>
                <a:latin typeface="Raleway" panose="020B0503030101060003" pitchFamily="34" charset="0"/>
                <a:ea typeface="+mn-ea"/>
                <a:cs typeface="+mn-cs"/>
              </a:rPr>
              <a:t>swefc@unm.edu</a:t>
            </a:r>
            <a:endParaRPr kumimoji="0" lang="en-US" sz="3000" b="0" i="0" u="none" strike="noStrike" kern="1200" cap="none" spc="0" normalizeH="0" baseline="0" noProof="0">
              <a:ln>
                <a:noFill/>
              </a:ln>
              <a:solidFill>
                <a:prstClr val="black"/>
              </a:solidFill>
              <a:effectLst/>
              <a:uLnTx/>
              <a:uFillTx/>
              <a:latin typeface="Raleway" panose="020B0503030101060003" pitchFamily="34" charset="0"/>
              <a:ea typeface="+mn-ea"/>
              <a:cs typeface="+mn-cs"/>
            </a:endParaRPr>
          </a:p>
        </p:txBody>
      </p:sp>
    </p:spTree>
    <p:extLst>
      <p:ext uri="{BB962C8B-B14F-4D97-AF65-F5344CB8AC3E}">
        <p14:creationId xmlns:p14="http://schemas.microsoft.com/office/powerpoint/2010/main" val="28257148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Custom 3">
      <a:dk1>
        <a:srgbClr val="024191"/>
      </a:dk1>
      <a:lt1>
        <a:srgbClr val="FFFFFF"/>
      </a:lt1>
      <a:dk2>
        <a:srgbClr val="1A7DC0"/>
      </a:dk2>
      <a:lt2>
        <a:srgbClr val="B7B7B7"/>
      </a:lt2>
      <a:accent1>
        <a:srgbClr val="16692C"/>
      </a:accent1>
      <a:accent2>
        <a:srgbClr val="1A7DC0"/>
      </a:accent2>
      <a:accent3>
        <a:srgbClr val="024191"/>
      </a:accent3>
      <a:accent4>
        <a:srgbClr val="227C3A"/>
      </a:accent4>
      <a:accent5>
        <a:srgbClr val="666666"/>
      </a:accent5>
      <a:accent6>
        <a:srgbClr val="60BF5C"/>
      </a:accent6>
      <a:hlink>
        <a:srgbClr val="6ED1EA"/>
      </a:hlink>
      <a:folHlink>
        <a:srgbClr val="60BF5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2D01BAA1-D028-C148-8494-391879C48DCD}" vid="{C34D3342-74D6-2746-A394-F14F65AE9A6B}"/>
    </a:ext>
  </a:extLst>
</a:theme>
</file>

<file path=ppt/theme/theme3.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EFC Template 7-27-20" id="{BCF797B3-67F0-CB45-B917-85891F231E31}" vid="{0D3ADB63-F8F4-0F4C-927A-83C931AA7EDC}"/>
    </a:ext>
  </a:extLst>
</a:theme>
</file>

<file path=ppt/theme/theme4.xml><?xml version="1.0" encoding="utf-8"?>
<a:theme xmlns:a="http://schemas.openxmlformats.org/drawingml/2006/main" name="4_Office Theme">
  <a:themeElements>
    <a:clrScheme name="Custom 3">
      <a:dk1>
        <a:srgbClr val="024191"/>
      </a:dk1>
      <a:lt1>
        <a:srgbClr val="FFFFFF"/>
      </a:lt1>
      <a:dk2>
        <a:srgbClr val="1A7DC0"/>
      </a:dk2>
      <a:lt2>
        <a:srgbClr val="B7B7B7"/>
      </a:lt2>
      <a:accent1>
        <a:srgbClr val="16692C"/>
      </a:accent1>
      <a:accent2>
        <a:srgbClr val="1A7DC0"/>
      </a:accent2>
      <a:accent3>
        <a:srgbClr val="024191"/>
      </a:accent3>
      <a:accent4>
        <a:srgbClr val="227C3A"/>
      </a:accent4>
      <a:accent5>
        <a:srgbClr val="666666"/>
      </a:accent5>
      <a:accent6>
        <a:srgbClr val="60BF5C"/>
      </a:accent6>
      <a:hlink>
        <a:srgbClr val="6ED1EA"/>
      </a:hlink>
      <a:folHlink>
        <a:srgbClr val="60BF5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2D01BAA1-D028-C148-8494-391879C48DCD}" vid="{C34D3342-74D6-2746-A394-F14F65AE9A6B}"/>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item1.xml><?xml version="1.0" encoding="utf-8"?>
<SessionResponseGridSettings>
  <AllResponseGridSettings/>
</SessionResponseGridSettings>
</file>

<file path=customXml/item2.xml><?xml version="1.0" encoding="utf-8"?>
<SessionParticipantData/>
</file>

<file path=customXml/item3.xml><?xml version="1.0" encoding="utf-8"?>
<ParticipantInfoData/>
</file>

<file path=customXml/item4.xml><?xml version="1.0" encoding="utf-8"?>
<SessionSlideMasterData/>
</file>

<file path=customXml/item5.xml><?xml version="1.0" encoding="utf-8"?>
<p:properties xmlns:p="http://schemas.microsoft.com/office/2006/metadata/properties" xmlns:xsi="http://www.w3.org/2001/XMLSchema-instance" xmlns:pc="http://schemas.microsoft.com/office/infopath/2007/PartnerControls">
  <documentManagement>
    <lcf76f155ced4ddcb4097134ff3c332f xmlns="bcfcacb4-ef8c-4171-b2bd-68e64a4a5b38">
      <Terms xmlns="http://schemas.microsoft.com/office/infopath/2007/PartnerControls"/>
    </lcf76f155ced4ddcb4097134ff3c332f>
    <TaxCatchAll xmlns="adfd91b3-bd4d-4885-9b34-1e53a11780c3" xsi:nil="true"/>
  </documentManagement>
</p:properties>
</file>

<file path=customXml/item6.xml><?xml version="1.0" encoding="utf-8"?>
<ct:contentTypeSchema xmlns:ct="http://schemas.microsoft.com/office/2006/metadata/contentType" xmlns:ma="http://schemas.microsoft.com/office/2006/metadata/properties/metaAttributes" ct:_="" ma:_="" ma:contentTypeName="Document" ma:contentTypeID="0x010100381530E3F6B7AA41B74DDEE79226B885" ma:contentTypeVersion="19" ma:contentTypeDescription="Create a new document." ma:contentTypeScope="" ma:versionID="11b0a758a1593257baeef775c9107865">
  <xsd:schema xmlns:xsd="http://www.w3.org/2001/XMLSchema" xmlns:xs="http://www.w3.org/2001/XMLSchema" xmlns:p="http://schemas.microsoft.com/office/2006/metadata/properties" xmlns:ns2="bcfcacb4-ef8c-4171-b2bd-68e64a4a5b38" xmlns:ns3="adfd91b3-bd4d-4885-9b34-1e53a11780c3" targetNamespace="http://schemas.microsoft.com/office/2006/metadata/properties" ma:root="true" ma:fieldsID="efd99e34e1594e94ef36c6408b90dba6" ns2:_="" ns3:_="">
    <xsd:import namespace="bcfcacb4-ef8c-4171-b2bd-68e64a4a5b38"/>
    <xsd:import namespace="adfd91b3-bd4d-4885-9b34-1e53a11780c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Location"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fcacb4-ef8c-4171-b2bd-68e64a4a5b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911b813-a230-4b01-befd-2f84efefd6e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dfd91b3-bd4d-4885-9b34-1e53a11780c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6d5565d-c95a-477d-8f04-9b80b2ec6ed2}" ma:internalName="TaxCatchAll" ma:showField="CatchAllData" ma:web="adfd91b3-bd4d-4885-9b34-1e53a11780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7.xml><?xml version="1.0" encoding="utf-8"?>
<SessionQuestionData>
  <AllQuestions/>
</SessionQuestionData>
</file>

<file path=customXml/item8.xml><?xml version="1.0" encoding="utf-8"?>
<SessionRankData/>
</file>

<file path=customXml/item9.xml><?xml version="1.0" encoding="utf-8"?>
<SessionCloseEndedDescriptorsData/>
</file>

<file path=customXml/item10.xml><?xml version="1.0" encoding="utf-8"?>
<SessionPresentationSettingsData/>
</file>

<file path=customXml/item11.xml><?xml version="1.0" encoding="utf-8"?>
<SessionSlideDescriptorData/>
</file>

<file path=customXml/item12.xml><?xml version="1.0" encoding="utf-8"?>
<CustomFieldInfoData/>
</file>

<file path=customXml/item13.xml><?xml version="1.0" encoding="utf-8"?>
<SessionSlideSettingsData/>
</file>

<file path=customXml/item14.xml><?xml version="1.0" encoding="utf-8"?>
<SessionResponseGridSettings>
  <AllResponseGridSettings/>
</SessionResponseGridSettings>
</file>

<file path=customXml/item15.xml><?xml version="1.0" encoding="utf-8"?>
<SessionRankData/>
</file>

<file path=customXml/item16.xml><?xml version="1.0" encoding="utf-8"?>
<SessionQuestionData>
  <AllQuestions/>
</SessionQuestionData>
</file>

<file path=customXml/item17.xml><?xml version="1.0" encoding="utf-8"?>
<TextingSlideData/>
</file>

<file path=customXml/item18.xml><?xml version="1.0" encoding="utf-8"?>
<CustomFieldInfoData/>
</file>

<file path=customXml/item19.xml><?xml version="1.0" encoding="utf-8"?>
<SessionPresentationSettingsData/>
</file>

<file path=customXml/item20.xml><?xml version="1.0" encoding="utf-8"?>
<SessionSlideDescriptorData/>
</file>

<file path=customXml/item21.xml><?xml version="1.0" encoding="utf-8"?>
<ParticipantInfoData/>
</file>

<file path=customXml/item22.xml><?xml version="1.0" encoding="utf-8"?>
<SessionResponseData/>
</file>

<file path=customXml/item23.xml><?xml version="1.0" encoding="utf-8"?>
<TextingSlideData/>
</file>

<file path=customXml/item24.xml><?xml version="1.0" encoding="utf-8"?>
<SessionCloseEndedDescriptorsData/>
</file>

<file path=customXml/item25.xml><?xml version="1.0" encoding="utf-8"?>
<SessionResponseData/>
</file>

<file path=customXml/item26.xml><?xml version="1.0" encoding="utf-8"?>
<?mso-contentType ?>
<FormTemplates xmlns="http://schemas.microsoft.com/sharepoint/v3/contenttype/forms">
  <Display>DocumentLibraryForm</Display>
  <Edit>DocumentLibraryForm</Edit>
  <New>DocumentLibraryForm</New>
</FormTemplates>
</file>

<file path=customXml/item27.xml><?xml version="1.0" encoding="utf-8"?>
<TeamNamesData>
  <TeamNames/>
</TeamNamesData>
</file>

<file path=customXml/item28.xml><?xml version="1.0" encoding="utf-8"?>
<SessionParticipantData/>
</file>

<file path=customXml/item29.xml><?xml version="1.0" encoding="utf-8"?>
<TeamNamesData>
  <TeamNames/>
</TeamNamesData>
</file>

<file path=customXml/item30.xml><?xml version="1.0" encoding="utf-8"?>
<SessionGroupWeightData/>
</file>

<file path=customXml/item31.xml><?xml version="1.0" encoding="utf-8"?>
<SessionAnswerData>
  <AllAnswers/>
</SessionAnswerData>
</file>

<file path=customXml/item32.xml><?xml version="1.0" encoding="utf-8"?>
<SessionSlideMasterData/>
</file>

<file path=customXml/item33.xml><?xml version="1.0" encoding="utf-8"?>
<SessionAnswerData>
  <AllAnswers/>
</SessionAnswerData>
</file>

<file path=customXml/item34.xml><?xml version="1.0" encoding="utf-8"?>
<SessionSlideSettingsData/>
</file>

<file path=customXml/item35.xml><?xml version="1.0" encoding="utf-8"?>
<SessionGroupWeightData/>
</file>

<file path=customXml/itemProps1.xml><?xml version="1.0" encoding="utf-8"?>
<ds:datastoreItem xmlns:ds="http://schemas.openxmlformats.org/officeDocument/2006/customXml" ds:itemID="{5E635EB4-B9BB-45BD-9F0D-160FB5CFD629}">
  <ds:schemaRefs/>
</ds:datastoreItem>
</file>

<file path=customXml/itemProps2.xml><?xml version="1.0" encoding="utf-8"?>
<ds:datastoreItem xmlns:ds="http://schemas.openxmlformats.org/officeDocument/2006/customXml" ds:itemID="{3C5B3AE9-E2D5-4D9C-A33F-118A4775C5FE}">
  <ds:schemaRefs/>
</ds:datastoreItem>
</file>

<file path=customXml/itemProps3.xml><?xml version="1.0" encoding="utf-8"?>
<ds:datastoreItem xmlns:ds="http://schemas.openxmlformats.org/officeDocument/2006/customXml" ds:itemID="{D73BF250-F3BD-4994-95CD-0640FFC87D9D}">
  <ds:schemaRefs/>
</ds:datastoreItem>
</file>

<file path=customXml/itemProps4.xml><?xml version="1.0" encoding="utf-8"?>
<ds:datastoreItem xmlns:ds="http://schemas.openxmlformats.org/officeDocument/2006/customXml" ds:itemID="{1EFA59B5-F4EA-48E6-AC65-4845319289E5}">
  <ds:schemaRefs/>
</ds:datastoreItem>
</file>

<file path=customXml/itemProps5.xml><?xml version="1.0" encoding="utf-8"?>
<ds:datastoreItem xmlns:ds="http://schemas.openxmlformats.org/officeDocument/2006/customXml" ds:itemID="{848DCB52-E995-4300-A2BE-953C3E4DC03B}">
  <ds:schemaRefs>
    <ds:schemaRef ds:uri="adfd91b3-bd4d-4885-9b34-1e53a11780c3"/>
    <ds:schemaRef ds:uri="bcfcacb4-ef8c-4171-b2bd-68e64a4a5b3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6.xml><?xml version="1.0" encoding="utf-8"?>
<ds:datastoreItem xmlns:ds="http://schemas.openxmlformats.org/officeDocument/2006/customXml" ds:itemID="{B8A8DBD9-9928-42AD-B472-63B7A62EF2DA}">
  <ds:schemaRefs>
    <ds:schemaRef ds:uri="adfd91b3-bd4d-4885-9b34-1e53a11780c3"/>
    <ds:schemaRef ds:uri="bcfcacb4-ef8c-4171-b2bd-68e64a4a5b3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7.xml><?xml version="1.0" encoding="utf-8"?>
<ds:datastoreItem xmlns:ds="http://schemas.openxmlformats.org/officeDocument/2006/customXml" ds:itemID="{2E1C5C57-4541-479C-9494-2C3D27D57275}">
  <ds:schemaRefs/>
</ds:datastoreItem>
</file>

<file path=customXml/itemProps8.xml><?xml version="1.0" encoding="utf-8"?>
<ds:datastoreItem xmlns:ds="http://schemas.openxmlformats.org/officeDocument/2006/customXml" ds:itemID="{1750C228-5B06-4977-9DB4-50B7721EC521}">
  <ds:schemaRefs/>
</ds:datastoreItem>
</file>

<file path=customXml/itemProps9.xml><?xml version="1.0" encoding="utf-8"?>
<ds:datastoreItem xmlns:ds="http://schemas.openxmlformats.org/officeDocument/2006/customXml" ds:itemID="{3DC2256E-073E-4BF3-9A7E-BADB51625C5F}">
  <ds:schemaRefs/>
</ds:datastoreItem>
</file>

<file path=customXml/itemProps10.xml><?xml version="1.0" encoding="utf-8"?>
<ds:datastoreItem xmlns:ds="http://schemas.openxmlformats.org/officeDocument/2006/customXml" ds:itemID="{63B23FFE-B942-4BF7-BC12-9C46FC9E198F}">
  <ds:schemaRefs/>
</ds:datastoreItem>
</file>

<file path=customXml/itemProps11.xml><?xml version="1.0" encoding="utf-8"?>
<ds:datastoreItem xmlns:ds="http://schemas.openxmlformats.org/officeDocument/2006/customXml" ds:itemID="{9EBBB343-AEB0-4BD3-9B9D-1F811AFC6811}">
  <ds:schemaRefs/>
</ds:datastoreItem>
</file>

<file path=customXml/itemProps12.xml><?xml version="1.0" encoding="utf-8"?>
<ds:datastoreItem xmlns:ds="http://schemas.openxmlformats.org/officeDocument/2006/customXml" ds:itemID="{DBDFBBC8-2A84-4B07-8809-30C85F54CD6A}">
  <ds:schemaRefs/>
</ds:datastoreItem>
</file>

<file path=customXml/itemProps13.xml><?xml version="1.0" encoding="utf-8"?>
<ds:datastoreItem xmlns:ds="http://schemas.openxmlformats.org/officeDocument/2006/customXml" ds:itemID="{6BCC83CE-C89B-491B-A84D-404018637217}">
  <ds:schemaRefs/>
</ds:datastoreItem>
</file>

<file path=customXml/itemProps14.xml><?xml version="1.0" encoding="utf-8"?>
<ds:datastoreItem xmlns:ds="http://schemas.openxmlformats.org/officeDocument/2006/customXml" ds:itemID="{1194A7C2-6E2C-4A2B-9559-FE7545C4B00F}">
  <ds:schemaRefs/>
</ds:datastoreItem>
</file>

<file path=customXml/itemProps15.xml><?xml version="1.0" encoding="utf-8"?>
<ds:datastoreItem xmlns:ds="http://schemas.openxmlformats.org/officeDocument/2006/customXml" ds:itemID="{1FA78647-6D92-43F5-9FFB-D6AFB2D87543}">
  <ds:schemaRefs/>
</ds:datastoreItem>
</file>

<file path=customXml/itemProps16.xml><?xml version="1.0" encoding="utf-8"?>
<ds:datastoreItem xmlns:ds="http://schemas.openxmlformats.org/officeDocument/2006/customXml" ds:itemID="{4D21C254-DB55-488F-A3E4-3E03140F9BE7}">
  <ds:schemaRefs/>
</ds:datastoreItem>
</file>

<file path=customXml/itemProps17.xml><?xml version="1.0" encoding="utf-8"?>
<ds:datastoreItem xmlns:ds="http://schemas.openxmlformats.org/officeDocument/2006/customXml" ds:itemID="{919B2EC7-123C-48A6-A6DE-90F860E2015B}">
  <ds:schemaRefs/>
</ds:datastoreItem>
</file>

<file path=customXml/itemProps18.xml><?xml version="1.0" encoding="utf-8"?>
<ds:datastoreItem xmlns:ds="http://schemas.openxmlformats.org/officeDocument/2006/customXml" ds:itemID="{C54739A9-D5C1-4AFA-83BC-0CEDAC3C0B1F}">
  <ds:schemaRefs/>
</ds:datastoreItem>
</file>

<file path=customXml/itemProps19.xml><?xml version="1.0" encoding="utf-8"?>
<ds:datastoreItem xmlns:ds="http://schemas.openxmlformats.org/officeDocument/2006/customXml" ds:itemID="{328FE54E-14A7-43E5-8502-04CACA1E0FDB}">
  <ds:schemaRefs/>
</ds:datastoreItem>
</file>

<file path=customXml/itemProps20.xml><?xml version="1.0" encoding="utf-8"?>
<ds:datastoreItem xmlns:ds="http://schemas.openxmlformats.org/officeDocument/2006/customXml" ds:itemID="{D0FBB317-61D3-4912-8927-4DB69125DFF3}">
  <ds:schemaRefs/>
</ds:datastoreItem>
</file>

<file path=customXml/itemProps21.xml><?xml version="1.0" encoding="utf-8"?>
<ds:datastoreItem xmlns:ds="http://schemas.openxmlformats.org/officeDocument/2006/customXml" ds:itemID="{185DC4C6-97B9-479E-8C6C-13D0814B0772}">
  <ds:schemaRefs/>
</ds:datastoreItem>
</file>

<file path=customXml/itemProps22.xml><?xml version="1.0" encoding="utf-8"?>
<ds:datastoreItem xmlns:ds="http://schemas.openxmlformats.org/officeDocument/2006/customXml" ds:itemID="{3273FA8D-2318-436C-A8BF-9DCD8FEC41A1}">
  <ds:schemaRefs/>
</ds:datastoreItem>
</file>

<file path=customXml/itemProps23.xml><?xml version="1.0" encoding="utf-8"?>
<ds:datastoreItem xmlns:ds="http://schemas.openxmlformats.org/officeDocument/2006/customXml" ds:itemID="{47DA0CB4-E103-4C75-929D-267B0D4079E6}">
  <ds:schemaRefs/>
</ds:datastoreItem>
</file>

<file path=customXml/itemProps24.xml><?xml version="1.0" encoding="utf-8"?>
<ds:datastoreItem xmlns:ds="http://schemas.openxmlformats.org/officeDocument/2006/customXml" ds:itemID="{643D3CDE-B65C-42ED-ABDF-6D595DB094D5}">
  <ds:schemaRefs/>
</ds:datastoreItem>
</file>

<file path=customXml/itemProps25.xml><?xml version="1.0" encoding="utf-8"?>
<ds:datastoreItem xmlns:ds="http://schemas.openxmlformats.org/officeDocument/2006/customXml" ds:itemID="{E79A7916-6BA4-4914-BE65-1AC4221C9478}">
  <ds:schemaRefs/>
</ds:datastoreItem>
</file>

<file path=customXml/itemProps26.xml><?xml version="1.0" encoding="utf-8"?>
<ds:datastoreItem xmlns:ds="http://schemas.openxmlformats.org/officeDocument/2006/customXml" ds:itemID="{22D9B22A-B5F1-4165-91A9-A03E11E1C1FC}">
  <ds:schemaRefs>
    <ds:schemaRef ds:uri="http://schemas.microsoft.com/sharepoint/v3/contenttype/forms"/>
  </ds:schemaRefs>
</ds:datastoreItem>
</file>

<file path=customXml/itemProps27.xml><?xml version="1.0" encoding="utf-8"?>
<ds:datastoreItem xmlns:ds="http://schemas.openxmlformats.org/officeDocument/2006/customXml" ds:itemID="{134C54F6-7092-4E8E-82DC-7B8C508C231A}">
  <ds:schemaRefs/>
</ds:datastoreItem>
</file>

<file path=customXml/itemProps28.xml><?xml version="1.0" encoding="utf-8"?>
<ds:datastoreItem xmlns:ds="http://schemas.openxmlformats.org/officeDocument/2006/customXml" ds:itemID="{C6ED0F12-732B-4981-BE12-04BF0172D594}">
  <ds:schemaRefs/>
</ds:datastoreItem>
</file>

<file path=customXml/itemProps29.xml><?xml version="1.0" encoding="utf-8"?>
<ds:datastoreItem xmlns:ds="http://schemas.openxmlformats.org/officeDocument/2006/customXml" ds:itemID="{9BEF5D38-CA2F-4A89-884D-345BAC9F5AED}">
  <ds:schemaRefs/>
</ds:datastoreItem>
</file>

<file path=customXml/itemProps30.xml><?xml version="1.0" encoding="utf-8"?>
<ds:datastoreItem xmlns:ds="http://schemas.openxmlformats.org/officeDocument/2006/customXml" ds:itemID="{69AC5ADD-B028-40C5-8E1C-8043B4DFB454}">
  <ds:schemaRefs/>
</ds:datastoreItem>
</file>

<file path=customXml/itemProps31.xml><?xml version="1.0" encoding="utf-8"?>
<ds:datastoreItem xmlns:ds="http://schemas.openxmlformats.org/officeDocument/2006/customXml" ds:itemID="{4A67DD59-0644-4033-ADD9-9F2CCC3DBFD1}">
  <ds:schemaRefs/>
</ds:datastoreItem>
</file>

<file path=customXml/itemProps32.xml><?xml version="1.0" encoding="utf-8"?>
<ds:datastoreItem xmlns:ds="http://schemas.openxmlformats.org/officeDocument/2006/customXml" ds:itemID="{CDBB6357-BA85-4D8C-AA7B-A2810888B9BD}">
  <ds:schemaRefs/>
</ds:datastoreItem>
</file>

<file path=customXml/itemProps33.xml><?xml version="1.0" encoding="utf-8"?>
<ds:datastoreItem xmlns:ds="http://schemas.openxmlformats.org/officeDocument/2006/customXml" ds:itemID="{FA98A62B-FE3D-43DD-924A-CAB745E75D13}">
  <ds:schemaRefs/>
</ds:datastoreItem>
</file>

<file path=customXml/itemProps34.xml><?xml version="1.0" encoding="utf-8"?>
<ds:datastoreItem xmlns:ds="http://schemas.openxmlformats.org/officeDocument/2006/customXml" ds:itemID="{AD41F6E8-068C-4B11-8A40-33BE3FF43C6E}">
  <ds:schemaRefs/>
</ds:datastoreItem>
</file>

<file path=customXml/itemProps35.xml><?xml version="1.0" encoding="utf-8"?>
<ds:datastoreItem xmlns:ds="http://schemas.openxmlformats.org/officeDocument/2006/customXml" ds:itemID="{7367CF6F-774C-48B5-9B92-BE9ED29CAFC2}">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50</Slides>
  <Notes>47</Notes>
  <HiddenSlides>5</HiddenSlides>
  <ScaleCrop>false</ScaleCrop>
  <HeadingPairs>
    <vt:vector size="4" baseType="variant">
      <vt:variant>
        <vt:lpstr>Theme</vt:lpstr>
      </vt:variant>
      <vt:variant>
        <vt:i4>4</vt:i4>
      </vt:variant>
      <vt:variant>
        <vt:lpstr>Slide Titles</vt:lpstr>
      </vt:variant>
      <vt:variant>
        <vt:i4>50</vt:i4>
      </vt:variant>
    </vt:vector>
  </HeadingPairs>
  <TitlesOfParts>
    <vt:vector size="54" baseType="lpstr">
      <vt:lpstr>Office Theme</vt:lpstr>
      <vt:lpstr>2_Office Theme</vt:lpstr>
      <vt:lpstr>3_Office Theme</vt:lpstr>
      <vt:lpstr>4_Office Theme</vt:lpstr>
      <vt:lpstr>PowerPoint Presentation</vt:lpstr>
      <vt:lpstr>Your trainers for today:</vt:lpstr>
      <vt:lpstr>PowerPoint Presentation</vt:lpstr>
      <vt:lpstr>PowerPoint Presentation</vt:lpstr>
      <vt:lpstr>WPI/ABC Operator Certification</vt:lpstr>
      <vt:lpstr>Use all your resources</vt:lpstr>
      <vt:lpstr>Schedule for 2025:</vt:lpstr>
      <vt:lpstr>https://swefc.unm.edu/home/op-cert-trainings/</vt:lpstr>
      <vt:lpstr>Sign in for every session to ensure you get credit for attending</vt:lpstr>
      <vt:lpstr>PowerPoint Presentation</vt:lpstr>
      <vt:lpstr>Chlorine Chemistry</vt:lpstr>
      <vt:lpstr>Chlorine Variations</vt:lpstr>
      <vt:lpstr>Chloramine</vt:lpstr>
      <vt:lpstr>Chloramines and pH</vt:lpstr>
      <vt:lpstr>Chloramines as a function of pH</vt:lpstr>
      <vt:lpstr>Chlorine Residual Sampling</vt:lpstr>
      <vt:lpstr>Chlorine Analysis</vt:lpstr>
      <vt:lpstr>Chlorine Sampling Sample Point</vt:lpstr>
      <vt:lpstr>Chlorine Sampling Procedures</vt:lpstr>
      <vt:lpstr>PowerPoint Presentation</vt:lpstr>
      <vt:lpstr>PowerPoint Presentation</vt:lpstr>
      <vt:lpstr>Chlorine Dosage</vt:lpstr>
      <vt:lpstr>Chlorine Residual</vt:lpstr>
      <vt:lpstr>Chlorine Residual</vt:lpstr>
      <vt:lpstr>Chlorine Demand</vt:lpstr>
      <vt:lpstr>PowerPoint Presentation</vt:lpstr>
      <vt:lpstr>Dosage Practice Problem</vt:lpstr>
      <vt:lpstr>PowerPoint Presentation</vt:lpstr>
      <vt:lpstr>Dosing Calculator</vt:lpstr>
      <vt:lpstr>Chlorine Feed Rate Calculations</vt:lpstr>
      <vt:lpstr>PowerPoint Presentation</vt:lpstr>
      <vt:lpstr>Solution Strength</vt:lpstr>
      <vt:lpstr>Solution Strength Practice Problem</vt:lpstr>
      <vt:lpstr>Alternative Disinfection Methods</vt:lpstr>
      <vt:lpstr>UV Disinfection</vt:lpstr>
      <vt:lpstr>UV Radiation</vt:lpstr>
      <vt:lpstr>UV Disinfection Components</vt:lpstr>
      <vt:lpstr>UV Disinfection Process Control</vt:lpstr>
      <vt:lpstr>UV Disinfection Operation Check List</vt:lpstr>
      <vt:lpstr>PowerPoint Presentation</vt:lpstr>
      <vt:lpstr>UV Safety</vt:lpstr>
      <vt:lpstr>Ozone</vt:lpstr>
      <vt:lpstr>Ozone Process and Safety</vt:lpstr>
      <vt:lpstr>PowerPoint Presentation</vt:lpstr>
      <vt:lpstr>Ozone</vt:lpstr>
      <vt:lpstr>Alternative Methods of Disinfection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Averi Davis</dc:creator>
  <cp:revision>1</cp:revision>
  <dcterms:created xsi:type="dcterms:W3CDTF">2022-02-18T19:26:34Z</dcterms:created>
  <dcterms:modified xsi:type="dcterms:W3CDTF">2026-02-17T22:00:59Z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0x010100381530E3F6B7AA41B74DDEE79226B885</vt:lpwstr>
  </property>
  <property fmtid="{D5CDD505-2E9C-101B-9397-08002B2CF9AE}" pid="3" name="MediaServiceImageTags">
    <vt:lpwstr/>
  </property>
  <property fmtid="{D5CDD505-2E9C-101B-9397-08002B2CF9AE}" pid="4" name="IsExistingPresentation">
    <vt:lpwstr>Yes</vt:lpwstr>
  </property>
  <property fmtid="{D5CDD505-2E9C-101B-9397-08002B2CF9AE}" pid="5" name="PresentationVersion">
    <vt:lpwstr>2.1</vt:lpwstr>
  </property>
  <property fmtid="{D5CDD505-2E9C-101B-9397-08002B2CF9AE}" pid="6" name="PresentationID">
    <vt:lpwstr>ed89382b07384b799bdb2bed78c56607</vt:lpwstr>
  </property>
</Properties>
</file>