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4" r:id="rId5"/>
    <p:sldMasterId id="2147483696" r:id="rId6"/>
    <p:sldMasterId id="2147483718" r:id="rId7"/>
  </p:sldMasterIdLst>
  <p:notesMasterIdLst>
    <p:notesMasterId r:id="rId40"/>
  </p:notesMasterIdLst>
  <p:sldIdLst>
    <p:sldId id="3768" r:id="rId8"/>
    <p:sldId id="4290" r:id="rId9"/>
    <p:sldId id="3808" r:id="rId10"/>
    <p:sldId id="4366" r:id="rId11"/>
    <p:sldId id="4488" r:id="rId12"/>
    <p:sldId id="3966" r:id="rId13"/>
    <p:sldId id="3950" r:id="rId14"/>
    <p:sldId id="4489" r:id="rId15"/>
    <p:sldId id="4508" r:id="rId16"/>
    <p:sldId id="4197" r:id="rId17"/>
    <p:sldId id="4491" r:id="rId18"/>
    <p:sldId id="4493" r:id="rId19"/>
    <p:sldId id="4281" r:id="rId20"/>
    <p:sldId id="4494" r:id="rId21"/>
    <p:sldId id="4513" r:id="rId22"/>
    <p:sldId id="4510" r:id="rId23"/>
    <p:sldId id="4198" r:id="rId24"/>
    <p:sldId id="4509" r:id="rId25"/>
    <p:sldId id="4498" r:id="rId26"/>
    <p:sldId id="4275" r:id="rId27"/>
    <p:sldId id="4270" r:id="rId28"/>
    <p:sldId id="4500" r:id="rId29"/>
    <p:sldId id="4501" r:id="rId30"/>
    <p:sldId id="4512" r:id="rId31"/>
    <p:sldId id="4199" r:id="rId32"/>
    <p:sldId id="4266" r:id="rId33"/>
    <p:sldId id="1038" r:id="rId34"/>
    <p:sldId id="392" r:id="rId35"/>
    <p:sldId id="391" r:id="rId36"/>
    <p:sldId id="4511" r:id="rId37"/>
    <p:sldId id="4507" r:id="rId38"/>
    <p:sldId id="3913" r:id="rId39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0CF941A-96B8-5BEE-6563-E61FFF3B65E2}" name="A.J. Barney" initials="AB" userId="S::ajbarney1@unm.edu::1b55b3db-74a8-4f99-9f89-49873b3c9220" providerId="AD"/>
  <p188:author id="{C550521E-6EA9-0E88-1EEF-18D61A3F77C7}" name="Tucker Colvin" initials="TC" userId="S::tcolvin@unm.edu::313370ff-de16-4af5-8ffb-e0569236fd83" providerId="AD"/>
  <p188:author id="{15F26E6E-CC13-AA57-F39C-A6E437930409}" name="Dawn Nall" initials="DN" userId="S::dnall@unm.edu::27ab88b3-ba3e-4cbb-a2b2-a8cbd6d2282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470434-0C78-4BEF-8869-E0CFD4A5136E}" v="414" dt="2026-01-21T23:10:27.4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442" autoAdjust="0"/>
  </p:normalViewPr>
  <p:slideViewPr>
    <p:cSldViewPr snapToGrid="0">
      <p:cViewPr varScale="1">
        <p:scale>
          <a:sx n="140" d="100"/>
          <a:sy n="140" d="100"/>
        </p:scale>
        <p:origin x="105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viewProps" Target="viewProps.xml"/><Relationship Id="rId47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heme" Target="theme/theme1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microsoft.com/office/2015/10/relationships/revisionInfo" Target="revisionInfo.xml"/><Relationship Id="rId20" Type="http://schemas.openxmlformats.org/officeDocument/2006/relationships/slide" Target="slides/slide13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cker Colvin" userId="313370ff-de16-4af5-8ffb-e0569236fd83" providerId="ADAL" clId="{39F14695-D7F8-415B-922F-5B470C1F73B8}"/>
    <pc:docChg chg="undo redo custSel addSld delSld modSld sldOrd delMainMaster">
      <pc:chgData name="Tucker Colvin" userId="313370ff-de16-4af5-8ffb-e0569236fd83" providerId="ADAL" clId="{39F14695-D7F8-415B-922F-5B470C1F73B8}" dt="2026-01-21T23:12:32.338" v="1286" actId="47"/>
      <pc:docMkLst>
        <pc:docMk/>
      </pc:docMkLst>
      <pc:sldChg chg="add del">
        <pc:chgData name="Tucker Colvin" userId="313370ff-de16-4af5-8ffb-e0569236fd83" providerId="ADAL" clId="{39F14695-D7F8-415B-922F-5B470C1F73B8}" dt="2026-01-21T19:18:47.204" v="786" actId="2696"/>
        <pc:sldMkLst>
          <pc:docMk/>
          <pc:sldMk cId="745032749" sldId="391"/>
        </pc:sldMkLst>
      </pc:sldChg>
      <pc:sldChg chg="add modAnim">
        <pc:chgData name="Tucker Colvin" userId="313370ff-de16-4af5-8ffb-e0569236fd83" providerId="ADAL" clId="{39F14695-D7F8-415B-922F-5B470C1F73B8}" dt="2026-01-21T19:17:43.315" v="784"/>
        <pc:sldMkLst>
          <pc:docMk/>
          <pc:sldMk cId="1758359584" sldId="392"/>
        </pc:sldMkLst>
      </pc:sldChg>
      <pc:sldChg chg="add">
        <pc:chgData name="Tucker Colvin" userId="313370ff-de16-4af5-8ffb-e0569236fd83" providerId="ADAL" clId="{39F14695-D7F8-415B-922F-5B470C1F73B8}" dt="2026-01-12T20:36:19.785" v="61"/>
        <pc:sldMkLst>
          <pc:docMk/>
          <pc:sldMk cId="2822532741" sldId="1038"/>
        </pc:sldMkLst>
      </pc:sldChg>
      <pc:sldChg chg="add del">
        <pc:chgData name="Tucker Colvin" userId="313370ff-de16-4af5-8ffb-e0569236fd83" providerId="ADAL" clId="{39F14695-D7F8-415B-922F-5B470C1F73B8}" dt="2026-01-21T23:12:28.548" v="1283" actId="47"/>
        <pc:sldMkLst>
          <pc:docMk/>
          <pc:sldMk cId="753242745" sldId="1039"/>
        </pc:sldMkLst>
      </pc:sldChg>
      <pc:sldChg chg="modSp add mod">
        <pc:chgData name="Tucker Colvin" userId="313370ff-de16-4af5-8ffb-e0569236fd83" providerId="ADAL" clId="{39F14695-D7F8-415B-922F-5B470C1F73B8}" dt="2026-01-12T19:08:08.121" v="25" actId="20577"/>
        <pc:sldMkLst>
          <pc:docMk/>
          <pc:sldMk cId="2176841488" sldId="3768"/>
        </pc:sldMkLst>
        <pc:spChg chg="mod">
          <ac:chgData name="Tucker Colvin" userId="313370ff-de16-4af5-8ffb-e0569236fd83" providerId="ADAL" clId="{39F14695-D7F8-415B-922F-5B470C1F73B8}" dt="2026-01-12T19:08:08.121" v="25" actId="20577"/>
          <ac:spMkLst>
            <pc:docMk/>
            <pc:sldMk cId="2176841488" sldId="3768"/>
            <ac:spMk id="7" creationId="{D4DC6CDD-FA6F-4BF0-A404-E63E780BC843}"/>
          </ac:spMkLst>
        </pc:spChg>
        <pc:spChg chg="mod">
          <ac:chgData name="Tucker Colvin" userId="313370ff-de16-4af5-8ffb-e0569236fd83" providerId="ADAL" clId="{39F14695-D7F8-415B-922F-5B470C1F73B8}" dt="2026-01-12T19:07:53.241" v="8" actId="20577"/>
          <ac:spMkLst>
            <pc:docMk/>
            <pc:sldMk cId="2176841488" sldId="3768"/>
            <ac:spMk id="8" creationId="{FEE649CA-BA44-4A8E-A530-BF530741562C}"/>
          </ac:spMkLst>
        </pc:spChg>
      </pc:sldChg>
      <pc:sldChg chg="add">
        <pc:chgData name="Tucker Colvin" userId="313370ff-de16-4af5-8ffb-e0569236fd83" providerId="ADAL" clId="{39F14695-D7F8-415B-922F-5B470C1F73B8}" dt="2026-01-12T19:07:23.672" v="0"/>
        <pc:sldMkLst>
          <pc:docMk/>
          <pc:sldMk cId="3719235757" sldId="3808"/>
        </pc:sldMkLst>
      </pc:sldChg>
      <pc:sldChg chg="add">
        <pc:chgData name="Tucker Colvin" userId="313370ff-de16-4af5-8ffb-e0569236fd83" providerId="ADAL" clId="{39F14695-D7F8-415B-922F-5B470C1F73B8}" dt="2026-01-12T19:13:44.825" v="60"/>
        <pc:sldMkLst>
          <pc:docMk/>
          <pc:sldMk cId="2825714846" sldId="3913"/>
        </pc:sldMkLst>
      </pc:sldChg>
      <pc:sldChg chg="add">
        <pc:chgData name="Tucker Colvin" userId="313370ff-de16-4af5-8ffb-e0569236fd83" providerId="ADAL" clId="{39F14695-D7F8-415B-922F-5B470C1F73B8}" dt="2026-01-12T19:07:23.672" v="0"/>
        <pc:sldMkLst>
          <pc:docMk/>
          <pc:sldMk cId="1113795813" sldId="3950"/>
        </pc:sldMkLst>
      </pc:sldChg>
      <pc:sldChg chg="add">
        <pc:chgData name="Tucker Colvin" userId="313370ff-de16-4af5-8ffb-e0569236fd83" providerId="ADAL" clId="{39F14695-D7F8-415B-922F-5B470C1F73B8}" dt="2026-01-12T19:07:23.672" v="0"/>
        <pc:sldMkLst>
          <pc:docMk/>
          <pc:sldMk cId="1358850393" sldId="3966"/>
        </pc:sldMkLst>
      </pc:sldChg>
      <pc:sldChg chg="add">
        <pc:chgData name="Tucker Colvin" userId="313370ff-de16-4af5-8ffb-e0569236fd83" providerId="ADAL" clId="{39F14695-D7F8-415B-922F-5B470C1F73B8}" dt="2026-01-12T20:36:19.785" v="61"/>
        <pc:sldMkLst>
          <pc:docMk/>
          <pc:sldMk cId="174612473" sldId="4197"/>
        </pc:sldMkLst>
      </pc:sldChg>
      <pc:sldChg chg="modSp add">
        <pc:chgData name="Tucker Colvin" userId="313370ff-de16-4af5-8ffb-e0569236fd83" providerId="ADAL" clId="{39F14695-D7F8-415B-922F-5B470C1F73B8}" dt="2026-01-21T17:29:59.025" v="285" actId="20577"/>
        <pc:sldMkLst>
          <pc:docMk/>
          <pc:sldMk cId="4290461330" sldId="4198"/>
        </pc:sldMkLst>
        <pc:spChg chg="mod">
          <ac:chgData name="Tucker Colvin" userId="313370ff-de16-4af5-8ffb-e0569236fd83" providerId="ADAL" clId="{39F14695-D7F8-415B-922F-5B470C1F73B8}" dt="2026-01-21T17:29:59.025" v="285" actId="20577"/>
          <ac:spMkLst>
            <pc:docMk/>
            <pc:sldMk cId="4290461330" sldId="4198"/>
            <ac:spMk id="3" creationId="{1CE5E363-2DA9-F9DD-F415-6AE9E7E018E4}"/>
          </ac:spMkLst>
        </pc:spChg>
      </pc:sldChg>
      <pc:sldChg chg="add">
        <pc:chgData name="Tucker Colvin" userId="313370ff-de16-4af5-8ffb-e0569236fd83" providerId="ADAL" clId="{39F14695-D7F8-415B-922F-5B470C1F73B8}" dt="2026-01-12T20:36:19.785" v="61"/>
        <pc:sldMkLst>
          <pc:docMk/>
          <pc:sldMk cId="1254995841" sldId="4199"/>
        </pc:sldMkLst>
      </pc:sldChg>
      <pc:sldChg chg="add">
        <pc:chgData name="Tucker Colvin" userId="313370ff-de16-4af5-8ffb-e0569236fd83" providerId="ADAL" clId="{39F14695-D7F8-415B-922F-5B470C1F73B8}" dt="2026-01-12T20:36:19.785" v="61"/>
        <pc:sldMkLst>
          <pc:docMk/>
          <pc:sldMk cId="2963079351" sldId="4266"/>
        </pc:sldMkLst>
      </pc:sldChg>
      <pc:sldChg chg="add">
        <pc:chgData name="Tucker Colvin" userId="313370ff-de16-4af5-8ffb-e0569236fd83" providerId="ADAL" clId="{39F14695-D7F8-415B-922F-5B470C1F73B8}" dt="2026-01-12T20:36:19.785" v="61"/>
        <pc:sldMkLst>
          <pc:docMk/>
          <pc:sldMk cId="2323840329" sldId="4270"/>
        </pc:sldMkLst>
      </pc:sldChg>
      <pc:sldChg chg="add">
        <pc:chgData name="Tucker Colvin" userId="313370ff-de16-4af5-8ffb-e0569236fd83" providerId="ADAL" clId="{39F14695-D7F8-415B-922F-5B470C1F73B8}" dt="2026-01-12T20:36:19.785" v="61"/>
        <pc:sldMkLst>
          <pc:docMk/>
          <pc:sldMk cId="981621656" sldId="4275"/>
        </pc:sldMkLst>
      </pc:sldChg>
      <pc:sldChg chg="add">
        <pc:chgData name="Tucker Colvin" userId="313370ff-de16-4af5-8ffb-e0569236fd83" providerId="ADAL" clId="{39F14695-D7F8-415B-922F-5B470C1F73B8}" dt="2026-01-12T20:36:19.785" v="61"/>
        <pc:sldMkLst>
          <pc:docMk/>
          <pc:sldMk cId="644339411" sldId="4281"/>
        </pc:sldMkLst>
      </pc:sldChg>
      <pc:sldChg chg="addSp delSp modSp add del mod delAnim modAnim">
        <pc:chgData name="Tucker Colvin" userId="313370ff-de16-4af5-8ffb-e0569236fd83" providerId="ADAL" clId="{39F14695-D7F8-415B-922F-5B470C1F73B8}" dt="2026-01-21T18:46:47.744" v="768" actId="47"/>
        <pc:sldMkLst>
          <pc:docMk/>
          <pc:sldMk cId="728011942" sldId="4284"/>
        </pc:sldMkLst>
        <pc:spChg chg="del mod">
          <ac:chgData name="Tucker Colvin" userId="313370ff-de16-4af5-8ffb-e0569236fd83" providerId="ADAL" clId="{39F14695-D7F8-415B-922F-5B470C1F73B8}" dt="2026-01-21T18:43:16.084" v="337" actId="478"/>
          <ac:spMkLst>
            <pc:docMk/>
            <pc:sldMk cId="728011942" sldId="4284"/>
            <ac:spMk id="2" creationId="{223A4D0D-F1AC-40CC-45FA-71A4631BC7F9}"/>
          </ac:spMkLst>
        </pc:spChg>
        <pc:spChg chg="del mod">
          <ac:chgData name="Tucker Colvin" userId="313370ff-de16-4af5-8ffb-e0569236fd83" providerId="ADAL" clId="{39F14695-D7F8-415B-922F-5B470C1F73B8}" dt="2026-01-21T18:43:13.098" v="336" actId="478"/>
          <ac:spMkLst>
            <pc:docMk/>
            <pc:sldMk cId="728011942" sldId="4284"/>
            <ac:spMk id="3" creationId="{EAA03FA4-108D-DA52-DF3D-703AE3B8BC73}"/>
          </ac:spMkLst>
        </pc:spChg>
        <pc:spChg chg="del mod">
          <ac:chgData name="Tucker Colvin" userId="313370ff-de16-4af5-8ffb-e0569236fd83" providerId="ADAL" clId="{39F14695-D7F8-415B-922F-5B470C1F73B8}" dt="2026-01-21T18:35:28.804" v="305" actId="478"/>
          <ac:spMkLst>
            <pc:docMk/>
            <pc:sldMk cId="728011942" sldId="4284"/>
            <ac:spMk id="4" creationId="{A714E09D-45E2-910B-EB6D-2D279C123968}"/>
          </ac:spMkLst>
        </pc:spChg>
        <pc:spChg chg="del mod">
          <ac:chgData name="Tucker Colvin" userId="313370ff-de16-4af5-8ffb-e0569236fd83" providerId="ADAL" clId="{39F14695-D7F8-415B-922F-5B470C1F73B8}" dt="2026-01-21T18:43:21.357" v="339" actId="478"/>
          <ac:spMkLst>
            <pc:docMk/>
            <pc:sldMk cId="728011942" sldId="4284"/>
            <ac:spMk id="8" creationId="{7632F3C8-9030-71E4-17EC-1B3E6F9E0CA0}"/>
          </ac:spMkLst>
        </pc:spChg>
        <pc:spChg chg="add mod">
          <ac:chgData name="Tucker Colvin" userId="313370ff-de16-4af5-8ffb-e0569236fd83" providerId="ADAL" clId="{39F14695-D7F8-415B-922F-5B470C1F73B8}" dt="2026-01-21T18:43:13.098" v="336" actId="478"/>
          <ac:spMkLst>
            <pc:docMk/>
            <pc:sldMk cId="728011942" sldId="4284"/>
            <ac:spMk id="9" creationId="{7D81F47F-C86B-22D7-BDEB-474FC26829B5}"/>
          </ac:spMkLst>
        </pc:spChg>
        <pc:spChg chg="add mod">
          <ac:chgData name="Tucker Colvin" userId="313370ff-de16-4af5-8ffb-e0569236fd83" providerId="ADAL" clId="{39F14695-D7F8-415B-922F-5B470C1F73B8}" dt="2026-01-21T18:43:45.235" v="415" actId="20577"/>
          <ac:spMkLst>
            <pc:docMk/>
            <pc:sldMk cId="728011942" sldId="4284"/>
            <ac:spMk id="11" creationId="{0D8D6D31-D198-7E3A-48F4-AF00F399FA30}"/>
          </ac:spMkLst>
        </pc:spChg>
        <pc:picChg chg="mod">
          <ac:chgData name="Tucker Colvin" userId="313370ff-de16-4af5-8ffb-e0569236fd83" providerId="ADAL" clId="{39F14695-D7F8-415B-922F-5B470C1F73B8}" dt="2026-01-21T18:43:25.533" v="341" actId="1076"/>
          <ac:picMkLst>
            <pc:docMk/>
            <pc:sldMk cId="728011942" sldId="4284"/>
            <ac:picMk id="6" creationId="{32B9E90B-2863-6D30-439E-0DD88CEABBB9}"/>
          </ac:picMkLst>
        </pc:picChg>
      </pc:sldChg>
      <pc:sldChg chg="add">
        <pc:chgData name="Tucker Colvin" userId="313370ff-de16-4af5-8ffb-e0569236fd83" providerId="ADAL" clId="{39F14695-D7F8-415B-922F-5B470C1F73B8}" dt="2026-01-12T19:07:23.672" v="0"/>
        <pc:sldMkLst>
          <pc:docMk/>
          <pc:sldMk cId="3975096862" sldId="4290"/>
        </pc:sldMkLst>
      </pc:sldChg>
      <pc:sldChg chg="add">
        <pc:chgData name="Tucker Colvin" userId="313370ff-de16-4af5-8ffb-e0569236fd83" providerId="ADAL" clId="{39F14695-D7F8-415B-922F-5B470C1F73B8}" dt="2026-01-12T19:07:23.672" v="0"/>
        <pc:sldMkLst>
          <pc:docMk/>
          <pc:sldMk cId="3770576133" sldId="4366"/>
        </pc:sldMkLst>
      </pc:sldChg>
      <pc:sldChg chg="add del mod modShow">
        <pc:chgData name="Tucker Colvin" userId="313370ff-de16-4af5-8ffb-e0569236fd83" providerId="ADAL" clId="{39F14695-D7F8-415B-922F-5B470C1F73B8}" dt="2026-01-21T23:11:57.886" v="1273" actId="47"/>
        <pc:sldMkLst>
          <pc:docMk/>
          <pc:sldMk cId="1673826065" sldId="4367"/>
        </pc:sldMkLst>
      </pc:sldChg>
      <pc:sldChg chg="add del">
        <pc:chgData name="Tucker Colvin" userId="313370ff-de16-4af5-8ffb-e0569236fd83" providerId="ADAL" clId="{39F14695-D7F8-415B-922F-5B470C1F73B8}" dt="2026-01-21T23:12:02.069" v="1274" actId="47"/>
        <pc:sldMkLst>
          <pc:docMk/>
          <pc:sldMk cId="1622451928" sldId="4461"/>
        </pc:sldMkLst>
      </pc:sldChg>
      <pc:sldChg chg="modSp add mod">
        <pc:chgData name="Tucker Colvin" userId="313370ff-de16-4af5-8ffb-e0569236fd83" providerId="ADAL" clId="{39F14695-D7F8-415B-922F-5B470C1F73B8}" dt="2026-01-12T19:12:15.249" v="59" actId="313"/>
        <pc:sldMkLst>
          <pc:docMk/>
          <pc:sldMk cId="1623192483" sldId="4488"/>
        </pc:sldMkLst>
        <pc:graphicFrameChg chg="modGraphic">
          <ac:chgData name="Tucker Colvin" userId="313370ff-de16-4af5-8ffb-e0569236fd83" providerId="ADAL" clId="{39F14695-D7F8-415B-922F-5B470C1F73B8}" dt="2026-01-12T19:12:15.249" v="59" actId="313"/>
          <ac:graphicFrameMkLst>
            <pc:docMk/>
            <pc:sldMk cId="1623192483" sldId="4488"/>
            <ac:graphicFrameMk id="2" creationId="{F9388618-1953-8502-85F3-B76D6CF3EB8A}"/>
          </ac:graphicFrameMkLst>
        </pc:graphicFrameChg>
      </pc:sldChg>
      <pc:sldChg chg="modSp add mod modNotesTx">
        <pc:chgData name="Tucker Colvin" userId="313370ff-de16-4af5-8ffb-e0569236fd83" providerId="ADAL" clId="{39F14695-D7F8-415B-922F-5B470C1F73B8}" dt="2026-01-12T20:49:31.594" v="222" actId="20577"/>
        <pc:sldMkLst>
          <pc:docMk/>
          <pc:sldMk cId="1302973580" sldId="4489"/>
        </pc:sldMkLst>
        <pc:spChg chg="mod">
          <ac:chgData name="Tucker Colvin" userId="313370ff-de16-4af5-8ffb-e0569236fd83" providerId="ADAL" clId="{39F14695-D7F8-415B-922F-5B470C1F73B8}" dt="2026-01-12T20:48:48.778" v="95" actId="20577"/>
          <ac:spMkLst>
            <pc:docMk/>
            <pc:sldMk cId="1302973580" sldId="4489"/>
            <ac:spMk id="29698" creationId="{4A8B5AC4-85D2-43C0-8A39-28295715CB2E}"/>
          </ac:spMkLst>
        </pc:spChg>
      </pc:sldChg>
      <pc:sldChg chg="add del mod modShow">
        <pc:chgData name="Tucker Colvin" userId="313370ff-de16-4af5-8ffb-e0569236fd83" providerId="ADAL" clId="{39F14695-D7F8-415B-922F-5B470C1F73B8}" dt="2026-01-21T23:12:04.590" v="1275" actId="47"/>
        <pc:sldMkLst>
          <pc:docMk/>
          <pc:sldMk cId="1556824582" sldId="4490"/>
        </pc:sldMkLst>
      </pc:sldChg>
      <pc:sldChg chg="add">
        <pc:chgData name="Tucker Colvin" userId="313370ff-de16-4af5-8ffb-e0569236fd83" providerId="ADAL" clId="{39F14695-D7F8-415B-922F-5B470C1F73B8}" dt="2026-01-12T20:36:19.785" v="61"/>
        <pc:sldMkLst>
          <pc:docMk/>
          <pc:sldMk cId="1243428377" sldId="4491"/>
        </pc:sldMkLst>
      </pc:sldChg>
      <pc:sldChg chg="add del">
        <pc:chgData name="Tucker Colvin" userId="313370ff-de16-4af5-8ffb-e0569236fd83" providerId="ADAL" clId="{39F14695-D7F8-415B-922F-5B470C1F73B8}" dt="2026-01-21T23:12:08.036" v="1276" actId="47"/>
        <pc:sldMkLst>
          <pc:docMk/>
          <pc:sldMk cId="12685774" sldId="4492"/>
        </pc:sldMkLst>
      </pc:sldChg>
      <pc:sldChg chg="add">
        <pc:chgData name="Tucker Colvin" userId="313370ff-de16-4af5-8ffb-e0569236fd83" providerId="ADAL" clId="{39F14695-D7F8-415B-922F-5B470C1F73B8}" dt="2026-01-12T20:36:19.785" v="61"/>
        <pc:sldMkLst>
          <pc:docMk/>
          <pc:sldMk cId="106681130" sldId="4493"/>
        </pc:sldMkLst>
      </pc:sldChg>
      <pc:sldChg chg="modSp add mod modAnim">
        <pc:chgData name="Tucker Colvin" userId="313370ff-de16-4af5-8ffb-e0569236fd83" providerId="ADAL" clId="{39F14695-D7F8-415B-922F-5B470C1F73B8}" dt="2026-01-21T19:02:18.369" v="776"/>
        <pc:sldMkLst>
          <pc:docMk/>
          <pc:sldMk cId="4127511256" sldId="4494"/>
        </pc:sldMkLst>
        <pc:picChg chg="mod">
          <ac:chgData name="Tucker Colvin" userId="313370ff-de16-4af5-8ffb-e0569236fd83" providerId="ADAL" clId="{39F14695-D7F8-415B-922F-5B470C1F73B8}" dt="2026-01-21T19:01:57.304" v="770" actId="1076"/>
          <ac:picMkLst>
            <pc:docMk/>
            <pc:sldMk cId="4127511256" sldId="4494"/>
            <ac:picMk id="3" creationId="{34F692C7-F689-40D7-807F-D9853733C32D}"/>
          </ac:picMkLst>
        </pc:picChg>
        <pc:picChg chg="mod">
          <ac:chgData name="Tucker Colvin" userId="313370ff-de16-4af5-8ffb-e0569236fd83" providerId="ADAL" clId="{39F14695-D7F8-415B-922F-5B470C1F73B8}" dt="2026-01-21T19:01:53.314" v="769" actId="1076"/>
          <ac:picMkLst>
            <pc:docMk/>
            <pc:sldMk cId="4127511256" sldId="4494"/>
            <ac:picMk id="5" creationId="{51296C48-6323-4A8E-8D15-6B49A4F0375F}"/>
          </ac:picMkLst>
        </pc:picChg>
      </pc:sldChg>
      <pc:sldChg chg="add del">
        <pc:chgData name="Tucker Colvin" userId="313370ff-de16-4af5-8ffb-e0569236fd83" providerId="ADAL" clId="{39F14695-D7F8-415B-922F-5B470C1F73B8}" dt="2026-01-21T23:12:13.897" v="1277" actId="47"/>
        <pc:sldMkLst>
          <pc:docMk/>
          <pc:sldMk cId="830590102" sldId="4495"/>
        </pc:sldMkLst>
      </pc:sldChg>
      <pc:sldChg chg="add del">
        <pc:chgData name="Tucker Colvin" userId="313370ff-de16-4af5-8ffb-e0569236fd83" providerId="ADAL" clId="{39F14695-D7F8-415B-922F-5B470C1F73B8}" dt="2026-01-21T23:12:15.762" v="1278" actId="47"/>
        <pc:sldMkLst>
          <pc:docMk/>
          <pc:sldMk cId="3148430574" sldId="4496"/>
        </pc:sldMkLst>
      </pc:sldChg>
      <pc:sldChg chg="add del">
        <pc:chgData name="Tucker Colvin" userId="313370ff-de16-4af5-8ffb-e0569236fd83" providerId="ADAL" clId="{39F14695-D7F8-415B-922F-5B470C1F73B8}" dt="2026-01-21T23:12:16.771" v="1279" actId="47"/>
        <pc:sldMkLst>
          <pc:docMk/>
          <pc:sldMk cId="2890653912" sldId="4497"/>
        </pc:sldMkLst>
      </pc:sldChg>
      <pc:sldChg chg="add">
        <pc:chgData name="Tucker Colvin" userId="313370ff-de16-4af5-8ffb-e0569236fd83" providerId="ADAL" clId="{39F14695-D7F8-415B-922F-5B470C1F73B8}" dt="2026-01-12T20:36:19.785" v="61"/>
        <pc:sldMkLst>
          <pc:docMk/>
          <pc:sldMk cId="2399355106" sldId="4498"/>
        </pc:sldMkLst>
      </pc:sldChg>
      <pc:sldChg chg="add del">
        <pc:chgData name="Tucker Colvin" userId="313370ff-de16-4af5-8ffb-e0569236fd83" providerId="ADAL" clId="{39F14695-D7F8-415B-922F-5B470C1F73B8}" dt="2026-01-21T23:12:19.975" v="1280" actId="47"/>
        <pc:sldMkLst>
          <pc:docMk/>
          <pc:sldMk cId="3135963135" sldId="4499"/>
        </pc:sldMkLst>
      </pc:sldChg>
      <pc:sldChg chg="modSp add">
        <pc:chgData name="Tucker Colvin" userId="313370ff-de16-4af5-8ffb-e0569236fd83" providerId="ADAL" clId="{39F14695-D7F8-415B-922F-5B470C1F73B8}" dt="2026-01-21T23:10:27.443" v="1272" actId="20577"/>
        <pc:sldMkLst>
          <pc:docMk/>
          <pc:sldMk cId="2892674699" sldId="4500"/>
        </pc:sldMkLst>
        <pc:spChg chg="mod">
          <ac:chgData name="Tucker Colvin" userId="313370ff-de16-4af5-8ffb-e0569236fd83" providerId="ADAL" clId="{39F14695-D7F8-415B-922F-5B470C1F73B8}" dt="2026-01-21T23:10:27.443" v="1272" actId="20577"/>
          <ac:spMkLst>
            <pc:docMk/>
            <pc:sldMk cId="2892674699" sldId="4500"/>
            <ac:spMk id="32771" creationId="{22B304F4-5C08-49E2-AFE0-3712BF31A5F7}"/>
          </ac:spMkLst>
        </pc:spChg>
      </pc:sldChg>
      <pc:sldChg chg="add">
        <pc:chgData name="Tucker Colvin" userId="313370ff-de16-4af5-8ffb-e0569236fd83" providerId="ADAL" clId="{39F14695-D7F8-415B-922F-5B470C1F73B8}" dt="2026-01-12T20:36:19.785" v="61"/>
        <pc:sldMkLst>
          <pc:docMk/>
          <pc:sldMk cId="12406391" sldId="4501"/>
        </pc:sldMkLst>
      </pc:sldChg>
      <pc:sldChg chg="add del">
        <pc:chgData name="Tucker Colvin" userId="313370ff-de16-4af5-8ffb-e0569236fd83" providerId="ADAL" clId="{39F14695-D7F8-415B-922F-5B470C1F73B8}" dt="2026-01-21T23:12:22.649" v="1281" actId="47"/>
        <pc:sldMkLst>
          <pc:docMk/>
          <pc:sldMk cId="1966875146" sldId="4502"/>
        </pc:sldMkLst>
      </pc:sldChg>
      <pc:sldChg chg="add del">
        <pc:chgData name="Tucker Colvin" userId="313370ff-de16-4af5-8ffb-e0569236fd83" providerId="ADAL" clId="{39F14695-D7F8-415B-922F-5B470C1F73B8}" dt="2026-01-21T23:12:24.027" v="1282" actId="47"/>
        <pc:sldMkLst>
          <pc:docMk/>
          <pc:sldMk cId="3922570046" sldId="4503"/>
        </pc:sldMkLst>
      </pc:sldChg>
      <pc:sldChg chg="add del">
        <pc:chgData name="Tucker Colvin" userId="313370ff-de16-4af5-8ffb-e0569236fd83" providerId="ADAL" clId="{39F14695-D7F8-415B-922F-5B470C1F73B8}" dt="2026-01-21T23:12:30.209" v="1284" actId="47"/>
        <pc:sldMkLst>
          <pc:docMk/>
          <pc:sldMk cId="1531674481" sldId="4504"/>
        </pc:sldMkLst>
      </pc:sldChg>
      <pc:sldChg chg="add del">
        <pc:chgData name="Tucker Colvin" userId="313370ff-de16-4af5-8ffb-e0569236fd83" providerId="ADAL" clId="{39F14695-D7F8-415B-922F-5B470C1F73B8}" dt="2026-01-21T23:12:31.442" v="1285" actId="47"/>
        <pc:sldMkLst>
          <pc:docMk/>
          <pc:sldMk cId="759977978" sldId="4505"/>
        </pc:sldMkLst>
      </pc:sldChg>
      <pc:sldChg chg="add del">
        <pc:chgData name="Tucker Colvin" userId="313370ff-de16-4af5-8ffb-e0569236fd83" providerId="ADAL" clId="{39F14695-D7F8-415B-922F-5B470C1F73B8}" dt="2026-01-21T23:12:32.338" v="1286" actId="47"/>
        <pc:sldMkLst>
          <pc:docMk/>
          <pc:sldMk cId="1204247851" sldId="4506"/>
        </pc:sldMkLst>
      </pc:sldChg>
      <pc:sldChg chg="add ord">
        <pc:chgData name="Tucker Colvin" userId="313370ff-de16-4af5-8ffb-e0569236fd83" providerId="ADAL" clId="{39F14695-D7F8-415B-922F-5B470C1F73B8}" dt="2026-01-12T20:47:51.607" v="67"/>
        <pc:sldMkLst>
          <pc:docMk/>
          <pc:sldMk cId="1649743044" sldId="4507"/>
        </pc:sldMkLst>
      </pc:sldChg>
      <pc:sldChg chg="modSp add mod">
        <pc:chgData name="Tucker Colvin" userId="313370ff-de16-4af5-8ffb-e0569236fd83" providerId="ADAL" clId="{39F14695-D7F8-415B-922F-5B470C1F73B8}" dt="2026-01-20T23:24:15.438" v="279" actId="404"/>
        <pc:sldMkLst>
          <pc:docMk/>
          <pc:sldMk cId="3313510127" sldId="4508"/>
        </pc:sldMkLst>
        <pc:spChg chg="mod">
          <ac:chgData name="Tucker Colvin" userId="313370ff-de16-4af5-8ffb-e0569236fd83" providerId="ADAL" clId="{39F14695-D7F8-415B-922F-5B470C1F73B8}" dt="2026-01-20T23:24:15.438" v="279" actId="404"/>
          <ac:spMkLst>
            <pc:docMk/>
            <pc:sldMk cId="3313510127" sldId="4508"/>
            <ac:spMk id="29698" creationId="{3457BFA3-0977-56E8-B0B7-DD2F082068EE}"/>
          </ac:spMkLst>
        </pc:spChg>
      </pc:sldChg>
      <pc:sldChg chg="addSp delSp modSp add mod modAnim modNotesTx">
        <pc:chgData name="Tucker Colvin" userId="313370ff-de16-4af5-8ffb-e0569236fd83" providerId="ADAL" clId="{39F14695-D7F8-415B-922F-5B470C1F73B8}" dt="2026-01-21T19:06:00.059" v="783" actId="1076"/>
        <pc:sldMkLst>
          <pc:docMk/>
          <pc:sldMk cId="3905865473" sldId="4509"/>
        </pc:sldMkLst>
        <pc:spChg chg="mod">
          <ac:chgData name="Tucker Colvin" userId="313370ff-de16-4af5-8ffb-e0569236fd83" providerId="ADAL" clId="{39F14695-D7F8-415B-922F-5B470C1F73B8}" dt="2026-01-21T19:05:48.387" v="780" actId="1076"/>
          <ac:spMkLst>
            <pc:docMk/>
            <pc:sldMk cId="3905865473" sldId="4509"/>
            <ac:spMk id="2" creationId="{016738D2-C85C-13BD-7404-E56FC7144B37}"/>
          </ac:spMkLst>
        </pc:spChg>
        <pc:spChg chg="mod">
          <ac:chgData name="Tucker Colvin" userId="313370ff-de16-4af5-8ffb-e0569236fd83" providerId="ADAL" clId="{39F14695-D7F8-415B-922F-5B470C1F73B8}" dt="2026-01-21T19:06:00.059" v="783" actId="1076"/>
          <ac:spMkLst>
            <pc:docMk/>
            <pc:sldMk cId="3905865473" sldId="4509"/>
            <ac:spMk id="3" creationId="{DBAEF71D-8D07-11CD-7011-18029993C26D}"/>
          </ac:spMkLst>
        </pc:spChg>
        <pc:spChg chg="del">
          <ac:chgData name="Tucker Colvin" userId="313370ff-de16-4af5-8ffb-e0569236fd83" providerId="ADAL" clId="{39F14695-D7F8-415B-922F-5B470C1F73B8}" dt="2026-01-21T18:42:23.406" v="313" actId="478"/>
          <ac:spMkLst>
            <pc:docMk/>
            <pc:sldMk cId="3905865473" sldId="4509"/>
            <ac:spMk id="8" creationId="{DCAC4777-0868-C0BD-D4FF-CA16720802C3}"/>
          </ac:spMkLst>
        </pc:spChg>
        <pc:picChg chg="add mod">
          <ac:chgData name="Tucker Colvin" userId="313370ff-de16-4af5-8ffb-e0569236fd83" providerId="ADAL" clId="{39F14695-D7F8-415B-922F-5B470C1F73B8}" dt="2026-01-21T18:42:54.517" v="319" actId="14100"/>
          <ac:picMkLst>
            <pc:docMk/>
            <pc:sldMk cId="3905865473" sldId="4509"/>
            <ac:picMk id="4" creationId="{982A3D74-76CB-B1FF-6E12-81E55C6E44A4}"/>
          </ac:picMkLst>
        </pc:picChg>
        <pc:picChg chg="del">
          <ac:chgData name="Tucker Colvin" userId="313370ff-de16-4af5-8ffb-e0569236fd83" providerId="ADAL" clId="{39F14695-D7F8-415B-922F-5B470C1F73B8}" dt="2026-01-21T18:42:20.881" v="312" actId="478"/>
          <ac:picMkLst>
            <pc:docMk/>
            <pc:sldMk cId="3905865473" sldId="4509"/>
            <ac:picMk id="6" creationId="{4614FE01-A9F1-E80E-D4FC-AE1092908D26}"/>
          </ac:picMkLst>
        </pc:picChg>
      </pc:sldChg>
      <pc:sldChg chg="addSp delSp modSp add mod ord delAnim modAnim">
        <pc:chgData name="Tucker Colvin" userId="313370ff-de16-4af5-8ffb-e0569236fd83" providerId="ADAL" clId="{39F14695-D7F8-415B-922F-5B470C1F73B8}" dt="2026-01-21T21:51:52.158" v="1252"/>
        <pc:sldMkLst>
          <pc:docMk/>
          <pc:sldMk cId="2977932320" sldId="4510"/>
        </pc:sldMkLst>
        <pc:spChg chg="mod">
          <ac:chgData name="Tucker Colvin" userId="313370ff-de16-4af5-8ffb-e0569236fd83" providerId="ADAL" clId="{39F14695-D7F8-415B-922F-5B470C1F73B8}" dt="2026-01-21T18:46:37.320" v="767" actId="27636"/>
          <ac:spMkLst>
            <pc:docMk/>
            <pc:sldMk cId="2977932320" sldId="4510"/>
            <ac:spMk id="3" creationId="{7BC89E63-137C-8519-8ACE-F251CDA62961}"/>
          </ac:spMkLst>
        </pc:spChg>
        <pc:spChg chg="add mod">
          <ac:chgData name="Tucker Colvin" userId="313370ff-de16-4af5-8ffb-e0569236fd83" providerId="ADAL" clId="{39F14695-D7F8-415B-922F-5B470C1F73B8}" dt="2026-01-21T18:46:37.319" v="766" actId="27636"/>
          <ac:spMkLst>
            <pc:docMk/>
            <pc:sldMk cId="2977932320" sldId="4510"/>
            <ac:spMk id="6" creationId="{75E2E316-E52E-29B2-2922-E9642083E43E}"/>
          </ac:spMkLst>
        </pc:spChg>
        <pc:spChg chg="del">
          <ac:chgData name="Tucker Colvin" userId="313370ff-de16-4af5-8ffb-e0569236fd83" providerId="ADAL" clId="{39F14695-D7F8-415B-922F-5B470C1F73B8}" dt="2026-01-21T18:43:54.777" v="417" actId="478"/>
          <ac:spMkLst>
            <pc:docMk/>
            <pc:sldMk cId="2977932320" sldId="4510"/>
            <ac:spMk id="10" creationId="{F3C957CC-C3E6-592A-FDDF-9AF9DC9491DE}"/>
          </ac:spMkLst>
        </pc:spChg>
        <pc:picChg chg="add mod">
          <ac:chgData name="Tucker Colvin" userId="313370ff-de16-4af5-8ffb-e0569236fd83" providerId="ADAL" clId="{39F14695-D7F8-415B-922F-5B470C1F73B8}" dt="2026-01-21T18:44:03.094" v="419" actId="1076"/>
          <ac:picMkLst>
            <pc:docMk/>
            <pc:sldMk cId="2977932320" sldId="4510"/>
            <ac:picMk id="7" creationId="{D2853ED3-3BBC-CFD5-D009-C6D6FEEDD878}"/>
          </ac:picMkLst>
        </pc:picChg>
      </pc:sldChg>
      <pc:sldChg chg="addSp delSp modSp add mod delAnim modAnim">
        <pc:chgData name="Tucker Colvin" userId="313370ff-de16-4af5-8ffb-e0569236fd83" providerId="ADAL" clId="{39F14695-D7F8-415B-922F-5B470C1F73B8}" dt="2026-01-21T19:25:34.185" v="883" actId="1076"/>
        <pc:sldMkLst>
          <pc:docMk/>
          <pc:sldMk cId="3549486311" sldId="4511"/>
        </pc:sldMkLst>
        <pc:spChg chg="del">
          <ac:chgData name="Tucker Colvin" userId="313370ff-de16-4af5-8ffb-e0569236fd83" providerId="ADAL" clId="{39F14695-D7F8-415B-922F-5B470C1F73B8}" dt="2026-01-21T19:18:57.456" v="789" actId="478"/>
          <ac:spMkLst>
            <pc:docMk/>
            <pc:sldMk cId="3549486311" sldId="4511"/>
            <ac:spMk id="2" creationId="{DA9609A0-5EDE-BDEE-7388-D302EBBC6C2D}"/>
          </ac:spMkLst>
        </pc:spChg>
        <pc:spChg chg="del">
          <ac:chgData name="Tucker Colvin" userId="313370ff-de16-4af5-8ffb-e0569236fd83" providerId="ADAL" clId="{39F14695-D7F8-415B-922F-5B470C1F73B8}" dt="2026-01-21T19:18:55.756" v="788" actId="478"/>
          <ac:spMkLst>
            <pc:docMk/>
            <pc:sldMk cId="3549486311" sldId="4511"/>
            <ac:spMk id="3" creationId="{A22D40FA-9C42-CAD3-141D-570EF6BB4EF1}"/>
          </ac:spMkLst>
        </pc:spChg>
        <pc:spChg chg="mod">
          <ac:chgData name="Tucker Colvin" userId="313370ff-de16-4af5-8ffb-e0569236fd83" providerId="ADAL" clId="{39F14695-D7F8-415B-922F-5B470C1F73B8}" dt="2026-01-21T19:23:21.247" v="829" actId="1440"/>
          <ac:spMkLst>
            <pc:docMk/>
            <pc:sldMk cId="3549486311" sldId="4511"/>
            <ac:spMk id="4" creationId="{CBCBC59E-F140-4E04-7F82-DFB4259C6FDF}"/>
          </ac:spMkLst>
        </pc:spChg>
        <pc:spChg chg="add del mod">
          <ac:chgData name="Tucker Colvin" userId="313370ff-de16-4af5-8ffb-e0569236fd83" providerId="ADAL" clId="{39F14695-D7F8-415B-922F-5B470C1F73B8}" dt="2026-01-21T19:18:59.032" v="791" actId="478"/>
          <ac:spMkLst>
            <pc:docMk/>
            <pc:sldMk cId="3549486311" sldId="4511"/>
            <ac:spMk id="7" creationId="{EB7A8AD5-E434-645C-8DC6-5FB80A845595}"/>
          </ac:spMkLst>
        </pc:spChg>
        <pc:spChg chg="add del mod">
          <ac:chgData name="Tucker Colvin" userId="313370ff-de16-4af5-8ffb-e0569236fd83" providerId="ADAL" clId="{39F14695-D7F8-415B-922F-5B470C1F73B8}" dt="2026-01-21T19:18:58.160" v="790" actId="478"/>
          <ac:spMkLst>
            <pc:docMk/>
            <pc:sldMk cId="3549486311" sldId="4511"/>
            <ac:spMk id="9" creationId="{43583B3E-43B9-9A93-2314-365FA0D7F8F9}"/>
          </ac:spMkLst>
        </pc:spChg>
        <pc:spChg chg="add mod">
          <ac:chgData name="Tucker Colvin" userId="313370ff-de16-4af5-8ffb-e0569236fd83" providerId="ADAL" clId="{39F14695-D7F8-415B-922F-5B470C1F73B8}" dt="2026-01-21T19:25:34.185" v="883" actId="1076"/>
          <ac:spMkLst>
            <pc:docMk/>
            <pc:sldMk cId="3549486311" sldId="4511"/>
            <ac:spMk id="21" creationId="{F5F28249-5F8D-278F-EC2D-2992B7EF3D78}"/>
          </ac:spMkLst>
        </pc:spChg>
        <pc:picChg chg="mod">
          <ac:chgData name="Tucker Colvin" userId="313370ff-de16-4af5-8ffb-e0569236fd83" providerId="ADAL" clId="{39F14695-D7F8-415B-922F-5B470C1F73B8}" dt="2026-01-21T19:24:32.988" v="859" actId="1076"/>
          <ac:picMkLst>
            <pc:docMk/>
            <pc:sldMk cId="3549486311" sldId="4511"/>
            <ac:picMk id="5" creationId="{80399CCC-D3DA-7852-D4C6-E8A1085EEB81}"/>
          </ac:picMkLst>
        </pc:picChg>
        <pc:picChg chg="add mod">
          <ac:chgData name="Tucker Colvin" userId="313370ff-de16-4af5-8ffb-e0569236fd83" providerId="ADAL" clId="{39F14695-D7F8-415B-922F-5B470C1F73B8}" dt="2026-01-21T19:24:11.020" v="854" actId="1076"/>
          <ac:picMkLst>
            <pc:docMk/>
            <pc:sldMk cId="3549486311" sldId="4511"/>
            <ac:picMk id="10" creationId="{5B2997CA-A84B-6E7D-01B7-11488A9B48F6}"/>
          </ac:picMkLst>
        </pc:picChg>
        <pc:picChg chg="add mod">
          <ac:chgData name="Tucker Colvin" userId="313370ff-de16-4af5-8ffb-e0569236fd83" providerId="ADAL" clId="{39F14695-D7F8-415B-922F-5B470C1F73B8}" dt="2026-01-21T19:24:19.484" v="858" actId="1076"/>
          <ac:picMkLst>
            <pc:docMk/>
            <pc:sldMk cId="3549486311" sldId="4511"/>
            <ac:picMk id="11" creationId="{1CAE0D05-E160-B920-5613-E77EB04B79E0}"/>
          </ac:picMkLst>
        </pc:picChg>
        <pc:picChg chg="add mod">
          <ac:chgData name="Tucker Colvin" userId="313370ff-de16-4af5-8ffb-e0569236fd83" providerId="ADAL" clId="{39F14695-D7F8-415B-922F-5B470C1F73B8}" dt="2026-01-21T19:23:25.557" v="830" actId="1076"/>
          <ac:picMkLst>
            <pc:docMk/>
            <pc:sldMk cId="3549486311" sldId="4511"/>
            <ac:picMk id="12" creationId="{AD9EA3B8-1257-877D-E08E-69744CA6DEBE}"/>
          </ac:picMkLst>
        </pc:picChg>
        <pc:picChg chg="add mod">
          <ac:chgData name="Tucker Colvin" userId="313370ff-de16-4af5-8ffb-e0569236fd83" providerId="ADAL" clId="{39F14695-D7F8-415B-922F-5B470C1F73B8}" dt="2026-01-21T19:24:16.379" v="857" actId="1076"/>
          <ac:picMkLst>
            <pc:docMk/>
            <pc:sldMk cId="3549486311" sldId="4511"/>
            <ac:picMk id="13" creationId="{24B05AF7-D204-B521-6536-BF65ADA626FC}"/>
          </ac:picMkLst>
        </pc:picChg>
        <pc:picChg chg="add mod">
          <ac:chgData name="Tucker Colvin" userId="313370ff-de16-4af5-8ffb-e0569236fd83" providerId="ADAL" clId="{39F14695-D7F8-415B-922F-5B470C1F73B8}" dt="2026-01-21T19:20:18.924" v="809" actId="1076"/>
          <ac:picMkLst>
            <pc:docMk/>
            <pc:sldMk cId="3549486311" sldId="4511"/>
            <ac:picMk id="14" creationId="{C8FB2932-4287-ED26-2034-A970954F3493}"/>
          </ac:picMkLst>
        </pc:picChg>
        <pc:picChg chg="add mod">
          <ac:chgData name="Tucker Colvin" userId="313370ff-de16-4af5-8ffb-e0569236fd83" providerId="ADAL" clId="{39F14695-D7F8-415B-922F-5B470C1F73B8}" dt="2026-01-21T19:23:32.884" v="835" actId="1076"/>
          <ac:picMkLst>
            <pc:docMk/>
            <pc:sldMk cId="3549486311" sldId="4511"/>
            <ac:picMk id="15" creationId="{F0D26A6D-1339-4F80-ECEB-CDFE595CFD3B}"/>
          </ac:picMkLst>
        </pc:picChg>
        <pc:picChg chg="add mod">
          <ac:chgData name="Tucker Colvin" userId="313370ff-de16-4af5-8ffb-e0569236fd83" providerId="ADAL" clId="{39F14695-D7F8-415B-922F-5B470C1F73B8}" dt="2026-01-21T19:24:13.508" v="855" actId="1076"/>
          <ac:picMkLst>
            <pc:docMk/>
            <pc:sldMk cId="3549486311" sldId="4511"/>
            <ac:picMk id="16" creationId="{277892E1-DFBD-ED7A-7885-E0F1941E2FF8}"/>
          </ac:picMkLst>
        </pc:picChg>
        <pc:picChg chg="add mod">
          <ac:chgData name="Tucker Colvin" userId="313370ff-de16-4af5-8ffb-e0569236fd83" providerId="ADAL" clId="{39F14695-D7F8-415B-922F-5B470C1F73B8}" dt="2026-01-21T19:23:31.163" v="834" actId="1076"/>
          <ac:picMkLst>
            <pc:docMk/>
            <pc:sldMk cId="3549486311" sldId="4511"/>
            <ac:picMk id="17" creationId="{6834DD19-11D5-1DAB-1E71-A189F8FBD470}"/>
          </ac:picMkLst>
        </pc:picChg>
        <pc:picChg chg="add mod">
          <ac:chgData name="Tucker Colvin" userId="313370ff-de16-4af5-8ffb-e0569236fd83" providerId="ADAL" clId="{39F14695-D7F8-415B-922F-5B470C1F73B8}" dt="2026-01-21T19:24:00.650" v="849" actId="1076"/>
          <ac:picMkLst>
            <pc:docMk/>
            <pc:sldMk cId="3549486311" sldId="4511"/>
            <ac:picMk id="18" creationId="{72E7824D-40FD-1202-7E33-0B5CFFF66FE0}"/>
          </ac:picMkLst>
        </pc:picChg>
        <pc:picChg chg="add mod ord">
          <ac:chgData name="Tucker Colvin" userId="313370ff-de16-4af5-8ffb-e0569236fd83" providerId="ADAL" clId="{39F14695-D7F8-415B-922F-5B470C1F73B8}" dt="2026-01-21T19:23:57.412" v="846" actId="1076"/>
          <ac:picMkLst>
            <pc:docMk/>
            <pc:sldMk cId="3549486311" sldId="4511"/>
            <ac:picMk id="19" creationId="{6B3834AD-4F99-6514-BD17-85CE5F994F99}"/>
          </ac:picMkLst>
        </pc:picChg>
        <pc:picChg chg="add mod">
          <ac:chgData name="Tucker Colvin" userId="313370ff-de16-4af5-8ffb-e0569236fd83" providerId="ADAL" clId="{39F14695-D7F8-415B-922F-5B470C1F73B8}" dt="2026-01-21T19:24:09.107" v="853" actId="1076"/>
          <ac:picMkLst>
            <pc:docMk/>
            <pc:sldMk cId="3549486311" sldId="4511"/>
            <ac:picMk id="20" creationId="{9417CE21-E321-AFED-F63F-7430325B9B3C}"/>
          </ac:picMkLst>
        </pc:picChg>
      </pc:sldChg>
      <pc:sldChg chg="modSp new mod ord">
        <pc:chgData name="Tucker Colvin" userId="313370ff-de16-4af5-8ffb-e0569236fd83" providerId="ADAL" clId="{39F14695-D7F8-415B-922F-5B470C1F73B8}" dt="2026-01-21T23:10:07.948" v="1253" actId="20577"/>
        <pc:sldMkLst>
          <pc:docMk/>
          <pc:sldMk cId="2145881032" sldId="4512"/>
        </pc:sldMkLst>
        <pc:spChg chg="mod">
          <ac:chgData name="Tucker Colvin" userId="313370ff-de16-4af5-8ffb-e0569236fd83" providerId="ADAL" clId="{39F14695-D7F8-415B-922F-5B470C1F73B8}" dt="2026-01-21T23:10:07.948" v="1253" actId="20577"/>
          <ac:spMkLst>
            <pc:docMk/>
            <pc:sldMk cId="2145881032" sldId="4512"/>
            <ac:spMk id="2" creationId="{F0DFAC41-162B-58F4-01B0-6377CA91C234}"/>
          </ac:spMkLst>
        </pc:spChg>
        <pc:spChg chg="mod">
          <ac:chgData name="Tucker Colvin" userId="313370ff-de16-4af5-8ffb-e0569236fd83" providerId="ADAL" clId="{39F14695-D7F8-415B-922F-5B470C1F73B8}" dt="2026-01-21T21:47:18.906" v="1250" actId="20577"/>
          <ac:spMkLst>
            <pc:docMk/>
            <pc:sldMk cId="2145881032" sldId="4512"/>
            <ac:spMk id="3" creationId="{7FCE4B7B-BF89-A044-3A9E-832D15A12548}"/>
          </ac:spMkLst>
        </pc:spChg>
      </pc:sldChg>
      <pc:sldChg chg="add del">
        <pc:chgData name="Tucker Colvin" userId="313370ff-de16-4af5-8ffb-e0569236fd83" providerId="ADAL" clId="{39F14695-D7F8-415B-922F-5B470C1F73B8}" dt="2026-01-21T19:20:00.724" v="804"/>
        <pc:sldMkLst>
          <pc:docMk/>
          <pc:sldMk cId="3915512265" sldId="4512"/>
        </pc:sldMkLst>
      </pc:sldChg>
      <pc:sldChg chg="modSp new mod">
        <pc:chgData name="Tucker Colvin" userId="313370ff-de16-4af5-8ffb-e0569236fd83" providerId="ADAL" clId="{39F14695-D7F8-415B-922F-5B470C1F73B8}" dt="2026-01-21T21:47:00.417" v="1236" actId="20577"/>
        <pc:sldMkLst>
          <pc:docMk/>
          <pc:sldMk cId="3992679341" sldId="4513"/>
        </pc:sldMkLst>
        <pc:spChg chg="mod">
          <ac:chgData name="Tucker Colvin" userId="313370ff-de16-4af5-8ffb-e0569236fd83" providerId="ADAL" clId="{39F14695-D7F8-415B-922F-5B470C1F73B8}" dt="2026-01-21T21:46:19.911" v="1160" actId="20577"/>
          <ac:spMkLst>
            <pc:docMk/>
            <pc:sldMk cId="3992679341" sldId="4513"/>
            <ac:spMk id="2" creationId="{AEBAC7CA-FB92-7E13-6C90-28B7B760D31C}"/>
          </ac:spMkLst>
        </pc:spChg>
        <pc:spChg chg="mod">
          <ac:chgData name="Tucker Colvin" userId="313370ff-de16-4af5-8ffb-e0569236fd83" providerId="ADAL" clId="{39F14695-D7F8-415B-922F-5B470C1F73B8}" dt="2026-01-21T21:47:00.417" v="1236" actId="20577"/>
          <ac:spMkLst>
            <pc:docMk/>
            <pc:sldMk cId="3992679341" sldId="4513"/>
            <ac:spMk id="3" creationId="{800AD458-6120-A66C-69A0-CCD516D7C44F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9A7BD9-0425-4DDD-A9B1-2D3DC43EB7E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9AA507B-DEB4-403A-B7DE-5B2F1F110D4E}">
      <dgm:prSet custT="1"/>
      <dgm:spPr/>
      <dgm:t>
        <a:bodyPr/>
        <a:lstStyle/>
        <a:p>
          <a:r>
            <a:rPr lang="en-US" sz="3200" dirty="0"/>
            <a:t>Aeration </a:t>
          </a:r>
        </a:p>
      </dgm:t>
    </dgm:pt>
    <dgm:pt modelId="{C820C44D-66E0-4D21-8720-2AB6BDA18512}" type="parTrans" cxnId="{7789D12E-8CD1-4472-8D2A-420A96F0DEBE}">
      <dgm:prSet/>
      <dgm:spPr/>
      <dgm:t>
        <a:bodyPr/>
        <a:lstStyle/>
        <a:p>
          <a:endParaRPr lang="en-US" sz="2000"/>
        </a:p>
      </dgm:t>
    </dgm:pt>
    <dgm:pt modelId="{BECE595C-7774-4CF3-8800-413543E8433F}" type="sibTrans" cxnId="{7789D12E-8CD1-4472-8D2A-420A96F0DEBE}">
      <dgm:prSet/>
      <dgm:spPr/>
      <dgm:t>
        <a:bodyPr/>
        <a:lstStyle/>
        <a:p>
          <a:endParaRPr lang="en-US" sz="2000"/>
        </a:p>
      </dgm:t>
    </dgm:pt>
    <dgm:pt modelId="{07C76B35-C601-4F31-8E5B-ABFB466784D2}">
      <dgm:prSet custT="1"/>
      <dgm:spPr/>
      <dgm:t>
        <a:bodyPr/>
        <a:lstStyle/>
        <a:p>
          <a:r>
            <a:rPr lang="en-US" sz="3200" dirty="0"/>
            <a:t>Precipitation and filtration</a:t>
          </a:r>
        </a:p>
      </dgm:t>
    </dgm:pt>
    <dgm:pt modelId="{01DB5FE5-10AE-4E1B-8D7C-2DB546C06358}" type="parTrans" cxnId="{93312A6B-DB4A-441B-881F-8331314C1B69}">
      <dgm:prSet/>
      <dgm:spPr/>
      <dgm:t>
        <a:bodyPr/>
        <a:lstStyle/>
        <a:p>
          <a:endParaRPr lang="en-US" sz="2000"/>
        </a:p>
      </dgm:t>
    </dgm:pt>
    <dgm:pt modelId="{F36CADA6-CDB9-4D2E-84AD-797962DEC386}" type="sibTrans" cxnId="{93312A6B-DB4A-441B-881F-8331314C1B69}">
      <dgm:prSet/>
      <dgm:spPr/>
      <dgm:t>
        <a:bodyPr/>
        <a:lstStyle/>
        <a:p>
          <a:endParaRPr lang="en-US" sz="2000"/>
        </a:p>
      </dgm:t>
    </dgm:pt>
    <dgm:pt modelId="{89C08265-9E17-43CC-8B9E-F33EF4A96DE8}">
      <dgm:prSet custT="1"/>
      <dgm:spPr/>
      <dgm:t>
        <a:bodyPr/>
        <a:lstStyle/>
        <a:p>
          <a:r>
            <a:rPr lang="en-US" sz="3200" dirty="0"/>
            <a:t>Green sand filtration</a:t>
          </a:r>
        </a:p>
      </dgm:t>
    </dgm:pt>
    <dgm:pt modelId="{535A0E0B-5EBB-499A-A10F-E08681ADB5A8}" type="parTrans" cxnId="{5371CF60-5E25-4EC1-9FE6-718962151371}">
      <dgm:prSet/>
      <dgm:spPr/>
      <dgm:t>
        <a:bodyPr/>
        <a:lstStyle/>
        <a:p>
          <a:endParaRPr lang="en-US" sz="2000"/>
        </a:p>
      </dgm:t>
    </dgm:pt>
    <dgm:pt modelId="{3286CFBA-5A9C-4ED6-9542-B0B9EA3F5423}" type="sibTrans" cxnId="{5371CF60-5E25-4EC1-9FE6-718962151371}">
      <dgm:prSet/>
      <dgm:spPr/>
      <dgm:t>
        <a:bodyPr/>
        <a:lstStyle/>
        <a:p>
          <a:endParaRPr lang="en-US" sz="2000"/>
        </a:p>
      </dgm:t>
    </dgm:pt>
    <dgm:pt modelId="{6F6DB910-6AB6-417B-A6B6-5E591D9CB39D}">
      <dgm:prSet custT="1"/>
      <dgm:spPr/>
      <dgm:t>
        <a:bodyPr/>
        <a:lstStyle/>
        <a:p>
          <a:r>
            <a:rPr lang="en-US" sz="3200" dirty="0"/>
            <a:t>Phosphate sequestration</a:t>
          </a:r>
        </a:p>
      </dgm:t>
    </dgm:pt>
    <dgm:pt modelId="{3EACAAE4-A23F-4EBE-850D-94D6ABEF4D14}" type="parTrans" cxnId="{70D39E50-BDE7-4913-A313-59CEA44182DA}">
      <dgm:prSet/>
      <dgm:spPr/>
      <dgm:t>
        <a:bodyPr/>
        <a:lstStyle/>
        <a:p>
          <a:endParaRPr lang="en-US" sz="2000"/>
        </a:p>
      </dgm:t>
    </dgm:pt>
    <dgm:pt modelId="{D70B4CD5-9D30-43DE-BC31-8710A6AC2E6E}" type="sibTrans" cxnId="{70D39E50-BDE7-4913-A313-59CEA44182DA}">
      <dgm:prSet/>
      <dgm:spPr/>
      <dgm:t>
        <a:bodyPr/>
        <a:lstStyle/>
        <a:p>
          <a:endParaRPr lang="en-US" sz="2000"/>
        </a:p>
      </dgm:t>
    </dgm:pt>
    <dgm:pt modelId="{EB3DC001-D704-43D6-AE22-A50A3C9A298B}">
      <dgm:prSet custT="1"/>
      <dgm:spPr/>
      <dgm:t>
        <a:bodyPr/>
        <a:lstStyle/>
        <a:p>
          <a:r>
            <a:rPr lang="en-US" sz="3200" dirty="0"/>
            <a:t>Fluoridation</a:t>
          </a:r>
        </a:p>
      </dgm:t>
    </dgm:pt>
    <dgm:pt modelId="{5B205E37-16CA-488F-B3DA-7BDBBA567675}" type="parTrans" cxnId="{E6FD9AA6-E8AF-421B-976F-FA46888D1B99}">
      <dgm:prSet/>
      <dgm:spPr/>
      <dgm:t>
        <a:bodyPr/>
        <a:lstStyle/>
        <a:p>
          <a:endParaRPr lang="en-US"/>
        </a:p>
      </dgm:t>
    </dgm:pt>
    <dgm:pt modelId="{D0C62E8D-2817-4F14-B86B-FEECA660DCD2}" type="sibTrans" cxnId="{E6FD9AA6-E8AF-421B-976F-FA46888D1B99}">
      <dgm:prSet/>
      <dgm:spPr/>
      <dgm:t>
        <a:bodyPr/>
        <a:lstStyle/>
        <a:p>
          <a:endParaRPr lang="en-US"/>
        </a:p>
      </dgm:t>
    </dgm:pt>
    <dgm:pt modelId="{8FAAC39D-BC8D-4201-BB05-9FD3935C9B7D}">
      <dgm:prSet custT="1"/>
      <dgm:spPr/>
      <dgm:t>
        <a:bodyPr/>
        <a:lstStyle/>
        <a:p>
          <a:r>
            <a:rPr lang="en-US" sz="3200" dirty="0"/>
            <a:t>Corrosion control</a:t>
          </a:r>
        </a:p>
      </dgm:t>
    </dgm:pt>
    <dgm:pt modelId="{EC61E973-09F0-499D-A864-C20A833399B0}" type="parTrans" cxnId="{1297FC26-5BEC-450F-88A1-45F1282A904D}">
      <dgm:prSet/>
      <dgm:spPr/>
      <dgm:t>
        <a:bodyPr/>
        <a:lstStyle/>
        <a:p>
          <a:endParaRPr lang="en-US"/>
        </a:p>
      </dgm:t>
    </dgm:pt>
    <dgm:pt modelId="{E4BE33FF-F852-43B0-A27B-766B9E3A5B78}" type="sibTrans" cxnId="{1297FC26-5BEC-450F-88A1-45F1282A904D}">
      <dgm:prSet/>
      <dgm:spPr/>
      <dgm:t>
        <a:bodyPr/>
        <a:lstStyle/>
        <a:p>
          <a:endParaRPr lang="en-US"/>
        </a:p>
      </dgm:t>
    </dgm:pt>
    <dgm:pt modelId="{1876FAF2-937F-43D0-9FFF-20E276626189}">
      <dgm:prSet custT="1"/>
      <dgm:spPr/>
      <dgm:t>
        <a:bodyPr/>
        <a:lstStyle/>
        <a:p>
          <a:r>
            <a:rPr lang="en-US" sz="3200" dirty="0"/>
            <a:t>Adsorption</a:t>
          </a:r>
        </a:p>
      </dgm:t>
    </dgm:pt>
    <dgm:pt modelId="{AF606300-F08A-4EFA-8F11-1E67F428161B}" type="parTrans" cxnId="{114D6482-1978-49DF-B56B-258B0CD1B147}">
      <dgm:prSet/>
      <dgm:spPr/>
    </dgm:pt>
    <dgm:pt modelId="{3483BAEF-81F5-4707-810E-6E341A35DF97}" type="sibTrans" cxnId="{114D6482-1978-49DF-B56B-258B0CD1B147}">
      <dgm:prSet/>
      <dgm:spPr/>
    </dgm:pt>
    <dgm:pt modelId="{D30C6BB5-22D2-4034-AFCD-21D897F36D1E}">
      <dgm:prSet custT="1"/>
      <dgm:spPr/>
      <dgm:t>
        <a:bodyPr/>
        <a:lstStyle/>
        <a:p>
          <a:r>
            <a:rPr lang="en-US" sz="3200" dirty="0"/>
            <a:t>Ion exchange</a:t>
          </a:r>
        </a:p>
      </dgm:t>
    </dgm:pt>
    <dgm:pt modelId="{B2347BE4-39F9-4F9A-9571-D7499875B012}" type="parTrans" cxnId="{02492423-A74D-4BBF-A0C5-A9C77DF69B0E}">
      <dgm:prSet/>
      <dgm:spPr/>
    </dgm:pt>
    <dgm:pt modelId="{A4A6530A-A757-4CC9-B0CA-6E6D574277E4}" type="sibTrans" cxnId="{02492423-A74D-4BBF-A0C5-A9C77DF69B0E}">
      <dgm:prSet/>
      <dgm:spPr/>
    </dgm:pt>
    <dgm:pt modelId="{5BE726D1-1E93-404C-BA63-CF9707D5F502}">
      <dgm:prSet custT="1"/>
      <dgm:spPr/>
      <dgm:t>
        <a:bodyPr/>
        <a:lstStyle/>
        <a:p>
          <a:r>
            <a:rPr lang="en-US" sz="3200" dirty="0"/>
            <a:t>Lime softening</a:t>
          </a:r>
        </a:p>
      </dgm:t>
    </dgm:pt>
    <dgm:pt modelId="{ABC0C5D0-3DD1-4EFB-BA9E-B9375AAA9613}" type="parTrans" cxnId="{4A555A82-864A-439C-BF95-1D4B9D46EEC8}">
      <dgm:prSet/>
      <dgm:spPr/>
    </dgm:pt>
    <dgm:pt modelId="{8B041B32-454C-4413-8650-7D3A86D6A904}" type="sibTrans" cxnId="{4A555A82-864A-439C-BF95-1D4B9D46EEC8}">
      <dgm:prSet/>
      <dgm:spPr/>
    </dgm:pt>
    <dgm:pt modelId="{47C55220-A5E6-4BDD-AE64-F15AE0F89A1A}">
      <dgm:prSet custT="1"/>
      <dgm:spPr/>
      <dgm:t>
        <a:bodyPr/>
        <a:lstStyle/>
        <a:p>
          <a:r>
            <a:rPr lang="en-US" sz="3200"/>
            <a:t>Reverse osmosis</a:t>
          </a:r>
          <a:endParaRPr lang="en-US" sz="3200" dirty="0"/>
        </a:p>
      </dgm:t>
    </dgm:pt>
    <dgm:pt modelId="{8F217F19-88C2-459E-AAB8-3A3D7AA0BF6B}" type="parTrans" cxnId="{D5AAFC7D-FB6F-4BE7-A4FE-736CB20FDB06}">
      <dgm:prSet/>
      <dgm:spPr/>
    </dgm:pt>
    <dgm:pt modelId="{8D1BD554-1683-4DE5-B901-3EE4530E874C}" type="sibTrans" cxnId="{D5AAFC7D-FB6F-4BE7-A4FE-736CB20FDB06}">
      <dgm:prSet/>
      <dgm:spPr/>
    </dgm:pt>
    <dgm:pt modelId="{21C3DF12-7966-4FD2-975B-A9CCC863747E}" type="pres">
      <dgm:prSet presAssocID="{C69A7BD9-0425-4DDD-A9B1-2D3DC43EB7E5}" presName="linear" presStyleCnt="0">
        <dgm:presLayoutVars>
          <dgm:animLvl val="lvl"/>
          <dgm:resizeHandles val="exact"/>
        </dgm:presLayoutVars>
      </dgm:prSet>
      <dgm:spPr/>
    </dgm:pt>
    <dgm:pt modelId="{D6E9284A-B59D-4E15-B55C-6D34E05582E7}" type="pres">
      <dgm:prSet presAssocID="{29AA507B-DEB4-403A-B7DE-5B2F1F110D4E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FE10427E-6376-4DCC-B029-0A3A2FFB4C4E}" type="pres">
      <dgm:prSet presAssocID="{BECE595C-7774-4CF3-8800-413543E8433F}" presName="spacer" presStyleCnt="0"/>
      <dgm:spPr/>
    </dgm:pt>
    <dgm:pt modelId="{9E7281AA-9074-440F-942A-D3429C5784C4}" type="pres">
      <dgm:prSet presAssocID="{07C76B35-C601-4F31-8E5B-ABFB466784D2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E84442BC-BD6A-4662-A2E6-4927D0F62906}" type="pres">
      <dgm:prSet presAssocID="{F36CADA6-CDB9-4D2E-84AD-797962DEC386}" presName="spacer" presStyleCnt="0"/>
      <dgm:spPr/>
    </dgm:pt>
    <dgm:pt modelId="{85A4CB8E-F912-4B06-9823-3D5D6E6DD723}" type="pres">
      <dgm:prSet presAssocID="{1876FAF2-937F-43D0-9FFF-20E276626189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45BE0C84-D839-49F0-88F3-08548A22682C}" type="pres">
      <dgm:prSet presAssocID="{3483BAEF-81F5-4707-810E-6E341A35DF97}" presName="spacer" presStyleCnt="0"/>
      <dgm:spPr/>
    </dgm:pt>
    <dgm:pt modelId="{1A7CC083-1166-484E-BE72-7988A4A72C18}" type="pres">
      <dgm:prSet presAssocID="{D30C6BB5-22D2-4034-AFCD-21D897F36D1E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2C7DDCED-0EDC-47ED-B3D5-E604AA25A263}" type="pres">
      <dgm:prSet presAssocID="{A4A6530A-A757-4CC9-B0CA-6E6D574277E4}" presName="spacer" presStyleCnt="0"/>
      <dgm:spPr/>
    </dgm:pt>
    <dgm:pt modelId="{3F6B55B3-D3BE-4E67-8040-37FB3E2D4AA0}" type="pres">
      <dgm:prSet presAssocID="{5BE726D1-1E93-404C-BA63-CF9707D5F502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0885D376-B7AA-4177-9C9D-275B842326D6}" type="pres">
      <dgm:prSet presAssocID="{8B041B32-454C-4413-8650-7D3A86D6A904}" presName="spacer" presStyleCnt="0"/>
      <dgm:spPr/>
    </dgm:pt>
    <dgm:pt modelId="{8558951B-1C9D-4661-B153-46C43871983D}" type="pres">
      <dgm:prSet presAssocID="{47C55220-A5E6-4BDD-AE64-F15AE0F89A1A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4452C044-57A9-4811-A2F4-873AB75476B8}" type="pres">
      <dgm:prSet presAssocID="{8D1BD554-1683-4DE5-B901-3EE4530E874C}" presName="spacer" presStyleCnt="0"/>
      <dgm:spPr/>
    </dgm:pt>
    <dgm:pt modelId="{71B1B929-9E77-450B-B407-05CF9E201904}" type="pres">
      <dgm:prSet presAssocID="{89C08265-9E17-43CC-8B9E-F33EF4A96DE8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0277F252-DE0C-4525-877C-CF4D3907C554}" type="pres">
      <dgm:prSet presAssocID="{3286CFBA-5A9C-4ED6-9542-B0B9EA3F5423}" presName="spacer" presStyleCnt="0"/>
      <dgm:spPr/>
    </dgm:pt>
    <dgm:pt modelId="{7F02FA3E-5F72-4D1D-BFB1-AE988F83639E}" type="pres">
      <dgm:prSet presAssocID="{6F6DB910-6AB6-417B-A6B6-5E591D9CB39D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2D1221FE-93BB-40B7-8386-8AEC5B404E7A}" type="pres">
      <dgm:prSet presAssocID="{D70B4CD5-9D30-43DE-BC31-8710A6AC2E6E}" presName="spacer" presStyleCnt="0"/>
      <dgm:spPr/>
    </dgm:pt>
    <dgm:pt modelId="{59573E56-2CF8-43A8-BA2C-224512BE0DEA}" type="pres">
      <dgm:prSet presAssocID="{8FAAC39D-BC8D-4201-BB05-9FD3935C9B7D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8417B748-50FC-456B-BEC8-49622143DA9B}" type="pres">
      <dgm:prSet presAssocID="{E4BE33FF-F852-43B0-A27B-766B9E3A5B78}" presName="spacer" presStyleCnt="0"/>
      <dgm:spPr/>
    </dgm:pt>
    <dgm:pt modelId="{F1110DC7-48AB-4DE8-B7A5-7795054E6C35}" type="pres">
      <dgm:prSet presAssocID="{EB3DC001-D704-43D6-AE22-A50A3C9A298B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25A06F1F-2CC2-45BB-B6C9-9C1452CF659F}" type="presOf" srcId="{89C08265-9E17-43CC-8B9E-F33EF4A96DE8}" destId="{71B1B929-9E77-450B-B407-05CF9E201904}" srcOrd="0" destOrd="0" presId="urn:microsoft.com/office/officeart/2005/8/layout/vList2"/>
    <dgm:cxn modelId="{02492423-A74D-4BBF-A0C5-A9C77DF69B0E}" srcId="{C69A7BD9-0425-4DDD-A9B1-2D3DC43EB7E5}" destId="{D30C6BB5-22D2-4034-AFCD-21D897F36D1E}" srcOrd="3" destOrd="0" parTransId="{B2347BE4-39F9-4F9A-9571-D7499875B012}" sibTransId="{A4A6530A-A757-4CC9-B0CA-6E6D574277E4}"/>
    <dgm:cxn modelId="{1297FC26-5BEC-450F-88A1-45F1282A904D}" srcId="{C69A7BD9-0425-4DDD-A9B1-2D3DC43EB7E5}" destId="{8FAAC39D-BC8D-4201-BB05-9FD3935C9B7D}" srcOrd="8" destOrd="0" parTransId="{EC61E973-09F0-499D-A864-C20A833399B0}" sibTransId="{E4BE33FF-F852-43B0-A27B-766B9E3A5B78}"/>
    <dgm:cxn modelId="{7789D12E-8CD1-4472-8D2A-420A96F0DEBE}" srcId="{C69A7BD9-0425-4DDD-A9B1-2D3DC43EB7E5}" destId="{29AA507B-DEB4-403A-B7DE-5B2F1F110D4E}" srcOrd="0" destOrd="0" parTransId="{C820C44D-66E0-4D21-8720-2AB6BDA18512}" sibTransId="{BECE595C-7774-4CF3-8800-413543E8433F}"/>
    <dgm:cxn modelId="{5371CF60-5E25-4EC1-9FE6-718962151371}" srcId="{C69A7BD9-0425-4DDD-A9B1-2D3DC43EB7E5}" destId="{89C08265-9E17-43CC-8B9E-F33EF4A96DE8}" srcOrd="6" destOrd="0" parTransId="{535A0E0B-5EBB-499A-A10F-E08681ADB5A8}" sibTransId="{3286CFBA-5A9C-4ED6-9542-B0B9EA3F5423}"/>
    <dgm:cxn modelId="{DE17DB61-CBED-4A7C-AD73-4F03701495CF}" type="presOf" srcId="{47C55220-A5E6-4BDD-AE64-F15AE0F89A1A}" destId="{8558951B-1C9D-4661-B153-46C43871983D}" srcOrd="0" destOrd="0" presId="urn:microsoft.com/office/officeart/2005/8/layout/vList2"/>
    <dgm:cxn modelId="{9F3F7B48-B719-4382-9BE5-8515798A00E6}" type="presOf" srcId="{29AA507B-DEB4-403A-B7DE-5B2F1F110D4E}" destId="{D6E9284A-B59D-4E15-B55C-6D34E05582E7}" srcOrd="0" destOrd="0" presId="urn:microsoft.com/office/officeart/2005/8/layout/vList2"/>
    <dgm:cxn modelId="{93312A6B-DB4A-441B-881F-8331314C1B69}" srcId="{C69A7BD9-0425-4DDD-A9B1-2D3DC43EB7E5}" destId="{07C76B35-C601-4F31-8E5B-ABFB466784D2}" srcOrd="1" destOrd="0" parTransId="{01DB5FE5-10AE-4E1B-8D7C-2DB546C06358}" sibTransId="{F36CADA6-CDB9-4D2E-84AD-797962DEC386}"/>
    <dgm:cxn modelId="{3CA0204D-BD82-4333-BC00-2E371D4CC074}" type="presOf" srcId="{EB3DC001-D704-43D6-AE22-A50A3C9A298B}" destId="{F1110DC7-48AB-4DE8-B7A5-7795054E6C35}" srcOrd="0" destOrd="0" presId="urn:microsoft.com/office/officeart/2005/8/layout/vList2"/>
    <dgm:cxn modelId="{70D39E50-BDE7-4913-A313-59CEA44182DA}" srcId="{C69A7BD9-0425-4DDD-A9B1-2D3DC43EB7E5}" destId="{6F6DB910-6AB6-417B-A6B6-5E591D9CB39D}" srcOrd="7" destOrd="0" parTransId="{3EACAAE4-A23F-4EBE-850D-94D6ABEF4D14}" sibTransId="{D70B4CD5-9D30-43DE-BC31-8710A6AC2E6E}"/>
    <dgm:cxn modelId="{9C816155-29F8-4239-9657-86204F810026}" type="presOf" srcId="{5BE726D1-1E93-404C-BA63-CF9707D5F502}" destId="{3F6B55B3-D3BE-4E67-8040-37FB3E2D4AA0}" srcOrd="0" destOrd="0" presId="urn:microsoft.com/office/officeart/2005/8/layout/vList2"/>
    <dgm:cxn modelId="{F2577F76-2566-46A5-80CC-96433E589D6E}" type="presOf" srcId="{C69A7BD9-0425-4DDD-A9B1-2D3DC43EB7E5}" destId="{21C3DF12-7966-4FD2-975B-A9CCC863747E}" srcOrd="0" destOrd="0" presId="urn:microsoft.com/office/officeart/2005/8/layout/vList2"/>
    <dgm:cxn modelId="{251C017C-4465-42A3-A400-6F92384D7E1D}" type="presOf" srcId="{6F6DB910-6AB6-417B-A6B6-5E591D9CB39D}" destId="{7F02FA3E-5F72-4D1D-BFB1-AE988F83639E}" srcOrd="0" destOrd="0" presId="urn:microsoft.com/office/officeart/2005/8/layout/vList2"/>
    <dgm:cxn modelId="{D5AAFC7D-FB6F-4BE7-A4FE-736CB20FDB06}" srcId="{C69A7BD9-0425-4DDD-A9B1-2D3DC43EB7E5}" destId="{47C55220-A5E6-4BDD-AE64-F15AE0F89A1A}" srcOrd="5" destOrd="0" parTransId="{8F217F19-88C2-459E-AAB8-3A3D7AA0BF6B}" sibTransId="{8D1BD554-1683-4DE5-B901-3EE4530E874C}"/>
    <dgm:cxn modelId="{114D6482-1978-49DF-B56B-258B0CD1B147}" srcId="{C69A7BD9-0425-4DDD-A9B1-2D3DC43EB7E5}" destId="{1876FAF2-937F-43D0-9FFF-20E276626189}" srcOrd="2" destOrd="0" parTransId="{AF606300-F08A-4EFA-8F11-1E67F428161B}" sibTransId="{3483BAEF-81F5-4707-810E-6E341A35DF97}"/>
    <dgm:cxn modelId="{4A555A82-864A-439C-BF95-1D4B9D46EEC8}" srcId="{C69A7BD9-0425-4DDD-A9B1-2D3DC43EB7E5}" destId="{5BE726D1-1E93-404C-BA63-CF9707D5F502}" srcOrd="4" destOrd="0" parTransId="{ABC0C5D0-3DD1-4EFB-BA9E-B9375AAA9613}" sibTransId="{8B041B32-454C-4413-8650-7D3A86D6A904}"/>
    <dgm:cxn modelId="{F9D0329D-4977-4953-AF59-1B20CB663003}" type="presOf" srcId="{8FAAC39D-BC8D-4201-BB05-9FD3935C9B7D}" destId="{59573E56-2CF8-43A8-BA2C-224512BE0DEA}" srcOrd="0" destOrd="0" presId="urn:microsoft.com/office/officeart/2005/8/layout/vList2"/>
    <dgm:cxn modelId="{EE4A03A4-1C47-4044-BC41-51162BC49E3F}" type="presOf" srcId="{1876FAF2-937F-43D0-9FFF-20E276626189}" destId="{85A4CB8E-F912-4B06-9823-3D5D6E6DD723}" srcOrd="0" destOrd="0" presId="urn:microsoft.com/office/officeart/2005/8/layout/vList2"/>
    <dgm:cxn modelId="{E6FD9AA6-E8AF-421B-976F-FA46888D1B99}" srcId="{C69A7BD9-0425-4DDD-A9B1-2D3DC43EB7E5}" destId="{EB3DC001-D704-43D6-AE22-A50A3C9A298B}" srcOrd="9" destOrd="0" parTransId="{5B205E37-16CA-488F-B3DA-7BDBBA567675}" sibTransId="{D0C62E8D-2817-4F14-B86B-FEECA660DCD2}"/>
    <dgm:cxn modelId="{3624D5A9-6320-4414-AE4C-AC4F31B05C99}" type="presOf" srcId="{D30C6BB5-22D2-4034-AFCD-21D897F36D1E}" destId="{1A7CC083-1166-484E-BE72-7988A4A72C18}" srcOrd="0" destOrd="0" presId="urn:microsoft.com/office/officeart/2005/8/layout/vList2"/>
    <dgm:cxn modelId="{DE8BDCA9-F643-4D2C-94BC-D63D0BB12FED}" type="presOf" srcId="{07C76B35-C601-4F31-8E5B-ABFB466784D2}" destId="{9E7281AA-9074-440F-942A-D3429C5784C4}" srcOrd="0" destOrd="0" presId="urn:microsoft.com/office/officeart/2005/8/layout/vList2"/>
    <dgm:cxn modelId="{FAFF4723-C6BC-431E-8C01-6C1B6205403E}" type="presParOf" srcId="{21C3DF12-7966-4FD2-975B-A9CCC863747E}" destId="{D6E9284A-B59D-4E15-B55C-6D34E05582E7}" srcOrd="0" destOrd="0" presId="urn:microsoft.com/office/officeart/2005/8/layout/vList2"/>
    <dgm:cxn modelId="{BF61E5DD-B0D6-4EE9-80EA-09154AF9E413}" type="presParOf" srcId="{21C3DF12-7966-4FD2-975B-A9CCC863747E}" destId="{FE10427E-6376-4DCC-B029-0A3A2FFB4C4E}" srcOrd="1" destOrd="0" presId="urn:microsoft.com/office/officeart/2005/8/layout/vList2"/>
    <dgm:cxn modelId="{35C0D06E-A9F0-473C-BDF8-57DF6E7004B7}" type="presParOf" srcId="{21C3DF12-7966-4FD2-975B-A9CCC863747E}" destId="{9E7281AA-9074-440F-942A-D3429C5784C4}" srcOrd="2" destOrd="0" presId="urn:microsoft.com/office/officeart/2005/8/layout/vList2"/>
    <dgm:cxn modelId="{0DF74155-DE57-4BB0-ABA7-6A13442CB631}" type="presParOf" srcId="{21C3DF12-7966-4FD2-975B-A9CCC863747E}" destId="{E84442BC-BD6A-4662-A2E6-4927D0F62906}" srcOrd="3" destOrd="0" presId="urn:microsoft.com/office/officeart/2005/8/layout/vList2"/>
    <dgm:cxn modelId="{18334D20-A8E6-450A-8E42-FFEEDB5583BB}" type="presParOf" srcId="{21C3DF12-7966-4FD2-975B-A9CCC863747E}" destId="{85A4CB8E-F912-4B06-9823-3D5D6E6DD723}" srcOrd="4" destOrd="0" presId="urn:microsoft.com/office/officeart/2005/8/layout/vList2"/>
    <dgm:cxn modelId="{0FDA888F-57DF-4C43-BA51-B990231422DD}" type="presParOf" srcId="{21C3DF12-7966-4FD2-975B-A9CCC863747E}" destId="{45BE0C84-D839-49F0-88F3-08548A22682C}" srcOrd="5" destOrd="0" presId="urn:microsoft.com/office/officeart/2005/8/layout/vList2"/>
    <dgm:cxn modelId="{2D8A4EA8-E900-4E02-AE23-BA1D460C8BBF}" type="presParOf" srcId="{21C3DF12-7966-4FD2-975B-A9CCC863747E}" destId="{1A7CC083-1166-484E-BE72-7988A4A72C18}" srcOrd="6" destOrd="0" presId="urn:microsoft.com/office/officeart/2005/8/layout/vList2"/>
    <dgm:cxn modelId="{485F30A7-3C53-464E-AA3E-DDC5210930D0}" type="presParOf" srcId="{21C3DF12-7966-4FD2-975B-A9CCC863747E}" destId="{2C7DDCED-0EDC-47ED-B3D5-E604AA25A263}" srcOrd="7" destOrd="0" presId="urn:microsoft.com/office/officeart/2005/8/layout/vList2"/>
    <dgm:cxn modelId="{7981DA5C-5B1A-47CB-A5C5-D723EDB8EF3E}" type="presParOf" srcId="{21C3DF12-7966-4FD2-975B-A9CCC863747E}" destId="{3F6B55B3-D3BE-4E67-8040-37FB3E2D4AA0}" srcOrd="8" destOrd="0" presId="urn:microsoft.com/office/officeart/2005/8/layout/vList2"/>
    <dgm:cxn modelId="{3601BB16-CDE4-4CE5-8ECF-74F51D6983BD}" type="presParOf" srcId="{21C3DF12-7966-4FD2-975B-A9CCC863747E}" destId="{0885D376-B7AA-4177-9C9D-275B842326D6}" srcOrd="9" destOrd="0" presId="urn:microsoft.com/office/officeart/2005/8/layout/vList2"/>
    <dgm:cxn modelId="{AFE53304-8878-4599-A93D-8A617992D95C}" type="presParOf" srcId="{21C3DF12-7966-4FD2-975B-A9CCC863747E}" destId="{8558951B-1C9D-4661-B153-46C43871983D}" srcOrd="10" destOrd="0" presId="urn:microsoft.com/office/officeart/2005/8/layout/vList2"/>
    <dgm:cxn modelId="{B1F3D2AE-C943-4AFE-B730-A09A8BE31B00}" type="presParOf" srcId="{21C3DF12-7966-4FD2-975B-A9CCC863747E}" destId="{4452C044-57A9-4811-A2F4-873AB75476B8}" srcOrd="11" destOrd="0" presId="urn:microsoft.com/office/officeart/2005/8/layout/vList2"/>
    <dgm:cxn modelId="{0B01DC7A-F938-45B6-B761-93D73865F574}" type="presParOf" srcId="{21C3DF12-7966-4FD2-975B-A9CCC863747E}" destId="{71B1B929-9E77-450B-B407-05CF9E201904}" srcOrd="12" destOrd="0" presId="urn:microsoft.com/office/officeart/2005/8/layout/vList2"/>
    <dgm:cxn modelId="{FD985777-233D-430E-B834-F0F0AE85FAD9}" type="presParOf" srcId="{21C3DF12-7966-4FD2-975B-A9CCC863747E}" destId="{0277F252-DE0C-4525-877C-CF4D3907C554}" srcOrd="13" destOrd="0" presId="urn:microsoft.com/office/officeart/2005/8/layout/vList2"/>
    <dgm:cxn modelId="{13CD180D-CB4E-4565-9CE8-74F729BE9AE1}" type="presParOf" srcId="{21C3DF12-7966-4FD2-975B-A9CCC863747E}" destId="{7F02FA3E-5F72-4D1D-BFB1-AE988F83639E}" srcOrd="14" destOrd="0" presId="urn:microsoft.com/office/officeart/2005/8/layout/vList2"/>
    <dgm:cxn modelId="{3A1BB165-F116-4BAE-99BE-8FE83AE3AF58}" type="presParOf" srcId="{21C3DF12-7966-4FD2-975B-A9CCC863747E}" destId="{2D1221FE-93BB-40B7-8386-8AEC5B404E7A}" srcOrd="15" destOrd="0" presId="urn:microsoft.com/office/officeart/2005/8/layout/vList2"/>
    <dgm:cxn modelId="{A3595589-F157-4A0B-8D15-DD30DD5EB467}" type="presParOf" srcId="{21C3DF12-7966-4FD2-975B-A9CCC863747E}" destId="{59573E56-2CF8-43A8-BA2C-224512BE0DEA}" srcOrd="16" destOrd="0" presId="urn:microsoft.com/office/officeart/2005/8/layout/vList2"/>
    <dgm:cxn modelId="{A0E3D42F-087D-483E-985D-1D046611C562}" type="presParOf" srcId="{21C3DF12-7966-4FD2-975B-A9CCC863747E}" destId="{8417B748-50FC-456B-BEC8-49622143DA9B}" srcOrd="17" destOrd="0" presId="urn:microsoft.com/office/officeart/2005/8/layout/vList2"/>
    <dgm:cxn modelId="{45EFE9AA-BC40-4E45-832D-78B422821420}" type="presParOf" srcId="{21C3DF12-7966-4FD2-975B-A9CCC863747E}" destId="{F1110DC7-48AB-4DE8-B7A5-7795054E6C35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9A7BD9-0425-4DDD-A9B1-2D3DC43EB7E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9AA507B-DEB4-403A-B7DE-5B2F1F110D4E}">
      <dgm:prSet custT="1"/>
      <dgm:spPr/>
      <dgm:t>
        <a:bodyPr/>
        <a:lstStyle/>
        <a:p>
          <a:r>
            <a:rPr lang="en-US" sz="3200" dirty="0"/>
            <a:t>Aeration </a:t>
          </a:r>
        </a:p>
      </dgm:t>
    </dgm:pt>
    <dgm:pt modelId="{C820C44D-66E0-4D21-8720-2AB6BDA18512}" type="parTrans" cxnId="{7789D12E-8CD1-4472-8D2A-420A96F0DEBE}">
      <dgm:prSet/>
      <dgm:spPr/>
      <dgm:t>
        <a:bodyPr/>
        <a:lstStyle/>
        <a:p>
          <a:endParaRPr lang="en-US" sz="2000"/>
        </a:p>
      </dgm:t>
    </dgm:pt>
    <dgm:pt modelId="{BECE595C-7774-4CF3-8800-413543E8433F}" type="sibTrans" cxnId="{7789D12E-8CD1-4472-8D2A-420A96F0DEBE}">
      <dgm:prSet/>
      <dgm:spPr/>
      <dgm:t>
        <a:bodyPr/>
        <a:lstStyle/>
        <a:p>
          <a:endParaRPr lang="en-US" sz="2000"/>
        </a:p>
      </dgm:t>
    </dgm:pt>
    <dgm:pt modelId="{07C76B35-C601-4F31-8E5B-ABFB466784D2}">
      <dgm:prSet custT="1"/>
      <dgm:spPr/>
      <dgm:t>
        <a:bodyPr/>
        <a:lstStyle/>
        <a:p>
          <a:r>
            <a:rPr lang="en-US" sz="3200" dirty="0"/>
            <a:t>Precipitation and filtration</a:t>
          </a:r>
        </a:p>
      </dgm:t>
    </dgm:pt>
    <dgm:pt modelId="{01DB5FE5-10AE-4E1B-8D7C-2DB546C06358}" type="parTrans" cxnId="{93312A6B-DB4A-441B-881F-8331314C1B69}">
      <dgm:prSet/>
      <dgm:spPr/>
      <dgm:t>
        <a:bodyPr/>
        <a:lstStyle/>
        <a:p>
          <a:endParaRPr lang="en-US" sz="2000"/>
        </a:p>
      </dgm:t>
    </dgm:pt>
    <dgm:pt modelId="{F36CADA6-CDB9-4D2E-84AD-797962DEC386}" type="sibTrans" cxnId="{93312A6B-DB4A-441B-881F-8331314C1B69}">
      <dgm:prSet/>
      <dgm:spPr/>
      <dgm:t>
        <a:bodyPr/>
        <a:lstStyle/>
        <a:p>
          <a:endParaRPr lang="en-US" sz="2000"/>
        </a:p>
      </dgm:t>
    </dgm:pt>
    <dgm:pt modelId="{89C08265-9E17-43CC-8B9E-F33EF4A96DE8}">
      <dgm:prSet custT="1"/>
      <dgm:spPr/>
      <dgm:t>
        <a:bodyPr/>
        <a:lstStyle/>
        <a:p>
          <a:r>
            <a:rPr lang="en-US" sz="3200" dirty="0"/>
            <a:t>Green sand filtration</a:t>
          </a:r>
        </a:p>
      </dgm:t>
    </dgm:pt>
    <dgm:pt modelId="{535A0E0B-5EBB-499A-A10F-E08681ADB5A8}" type="parTrans" cxnId="{5371CF60-5E25-4EC1-9FE6-718962151371}">
      <dgm:prSet/>
      <dgm:spPr/>
      <dgm:t>
        <a:bodyPr/>
        <a:lstStyle/>
        <a:p>
          <a:endParaRPr lang="en-US" sz="2000"/>
        </a:p>
      </dgm:t>
    </dgm:pt>
    <dgm:pt modelId="{3286CFBA-5A9C-4ED6-9542-B0B9EA3F5423}" type="sibTrans" cxnId="{5371CF60-5E25-4EC1-9FE6-718962151371}">
      <dgm:prSet/>
      <dgm:spPr/>
      <dgm:t>
        <a:bodyPr/>
        <a:lstStyle/>
        <a:p>
          <a:endParaRPr lang="en-US" sz="2000"/>
        </a:p>
      </dgm:t>
    </dgm:pt>
    <dgm:pt modelId="{6F6DB910-6AB6-417B-A6B6-5E591D9CB39D}">
      <dgm:prSet custT="1"/>
      <dgm:spPr/>
      <dgm:t>
        <a:bodyPr/>
        <a:lstStyle/>
        <a:p>
          <a:r>
            <a:rPr lang="en-US" sz="3200" dirty="0"/>
            <a:t>Phosphate sequestration</a:t>
          </a:r>
        </a:p>
      </dgm:t>
    </dgm:pt>
    <dgm:pt modelId="{3EACAAE4-A23F-4EBE-850D-94D6ABEF4D14}" type="parTrans" cxnId="{70D39E50-BDE7-4913-A313-59CEA44182DA}">
      <dgm:prSet/>
      <dgm:spPr/>
      <dgm:t>
        <a:bodyPr/>
        <a:lstStyle/>
        <a:p>
          <a:endParaRPr lang="en-US" sz="2000"/>
        </a:p>
      </dgm:t>
    </dgm:pt>
    <dgm:pt modelId="{D70B4CD5-9D30-43DE-BC31-8710A6AC2E6E}" type="sibTrans" cxnId="{70D39E50-BDE7-4913-A313-59CEA44182DA}">
      <dgm:prSet/>
      <dgm:spPr/>
      <dgm:t>
        <a:bodyPr/>
        <a:lstStyle/>
        <a:p>
          <a:endParaRPr lang="en-US" sz="2000"/>
        </a:p>
      </dgm:t>
    </dgm:pt>
    <dgm:pt modelId="{EB3DC001-D704-43D6-AE22-A50A3C9A298B}">
      <dgm:prSet custT="1"/>
      <dgm:spPr/>
      <dgm:t>
        <a:bodyPr/>
        <a:lstStyle/>
        <a:p>
          <a:r>
            <a:rPr lang="en-US" sz="3200" dirty="0"/>
            <a:t>Fluoridation</a:t>
          </a:r>
        </a:p>
      </dgm:t>
    </dgm:pt>
    <dgm:pt modelId="{5B205E37-16CA-488F-B3DA-7BDBBA567675}" type="parTrans" cxnId="{E6FD9AA6-E8AF-421B-976F-FA46888D1B99}">
      <dgm:prSet/>
      <dgm:spPr/>
      <dgm:t>
        <a:bodyPr/>
        <a:lstStyle/>
        <a:p>
          <a:endParaRPr lang="en-US"/>
        </a:p>
      </dgm:t>
    </dgm:pt>
    <dgm:pt modelId="{D0C62E8D-2817-4F14-B86B-FEECA660DCD2}" type="sibTrans" cxnId="{E6FD9AA6-E8AF-421B-976F-FA46888D1B99}">
      <dgm:prSet/>
      <dgm:spPr/>
      <dgm:t>
        <a:bodyPr/>
        <a:lstStyle/>
        <a:p>
          <a:endParaRPr lang="en-US"/>
        </a:p>
      </dgm:t>
    </dgm:pt>
    <dgm:pt modelId="{8FAAC39D-BC8D-4201-BB05-9FD3935C9B7D}">
      <dgm:prSet custT="1"/>
      <dgm:spPr/>
      <dgm:t>
        <a:bodyPr/>
        <a:lstStyle/>
        <a:p>
          <a:r>
            <a:rPr lang="en-US" sz="3200" dirty="0"/>
            <a:t>Corrosion control</a:t>
          </a:r>
        </a:p>
      </dgm:t>
    </dgm:pt>
    <dgm:pt modelId="{EC61E973-09F0-499D-A864-C20A833399B0}" type="parTrans" cxnId="{1297FC26-5BEC-450F-88A1-45F1282A904D}">
      <dgm:prSet/>
      <dgm:spPr/>
      <dgm:t>
        <a:bodyPr/>
        <a:lstStyle/>
        <a:p>
          <a:endParaRPr lang="en-US"/>
        </a:p>
      </dgm:t>
    </dgm:pt>
    <dgm:pt modelId="{E4BE33FF-F852-43B0-A27B-766B9E3A5B78}" type="sibTrans" cxnId="{1297FC26-5BEC-450F-88A1-45F1282A904D}">
      <dgm:prSet/>
      <dgm:spPr/>
      <dgm:t>
        <a:bodyPr/>
        <a:lstStyle/>
        <a:p>
          <a:endParaRPr lang="en-US"/>
        </a:p>
      </dgm:t>
    </dgm:pt>
    <dgm:pt modelId="{1876FAF2-937F-43D0-9FFF-20E276626189}">
      <dgm:prSet custT="1"/>
      <dgm:spPr/>
      <dgm:t>
        <a:bodyPr/>
        <a:lstStyle/>
        <a:p>
          <a:r>
            <a:rPr lang="en-US" sz="3200" dirty="0"/>
            <a:t>Adsorption</a:t>
          </a:r>
        </a:p>
      </dgm:t>
    </dgm:pt>
    <dgm:pt modelId="{AF606300-F08A-4EFA-8F11-1E67F428161B}" type="parTrans" cxnId="{114D6482-1978-49DF-B56B-258B0CD1B147}">
      <dgm:prSet/>
      <dgm:spPr/>
    </dgm:pt>
    <dgm:pt modelId="{3483BAEF-81F5-4707-810E-6E341A35DF97}" type="sibTrans" cxnId="{114D6482-1978-49DF-B56B-258B0CD1B147}">
      <dgm:prSet/>
      <dgm:spPr/>
    </dgm:pt>
    <dgm:pt modelId="{D30C6BB5-22D2-4034-AFCD-21D897F36D1E}">
      <dgm:prSet custT="1"/>
      <dgm:spPr/>
      <dgm:t>
        <a:bodyPr/>
        <a:lstStyle/>
        <a:p>
          <a:r>
            <a:rPr lang="en-US" sz="3200" dirty="0"/>
            <a:t>Ion exchange</a:t>
          </a:r>
        </a:p>
      </dgm:t>
    </dgm:pt>
    <dgm:pt modelId="{B2347BE4-39F9-4F9A-9571-D7499875B012}" type="parTrans" cxnId="{02492423-A74D-4BBF-A0C5-A9C77DF69B0E}">
      <dgm:prSet/>
      <dgm:spPr/>
    </dgm:pt>
    <dgm:pt modelId="{A4A6530A-A757-4CC9-B0CA-6E6D574277E4}" type="sibTrans" cxnId="{02492423-A74D-4BBF-A0C5-A9C77DF69B0E}">
      <dgm:prSet/>
      <dgm:spPr/>
    </dgm:pt>
    <dgm:pt modelId="{5BE726D1-1E93-404C-BA63-CF9707D5F502}">
      <dgm:prSet custT="1"/>
      <dgm:spPr/>
      <dgm:t>
        <a:bodyPr/>
        <a:lstStyle/>
        <a:p>
          <a:r>
            <a:rPr lang="en-US" sz="3200" dirty="0"/>
            <a:t>Lime softening</a:t>
          </a:r>
        </a:p>
      </dgm:t>
    </dgm:pt>
    <dgm:pt modelId="{ABC0C5D0-3DD1-4EFB-BA9E-B9375AAA9613}" type="parTrans" cxnId="{4A555A82-864A-439C-BF95-1D4B9D46EEC8}">
      <dgm:prSet/>
      <dgm:spPr/>
    </dgm:pt>
    <dgm:pt modelId="{8B041B32-454C-4413-8650-7D3A86D6A904}" type="sibTrans" cxnId="{4A555A82-864A-439C-BF95-1D4B9D46EEC8}">
      <dgm:prSet/>
      <dgm:spPr/>
    </dgm:pt>
    <dgm:pt modelId="{47C55220-A5E6-4BDD-AE64-F15AE0F89A1A}">
      <dgm:prSet custT="1"/>
      <dgm:spPr/>
      <dgm:t>
        <a:bodyPr/>
        <a:lstStyle/>
        <a:p>
          <a:r>
            <a:rPr lang="en-US" sz="3200"/>
            <a:t>Reverse osmosis</a:t>
          </a:r>
          <a:endParaRPr lang="en-US" sz="3200" dirty="0"/>
        </a:p>
      </dgm:t>
    </dgm:pt>
    <dgm:pt modelId="{8F217F19-88C2-459E-AAB8-3A3D7AA0BF6B}" type="parTrans" cxnId="{D5AAFC7D-FB6F-4BE7-A4FE-736CB20FDB06}">
      <dgm:prSet/>
      <dgm:spPr/>
    </dgm:pt>
    <dgm:pt modelId="{8D1BD554-1683-4DE5-B901-3EE4530E874C}" type="sibTrans" cxnId="{D5AAFC7D-FB6F-4BE7-A4FE-736CB20FDB06}">
      <dgm:prSet/>
      <dgm:spPr/>
    </dgm:pt>
    <dgm:pt modelId="{21C3DF12-7966-4FD2-975B-A9CCC863747E}" type="pres">
      <dgm:prSet presAssocID="{C69A7BD9-0425-4DDD-A9B1-2D3DC43EB7E5}" presName="linear" presStyleCnt="0">
        <dgm:presLayoutVars>
          <dgm:animLvl val="lvl"/>
          <dgm:resizeHandles val="exact"/>
        </dgm:presLayoutVars>
      </dgm:prSet>
      <dgm:spPr/>
    </dgm:pt>
    <dgm:pt modelId="{D6E9284A-B59D-4E15-B55C-6D34E05582E7}" type="pres">
      <dgm:prSet presAssocID="{29AA507B-DEB4-403A-B7DE-5B2F1F110D4E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FE10427E-6376-4DCC-B029-0A3A2FFB4C4E}" type="pres">
      <dgm:prSet presAssocID="{BECE595C-7774-4CF3-8800-413543E8433F}" presName="spacer" presStyleCnt="0"/>
      <dgm:spPr/>
    </dgm:pt>
    <dgm:pt modelId="{9E7281AA-9074-440F-942A-D3429C5784C4}" type="pres">
      <dgm:prSet presAssocID="{07C76B35-C601-4F31-8E5B-ABFB466784D2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E84442BC-BD6A-4662-A2E6-4927D0F62906}" type="pres">
      <dgm:prSet presAssocID="{F36CADA6-CDB9-4D2E-84AD-797962DEC386}" presName="spacer" presStyleCnt="0"/>
      <dgm:spPr/>
    </dgm:pt>
    <dgm:pt modelId="{85A4CB8E-F912-4B06-9823-3D5D6E6DD723}" type="pres">
      <dgm:prSet presAssocID="{1876FAF2-937F-43D0-9FFF-20E276626189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45BE0C84-D839-49F0-88F3-08548A22682C}" type="pres">
      <dgm:prSet presAssocID="{3483BAEF-81F5-4707-810E-6E341A35DF97}" presName="spacer" presStyleCnt="0"/>
      <dgm:spPr/>
    </dgm:pt>
    <dgm:pt modelId="{1A7CC083-1166-484E-BE72-7988A4A72C18}" type="pres">
      <dgm:prSet presAssocID="{D30C6BB5-22D2-4034-AFCD-21D897F36D1E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2C7DDCED-0EDC-47ED-B3D5-E604AA25A263}" type="pres">
      <dgm:prSet presAssocID="{A4A6530A-A757-4CC9-B0CA-6E6D574277E4}" presName="spacer" presStyleCnt="0"/>
      <dgm:spPr/>
    </dgm:pt>
    <dgm:pt modelId="{3F6B55B3-D3BE-4E67-8040-37FB3E2D4AA0}" type="pres">
      <dgm:prSet presAssocID="{5BE726D1-1E93-404C-BA63-CF9707D5F502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0885D376-B7AA-4177-9C9D-275B842326D6}" type="pres">
      <dgm:prSet presAssocID="{8B041B32-454C-4413-8650-7D3A86D6A904}" presName="spacer" presStyleCnt="0"/>
      <dgm:spPr/>
    </dgm:pt>
    <dgm:pt modelId="{8558951B-1C9D-4661-B153-46C43871983D}" type="pres">
      <dgm:prSet presAssocID="{47C55220-A5E6-4BDD-AE64-F15AE0F89A1A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4452C044-57A9-4811-A2F4-873AB75476B8}" type="pres">
      <dgm:prSet presAssocID="{8D1BD554-1683-4DE5-B901-3EE4530E874C}" presName="spacer" presStyleCnt="0"/>
      <dgm:spPr/>
    </dgm:pt>
    <dgm:pt modelId="{71B1B929-9E77-450B-B407-05CF9E201904}" type="pres">
      <dgm:prSet presAssocID="{89C08265-9E17-43CC-8B9E-F33EF4A96DE8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0277F252-DE0C-4525-877C-CF4D3907C554}" type="pres">
      <dgm:prSet presAssocID="{3286CFBA-5A9C-4ED6-9542-B0B9EA3F5423}" presName="spacer" presStyleCnt="0"/>
      <dgm:spPr/>
    </dgm:pt>
    <dgm:pt modelId="{7F02FA3E-5F72-4D1D-BFB1-AE988F83639E}" type="pres">
      <dgm:prSet presAssocID="{6F6DB910-6AB6-417B-A6B6-5E591D9CB39D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2D1221FE-93BB-40B7-8386-8AEC5B404E7A}" type="pres">
      <dgm:prSet presAssocID="{D70B4CD5-9D30-43DE-BC31-8710A6AC2E6E}" presName="spacer" presStyleCnt="0"/>
      <dgm:spPr/>
    </dgm:pt>
    <dgm:pt modelId="{59573E56-2CF8-43A8-BA2C-224512BE0DEA}" type="pres">
      <dgm:prSet presAssocID="{8FAAC39D-BC8D-4201-BB05-9FD3935C9B7D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8417B748-50FC-456B-BEC8-49622143DA9B}" type="pres">
      <dgm:prSet presAssocID="{E4BE33FF-F852-43B0-A27B-766B9E3A5B78}" presName="spacer" presStyleCnt="0"/>
      <dgm:spPr/>
    </dgm:pt>
    <dgm:pt modelId="{F1110DC7-48AB-4DE8-B7A5-7795054E6C35}" type="pres">
      <dgm:prSet presAssocID="{EB3DC001-D704-43D6-AE22-A50A3C9A298B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25A06F1F-2CC2-45BB-B6C9-9C1452CF659F}" type="presOf" srcId="{89C08265-9E17-43CC-8B9E-F33EF4A96DE8}" destId="{71B1B929-9E77-450B-B407-05CF9E201904}" srcOrd="0" destOrd="0" presId="urn:microsoft.com/office/officeart/2005/8/layout/vList2"/>
    <dgm:cxn modelId="{02492423-A74D-4BBF-A0C5-A9C77DF69B0E}" srcId="{C69A7BD9-0425-4DDD-A9B1-2D3DC43EB7E5}" destId="{D30C6BB5-22D2-4034-AFCD-21D897F36D1E}" srcOrd="3" destOrd="0" parTransId="{B2347BE4-39F9-4F9A-9571-D7499875B012}" sibTransId="{A4A6530A-A757-4CC9-B0CA-6E6D574277E4}"/>
    <dgm:cxn modelId="{1297FC26-5BEC-450F-88A1-45F1282A904D}" srcId="{C69A7BD9-0425-4DDD-A9B1-2D3DC43EB7E5}" destId="{8FAAC39D-BC8D-4201-BB05-9FD3935C9B7D}" srcOrd="8" destOrd="0" parTransId="{EC61E973-09F0-499D-A864-C20A833399B0}" sibTransId="{E4BE33FF-F852-43B0-A27B-766B9E3A5B78}"/>
    <dgm:cxn modelId="{7789D12E-8CD1-4472-8D2A-420A96F0DEBE}" srcId="{C69A7BD9-0425-4DDD-A9B1-2D3DC43EB7E5}" destId="{29AA507B-DEB4-403A-B7DE-5B2F1F110D4E}" srcOrd="0" destOrd="0" parTransId="{C820C44D-66E0-4D21-8720-2AB6BDA18512}" sibTransId="{BECE595C-7774-4CF3-8800-413543E8433F}"/>
    <dgm:cxn modelId="{5371CF60-5E25-4EC1-9FE6-718962151371}" srcId="{C69A7BD9-0425-4DDD-A9B1-2D3DC43EB7E5}" destId="{89C08265-9E17-43CC-8B9E-F33EF4A96DE8}" srcOrd="6" destOrd="0" parTransId="{535A0E0B-5EBB-499A-A10F-E08681ADB5A8}" sibTransId="{3286CFBA-5A9C-4ED6-9542-B0B9EA3F5423}"/>
    <dgm:cxn modelId="{DE17DB61-CBED-4A7C-AD73-4F03701495CF}" type="presOf" srcId="{47C55220-A5E6-4BDD-AE64-F15AE0F89A1A}" destId="{8558951B-1C9D-4661-B153-46C43871983D}" srcOrd="0" destOrd="0" presId="urn:microsoft.com/office/officeart/2005/8/layout/vList2"/>
    <dgm:cxn modelId="{9F3F7B48-B719-4382-9BE5-8515798A00E6}" type="presOf" srcId="{29AA507B-DEB4-403A-B7DE-5B2F1F110D4E}" destId="{D6E9284A-B59D-4E15-B55C-6D34E05582E7}" srcOrd="0" destOrd="0" presId="urn:microsoft.com/office/officeart/2005/8/layout/vList2"/>
    <dgm:cxn modelId="{93312A6B-DB4A-441B-881F-8331314C1B69}" srcId="{C69A7BD9-0425-4DDD-A9B1-2D3DC43EB7E5}" destId="{07C76B35-C601-4F31-8E5B-ABFB466784D2}" srcOrd="1" destOrd="0" parTransId="{01DB5FE5-10AE-4E1B-8D7C-2DB546C06358}" sibTransId="{F36CADA6-CDB9-4D2E-84AD-797962DEC386}"/>
    <dgm:cxn modelId="{3CA0204D-BD82-4333-BC00-2E371D4CC074}" type="presOf" srcId="{EB3DC001-D704-43D6-AE22-A50A3C9A298B}" destId="{F1110DC7-48AB-4DE8-B7A5-7795054E6C35}" srcOrd="0" destOrd="0" presId="urn:microsoft.com/office/officeart/2005/8/layout/vList2"/>
    <dgm:cxn modelId="{70D39E50-BDE7-4913-A313-59CEA44182DA}" srcId="{C69A7BD9-0425-4DDD-A9B1-2D3DC43EB7E5}" destId="{6F6DB910-6AB6-417B-A6B6-5E591D9CB39D}" srcOrd="7" destOrd="0" parTransId="{3EACAAE4-A23F-4EBE-850D-94D6ABEF4D14}" sibTransId="{D70B4CD5-9D30-43DE-BC31-8710A6AC2E6E}"/>
    <dgm:cxn modelId="{9C816155-29F8-4239-9657-86204F810026}" type="presOf" srcId="{5BE726D1-1E93-404C-BA63-CF9707D5F502}" destId="{3F6B55B3-D3BE-4E67-8040-37FB3E2D4AA0}" srcOrd="0" destOrd="0" presId="urn:microsoft.com/office/officeart/2005/8/layout/vList2"/>
    <dgm:cxn modelId="{F2577F76-2566-46A5-80CC-96433E589D6E}" type="presOf" srcId="{C69A7BD9-0425-4DDD-A9B1-2D3DC43EB7E5}" destId="{21C3DF12-7966-4FD2-975B-A9CCC863747E}" srcOrd="0" destOrd="0" presId="urn:microsoft.com/office/officeart/2005/8/layout/vList2"/>
    <dgm:cxn modelId="{251C017C-4465-42A3-A400-6F92384D7E1D}" type="presOf" srcId="{6F6DB910-6AB6-417B-A6B6-5E591D9CB39D}" destId="{7F02FA3E-5F72-4D1D-BFB1-AE988F83639E}" srcOrd="0" destOrd="0" presId="urn:microsoft.com/office/officeart/2005/8/layout/vList2"/>
    <dgm:cxn modelId="{D5AAFC7D-FB6F-4BE7-A4FE-736CB20FDB06}" srcId="{C69A7BD9-0425-4DDD-A9B1-2D3DC43EB7E5}" destId="{47C55220-A5E6-4BDD-AE64-F15AE0F89A1A}" srcOrd="5" destOrd="0" parTransId="{8F217F19-88C2-459E-AAB8-3A3D7AA0BF6B}" sibTransId="{8D1BD554-1683-4DE5-B901-3EE4530E874C}"/>
    <dgm:cxn modelId="{114D6482-1978-49DF-B56B-258B0CD1B147}" srcId="{C69A7BD9-0425-4DDD-A9B1-2D3DC43EB7E5}" destId="{1876FAF2-937F-43D0-9FFF-20E276626189}" srcOrd="2" destOrd="0" parTransId="{AF606300-F08A-4EFA-8F11-1E67F428161B}" sibTransId="{3483BAEF-81F5-4707-810E-6E341A35DF97}"/>
    <dgm:cxn modelId="{4A555A82-864A-439C-BF95-1D4B9D46EEC8}" srcId="{C69A7BD9-0425-4DDD-A9B1-2D3DC43EB7E5}" destId="{5BE726D1-1E93-404C-BA63-CF9707D5F502}" srcOrd="4" destOrd="0" parTransId="{ABC0C5D0-3DD1-4EFB-BA9E-B9375AAA9613}" sibTransId="{8B041B32-454C-4413-8650-7D3A86D6A904}"/>
    <dgm:cxn modelId="{F9D0329D-4977-4953-AF59-1B20CB663003}" type="presOf" srcId="{8FAAC39D-BC8D-4201-BB05-9FD3935C9B7D}" destId="{59573E56-2CF8-43A8-BA2C-224512BE0DEA}" srcOrd="0" destOrd="0" presId="urn:microsoft.com/office/officeart/2005/8/layout/vList2"/>
    <dgm:cxn modelId="{EE4A03A4-1C47-4044-BC41-51162BC49E3F}" type="presOf" srcId="{1876FAF2-937F-43D0-9FFF-20E276626189}" destId="{85A4CB8E-F912-4B06-9823-3D5D6E6DD723}" srcOrd="0" destOrd="0" presId="urn:microsoft.com/office/officeart/2005/8/layout/vList2"/>
    <dgm:cxn modelId="{E6FD9AA6-E8AF-421B-976F-FA46888D1B99}" srcId="{C69A7BD9-0425-4DDD-A9B1-2D3DC43EB7E5}" destId="{EB3DC001-D704-43D6-AE22-A50A3C9A298B}" srcOrd="9" destOrd="0" parTransId="{5B205E37-16CA-488F-B3DA-7BDBBA567675}" sibTransId="{D0C62E8D-2817-4F14-B86B-FEECA660DCD2}"/>
    <dgm:cxn modelId="{3624D5A9-6320-4414-AE4C-AC4F31B05C99}" type="presOf" srcId="{D30C6BB5-22D2-4034-AFCD-21D897F36D1E}" destId="{1A7CC083-1166-484E-BE72-7988A4A72C18}" srcOrd="0" destOrd="0" presId="urn:microsoft.com/office/officeart/2005/8/layout/vList2"/>
    <dgm:cxn modelId="{DE8BDCA9-F643-4D2C-94BC-D63D0BB12FED}" type="presOf" srcId="{07C76B35-C601-4F31-8E5B-ABFB466784D2}" destId="{9E7281AA-9074-440F-942A-D3429C5784C4}" srcOrd="0" destOrd="0" presId="urn:microsoft.com/office/officeart/2005/8/layout/vList2"/>
    <dgm:cxn modelId="{FAFF4723-C6BC-431E-8C01-6C1B6205403E}" type="presParOf" srcId="{21C3DF12-7966-4FD2-975B-A9CCC863747E}" destId="{D6E9284A-B59D-4E15-B55C-6D34E05582E7}" srcOrd="0" destOrd="0" presId="urn:microsoft.com/office/officeart/2005/8/layout/vList2"/>
    <dgm:cxn modelId="{BF61E5DD-B0D6-4EE9-80EA-09154AF9E413}" type="presParOf" srcId="{21C3DF12-7966-4FD2-975B-A9CCC863747E}" destId="{FE10427E-6376-4DCC-B029-0A3A2FFB4C4E}" srcOrd="1" destOrd="0" presId="urn:microsoft.com/office/officeart/2005/8/layout/vList2"/>
    <dgm:cxn modelId="{35C0D06E-A9F0-473C-BDF8-57DF6E7004B7}" type="presParOf" srcId="{21C3DF12-7966-4FD2-975B-A9CCC863747E}" destId="{9E7281AA-9074-440F-942A-D3429C5784C4}" srcOrd="2" destOrd="0" presId="urn:microsoft.com/office/officeart/2005/8/layout/vList2"/>
    <dgm:cxn modelId="{0DF74155-DE57-4BB0-ABA7-6A13442CB631}" type="presParOf" srcId="{21C3DF12-7966-4FD2-975B-A9CCC863747E}" destId="{E84442BC-BD6A-4662-A2E6-4927D0F62906}" srcOrd="3" destOrd="0" presId="urn:microsoft.com/office/officeart/2005/8/layout/vList2"/>
    <dgm:cxn modelId="{18334D20-A8E6-450A-8E42-FFEEDB5583BB}" type="presParOf" srcId="{21C3DF12-7966-4FD2-975B-A9CCC863747E}" destId="{85A4CB8E-F912-4B06-9823-3D5D6E6DD723}" srcOrd="4" destOrd="0" presId="urn:microsoft.com/office/officeart/2005/8/layout/vList2"/>
    <dgm:cxn modelId="{0FDA888F-57DF-4C43-BA51-B990231422DD}" type="presParOf" srcId="{21C3DF12-7966-4FD2-975B-A9CCC863747E}" destId="{45BE0C84-D839-49F0-88F3-08548A22682C}" srcOrd="5" destOrd="0" presId="urn:microsoft.com/office/officeart/2005/8/layout/vList2"/>
    <dgm:cxn modelId="{2D8A4EA8-E900-4E02-AE23-BA1D460C8BBF}" type="presParOf" srcId="{21C3DF12-7966-4FD2-975B-A9CCC863747E}" destId="{1A7CC083-1166-484E-BE72-7988A4A72C18}" srcOrd="6" destOrd="0" presId="urn:microsoft.com/office/officeart/2005/8/layout/vList2"/>
    <dgm:cxn modelId="{485F30A7-3C53-464E-AA3E-DDC5210930D0}" type="presParOf" srcId="{21C3DF12-7966-4FD2-975B-A9CCC863747E}" destId="{2C7DDCED-0EDC-47ED-B3D5-E604AA25A263}" srcOrd="7" destOrd="0" presId="urn:microsoft.com/office/officeart/2005/8/layout/vList2"/>
    <dgm:cxn modelId="{7981DA5C-5B1A-47CB-A5C5-D723EDB8EF3E}" type="presParOf" srcId="{21C3DF12-7966-4FD2-975B-A9CCC863747E}" destId="{3F6B55B3-D3BE-4E67-8040-37FB3E2D4AA0}" srcOrd="8" destOrd="0" presId="urn:microsoft.com/office/officeart/2005/8/layout/vList2"/>
    <dgm:cxn modelId="{3601BB16-CDE4-4CE5-8ECF-74F51D6983BD}" type="presParOf" srcId="{21C3DF12-7966-4FD2-975B-A9CCC863747E}" destId="{0885D376-B7AA-4177-9C9D-275B842326D6}" srcOrd="9" destOrd="0" presId="urn:microsoft.com/office/officeart/2005/8/layout/vList2"/>
    <dgm:cxn modelId="{AFE53304-8878-4599-A93D-8A617992D95C}" type="presParOf" srcId="{21C3DF12-7966-4FD2-975B-A9CCC863747E}" destId="{8558951B-1C9D-4661-B153-46C43871983D}" srcOrd="10" destOrd="0" presId="urn:microsoft.com/office/officeart/2005/8/layout/vList2"/>
    <dgm:cxn modelId="{B1F3D2AE-C943-4AFE-B730-A09A8BE31B00}" type="presParOf" srcId="{21C3DF12-7966-4FD2-975B-A9CCC863747E}" destId="{4452C044-57A9-4811-A2F4-873AB75476B8}" srcOrd="11" destOrd="0" presId="urn:microsoft.com/office/officeart/2005/8/layout/vList2"/>
    <dgm:cxn modelId="{0B01DC7A-F938-45B6-B761-93D73865F574}" type="presParOf" srcId="{21C3DF12-7966-4FD2-975B-A9CCC863747E}" destId="{71B1B929-9E77-450B-B407-05CF9E201904}" srcOrd="12" destOrd="0" presId="urn:microsoft.com/office/officeart/2005/8/layout/vList2"/>
    <dgm:cxn modelId="{FD985777-233D-430E-B834-F0F0AE85FAD9}" type="presParOf" srcId="{21C3DF12-7966-4FD2-975B-A9CCC863747E}" destId="{0277F252-DE0C-4525-877C-CF4D3907C554}" srcOrd="13" destOrd="0" presId="urn:microsoft.com/office/officeart/2005/8/layout/vList2"/>
    <dgm:cxn modelId="{13CD180D-CB4E-4565-9CE8-74F729BE9AE1}" type="presParOf" srcId="{21C3DF12-7966-4FD2-975B-A9CCC863747E}" destId="{7F02FA3E-5F72-4D1D-BFB1-AE988F83639E}" srcOrd="14" destOrd="0" presId="urn:microsoft.com/office/officeart/2005/8/layout/vList2"/>
    <dgm:cxn modelId="{3A1BB165-F116-4BAE-99BE-8FE83AE3AF58}" type="presParOf" srcId="{21C3DF12-7966-4FD2-975B-A9CCC863747E}" destId="{2D1221FE-93BB-40B7-8386-8AEC5B404E7A}" srcOrd="15" destOrd="0" presId="urn:microsoft.com/office/officeart/2005/8/layout/vList2"/>
    <dgm:cxn modelId="{A3595589-F157-4A0B-8D15-DD30DD5EB467}" type="presParOf" srcId="{21C3DF12-7966-4FD2-975B-A9CCC863747E}" destId="{59573E56-2CF8-43A8-BA2C-224512BE0DEA}" srcOrd="16" destOrd="0" presId="urn:microsoft.com/office/officeart/2005/8/layout/vList2"/>
    <dgm:cxn modelId="{A0E3D42F-087D-483E-985D-1D046611C562}" type="presParOf" srcId="{21C3DF12-7966-4FD2-975B-A9CCC863747E}" destId="{8417B748-50FC-456B-BEC8-49622143DA9B}" srcOrd="17" destOrd="0" presId="urn:microsoft.com/office/officeart/2005/8/layout/vList2"/>
    <dgm:cxn modelId="{45EFE9AA-BC40-4E45-832D-78B422821420}" type="presParOf" srcId="{21C3DF12-7966-4FD2-975B-A9CCC863747E}" destId="{F1110DC7-48AB-4DE8-B7A5-7795054E6C35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E9284A-B59D-4E15-B55C-6D34E05582E7}">
      <dsp:nvSpPr>
        <dsp:cNvPr id="0" name=""/>
        <dsp:cNvSpPr/>
      </dsp:nvSpPr>
      <dsp:spPr>
        <a:xfrm>
          <a:off x="0" y="2095"/>
          <a:ext cx="5476875" cy="51731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Aeration </a:t>
          </a:r>
        </a:p>
      </dsp:txBody>
      <dsp:txXfrm>
        <a:off x="25253" y="27348"/>
        <a:ext cx="5426369" cy="466807"/>
      </dsp:txXfrm>
    </dsp:sp>
    <dsp:sp modelId="{9E7281AA-9074-440F-942A-D3429C5784C4}">
      <dsp:nvSpPr>
        <dsp:cNvPr id="0" name=""/>
        <dsp:cNvSpPr/>
      </dsp:nvSpPr>
      <dsp:spPr>
        <a:xfrm>
          <a:off x="0" y="529055"/>
          <a:ext cx="5476875" cy="517313"/>
        </a:xfrm>
        <a:prstGeom prst="roundRect">
          <a:avLst/>
        </a:prstGeom>
        <a:solidFill>
          <a:schemeClr val="accent5">
            <a:hueOff val="-750949"/>
            <a:satOff val="-1935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Precipitation and filtration</a:t>
          </a:r>
        </a:p>
      </dsp:txBody>
      <dsp:txXfrm>
        <a:off x="25253" y="554308"/>
        <a:ext cx="5426369" cy="466807"/>
      </dsp:txXfrm>
    </dsp:sp>
    <dsp:sp modelId="{85A4CB8E-F912-4B06-9823-3D5D6E6DD723}">
      <dsp:nvSpPr>
        <dsp:cNvPr id="0" name=""/>
        <dsp:cNvSpPr/>
      </dsp:nvSpPr>
      <dsp:spPr>
        <a:xfrm>
          <a:off x="0" y="1056016"/>
          <a:ext cx="5476875" cy="517313"/>
        </a:xfrm>
        <a:prstGeom prst="roundRect">
          <a:avLst/>
        </a:prstGeom>
        <a:solidFill>
          <a:schemeClr val="accent5">
            <a:hueOff val="-1501898"/>
            <a:satOff val="-3871"/>
            <a:lumOff val="-26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Adsorption</a:t>
          </a:r>
        </a:p>
      </dsp:txBody>
      <dsp:txXfrm>
        <a:off x="25253" y="1081269"/>
        <a:ext cx="5426369" cy="466807"/>
      </dsp:txXfrm>
    </dsp:sp>
    <dsp:sp modelId="{1A7CC083-1166-484E-BE72-7988A4A72C18}">
      <dsp:nvSpPr>
        <dsp:cNvPr id="0" name=""/>
        <dsp:cNvSpPr/>
      </dsp:nvSpPr>
      <dsp:spPr>
        <a:xfrm>
          <a:off x="0" y="1582976"/>
          <a:ext cx="5476875" cy="517313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Ion exchange</a:t>
          </a:r>
        </a:p>
      </dsp:txBody>
      <dsp:txXfrm>
        <a:off x="25253" y="1608229"/>
        <a:ext cx="5426369" cy="466807"/>
      </dsp:txXfrm>
    </dsp:sp>
    <dsp:sp modelId="{3F6B55B3-D3BE-4E67-8040-37FB3E2D4AA0}">
      <dsp:nvSpPr>
        <dsp:cNvPr id="0" name=""/>
        <dsp:cNvSpPr/>
      </dsp:nvSpPr>
      <dsp:spPr>
        <a:xfrm>
          <a:off x="0" y="2109937"/>
          <a:ext cx="5476875" cy="517313"/>
        </a:xfrm>
        <a:prstGeom prst="roundRect">
          <a:avLst/>
        </a:prstGeom>
        <a:solidFill>
          <a:schemeClr val="accent5">
            <a:hueOff val="-3003797"/>
            <a:satOff val="-7742"/>
            <a:lumOff val="-52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Lime softening</a:t>
          </a:r>
        </a:p>
      </dsp:txBody>
      <dsp:txXfrm>
        <a:off x="25253" y="2135190"/>
        <a:ext cx="5426369" cy="466807"/>
      </dsp:txXfrm>
    </dsp:sp>
    <dsp:sp modelId="{8558951B-1C9D-4661-B153-46C43871983D}">
      <dsp:nvSpPr>
        <dsp:cNvPr id="0" name=""/>
        <dsp:cNvSpPr/>
      </dsp:nvSpPr>
      <dsp:spPr>
        <a:xfrm>
          <a:off x="0" y="2636897"/>
          <a:ext cx="5476875" cy="517313"/>
        </a:xfrm>
        <a:prstGeom prst="roundRect">
          <a:avLst/>
        </a:prstGeom>
        <a:solidFill>
          <a:schemeClr val="accent5">
            <a:hueOff val="-3754746"/>
            <a:satOff val="-9677"/>
            <a:lumOff val="-65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Reverse osmosis</a:t>
          </a:r>
          <a:endParaRPr lang="en-US" sz="3200" kern="1200" dirty="0"/>
        </a:p>
      </dsp:txBody>
      <dsp:txXfrm>
        <a:off x="25253" y="2662150"/>
        <a:ext cx="5426369" cy="466807"/>
      </dsp:txXfrm>
    </dsp:sp>
    <dsp:sp modelId="{71B1B929-9E77-450B-B407-05CF9E201904}">
      <dsp:nvSpPr>
        <dsp:cNvPr id="0" name=""/>
        <dsp:cNvSpPr/>
      </dsp:nvSpPr>
      <dsp:spPr>
        <a:xfrm>
          <a:off x="0" y="3163858"/>
          <a:ext cx="5476875" cy="517313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Green sand filtration</a:t>
          </a:r>
        </a:p>
      </dsp:txBody>
      <dsp:txXfrm>
        <a:off x="25253" y="3189111"/>
        <a:ext cx="5426369" cy="466807"/>
      </dsp:txXfrm>
    </dsp:sp>
    <dsp:sp modelId="{7F02FA3E-5F72-4D1D-BFB1-AE988F83639E}">
      <dsp:nvSpPr>
        <dsp:cNvPr id="0" name=""/>
        <dsp:cNvSpPr/>
      </dsp:nvSpPr>
      <dsp:spPr>
        <a:xfrm>
          <a:off x="0" y="3690819"/>
          <a:ext cx="5476875" cy="517313"/>
        </a:xfrm>
        <a:prstGeom prst="roundRect">
          <a:avLst/>
        </a:prstGeom>
        <a:solidFill>
          <a:schemeClr val="accent5">
            <a:hueOff val="-5256644"/>
            <a:satOff val="-13548"/>
            <a:lumOff val="-91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Phosphate sequestration</a:t>
          </a:r>
        </a:p>
      </dsp:txBody>
      <dsp:txXfrm>
        <a:off x="25253" y="3716072"/>
        <a:ext cx="5426369" cy="466807"/>
      </dsp:txXfrm>
    </dsp:sp>
    <dsp:sp modelId="{59573E56-2CF8-43A8-BA2C-224512BE0DEA}">
      <dsp:nvSpPr>
        <dsp:cNvPr id="0" name=""/>
        <dsp:cNvSpPr/>
      </dsp:nvSpPr>
      <dsp:spPr>
        <a:xfrm>
          <a:off x="0" y="4217779"/>
          <a:ext cx="5476875" cy="517313"/>
        </a:xfrm>
        <a:prstGeom prst="roundRect">
          <a:avLst/>
        </a:prstGeom>
        <a:solidFill>
          <a:schemeClr val="accent5">
            <a:hueOff val="-6007594"/>
            <a:satOff val="-15484"/>
            <a:lumOff val="-104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Corrosion control</a:t>
          </a:r>
        </a:p>
      </dsp:txBody>
      <dsp:txXfrm>
        <a:off x="25253" y="4243032"/>
        <a:ext cx="5426369" cy="466807"/>
      </dsp:txXfrm>
    </dsp:sp>
    <dsp:sp modelId="{F1110DC7-48AB-4DE8-B7A5-7795054E6C35}">
      <dsp:nvSpPr>
        <dsp:cNvPr id="0" name=""/>
        <dsp:cNvSpPr/>
      </dsp:nvSpPr>
      <dsp:spPr>
        <a:xfrm>
          <a:off x="0" y="4744740"/>
          <a:ext cx="5476875" cy="517313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Fluoridation</a:t>
          </a:r>
        </a:p>
      </dsp:txBody>
      <dsp:txXfrm>
        <a:off x="25253" y="4769993"/>
        <a:ext cx="5426369" cy="4668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E9284A-B59D-4E15-B55C-6D34E05582E7}">
      <dsp:nvSpPr>
        <dsp:cNvPr id="0" name=""/>
        <dsp:cNvSpPr/>
      </dsp:nvSpPr>
      <dsp:spPr>
        <a:xfrm>
          <a:off x="0" y="2095"/>
          <a:ext cx="5476875" cy="51731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Aeration </a:t>
          </a:r>
        </a:p>
      </dsp:txBody>
      <dsp:txXfrm>
        <a:off x="25253" y="27348"/>
        <a:ext cx="5426369" cy="466807"/>
      </dsp:txXfrm>
    </dsp:sp>
    <dsp:sp modelId="{9E7281AA-9074-440F-942A-D3429C5784C4}">
      <dsp:nvSpPr>
        <dsp:cNvPr id="0" name=""/>
        <dsp:cNvSpPr/>
      </dsp:nvSpPr>
      <dsp:spPr>
        <a:xfrm>
          <a:off x="0" y="529055"/>
          <a:ext cx="5476875" cy="517313"/>
        </a:xfrm>
        <a:prstGeom prst="roundRect">
          <a:avLst/>
        </a:prstGeom>
        <a:solidFill>
          <a:schemeClr val="accent5">
            <a:hueOff val="-750949"/>
            <a:satOff val="-1935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Precipitation and filtration</a:t>
          </a:r>
        </a:p>
      </dsp:txBody>
      <dsp:txXfrm>
        <a:off x="25253" y="554308"/>
        <a:ext cx="5426369" cy="466807"/>
      </dsp:txXfrm>
    </dsp:sp>
    <dsp:sp modelId="{85A4CB8E-F912-4B06-9823-3D5D6E6DD723}">
      <dsp:nvSpPr>
        <dsp:cNvPr id="0" name=""/>
        <dsp:cNvSpPr/>
      </dsp:nvSpPr>
      <dsp:spPr>
        <a:xfrm>
          <a:off x="0" y="1056016"/>
          <a:ext cx="5476875" cy="517313"/>
        </a:xfrm>
        <a:prstGeom prst="roundRect">
          <a:avLst/>
        </a:prstGeom>
        <a:solidFill>
          <a:schemeClr val="accent5">
            <a:hueOff val="-1501898"/>
            <a:satOff val="-3871"/>
            <a:lumOff val="-26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Adsorption</a:t>
          </a:r>
        </a:p>
      </dsp:txBody>
      <dsp:txXfrm>
        <a:off x="25253" y="1081269"/>
        <a:ext cx="5426369" cy="466807"/>
      </dsp:txXfrm>
    </dsp:sp>
    <dsp:sp modelId="{1A7CC083-1166-484E-BE72-7988A4A72C18}">
      <dsp:nvSpPr>
        <dsp:cNvPr id="0" name=""/>
        <dsp:cNvSpPr/>
      </dsp:nvSpPr>
      <dsp:spPr>
        <a:xfrm>
          <a:off x="0" y="1582976"/>
          <a:ext cx="5476875" cy="517313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Ion exchange</a:t>
          </a:r>
        </a:p>
      </dsp:txBody>
      <dsp:txXfrm>
        <a:off x="25253" y="1608229"/>
        <a:ext cx="5426369" cy="466807"/>
      </dsp:txXfrm>
    </dsp:sp>
    <dsp:sp modelId="{3F6B55B3-D3BE-4E67-8040-37FB3E2D4AA0}">
      <dsp:nvSpPr>
        <dsp:cNvPr id="0" name=""/>
        <dsp:cNvSpPr/>
      </dsp:nvSpPr>
      <dsp:spPr>
        <a:xfrm>
          <a:off x="0" y="2109937"/>
          <a:ext cx="5476875" cy="517313"/>
        </a:xfrm>
        <a:prstGeom prst="roundRect">
          <a:avLst/>
        </a:prstGeom>
        <a:solidFill>
          <a:schemeClr val="accent5">
            <a:hueOff val="-3003797"/>
            <a:satOff val="-7742"/>
            <a:lumOff val="-52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Lime softening</a:t>
          </a:r>
        </a:p>
      </dsp:txBody>
      <dsp:txXfrm>
        <a:off x="25253" y="2135190"/>
        <a:ext cx="5426369" cy="466807"/>
      </dsp:txXfrm>
    </dsp:sp>
    <dsp:sp modelId="{8558951B-1C9D-4661-B153-46C43871983D}">
      <dsp:nvSpPr>
        <dsp:cNvPr id="0" name=""/>
        <dsp:cNvSpPr/>
      </dsp:nvSpPr>
      <dsp:spPr>
        <a:xfrm>
          <a:off x="0" y="2636897"/>
          <a:ext cx="5476875" cy="517313"/>
        </a:xfrm>
        <a:prstGeom prst="roundRect">
          <a:avLst/>
        </a:prstGeom>
        <a:solidFill>
          <a:schemeClr val="accent5">
            <a:hueOff val="-3754746"/>
            <a:satOff val="-9677"/>
            <a:lumOff val="-65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Reverse osmosis</a:t>
          </a:r>
          <a:endParaRPr lang="en-US" sz="3200" kern="1200" dirty="0"/>
        </a:p>
      </dsp:txBody>
      <dsp:txXfrm>
        <a:off x="25253" y="2662150"/>
        <a:ext cx="5426369" cy="466807"/>
      </dsp:txXfrm>
    </dsp:sp>
    <dsp:sp modelId="{71B1B929-9E77-450B-B407-05CF9E201904}">
      <dsp:nvSpPr>
        <dsp:cNvPr id="0" name=""/>
        <dsp:cNvSpPr/>
      </dsp:nvSpPr>
      <dsp:spPr>
        <a:xfrm>
          <a:off x="0" y="3163858"/>
          <a:ext cx="5476875" cy="517313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Green sand filtration</a:t>
          </a:r>
        </a:p>
      </dsp:txBody>
      <dsp:txXfrm>
        <a:off x="25253" y="3189111"/>
        <a:ext cx="5426369" cy="466807"/>
      </dsp:txXfrm>
    </dsp:sp>
    <dsp:sp modelId="{7F02FA3E-5F72-4D1D-BFB1-AE988F83639E}">
      <dsp:nvSpPr>
        <dsp:cNvPr id="0" name=""/>
        <dsp:cNvSpPr/>
      </dsp:nvSpPr>
      <dsp:spPr>
        <a:xfrm>
          <a:off x="0" y="3690819"/>
          <a:ext cx="5476875" cy="517313"/>
        </a:xfrm>
        <a:prstGeom prst="roundRect">
          <a:avLst/>
        </a:prstGeom>
        <a:solidFill>
          <a:schemeClr val="accent5">
            <a:hueOff val="-5256644"/>
            <a:satOff val="-13548"/>
            <a:lumOff val="-91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Phosphate sequestration</a:t>
          </a:r>
        </a:p>
      </dsp:txBody>
      <dsp:txXfrm>
        <a:off x="25253" y="3716072"/>
        <a:ext cx="5426369" cy="466807"/>
      </dsp:txXfrm>
    </dsp:sp>
    <dsp:sp modelId="{59573E56-2CF8-43A8-BA2C-224512BE0DEA}">
      <dsp:nvSpPr>
        <dsp:cNvPr id="0" name=""/>
        <dsp:cNvSpPr/>
      </dsp:nvSpPr>
      <dsp:spPr>
        <a:xfrm>
          <a:off x="0" y="4217779"/>
          <a:ext cx="5476875" cy="517313"/>
        </a:xfrm>
        <a:prstGeom prst="roundRect">
          <a:avLst/>
        </a:prstGeom>
        <a:solidFill>
          <a:schemeClr val="accent5">
            <a:hueOff val="-6007594"/>
            <a:satOff val="-15484"/>
            <a:lumOff val="-104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Corrosion control</a:t>
          </a:r>
        </a:p>
      </dsp:txBody>
      <dsp:txXfrm>
        <a:off x="25253" y="4243032"/>
        <a:ext cx="5426369" cy="466807"/>
      </dsp:txXfrm>
    </dsp:sp>
    <dsp:sp modelId="{F1110DC7-48AB-4DE8-B7A5-7795054E6C35}">
      <dsp:nvSpPr>
        <dsp:cNvPr id="0" name=""/>
        <dsp:cNvSpPr/>
      </dsp:nvSpPr>
      <dsp:spPr>
        <a:xfrm>
          <a:off x="0" y="4744740"/>
          <a:ext cx="5476875" cy="517313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Fluoridation</a:t>
          </a:r>
        </a:p>
      </dsp:txBody>
      <dsp:txXfrm>
        <a:off x="25253" y="4769993"/>
        <a:ext cx="5426369" cy="4668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DEECD-A741-40AD-A27E-46C85657D9DA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5F775-3E2B-424F-820E-6AEF64493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56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567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6549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>
              <a:latin typeface="Raleway" panose="020B0503030101060003" pitchFamily="34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3182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2998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366E8-A033-CB7C-9B21-18667ACB1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CEE603-57FE-9DB0-A590-E6F2A6FAA2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B70390-8D3D-48C6-FB66-9CD99C2D12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624CA3-E0E2-0651-0918-D72E217180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4252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BAD22-41CB-1071-54D4-C86FBC4AD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2D77B2-3581-1843-4849-C26FC4B1AE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7F5487-A23C-022E-78B3-E08586EB8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FC52FB-119D-BEE1-243A-87F3AB3D8B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7234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3042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/>
              <a:t>Other than coagulation, flocculation, filtration, disinfection, which we have already </a:t>
            </a:r>
            <a:r>
              <a:rPr lang="en-US" altLang="en-US" sz="1200"/>
              <a:t>talked about.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/>
              <a:t>For dissolved contaminants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F5F775-3E2B-424F-820E-6AEF64493D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62744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47D10-BC61-DF96-61DA-6B3EC892B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3929C2-DE0F-D1CA-A7E7-C897D86AB3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A26082-4278-FF25-772E-62379A5302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/>
              <a:t>Other than coagulation, flocculation, filtration, disinfection, which we have already </a:t>
            </a:r>
            <a:r>
              <a:rPr lang="en-US" altLang="en-US" sz="1200"/>
              <a:t>talked about.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/>
              <a:t>For dissolved contaminants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865CAE-3E39-FAAC-ED16-CF5EC90A56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F5F775-3E2B-424F-820E-6AEF64493D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9798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Photo: Tucker Colvin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F5F775-3E2B-424F-820E-6AEF64493D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5883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Arsenic removement at Sandia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F5F775-3E2B-424F-820E-6AEF64493D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2297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F5F775-3E2B-424F-820E-6AEF64493D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827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Adsorption meaning attaching to the surface, not absorption meaning going within.</a:t>
            </a:r>
          </a:p>
          <a:p>
            <a:r>
              <a:rPr lang="en-US" dirty="0"/>
              <a:t>Activated carbon has extremely high surface area for chlorine and other compounds to attach 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41A810-46F0-4E7D-9AAA-A9D6DBA85E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86148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3D945D28-A922-48FB-9CB8-41B56B2B7F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49A8139B-47FB-454A-BB9F-5692DA1442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https://extension.psu.edu/iron-and-manganese-in-private-water-systems</a:t>
            </a:r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9919ACC9-559C-4F82-904C-618F6CAF82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0C56F-7972-4ADD-B177-4DDB3CF17C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75875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33BA4-98D2-D667-0FF6-AC6614297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D17207-C004-BC36-FD00-828BF0A0BD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54C142-8CCF-2207-5453-6BD4C1801A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Photo: Tucker Colvin’s water kettle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BA8BF-7280-2817-1ED5-59C763C8E6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F5F775-3E2B-424F-820E-6AEF64493D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83580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Photo: Tucker Colvin’s water kettle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F5F775-3E2B-424F-820E-6AEF64493D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0255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5FA0A-D0FE-4F4F-1CE0-303C8A640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EE424F-875B-01B7-3207-B6999096B3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9DC5B6-EDCB-48AB-7597-A3FD671318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https://waterfiltersadvisor.com/softened-water-guide/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3EEFCE-91DD-2C39-A977-F6EF09207C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F5F775-3E2B-424F-820E-6AEF64493D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86648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611CD9BE-E31A-4B2E-ABA3-208C9B668E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F83F75D6-0A7E-4887-9A5F-83FD5E0F9E7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F00B88FD-3B2D-498D-B46F-9D475AA333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7F63B3-F4B1-4569-A75A-9DFE5494FDE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79034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3D945D28-A922-48FB-9CB8-41B56B2B7F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49A8139B-47FB-454A-BB9F-5692DA1442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https://extension.psu.edu/iron-and-manganese-in-private-water-systems</a:t>
            </a:r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9919ACC9-559C-4F82-904C-618F6CAF82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0C56F-7972-4ADD-B177-4DDB3CF17C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4360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https://extension.psu.edu/iron-and-manganese-in-private-water-systems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3D6509-75D1-4B84-844C-507D9B4F6E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97096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1: Tucker Colvin, lead service line goose neck removed in Albuquerque</a:t>
            </a:r>
          </a:p>
          <a:p>
            <a:r>
              <a:rPr lang="en-US" dirty="0"/>
              <a:t>Photo 2: Wikipedia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F5F775-3E2B-424F-820E-6AEF64493D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4753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Table source: AWWA Water Treatment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F5F775-3E2B-424F-820E-6AEF64493D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33563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Photo: Tucker Colvin, Bozeman WTP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F5F775-3E2B-424F-820E-6AEF64493D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10297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Table source: AWWA Water Treatment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F5F775-3E2B-424F-820E-6AEF64493D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28849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4CAC1-9B0F-C729-A263-47EB9C513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9717DF-12A5-72B1-5331-386C83224D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AA7D6A-38AD-48D4-3536-959D1261DB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926EB-DF38-44A9-2931-E906AF2081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31653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1802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7CED0-2B93-50A8-479E-A617126B7E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196F0E-E61F-D971-31AE-E8341F215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2E981-16F1-BB61-86FC-8CFA970DF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86FF8-41D6-42ED-A311-37D3E70B7C75}" type="datetime1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A09CB-D322-725D-9A2E-EBB3BA085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25B20-AE21-5F31-6DC8-C8E4F6225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F0D3-21D0-400B-AE55-7BB5AAD3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411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0A00E-245F-CD04-44C1-28767C5F3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8F3B9-1941-78ED-92D5-9F1ACDB01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DC78F1-4711-41E5-FEE9-48184F266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93370-B699-4F72-950E-110B25BD26D6}" type="datetime1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5A9C90-22D3-D8E8-CD03-FD08BD060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D33DC-F20E-59B5-A0A7-6B980DFE8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F0D3-21D0-400B-AE55-7BB5AAD3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151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0EB62-2E00-F867-BB54-090C103EB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BFE867-8F27-2E46-649D-B766F33BAE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C38EC-E9F8-F437-AF7F-F73D01BCD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74A4-E0F5-4DCE-B5ED-EBD7503483CA}" type="datetime1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5FBCC-77BB-8911-B79A-165048005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A17E4-A4A0-9368-F339-99BCA4A4F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F0D3-21D0-400B-AE55-7BB5AAD3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309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DB550-0E07-8338-A1F5-D9AEE1D7E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D4B12-171E-F838-AC50-4455DA0623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F43274-D745-5E4A-5613-9D9A27E62B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FB504A-A162-B851-9381-DC3AED856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437BC-A429-429F-A848-7DFDC8EF4B1D}" type="datetime1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68182F-9130-0C4E-5CB9-E6802E37B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43F296-9DD4-C905-6AE3-30E7C2213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F0D3-21D0-400B-AE55-7BB5AAD3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62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02492-A2D2-4DA6-8629-A2477397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04E17-821A-93FC-A73C-6742B4BCC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E6D1E-D574-F20C-14B6-09AA6314B8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D7B061-25B5-35C8-C4E2-A3F1643CA4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F812DC-9583-E437-EC73-2BC33EFB2A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255585-C7BD-2E83-D6AE-D723C3E5A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F59D4-F400-49A5-901A-81840DA50B89}" type="datetime1">
              <a:rPr lang="en-US" smtClean="0"/>
              <a:t>1/21/2026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94B535-95D6-A601-5204-6E5FC237F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55C7A0-F4ED-1ACF-C023-B5D95BF1F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F0D3-21D0-400B-AE55-7BB5AAD3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3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84D99-C98F-8C7C-65FF-995011899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C12A88-6E07-24B9-80D0-7B31491C6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B1026-371C-412D-8D1F-394EE851BEAC}" type="datetime1">
              <a:rPr lang="en-US" smtClean="0"/>
              <a:t>1/21/2026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CBB052-F01E-2BC1-8C42-AAAD7432B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C1261D-E139-5B13-8544-137289CE0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F0D3-21D0-400B-AE55-7BB5AAD3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477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741F19-B5D2-9C96-F0E3-8BDD4E743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B6F71-DD7D-49D0-9BD9-5AF43CE6F890}" type="datetime1">
              <a:rPr lang="en-US" smtClean="0"/>
              <a:t>1/21/2026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816D53-B07B-F4AC-B55F-4B4A9BA31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E6BC9-0C21-586F-2A3C-B712FB722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F0D3-21D0-400B-AE55-7BB5AAD3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444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0B220-D0BA-A45D-901D-240D72563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EC96B-AC19-E29B-B005-B82CB0545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FD0AF7-41CF-8BFB-C2BC-FBFDA95059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3B4064-2868-CEAB-1692-6C1ED210B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8D9CC-D200-487F-944A-863B74362C71}" type="datetime1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B93B1-A2E1-0F6D-D004-003B3CC34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53F0B4-8798-578E-529F-59BF82C8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F0D3-21D0-400B-AE55-7BB5AAD3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98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142AA-13C0-7ECA-8752-387073984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31C01C-6B8E-7036-E4BF-E09AD69BE5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5B673A-8B51-29DA-CCD5-7203E9929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CF01D7-5EB9-5F87-CEC9-31C4126F9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B04F-BC3C-4373-9F8C-F631E67950B1}" type="datetime1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B39DD5-E267-5462-8EC7-ACA89B66B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9E0D81-F5EB-97E7-6624-1695BE06A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F0D3-21D0-400B-AE55-7BB5AAD3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434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B1C07-A918-E6F2-BEC9-A3BD1A51A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66B970-59EC-5EBB-453A-B608B48D78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D9E174-76F9-2DA7-5AC1-2B7F2D720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E6F18-1F51-4CC1-A5AB-38A4872FDE54}" type="datetime1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056F7-1739-D769-6047-736B5441C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45E95-3FD5-DD72-3C79-F9518B27F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F0D3-21D0-400B-AE55-7BB5AAD3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899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0D223A-C3F9-C628-CA59-85E52F475B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9A21B6-30B9-2F22-BAAE-8FD60F762A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CAE9A-5D13-2146-F8F0-68BDE986C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E4108-F359-4200-B20B-20202BE484AE}" type="datetime1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2E9AC-3C7D-C807-9D13-10E14D408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953A3-3330-917D-14C8-F7756B479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F0D3-21D0-400B-AE55-7BB5AAD3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988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AB1AC-8077-5B34-0007-A787F83EE9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E0C495-3293-900B-F7DA-BD350A812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39875-2272-0A99-6E42-E51BC8B8E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D5EDF-5908-423D-84BB-B801AA7A0718}" type="datetime1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02B6C-2777-7CB8-B450-D330E09C8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338E0-F587-1683-3869-63CE6FF11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637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CE15C-D436-4A3C-90C0-D73A6438F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614AD-A04A-6854-EFA3-849F31CD3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78AC0-B742-EF7F-E9A1-F559BB2E4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1298D-B57F-4934-BFA3-32D7C97134DE}" type="datetime1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A0B2B-A2E2-74E1-65C7-2A26B70C6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2AF34-1A3F-AA2D-4597-9605054AD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645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DAA0C-8FD0-2B06-E57E-D8B002C42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A08932-C6E6-B72E-93A2-BC4AED6BB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05A17-D166-3975-0E1A-77720011D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04B83-3E53-4AB9-9A47-9B64934DE027}" type="datetime1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1377D-1849-9276-F225-AE89F396F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37A97-D8E2-8DBE-1088-5CE6CE0F4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7227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4C75D-BFC9-7B42-370A-55148CF20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3C5D6-5709-7193-91F2-CFB75938A2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DF2F13-9F81-6EB4-8E17-0F10971A9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19E1AE-4DF4-27E4-C936-07538DB02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0756E-F47C-40BE-AE83-B502AEF2EE59}" type="datetime1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24DF20-E03A-19A9-6831-C11006D4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B9CDA3-204C-B26E-59ED-B9AC2EB47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7178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D4B74-3D13-6202-E756-85256CE09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3D5EE8-EF52-5644-3602-B1120638F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E07B9F-41A5-843F-5195-5AE8C53E4B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0E7882-3782-CFC4-1322-4E4714FAA8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0C1F94-E97A-38B8-95A1-15D6743F32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BAABC3-AB49-0E4D-73B1-2583477FF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7D3D-024B-4A3C-9182-EB8E8DC1BB66}" type="datetime1">
              <a:rPr lang="en-US" smtClean="0"/>
              <a:t>1/21/2026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87BA8E-342E-E09A-2218-C21EB0190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0D62F3-DF31-5D08-8EEB-314DEEEC2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34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BF3F7-9C7C-0A5B-AA61-EEEF6B54E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D795F6-5E8B-48E5-652D-F87E9BE1F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300CC-7E94-44A8-BC5D-6C7EF8BEDCDB}" type="datetime1">
              <a:rPr lang="en-US" smtClean="0"/>
              <a:t>1/21/2026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3A8BF3-A9B0-3E13-720E-573504FCE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31BAC5-B75B-738B-94BB-DE81AF566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733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2D1285-5342-9B47-6F54-54A75C1A7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2D22C-A663-44FA-A982-4D06B6207F77}" type="datetime1">
              <a:rPr lang="en-US" smtClean="0"/>
              <a:t>1/21/2026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6AF422-7E33-363A-FEB8-6FD7BF8D0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1AD2E3-1F2A-E327-D39F-6C82EC3D1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298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AF82D-F1DF-4493-7ABB-19995C9E7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A9A1E-1E12-D272-5B3E-889701042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9BE221-2312-719E-61AC-060403003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D5A76D-828E-9026-255F-E6E878911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638B8-5675-4483-9A84-55D9AF658CD1}" type="datetime1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8474D4-7362-0128-D451-827DF89A0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382D3-C6B8-138E-BF00-C99E928F0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1600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7D25D-1F37-DB4A-5842-7C2AE75FF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2D7FC8-7752-DF40-863C-D21A976661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8F550-ADF5-AA3F-489C-3B31642C0C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24F3A4-265C-FD85-E86C-88DCFD1CA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2BED4-75C5-42E6-A658-F631491DA6AE}" type="datetime1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C132B8-BDED-5D78-ADB8-4400E6AE2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6CA6C-F786-7458-C2B3-7DE233BB8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097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20CAC-1508-4834-6A37-0FF1B8AEB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1EB91D-1F55-74FF-9066-608C682588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43769-112C-3219-13B1-AE81A6CB1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B0779-98C6-4056-8760-B0CA4B84ED0D}" type="datetime1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DF674-F82F-C396-77A6-0F63FC507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39E7F-892E-B7F5-D99C-EB9E70E29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3990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8BB75C-BF77-7140-1CD7-0AF3524A3B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3D3E99-8D3F-B921-2EE1-B78A3F24D2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92C47-E147-40BC-913A-8ADA488E7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F487-DF61-4098-B73F-87ACC4F4748C}" type="datetime1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F29C8-797C-C8FD-BEA6-5AE0D83D5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67A127-4E01-FFFF-D77D-C11766719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0302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with Logos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172" y="2261458"/>
            <a:ext cx="11288268" cy="1225296"/>
          </a:xfrm>
        </p:spPr>
        <p:txBody>
          <a:bodyPr tIns="0" anchor="b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3247" y="4528325"/>
            <a:ext cx="3493008" cy="878908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853EC3-4623-66BE-4CE6-91C1EA38367B}"/>
              </a:ext>
            </a:extLst>
          </p:cNvPr>
          <p:cNvSpPr/>
          <p:nvPr userDrawn="1"/>
        </p:nvSpPr>
        <p:spPr>
          <a:xfrm>
            <a:off x="-156144" y="3526404"/>
            <a:ext cx="5385816" cy="3407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DF6CD8-67A8-EC42-243A-C05766A7D43C}"/>
              </a:ext>
            </a:extLst>
          </p:cNvPr>
          <p:cNvSpPr/>
          <p:nvPr userDrawn="1"/>
        </p:nvSpPr>
        <p:spPr>
          <a:xfrm>
            <a:off x="-156144" y="3968679"/>
            <a:ext cx="5385816" cy="3407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240DFB-FE14-B4EE-80DD-78EF973141E3}"/>
              </a:ext>
            </a:extLst>
          </p:cNvPr>
          <p:cNvSpPr/>
          <p:nvPr userDrawn="1"/>
        </p:nvSpPr>
        <p:spPr>
          <a:xfrm>
            <a:off x="-156144" y="3865410"/>
            <a:ext cx="5385816" cy="1117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pic>
        <p:nvPicPr>
          <p:cNvPr id="5" name="Picture 4" descr="Several logos of different types of companies&#10;&#10;Description automatically generated with medium confidence">
            <a:extLst>
              <a:ext uri="{FF2B5EF4-FFF2-40B4-BE49-F238E27FC236}">
                <a16:creationId xmlns:a16="http://schemas.microsoft.com/office/drawing/2014/main" id="{3D9FE5ED-0C62-1AD3-4FCD-6A03E0723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87689" y="3782610"/>
            <a:ext cx="4197589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2665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F2C6-B050-3F8F-4CA7-31E9130CA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31" y="3375606"/>
            <a:ext cx="10671048" cy="7680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C4D173A-E436-CC97-7B08-83B8EFC48FD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53255" y="4490828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CE6FA77-868E-CDDD-7346-BD9DA8E4FA58}"/>
              </a:ext>
            </a:extLst>
          </p:cNvPr>
          <p:cNvCxnSpPr/>
          <p:nvPr userDrawn="1"/>
        </p:nvCxnSpPr>
        <p:spPr>
          <a:xfrm>
            <a:off x="991961" y="4343727"/>
            <a:ext cx="10091057" cy="0"/>
          </a:xfrm>
          <a:prstGeom prst="line">
            <a:avLst/>
          </a:prstGeom>
          <a:ln>
            <a:solidFill>
              <a:srgbClr val="535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15818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no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172" y="2261458"/>
            <a:ext cx="11288268" cy="1225296"/>
          </a:xfrm>
        </p:spPr>
        <p:txBody>
          <a:bodyPr tIns="0" anchor="b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7672" y="4538942"/>
            <a:ext cx="3493008" cy="878908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853EC3-4623-66BE-4CE6-91C1EA38367B}"/>
              </a:ext>
            </a:extLst>
          </p:cNvPr>
          <p:cNvSpPr/>
          <p:nvPr userDrawn="1"/>
        </p:nvSpPr>
        <p:spPr>
          <a:xfrm>
            <a:off x="0" y="3526404"/>
            <a:ext cx="5229672" cy="3407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DF6CD8-67A8-EC42-243A-C05766A7D43C}"/>
              </a:ext>
            </a:extLst>
          </p:cNvPr>
          <p:cNvSpPr/>
          <p:nvPr userDrawn="1"/>
        </p:nvSpPr>
        <p:spPr>
          <a:xfrm>
            <a:off x="0" y="3968679"/>
            <a:ext cx="5229672" cy="34070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240DFB-FE14-B4EE-80DD-78EF973141E3}"/>
              </a:ext>
            </a:extLst>
          </p:cNvPr>
          <p:cNvSpPr/>
          <p:nvPr userDrawn="1"/>
        </p:nvSpPr>
        <p:spPr>
          <a:xfrm>
            <a:off x="0" y="3865410"/>
            <a:ext cx="5229672" cy="1117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</p:spTree>
    <p:extLst>
      <p:ext uri="{BB962C8B-B14F-4D97-AF65-F5344CB8AC3E}">
        <p14:creationId xmlns:p14="http://schemas.microsoft.com/office/powerpoint/2010/main" val="30898308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4CBDE4B-3382-2640-FFAA-9B4366332AC9}"/>
              </a:ext>
            </a:extLst>
          </p:cNvPr>
          <p:cNvSpPr/>
          <p:nvPr userDrawn="1"/>
        </p:nvSpPr>
        <p:spPr>
          <a:xfrm>
            <a:off x="0" y="1913570"/>
            <a:ext cx="12192000" cy="31792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7759" y="3342714"/>
            <a:ext cx="11691366" cy="751999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91109" y="4234796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86199C-BAB1-1D17-3D77-FE1943D2FF6C}"/>
              </a:ext>
            </a:extLst>
          </p:cNvPr>
          <p:cNvSpPr/>
          <p:nvPr userDrawn="1"/>
        </p:nvSpPr>
        <p:spPr>
          <a:xfrm>
            <a:off x="0" y="5424998"/>
            <a:ext cx="5385816" cy="3407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57DEAD-3056-1401-6D6D-78080FD0E10E}"/>
              </a:ext>
            </a:extLst>
          </p:cNvPr>
          <p:cNvSpPr/>
          <p:nvPr userDrawn="1"/>
        </p:nvSpPr>
        <p:spPr>
          <a:xfrm>
            <a:off x="0" y="5867273"/>
            <a:ext cx="5385816" cy="3407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2C5445-F9FA-890D-CFF3-B0E1CB563259}"/>
              </a:ext>
            </a:extLst>
          </p:cNvPr>
          <p:cNvSpPr/>
          <p:nvPr userDrawn="1"/>
        </p:nvSpPr>
        <p:spPr>
          <a:xfrm>
            <a:off x="0" y="5764004"/>
            <a:ext cx="5385816" cy="1117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EDFE32-5681-34EE-F367-89DB38D95B21}"/>
              </a:ext>
            </a:extLst>
          </p:cNvPr>
          <p:cNvSpPr/>
          <p:nvPr userDrawn="1"/>
        </p:nvSpPr>
        <p:spPr>
          <a:xfrm>
            <a:off x="6806184" y="791586"/>
            <a:ext cx="5385816" cy="3407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11EC05-C673-6D2E-7A19-44FC13D6E6E7}"/>
              </a:ext>
            </a:extLst>
          </p:cNvPr>
          <p:cNvSpPr/>
          <p:nvPr userDrawn="1"/>
        </p:nvSpPr>
        <p:spPr>
          <a:xfrm>
            <a:off x="6806184" y="1233861"/>
            <a:ext cx="5385816" cy="3407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D469EA-A9BF-C5B9-849B-94B3A37F740D}"/>
              </a:ext>
            </a:extLst>
          </p:cNvPr>
          <p:cNvSpPr/>
          <p:nvPr userDrawn="1"/>
        </p:nvSpPr>
        <p:spPr>
          <a:xfrm>
            <a:off x="6806184" y="1130592"/>
            <a:ext cx="5385816" cy="1117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</p:spTree>
    <p:extLst>
      <p:ext uri="{BB962C8B-B14F-4D97-AF65-F5344CB8AC3E}">
        <p14:creationId xmlns:p14="http://schemas.microsoft.com/office/powerpoint/2010/main" val="16747684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347472">
              <a:lnSpc>
                <a:spcPct val="150000"/>
              </a:lnSpc>
              <a:spcBef>
                <a:spcPts val="0"/>
              </a:spcBef>
              <a:defRPr sz="2000">
                <a:solidFill>
                  <a:schemeClr val="tx2"/>
                </a:solidFill>
              </a:defRPr>
            </a:lvl2pPr>
            <a:lvl3pPr marL="685800">
              <a:lnSpc>
                <a:spcPct val="150000"/>
              </a:lnSpc>
              <a:spcBef>
                <a:spcPts val="0"/>
              </a:spcBef>
              <a:defRPr sz="1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6CF25E-A7D7-2ABD-BB4F-0CB0626CF1C7}"/>
              </a:ext>
            </a:extLst>
          </p:cNvPr>
          <p:cNvSpPr/>
          <p:nvPr userDrawn="1"/>
        </p:nvSpPr>
        <p:spPr>
          <a:xfrm>
            <a:off x="7193280" y="-71120"/>
            <a:ext cx="4998720" cy="69291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</p:spTree>
    <p:extLst>
      <p:ext uri="{BB962C8B-B14F-4D97-AF65-F5344CB8AC3E}">
        <p14:creationId xmlns:p14="http://schemas.microsoft.com/office/powerpoint/2010/main" val="2173282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387088" y="2276856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387088" y="3222752"/>
            <a:ext cx="6766560" cy="2700528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  <a:lvl2pPr>
              <a:defRPr sz="1500">
                <a:solidFill>
                  <a:schemeClr val="tx2"/>
                </a:solidFill>
              </a:defRPr>
            </a:lvl2pPr>
            <a:lvl3pPr>
              <a:defRPr sz="1500">
                <a:solidFill>
                  <a:schemeClr val="tx2"/>
                </a:solidFill>
              </a:defRPr>
            </a:lvl3pPr>
            <a:lvl4pPr>
              <a:defRPr sz="1500">
                <a:solidFill>
                  <a:schemeClr val="tx2"/>
                </a:solidFill>
              </a:defRPr>
            </a:lvl4pPr>
            <a:lvl5pPr>
              <a:defRPr sz="15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A85D42-6430-D83D-2AF2-D40187306607}"/>
              </a:ext>
            </a:extLst>
          </p:cNvPr>
          <p:cNvSpPr/>
          <p:nvPr userDrawn="1"/>
        </p:nvSpPr>
        <p:spPr>
          <a:xfrm>
            <a:off x="0" y="-71120"/>
            <a:ext cx="4168648" cy="69291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</p:spTree>
    <p:extLst>
      <p:ext uri="{BB962C8B-B14F-4D97-AF65-F5344CB8AC3E}">
        <p14:creationId xmlns:p14="http://schemas.microsoft.com/office/powerpoint/2010/main" val="40586562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(no logo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7917724" cy="41148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17772" y="2877312"/>
            <a:ext cx="7877592" cy="3747008"/>
          </a:xfrm>
        </p:spPr>
        <p:txBody>
          <a:bodyPr lIns="45720" rIns="45720" bIns="45720">
            <a:normAutofit/>
          </a:bodyPr>
          <a:lstStyle>
            <a:lvl1pPr>
              <a:defRPr sz="1500">
                <a:solidFill>
                  <a:schemeClr val="tx2"/>
                </a:solidFill>
              </a:defRPr>
            </a:lvl1pPr>
            <a:lvl2pPr>
              <a:defRPr sz="1300">
                <a:solidFill>
                  <a:schemeClr val="tx2"/>
                </a:solidFill>
              </a:defRPr>
            </a:lvl2pPr>
            <a:lvl3pPr>
              <a:defRPr sz="1200">
                <a:solidFill>
                  <a:schemeClr val="tx2"/>
                </a:solidFill>
              </a:defRPr>
            </a:lvl3pPr>
            <a:lvl4pPr>
              <a:defRPr sz="12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2701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3688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400">
                <a:solidFill>
                  <a:schemeClr val="tx2"/>
                </a:solidFill>
              </a:defRPr>
            </a:lvl3pPr>
            <a:lvl4pPr>
              <a:defRPr sz="12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6995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" name="Text Placeholder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32" name="Image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sp>
        <p:nvSpPr>
          <p:cNvPr id="33" name="Image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3528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738880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359152"/>
          </a:xfrm>
          <a:noFill/>
        </p:spPr>
        <p:txBody>
          <a:bodyPr lIns="91440" rIns="91440" anchor="t">
            <a:norm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738880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359152"/>
          </a:xfrm>
          <a:noFill/>
        </p:spPr>
        <p:txBody>
          <a:bodyPr lIns="91440" rIns="91440" anchor="t">
            <a:norm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738880"/>
          </a:xfrm>
          <a:noFill/>
          <a:ln w="12700">
            <a:solidFill>
              <a:schemeClr val="accent4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359152"/>
          </a:xfrm>
          <a:noFill/>
        </p:spPr>
        <p:txBody>
          <a:bodyPr lIns="91440" rIns="91440" anchor="t">
            <a:norm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4983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anchor="b" anchorCtr="0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604358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7048" y="1975104"/>
            <a:ext cx="4169664" cy="667512"/>
          </a:xfrm>
        </p:spPr>
        <p:txBody>
          <a:bodyPr tIns="0" anchor="b" anchorCtr="0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5336" y="2846832"/>
            <a:ext cx="4169664" cy="1166368"/>
          </a:xfrm>
        </p:spPr>
        <p:txBody>
          <a:bodyPr lIns="91440" tIns="0" rIns="91440" bIns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Enter contact information here</a:t>
            </a: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rgbClr val="0F6FC6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Picture 3" descr="Several logos of different types of companies&#10;&#10;Description automatically generated with medium confidence">
            <a:extLst>
              <a:ext uri="{FF2B5EF4-FFF2-40B4-BE49-F238E27FC236}">
                <a16:creationId xmlns:a16="http://schemas.microsoft.com/office/drawing/2014/main" id="{9DC9D82A-DEF4-34D5-121B-ADFE44270E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63783" y="4101659"/>
            <a:ext cx="4197589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1136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57881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7268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697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977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38F5F-12AE-343E-A7C4-C027C9DC5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B6D8C-35E5-D292-6922-B9027F66C9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82F35C-4F03-105F-4924-51473E2EBC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B8A544-2673-90A8-F58F-C3764B765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242BB-CCCF-5F1C-A5DE-37A05CEE6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7FA2AE-B21B-514C-6F6A-10235E5B1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39305-E3C9-4B3C-B3AE-D7A42EA92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4684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Quote or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C41B6-0CA5-F942-B270-37C23D0B1A11}" type="datetime1">
              <a:rPr lang="en-US" smtClean="0"/>
              <a:t>1/21/2026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8DB1B5-0F2F-E64A-83A1-4F7FB40270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38362" y="1434306"/>
            <a:ext cx="7915275" cy="39893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4216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Horizontal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27910-B53E-C727-0F70-5C2ACF8B3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A landscape with a city and mountains&#10;&#10;Description automatically generated">
            <a:extLst>
              <a:ext uri="{FF2B5EF4-FFF2-40B4-BE49-F238E27FC236}">
                <a16:creationId xmlns:a16="http://schemas.microsoft.com/office/drawing/2014/main" id="{D3E16F66-4DF7-268C-C766-49A081DD78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</a:blip>
          <a:srcRect b="8932"/>
          <a:stretch/>
        </p:blipFill>
        <p:spPr>
          <a:xfrm>
            <a:off x="0" y="2119407"/>
            <a:ext cx="12192000" cy="4738593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CC7744C-0C3E-75EB-8F01-FF3034D6A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931" y="2223909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rgbClr val="66666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A white logo with a person in the middle&#10;&#10;Description automatically generated">
            <a:extLst>
              <a:ext uri="{FF2B5EF4-FFF2-40B4-BE49-F238E27FC236}">
                <a16:creationId xmlns:a16="http://schemas.microsoft.com/office/drawing/2014/main" id="{9901E49A-A3EE-F6EE-B5FE-F7808D1D96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69625" y="5994400"/>
            <a:ext cx="864007" cy="62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2264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67A199-A5D8-F532-C4F0-E93F985E9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4A8B64-3A59-964E-F596-62735FBB4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5280C9-157E-9AF9-B4DD-C141839CBF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D74857-FBBB-EC43-CC6A-CB70D43720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 descr="Logo&#10;&#10;Description automatically generated with low confidence">
            <a:extLst>
              <a:ext uri="{FF2B5EF4-FFF2-40B4-BE49-F238E27FC236}">
                <a16:creationId xmlns:a16="http://schemas.microsoft.com/office/drawing/2014/main" id="{FBD78533-BBED-4E01-FA9C-6BAE0EF6C3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7" t="13052" b="14576"/>
          <a:stretch/>
        </p:blipFill>
        <p:spPr>
          <a:xfrm rot="5400000">
            <a:off x="5117944" y="-5116294"/>
            <a:ext cx="1956117" cy="121920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027A27-E506-C788-85F4-68886D2A8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77" y="-191709"/>
            <a:ext cx="10515600" cy="1325563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A blue and green logo&#10;&#10;Description automatically generated">
            <a:extLst>
              <a:ext uri="{FF2B5EF4-FFF2-40B4-BE49-F238E27FC236}">
                <a16:creationId xmlns:a16="http://schemas.microsoft.com/office/drawing/2014/main" id="{23742817-F3DA-F1E0-CCE6-0E2496300C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3943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Horizont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27910-B53E-C727-0F70-5C2ACF8B3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CC7744C-0C3E-75EB-8F01-FF3034D6A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930" y="2092300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rgbClr val="66666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cartoon of a village&#10;&#10;Description automatically generated">
            <a:extLst>
              <a:ext uri="{FF2B5EF4-FFF2-40B4-BE49-F238E27FC236}">
                <a16:creationId xmlns:a16="http://schemas.microsoft.com/office/drawing/2014/main" id="{3B10FDAF-186B-0977-96B9-26C2483AA4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</a:blip>
          <a:srcRect b="15364"/>
          <a:stretch/>
        </p:blipFill>
        <p:spPr>
          <a:xfrm>
            <a:off x="2790" y="3586845"/>
            <a:ext cx="12243881" cy="3271155"/>
          </a:xfrm>
          <a:prstGeom prst="rect">
            <a:avLst/>
          </a:prstGeom>
        </p:spPr>
      </p:pic>
      <p:pic>
        <p:nvPicPr>
          <p:cNvPr id="3" name="Picture 2" descr="A white logo with a person in the middle&#10;&#10;Description automatically generated">
            <a:extLst>
              <a:ext uri="{FF2B5EF4-FFF2-40B4-BE49-F238E27FC236}">
                <a16:creationId xmlns:a16="http://schemas.microsoft.com/office/drawing/2014/main" id="{3A54A942-668D-3417-6F52-99FE399413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69625" y="5994400"/>
            <a:ext cx="864007" cy="62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88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ndscape with a city and mountains&#10;&#10;Description automatically generated">
            <a:extLst>
              <a:ext uri="{FF2B5EF4-FFF2-40B4-BE49-F238E27FC236}">
                <a16:creationId xmlns:a16="http://schemas.microsoft.com/office/drawing/2014/main" id="{7BC8BD13-74F4-E1C2-E4B9-8AE23D0179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</a:blip>
          <a:srcRect b="8932"/>
          <a:stretch/>
        </p:blipFill>
        <p:spPr>
          <a:xfrm>
            <a:off x="0" y="2119407"/>
            <a:ext cx="12192000" cy="473859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156C4DA-EA5A-1CD9-417C-934A92721B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942" y="2309556"/>
            <a:ext cx="10296041" cy="995766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4A68B17-2D78-1BF7-A44F-9CC2DB7ED0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6942" y="3495471"/>
            <a:ext cx="9144000" cy="756195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 descr="A blue and green logo&#10;&#10;Description automatically generated">
            <a:extLst>
              <a:ext uri="{FF2B5EF4-FFF2-40B4-BE49-F238E27FC236}">
                <a16:creationId xmlns:a16="http://schemas.microsoft.com/office/drawing/2014/main" id="{34EDDE14-F8C3-18BF-505A-5C1EE04BBF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3248" y="382977"/>
            <a:ext cx="1985562" cy="142861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CF3B444-62AB-7217-EBA8-3F28F2FA6FD7}"/>
              </a:ext>
            </a:extLst>
          </p:cNvPr>
          <p:cNvSpPr txBox="1">
            <a:spLocks/>
          </p:cNvSpPr>
          <p:nvPr userDrawn="1"/>
        </p:nvSpPr>
        <p:spPr>
          <a:xfrm>
            <a:off x="4619794" y="6408710"/>
            <a:ext cx="7588468" cy="4492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program is made possible under a cooperative agreement with US EPA</a:t>
            </a:r>
            <a:r>
              <a:rPr lang="en-US" sz="1600" i="1">
                <a:solidFill>
                  <a:schemeClr val="bg1"/>
                </a:solidFill>
                <a:latin typeface="Montserrat" pitchFamily="2" charset="77"/>
              </a:rPr>
              <a:t>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065023F-E1F9-32DC-DC1B-034B93C178C5}"/>
              </a:ext>
            </a:extLst>
          </p:cNvPr>
          <p:cNvSpPr txBox="1">
            <a:spLocks/>
          </p:cNvSpPr>
          <p:nvPr userDrawn="1"/>
        </p:nvSpPr>
        <p:spPr>
          <a:xfrm>
            <a:off x="200691" y="6408710"/>
            <a:ext cx="2710676" cy="4492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www.efcnetwork.org</a:t>
            </a:r>
          </a:p>
        </p:txBody>
      </p:sp>
    </p:spTree>
    <p:extLst>
      <p:ext uri="{BB962C8B-B14F-4D97-AF65-F5344CB8AC3E}">
        <p14:creationId xmlns:p14="http://schemas.microsoft.com/office/powerpoint/2010/main" val="28266728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359F4509-D51B-F277-4724-89DFB5351A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7" t="13052" b="14576"/>
          <a:stretch/>
        </p:blipFill>
        <p:spPr>
          <a:xfrm rot="5400000">
            <a:off x="5117941" y="-5117941"/>
            <a:ext cx="1956117" cy="121920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9B3F40-888B-A351-0E7D-6297F9964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43" y="0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F8EF7-84EE-593B-9926-705149627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56119"/>
            <a:ext cx="10515600" cy="4351338"/>
          </a:xfrm>
        </p:spPr>
        <p:txBody>
          <a:bodyPr/>
          <a:lstStyle>
            <a:lvl1pPr>
              <a:defRPr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 descr="A blue and green logo&#10;&#10;Description automatically generated">
            <a:extLst>
              <a:ext uri="{FF2B5EF4-FFF2-40B4-BE49-F238E27FC236}">
                <a16:creationId xmlns:a16="http://schemas.microsoft.com/office/drawing/2014/main" id="{F7580EEA-2D7C-14C0-C245-BAA0EDB8AF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1721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B3F40-888B-A351-0E7D-6297F9964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305" y="0"/>
            <a:ext cx="10515600" cy="1325563"/>
          </a:xfrm>
        </p:spPr>
        <p:txBody>
          <a:bodyPr/>
          <a:lstStyle>
            <a:lvl1pPr>
              <a:defRPr>
                <a:solidFill>
                  <a:srgbClr val="004190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F8EF7-84EE-593B-9926-705149627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33928"/>
            <a:ext cx="10515600" cy="4673529"/>
          </a:xfrm>
        </p:spPr>
        <p:txBody>
          <a:bodyPr/>
          <a:lstStyle>
            <a:lvl1pPr>
              <a:defRPr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 descr="A blue and green logo&#10;&#10;Description automatically generated">
            <a:extLst>
              <a:ext uri="{FF2B5EF4-FFF2-40B4-BE49-F238E27FC236}">
                <a16:creationId xmlns:a16="http://schemas.microsoft.com/office/drawing/2014/main" id="{856016C0-4187-D330-32D4-D75243497E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3337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0041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1B366-76AE-C6BD-98EB-3BBDEB93F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3751"/>
            <a:ext cx="10515600" cy="2852737"/>
          </a:xfrm>
        </p:spPr>
        <p:txBody>
          <a:bodyPr anchor="b"/>
          <a:lstStyle>
            <a:lvl1pPr>
              <a:defRPr sz="60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897BF-C571-E788-B2C2-395E77D94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227880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white logo with a person in the middle&#10;&#10;Description automatically generated">
            <a:extLst>
              <a:ext uri="{FF2B5EF4-FFF2-40B4-BE49-F238E27FC236}">
                <a16:creationId xmlns:a16="http://schemas.microsoft.com/office/drawing/2014/main" id="{7B64DE3D-CA00-7EC7-B097-F1031B9BF2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9625" y="5994400"/>
            <a:ext cx="864007" cy="62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1208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6FEC3A8-005A-8518-34C9-4C89FA14F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116080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rgbClr val="66666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8A17A0D-3743-96FC-1067-BB75452DD2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558701"/>
            <a:ext cx="10515599" cy="2387600"/>
          </a:xfrm>
        </p:spPr>
        <p:txBody>
          <a:bodyPr anchor="b"/>
          <a:lstStyle>
            <a:lvl1pPr algn="l">
              <a:defRPr sz="6000" b="1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 descr="A blue and green logo&#10;&#10;Description automatically generated">
            <a:extLst>
              <a:ext uri="{FF2B5EF4-FFF2-40B4-BE49-F238E27FC236}">
                <a16:creationId xmlns:a16="http://schemas.microsoft.com/office/drawing/2014/main" id="{8B1D341D-1171-4F07-2176-69700DC19E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1791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7B574-AD3C-584C-6491-8CEA35504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44" y="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5446E-D19E-E1E3-6999-0819A916E3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5861" y="1325563"/>
            <a:ext cx="5343939" cy="485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6FAF1B-A212-D81D-A564-F4917A9E09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325563"/>
            <a:ext cx="5257800" cy="485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 descr="A blue and green logo&#10;&#10;Description automatically generated">
            <a:extLst>
              <a:ext uri="{FF2B5EF4-FFF2-40B4-BE49-F238E27FC236}">
                <a16:creationId xmlns:a16="http://schemas.microsoft.com/office/drawing/2014/main" id="{20FC17E6-18FE-D9D8-95C4-8C8678F0A0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4460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 with low confidence">
            <a:extLst>
              <a:ext uri="{FF2B5EF4-FFF2-40B4-BE49-F238E27FC236}">
                <a16:creationId xmlns:a16="http://schemas.microsoft.com/office/drawing/2014/main" id="{B4253E7F-FADE-16C6-0522-55CEAB3997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7" t="13052" b="14576"/>
          <a:stretch/>
        </p:blipFill>
        <p:spPr>
          <a:xfrm rot="5400000">
            <a:off x="5117944" y="-5116294"/>
            <a:ext cx="1956117" cy="121920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47B574-AD3C-584C-6491-8CEA35504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77" y="-194872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5446E-D19E-E1E3-6999-0819A916E3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5861" y="2008682"/>
            <a:ext cx="5343939" cy="4168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6FAF1B-A212-D81D-A564-F4917A9E09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008682"/>
            <a:ext cx="5257800" cy="4168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 descr="A blue and green logo&#10;&#10;Description automatically generated">
            <a:extLst>
              <a:ext uri="{FF2B5EF4-FFF2-40B4-BE49-F238E27FC236}">
                <a16:creationId xmlns:a16="http://schemas.microsoft.com/office/drawing/2014/main" id="{D69A026B-1BCA-38ED-8AF3-E538D6F2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3281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67A199-A5D8-F532-C4F0-E93F985E9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4A8B64-3A59-964E-F596-62735FBB4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5280C9-157E-9AF9-B4DD-C141839CBF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D74857-FBBB-EC43-CC6A-CB70D43720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 descr="Logo&#10;&#10;Description automatically generated with low confidence">
            <a:extLst>
              <a:ext uri="{FF2B5EF4-FFF2-40B4-BE49-F238E27FC236}">
                <a16:creationId xmlns:a16="http://schemas.microsoft.com/office/drawing/2014/main" id="{FBD78533-BBED-4E01-FA9C-6BAE0EF6C3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7" t="13052" b="14576"/>
          <a:stretch/>
        </p:blipFill>
        <p:spPr>
          <a:xfrm rot="5400000">
            <a:off x="5117944" y="-5116294"/>
            <a:ext cx="1956117" cy="121920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027A27-E506-C788-85F4-68886D2A8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77" y="-191709"/>
            <a:ext cx="10515600" cy="1325563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A blue and green logo&#10;&#10;Description automatically generated">
            <a:extLst>
              <a:ext uri="{FF2B5EF4-FFF2-40B4-BE49-F238E27FC236}">
                <a16:creationId xmlns:a16="http://schemas.microsoft.com/office/drawing/2014/main" id="{23742817-F3DA-F1E0-CCE6-0E2496300C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582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bg>
      <p:bgPr>
        <a:solidFill>
          <a:srgbClr val="0041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67A199-A5D8-F532-C4F0-E93F985E9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8213" y="1356127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4A8B64-3A59-964E-F596-62735FBB4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2811" y="2311801"/>
            <a:ext cx="5157787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5280C9-157E-9AF9-B4DD-C141839CBF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8399" y="1356127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D74857-FBBB-EC43-CC6A-CB70D43720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8399" y="2295926"/>
            <a:ext cx="5183188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643A92B-146F-696C-561D-880AC0D09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89" y="-101198"/>
            <a:ext cx="10515600" cy="1325563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 descr="A white logo with a person in the middle&#10;&#10;Description automatically generated">
            <a:extLst>
              <a:ext uri="{FF2B5EF4-FFF2-40B4-BE49-F238E27FC236}">
                <a16:creationId xmlns:a16="http://schemas.microsoft.com/office/drawing/2014/main" id="{65CC1688-598B-C576-9D52-CADD3A50A2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9625" y="5994400"/>
            <a:ext cx="864007" cy="62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409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 with low confidence">
            <a:extLst>
              <a:ext uri="{FF2B5EF4-FFF2-40B4-BE49-F238E27FC236}">
                <a16:creationId xmlns:a16="http://schemas.microsoft.com/office/drawing/2014/main" id="{AA11B16A-0B80-0E60-A999-38D35C9A13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7" t="13052" b="14576"/>
          <a:stretch/>
        </p:blipFill>
        <p:spPr>
          <a:xfrm rot="5400000">
            <a:off x="5117944" y="-5117942"/>
            <a:ext cx="1956117" cy="1219200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47B9550-4E56-A0ED-667D-F21A428F4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77" y="-191709"/>
            <a:ext cx="10515600" cy="1325563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 descr="A blue and green logo&#10;&#10;Description automatically generated">
            <a:extLst>
              <a:ext uri="{FF2B5EF4-FFF2-40B4-BE49-F238E27FC236}">
                <a16:creationId xmlns:a16="http://schemas.microsoft.com/office/drawing/2014/main" id="{4FF29EA4-55B2-3C5C-4EFF-A3E7CFC12B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5778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D6F4E-B3D8-BEB0-A313-1451E7041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66" y="283622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A blue and green logo&#10;&#10;Description automatically generated">
            <a:extLst>
              <a:ext uri="{FF2B5EF4-FFF2-40B4-BE49-F238E27FC236}">
                <a16:creationId xmlns:a16="http://schemas.microsoft.com/office/drawing/2014/main" id="{13510A3A-1CC2-97B4-8828-76EFB48F1F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0728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85908-0594-5449-58E8-07050DD31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A white logo with a person in the middle&#10;&#10;Description automatically generated">
            <a:extLst>
              <a:ext uri="{FF2B5EF4-FFF2-40B4-BE49-F238E27FC236}">
                <a16:creationId xmlns:a16="http://schemas.microsoft.com/office/drawing/2014/main" id="{638E1F0E-57C9-BCE3-14A8-5AD1D73045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9625" y="5994400"/>
            <a:ext cx="864007" cy="62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158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91CC-AB56-F9BA-CBB8-80134559A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257175"/>
            <a:ext cx="3932237" cy="1600200"/>
          </a:xfrm>
        </p:spPr>
        <p:txBody>
          <a:bodyPr anchor="b"/>
          <a:lstStyle>
            <a:lvl1pPr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EB1D9A-2D18-3AD0-81CE-284D2DFE26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46005-9878-908D-447A-7DAD19075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66666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blue and green logo&#10;&#10;Description automatically generated">
            <a:extLst>
              <a:ext uri="{FF2B5EF4-FFF2-40B4-BE49-F238E27FC236}">
                <a16:creationId xmlns:a16="http://schemas.microsoft.com/office/drawing/2014/main" id="{39B8AEAA-A755-31F1-8AC0-D236BC88E3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6281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rgbClr val="0041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66005-1015-E2B7-C316-65B10D0CA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00" y="187325"/>
            <a:ext cx="3932237" cy="1600200"/>
          </a:xfrm>
        </p:spPr>
        <p:txBody>
          <a:bodyPr anchor="b"/>
          <a:lstStyle>
            <a:lvl1pPr>
              <a:defRPr sz="32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53B261-BC1D-7038-F5A6-968C1F585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 baseline="0">
                <a:solidFill>
                  <a:schemeClr val="bg1"/>
                </a:solidFill>
              </a:defRPr>
            </a:lvl1pPr>
            <a:lvl2pPr>
              <a:defRPr sz="2800" baseline="0">
                <a:solidFill>
                  <a:schemeClr val="bg1"/>
                </a:solidFill>
              </a:defRPr>
            </a:lvl2pPr>
            <a:lvl3pPr>
              <a:defRPr sz="2400" baseline="0">
                <a:solidFill>
                  <a:schemeClr val="bg1"/>
                </a:solidFill>
              </a:defRPr>
            </a:lvl3pPr>
            <a:lvl4pPr>
              <a:defRPr sz="2000" baseline="0">
                <a:solidFill>
                  <a:schemeClr val="bg1"/>
                </a:solidFill>
              </a:defRPr>
            </a:lvl4pPr>
            <a:lvl5pPr>
              <a:defRPr sz="2000" baseline="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6ACE6-BA9D-D4A8-4C8A-E853BFBEFF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white logo with a person in the middle&#10;&#10;Description automatically generated">
            <a:extLst>
              <a:ext uri="{FF2B5EF4-FFF2-40B4-BE49-F238E27FC236}">
                <a16:creationId xmlns:a16="http://schemas.microsoft.com/office/drawing/2014/main" id="{2EF7CC0B-C595-738A-02F7-571D1C3E0E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9625" y="5994400"/>
            <a:ext cx="864007" cy="62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44979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Horizont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27910-B53E-C727-0F70-5C2ACF8B3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CC7744C-0C3E-75EB-8F01-FF3034D6A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930" y="2092300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rgbClr val="66666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cartoon of a village&#10;&#10;Description automatically generated">
            <a:extLst>
              <a:ext uri="{FF2B5EF4-FFF2-40B4-BE49-F238E27FC236}">
                <a16:creationId xmlns:a16="http://schemas.microsoft.com/office/drawing/2014/main" id="{3B10FDAF-186B-0977-96B9-26C2483AA4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</a:blip>
          <a:srcRect b="15364"/>
          <a:stretch/>
        </p:blipFill>
        <p:spPr>
          <a:xfrm>
            <a:off x="2790" y="3586845"/>
            <a:ext cx="12243881" cy="3271155"/>
          </a:xfrm>
          <a:prstGeom prst="rect">
            <a:avLst/>
          </a:prstGeom>
        </p:spPr>
      </p:pic>
      <p:pic>
        <p:nvPicPr>
          <p:cNvPr id="3" name="Picture 2" descr="A white logo with a person in the middle&#10;&#10;Description automatically generated">
            <a:extLst>
              <a:ext uri="{FF2B5EF4-FFF2-40B4-BE49-F238E27FC236}">
                <a16:creationId xmlns:a16="http://schemas.microsoft.com/office/drawing/2014/main" id="{3A54A942-668D-3417-6F52-99FE399413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69625" y="5994400"/>
            <a:ext cx="864007" cy="62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9486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Horizontal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27910-B53E-C727-0F70-5C2ACF8B3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A landscape with a city and mountains&#10;&#10;Description automatically generated">
            <a:extLst>
              <a:ext uri="{FF2B5EF4-FFF2-40B4-BE49-F238E27FC236}">
                <a16:creationId xmlns:a16="http://schemas.microsoft.com/office/drawing/2014/main" id="{D3E16F66-4DF7-268C-C766-49A081DD78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</a:blip>
          <a:srcRect b="8932"/>
          <a:stretch/>
        </p:blipFill>
        <p:spPr>
          <a:xfrm>
            <a:off x="0" y="2119407"/>
            <a:ext cx="12192000" cy="4738593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CC7744C-0C3E-75EB-8F01-FF3034D6A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931" y="2223909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rgbClr val="66666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A white logo with a person in the middle&#10;&#10;Description automatically generated">
            <a:extLst>
              <a:ext uri="{FF2B5EF4-FFF2-40B4-BE49-F238E27FC236}">
                <a16:creationId xmlns:a16="http://schemas.microsoft.com/office/drawing/2014/main" id="{9901E49A-A3EE-F6EE-B5FE-F7808D1D96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69625" y="5994400"/>
            <a:ext cx="864007" cy="62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57270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green logo&#10;&#10;Description automatically generated">
            <a:extLst>
              <a:ext uri="{FF2B5EF4-FFF2-40B4-BE49-F238E27FC236}">
                <a16:creationId xmlns:a16="http://schemas.microsoft.com/office/drawing/2014/main" id="{E112BECF-D8C0-4660-FE10-6EFC7A8B56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856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1_Title Only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33765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3688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2800">
                <a:solidFill>
                  <a:schemeClr val="tx2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0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102672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B43A07-9002-7E48-A3E5-AC5475BCE2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43756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46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462EBE-A0F4-F950-C173-91514FC6E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BF81CB-0B05-7A45-9800-9C82B4FE0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F5620-1B7A-3ACA-533E-B4B501BD11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A6EB1-53BB-4CA3-87F2-50456EA46B5A}" type="datetime1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EF006-E074-354D-D18C-ECFD4C4AE0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A950F-6E17-CF9F-99B2-23060CB90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EF0D3-21D0-400B-AE55-7BB5AAD3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05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CF2C25-2CF2-B71C-4F70-382760785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865AF-31AA-738A-81CB-720F5C885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95B7B-3214-96B2-94FB-0D93C38763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605861-C259-4F74-83A2-A9934029ED12}" type="datetime1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03466-A05D-EA24-4CAE-DC47142ED5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38ED4-9684-6186-78AE-B1DFBF84C9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025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1792" y="457200"/>
            <a:ext cx="320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828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</p:sldLayoutIdLst>
  <p:hf hd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4400" b="1" kern="1200" cap="none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C9C544-1570-7CFE-A128-B80A4B405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A9B4A-D42C-333E-25C3-83E96ABA4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3E10F-D316-8FA3-96B4-C22FBBF469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6FCB8-3B9B-A8A2-9364-1B91ADB0BF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69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rgbClr val="666666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rgbClr val="666666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rgbClr val="666666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666666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666666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wefc.unm.edu/home/op-cert-training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5.sv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4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5.sv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4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0.jpeg"/><Relationship Id="rId3" Type="http://schemas.openxmlformats.org/officeDocument/2006/relationships/image" Target="../media/image48.JPG"/><Relationship Id="rId7" Type="http://schemas.openxmlformats.org/officeDocument/2006/relationships/image" Target="../media/image38.png"/><Relationship Id="rId12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30.jpeg"/><Relationship Id="rId5" Type="http://schemas.openxmlformats.org/officeDocument/2006/relationships/image" Target="../media/image39.jpeg"/><Relationship Id="rId10" Type="http://schemas.openxmlformats.org/officeDocument/2006/relationships/image" Target="../media/image29.jpeg"/><Relationship Id="rId4" Type="http://schemas.openxmlformats.org/officeDocument/2006/relationships/image" Target="../media/image46.jpeg"/><Relationship Id="rId9" Type="http://schemas.openxmlformats.org/officeDocument/2006/relationships/image" Target="../media/image3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swefc.unm.edu/home/op-cert-trainings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4" Type="http://schemas.openxmlformats.org/officeDocument/2006/relationships/hyperlink" Target="mailto:swefc@unm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arrow&#10;&#10;Description automatically generated">
            <a:extLst>
              <a:ext uri="{FF2B5EF4-FFF2-40B4-BE49-F238E27FC236}">
                <a16:creationId xmlns:a16="http://schemas.microsoft.com/office/drawing/2014/main" id="{5D4A19FB-4BA1-B4F4-33C4-D485AD76C6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94" b="10576"/>
          <a:stretch/>
        </p:blipFill>
        <p:spPr>
          <a:xfrm>
            <a:off x="0" y="4480756"/>
            <a:ext cx="12192000" cy="238988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4DC6CDD-FA6F-4BF0-A404-E63E780BC843}"/>
              </a:ext>
            </a:extLst>
          </p:cNvPr>
          <p:cNvSpPr txBox="1">
            <a:spLocks/>
          </p:cNvSpPr>
          <p:nvPr/>
        </p:nvSpPr>
        <p:spPr>
          <a:xfrm>
            <a:off x="438512" y="4101396"/>
            <a:ext cx="7772400" cy="8839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>
                <a:solidFill>
                  <a:prstClr val="white">
                    <a:lumMod val="50000"/>
                  </a:prstClr>
                </a:solidFill>
                <a:latin typeface="Raleway" pitchFamily="2" charset="0"/>
                <a:ea typeface="Helvetica" charset="0"/>
                <a:cs typeface="Helvetica" charset="0"/>
              </a:rPr>
              <a:t>01/22/2026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EE649CA-BA44-4A8E-A530-BF530741562C}"/>
              </a:ext>
            </a:extLst>
          </p:cNvPr>
          <p:cNvSpPr txBox="1">
            <a:spLocks/>
          </p:cNvSpPr>
          <p:nvPr/>
        </p:nvSpPr>
        <p:spPr>
          <a:xfrm>
            <a:off x="438512" y="2808601"/>
            <a:ext cx="11246463" cy="1676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400"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4190"/>
                </a:solidFill>
                <a:effectLst/>
                <a:uLnTx/>
                <a:uFillTx/>
                <a:latin typeface="Raleway" pitchFamily="2" charset="0"/>
                <a:ea typeface="Helvetica Neue"/>
                <a:cs typeface="Helvetica" panose="020B0604020202020204" pitchFamily="34" charset="0"/>
                <a:sym typeface="Helvetica Neue"/>
              </a:rPr>
              <a:t>US Territories Water Operator Training Series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400"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4190"/>
              </a:solidFill>
              <a:effectLst/>
              <a:uLnTx/>
              <a:uFillTx/>
              <a:latin typeface="Raleway" pitchFamily="2" charset="0"/>
              <a:ea typeface="Helvetica Neue"/>
              <a:cs typeface="Helvetica" panose="020B0604020202020204" pitchFamily="34" charset="0"/>
              <a:sym typeface="Helvetica Neue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400"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4190"/>
                </a:solidFill>
                <a:effectLst/>
                <a:uLnTx/>
                <a:uFillTx/>
                <a:latin typeface="Raleway" pitchFamily="2" charset="0"/>
                <a:ea typeface="Helvetica Neue"/>
                <a:cs typeface="Helvetica" panose="020B0604020202020204" pitchFamily="34" charset="0"/>
                <a:sym typeface="Helvetica Neue"/>
              </a:rPr>
              <a:t>Session 14: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4190"/>
                </a:solidFill>
                <a:effectLst/>
                <a:uLnTx/>
                <a:uFillTx/>
                <a:latin typeface="Raleway" pitchFamily="2" charset="0"/>
                <a:ea typeface="Helvetica Neue"/>
                <a:cs typeface="Helvetica" panose="020B0604020202020204" pitchFamily="34" charset="0"/>
                <a:sym typeface="Helvetica Neue"/>
              </a:rPr>
              <a:t>Alternative Treatment Processes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0B7086A7-1D07-4811-9E99-351A7AFF4291}"/>
              </a:ext>
            </a:extLst>
          </p:cNvPr>
          <p:cNvSpPr txBox="1">
            <a:spLocks/>
          </p:cNvSpPr>
          <p:nvPr/>
        </p:nvSpPr>
        <p:spPr>
          <a:xfrm>
            <a:off x="206485" y="6385449"/>
            <a:ext cx="3424518" cy="550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/>
                <a:ea typeface="+mn-ea"/>
                <a:cs typeface="Helvetica Neue"/>
              </a:rPr>
              <a:t>www.efcnetwork.org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BD148C-649B-468F-A3F8-F90CE69D22E6}"/>
              </a:ext>
            </a:extLst>
          </p:cNvPr>
          <p:cNvSpPr txBox="1"/>
          <p:nvPr/>
        </p:nvSpPr>
        <p:spPr>
          <a:xfrm>
            <a:off x="5131143" y="6532084"/>
            <a:ext cx="8030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This program is made possible under a cooperative agreement with US EPA. </a:t>
            </a:r>
          </a:p>
        </p:txBody>
      </p:sp>
      <p:pic>
        <p:nvPicPr>
          <p:cNvPr id="10" name="Picture 9" descr="Logo&#10;&#10;Description automatically generated with low confidence">
            <a:extLst>
              <a:ext uri="{FF2B5EF4-FFF2-40B4-BE49-F238E27FC236}">
                <a16:creationId xmlns:a16="http://schemas.microsoft.com/office/drawing/2014/main" id="{C34C64B7-202E-AC5A-2B9F-F92D0523EF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489343" y="-5592213"/>
            <a:ext cx="1205694" cy="12390120"/>
          </a:xfrm>
          <a:prstGeom prst="rect">
            <a:avLst/>
          </a:prstGeom>
        </p:spPr>
      </p:pic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DFC78400-F3A3-5849-948D-BB60AB1AA2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12" y="1400204"/>
            <a:ext cx="1618076" cy="1164209"/>
          </a:xfrm>
          <a:prstGeom prst="rect">
            <a:avLst/>
          </a:prstGeom>
        </p:spPr>
      </p:pic>
      <p:pic>
        <p:nvPicPr>
          <p:cNvPr id="21" name="Picture 20" descr="Logo, company name&#10;&#10;Description automatically generated">
            <a:extLst>
              <a:ext uri="{FF2B5EF4-FFF2-40B4-BE49-F238E27FC236}">
                <a16:creationId xmlns:a16="http://schemas.microsoft.com/office/drawing/2014/main" id="{BA7075C6-0EFD-7E3D-4BF4-4DCED1D6594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8" r="9091" b="23104"/>
          <a:stretch/>
        </p:blipFill>
        <p:spPr>
          <a:xfrm>
            <a:off x="2261885" y="1440056"/>
            <a:ext cx="1369118" cy="1134183"/>
          </a:xfrm>
          <a:prstGeom prst="rect">
            <a:avLst/>
          </a:prstGeom>
        </p:spPr>
      </p:pic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B0CDFDCA-C054-8CF3-832E-B8A1A16359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626" y="1646770"/>
            <a:ext cx="1883803" cy="74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41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750935E-341B-B796-BC7B-A36A6AB9C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87425"/>
            <a:ext cx="5146675" cy="514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84748D-A933-3CD4-E7C6-C84EF9538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238" y="2165350"/>
            <a:ext cx="3932237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dirty="0"/>
              <a:t>Tucker Colvin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Research Scientist</a:t>
            </a: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chemeClr val="accent1"/>
                </a:solidFill>
              </a:rPr>
              <a:t>tcovin@unm.edu</a:t>
            </a:r>
          </a:p>
        </p:txBody>
      </p:sp>
      <p:pic>
        <p:nvPicPr>
          <p:cNvPr id="10" name="Picture 9" descr="A green leaf with a white light bulb in the middle&#10;&#10;Description automatically generated">
            <a:extLst>
              <a:ext uri="{FF2B5EF4-FFF2-40B4-BE49-F238E27FC236}">
                <a16:creationId xmlns:a16="http://schemas.microsoft.com/office/drawing/2014/main" id="{CC66707A-8AAC-AD95-CB6C-1829064F1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858" y="4518530"/>
            <a:ext cx="3040295" cy="120282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0CBAE-2D3F-082D-33A9-B79957FA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096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icture containing lamp&#10;&#10;Description automatically generated">
            <a:extLst>
              <a:ext uri="{FF2B5EF4-FFF2-40B4-BE49-F238E27FC236}">
                <a16:creationId xmlns:a16="http://schemas.microsoft.com/office/drawing/2014/main" id="{1ED5ED91-214F-5742-B884-FD1F763D1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156" y="396122"/>
            <a:ext cx="7175687" cy="283889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B375820-8B28-8044-BDB6-28A8F87B7916}"/>
              </a:ext>
            </a:extLst>
          </p:cNvPr>
          <p:cNvGrpSpPr>
            <a:grpSpLocks noChangeAspect="1"/>
          </p:cNvGrpSpPr>
          <p:nvPr/>
        </p:nvGrpSpPr>
        <p:grpSpPr>
          <a:xfrm>
            <a:off x="1139055" y="3235012"/>
            <a:ext cx="9587318" cy="2315564"/>
            <a:chOff x="4695616" y="4071691"/>
            <a:chExt cx="7496384" cy="1810554"/>
          </a:xfrm>
        </p:grpSpPr>
        <p:pic>
          <p:nvPicPr>
            <p:cNvPr id="24" name="Picture 8" descr="http://engineering.unm.edu/common/images/new-soe-logo.png">
              <a:extLst>
                <a:ext uri="{FF2B5EF4-FFF2-40B4-BE49-F238E27FC236}">
                  <a16:creationId xmlns:a16="http://schemas.microsoft.com/office/drawing/2014/main" id="{9A6C659D-EF13-054F-A7E7-D5F215391B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616" y="4071691"/>
              <a:ext cx="6030312" cy="16638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 descr="Image result for unm lobo logo">
              <a:extLst>
                <a:ext uri="{FF2B5EF4-FFF2-40B4-BE49-F238E27FC236}">
                  <a16:creationId xmlns:a16="http://schemas.microsoft.com/office/drawing/2014/main" id="{470D082B-47DA-B44D-BC02-B093172B31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25928" y="4076305"/>
              <a:ext cx="1466072" cy="180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A4A4C62-AAE9-FDDF-4173-165A756F0CA0}"/>
              </a:ext>
            </a:extLst>
          </p:cNvPr>
          <p:cNvSpPr txBox="1"/>
          <p:nvPr/>
        </p:nvSpPr>
        <p:spPr>
          <a:xfrm>
            <a:off x="0" y="5750736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24191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This training series is funded by the US EPA</a:t>
            </a:r>
          </a:p>
        </p:txBody>
      </p:sp>
    </p:spTree>
    <p:extLst>
      <p:ext uri="{BB962C8B-B14F-4D97-AF65-F5344CB8AC3E}">
        <p14:creationId xmlns:p14="http://schemas.microsoft.com/office/powerpoint/2010/main" val="3719235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9F7414-B598-E7A6-D9F8-5DC2953BE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74826" cy="801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76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57B229-CE03-85EE-3C89-2908D5AD7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BF53E9E-76D3-E19B-0D91-D816D4944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1"/>
            <a:ext cx="11257280" cy="843280"/>
          </a:xfrm>
        </p:spPr>
        <p:txBody>
          <a:bodyPr/>
          <a:lstStyle/>
          <a:p>
            <a:r>
              <a:rPr lang="en-US" dirty="0"/>
              <a:t>Schedule for 2026: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214F6D-37AF-7BAE-90EE-5A086FD9869C}"/>
              </a:ext>
            </a:extLst>
          </p:cNvPr>
          <p:cNvSpPr txBox="1"/>
          <p:nvPr/>
        </p:nvSpPr>
        <p:spPr>
          <a:xfrm>
            <a:off x="0" y="6409174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Links to recordings and material are available on our website at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"/>
              </a:rPr>
              <a:t>https://swefc.unm.edu/home/op-cert-trainings/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9388618-1953-8502-85F3-B76D6CF3EB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417456"/>
              </p:ext>
            </p:extLst>
          </p:nvPr>
        </p:nvGraphicFramePr>
        <p:xfrm>
          <a:off x="984387" y="974960"/>
          <a:ext cx="10223225" cy="53273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162">
                  <a:extLst>
                    <a:ext uri="{9D8B030D-6E8A-4147-A177-3AD203B41FA5}">
                      <a16:colId xmlns:a16="http://schemas.microsoft.com/office/drawing/2014/main" val="267428786"/>
                    </a:ext>
                  </a:extLst>
                </a:gridCol>
                <a:gridCol w="8545063">
                  <a:extLst>
                    <a:ext uri="{9D8B030D-6E8A-4147-A177-3AD203B41FA5}">
                      <a16:colId xmlns:a16="http://schemas.microsoft.com/office/drawing/2014/main" val="1526478808"/>
                    </a:ext>
                  </a:extLst>
                </a:gridCol>
              </a:tblGrid>
              <a:tr h="3786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Date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Topic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0452248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1/22/2026</a:t>
                      </a:r>
                    </a:p>
                  </a:txBody>
                  <a:tcPr marL="4763" marR="4763" marT="4763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Alternative Treatment Processes (e.g. fluoridation, ion exchange, RO…)</a:t>
                      </a:r>
                    </a:p>
                  </a:txBody>
                  <a:tcPr marL="4763" marR="4763" marT="4763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357491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2/5/2026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Drinking Water Treatment Math &amp; Concept Review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92762338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2/19/2026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Safety Program Basics (including personal safety, equipment safety, facility safety)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988889985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3/5/2026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Lead &amp; Copper Rule, Corrosion Control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439428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3/19/2026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Distribution Systems 1: Hydraulics, Pipe Types, Selection, Installation, and Water Quality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125775095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4/2/2026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Distribution Systems 2: Valves, Hydrants, Meters, and Service Connections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678978195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4/16/2026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Distribution Systems 3: Storage and Booster Pumping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921529446"/>
                  </a:ext>
                </a:extLst>
              </a:tr>
              <a:tr h="37875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4/30/2026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O&amp;M: Pumps, Main, and  Appurtenance Maintenance (including pressure monitoring, valve exercising, and flushing)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922846"/>
                  </a:ext>
                </a:extLst>
              </a:tr>
              <a:tr h="422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5/14/2026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O&amp;M: Cross Connection Control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426656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5/28/2026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O&amp;M: Distribution System Math and Concept Review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775158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6/11/2026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Sampling &amp; Lab Procedures/Analysis/Interpretation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418810750"/>
                  </a:ext>
                </a:extLst>
              </a:tr>
              <a:tr h="422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6/25/2026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Management Overview (including organization, communication, PR &amp; record keeping)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419566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7/9/2026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Drinking Water Practice Exam and Review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990251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3192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A46CF-A36A-6C37-CF08-0FC1C280A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A4D748-34E2-7DC5-0764-E45FFA9F3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https://swefc.unm.edu/home/op-cert-trainings/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5BEA72-83B9-9D4F-5C26-B85B041AE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954" y="962891"/>
            <a:ext cx="10126091" cy="562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850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2BCA7-4172-C800-7E98-EFAAA8056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6174823"/>
          </a:xfrm>
        </p:spPr>
        <p:txBody>
          <a:bodyPr>
            <a:normAutofit/>
          </a:bodyPr>
          <a:lstStyle/>
          <a:p>
            <a:r>
              <a:rPr lang="en-US" b="1" dirty="0"/>
              <a:t>Sign in </a:t>
            </a:r>
            <a:r>
              <a:rPr lang="en-US" dirty="0"/>
              <a:t>for </a:t>
            </a:r>
            <a:r>
              <a:rPr lang="en-US" b="1" dirty="0"/>
              <a:t>every session </a:t>
            </a:r>
            <a:r>
              <a:rPr lang="en-US" dirty="0"/>
              <a:t>to ensure you </a:t>
            </a:r>
            <a:r>
              <a:rPr lang="en-US" b="1" dirty="0"/>
              <a:t>get credit </a:t>
            </a:r>
            <a:r>
              <a:rPr lang="en-US" dirty="0"/>
              <a:t>for attending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EE361C-E0FC-EB11-0E66-5A3BA8679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1693" y="0"/>
            <a:ext cx="53503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795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4A8B5AC4-85D2-43C0-8A39-28295715C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606" y="136525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6000" dirty="0"/>
              <a:t>Other types of treatment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A3B56EC-2220-38CA-14EF-C23575F5645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42963" y="1457326"/>
          <a:ext cx="5476876" cy="5264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E0F9C7-6F77-401A-B0F3-F384F01A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 descr="Water with solid fill">
            <a:extLst>
              <a:ext uri="{FF2B5EF4-FFF2-40B4-BE49-F238E27FC236}">
                <a16:creationId xmlns:a16="http://schemas.microsoft.com/office/drawing/2014/main" id="{C7833C80-A71B-8D5A-EE7C-057BDDD715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89155" y="1250156"/>
            <a:ext cx="2347913" cy="2347913"/>
          </a:xfrm>
          <a:prstGeom prst="rect">
            <a:avLst/>
          </a:prstGeom>
        </p:spPr>
      </p:pic>
      <p:pic>
        <p:nvPicPr>
          <p:cNvPr id="9" name="Graphic 8" descr="Medicine with solid fill">
            <a:extLst>
              <a:ext uri="{FF2B5EF4-FFF2-40B4-BE49-F238E27FC236}">
                <a16:creationId xmlns:a16="http://schemas.microsoft.com/office/drawing/2014/main" id="{5AEA3571-BF57-D930-D6F3-3B2275B637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703469" y="4144169"/>
            <a:ext cx="2212181" cy="221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73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ED05D-2735-467C-053A-626E87234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3457BFA3-0977-56E8-B0B7-DD2F08206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606" y="136525"/>
            <a:ext cx="10515600" cy="1325563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dirty="0"/>
              <a:t>Poll: What treatment techniques do you use?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194A66F-51A2-23A6-ABF8-2F88BCAA78F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42963" y="1457326"/>
          <a:ext cx="5476876" cy="5264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DA543A-EA0B-DE6D-5FB4-A57B9373E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 descr="Water with solid fill">
            <a:extLst>
              <a:ext uri="{FF2B5EF4-FFF2-40B4-BE49-F238E27FC236}">
                <a16:creationId xmlns:a16="http://schemas.microsoft.com/office/drawing/2014/main" id="{B59BE982-ED86-1F49-1EF5-754CB1DC32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89155" y="1250156"/>
            <a:ext cx="2347913" cy="2347913"/>
          </a:xfrm>
          <a:prstGeom prst="rect">
            <a:avLst/>
          </a:prstGeom>
        </p:spPr>
      </p:pic>
      <p:pic>
        <p:nvPicPr>
          <p:cNvPr id="9" name="Graphic 8" descr="Medicine with solid fill">
            <a:extLst>
              <a:ext uri="{FF2B5EF4-FFF2-40B4-BE49-F238E27FC236}">
                <a16:creationId xmlns:a16="http://schemas.microsoft.com/office/drawing/2014/main" id="{31206679-CE70-099C-EBBB-CA096E08F0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703469" y="4144169"/>
            <a:ext cx="2212181" cy="221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510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7287A-4AE1-F1FA-BFDC-B26CD48E3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88900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dirty="0"/>
              <a:t>Aeration / air stripping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C5B2C-0E2F-3DE0-EBFC-E3E8AB395B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4331" y="1414463"/>
            <a:ext cx="5807869" cy="5307012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Addition of air into water to remove dissolved gasses or contaminants</a:t>
            </a:r>
          </a:p>
          <a:p>
            <a:pPr marL="457200" lvl="1" indent="0">
              <a:buNone/>
            </a:pPr>
            <a:r>
              <a:rPr lang="en-US" sz="3200" dirty="0"/>
              <a:t>Useful for removal of:</a:t>
            </a:r>
          </a:p>
          <a:p>
            <a:pPr lvl="1"/>
            <a:r>
              <a:rPr lang="en-US" sz="3200" dirty="0"/>
              <a:t>Carbon dioxide</a:t>
            </a:r>
          </a:p>
          <a:p>
            <a:pPr lvl="1"/>
            <a:r>
              <a:rPr lang="en-US" sz="3200" dirty="0"/>
              <a:t>Hydrogen sulfide </a:t>
            </a:r>
          </a:p>
          <a:p>
            <a:pPr lvl="1"/>
            <a:r>
              <a:rPr lang="en-US" sz="3200" dirty="0"/>
              <a:t>Methane</a:t>
            </a:r>
          </a:p>
          <a:p>
            <a:pPr lvl="1"/>
            <a:r>
              <a:rPr lang="en-US" sz="3200" dirty="0"/>
              <a:t>Volatile organic chemicals</a:t>
            </a:r>
          </a:p>
          <a:p>
            <a:pPr lvl="1"/>
            <a:r>
              <a:rPr lang="en-US" sz="3200" dirty="0"/>
              <a:t>Radon</a:t>
            </a:r>
          </a:p>
          <a:p>
            <a:pPr lvl="1"/>
            <a:r>
              <a:rPr lang="en-US" sz="3200" dirty="0"/>
              <a:t>Iron and manganese (oxidation facilitates their removal)</a:t>
            </a:r>
          </a:p>
          <a:p>
            <a:pPr lvl="1"/>
            <a:r>
              <a:rPr lang="en-US" sz="3200" dirty="0"/>
              <a:t>Tastes and odors</a:t>
            </a:r>
          </a:p>
          <a:p>
            <a:endParaRPr lang="en-US" sz="3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152E2E-F2AE-381F-B636-DFEA9FCCF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65119" y="3564732"/>
            <a:ext cx="4964906" cy="5114925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Works by creating contact between water and air allowing trapped gases to leave water and enter air</a:t>
            </a:r>
          </a:p>
          <a:p>
            <a:r>
              <a:rPr lang="en-US" sz="3600" dirty="0"/>
              <a:t>Two types of aerators:</a:t>
            </a:r>
          </a:p>
          <a:p>
            <a:pPr lvl="1"/>
            <a:r>
              <a:rPr lang="en-US" sz="3200" dirty="0"/>
              <a:t>Water into air</a:t>
            </a:r>
          </a:p>
          <a:p>
            <a:pPr lvl="1"/>
            <a:r>
              <a:rPr lang="en-US" sz="3200" dirty="0"/>
              <a:t>Air into water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9D8C0A-0966-31F5-96C5-3E7FD6C9E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EF0D3-21D0-400B-AE55-7BB5AAD387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river running through a forest&#10;&#10;AI-generated content may be incorrect.">
            <a:extLst>
              <a:ext uri="{FF2B5EF4-FFF2-40B4-BE49-F238E27FC236}">
                <a16:creationId xmlns:a16="http://schemas.microsoft.com/office/drawing/2014/main" id="{FCF5E2F5-0ABB-F089-50F0-F9FC45F30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00"/>
          <a:stretch/>
        </p:blipFill>
        <p:spPr>
          <a:xfrm>
            <a:off x="7466776" y="88900"/>
            <a:ext cx="3569128" cy="309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1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D1260-C52C-7525-9A8F-3BDEB8DCC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53" y="206632"/>
            <a:ext cx="10419253" cy="1325563"/>
          </a:xfrm>
        </p:spPr>
        <p:txBody>
          <a:bodyPr>
            <a:noAutofit/>
          </a:bodyPr>
          <a:lstStyle/>
          <a:p>
            <a:r>
              <a:rPr lang="en-US" sz="5400" dirty="0"/>
              <a:t>Precipitation and filtration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C9B8B-EC9B-3AA4-8B5A-D79B7F230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383737"/>
            <a:ext cx="5949444" cy="5474263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/>
              <a:t>Oxidation of dissolved solids (arsenic, iron, manganese, etc.)</a:t>
            </a:r>
          </a:p>
          <a:p>
            <a:r>
              <a:rPr lang="en-US" sz="3200" dirty="0"/>
              <a:t>Reduction-oxidation reaction (Redox)</a:t>
            </a:r>
          </a:p>
          <a:p>
            <a:pPr lvl="1"/>
            <a:r>
              <a:rPr lang="en-US" sz="2800" dirty="0"/>
              <a:t>Transfer of electrons from one substance to another</a:t>
            </a:r>
          </a:p>
          <a:p>
            <a:pPr lvl="1"/>
            <a:r>
              <a:rPr lang="en-US" sz="2800" dirty="0"/>
              <a:t>Oxidizers include: chlorine, potassium permanganate, ferric chloride, ozone, aeration, etc.</a:t>
            </a:r>
          </a:p>
          <a:p>
            <a:r>
              <a:rPr lang="en-US" sz="3200" dirty="0"/>
              <a:t>OIL RIG</a:t>
            </a:r>
          </a:p>
          <a:p>
            <a:pPr lvl="1"/>
            <a:r>
              <a:rPr lang="en-US" sz="2800" dirty="0"/>
              <a:t>Oxidation Is Loss (of electrons)</a:t>
            </a:r>
          </a:p>
          <a:p>
            <a:pPr lvl="1"/>
            <a:r>
              <a:rPr lang="en-US" sz="2800" dirty="0"/>
              <a:t>Reduction Is Gain (of electrons)</a:t>
            </a:r>
          </a:p>
          <a:p>
            <a:r>
              <a:rPr lang="en-US" sz="3200" dirty="0"/>
              <a:t>Dissolved solids precipitated into a solid</a:t>
            </a:r>
          </a:p>
          <a:p>
            <a:r>
              <a:rPr lang="en-US" sz="3200" dirty="0"/>
              <a:t>Filtered out or settled out</a:t>
            </a:r>
          </a:p>
          <a:p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7236E1-3A43-EC6C-AFE1-D7FBAC902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EF0D3-21D0-400B-AE55-7BB5AAD387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Large white tanks outside of a building&#10;&#10;AI-generated content may be incorrect.">
            <a:extLst>
              <a:ext uri="{FF2B5EF4-FFF2-40B4-BE49-F238E27FC236}">
                <a16:creationId xmlns:a16="http://schemas.microsoft.com/office/drawing/2014/main" id="{A65CFB88-713F-331B-12BC-627E70D6C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062" y="1658867"/>
            <a:ext cx="5656938" cy="4244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42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2E542-E831-6C9A-DECE-D9E7526C5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Adsorption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207D9-6643-566E-D164-44277E391A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326981" cy="4732338"/>
          </a:xfrm>
        </p:spPr>
        <p:txBody>
          <a:bodyPr>
            <a:normAutofit/>
          </a:bodyPr>
          <a:lstStyle/>
          <a:p>
            <a:r>
              <a:rPr lang="en-US" sz="3200" dirty="0"/>
              <a:t>Removal of organic substances</a:t>
            </a:r>
          </a:p>
          <a:p>
            <a:pPr lvl="1"/>
            <a:r>
              <a:rPr lang="en-US" sz="2800" dirty="0"/>
              <a:t>Taste and smell issues</a:t>
            </a:r>
          </a:p>
          <a:p>
            <a:pPr lvl="1"/>
            <a:r>
              <a:rPr lang="en-US" sz="2800" dirty="0"/>
              <a:t>Combine with chlorine to form Disinfection Byproducts (DBPs) </a:t>
            </a:r>
          </a:p>
          <a:p>
            <a:r>
              <a:rPr lang="en-US" sz="3200" dirty="0"/>
              <a:t>Volatile Organic Carbon (VOCs)</a:t>
            </a:r>
          </a:p>
          <a:p>
            <a:r>
              <a:rPr lang="en-US" sz="3200" dirty="0"/>
              <a:t>Synthetic Organic Chemicals (SOCs)</a:t>
            </a:r>
          </a:p>
          <a:p>
            <a:r>
              <a:rPr lang="en-US" sz="3200" dirty="0"/>
              <a:t>Chlorine</a:t>
            </a:r>
          </a:p>
          <a:p>
            <a:r>
              <a:rPr lang="en-US" sz="3200" dirty="0"/>
              <a:t>Metals</a:t>
            </a:r>
          </a:p>
          <a:p>
            <a:pPr lvl="1"/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2AC98B-2C1C-D4E9-CB7D-24124CFDE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EF0D3-21D0-400B-AE55-7BB5AAD387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16CFC3-8081-1FFE-F1B8-6A275014A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0961" y="1175266"/>
            <a:ext cx="3706689" cy="495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8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C1C5B5E-B6A0-38A4-518B-6E8CF8114364}"/>
              </a:ext>
            </a:extLst>
          </p:cNvPr>
          <p:cNvSpPr/>
          <p:nvPr/>
        </p:nvSpPr>
        <p:spPr>
          <a:xfrm>
            <a:off x="873457" y="3816835"/>
            <a:ext cx="2654489" cy="2340556"/>
          </a:xfrm>
          <a:custGeom>
            <a:avLst/>
            <a:gdLst>
              <a:gd name="connsiteX0" fmla="*/ 894256 w 1979253"/>
              <a:gd name="connsiteY0" fmla="*/ 51525 h 1805262"/>
              <a:gd name="connsiteX1" fmla="*/ 894256 w 1979253"/>
              <a:gd name="connsiteY1" fmla="*/ 51525 h 1805262"/>
              <a:gd name="connsiteX2" fmla="*/ 1030734 w 1979253"/>
              <a:gd name="connsiteY2" fmla="*/ 24229 h 1805262"/>
              <a:gd name="connsiteX3" fmla="*/ 1174035 w 1979253"/>
              <a:gd name="connsiteY3" fmla="*/ 10581 h 1805262"/>
              <a:gd name="connsiteX4" fmla="*/ 1214979 w 1979253"/>
              <a:gd name="connsiteY4" fmla="*/ 3757 h 1805262"/>
              <a:gd name="connsiteX5" fmla="*/ 1481110 w 1979253"/>
              <a:gd name="connsiteY5" fmla="*/ 44701 h 1805262"/>
              <a:gd name="connsiteX6" fmla="*/ 1508406 w 1979253"/>
              <a:gd name="connsiteY6" fmla="*/ 65172 h 1805262"/>
              <a:gd name="connsiteX7" fmla="*/ 1522053 w 1979253"/>
              <a:gd name="connsiteY7" fmla="*/ 85644 h 1805262"/>
              <a:gd name="connsiteX8" fmla="*/ 1453814 w 1979253"/>
              <a:gd name="connsiteY8" fmla="*/ 167531 h 1805262"/>
              <a:gd name="connsiteX9" fmla="*/ 1481110 w 1979253"/>
              <a:gd name="connsiteY9" fmla="*/ 235769 h 1805262"/>
              <a:gd name="connsiteX10" fmla="*/ 1528877 w 1979253"/>
              <a:gd name="connsiteY10" fmla="*/ 256241 h 1805262"/>
              <a:gd name="connsiteX11" fmla="*/ 1597116 w 1979253"/>
              <a:gd name="connsiteY11" fmla="*/ 324480 h 1805262"/>
              <a:gd name="connsiteX12" fmla="*/ 1638059 w 1979253"/>
              <a:gd name="connsiteY12" fmla="*/ 474605 h 1805262"/>
              <a:gd name="connsiteX13" fmla="*/ 1610764 w 1979253"/>
              <a:gd name="connsiteY13" fmla="*/ 549668 h 1805262"/>
              <a:gd name="connsiteX14" fmla="*/ 1562997 w 1979253"/>
              <a:gd name="connsiteY14" fmla="*/ 583787 h 1805262"/>
              <a:gd name="connsiteX15" fmla="*/ 1515229 w 1979253"/>
              <a:gd name="connsiteY15" fmla="*/ 590611 h 1805262"/>
              <a:gd name="connsiteX16" fmla="*/ 1378752 w 1979253"/>
              <a:gd name="connsiteY16" fmla="*/ 542844 h 1805262"/>
              <a:gd name="connsiteX17" fmla="*/ 1344632 w 1979253"/>
              <a:gd name="connsiteY17" fmla="*/ 529196 h 1805262"/>
              <a:gd name="connsiteX18" fmla="*/ 1283217 w 1979253"/>
              <a:gd name="connsiteY18" fmla="*/ 576963 h 1805262"/>
              <a:gd name="connsiteX19" fmla="*/ 1249098 w 1979253"/>
              <a:gd name="connsiteY19" fmla="*/ 672498 h 1805262"/>
              <a:gd name="connsiteX20" fmla="*/ 1296865 w 1979253"/>
              <a:gd name="connsiteY20" fmla="*/ 815799 h 1805262"/>
              <a:gd name="connsiteX21" fmla="*/ 1487934 w 1979253"/>
              <a:gd name="connsiteY21" fmla="*/ 911334 h 1805262"/>
              <a:gd name="connsiteX22" fmla="*/ 1569820 w 1979253"/>
              <a:gd name="connsiteY22" fmla="*/ 918157 h 1805262"/>
              <a:gd name="connsiteX23" fmla="*/ 1685826 w 1979253"/>
              <a:gd name="connsiteY23" fmla="*/ 877214 h 1805262"/>
              <a:gd name="connsiteX24" fmla="*/ 1795008 w 1979253"/>
              <a:gd name="connsiteY24" fmla="*/ 836271 h 1805262"/>
              <a:gd name="connsiteX25" fmla="*/ 1835952 w 1979253"/>
              <a:gd name="connsiteY25" fmla="*/ 938629 h 1805262"/>
              <a:gd name="connsiteX26" fmla="*/ 1842776 w 1979253"/>
              <a:gd name="connsiteY26" fmla="*/ 1068283 h 1805262"/>
              <a:gd name="connsiteX27" fmla="*/ 1890543 w 1979253"/>
              <a:gd name="connsiteY27" fmla="*/ 1204760 h 1805262"/>
              <a:gd name="connsiteX28" fmla="*/ 1979253 w 1979253"/>
              <a:gd name="connsiteY28" fmla="*/ 1354886 h 1805262"/>
              <a:gd name="connsiteX29" fmla="*/ 1924662 w 1979253"/>
              <a:gd name="connsiteY29" fmla="*/ 1416301 h 1805262"/>
              <a:gd name="connsiteX30" fmla="*/ 1870071 w 1979253"/>
              <a:gd name="connsiteY30" fmla="*/ 1423125 h 1805262"/>
              <a:gd name="connsiteX31" fmla="*/ 1754065 w 1979253"/>
              <a:gd name="connsiteY31" fmla="*/ 1259351 h 1805262"/>
              <a:gd name="connsiteX32" fmla="*/ 1740417 w 1979253"/>
              <a:gd name="connsiteY32" fmla="*/ 1238880 h 1805262"/>
              <a:gd name="connsiteX33" fmla="*/ 1685826 w 1979253"/>
              <a:gd name="connsiteY33" fmla="*/ 1225232 h 1805262"/>
              <a:gd name="connsiteX34" fmla="*/ 1535701 w 1979253"/>
              <a:gd name="connsiteY34" fmla="*/ 1293471 h 1805262"/>
              <a:gd name="connsiteX35" fmla="*/ 1528877 w 1979253"/>
              <a:gd name="connsiteY35" fmla="*/ 1361710 h 1805262"/>
              <a:gd name="connsiteX36" fmla="*/ 1535701 w 1979253"/>
              <a:gd name="connsiteY36" fmla="*/ 1477716 h 1805262"/>
              <a:gd name="connsiteX37" fmla="*/ 1542525 w 1979253"/>
              <a:gd name="connsiteY37" fmla="*/ 1655137 h 1805262"/>
              <a:gd name="connsiteX38" fmla="*/ 1562997 w 1979253"/>
              <a:gd name="connsiteY38" fmla="*/ 1661960 h 1805262"/>
              <a:gd name="connsiteX39" fmla="*/ 1603940 w 1979253"/>
              <a:gd name="connsiteY39" fmla="*/ 1682432 h 1805262"/>
              <a:gd name="connsiteX40" fmla="*/ 1597116 w 1979253"/>
              <a:gd name="connsiteY40" fmla="*/ 1750671 h 1805262"/>
              <a:gd name="connsiteX41" fmla="*/ 1549349 w 1979253"/>
              <a:gd name="connsiteY41" fmla="*/ 1777966 h 1805262"/>
              <a:gd name="connsiteX42" fmla="*/ 1351456 w 1979253"/>
              <a:gd name="connsiteY42" fmla="*/ 1805262 h 1805262"/>
              <a:gd name="connsiteX43" fmla="*/ 1290041 w 1979253"/>
              <a:gd name="connsiteY43" fmla="*/ 1709728 h 1805262"/>
              <a:gd name="connsiteX44" fmla="*/ 1228626 w 1979253"/>
              <a:gd name="connsiteY44" fmla="*/ 1621017 h 1805262"/>
              <a:gd name="connsiteX45" fmla="*/ 1208155 w 1979253"/>
              <a:gd name="connsiteY45" fmla="*/ 1566426 h 1805262"/>
              <a:gd name="connsiteX46" fmla="*/ 1187683 w 1979253"/>
              <a:gd name="connsiteY46" fmla="*/ 1532307 h 1805262"/>
              <a:gd name="connsiteX47" fmla="*/ 1146740 w 1979253"/>
              <a:gd name="connsiteY47" fmla="*/ 1423125 h 1805262"/>
              <a:gd name="connsiteX48" fmla="*/ 1126268 w 1979253"/>
              <a:gd name="connsiteY48" fmla="*/ 1361710 h 1805262"/>
              <a:gd name="connsiteX49" fmla="*/ 1105797 w 1979253"/>
              <a:gd name="connsiteY49" fmla="*/ 1341238 h 1805262"/>
              <a:gd name="connsiteX50" fmla="*/ 982967 w 1979253"/>
              <a:gd name="connsiteY50" fmla="*/ 1423125 h 1805262"/>
              <a:gd name="connsiteX51" fmla="*/ 969319 w 1979253"/>
              <a:gd name="connsiteY51" fmla="*/ 1484540 h 1805262"/>
              <a:gd name="connsiteX52" fmla="*/ 935200 w 1979253"/>
              <a:gd name="connsiteY52" fmla="*/ 1716551 h 1805262"/>
              <a:gd name="connsiteX53" fmla="*/ 901080 w 1979253"/>
              <a:gd name="connsiteY53" fmla="*/ 1750671 h 1805262"/>
              <a:gd name="connsiteX54" fmla="*/ 846489 w 1979253"/>
              <a:gd name="connsiteY54" fmla="*/ 1730199 h 1805262"/>
              <a:gd name="connsiteX55" fmla="*/ 819194 w 1979253"/>
              <a:gd name="connsiteY55" fmla="*/ 1668784 h 1805262"/>
              <a:gd name="connsiteX56" fmla="*/ 771426 w 1979253"/>
              <a:gd name="connsiteY56" fmla="*/ 1559602 h 1805262"/>
              <a:gd name="connsiteX57" fmla="*/ 750955 w 1979253"/>
              <a:gd name="connsiteY57" fmla="*/ 1552778 h 1805262"/>
              <a:gd name="connsiteX58" fmla="*/ 716835 w 1979253"/>
              <a:gd name="connsiteY58" fmla="*/ 1545954 h 1805262"/>
              <a:gd name="connsiteX59" fmla="*/ 621301 w 1979253"/>
              <a:gd name="connsiteY59" fmla="*/ 1552778 h 1805262"/>
              <a:gd name="connsiteX60" fmla="*/ 471176 w 1979253"/>
              <a:gd name="connsiteY60" fmla="*/ 1593722 h 1805262"/>
              <a:gd name="connsiteX61" fmla="*/ 334698 w 1979253"/>
              <a:gd name="connsiteY61" fmla="*/ 1600546 h 1805262"/>
              <a:gd name="connsiteX62" fmla="*/ 225516 w 1979253"/>
              <a:gd name="connsiteY62" fmla="*/ 1600546 h 1805262"/>
              <a:gd name="connsiteX63" fmla="*/ 198220 w 1979253"/>
              <a:gd name="connsiteY63" fmla="*/ 1580074 h 1805262"/>
              <a:gd name="connsiteX64" fmla="*/ 211868 w 1979253"/>
              <a:gd name="connsiteY64" fmla="*/ 1423125 h 1805262"/>
              <a:gd name="connsiteX65" fmla="*/ 239164 w 1979253"/>
              <a:gd name="connsiteY65" fmla="*/ 1402653 h 1805262"/>
              <a:gd name="connsiteX66" fmla="*/ 334698 w 1979253"/>
              <a:gd name="connsiteY66" fmla="*/ 1348062 h 1805262"/>
              <a:gd name="connsiteX67" fmla="*/ 368817 w 1979253"/>
              <a:gd name="connsiteY67" fmla="*/ 1341238 h 1805262"/>
              <a:gd name="connsiteX68" fmla="*/ 430232 w 1979253"/>
              <a:gd name="connsiteY68" fmla="*/ 1320766 h 1805262"/>
              <a:gd name="connsiteX69" fmla="*/ 450704 w 1979253"/>
              <a:gd name="connsiteY69" fmla="*/ 1293471 h 1805262"/>
              <a:gd name="connsiteX70" fmla="*/ 402937 w 1979253"/>
              <a:gd name="connsiteY70" fmla="*/ 1204760 h 1805262"/>
              <a:gd name="connsiteX71" fmla="*/ 225516 w 1979253"/>
              <a:gd name="connsiteY71" fmla="*/ 1136522 h 1805262"/>
              <a:gd name="connsiteX72" fmla="*/ 177749 w 1979253"/>
              <a:gd name="connsiteY72" fmla="*/ 1116050 h 1805262"/>
              <a:gd name="connsiteX73" fmla="*/ 136806 w 1979253"/>
              <a:gd name="connsiteY73" fmla="*/ 1102402 h 1805262"/>
              <a:gd name="connsiteX74" fmla="*/ 61743 w 1979253"/>
              <a:gd name="connsiteY74" fmla="*/ 1061459 h 1805262"/>
              <a:gd name="connsiteX75" fmla="*/ 48095 w 1979253"/>
              <a:gd name="connsiteY75" fmla="*/ 1034163 h 1805262"/>
              <a:gd name="connsiteX76" fmla="*/ 75391 w 1979253"/>
              <a:gd name="connsiteY76" fmla="*/ 965925 h 1805262"/>
              <a:gd name="connsiteX77" fmla="*/ 109510 w 1979253"/>
              <a:gd name="connsiteY77" fmla="*/ 952277 h 1805262"/>
              <a:gd name="connsiteX78" fmla="*/ 136806 w 1979253"/>
              <a:gd name="connsiteY78" fmla="*/ 938629 h 1805262"/>
              <a:gd name="connsiteX79" fmla="*/ 177749 w 1979253"/>
              <a:gd name="connsiteY79" fmla="*/ 904510 h 1805262"/>
              <a:gd name="connsiteX80" fmla="*/ 198220 w 1979253"/>
              <a:gd name="connsiteY80" fmla="*/ 856743 h 1805262"/>
              <a:gd name="connsiteX81" fmla="*/ 191397 w 1979253"/>
              <a:gd name="connsiteY81" fmla="*/ 706617 h 1805262"/>
              <a:gd name="connsiteX82" fmla="*/ 116334 w 1979253"/>
              <a:gd name="connsiteY82" fmla="*/ 597435 h 1805262"/>
              <a:gd name="connsiteX83" fmla="*/ 89038 w 1979253"/>
              <a:gd name="connsiteY83" fmla="*/ 556492 h 1805262"/>
              <a:gd name="connsiteX84" fmla="*/ 41271 w 1979253"/>
              <a:gd name="connsiteY84" fmla="*/ 522372 h 1805262"/>
              <a:gd name="connsiteX85" fmla="*/ 7152 w 1979253"/>
              <a:gd name="connsiteY85" fmla="*/ 488253 h 1805262"/>
              <a:gd name="connsiteX86" fmla="*/ 328 w 1979253"/>
              <a:gd name="connsiteY86" fmla="*/ 460957 h 1805262"/>
              <a:gd name="connsiteX87" fmla="*/ 61743 w 1979253"/>
              <a:gd name="connsiteY87" fmla="*/ 385895 h 1805262"/>
              <a:gd name="connsiteX88" fmla="*/ 95862 w 1979253"/>
              <a:gd name="connsiteY88" fmla="*/ 365423 h 1805262"/>
              <a:gd name="connsiteX89" fmla="*/ 150453 w 1979253"/>
              <a:gd name="connsiteY89" fmla="*/ 351775 h 1805262"/>
              <a:gd name="connsiteX90" fmla="*/ 259635 w 1979253"/>
              <a:gd name="connsiteY90" fmla="*/ 399543 h 1805262"/>
              <a:gd name="connsiteX91" fmla="*/ 334698 w 1979253"/>
              <a:gd name="connsiteY91" fmla="*/ 426838 h 1805262"/>
              <a:gd name="connsiteX92" fmla="*/ 402937 w 1979253"/>
              <a:gd name="connsiteY92" fmla="*/ 399543 h 1805262"/>
              <a:gd name="connsiteX93" fmla="*/ 450704 w 1979253"/>
              <a:gd name="connsiteY93" fmla="*/ 310832 h 1805262"/>
              <a:gd name="connsiteX94" fmla="*/ 478000 w 1979253"/>
              <a:gd name="connsiteY94" fmla="*/ 222122 h 1805262"/>
              <a:gd name="connsiteX95" fmla="*/ 471176 w 1979253"/>
              <a:gd name="connsiteY95" fmla="*/ 147059 h 1805262"/>
              <a:gd name="connsiteX96" fmla="*/ 457528 w 1979253"/>
              <a:gd name="connsiteY96" fmla="*/ 119763 h 1805262"/>
              <a:gd name="connsiteX97" fmla="*/ 505295 w 1979253"/>
              <a:gd name="connsiteY97" fmla="*/ 37877 h 1805262"/>
              <a:gd name="connsiteX98" fmla="*/ 546238 w 1979253"/>
              <a:gd name="connsiteY98" fmla="*/ 24229 h 1805262"/>
              <a:gd name="connsiteX99" fmla="*/ 621301 w 1979253"/>
              <a:gd name="connsiteY99" fmla="*/ 51525 h 1805262"/>
              <a:gd name="connsiteX100" fmla="*/ 703188 w 1979253"/>
              <a:gd name="connsiteY100" fmla="*/ 119763 h 1805262"/>
              <a:gd name="connsiteX101" fmla="*/ 819194 w 1979253"/>
              <a:gd name="connsiteY101" fmla="*/ 188002 h 1805262"/>
              <a:gd name="connsiteX102" fmla="*/ 887432 w 1979253"/>
              <a:gd name="connsiteY102" fmla="*/ 160707 h 1805262"/>
              <a:gd name="connsiteX103" fmla="*/ 955671 w 1979253"/>
              <a:gd name="connsiteY103" fmla="*/ 85644 h 1805262"/>
              <a:gd name="connsiteX104" fmla="*/ 935200 w 1979253"/>
              <a:gd name="connsiteY104" fmla="*/ 65172 h 1805262"/>
              <a:gd name="connsiteX105" fmla="*/ 894256 w 1979253"/>
              <a:gd name="connsiteY105" fmla="*/ 51525 h 180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1979253" h="1805262">
                <a:moveTo>
                  <a:pt x="894256" y="51525"/>
                </a:moveTo>
                <a:lnTo>
                  <a:pt x="894256" y="51525"/>
                </a:lnTo>
                <a:cubicBezTo>
                  <a:pt x="939749" y="42426"/>
                  <a:pt x="985015" y="32112"/>
                  <a:pt x="1030734" y="24229"/>
                </a:cubicBezTo>
                <a:cubicBezTo>
                  <a:pt x="1065631" y="18212"/>
                  <a:pt x="1143084" y="14020"/>
                  <a:pt x="1174035" y="10581"/>
                </a:cubicBezTo>
                <a:cubicBezTo>
                  <a:pt x="1187787" y="9053"/>
                  <a:pt x="1201331" y="6032"/>
                  <a:pt x="1214979" y="3757"/>
                </a:cubicBezTo>
                <a:cubicBezTo>
                  <a:pt x="1423270" y="10476"/>
                  <a:pt x="1374205" y="-26569"/>
                  <a:pt x="1481110" y="44701"/>
                </a:cubicBezTo>
                <a:cubicBezTo>
                  <a:pt x="1490573" y="51010"/>
                  <a:pt x="1499307" y="58348"/>
                  <a:pt x="1508406" y="65172"/>
                </a:cubicBezTo>
                <a:cubicBezTo>
                  <a:pt x="1512955" y="71996"/>
                  <a:pt x="1525912" y="78408"/>
                  <a:pt x="1522053" y="85644"/>
                </a:cubicBezTo>
                <a:cubicBezTo>
                  <a:pt x="1505332" y="116995"/>
                  <a:pt x="1453814" y="167531"/>
                  <a:pt x="1453814" y="167531"/>
                </a:cubicBezTo>
                <a:cubicBezTo>
                  <a:pt x="1462913" y="190277"/>
                  <a:pt x="1465285" y="217067"/>
                  <a:pt x="1481110" y="235769"/>
                </a:cubicBezTo>
                <a:cubicBezTo>
                  <a:pt x="1492300" y="248993"/>
                  <a:pt x="1515116" y="245718"/>
                  <a:pt x="1528877" y="256241"/>
                </a:cubicBezTo>
                <a:cubicBezTo>
                  <a:pt x="1554430" y="275782"/>
                  <a:pt x="1574370" y="301734"/>
                  <a:pt x="1597116" y="324480"/>
                </a:cubicBezTo>
                <a:cubicBezTo>
                  <a:pt x="1605520" y="348011"/>
                  <a:pt x="1644332" y="434876"/>
                  <a:pt x="1638059" y="474605"/>
                </a:cubicBezTo>
                <a:cubicBezTo>
                  <a:pt x="1633907" y="500903"/>
                  <a:pt x="1625847" y="527729"/>
                  <a:pt x="1610764" y="549668"/>
                </a:cubicBezTo>
                <a:cubicBezTo>
                  <a:pt x="1599679" y="565792"/>
                  <a:pt x="1580982" y="576079"/>
                  <a:pt x="1562997" y="583787"/>
                </a:cubicBezTo>
                <a:cubicBezTo>
                  <a:pt x="1548213" y="590123"/>
                  <a:pt x="1531152" y="588336"/>
                  <a:pt x="1515229" y="590611"/>
                </a:cubicBezTo>
                <a:lnTo>
                  <a:pt x="1378752" y="542844"/>
                </a:lnTo>
                <a:cubicBezTo>
                  <a:pt x="1367227" y="538695"/>
                  <a:pt x="1356168" y="525076"/>
                  <a:pt x="1344632" y="529196"/>
                </a:cubicBezTo>
                <a:cubicBezTo>
                  <a:pt x="1320208" y="537919"/>
                  <a:pt x="1303689" y="561041"/>
                  <a:pt x="1283217" y="576963"/>
                </a:cubicBezTo>
                <a:cubicBezTo>
                  <a:pt x="1271844" y="608808"/>
                  <a:pt x="1247169" y="638738"/>
                  <a:pt x="1249098" y="672498"/>
                </a:cubicBezTo>
                <a:cubicBezTo>
                  <a:pt x="1251971" y="722767"/>
                  <a:pt x="1265553" y="776369"/>
                  <a:pt x="1296865" y="815799"/>
                </a:cubicBezTo>
                <a:cubicBezTo>
                  <a:pt x="1361991" y="897809"/>
                  <a:pt x="1408816" y="903423"/>
                  <a:pt x="1487934" y="911334"/>
                </a:cubicBezTo>
                <a:cubicBezTo>
                  <a:pt x="1515188" y="914059"/>
                  <a:pt x="1542525" y="915883"/>
                  <a:pt x="1569820" y="918157"/>
                </a:cubicBezTo>
                <a:cubicBezTo>
                  <a:pt x="1608489" y="904509"/>
                  <a:pt x="1647850" y="892685"/>
                  <a:pt x="1685826" y="877214"/>
                </a:cubicBezTo>
                <a:cubicBezTo>
                  <a:pt x="1797446" y="831740"/>
                  <a:pt x="1712111" y="850087"/>
                  <a:pt x="1795008" y="836271"/>
                </a:cubicBezTo>
                <a:cubicBezTo>
                  <a:pt x="1799841" y="847146"/>
                  <a:pt x="1833396" y="917330"/>
                  <a:pt x="1835952" y="938629"/>
                </a:cubicBezTo>
                <a:cubicBezTo>
                  <a:pt x="1841108" y="981599"/>
                  <a:pt x="1834080" y="1025888"/>
                  <a:pt x="1842776" y="1068283"/>
                </a:cubicBezTo>
                <a:cubicBezTo>
                  <a:pt x="1852461" y="1115498"/>
                  <a:pt x="1868988" y="1161650"/>
                  <a:pt x="1890543" y="1204760"/>
                </a:cubicBezTo>
                <a:cubicBezTo>
                  <a:pt x="2041650" y="1506974"/>
                  <a:pt x="1909498" y="1168868"/>
                  <a:pt x="1979253" y="1354886"/>
                </a:cubicBezTo>
                <a:cubicBezTo>
                  <a:pt x="1971009" y="1366428"/>
                  <a:pt x="1948571" y="1409780"/>
                  <a:pt x="1924662" y="1416301"/>
                </a:cubicBezTo>
                <a:cubicBezTo>
                  <a:pt x="1906970" y="1421126"/>
                  <a:pt x="1888268" y="1420850"/>
                  <a:pt x="1870071" y="1423125"/>
                </a:cubicBezTo>
                <a:cubicBezTo>
                  <a:pt x="1779237" y="1286873"/>
                  <a:pt x="1853174" y="1394499"/>
                  <a:pt x="1754065" y="1259351"/>
                </a:cubicBezTo>
                <a:cubicBezTo>
                  <a:pt x="1749215" y="1252738"/>
                  <a:pt x="1747752" y="1242548"/>
                  <a:pt x="1740417" y="1238880"/>
                </a:cubicBezTo>
                <a:cubicBezTo>
                  <a:pt x="1723640" y="1230492"/>
                  <a:pt x="1704023" y="1229781"/>
                  <a:pt x="1685826" y="1225232"/>
                </a:cubicBezTo>
                <a:cubicBezTo>
                  <a:pt x="1616870" y="1235083"/>
                  <a:pt x="1571395" y="1222083"/>
                  <a:pt x="1535701" y="1293471"/>
                </a:cubicBezTo>
                <a:cubicBezTo>
                  <a:pt x="1525478" y="1313917"/>
                  <a:pt x="1531152" y="1338964"/>
                  <a:pt x="1528877" y="1361710"/>
                </a:cubicBezTo>
                <a:cubicBezTo>
                  <a:pt x="1531152" y="1400379"/>
                  <a:pt x="1533901" y="1439022"/>
                  <a:pt x="1535701" y="1477716"/>
                </a:cubicBezTo>
                <a:cubicBezTo>
                  <a:pt x="1538451" y="1536836"/>
                  <a:pt x="1533851" y="1596592"/>
                  <a:pt x="1542525" y="1655137"/>
                </a:cubicBezTo>
                <a:cubicBezTo>
                  <a:pt x="1543579" y="1662252"/>
                  <a:pt x="1556424" y="1659039"/>
                  <a:pt x="1562997" y="1661960"/>
                </a:cubicBezTo>
                <a:cubicBezTo>
                  <a:pt x="1576941" y="1668157"/>
                  <a:pt x="1590292" y="1675608"/>
                  <a:pt x="1603940" y="1682432"/>
                </a:cubicBezTo>
                <a:cubicBezTo>
                  <a:pt x="1631047" y="1709540"/>
                  <a:pt x="1641230" y="1706557"/>
                  <a:pt x="1597116" y="1750671"/>
                </a:cubicBezTo>
                <a:cubicBezTo>
                  <a:pt x="1584149" y="1763638"/>
                  <a:pt x="1566306" y="1770984"/>
                  <a:pt x="1549349" y="1777966"/>
                </a:cubicBezTo>
                <a:cubicBezTo>
                  <a:pt x="1473793" y="1809077"/>
                  <a:pt x="1442618" y="1800464"/>
                  <a:pt x="1351456" y="1805262"/>
                </a:cubicBezTo>
                <a:cubicBezTo>
                  <a:pt x="1330984" y="1773417"/>
                  <a:pt x="1311590" y="1740854"/>
                  <a:pt x="1290041" y="1709728"/>
                </a:cubicBezTo>
                <a:cubicBezTo>
                  <a:pt x="1269569" y="1680158"/>
                  <a:pt x="1241254" y="1654692"/>
                  <a:pt x="1228626" y="1621017"/>
                </a:cubicBezTo>
                <a:cubicBezTo>
                  <a:pt x="1221802" y="1602820"/>
                  <a:pt x="1216299" y="1584072"/>
                  <a:pt x="1208155" y="1566426"/>
                </a:cubicBezTo>
                <a:cubicBezTo>
                  <a:pt x="1202597" y="1554384"/>
                  <a:pt x="1192908" y="1544498"/>
                  <a:pt x="1187683" y="1532307"/>
                </a:cubicBezTo>
                <a:cubicBezTo>
                  <a:pt x="1172372" y="1496581"/>
                  <a:pt x="1159032" y="1459999"/>
                  <a:pt x="1146740" y="1423125"/>
                </a:cubicBezTo>
                <a:cubicBezTo>
                  <a:pt x="1139916" y="1402653"/>
                  <a:pt x="1135918" y="1381011"/>
                  <a:pt x="1126268" y="1361710"/>
                </a:cubicBezTo>
                <a:cubicBezTo>
                  <a:pt x="1121952" y="1353078"/>
                  <a:pt x="1112621" y="1348062"/>
                  <a:pt x="1105797" y="1341238"/>
                </a:cubicBezTo>
                <a:cubicBezTo>
                  <a:pt x="1086962" y="1353010"/>
                  <a:pt x="992056" y="1411007"/>
                  <a:pt x="982967" y="1423125"/>
                </a:cubicBezTo>
                <a:cubicBezTo>
                  <a:pt x="970384" y="1439902"/>
                  <a:pt x="973868" y="1464068"/>
                  <a:pt x="969319" y="1484540"/>
                </a:cubicBezTo>
                <a:cubicBezTo>
                  <a:pt x="977331" y="1596709"/>
                  <a:pt x="988583" y="1595226"/>
                  <a:pt x="935200" y="1716551"/>
                </a:cubicBezTo>
                <a:cubicBezTo>
                  <a:pt x="928722" y="1731273"/>
                  <a:pt x="912453" y="1739298"/>
                  <a:pt x="901080" y="1750671"/>
                </a:cubicBezTo>
                <a:cubicBezTo>
                  <a:pt x="882883" y="1743847"/>
                  <a:pt x="860231" y="1743941"/>
                  <a:pt x="846489" y="1730199"/>
                </a:cubicBezTo>
                <a:cubicBezTo>
                  <a:pt x="830648" y="1714358"/>
                  <a:pt x="827514" y="1689584"/>
                  <a:pt x="819194" y="1668784"/>
                </a:cubicBezTo>
                <a:cubicBezTo>
                  <a:pt x="812545" y="1652162"/>
                  <a:pt x="793052" y="1581228"/>
                  <a:pt x="771426" y="1559602"/>
                </a:cubicBezTo>
                <a:cubicBezTo>
                  <a:pt x="766340" y="1554516"/>
                  <a:pt x="757933" y="1554523"/>
                  <a:pt x="750955" y="1552778"/>
                </a:cubicBezTo>
                <a:cubicBezTo>
                  <a:pt x="739703" y="1549965"/>
                  <a:pt x="728208" y="1548229"/>
                  <a:pt x="716835" y="1545954"/>
                </a:cubicBezTo>
                <a:cubicBezTo>
                  <a:pt x="684990" y="1548229"/>
                  <a:pt x="652663" y="1546804"/>
                  <a:pt x="621301" y="1552778"/>
                </a:cubicBezTo>
                <a:cubicBezTo>
                  <a:pt x="469831" y="1581630"/>
                  <a:pt x="734581" y="1580552"/>
                  <a:pt x="471176" y="1593722"/>
                </a:cubicBezTo>
                <a:lnTo>
                  <a:pt x="334698" y="1600546"/>
                </a:lnTo>
                <a:cubicBezTo>
                  <a:pt x="291584" y="1607731"/>
                  <a:pt x="273853" y="1614356"/>
                  <a:pt x="225516" y="1600546"/>
                </a:cubicBezTo>
                <a:cubicBezTo>
                  <a:pt x="214580" y="1597422"/>
                  <a:pt x="207319" y="1586898"/>
                  <a:pt x="198220" y="1580074"/>
                </a:cubicBezTo>
                <a:cubicBezTo>
                  <a:pt x="202769" y="1527758"/>
                  <a:pt x="200060" y="1474294"/>
                  <a:pt x="211868" y="1423125"/>
                </a:cubicBezTo>
                <a:cubicBezTo>
                  <a:pt x="214425" y="1412043"/>
                  <a:pt x="229701" y="1408962"/>
                  <a:pt x="239164" y="1402653"/>
                </a:cubicBezTo>
                <a:cubicBezTo>
                  <a:pt x="259348" y="1389197"/>
                  <a:pt x="308228" y="1357688"/>
                  <a:pt x="334698" y="1348062"/>
                </a:cubicBezTo>
                <a:cubicBezTo>
                  <a:pt x="345598" y="1344098"/>
                  <a:pt x="357665" y="1344424"/>
                  <a:pt x="368817" y="1341238"/>
                </a:cubicBezTo>
                <a:cubicBezTo>
                  <a:pt x="389566" y="1335310"/>
                  <a:pt x="409760" y="1327590"/>
                  <a:pt x="430232" y="1320766"/>
                </a:cubicBezTo>
                <a:cubicBezTo>
                  <a:pt x="437056" y="1311668"/>
                  <a:pt x="448975" y="1304712"/>
                  <a:pt x="450704" y="1293471"/>
                </a:cubicBezTo>
                <a:cubicBezTo>
                  <a:pt x="458953" y="1239856"/>
                  <a:pt x="447573" y="1224288"/>
                  <a:pt x="402937" y="1204760"/>
                </a:cubicBezTo>
                <a:cubicBezTo>
                  <a:pt x="344886" y="1179363"/>
                  <a:pt x="283756" y="1161483"/>
                  <a:pt x="225516" y="1136522"/>
                </a:cubicBezTo>
                <a:cubicBezTo>
                  <a:pt x="209594" y="1129698"/>
                  <a:pt x="193917" y="1122269"/>
                  <a:pt x="177749" y="1116050"/>
                </a:cubicBezTo>
                <a:cubicBezTo>
                  <a:pt x="164322" y="1110886"/>
                  <a:pt x="149823" y="1108527"/>
                  <a:pt x="136806" y="1102402"/>
                </a:cubicBezTo>
                <a:cubicBezTo>
                  <a:pt x="111018" y="1090266"/>
                  <a:pt x="86764" y="1075107"/>
                  <a:pt x="61743" y="1061459"/>
                </a:cubicBezTo>
                <a:cubicBezTo>
                  <a:pt x="57194" y="1052360"/>
                  <a:pt x="49107" y="1044285"/>
                  <a:pt x="48095" y="1034163"/>
                </a:cubicBezTo>
                <a:cubicBezTo>
                  <a:pt x="45749" y="1010700"/>
                  <a:pt x="55692" y="980699"/>
                  <a:pt x="75391" y="965925"/>
                </a:cubicBezTo>
                <a:cubicBezTo>
                  <a:pt x="85190" y="958576"/>
                  <a:pt x="98317" y="957252"/>
                  <a:pt x="109510" y="952277"/>
                </a:cubicBezTo>
                <a:cubicBezTo>
                  <a:pt x="118806" y="948145"/>
                  <a:pt x="128472" y="944463"/>
                  <a:pt x="136806" y="938629"/>
                </a:cubicBezTo>
                <a:cubicBezTo>
                  <a:pt x="151360" y="928441"/>
                  <a:pt x="164101" y="915883"/>
                  <a:pt x="177749" y="904510"/>
                </a:cubicBezTo>
                <a:cubicBezTo>
                  <a:pt x="184573" y="888588"/>
                  <a:pt x="194462" y="873653"/>
                  <a:pt x="198220" y="856743"/>
                </a:cubicBezTo>
                <a:cubicBezTo>
                  <a:pt x="208440" y="810754"/>
                  <a:pt x="208432" y="751333"/>
                  <a:pt x="191397" y="706617"/>
                </a:cubicBezTo>
                <a:cubicBezTo>
                  <a:pt x="170597" y="652018"/>
                  <a:pt x="147823" y="639419"/>
                  <a:pt x="116334" y="597435"/>
                </a:cubicBezTo>
                <a:cubicBezTo>
                  <a:pt x="106492" y="584313"/>
                  <a:pt x="100636" y="568090"/>
                  <a:pt x="89038" y="556492"/>
                </a:cubicBezTo>
                <a:cubicBezTo>
                  <a:pt x="75202" y="542656"/>
                  <a:pt x="56303" y="534899"/>
                  <a:pt x="41271" y="522372"/>
                </a:cubicBezTo>
                <a:cubicBezTo>
                  <a:pt x="28915" y="512075"/>
                  <a:pt x="18525" y="499626"/>
                  <a:pt x="7152" y="488253"/>
                </a:cubicBezTo>
                <a:cubicBezTo>
                  <a:pt x="4877" y="479154"/>
                  <a:pt x="-1511" y="470154"/>
                  <a:pt x="328" y="460957"/>
                </a:cubicBezTo>
                <a:cubicBezTo>
                  <a:pt x="7670" y="424249"/>
                  <a:pt x="33615" y="406352"/>
                  <a:pt x="61743" y="385895"/>
                </a:cubicBezTo>
                <a:cubicBezTo>
                  <a:pt x="72469" y="378094"/>
                  <a:pt x="83999" y="371355"/>
                  <a:pt x="95862" y="365423"/>
                </a:cubicBezTo>
                <a:cubicBezTo>
                  <a:pt x="109850" y="358429"/>
                  <a:pt x="137477" y="354370"/>
                  <a:pt x="150453" y="351775"/>
                </a:cubicBezTo>
                <a:cubicBezTo>
                  <a:pt x="186847" y="367698"/>
                  <a:pt x="222846" y="384555"/>
                  <a:pt x="259635" y="399543"/>
                </a:cubicBezTo>
                <a:cubicBezTo>
                  <a:pt x="284291" y="409588"/>
                  <a:pt x="308074" y="426838"/>
                  <a:pt x="334698" y="426838"/>
                </a:cubicBezTo>
                <a:cubicBezTo>
                  <a:pt x="359196" y="426838"/>
                  <a:pt x="380191" y="408641"/>
                  <a:pt x="402937" y="399543"/>
                </a:cubicBezTo>
                <a:cubicBezTo>
                  <a:pt x="423614" y="366459"/>
                  <a:pt x="440465" y="346669"/>
                  <a:pt x="450704" y="310832"/>
                </a:cubicBezTo>
                <a:cubicBezTo>
                  <a:pt x="477129" y="218348"/>
                  <a:pt x="449846" y="278428"/>
                  <a:pt x="478000" y="222122"/>
                </a:cubicBezTo>
                <a:cubicBezTo>
                  <a:pt x="475725" y="197101"/>
                  <a:pt x="476103" y="171695"/>
                  <a:pt x="471176" y="147059"/>
                </a:cubicBezTo>
                <a:cubicBezTo>
                  <a:pt x="469181" y="137084"/>
                  <a:pt x="458540" y="129885"/>
                  <a:pt x="457528" y="119763"/>
                </a:cubicBezTo>
                <a:cubicBezTo>
                  <a:pt x="453666" y="81143"/>
                  <a:pt x="473902" y="58806"/>
                  <a:pt x="505295" y="37877"/>
                </a:cubicBezTo>
                <a:cubicBezTo>
                  <a:pt x="517265" y="29897"/>
                  <a:pt x="532590" y="28778"/>
                  <a:pt x="546238" y="24229"/>
                </a:cubicBezTo>
                <a:cubicBezTo>
                  <a:pt x="571259" y="33328"/>
                  <a:pt x="598559" y="37682"/>
                  <a:pt x="621301" y="51525"/>
                </a:cubicBezTo>
                <a:cubicBezTo>
                  <a:pt x="651651" y="69999"/>
                  <a:pt x="674501" y="98799"/>
                  <a:pt x="703188" y="119763"/>
                </a:cubicBezTo>
                <a:cubicBezTo>
                  <a:pt x="782304" y="177578"/>
                  <a:pt x="767077" y="170630"/>
                  <a:pt x="819194" y="188002"/>
                </a:cubicBezTo>
                <a:cubicBezTo>
                  <a:pt x="841940" y="178904"/>
                  <a:pt x="865816" y="172236"/>
                  <a:pt x="887432" y="160707"/>
                </a:cubicBezTo>
                <a:cubicBezTo>
                  <a:pt x="919408" y="143653"/>
                  <a:pt x="936510" y="114386"/>
                  <a:pt x="955671" y="85644"/>
                </a:cubicBezTo>
                <a:cubicBezTo>
                  <a:pt x="948847" y="78820"/>
                  <a:pt x="943636" y="69859"/>
                  <a:pt x="935200" y="65172"/>
                </a:cubicBezTo>
                <a:cubicBezTo>
                  <a:pt x="864627" y="25965"/>
                  <a:pt x="901080" y="53800"/>
                  <a:pt x="894256" y="51525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Activated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Carbon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EA2E31-7524-583E-B741-18D865D21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08726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4FBAFF-801F-4ABF-B4E1-B4B035596C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EF5106B-E058-00C9-0C1C-9BAC7EEF8EE7}"/>
              </a:ext>
            </a:extLst>
          </p:cNvPr>
          <p:cNvSpPr/>
          <p:nvPr/>
        </p:nvSpPr>
        <p:spPr>
          <a:xfrm>
            <a:off x="827773" y="3814010"/>
            <a:ext cx="506150" cy="466283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8AB5570-B610-6526-B11A-206C2C44E88B}"/>
              </a:ext>
            </a:extLst>
          </p:cNvPr>
          <p:cNvSpPr/>
          <p:nvPr/>
        </p:nvSpPr>
        <p:spPr>
          <a:xfrm>
            <a:off x="3062963" y="4301284"/>
            <a:ext cx="506150" cy="466283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00CEEDD-B5DE-436C-B33A-158C8C85DD6C}"/>
              </a:ext>
            </a:extLst>
          </p:cNvPr>
          <p:cNvSpPr/>
          <p:nvPr/>
        </p:nvSpPr>
        <p:spPr>
          <a:xfrm>
            <a:off x="3451224" y="5143971"/>
            <a:ext cx="506150" cy="466283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62D704C-4E6B-474D-904B-1C03B685FA18}"/>
              </a:ext>
            </a:extLst>
          </p:cNvPr>
          <p:cNvSpPr/>
          <p:nvPr/>
        </p:nvSpPr>
        <p:spPr>
          <a:xfrm>
            <a:off x="1333923" y="5876118"/>
            <a:ext cx="506150" cy="466283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0544932-F834-365D-8E81-84D1DFBD2DF1}"/>
              </a:ext>
            </a:extLst>
          </p:cNvPr>
          <p:cNvSpPr/>
          <p:nvPr/>
        </p:nvSpPr>
        <p:spPr>
          <a:xfrm>
            <a:off x="597540" y="5163455"/>
            <a:ext cx="506150" cy="466283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8345969-5498-0AAE-75CB-903C4760518E}"/>
              </a:ext>
            </a:extLst>
          </p:cNvPr>
          <p:cNvSpPr/>
          <p:nvPr/>
        </p:nvSpPr>
        <p:spPr>
          <a:xfrm>
            <a:off x="2836559" y="6089414"/>
            <a:ext cx="506150" cy="466283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0EAA71D-2FAE-D0EE-B2AC-652907350A92}"/>
              </a:ext>
            </a:extLst>
          </p:cNvPr>
          <p:cNvSpPr/>
          <p:nvPr/>
        </p:nvSpPr>
        <p:spPr>
          <a:xfrm>
            <a:off x="9369477" y="4241978"/>
            <a:ext cx="506150" cy="466283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4735C2A-44E4-55B7-CC1F-62F397F0B97E}"/>
              </a:ext>
            </a:extLst>
          </p:cNvPr>
          <p:cNvSpPr/>
          <p:nvPr/>
        </p:nvSpPr>
        <p:spPr>
          <a:xfrm>
            <a:off x="8578051" y="4677688"/>
            <a:ext cx="506150" cy="466283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842B0BB-3C1A-D1FC-B272-1048C1062FBC}"/>
              </a:ext>
            </a:extLst>
          </p:cNvPr>
          <p:cNvSpPr/>
          <p:nvPr/>
        </p:nvSpPr>
        <p:spPr>
          <a:xfrm>
            <a:off x="10419539" y="4697172"/>
            <a:ext cx="506150" cy="466283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503A9E3-F9E6-1ABF-061A-8900723381F7}"/>
              </a:ext>
            </a:extLst>
          </p:cNvPr>
          <p:cNvSpPr/>
          <p:nvPr/>
        </p:nvSpPr>
        <p:spPr>
          <a:xfrm>
            <a:off x="8722631" y="6300067"/>
            <a:ext cx="506150" cy="466283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6AA754D-EBA2-2A2C-DAB5-D52CCD61BB4A}"/>
              </a:ext>
            </a:extLst>
          </p:cNvPr>
          <p:cNvSpPr/>
          <p:nvPr/>
        </p:nvSpPr>
        <p:spPr>
          <a:xfrm>
            <a:off x="8337645" y="5409835"/>
            <a:ext cx="506150" cy="466283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03112B9-9F58-F655-B105-7E3042B184DB}"/>
              </a:ext>
            </a:extLst>
          </p:cNvPr>
          <p:cNvSpPr/>
          <p:nvPr/>
        </p:nvSpPr>
        <p:spPr>
          <a:xfrm>
            <a:off x="4651180" y="4882556"/>
            <a:ext cx="614696" cy="466283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FBF5A08-F470-ECD5-CD76-E786260F2E44}"/>
              </a:ext>
            </a:extLst>
          </p:cNvPr>
          <p:cNvSpPr/>
          <p:nvPr/>
        </p:nvSpPr>
        <p:spPr>
          <a:xfrm>
            <a:off x="4841614" y="3556268"/>
            <a:ext cx="655776" cy="466283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Pb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180E0A0-3558-0888-D695-490D05ECDA1D}"/>
              </a:ext>
            </a:extLst>
          </p:cNvPr>
          <p:cNvSpPr/>
          <p:nvPr/>
        </p:nvSpPr>
        <p:spPr>
          <a:xfrm>
            <a:off x="6448774" y="3422709"/>
            <a:ext cx="617946" cy="466283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5CEF784-1943-E092-986E-04C01B76BAB1}"/>
              </a:ext>
            </a:extLst>
          </p:cNvPr>
          <p:cNvSpPr/>
          <p:nvPr/>
        </p:nvSpPr>
        <p:spPr>
          <a:xfrm>
            <a:off x="7023978" y="4125295"/>
            <a:ext cx="614696" cy="466283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Hg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C4165D7-1E8B-2F7C-76EE-192B6D9F465B}"/>
              </a:ext>
            </a:extLst>
          </p:cNvPr>
          <p:cNvSpPr/>
          <p:nvPr/>
        </p:nvSpPr>
        <p:spPr>
          <a:xfrm>
            <a:off x="5462682" y="5629738"/>
            <a:ext cx="594583" cy="466283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342979A-C607-E89C-CCE2-687DB71BF60B}"/>
              </a:ext>
            </a:extLst>
          </p:cNvPr>
          <p:cNvSpPr/>
          <p:nvPr/>
        </p:nvSpPr>
        <p:spPr>
          <a:xfrm>
            <a:off x="6891809" y="5115697"/>
            <a:ext cx="614696" cy="466283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5B592F1-4A64-CE7E-6717-4F841DA38C52}"/>
              </a:ext>
            </a:extLst>
          </p:cNvPr>
          <p:cNvSpPr/>
          <p:nvPr/>
        </p:nvSpPr>
        <p:spPr>
          <a:xfrm>
            <a:off x="10763822" y="5769278"/>
            <a:ext cx="506150" cy="466283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F1275F3-5C5F-7B17-F726-0AEE733ED41B}"/>
              </a:ext>
            </a:extLst>
          </p:cNvPr>
          <p:cNvSpPr/>
          <p:nvPr/>
        </p:nvSpPr>
        <p:spPr>
          <a:xfrm>
            <a:off x="10029192" y="6376986"/>
            <a:ext cx="506150" cy="466283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2426E36-A9EC-3050-79F3-BC37951A1B7E}"/>
              </a:ext>
            </a:extLst>
          </p:cNvPr>
          <p:cNvSpPr/>
          <p:nvPr/>
        </p:nvSpPr>
        <p:spPr>
          <a:xfrm>
            <a:off x="5104263" y="3639379"/>
            <a:ext cx="2163215" cy="2040340"/>
          </a:xfrm>
          <a:custGeom>
            <a:avLst/>
            <a:gdLst>
              <a:gd name="connsiteX0" fmla="*/ 668740 w 2163215"/>
              <a:gd name="connsiteY0" fmla="*/ 204716 h 2040340"/>
              <a:gd name="connsiteX1" fmla="*/ 668740 w 2163215"/>
              <a:gd name="connsiteY1" fmla="*/ 204716 h 2040340"/>
              <a:gd name="connsiteX2" fmla="*/ 887104 w 2163215"/>
              <a:gd name="connsiteY2" fmla="*/ 197893 h 2040340"/>
              <a:gd name="connsiteX3" fmla="*/ 893928 w 2163215"/>
              <a:gd name="connsiteY3" fmla="*/ 136478 h 2040340"/>
              <a:gd name="connsiteX4" fmla="*/ 962167 w 2163215"/>
              <a:gd name="connsiteY4" fmla="*/ 13648 h 2040340"/>
              <a:gd name="connsiteX5" fmla="*/ 1071349 w 2163215"/>
              <a:gd name="connsiteY5" fmla="*/ 0 h 2040340"/>
              <a:gd name="connsiteX6" fmla="*/ 1323833 w 2163215"/>
              <a:gd name="connsiteY6" fmla="*/ 34119 h 2040340"/>
              <a:gd name="connsiteX7" fmla="*/ 1351128 w 2163215"/>
              <a:gd name="connsiteY7" fmla="*/ 47767 h 2040340"/>
              <a:gd name="connsiteX8" fmla="*/ 1378424 w 2163215"/>
              <a:gd name="connsiteY8" fmla="*/ 81887 h 2040340"/>
              <a:gd name="connsiteX9" fmla="*/ 1385247 w 2163215"/>
              <a:gd name="connsiteY9" fmla="*/ 143301 h 2040340"/>
              <a:gd name="connsiteX10" fmla="*/ 1371600 w 2163215"/>
              <a:gd name="connsiteY10" fmla="*/ 204716 h 2040340"/>
              <a:gd name="connsiteX11" fmla="*/ 1405719 w 2163215"/>
              <a:gd name="connsiteY11" fmla="*/ 252484 h 2040340"/>
              <a:gd name="connsiteX12" fmla="*/ 1508077 w 2163215"/>
              <a:gd name="connsiteY12" fmla="*/ 348018 h 2040340"/>
              <a:gd name="connsiteX13" fmla="*/ 1678674 w 2163215"/>
              <a:gd name="connsiteY13" fmla="*/ 218364 h 2040340"/>
              <a:gd name="connsiteX14" fmla="*/ 1787856 w 2163215"/>
              <a:gd name="connsiteY14" fmla="*/ 191069 h 2040340"/>
              <a:gd name="connsiteX15" fmla="*/ 1890215 w 2163215"/>
              <a:gd name="connsiteY15" fmla="*/ 286603 h 2040340"/>
              <a:gd name="connsiteX16" fmla="*/ 1944806 w 2163215"/>
              <a:gd name="connsiteY16" fmla="*/ 395785 h 2040340"/>
              <a:gd name="connsiteX17" fmla="*/ 1883391 w 2163215"/>
              <a:gd name="connsiteY17" fmla="*/ 484496 h 2040340"/>
              <a:gd name="connsiteX18" fmla="*/ 1828800 w 2163215"/>
              <a:gd name="connsiteY18" fmla="*/ 580030 h 2040340"/>
              <a:gd name="connsiteX19" fmla="*/ 1876567 w 2163215"/>
              <a:gd name="connsiteY19" fmla="*/ 818866 h 2040340"/>
              <a:gd name="connsiteX20" fmla="*/ 1985749 w 2163215"/>
              <a:gd name="connsiteY20" fmla="*/ 900752 h 2040340"/>
              <a:gd name="connsiteX21" fmla="*/ 2026692 w 2163215"/>
              <a:gd name="connsiteY21" fmla="*/ 934872 h 2040340"/>
              <a:gd name="connsiteX22" fmla="*/ 2094931 w 2163215"/>
              <a:gd name="connsiteY22" fmla="*/ 1016758 h 2040340"/>
              <a:gd name="connsiteX23" fmla="*/ 2129050 w 2163215"/>
              <a:gd name="connsiteY23" fmla="*/ 1098645 h 2040340"/>
              <a:gd name="connsiteX24" fmla="*/ 1931158 w 2163215"/>
              <a:gd name="connsiteY24" fmla="*/ 1105469 h 2040340"/>
              <a:gd name="connsiteX25" fmla="*/ 1801504 w 2163215"/>
              <a:gd name="connsiteY25" fmla="*/ 1030406 h 2040340"/>
              <a:gd name="connsiteX26" fmla="*/ 1740089 w 2163215"/>
              <a:gd name="connsiteY26" fmla="*/ 955343 h 2040340"/>
              <a:gd name="connsiteX27" fmla="*/ 1665027 w 2163215"/>
              <a:gd name="connsiteY27" fmla="*/ 832513 h 2040340"/>
              <a:gd name="connsiteX28" fmla="*/ 1603612 w 2163215"/>
              <a:gd name="connsiteY28" fmla="*/ 777922 h 2040340"/>
              <a:gd name="connsiteX29" fmla="*/ 1562668 w 2163215"/>
              <a:gd name="connsiteY29" fmla="*/ 757451 h 2040340"/>
              <a:gd name="connsiteX30" fmla="*/ 1542197 w 2163215"/>
              <a:gd name="connsiteY30" fmla="*/ 784746 h 2040340"/>
              <a:gd name="connsiteX31" fmla="*/ 1562668 w 2163215"/>
              <a:gd name="connsiteY31" fmla="*/ 798394 h 2040340"/>
              <a:gd name="connsiteX32" fmla="*/ 1624083 w 2163215"/>
              <a:gd name="connsiteY32" fmla="*/ 825690 h 2040340"/>
              <a:gd name="connsiteX33" fmla="*/ 1692322 w 2163215"/>
              <a:gd name="connsiteY33" fmla="*/ 907576 h 2040340"/>
              <a:gd name="connsiteX34" fmla="*/ 1658203 w 2163215"/>
              <a:gd name="connsiteY34" fmla="*/ 1091821 h 2040340"/>
              <a:gd name="connsiteX35" fmla="*/ 1617259 w 2163215"/>
              <a:gd name="connsiteY35" fmla="*/ 1146412 h 2040340"/>
              <a:gd name="connsiteX36" fmla="*/ 1583140 w 2163215"/>
              <a:gd name="connsiteY36" fmla="*/ 1194179 h 2040340"/>
              <a:gd name="connsiteX37" fmla="*/ 1576316 w 2163215"/>
              <a:gd name="connsiteY37" fmla="*/ 1214651 h 2040340"/>
              <a:gd name="connsiteX38" fmla="*/ 1555844 w 2163215"/>
              <a:gd name="connsiteY38" fmla="*/ 1221475 h 2040340"/>
              <a:gd name="connsiteX39" fmla="*/ 1617259 w 2163215"/>
              <a:gd name="connsiteY39" fmla="*/ 1289713 h 2040340"/>
              <a:gd name="connsiteX40" fmla="*/ 1651379 w 2163215"/>
              <a:gd name="connsiteY40" fmla="*/ 1303361 h 2040340"/>
              <a:gd name="connsiteX41" fmla="*/ 1944806 w 2163215"/>
              <a:gd name="connsiteY41" fmla="*/ 1248770 h 2040340"/>
              <a:gd name="connsiteX42" fmla="*/ 1985749 w 2163215"/>
              <a:gd name="connsiteY42" fmla="*/ 1241946 h 2040340"/>
              <a:gd name="connsiteX43" fmla="*/ 2081283 w 2163215"/>
              <a:gd name="connsiteY43" fmla="*/ 1276066 h 2040340"/>
              <a:gd name="connsiteX44" fmla="*/ 2156346 w 2163215"/>
              <a:gd name="connsiteY44" fmla="*/ 1330657 h 2040340"/>
              <a:gd name="connsiteX45" fmla="*/ 2163170 w 2163215"/>
              <a:gd name="connsiteY45" fmla="*/ 1364776 h 2040340"/>
              <a:gd name="connsiteX46" fmla="*/ 2156346 w 2163215"/>
              <a:gd name="connsiteY46" fmla="*/ 1419367 h 2040340"/>
              <a:gd name="connsiteX47" fmla="*/ 2101755 w 2163215"/>
              <a:gd name="connsiteY47" fmla="*/ 1453487 h 2040340"/>
              <a:gd name="connsiteX48" fmla="*/ 1753737 w 2163215"/>
              <a:gd name="connsiteY48" fmla="*/ 1501254 h 2040340"/>
              <a:gd name="connsiteX49" fmla="*/ 1767385 w 2163215"/>
              <a:gd name="connsiteY49" fmla="*/ 1589964 h 2040340"/>
              <a:gd name="connsiteX50" fmla="*/ 1787856 w 2163215"/>
              <a:gd name="connsiteY50" fmla="*/ 1624084 h 2040340"/>
              <a:gd name="connsiteX51" fmla="*/ 1781033 w 2163215"/>
              <a:gd name="connsiteY51" fmla="*/ 1712794 h 2040340"/>
              <a:gd name="connsiteX52" fmla="*/ 1774209 w 2163215"/>
              <a:gd name="connsiteY52" fmla="*/ 1862919 h 2040340"/>
              <a:gd name="connsiteX53" fmla="*/ 1658203 w 2163215"/>
              <a:gd name="connsiteY53" fmla="*/ 1856096 h 2040340"/>
              <a:gd name="connsiteX54" fmla="*/ 1562668 w 2163215"/>
              <a:gd name="connsiteY54" fmla="*/ 1774209 h 2040340"/>
              <a:gd name="connsiteX55" fmla="*/ 1528549 w 2163215"/>
              <a:gd name="connsiteY55" fmla="*/ 1705970 h 2040340"/>
              <a:gd name="connsiteX56" fmla="*/ 1494430 w 2163215"/>
              <a:gd name="connsiteY56" fmla="*/ 1671851 h 2040340"/>
              <a:gd name="connsiteX57" fmla="*/ 1405719 w 2163215"/>
              <a:gd name="connsiteY57" fmla="*/ 1610436 h 2040340"/>
              <a:gd name="connsiteX58" fmla="*/ 1392071 w 2163215"/>
              <a:gd name="connsiteY58" fmla="*/ 1535373 h 2040340"/>
              <a:gd name="connsiteX59" fmla="*/ 1371600 w 2163215"/>
              <a:gd name="connsiteY59" fmla="*/ 1405719 h 2040340"/>
              <a:gd name="connsiteX60" fmla="*/ 1330656 w 2163215"/>
              <a:gd name="connsiteY60" fmla="*/ 1419367 h 2040340"/>
              <a:gd name="connsiteX61" fmla="*/ 1282889 w 2163215"/>
              <a:gd name="connsiteY61" fmla="*/ 1480782 h 2040340"/>
              <a:gd name="connsiteX62" fmla="*/ 1337480 w 2163215"/>
              <a:gd name="connsiteY62" fmla="*/ 1576316 h 2040340"/>
              <a:gd name="connsiteX63" fmla="*/ 1378424 w 2163215"/>
              <a:gd name="connsiteY63" fmla="*/ 1637731 h 2040340"/>
              <a:gd name="connsiteX64" fmla="*/ 1419367 w 2163215"/>
              <a:gd name="connsiteY64" fmla="*/ 1712794 h 2040340"/>
              <a:gd name="connsiteX65" fmla="*/ 1446662 w 2163215"/>
              <a:gd name="connsiteY65" fmla="*/ 1801504 h 2040340"/>
              <a:gd name="connsiteX66" fmla="*/ 1467134 w 2163215"/>
              <a:gd name="connsiteY66" fmla="*/ 1821976 h 2040340"/>
              <a:gd name="connsiteX67" fmla="*/ 1501253 w 2163215"/>
              <a:gd name="connsiteY67" fmla="*/ 1835624 h 2040340"/>
              <a:gd name="connsiteX68" fmla="*/ 1521725 w 2163215"/>
              <a:gd name="connsiteY68" fmla="*/ 1849272 h 2040340"/>
              <a:gd name="connsiteX69" fmla="*/ 1542197 w 2163215"/>
              <a:gd name="connsiteY69" fmla="*/ 1951630 h 2040340"/>
              <a:gd name="connsiteX70" fmla="*/ 1535373 w 2163215"/>
              <a:gd name="connsiteY70" fmla="*/ 1978925 h 2040340"/>
              <a:gd name="connsiteX71" fmla="*/ 1467134 w 2163215"/>
              <a:gd name="connsiteY71" fmla="*/ 1985749 h 2040340"/>
              <a:gd name="connsiteX72" fmla="*/ 1419367 w 2163215"/>
              <a:gd name="connsiteY72" fmla="*/ 2006221 h 2040340"/>
              <a:gd name="connsiteX73" fmla="*/ 1241946 w 2163215"/>
              <a:gd name="connsiteY73" fmla="*/ 1815152 h 2040340"/>
              <a:gd name="connsiteX74" fmla="*/ 1214650 w 2163215"/>
              <a:gd name="connsiteY74" fmla="*/ 1781033 h 2040340"/>
              <a:gd name="connsiteX75" fmla="*/ 1160059 w 2163215"/>
              <a:gd name="connsiteY75" fmla="*/ 1808328 h 2040340"/>
              <a:gd name="connsiteX76" fmla="*/ 1153236 w 2163215"/>
              <a:gd name="connsiteY76" fmla="*/ 1828800 h 2040340"/>
              <a:gd name="connsiteX77" fmla="*/ 1160059 w 2163215"/>
              <a:gd name="connsiteY77" fmla="*/ 1917510 h 2040340"/>
              <a:gd name="connsiteX78" fmla="*/ 1146412 w 2163215"/>
              <a:gd name="connsiteY78" fmla="*/ 2026693 h 2040340"/>
              <a:gd name="connsiteX79" fmla="*/ 1091821 w 2163215"/>
              <a:gd name="connsiteY79" fmla="*/ 2033516 h 2040340"/>
              <a:gd name="connsiteX80" fmla="*/ 989462 w 2163215"/>
              <a:gd name="connsiteY80" fmla="*/ 2040340 h 2040340"/>
              <a:gd name="connsiteX81" fmla="*/ 955343 w 2163215"/>
              <a:gd name="connsiteY81" fmla="*/ 2013045 h 2040340"/>
              <a:gd name="connsiteX82" fmla="*/ 941695 w 2163215"/>
              <a:gd name="connsiteY82" fmla="*/ 1931158 h 2040340"/>
              <a:gd name="connsiteX83" fmla="*/ 975815 w 2163215"/>
              <a:gd name="connsiteY83" fmla="*/ 1746913 h 2040340"/>
              <a:gd name="connsiteX84" fmla="*/ 1003110 w 2163215"/>
              <a:gd name="connsiteY84" fmla="*/ 1726442 h 2040340"/>
              <a:gd name="connsiteX85" fmla="*/ 1030406 w 2163215"/>
              <a:gd name="connsiteY85" fmla="*/ 1685498 h 2040340"/>
              <a:gd name="connsiteX86" fmla="*/ 1044053 w 2163215"/>
              <a:gd name="connsiteY86" fmla="*/ 1603612 h 2040340"/>
              <a:gd name="connsiteX87" fmla="*/ 1016758 w 2163215"/>
              <a:gd name="connsiteY87" fmla="*/ 1473958 h 2040340"/>
              <a:gd name="connsiteX88" fmla="*/ 996286 w 2163215"/>
              <a:gd name="connsiteY88" fmla="*/ 1385248 h 2040340"/>
              <a:gd name="connsiteX89" fmla="*/ 1044053 w 2163215"/>
              <a:gd name="connsiteY89" fmla="*/ 1235122 h 2040340"/>
              <a:gd name="connsiteX90" fmla="*/ 1084997 w 2163215"/>
              <a:gd name="connsiteY90" fmla="*/ 1221475 h 2040340"/>
              <a:gd name="connsiteX91" fmla="*/ 1139588 w 2163215"/>
              <a:gd name="connsiteY91" fmla="*/ 1207827 h 2040340"/>
              <a:gd name="connsiteX92" fmla="*/ 1153236 w 2163215"/>
              <a:gd name="connsiteY92" fmla="*/ 1119116 h 2040340"/>
              <a:gd name="connsiteX93" fmla="*/ 1132764 w 2163215"/>
              <a:gd name="connsiteY93" fmla="*/ 1098645 h 2040340"/>
              <a:gd name="connsiteX94" fmla="*/ 1016758 w 2163215"/>
              <a:gd name="connsiteY94" fmla="*/ 1125940 h 2040340"/>
              <a:gd name="connsiteX95" fmla="*/ 934871 w 2163215"/>
              <a:gd name="connsiteY95" fmla="*/ 1160060 h 2040340"/>
              <a:gd name="connsiteX96" fmla="*/ 907576 w 2163215"/>
              <a:gd name="connsiteY96" fmla="*/ 1187355 h 2040340"/>
              <a:gd name="connsiteX97" fmla="*/ 880280 w 2163215"/>
              <a:gd name="connsiteY97" fmla="*/ 1235122 h 2040340"/>
              <a:gd name="connsiteX98" fmla="*/ 846161 w 2163215"/>
              <a:gd name="connsiteY98" fmla="*/ 1282890 h 2040340"/>
              <a:gd name="connsiteX99" fmla="*/ 859809 w 2163215"/>
              <a:gd name="connsiteY99" fmla="*/ 1405719 h 2040340"/>
              <a:gd name="connsiteX100" fmla="*/ 907576 w 2163215"/>
              <a:gd name="connsiteY100" fmla="*/ 1501254 h 2040340"/>
              <a:gd name="connsiteX101" fmla="*/ 907576 w 2163215"/>
              <a:gd name="connsiteY101" fmla="*/ 1651379 h 2040340"/>
              <a:gd name="connsiteX102" fmla="*/ 893928 w 2163215"/>
              <a:gd name="connsiteY102" fmla="*/ 1685498 h 2040340"/>
              <a:gd name="connsiteX103" fmla="*/ 852985 w 2163215"/>
              <a:gd name="connsiteY103" fmla="*/ 1699146 h 2040340"/>
              <a:gd name="connsiteX104" fmla="*/ 757450 w 2163215"/>
              <a:gd name="connsiteY104" fmla="*/ 1719618 h 2040340"/>
              <a:gd name="connsiteX105" fmla="*/ 730155 w 2163215"/>
              <a:gd name="connsiteY105" fmla="*/ 1740090 h 2040340"/>
              <a:gd name="connsiteX106" fmla="*/ 723331 w 2163215"/>
              <a:gd name="connsiteY106" fmla="*/ 1774209 h 2040340"/>
              <a:gd name="connsiteX107" fmla="*/ 736979 w 2163215"/>
              <a:gd name="connsiteY107" fmla="*/ 1931158 h 2040340"/>
              <a:gd name="connsiteX108" fmla="*/ 743803 w 2163215"/>
              <a:gd name="connsiteY108" fmla="*/ 1951630 h 2040340"/>
              <a:gd name="connsiteX109" fmla="*/ 764274 w 2163215"/>
              <a:gd name="connsiteY109" fmla="*/ 1978925 h 2040340"/>
              <a:gd name="connsiteX110" fmla="*/ 723331 w 2163215"/>
              <a:gd name="connsiteY110" fmla="*/ 2006221 h 2040340"/>
              <a:gd name="connsiteX111" fmla="*/ 661916 w 2163215"/>
              <a:gd name="connsiteY111" fmla="*/ 1985749 h 2040340"/>
              <a:gd name="connsiteX112" fmla="*/ 607325 w 2163215"/>
              <a:gd name="connsiteY112" fmla="*/ 1937982 h 2040340"/>
              <a:gd name="connsiteX113" fmla="*/ 627797 w 2163215"/>
              <a:gd name="connsiteY113" fmla="*/ 1869743 h 2040340"/>
              <a:gd name="connsiteX114" fmla="*/ 661916 w 2163215"/>
              <a:gd name="connsiteY114" fmla="*/ 1821976 h 2040340"/>
              <a:gd name="connsiteX115" fmla="*/ 682388 w 2163215"/>
              <a:gd name="connsiteY115" fmla="*/ 1787857 h 2040340"/>
              <a:gd name="connsiteX116" fmla="*/ 689212 w 2163215"/>
              <a:gd name="connsiteY116" fmla="*/ 1719618 h 2040340"/>
              <a:gd name="connsiteX117" fmla="*/ 661916 w 2163215"/>
              <a:gd name="connsiteY117" fmla="*/ 1671851 h 2040340"/>
              <a:gd name="connsiteX118" fmla="*/ 634621 w 2163215"/>
              <a:gd name="connsiteY118" fmla="*/ 1665027 h 2040340"/>
              <a:gd name="connsiteX119" fmla="*/ 573206 w 2163215"/>
              <a:gd name="connsiteY119" fmla="*/ 1644555 h 2040340"/>
              <a:gd name="connsiteX120" fmla="*/ 484495 w 2163215"/>
              <a:gd name="connsiteY120" fmla="*/ 1651379 h 2040340"/>
              <a:gd name="connsiteX121" fmla="*/ 313898 w 2163215"/>
              <a:gd name="connsiteY121" fmla="*/ 1705970 h 2040340"/>
              <a:gd name="connsiteX122" fmla="*/ 320722 w 2163215"/>
              <a:gd name="connsiteY122" fmla="*/ 1637731 h 2040340"/>
              <a:gd name="connsiteX123" fmla="*/ 368489 w 2163215"/>
              <a:gd name="connsiteY123" fmla="*/ 1569493 h 2040340"/>
              <a:gd name="connsiteX124" fmla="*/ 402609 w 2163215"/>
              <a:gd name="connsiteY124" fmla="*/ 1542197 h 2040340"/>
              <a:gd name="connsiteX125" fmla="*/ 484495 w 2163215"/>
              <a:gd name="connsiteY125" fmla="*/ 1521725 h 2040340"/>
              <a:gd name="connsiteX126" fmla="*/ 491319 w 2163215"/>
              <a:gd name="connsiteY126" fmla="*/ 1446663 h 2040340"/>
              <a:gd name="connsiteX127" fmla="*/ 450376 w 2163215"/>
              <a:gd name="connsiteY127" fmla="*/ 1439839 h 2040340"/>
              <a:gd name="connsiteX128" fmla="*/ 204716 w 2163215"/>
              <a:gd name="connsiteY128" fmla="*/ 1426191 h 2040340"/>
              <a:gd name="connsiteX129" fmla="*/ 163773 w 2163215"/>
              <a:gd name="connsiteY129" fmla="*/ 1405719 h 2040340"/>
              <a:gd name="connsiteX130" fmla="*/ 156949 w 2163215"/>
              <a:gd name="connsiteY130" fmla="*/ 1371600 h 2040340"/>
              <a:gd name="connsiteX131" fmla="*/ 177421 w 2163215"/>
              <a:gd name="connsiteY131" fmla="*/ 1289713 h 2040340"/>
              <a:gd name="connsiteX132" fmla="*/ 245659 w 2163215"/>
              <a:gd name="connsiteY132" fmla="*/ 1235122 h 2040340"/>
              <a:gd name="connsiteX133" fmla="*/ 286603 w 2163215"/>
              <a:gd name="connsiteY133" fmla="*/ 1228298 h 2040340"/>
              <a:gd name="connsiteX134" fmla="*/ 382137 w 2163215"/>
              <a:gd name="connsiteY134" fmla="*/ 1207827 h 2040340"/>
              <a:gd name="connsiteX135" fmla="*/ 436728 w 2163215"/>
              <a:gd name="connsiteY135" fmla="*/ 1160060 h 2040340"/>
              <a:gd name="connsiteX136" fmla="*/ 429904 w 2163215"/>
              <a:gd name="connsiteY136" fmla="*/ 1139588 h 2040340"/>
              <a:gd name="connsiteX137" fmla="*/ 402609 w 2163215"/>
              <a:gd name="connsiteY137" fmla="*/ 1119116 h 2040340"/>
              <a:gd name="connsiteX138" fmla="*/ 348018 w 2163215"/>
              <a:gd name="connsiteY138" fmla="*/ 1091821 h 2040340"/>
              <a:gd name="connsiteX139" fmla="*/ 279779 w 2163215"/>
              <a:gd name="connsiteY139" fmla="*/ 1050878 h 2040340"/>
              <a:gd name="connsiteX140" fmla="*/ 184244 w 2163215"/>
              <a:gd name="connsiteY140" fmla="*/ 996287 h 2040340"/>
              <a:gd name="connsiteX141" fmla="*/ 170597 w 2163215"/>
              <a:gd name="connsiteY141" fmla="*/ 968991 h 2040340"/>
              <a:gd name="connsiteX142" fmla="*/ 156949 w 2163215"/>
              <a:gd name="connsiteY142" fmla="*/ 948519 h 2040340"/>
              <a:gd name="connsiteX143" fmla="*/ 163773 w 2163215"/>
              <a:gd name="connsiteY143" fmla="*/ 893928 h 2040340"/>
              <a:gd name="connsiteX144" fmla="*/ 238836 w 2163215"/>
              <a:gd name="connsiteY144" fmla="*/ 873457 h 2040340"/>
              <a:gd name="connsiteX145" fmla="*/ 286603 w 2163215"/>
              <a:gd name="connsiteY145" fmla="*/ 866633 h 2040340"/>
              <a:gd name="connsiteX146" fmla="*/ 388961 w 2163215"/>
              <a:gd name="connsiteY146" fmla="*/ 852985 h 2040340"/>
              <a:gd name="connsiteX147" fmla="*/ 484495 w 2163215"/>
              <a:gd name="connsiteY147" fmla="*/ 907576 h 2040340"/>
              <a:gd name="connsiteX148" fmla="*/ 504967 w 2163215"/>
              <a:gd name="connsiteY148" fmla="*/ 941696 h 2040340"/>
              <a:gd name="connsiteX149" fmla="*/ 518615 w 2163215"/>
              <a:gd name="connsiteY149" fmla="*/ 962167 h 2040340"/>
              <a:gd name="connsiteX150" fmla="*/ 525438 w 2163215"/>
              <a:gd name="connsiteY150" fmla="*/ 989463 h 2040340"/>
              <a:gd name="connsiteX151" fmla="*/ 552734 w 2163215"/>
              <a:gd name="connsiteY151" fmla="*/ 1023582 h 2040340"/>
              <a:gd name="connsiteX152" fmla="*/ 627797 w 2163215"/>
              <a:gd name="connsiteY152" fmla="*/ 1050878 h 2040340"/>
              <a:gd name="connsiteX153" fmla="*/ 655092 w 2163215"/>
              <a:gd name="connsiteY153" fmla="*/ 996287 h 2040340"/>
              <a:gd name="connsiteX154" fmla="*/ 641444 w 2163215"/>
              <a:gd name="connsiteY154" fmla="*/ 928048 h 2040340"/>
              <a:gd name="connsiteX155" fmla="*/ 627797 w 2163215"/>
              <a:gd name="connsiteY155" fmla="*/ 880281 h 2040340"/>
              <a:gd name="connsiteX156" fmla="*/ 566382 w 2163215"/>
              <a:gd name="connsiteY156" fmla="*/ 771098 h 2040340"/>
              <a:gd name="connsiteX157" fmla="*/ 300250 w 2163215"/>
              <a:gd name="connsiteY157" fmla="*/ 764275 h 2040340"/>
              <a:gd name="connsiteX158" fmla="*/ 232012 w 2163215"/>
              <a:gd name="connsiteY158" fmla="*/ 743803 h 2040340"/>
              <a:gd name="connsiteX159" fmla="*/ 163773 w 2163215"/>
              <a:gd name="connsiteY159" fmla="*/ 702860 h 2040340"/>
              <a:gd name="connsiteX160" fmla="*/ 68238 w 2163215"/>
              <a:gd name="connsiteY160" fmla="*/ 580030 h 2040340"/>
              <a:gd name="connsiteX161" fmla="*/ 0 w 2163215"/>
              <a:gd name="connsiteY161" fmla="*/ 511791 h 2040340"/>
              <a:gd name="connsiteX162" fmla="*/ 13647 w 2163215"/>
              <a:gd name="connsiteY162" fmla="*/ 484496 h 2040340"/>
              <a:gd name="connsiteX163" fmla="*/ 68238 w 2163215"/>
              <a:gd name="connsiteY163" fmla="*/ 464024 h 2040340"/>
              <a:gd name="connsiteX164" fmla="*/ 136477 w 2163215"/>
              <a:gd name="connsiteY164" fmla="*/ 484496 h 2040340"/>
              <a:gd name="connsiteX165" fmla="*/ 225188 w 2163215"/>
              <a:gd name="connsiteY165" fmla="*/ 532263 h 2040340"/>
              <a:gd name="connsiteX166" fmla="*/ 238836 w 2163215"/>
              <a:gd name="connsiteY166" fmla="*/ 484496 h 2040340"/>
              <a:gd name="connsiteX167" fmla="*/ 300250 w 2163215"/>
              <a:gd name="connsiteY167" fmla="*/ 354842 h 2040340"/>
              <a:gd name="connsiteX168" fmla="*/ 354841 w 2163215"/>
              <a:gd name="connsiteY168" fmla="*/ 313898 h 2040340"/>
              <a:gd name="connsiteX169" fmla="*/ 566382 w 2163215"/>
              <a:gd name="connsiteY169" fmla="*/ 416257 h 2040340"/>
              <a:gd name="connsiteX170" fmla="*/ 580030 w 2163215"/>
              <a:gd name="connsiteY170" fmla="*/ 443552 h 2040340"/>
              <a:gd name="connsiteX171" fmla="*/ 593677 w 2163215"/>
              <a:gd name="connsiteY171" fmla="*/ 477672 h 2040340"/>
              <a:gd name="connsiteX172" fmla="*/ 607325 w 2163215"/>
              <a:gd name="connsiteY172" fmla="*/ 525439 h 2040340"/>
              <a:gd name="connsiteX173" fmla="*/ 641444 w 2163215"/>
              <a:gd name="connsiteY173" fmla="*/ 586854 h 2040340"/>
              <a:gd name="connsiteX174" fmla="*/ 661916 w 2163215"/>
              <a:gd name="connsiteY174" fmla="*/ 627797 h 2040340"/>
              <a:gd name="connsiteX175" fmla="*/ 716507 w 2163215"/>
              <a:gd name="connsiteY175" fmla="*/ 648269 h 2040340"/>
              <a:gd name="connsiteX176" fmla="*/ 771098 w 2163215"/>
              <a:gd name="connsiteY176" fmla="*/ 620973 h 2040340"/>
              <a:gd name="connsiteX177" fmla="*/ 791570 w 2163215"/>
              <a:gd name="connsiteY177" fmla="*/ 545910 h 2040340"/>
              <a:gd name="connsiteX178" fmla="*/ 784746 w 2163215"/>
              <a:gd name="connsiteY178" fmla="*/ 504967 h 2040340"/>
              <a:gd name="connsiteX179" fmla="*/ 757450 w 2163215"/>
              <a:gd name="connsiteY179" fmla="*/ 464024 h 2040340"/>
              <a:gd name="connsiteX180" fmla="*/ 723331 w 2163215"/>
              <a:gd name="connsiteY180" fmla="*/ 402609 h 2040340"/>
              <a:gd name="connsiteX181" fmla="*/ 689212 w 2163215"/>
              <a:gd name="connsiteY181" fmla="*/ 348018 h 2040340"/>
              <a:gd name="connsiteX182" fmla="*/ 641444 w 2163215"/>
              <a:gd name="connsiteY182" fmla="*/ 307075 h 2040340"/>
              <a:gd name="connsiteX183" fmla="*/ 614149 w 2163215"/>
              <a:gd name="connsiteY183" fmla="*/ 252484 h 2040340"/>
              <a:gd name="connsiteX184" fmla="*/ 600501 w 2163215"/>
              <a:gd name="connsiteY184" fmla="*/ 225188 h 2040340"/>
              <a:gd name="connsiteX185" fmla="*/ 593677 w 2163215"/>
              <a:gd name="connsiteY185" fmla="*/ 204716 h 2040340"/>
              <a:gd name="connsiteX186" fmla="*/ 573206 w 2163215"/>
              <a:gd name="connsiteY186" fmla="*/ 177421 h 2040340"/>
              <a:gd name="connsiteX187" fmla="*/ 566382 w 2163215"/>
              <a:gd name="connsiteY187" fmla="*/ 102358 h 2040340"/>
              <a:gd name="connsiteX188" fmla="*/ 573206 w 2163215"/>
              <a:gd name="connsiteY188" fmla="*/ 61415 h 2040340"/>
              <a:gd name="connsiteX189" fmla="*/ 689212 w 2163215"/>
              <a:gd name="connsiteY189" fmla="*/ 88710 h 2040340"/>
              <a:gd name="connsiteX190" fmla="*/ 696036 w 2163215"/>
              <a:gd name="connsiteY190" fmla="*/ 129654 h 2040340"/>
              <a:gd name="connsiteX191" fmla="*/ 702859 w 2163215"/>
              <a:gd name="connsiteY191" fmla="*/ 150125 h 2040340"/>
              <a:gd name="connsiteX192" fmla="*/ 661916 w 2163215"/>
              <a:gd name="connsiteY192" fmla="*/ 191069 h 2040340"/>
              <a:gd name="connsiteX193" fmla="*/ 668740 w 2163215"/>
              <a:gd name="connsiteY193" fmla="*/ 204716 h 204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2163215" h="2040340">
                <a:moveTo>
                  <a:pt x="668740" y="204716"/>
                </a:moveTo>
                <a:lnTo>
                  <a:pt x="668740" y="204716"/>
                </a:lnTo>
                <a:cubicBezTo>
                  <a:pt x="740737" y="219116"/>
                  <a:pt x="816362" y="248984"/>
                  <a:pt x="887104" y="197893"/>
                </a:cubicBezTo>
                <a:cubicBezTo>
                  <a:pt x="903802" y="185833"/>
                  <a:pt x="889157" y="156516"/>
                  <a:pt x="893928" y="136478"/>
                </a:cubicBezTo>
                <a:cubicBezTo>
                  <a:pt x="901725" y="103731"/>
                  <a:pt x="918053" y="29689"/>
                  <a:pt x="962167" y="13648"/>
                </a:cubicBezTo>
                <a:cubicBezTo>
                  <a:pt x="996636" y="1114"/>
                  <a:pt x="1034955" y="4549"/>
                  <a:pt x="1071349" y="0"/>
                </a:cubicBezTo>
                <a:cubicBezTo>
                  <a:pt x="1155510" y="11373"/>
                  <a:pt x="1240118" y="19826"/>
                  <a:pt x="1323833" y="34119"/>
                </a:cubicBezTo>
                <a:cubicBezTo>
                  <a:pt x="1333860" y="35831"/>
                  <a:pt x="1343473" y="41068"/>
                  <a:pt x="1351128" y="47767"/>
                </a:cubicBezTo>
                <a:cubicBezTo>
                  <a:pt x="1362089" y="57358"/>
                  <a:pt x="1369325" y="70514"/>
                  <a:pt x="1378424" y="81887"/>
                </a:cubicBezTo>
                <a:cubicBezTo>
                  <a:pt x="1380698" y="102358"/>
                  <a:pt x="1386390" y="122735"/>
                  <a:pt x="1385247" y="143301"/>
                </a:cubicBezTo>
                <a:cubicBezTo>
                  <a:pt x="1384084" y="164240"/>
                  <a:pt x="1367735" y="184104"/>
                  <a:pt x="1371600" y="204716"/>
                </a:cubicBezTo>
                <a:cubicBezTo>
                  <a:pt x="1375206" y="223948"/>
                  <a:pt x="1392719" y="237859"/>
                  <a:pt x="1405719" y="252484"/>
                </a:cubicBezTo>
                <a:cubicBezTo>
                  <a:pt x="1461117" y="314807"/>
                  <a:pt x="1461380" y="312994"/>
                  <a:pt x="1508077" y="348018"/>
                </a:cubicBezTo>
                <a:cubicBezTo>
                  <a:pt x="1567420" y="278786"/>
                  <a:pt x="1567527" y="269174"/>
                  <a:pt x="1678674" y="218364"/>
                </a:cubicBezTo>
                <a:cubicBezTo>
                  <a:pt x="1712792" y="202767"/>
                  <a:pt x="1751462" y="200167"/>
                  <a:pt x="1787856" y="191069"/>
                </a:cubicBezTo>
                <a:cubicBezTo>
                  <a:pt x="1808734" y="209338"/>
                  <a:pt x="1872527" y="263019"/>
                  <a:pt x="1890215" y="286603"/>
                </a:cubicBezTo>
                <a:cubicBezTo>
                  <a:pt x="1912896" y="316845"/>
                  <a:pt x="1929792" y="360754"/>
                  <a:pt x="1944806" y="395785"/>
                </a:cubicBezTo>
                <a:cubicBezTo>
                  <a:pt x="1890277" y="504841"/>
                  <a:pt x="1968182" y="357309"/>
                  <a:pt x="1883391" y="484496"/>
                </a:cubicBezTo>
                <a:cubicBezTo>
                  <a:pt x="1863046" y="515013"/>
                  <a:pt x="1846997" y="548185"/>
                  <a:pt x="1828800" y="580030"/>
                </a:cubicBezTo>
                <a:cubicBezTo>
                  <a:pt x="1821780" y="685335"/>
                  <a:pt x="1804888" y="716467"/>
                  <a:pt x="1876567" y="818866"/>
                </a:cubicBezTo>
                <a:cubicBezTo>
                  <a:pt x="1915325" y="874235"/>
                  <a:pt x="1946647" y="870339"/>
                  <a:pt x="1985749" y="900752"/>
                </a:cubicBezTo>
                <a:cubicBezTo>
                  <a:pt x="1999772" y="911659"/>
                  <a:pt x="2013547" y="922922"/>
                  <a:pt x="2026692" y="934872"/>
                </a:cubicBezTo>
                <a:cubicBezTo>
                  <a:pt x="2052221" y="958080"/>
                  <a:pt x="2078747" y="986008"/>
                  <a:pt x="2094931" y="1016758"/>
                </a:cubicBezTo>
                <a:cubicBezTo>
                  <a:pt x="2108703" y="1042925"/>
                  <a:pt x="2117677" y="1071349"/>
                  <a:pt x="2129050" y="1098645"/>
                </a:cubicBezTo>
                <a:cubicBezTo>
                  <a:pt x="2090258" y="1215026"/>
                  <a:pt x="2125633" y="1177118"/>
                  <a:pt x="1931158" y="1105469"/>
                </a:cubicBezTo>
                <a:cubicBezTo>
                  <a:pt x="1903701" y="1095353"/>
                  <a:pt x="1827984" y="1056886"/>
                  <a:pt x="1801504" y="1030406"/>
                </a:cubicBezTo>
                <a:cubicBezTo>
                  <a:pt x="1778644" y="1007546"/>
                  <a:pt x="1758344" y="982024"/>
                  <a:pt x="1740089" y="955343"/>
                </a:cubicBezTo>
                <a:cubicBezTo>
                  <a:pt x="1623077" y="784325"/>
                  <a:pt x="1829955" y="1042420"/>
                  <a:pt x="1665027" y="832513"/>
                </a:cubicBezTo>
                <a:cubicBezTo>
                  <a:pt x="1653581" y="817946"/>
                  <a:pt x="1618180" y="787192"/>
                  <a:pt x="1603612" y="777922"/>
                </a:cubicBezTo>
                <a:cubicBezTo>
                  <a:pt x="1590739" y="769730"/>
                  <a:pt x="1576316" y="764275"/>
                  <a:pt x="1562668" y="757451"/>
                </a:cubicBezTo>
                <a:cubicBezTo>
                  <a:pt x="1555844" y="766549"/>
                  <a:pt x="1542197" y="773373"/>
                  <a:pt x="1542197" y="784746"/>
                </a:cubicBezTo>
                <a:cubicBezTo>
                  <a:pt x="1542197" y="792947"/>
                  <a:pt x="1555994" y="793627"/>
                  <a:pt x="1562668" y="798394"/>
                </a:cubicBezTo>
                <a:cubicBezTo>
                  <a:pt x="1601781" y="826333"/>
                  <a:pt x="1576223" y="816118"/>
                  <a:pt x="1624083" y="825690"/>
                </a:cubicBezTo>
                <a:cubicBezTo>
                  <a:pt x="1636309" y="837915"/>
                  <a:pt x="1692322" y="890187"/>
                  <a:pt x="1692322" y="907576"/>
                </a:cubicBezTo>
                <a:cubicBezTo>
                  <a:pt x="1692322" y="970035"/>
                  <a:pt x="1676930" y="1032235"/>
                  <a:pt x="1658203" y="1091821"/>
                </a:cubicBezTo>
                <a:cubicBezTo>
                  <a:pt x="1651383" y="1113521"/>
                  <a:pt x="1630638" y="1128016"/>
                  <a:pt x="1617259" y="1146412"/>
                </a:cubicBezTo>
                <a:cubicBezTo>
                  <a:pt x="1537468" y="1256125"/>
                  <a:pt x="1691509" y="1049692"/>
                  <a:pt x="1583140" y="1194179"/>
                </a:cubicBezTo>
                <a:cubicBezTo>
                  <a:pt x="1580865" y="1201003"/>
                  <a:pt x="1581402" y="1209565"/>
                  <a:pt x="1576316" y="1214651"/>
                </a:cubicBezTo>
                <a:cubicBezTo>
                  <a:pt x="1571230" y="1219737"/>
                  <a:pt x="1555844" y="1214282"/>
                  <a:pt x="1555844" y="1221475"/>
                </a:cubicBezTo>
                <a:cubicBezTo>
                  <a:pt x="1555844" y="1282686"/>
                  <a:pt x="1576772" y="1274991"/>
                  <a:pt x="1617259" y="1289713"/>
                </a:cubicBezTo>
                <a:cubicBezTo>
                  <a:pt x="1628771" y="1293899"/>
                  <a:pt x="1640006" y="1298812"/>
                  <a:pt x="1651379" y="1303361"/>
                </a:cubicBezTo>
                <a:lnTo>
                  <a:pt x="1944806" y="1248770"/>
                </a:lnTo>
                <a:cubicBezTo>
                  <a:pt x="1958414" y="1246271"/>
                  <a:pt x="1972182" y="1239232"/>
                  <a:pt x="1985749" y="1241946"/>
                </a:cubicBezTo>
                <a:cubicBezTo>
                  <a:pt x="2018907" y="1248578"/>
                  <a:pt x="2049438" y="1264693"/>
                  <a:pt x="2081283" y="1276066"/>
                </a:cubicBezTo>
                <a:cubicBezTo>
                  <a:pt x="2106304" y="1294263"/>
                  <a:pt x="2135361" y="1307924"/>
                  <a:pt x="2156346" y="1330657"/>
                </a:cubicBezTo>
                <a:cubicBezTo>
                  <a:pt x="2164213" y="1339179"/>
                  <a:pt x="2163170" y="1353178"/>
                  <a:pt x="2163170" y="1364776"/>
                </a:cubicBezTo>
                <a:cubicBezTo>
                  <a:pt x="2163170" y="1383115"/>
                  <a:pt x="2162613" y="1402133"/>
                  <a:pt x="2156346" y="1419367"/>
                </a:cubicBezTo>
                <a:cubicBezTo>
                  <a:pt x="2150039" y="1436710"/>
                  <a:pt x="2115861" y="1451220"/>
                  <a:pt x="2101755" y="1453487"/>
                </a:cubicBezTo>
                <a:cubicBezTo>
                  <a:pt x="1986145" y="1472067"/>
                  <a:pt x="1869743" y="1485332"/>
                  <a:pt x="1753737" y="1501254"/>
                </a:cubicBezTo>
                <a:cubicBezTo>
                  <a:pt x="1758286" y="1530824"/>
                  <a:pt x="1759378" y="1561138"/>
                  <a:pt x="1767385" y="1589964"/>
                </a:cubicBezTo>
                <a:cubicBezTo>
                  <a:pt x="1770935" y="1602743"/>
                  <a:pt x="1786391" y="1610902"/>
                  <a:pt x="1787856" y="1624084"/>
                </a:cubicBezTo>
                <a:cubicBezTo>
                  <a:pt x="1791131" y="1653560"/>
                  <a:pt x="1782725" y="1683185"/>
                  <a:pt x="1781033" y="1712794"/>
                </a:cubicBezTo>
                <a:cubicBezTo>
                  <a:pt x="1778175" y="1762806"/>
                  <a:pt x="1776484" y="1812877"/>
                  <a:pt x="1774209" y="1862919"/>
                </a:cubicBezTo>
                <a:lnTo>
                  <a:pt x="1658203" y="1856096"/>
                </a:lnTo>
                <a:cubicBezTo>
                  <a:pt x="1630590" y="1847220"/>
                  <a:pt x="1580880" y="1806990"/>
                  <a:pt x="1562668" y="1774209"/>
                </a:cubicBezTo>
                <a:cubicBezTo>
                  <a:pt x="1539185" y="1731940"/>
                  <a:pt x="1560640" y="1746084"/>
                  <a:pt x="1528549" y="1705970"/>
                </a:cubicBezTo>
                <a:cubicBezTo>
                  <a:pt x="1518502" y="1693411"/>
                  <a:pt x="1506708" y="1682240"/>
                  <a:pt x="1494430" y="1671851"/>
                </a:cubicBezTo>
                <a:cubicBezTo>
                  <a:pt x="1454696" y="1638230"/>
                  <a:pt x="1444493" y="1633700"/>
                  <a:pt x="1405719" y="1610436"/>
                </a:cubicBezTo>
                <a:cubicBezTo>
                  <a:pt x="1401170" y="1585415"/>
                  <a:pt x="1394986" y="1560637"/>
                  <a:pt x="1392071" y="1535373"/>
                </a:cubicBezTo>
                <a:cubicBezTo>
                  <a:pt x="1377445" y="1408612"/>
                  <a:pt x="1402658" y="1467840"/>
                  <a:pt x="1371600" y="1405719"/>
                </a:cubicBezTo>
                <a:cubicBezTo>
                  <a:pt x="1357952" y="1410268"/>
                  <a:pt x="1342626" y="1411387"/>
                  <a:pt x="1330656" y="1419367"/>
                </a:cubicBezTo>
                <a:cubicBezTo>
                  <a:pt x="1291202" y="1445669"/>
                  <a:pt x="1293366" y="1449352"/>
                  <a:pt x="1282889" y="1480782"/>
                </a:cubicBezTo>
                <a:cubicBezTo>
                  <a:pt x="1363349" y="1601470"/>
                  <a:pt x="1250905" y="1429140"/>
                  <a:pt x="1337480" y="1576316"/>
                </a:cubicBezTo>
                <a:cubicBezTo>
                  <a:pt x="1349955" y="1597523"/>
                  <a:pt x="1365949" y="1616524"/>
                  <a:pt x="1378424" y="1637731"/>
                </a:cubicBezTo>
                <a:cubicBezTo>
                  <a:pt x="1455838" y="1769335"/>
                  <a:pt x="1375708" y="1647306"/>
                  <a:pt x="1419367" y="1712794"/>
                </a:cubicBezTo>
                <a:cubicBezTo>
                  <a:pt x="1425853" y="1751712"/>
                  <a:pt x="1424729" y="1764949"/>
                  <a:pt x="1446662" y="1801504"/>
                </a:cubicBezTo>
                <a:cubicBezTo>
                  <a:pt x="1451627" y="1809779"/>
                  <a:pt x="1458950" y="1816861"/>
                  <a:pt x="1467134" y="1821976"/>
                </a:cubicBezTo>
                <a:cubicBezTo>
                  <a:pt x="1477521" y="1828468"/>
                  <a:pt x="1490297" y="1830146"/>
                  <a:pt x="1501253" y="1835624"/>
                </a:cubicBezTo>
                <a:cubicBezTo>
                  <a:pt x="1508589" y="1839292"/>
                  <a:pt x="1514901" y="1844723"/>
                  <a:pt x="1521725" y="1849272"/>
                </a:cubicBezTo>
                <a:cubicBezTo>
                  <a:pt x="1528549" y="1883391"/>
                  <a:pt x="1550636" y="1917874"/>
                  <a:pt x="1542197" y="1951630"/>
                </a:cubicBezTo>
                <a:cubicBezTo>
                  <a:pt x="1539922" y="1960728"/>
                  <a:pt x="1543911" y="1975044"/>
                  <a:pt x="1535373" y="1978925"/>
                </a:cubicBezTo>
                <a:cubicBezTo>
                  <a:pt x="1514562" y="1988384"/>
                  <a:pt x="1489880" y="1983474"/>
                  <a:pt x="1467134" y="1985749"/>
                </a:cubicBezTo>
                <a:cubicBezTo>
                  <a:pt x="1451212" y="1992573"/>
                  <a:pt x="1436219" y="2010233"/>
                  <a:pt x="1419367" y="2006221"/>
                </a:cubicBezTo>
                <a:cubicBezTo>
                  <a:pt x="1295731" y="1976784"/>
                  <a:pt x="1316724" y="1908621"/>
                  <a:pt x="1241946" y="1815152"/>
                </a:cubicBezTo>
                <a:lnTo>
                  <a:pt x="1214650" y="1781033"/>
                </a:lnTo>
                <a:cubicBezTo>
                  <a:pt x="1196453" y="1790131"/>
                  <a:pt x="1176118" y="1795837"/>
                  <a:pt x="1160059" y="1808328"/>
                </a:cubicBezTo>
                <a:cubicBezTo>
                  <a:pt x="1154381" y="1812744"/>
                  <a:pt x="1153236" y="1821607"/>
                  <a:pt x="1153236" y="1828800"/>
                </a:cubicBezTo>
                <a:cubicBezTo>
                  <a:pt x="1153236" y="1858457"/>
                  <a:pt x="1157785" y="1887940"/>
                  <a:pt x="1160059" y="1917510"/>
                </a:cubicBezTo>
                <a:cubicBezTo>
                  <a:pt x="1155510" y="1953904"/>
                  <a:pt x="1165008" y="1995079"/>
                  <a:pt x="1146412" y="2026693"/>
                </a:cubicBezTo>
                <a:cubicBezTo>
                  <a:pt x="1137114" y="2042500"/>
                  <a:pt x="1110091" y="2031927"/>
                  <a:pt x="1091821" y="2033516"/>
                </a:cubicBezTo>
                <a:cubicBezTo>
                  <a:pt x="1057754" y="2036478"/>
                  <a:pt x="1023582" y="2038065"/>
                  <a:pt x="989462" y="2040340"/>
                </a:cubicBezTo>
                <a:cubicBezTo>
                  <a:pt x="978089" y="2031242"/>
                  <a:pt x="961181" y="2026388"/>
                  <a:pt x="955343" y="2013045"/>
                </a:cubicBezTo>
                <a:cubicBezTo>
                  <a:pt x="944251" y="1987693"/>
                  <a:pt x="941695" y="1958830"/>
                  <a:pt x="941695" y="1931158"/>
                </a:cubicBezTo>
                <a:cubicBezTo>
                  <a:pt x="941695" y="1886256"/>
                  <a:pt x="938684" y="1794652"/>
                  <a:pt x="975815" y="1746913"/>
                </a:cubicBezTo>
                <a:cubicBezTo>
                  <a:pt x="982797" y="1737936"/>
                  <a:pt x="994012" y="1733266"/>
                  <a:pt x="1003110" y="1726442"/>
                </a:cubicBezTo>
                <a:cubicBezTo>
                  <a:pt x="1012209" y="1712794"/>
                  <a:pt x="1025219" y="1701059"/>
                  <a:pt x="1030406" y="1685498"/>
                </a:cubicBezTo>
                <a:cubicBezTo>
                  <a:pt x="1039157" y="1659246"/>
                  <a:pt x="1044053" y="1631284"/>
                  <a:pt x="1044053" y="1603612"/>
                </a:cubicBezTo>
                <a:cubicBezTo>
                  <a:pt x="1044053" y="1553111"/>
                  <a:pt x="1028213" y="1519776"/>
                  <a:pt x="1016758" y="1473958"/>
                </a:cubicBezTo>
                <a:cubicBezTo>
                  <a:pt x="1009398" y="1444517"/>
                  <a:pt x="1003110" y="1414818"/>
                  <a:pt x="996286" y="1385248"/>
                </a:cubicBezTo>
                <a:cubicBezTo>
                  <a:pt x="996777" y="1383040"/>
                  <a:pt x="1006355" y="1260254"/>
                  <a:pt x="1044053" y="1235122"/>
                </a:cubicBezTo>
                <a:cubicBezTo>
                  <a:pt x="1056023" y="1227142"/>
                  <a:pt x="1071164" y="1225427"/>
                  <a:pt x="1084997" y="1221475"/>
                </a:cubicBezTo>
                <a:cubicBezTo>
                  <a:pt x="1103032" y="1216322"/>
                  <a:pt x="1121391" y="1212376"/>
                  <a:pt x="1139588" y="1207827"/>
                </a:cubicBezTo>
                <a:cubicBezTo>
                  <a:pt x="1140816" y="1200458"/>
                  <a:pt x="1154034" y="1123108"/>
                  <a:pt x="1153236" y="1119116"/>
                </a:cubicBezTo>
                <a:cubicBezTo>
                  <a:pt x="1151343" y="1109653"/>
                  <a:pt x="1139588" y="1105469"/>
                  <a:pt x="1132764" y="1098645"/>
                </a:cubicBezTo>
                <a:cubicBezTo>
                  <a:pt x="1118617" y="1101789"/>
                  <a:pt x="1033039" y="1120242"/>
                  <a:pt x="1016758" y="1125940"/>
                </a:cubicBezTo>
                <a:cubicBezTo>
                  <a:pt x="988848" y="1135709"/>
                  <a:pt x="934871" y="1160060"/>
                  <a:pt x="934871" y="1160060"/>
                </a:cubicBezTo>
                <a:cubicBezTo>
                  <a:pt x="925773" y="1169158"/>
                  <a:pt x="915144" y="1176949"/>
                  <a:pt x="907576" y="1187355"/>
                </a:cubicBezTo>
                <a:cubicBezTo>
                  <a:pt x="896790" y="1202186"/>
                  <a:pt x="890197" y="1219696"/>
                  <a:pt x="880280" y="1235122"/>
                </a:cubicBezTo>
                <a:cubicBezTo>
                  <a:pt x="869699" y="1251582"/>
                  <a:pt x="857534" y="1266967"/>
                  <a:pt x="846161" y="1282890"/>
                </a:cubicBezTo>
                <a:cubicBezTo>
                  <a:pt x="837551" y="1343161"/>
                  <a:pt x="832071" y="1336375"/>
                  <a:pt x="859809" y="1405719"/>
                </a:cubicBezTo>
                <a:cubicBezTo>
                  <a:pt x="873032" y="1438776"/>
                  <a:pt x="907576" y="1501254"/>
                  <a:pt x="907576" y="1501254"/>
                </a:cubicBezTo>
                <a:cubicBezTo>
                  <a:pt x="921185" y="1596515"/>
                  <a:pt x="930596" y="1576567"/>
                  <a:pt x="907576" y="1651379"/>
                </a:cubicBezTo>
                <a:cubicBezTo>
                  <a:pt x="903974" y="1663086"/>
                  <a:pt x="903146" y="1677432"/>
                  <a:pt x="893928" y="1685498"/>
                </a:cubicBezTo>
                <a:cubicBezTo>
                  <a:pt x="883101" y="1694971"/>
                  <a:pt x="866941" y="1695657"/>
                  <a:pt x="852985" y="1699146"/>
                </a:cubicBezTo>
                <a:cubicBezTo>
                  <a:pt x="821389" y="1707045"/>
                  <a:pt x="789295" y="1712794"/>
                  <a:pt x="757450" y="1719618"/>
                </a:cubicBezTo>
                <a:cubicBezTo>
                  <a:pt x="748352" y="1726442"/>
                  <a:pt x="736183" y="1730446"/>
                  <a:pt x="730155" y="1740090"/>
                </a:cubicBezTo>
                <a:cubicBezTo>
                  <a:pt x="724008" y="1749925"/>
                  <a:pt x="722917" y="1762618"/>
                  <a:pt x="723331" y="1774209"/>
                </a:cubicBezTo>
                <a:cubicBezTo>
                  <a:pt x="725205" y="1826689"/>
                  <a:pt x="730960" y="1878990"/>
                  <a:pt x="736979" y="1931158"/>
                </a:cubicBezTo>
                <a:cubicBezTo>
                  <a:pt x="737804" y="1938304"/>
                  <a:pt x="740234" y="1945385"/>
                  <a:pt x="743803" y="1951630"/>
                </a:cubicBezTo>
                <a:cubicBezTo>
                  <a:pt x="749445" y="1961504"/>
                  <a:pt x="757450" y="1969827"/>
                  <a:pt x="764274" y="1978925"/>
                </a:cubicBezTo>
                <a:cubicBezTo>
                  <a:pt x="750626" y="1988024"/>
                  <a:pt x="739697" y="2005130"/>
                  <a:pt x="723331" y="2006221"/>
                </a:cubicBezTo>
                <a:cubicBezTo>
                  <a:pt x="701800" y="2007656"/>
                  <a:pt x="681217" y="1995399"/>
                  <a:pt x="661916" y="1985749"/>
                </a:cubicBezTo>
                <a:cubicBezTo>
                  <a:pt x="645254" y="1977418"/>
                  <a:pt x="621535" y="1952192"/>
                  <a:pt x="607325" y="1937982"/>
                </a:cubicBezTo>
                <a:cubicBezTo>
                  <a:pt x="614149" y="1915236"/>
                  <a:pt x="617685" y="1891231"/>
                  <a:pt x="627797" y="1869743"/>
                </a:cubicBezTo>
                <a:cubicBezTo>
                  <a:pt x="636129" y="1852038"/>
                  <a:pt x="651062" y="1838257"/>
                  <a:pt x="661916" y="1821976"/>
                </a:cubicBezTo>
                <a:cubicBezTo>
                  <a:pt x="669273" y="1810940"/>
                  <a:pt x="675564" y="1799230"/>
                  <a:pt x="682388" y="1787857"/>
                </a:cubicBezTo>
                <a:cubicBezTo>
                  <a:pt x="684663" y="1765111"/>
                  <a:pt x="689212" y="1742478"/>
                  <a:pt x="689212" y="1719618"/>
                </a:cubicBezTo>
                <a:cubicBezTo>
                  <a:pt x="689212" y="1705504"/>
                  <a:pt x="670228" y="1677788"/>
                  <a:pt x="661916" y="1671851"/>
                </a:cubicBezTo>
                <a:cubicBezTo>
                  <a:pt x="654284" y="1666400"/>
                  <a:pt x="643585" y="1667785"/>
                  <a:pt x="634621" y="1665027"/>
                </a:cubicBezTo>
                <a:cubicBezTo>
                  <a:pt x="613996" y="1658681"/>
                  <a:pt x="593678" y="1651379"/>
                  <a:pt x="573206" y="1644555"/>
                </a:cubicBezTo>
                <a:cubicBezTo>
                  <a:pt x="543636" y="1646830"/>
                  <a:pt x="513612" y="1645743"/>
                  <a:pt x="484495" y="1651379"/>
                </a:cubicBezTo>
                <a:cubicBezTo>
                  <a:pt x="394973" y="1668706"/>
                  <a:pt x="380340" y="1677494"/>
                  <a:pt x="313898" y="1705970"/>
                </a:cubicBezTo>
                <a:cubicBezTo>
                  <a:pt x="316173" y="1683224"/>
                  <a:pt x="315178" y="1659908"/>
                  <a:pt x="320722" y="1637731"/>
                </a:cubicBezTo>
                <a:cubicBezTo>
                  <a:pt x="328475" y="1606718"/>
                  <a:pt x="345982" y="1589499"/>
                  <a:pt x="368489" y="1569493"/>
                </a:cubicBezTo>
                <a:cubicBezTo>
                  <a:pt x="379375" y="1559817"/>
                  <a:pt x="389823" y="1549172"/>
                  <a:pt x="402609" y="1542197"/>
                </a:cubicBezTo>
                <a:cubicBezTo>
                  <a:pt x="426400" y="1529220"/>
                  <a:pt x="458482" y="1526061"/>
                  <a:pt x="484495" y="1521725"/>
                </a:cubicBezTo>
                <a:cubicBezTo>
                  <a:pt x="495597" y="1499521"/>
                  <a:pt x="514980" y="1473704"/>
                  <a:pt x="491319" y="1446663"/>
                </a:cubicBezTo>
                <a:cubicBezTo>
                  <a:pt x="482208" y="1436250"/>
                  <a:pt x="464024" y="1442114"/>
                  <a:pt x="450376" y="1439839"/>
                </a:cubicBezTo>
                <a:cubicBezTo>
                  <a:pt x="328577" y="1446250"/>
                  <a:pt x="320637" y="1456432"/>
                  <a:pt x="204716" y="1426191"/>
                </a:cubicBezTo>
                <a:cubicBezTo>
                  <a:pt x="189952" y="1422339"/>
                  <a:pt x="177421" y="1412543"/>
                  <a:pt x="163773" y="1405719"/>
                </a:cubicBezTo>
                <a:cubicBezTo>
                  <a:pt x="161498" y="1394346"/>
                  <a:pt x="155594" y="1383119"/>
                  <a:pt x="156949" y="1371600"/>
                </a:cubicBezTo>
                <a:cubicBezTo>
                  <a:pt x="160236" y="1343657"/>
                  <a:pt x="165994" y="1315424"/>
                  <a:pt x="177421" y="1289713"/>
                </a:cubicBezTo>
                <a:cubicBezTo>
                  <a:pt x="192374" y="1256069"/>
                  <a:pt x="213667" y="1243847"/>
                  <a:pt x="245659" y="1235122"/>
                </a:cubicBezTo>
                <a:cubicBezTo>
                  <a:pt x="259008" y="1231481"/>
                  <a:pt x="273035" y="1231011"/>
                  <a:pt x="286603" y="1228298"/>
                </a:cubicBezTo>
                <a:cubicBezTo>
                  <a:pt x="318538" y="1221911"/>
                  <a:pt x="350292" y="1214651"/>
                  <a:pt x="382137" y="1207827"/>
                </a:cubicBezTo>
                <a:cubicBezTo>
                  <a:pt x="400334" y="1191905"/>
                  <a:pt x="422862" y="1179869"/>
                  <a:pt x="436728" y="1160060"/>
                </a:cubicBezTo>
                <a:cubicBezTo>
                  <a:pt x="440853" y="1154167"/>
                  <a:pt x="434509" y="1145114"/>
                  <a:pt x="429904" y="1139588"/>
                </a:cubicBezTo>
                <a:cubicBezTo>
                  <a:pt x="422623" y="1130851"/>
                  <a:pt x="412433" y="1124847"/>
                  <a:pt x="402609" y="1119116"/>
                </a:cubicBezTo>
                <a:cubicBezTo>
                  <a:pt x="385036" y="1108865"/>
                  <a:pt x="365803" y="1101701"/>
                  <a:pt x="348018" y="1091821"/>
                </a:cubicBezTo>
                <a:cubicBezTo>
                  <a:pt x="324830" y="1078939"/>
                  <a:pt x="303505" y="1062741"/>
                  <a:pt x="279779" y="1050878"/>
                </a:cubicBezTo>
                <a:cubicBezTo>
                  <a:pt x="210517" y="1016246"/>
                  <a:pt x="242116" y="1034867"/>
                  <a:pt x="184244" y="996287"/>
                </a:cubicBezTo>
                <a:cubicBezTo>
                  <a:pt x="179695" y="987188"/>
                  <a:pt x="175644" y="977823"/>
                  <a:pt x="170597" y="968991"/>
                </a:cubicBezTo>
                <a:cubicBezTo>
                  <a:pt x="166528" y="961870"/>
                  <a:pt x="157692" y="956687"/>
                  <a:pt x="156949" y="948519"/>
                </a:cubicBezTo>
                <a:cubicBezTo>
                  <a:pt x="155289" y="930256"/>
                  <a:pt x="156962" y="910955"/>
                  <a:pt x="163773" y="893928"/>
                </a:cubicBezTo>
                <a:cubicBezTo>
                  <a:pt x="171923" y="873552"/>
                  <a:pt x="237780" y="873598"/>
                  <a:pt x="238836" y="873457"/>
                </a:cubicBezTo>
                <a:lnTo>
                  <a:pt x="286603" y="866633"/>
                </a:lnTo>
                <a:cubicBezTo>
                  <a:pt x="418886" y="848995"/>
                  <a:pt x="268897" y="870137"/>
                  <a:pt x="388961" y="852985"/>
                </a:cubicBezTo>
                <a:cubicBezTo>
                  <a:pt x="420806" y="871182"/>
                  <a:pt x="455360" y="885296"/>
                  <a:pt x="484495" y="907576"/>
                </a:cubicBezTo>
                <a:cubicBezTo>
                  <a:pt x="495031" y="915633"/>
                  <a:pt x="497937" y="930449"/>
                  <a:pt x="504967" y="941696"/>
                </a:cubicBezTo>
                <a:cubicBezTo>
                  <a:pt x="509314" y="948651"/>
                  <a:pt x="514066" y="955343"/>
                  <a:pt x="518615" y="962167"/>
                </a:cubicBezTo>
                <a:cubicBezTo>
                  <a:pt x="520889" y="971266"/>
                  <a:pt x="520883" y="981265"/>
                  <a:pt x="525438" y="989463"/>
                </a:cubicBezTo>
                <a:cubicBezTo>
                  <a:pt x="532511" y="1002195"/>
                  <a:pt x="542435" y="1013283"/>
                  <a:pt x="552734" y="1023582"/>
                </a:cubicBezTo>
                <a:cubicBezTo>
                  <a:pt x="572274" y="1043121"/>
                  <a:pt x="602547" y="1045828"/>
                  <a:pt x="627797" y="1050878"/>
                </a:cubicBezTo>
                <a:cubicBezTo>
                  <a:pt x="636895" y="1032681"/>
                  <a:pt x="652845" y="1016507"/>
                  <a:pt x="655092" y="996287"/>
                </a:cubicBezTo>
                <a:cubicBezTo>
                  <a:pt x="657654" y="973232"/>
                  <a:pt x="646757" y="950628"/>
                  <a:pt x="641444" y="928048"/>
                </a:cubicBezTo>
                <a:cubicBezTo>
                  <a:pt x="637651" y="911929"/>
                  <a:pt x="632154" y="896257"/>
                  <a:pt x="627797" y="880281"/>
                </a:cubicBezTo>
                <a:cubicBezTo>
                  <a:pt x="618586" y="846505"/>
                  <a:pt x="606695" y="772132"/>
                  <a:pt x="566382" y="771098"/>
                </a:cubicBezTo>
                <a:lnTo>
                  <a:pt x="300250" y="764275"/>
                </a:lnTo>
                <a:cubicBezTo>
                  <a:pt x="238480" y="753980"/>
                  <a:pt x="279618" y="764961"/>
                  <a:pt x="232012" y="743803"/>
                </a:cubicBezTo>
                <a:cubicBezTo>
                  <a:pt x="200090" y="729615"/>
                  <a:pt x="188765" y="732017"/>
                  <a:pt x="163773" y="702860"/>
                </a:cubicBezTo>
                <a:cubicBezTo>
                  <a:pt x="11545" y="525260"/>
                  <a:pt x="213185" y="733504"/>
                  <a:pt x="68238" y="580030"/>
                </a:cubicBezTo>
                <a:cubicBezTo>
                  <a:pt x="46151" y="556643"/>
                  <a:pt x="0" y="511791"/>
                  <a:pt x="0" y="511791"/>
                </a:cubicBezTo>
                <a:cubicBezTo>
                  <a:pt x="4549" y="502693"/>
                  <a:pt x="5924" y="491116"/>
                  <a:pt x="13647" y="484496"/>
                </a:cubicBezTo>
                <a:cubicBezTo>
                  <a:pt x="18838" y="480046"/>
                  <a:pt x="57054" y="467752"/>
                  <a:pt x="68238" y="464024"/>
                </a:cubicBezTo>
                <a:cubicBezTo>
                  <a:pt x="96475" y="469671"/>
                  <a:pt x="110487" y="470320"/>
                  <a:pt x="136477" y="484496"/>
                </a:cubicBezTo>
                <a:cubicBezTo>
                  <a:pt x="249242" y="546003"/>
                  <a:pt x="101717" y="479346"/>
                  <a:pt x="225188" y="532263"/>
                </a:cubicBezTo>
                <a:cubicBezTo>
                  <a:pt x="229737" y="516341"/>
                  <a:pt x="233897" y="500302"/>
                  <a:pt x="238836" y="484496"/>
                </a:cubicBezTo>
                <a:cubicBezTo>
                  <a:pt x="254110" y="435619"/>
                  <a:pt x="264905" y="395237"/>
                  <a:pt x="300250" y="354842"/>
                </a:cubicBezTo>
                <a:cubicBezTo>
                  <a:pt x="315229" y="337724"/>
                  <a:pt x="336644" y="327546"/>
                  <a:pt x="354841" y="313898"/>
                </a:cubicBezTo>
                <a:cubicBezTo>
                  <a:pt x="438369" y="346382"/>
                  <a:pt x="496896" y="360669"/>
                  <a:pt x="566382" y="416257"/>
                </a:cubicBezTo>
                <a:cubicBezTo>
                  <a:pt x="574325" y="422612"/>
                  <a:pt x="575899" y="434256"/>
                  <a:pt x="580030" y="443552"/>
                </a:cubicBezTo>
                <a:cubicBezTo>
                  <a:pt x="585005" y="454746"/>
                  <a:pt x="589804" y="466051"/>
                  <a:pt x="593677" y="477672"/>
                </a:cubicBezTo>
                <a:cubicBezTo>
                  <a:pt x="598913" y="493382"/>
                  <a:pt x="600688" y="510268"/>
                  <a:pt x="607325" y="525439"/>
                </a:cubicBezTo>
                <a:cubicBezTo>
                  <a:pt x="616712" y="546894"/>
                  <a:pt x="630423" y="566190"/>
                  <a:pt x="641444" y="586854"/>
                </a:cubicBezTo>
                <a:cubicBezTo>
                  <a:pt x="648625" y="600317"/>
                  <a:pt x="651126" y="617008"/>
                  <a:pt x="661916" y="627797"/>
                </a:cubicBezTo>
                <a:cubicBezTo>
                  <a:pt x="665995" y="631876"/>
                  <a:pt x="705977" y="644759"/>
                  <a:pt x="716507" y="648269"/>
                </a:cubicBezTo>
                <a:cubicBezTo>
                  <a:pt x="734704" y="639170"/>
                  <a:pt x="756712" y="635359"/>
                  <a:pt x="771098" y="620973"/>
                </a:cubicBezTo>
                <a:cubicBezTo>
                  <a:pt x="779756" y="612315"/>
                  <a:pt x="788905" y="559236"/>
                  <a:pt x="791570" y="545910"/>
                </a:cubicBezTo>
                <a:cubicBezTo>
                  <a:pt x="789295" y="532262"/>
                  <a:pt x="790068" y="517739"/>
                  <a:pt x="784746" y="504967"/>
                </a:cubicBezTo>
                <a:cubicBezTo>
                  <a:pt x="778437" y="489826"/>
                  <a:pt x="765889" y="478089"/>
                  <a:pt x="757450" y="464024"/>
                </a:cubicBezTo>
                <a:cubicBezTo>
                  <a:pt x="745401" y="443943"/>
                  <a:pt x="734434" y="423229"/>
                  <a:pt x="723331" y="402609"/>
                </a:cubicBezTo>
                <a:cubicBezTo>
                  <a:pt x="710719" y="379187"/>
                  <a:pt x="708942" y="367748"/>
                  <a:pt x="689212" y="348018"/>
                </a:cubicBezTo>
                <a:cubicBezTo>
                  <a:pt x="644040" y="302846"/>
                  <a:pt x="678575" y="351633"/>
                  <a:pt x="641444" y="307075"/>
                </a:cubicBezTo>
                <a:cubicBezTo>
                  <a:pt x="624184" y="286363"/>
                  <a:pt x="626091" y="279353"/>
                  <a:pt x="614149" y="252484"/>
                </a:cubicBezTo>
                <a:cubicBezTo>
                  <a:pt x="610017" y="243188"/>
                  <a:pt x="604508" y="234538"/>
                  <a:pt x="600501" y="225188"/>
                </a:cubicBezTo>
                <a:cubicBezTo>
                  <a:pt x="597667" y="218576"/>
                  <a:pt x="597246" y="210961"/>
                  <a:pt x="593677" y="204716"/>
                </a:cubicBezTo>
                <a:cubicBezTo>
                  <a:pt x="588035" y="194842"/>
                  <a:pt x="580030" y="186519"/>
                  <a:pt x="573206" y="177421"/>
                </a:cubicBezTo>
                <a:cubicBezTo>
                  <a:pt x="570931" y="152400"/>
                  <a:pt x="566382" y="127482"/>
                  <a:pt x="566382" y="102358"/>
                </a:cubicBezTo>
                <a:cubicBezTo>
                  <a:pt x="566382" y="88522"/>
                  <a:pt x="559455" y="62943"/>
                  <a:pt x="573206" y="61415"/>
                </a:cubicBezTo>
                <a:cubicBezTo>
                  <a:pt x="612688" y="57028"/>
                  <a:pt x="650543" y="79612"/>
                  <a:pt x="689212" y="88710"/>
                </a:cubicBezTo>
                <a:cubicBezTo>
                  <a:pt x="691487" y="102358"/>
                  <a:pt x="693035" y="116147"/>
                  <a:pt x="696036" y="129654"/>
                </a:cubicBezTo>
                <a:cubicBezTo>
                  <a:pt x="697596" y="136675"/>
                  <a:pt x="706352" y="143837"/>
                  <a:pt x="702859" y="150125"/>
                </a:cubicBezTo>
                <a:cubicBezTo>
                  <a:pt x="693486" y="166997"/>
                  <a:pt x="668020" y="172759"/>
                  <a:pt x="661916" y="191069"/>
                </a:cubicBezTo>
                <a:lnTo>
                  <a:pt x="668740" y="204716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Activated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Carbon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62BE460-7BCF-F964-46F6-8648924B32A1}"/>
              </a:ext>
            </a:extLst>
          </p:cNvPr>
          <p:cNvSpPr/>
          <p:nvPr/>
        </p:nvSpPr>
        <p:spPr>
          <a:xfrm>
            <a:off x="8481522" y="4587846"/>
            <a:ext cx="2913649" cy="2224841"/>
          </a:xfrm>
          <a:custGeom>
            <a:avLst/>
            <a:gdLst>
              <a:gd name="connsiteX0" fmla="*/ 498705 w 2913649"/>
              <a:gd name="connsiteY0" fmla="*/ 532315 h 2224841"/>
              <a:gd name="connsiteX1" fmla="*/ 498705 w 2913649"/>
              <a:gd name="connsiteY1" fmla="*/ 532315 h 2224841"/>
              <a:gd name="connsiteX2" fmla="*/ 444114 w 2913649"/>
              <a:gd name="connsiteY2" fmla="*/ 621026 h 2224841"/>
              <a:gd name="connsiteX3" fmla="*/ 423642 w 2913649"/>
              <a:gd name="connsiteY3" fmla="*/ 641497 h 2224841"/>
              <a:gd name="connsiteX4" fmla="*/ 362227 w 2913649"/>
              <a:gd name="connsiteY4" fmla="*/ 648321 h 2224841"/>
              <a:gd name="connsiteX5" fmla="*/ 314460 w 2913649"/>
              <a:gd name="connsiteY5" fmla="*/ 655145 h 2224841"/>
              <a:gd name="connsiteX6" fmla="*/ 239397 w 2913649"/>
              <a:gd name="connsiteY6" fmla="*/ 634673 h 2224841"/>
              <a:gd name="connsiteX7" fmla="*/ 164335 w 2913649"/>
              <a:gd name="connsiteY7" fmla="*/ 593730 h 2224841"/>
              <a:gd name="connsiteX8" fmla="*/ 116568 w 2913649"/>
              <a:gd name="connsiteY8" fmla="*/ 580082 h 2224841"/>
              <a:gd name="connsiteX9" fmla="*/ 82448 w 2913649"/>
              <a:gd name="connsiteY9" fmla="*/ 566434 h 2224841"/>
              <a:gd name="connsiteX10" fmla="*/ 14209 w 2913649"/>
              <a:gd name="connsiteY10" fmla="*/ 586906 h 2224841"/>
              <a:gd name="connsiteX11" fmla="*/ 562 w 2913649"/>
              <a:gd name="connsiteY11" fmla="*/ 614202 h 2224841"/>
              <a:gd name="connsiteX12" fmla="*/ 48329 w 2913649"/>
              <a:gd name="connsiteY12" fmla="*/ 709736 h 2224841"/>
              <a:gd name="connsiteX13" fmla="*/ 150687 w 2913649"/>
              <a:gd name="connsiteY13" fmla="*/ 791623 h 2224841"/>
              <a:gd name="connsiteX14" fmla="*/ 396347 w 2913649"/>
              <a:gd name="connsiteY14" fmla="*/ 914452 h 2224841"/>
              <a:gd name="connsiteX15" fmla="*/ 423642 w 2913649"/>
              <a:gd name="connsiteY15" fmla="*/ 989515 h 2224841"/>
              <a:gd name="connsiteX16" fmla="*/ 375875 w 2913649"/>
              <a:gd name="connsiteY16" fmla="*/ 1132817 h 2224841"/>
              <a:gd name="connsiteX17" fmla="*/ 369051 w 2913649"/>
              <a:gd name="connsiteY17" fmla="*/ 1166936 h 2224841"/>
              <a:gd name="connsiteX18" fmla="*/ 307636 w 2913649"/>
              <a:gd name="connsiteY18" fmla="*/ 1201055 h 2224841"/>
              <a:gd name="connsiteX19" fmla="*/ 287165 w 2913649"/>
              <a:gd name="connsiteY19" fmla="*/ 1221527 h 2224841"/>
              <a:gd name="connsiteX20" fmla="*/ 273517 w 2913649"/>
              <a:gd name="connsiteY20" fmla="*/ 1282942 h 2224841"/>
              <a:gd name="connsiteX21" fmla="*/ 369051 w 2913649"/>
              <a:gd name="connsiteY21" fmla="*/ 1398948 h 2224841"/>
              <a:gd name="connsiteX22" fmla="*/ 403171 w 2913649"/>
              <a:gd name="connsiteY22" fmla="*/ 1405772 h 2224841"/>
              <a:gd name="connsiteX23" fmla="*/ 450938 w 2913649"/>
              <a:gd name="connsiteY23" fmla="*/ 1398948 h 2224841"/>
              <a:gd name="connsiteX24" fmla="*/ 471409 w 2913649"/>
              <a:gd name="connsiteY24" fmla="*/ 1323885 h 2224841"/>
              <a:gd name="connsiteX25" fmla="*/ 498705 w 2913649"/>
              <a:gd name="connsiteY25" fmla="*/ 1262470 h 2224841"/>
              <a:gd name="connsiteX26" fmla="*/ 526000 w 2913649"/>
              <a:gd name="connsiteY26" fmla="*/ 1194231 h 2224841"/>
              <a:gd name="connsiteX27" fmla="*/ 587415 w 2913649"/>
              <a:gd name="connsiteY27" fmla="*/ 1112345 h 2224841"/>
              <a:gd name="connsiteX28" fmla="*/ 621535 w 2913649"/>
              <a:gd name="connsiteY28" fmla="*/ 1057754 h 2224841"/>
              <a:gd name="connsiteX29" fmla="*/ 669302 w 2913649"/>
              <a:gd name="connsiteY29" fmla="*/ 914452 h 2224841"/>
              <a:gd name="connsiteX30" fmla="*/ 730717 w 2913649"/>
              <a:gd name="connsiteY30" fmla="*/ 887157 h 2224841"/>
              <a:gd name="connsiteX31" fmla="*/ 805779 w 2913649"/>
              <a:gd name="connsiteY31" fmla="*/ 941748 h 2224841"/>
              <a:gd name="connsiteX32" fmla="*/ 839899 w 2913649"/>
              <a:gd name="connsiteY32" fmla="*/ 1105521 h 2224841"/>
              <a:gd name="connsiteX33" fmla="*/ 805779 w 2913649"/>
              <a:gd name="connsiteY33" fmla="*/ 1194231 h 2224841"/>
              <a:gd name="connsiteX34" fmla="*/ 785308 w 2913649"/>
              <a:gd name="connsiteY34" fmla="*/ 1214703 h 2224841"/>
              <a:gd name="connsiteX35" fmla="*/ 730717 w 2913649"/>
              <a:gd name="connsiteY35" fmla="*/ 1255646 h 2224841"/>
              <a:gd name="connsiteX36" fmla="*/ 669302 w 2913649"/>
              <a:gd name="connsiteY36" fmla="*/ 1344357 h 2224841"/>
              <a:gd name="connsiteX37" fmla="*/ 648830 w 2913649"/>
              <a:gd name="connsiteY37" fmla="*/ 1453539 h 2224841"/>
              <a:gd name="connsiteX38" fmla="*/ 512353 w 2913649"/>
              <a:gd name="connsiteY38" fmla="*/ 1508130 h 2224841"/>
              <a:gd name="connsiteX39" fmla="*/ 444114 w 2913649"/>
              <a:gd name="connsiteY39" fmla="*/ 1542249 h 2224841"/>
              <a:gd name="connsiteX40" fmla="*/ 375875 w 2913649"/>
              <a:gd name="connsiteY40" fmla="*/ 1555897 h 2224841"/>
              <a:gd name="connsiteX41" fmla="*/ 321284 w 2913649"/>
              <a:gd name="connsiteY41" fmla="*/ 1569545 h 2224841"/>
              <a:gd name="connsiteX42" fmla="*/ 307636 w 2913649"/>
              <a:gd name="connsiteY42" fmla="*/ 1610488 h 2224841"/>
              <a:gd name="connsiteX43" fmla="*/ 334932 w 2913649"/>
              <a:gd name="connsiteY43" fmla="*/ 1617312 h 2224841"/>
              <a:gd name="connsiteX44" fmla="*/ 409994 w 2913649"/>
              <a:gd name="connsiteY44" fmla="*/ 1637784 h 2224841"/>
              <a:gd name="connsiteX45" fmla="*/ 450938 w 2913649"/>
              <a:gd name="connsiteY45" fmla="*/ 1651431 h 2224841"/>
              <a:gd name="connsiteX46" fmla="*/ 614711 w 2913649"/>
              <a:gd name="connsiteY46" fmla="*/ 1692375 h 2224841"/>
              <a:gd name="connsiteX47" fmla="*/ 751188 w 2913649"/>
              <a:gd name="connsiteY47" fmla="*/ 1740142 h 2224841"/>
              <a:gd name="connsiteX48" fmla="*/ 805779 w 2913649"/>
              <a:gd name="connsiteY48" fmla="*/ 1774261 h 2224841"/>
              <a:gd name="connsiteX49" fmla="*/ 798956 w 2913649"/>
              <a:gd name="connsiteY49" fmla="*/ 1822029 h 2224841"/>
              <a:gd name="connsiteX50" fmla="*/ 764836 w 2913649"/>
              <a:gd name="connsiteY50" fmla="*/ 1958506 h 2224841"/>
              <a:gd name="connsiteX51" fmla="*/ 792132 w 2913649"/>
              <a:gd name="connsiteY51" fmla="*/ 2040393 h 2224841"/>
              <a:gd name="connsiteX52" fmla="*/ 928609 w 2913649"/>
              <a:gd name="connsiteY52" fmla="*/ 2101808 h 2224841"/>
              <a:gd name="connsiteX53" fmla="*/ 1078735 w 2913649"/>
              <a:gd name="connsiteY53" fmla="*/ 2142751 h 2224841"/>
              <a:gd name="connsiteX54" fmla="*/ 1303923 w 2913649"/>
              <a:gd name="connsiteY54" fmla="*/ 2176870 h 2224841"/>
              <a:gd name="connsiteX55" fmla="*/ 1378985 w 2913649"/>
              <a:gd name="connsiteY55" fmla="*/ 2224637 h 2224841"/>
              <a:gd name="connsiteX56" fmla="*/ 1413105 w 2913649"/>
              <a:gd name="connsiteY56" fmla="*/ 2210990 h 2224841"/>
              <a:gd name="connsiteX57" fmla="*/ 1481344 w 2913649"/>
              <a:gd name="connsiteY57" fmla="*/ 2156399 h 2224841"/>
              <a:gd name="connsiteX58" fmla="*/ 1522287 w 2913649"/>
              <a:gd name="connsiteY58" fmla="*/ 2054040 h 2224841"/>
              <a:gd name="connsiteX59" fmla="*/ 1460872 w 2913649"/>
              <a:gd name="connsiteY59" fmla="*/ 1822029 h 2224841"/>
              <a:gd name="connsiteX60" fmla="*/ 1433577 w 2913649"/>
              <a:gd name="connsiteY60" fmla="*/ 1794733 h 2224841"/>
              <a:gd name="connsiteX61" fmla="*/ 1269803 w 2913649"/>
              <a:gd name="connsiteY61" fmla="*/ 1726494 h 2224841"/>
              <a:gd name="connsiteX62" fmla="*/ 1194741 w 2913649"/>
              <a:gd name="connsiteY62" fmla="*/ 1699199 h 2224841"/>
              <a:gd name="connsiteX63" fmla="*/ 1160621 w 2913649"/>
              <a:gd name="connsiteY63" fmla="*/ 1671903 h 2224841"/>
              <a:gd name="connsiteX64" fmla="*/ 1160621 w 2913649"/>
              <a:gd name="connsiteY64" fmla="*/ 1569545 h 2224841"/>
              <a:gd name="connsiteX65" fmla="*/ 1235684 w 2913649"/>
              <a:gd name="connsiteY65" fmla="*/ 1535426 h 2224841"/>
              <a:gd name="connsiteX66" fmla="*/ 1454048 w 2913649"/>
              <a:gd name="connsiteY66" fmla="*/ 1583193 h 2224841"/>
              <a:gd name="connsiteX67" fmla="*/ 1570054 w 2913649"/>
              <a:gd name="connsiteY67" fmla="*/ 1685551 h 2224841"/>
              <a:gd name="connsiteX68" fmla="*/ 1645117 w 2913649"/>
              <a:gd name="connsiteY68" fmla="*/ 1740142 h 2224841"/>
              <a:gd name="connsiteX69" fmla="*/ 1713356 w 2913649"/>
              <a:gd name="connsiteY69" fmla="*/ 1794733 h 2224841"/>
              <a:gd name="connsiteX70" fmla="*/ 1761123 w 2913649"/>
              <a:gd name="connsiteY70" fmla="*/ 1787909 h 2224841"/>
              <a:gd name="connsiteX71" fmla="*/ 1863481 w 2913649"/>
              <a:gd name="connsiteY71" fmla="*/ 1760614 h 2224841"/>
              <a:gd name="connsiteX72" fmla="*/ 1945368 w 2913649"/>
              <a:gd name="connsiteY72" fmla="*/ 1815205 h 2224841"/>
              <a:gd name="connsiteX73" fmla="*/ 2163732 w 2913649"/>
              <a:gd name="connsiteY73" fmla="*/ 1876620 h 2224841"/>
              <a:gd name="connsiteX74" fmla="*/ 2225147 w 2913649"/>
              <a:gd name="connsiteY74" fmla="*/ 1856148 h 2224841"/>
              <a:gd name="connsiteX75" fmla="*/ 2252442 w 2913649"/>
              <a:gd name="connsiteY75" fmla="*/ 1774261 h 2224841"/>
              <a:gd name="connsiteX76" fmla="*/ 2191027 w 2913649"/>
              <a:gd name="connsiteY76" fmla="*/ 1665079 h 2224841"/>
              <a:gd name="connsiteX77" fmla="*/ 2163732 w 2913649"/>
              <a:gd name="connsiteY77" fmla="*/ 1651431 h 2224841"/>
              <a:gd name="connsiteX78" fmla="*/ 2109141 w 2913649"/>
              <a:gd name="connsiteY78" fmla="*/ 1562721 h 2224841"/>
              <a:gd name="connsiteX79" fmla="*/ 2122788 w 2913649"/>
              <a:gd name="connsiteY79" fmla="*/ 1508130 h 2224841"/>
              <a:gd name="connsiteX80" fmla="*/ 2150084 w 2913649"/>
              <a:gd name="connsiteY80" fmla="*/ 1474011 h 2224841"/>
              <a:gd name="connsiteX81" fmla="*/ 2156908 w 2913649"/>
              <a:gd name="connsiteY81" fmla="*/ 1453539 h 2224841"/>
              <a:gd name="connsiteX82" fmla="*/ 2163732 w 2913649"/>
              <a:gd name="connsiteY82" fmla="*/ 1412596 h 2224841"/>
              <a:gd name="connsiteX83" fmla="*/ 2197851 w 2913649"/>
              <a:gd name="connsiteY83" fmla="*/ 1371652 h 2224841"/>
              <a:gd name="connsiteX84" fmla="*/ 2238794 w 2913649"/>
              <a:gd name="connsiteY84" fmla="*/ 1358005 h 2224841"/>
              <a:gd name="connsiteX85" fmla="*/ 2300209 w 2913649"/>
              <a:gd name="connsiteY85" fmla="*/ 1310237 h 2224841"/>
              <a:gd name="connsiteX86" fmla="*/ 2354800 w 2913649"/>
              <a:gd name="connsiteY86" fmla="*/ 1241999 h 2224841"/>
              <a:gd name="connsiteX87" fmla="*/ 2327505 w 2913649"/>
              <a:gd name="connsiteY87" fmla="*/ 1132817 h 2224841"/>
              <a:gd name="connsiteX88" fmla="*/ 2143260 w 2913649"/>
              <a:gd name="connsiteY88" fmla="*/ 975867 h 2224841"/>
              <a:gd name="connsiteX89" fmla="*/ 2204675 w 2913649"/>
              <a:gd name="connsiteY89" fmla="*/ 907629 h 2224841"/>
              <a:gd name="connsiteX90" fmla="*/ 2409391 w 2913649"/>
              <a:gd name="connsiteY90" fmla="*/ 853037 h 2224841"/>
              <a:gd name="connsiteX91" fmla="*/ 2887063 w 2913649"/>
              <a:gd name="connsiteY91" fmla="*/ 859861 h 2224841"/>
              <a:gd name="connsiteX92" fmla="*/ 2893887 w 2913649"/>
              <a:gd name="connsiteY92" fmla="*/ 661969 h 2224841"/>
              <a:gd name="connsiteX93" fmla="*/ 2852944 w 2913649"/>
              <a:gd name="connsiteY93" fmla="*/ 627849 h 2224841"/>
              <a:gd name="connsiteX94" fmla="*/ 2716466 w 2913649"/>
              <a:gd name="connsiteY94" fmla="*/ 566434 h 2224841"/>
              <a:gd name="connsiteX95" fmla="*/ 2614108 w 2913649"/>
              <a:gd name="connsiteY95" fmla="*/ 559611 h 2224841"/>
              <a:gd name="connsiteX96" fmla="*/ 2375272 w 2913649"/>
              <a:gd name="connsiteY96" fmla="*/ 545963 h 2224841"/>
              <a:gd name="connsiteX97" fmla="*/ 2313857 w 2913649"/>
              <a:gd name="connsiteY97" fmla="*/ 559611 h 2224841"/>
              <a:gd name="connsiteX98" fmla="*/ 2225147 w 2913649"/>
              <a:gd name="connsiteY98" fmla="*/ 627849 h 2224841"/>
              <a:gd name="connsiteX99" fmla="*/ 2150084 w 2913649"/>
              <a:gd name="connsiteY99" fmla="*/ 675617 h 2224841"/>
              <a:gd name="connsiteX100" fmla="*/ 2075021 w 2913649"/>
              <a:gd name="connsiteY100" fmla="*/ 696088 h 2224841"/>
              <a:gd name="connsiteX101" fmla="*/ 1931720 w 2913649"/>
              <a:gd name="connsiteY101" fmla="*/ 641497 h 2224841"/>
              <a:gd name="connsiteX102" fmla="*/ 1904424 w 2913649"/>
              <a:gd name="connsiteY102" fmla="*/ 593730 h 2224841"/>
              <a:gd name="connsiteX103" fmla="*/ 1890777 w 2913649"/>
              <a:gd name="connsiteY103" fmla="*/ 470900 h 2224841"/>
              <a:gd name="connsiteX104" fmla="*/ 1883953 w 2913649"/>
              <a:gd name="connsiteY104" fmla="*/ 436781 h 2224841"/>
              <a:gd name="connsiteX105" fmla="*/ 1870305 w 2913649"/>
              <a:gd name="connsiteY105" fmla="*/ 402661 h 2224841"/>
              <a:gd name="connsiteX106" fmla="*/ 1856657 w 2913649"/>
              <a:gd name="connsiteY106" fmla="*/ 238888 h 2224841"/>
              <a:gd name="connsiteX107" fmla="*/ 1836185 w 2913649"/>
              <a:gd name="connsiteY107" fmla="*/ 225240 h 2224841"/>
              <a:gd name="connsiteX108" fmla="*/ 1767947 w 2913649"/>
              <a:gd name="connsiteY108" fmla="*/ 218417 h 2224841"/>
              <a:gd name="connsiteX109" fmla="*/ 1747475 w 2913649"/>
              <a:gd name="connsiteY109" fmla="*/ 211593 h 2224841"/>
              <a:gd name="connsiteX110" fmla="*/ 1774771 w 2913649"/>
              <a:gd name="connsiteY110" fmla="*/ 68291 h 2224841"/>
              <a:gd name="connsiteX111" fmla="*/ 1788418 w 2913649"/>
              <a:gd name="connsiteY111" fmla="*/ 52 h 2224841"/>
              <a:gd name="connsiteX112" fmla="*/ 1617821 w 2913649"/>
              <a:gd name="connsiteY112" fmla="*/ 13700 h 2224841"/>
              <a:gd name="connsiteX113" fmla="*/ 1535935 w 2913649"/>
              <a:gd name="connsiteY113" fmla="*/ 61467 h 2224841"/>
              <a:gd name="connsiteX114" fmla="*/ 1474520 w 2913649"/>
              <a:gd name="connsiteY114" fmla="*/ 116058 h 2224841"/>
              <a:gd name="connsiteX115" fmla="*/ 1378985 w 2913649"/>
              <a:gd name="connsiteY115" fmla="*/ 252536 h 2224841"/>
              <a:gd name="connsiteX116" fmla="*/ 1249332 w 2913649"/>
              <a:gd name="connsiteY116" fmla="*/ 211593 h 2224841"/>
              <a:gd name="connsiteX117" fmla="*/ 1187917 w 2913649"/>
              <a:gd name="connsiteY117" fmla="*/ 163826 h 2224841"/>
              <a:gd name="connsiteX118" fmla="*/ 1099206 w 2913649"/>
              <a:gd name="connsiteY118" fmla="*/ 122882 h 2224841"/>
              <a:gd name="connsiteX119" fmla="*/ 949081 w 2913649"/>
              <a:gd name="connsiteY119" fmla="*/ 177473 h 2224841"/>
              <a:gd name="connsiteX120" fmla="*/ 942257 w 2913649"/>
              <a:gd name="connsiteY120" fmla="*/ 218417 h 2224841"/>
              <a:gd name="connsiteX121" fmla="*/ 962729 w 2913649"/>
              <a:gd name="connsiteY121" fmla="*/ 313951 h 2224841"/>
              <a:gd name="connsiteX122" fmla="*/ 1044615 w 2913649"/>
              <a:gd name="connsiteY122" fmla="*/ 464076 h 2224841"/>
              <a:gd name="connsiteX123" fmla="*/ 1133326 w 2913649"/>
              <a:gd name="connsiteY123" fmla="*/ 566434 h 2224841"/>
              <a:gd name="connsiteX124" fmla="*/ 1181093 w 2913649"/>
              <a:gd name="connsiteY124" fmla="*/ 614202 h 2224841"/>
              <a:gd name="connsiteX125" fmla="*/ 1242508 w 2913649"/>
              <a:gd name="connsiteY125" fmla="*/ 641497 h 2224841"/>
              <a:gd name="connsiteX126" fmla="*/ 1269803 w 2913649"/>
              <a:gd name="connsiteY126" fmla="*/ 730208 h 2224841"/>
              <a:gd name="connsiteX127" fmla="*/ 1262979 w 2913649"/>
              <a:gd name="connsiteY127" fmla="*/ 764327 h 2224841"/>
              <a:gd name="connsiteX128" fmla="*/ 1208388 w 2913649"/>
              <a:gd name="connsiteY128" fmla="*/ 771151 h 2224841"/>
              <a:gd name="connsiteX129" fmla="*/ 1017320 w 2913649"/>
              <a:gd name="connsiteY129" fmla="*/ 655145 h 2224841"/>
              <a:gd name="connsiteX130" fmla="*/ 962729 w 2913649"/>
              <a:gd name="connsiteY130" fmla="*/ 621026 h 2224841"/>
              <a:gd name="connsiteX131" fmla="*/ 935433 w 2913649"/>
              <a:gd name="connsiteY131" fmla="*/ 580082 h 2224841"/>
              <a:gd name="connsiteX132" fmla="*/ 921785 w 2913649"/>
              <a:gd name="connsiteY132" fmla="*/ 532315 h 2224841"/>
              <a:gd name="connsiteX133" fmla="*/ 894490 w 2913649"/>
              <a:gd name="connsiteY133" fmla="*/ 334423 h 2224841"/>
              <a:gd name="connsiteX134" fmla="*/ 874018 w 2913649"/>
              <a:gd name="connsiteY134" fmla="*/ 307127 h 2224841"/>
              <a:gd name="connsiteX135" fmla="*/ 860371 w 2913649"/>
              <a:gd name="connsiteY135" fmla="*/ 286655 h 2224841"/>
              <a:gd name="connsiteX136" fmla="*/ 833075 w 2913649"/>
              <a:gd name="connsiteY136" fmla="*/ 238888 h 2224841"/>
              <a:gd name="connsiteX137" fmla="*/ 812603 w 2913649"/>
              <a:gd name="connsiteY137" fmla="*/ 177473 h 2224841"/>
              <a:gd name="connsiteX138" fmla="*/ 710245 w 2913649"/>
              <a:gd name="connsiteY138" fmla="*/ 238888 h 2224841"/>
              <a:gd name="connsiteX139" fmla="*/ 676126 w 2913649"/>
              <a:gd name="connsiteY139" fmla="*/ 279831 h 2224841"/>
              <a:gd name="connsiteX140" fmla="*/ 662478 w 2913649"/>
              <a:gd name="connsiteY140" fmla="*/ 307127 h 2224841"/>
              <a:gd name="connsiteX141" fmla="*/ 635182 w 2913649"/>
              <a:gd name="connsiteY141" fmla="*/ 354894 h 2224841"/>
              <a:gd name="connsiteX142" fmla="*/ 621535 w 2913649"/>
              <a:gd name="connsiteY142" fmla="*/ 375366 h 2224841"/>
              <a:gd name="connsiteX143" fmla="*/ 601063 w 2913649"/>
              <a:gd name="connsiteY143" fmla="*/ 423133 h 2224841"/>
              <a:gd name="connsiteX144" fmla="*/ 560120 w 2913649"/>
              <a:gd name="connsiteY144" fmla="*/ 477724 h 2224841"/>
              <a:gd name="connsiteX145" fmla="*/ 539648 w 2913649"/>
              <a:gd name="connsiteY145" fmla="*/ 484548 h 2224841"/>
              <a:gd name="connsiteX146" fmla="*/ 498705 w 2913649"/>
              <a:gd name="connsiteY146" fmla="*/ 532315 h 2224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2913649" h="2224841">
                <a:moveTo>
                  <a:pt x="498705" y="532315"/>
                </a:moveTo>
                <a:lnTo>
                  <a:pt x="498705" y="532315"/>
                </a:lnTo>
                <a:cubicBezTo>
                  <a:pt x="480508" y="561885"/>
                  <a:pt x="463784" y="592415"/>
                  <a:pt x="444114" y="621026"/>
                </a:cubicBezTo>
                <a:cubicBezTo>
                  <a:pt x="438647" y="628978"/>
                  <a:pt x="432797" y="638445"/>
                  <a:pt x="423642" y="641497"/>
                </a:cubicBezTo>
                <a:cubicBezTo>
                  <a:pt x="404101" y="648010"/>
                  <a:pt x="382666" y="645766"/>
                  <a:pt x="362227" y="648321"/>
                </a:cubicBezTo>
                <a:cubicBezTo>
                  <a:pt x="346267" y="650316"/>
                  <a:pt x="330382" y="652870"/>
                  <a:pt x="314460" y="655145"/>
                </a:cubicBezTo>
                <a:cubicBezTo>
                  <a:pt x="287478" y="649748"/>
                  <a:pt x="264994" y="646718"/>
                  <a:pt x="239397" y="634673"/>
                </a:cubicBezTo>
                <a:cubicBezTo>
                  <a:pt x="213609" y="622537"/>
                  <a:pt x="190379" y="605305"/>
                  <a:pt x="164335" y="593730"/>
                </a:cubicBezTo>
                <a:cubicBezTo>
                  <a:pt x="149203" y="587005"/>
                  <a:pt x="132278" y="585319"/>
                  <a:pt x="116568" y="580082"/>
                </a:cubicBezTo>
                <a:cubicBezTo>
                  <a:pt x="104947" y="576208"/>
                  <a:pt x="93821" y="570983"/>
                  <a:pt x="82448" y="566434"/>
                </a:cubicBezTo>
                <a:cubicBezTo>
                  <a:pt x="59702" y="573258"/>
                  <a:pt x="34722" y="574940"/>
                  <a:pt x="14209" y="586906"/>
                </a:cubicBezTo>
                <a:cubicBezTo>
                  <a:pt x="5422" y="592032"/>
                  <a:pt x="-2161" y="604401"/>
                  <a:pt x="562" y="614202"/>
                </a:cubicBezTo>
                <a:cubicBezTo>
                  <a:pt x="10091" y="648506"/>
                  <a:pt x="28272" y="680319"/>
                  <a:pt x="48329" y="709736"/>
                </a:cubicBezTo>
                <a:cubicBezTo>
                  <a:pt x="76002" y="750323"/>
                  <a:pt x="108999" y="770779"/>
                  <a:pt x="150687" y="791623"/>
                </a:cubicBezTo>
                <a:cubicBezTo>
                  <a:pt x="404406" y="918483"/>
                  <a:pt x="304384" y="853148"/>
                  <a:pt x="396347" y="914452"/>
                </a:cubicBezTo>
                <a:cubicBezTo>
                  <a:pt x="405445" y="939473"/>
                  <a:pt x="423642" y="962891"/>
                  <a:pt x="423642" y="989515"/>
                </a:cubicBezTo>
                <a:cubicBezTo>
                  <a:pt x="423642" y="1076725"/>
                  <a:pt x="411621" y="1085155"/>
                  <a:pt x="375875" y="1132817"/>
                </a:cubicBezTo>
                <a:cubicBezTo>
                  <a:pt x="373600" y="1144190"/>
                  <a:pt x="377252" y="1158735"/>
                  <a:pt x="369051" y="1166936"/>
                </a:cubicBezTo>
                <a:cubicBezTo>
                  <a:pt x="352491" y="1183495"/>
                  <a:pt x="327121" y="1188065"/>
                  <a:pt x="307636" y="1201055"/>
                </a:cubicBezTo>
                <a:cubicBezTo>
                  <a:pt x="299606" y="1206408"/>
                  <a:pt x="293989" y="1214703"/>
                  <a:pt x="287165" y="1221527"/>
                </a:cubicBezTo>
                <a:cubicBezTo>
                  <a:pt x="282616" y="1241999"/>
                  <a:pt x="268431" y="1262597"/>
                  <a:pt x="273517" y="1282942"/>
                </a:cubicBezTo>
                <a:cubicBezTo>
                  <a:pt x="296501" y="1374880"/>
                  <a:pt x="305701" y="1381671"/>
                  <a:pt x="369051" y="1398948"/>
                </a:cubicBezTo>
                <a:cubicBezTo>
                  <a:pt x="380241" y="1402000"/>
                  <a:pt x="391798" y="1403497"/>
                  <a:pt x="403171" y="1405772"/>
                </a:cubicBezTo>
                <a:lnTo>
                  <a:pt x="450938" y="1398948"/>
                </a:lnTo>
                <a:cubicBezTo>
                  <a:pt x="467541" y="1379024"/>
                  <a:pt x="462841" y="1348364"/>
                  <a:pt x="471409" y="1323885"/>
                </a:cubicBezTo>
                <a:cubicBezTo>
                  <a:pt x="478810" y="1302740"/>
                  <a:pt x="490012" y="1283117"/>
                  <a:pt x="498705" y="1262470"/>
                </a:cubicBezTo>
                <a:cubicBezTo>
                  <a:pt x="508212" y="1239891"/>
                  <a:pt x="513537" y="1215322"/>
                  <a:pt x="526000" y="1194231"/>
                </a:cubicBezTo>
                <a:cubicBezTo>
                  <a:pt x="543357" y="1164857"/>
                  <a:pt x="567849" y="1140296"/>
                  <a:pt x="587415" y="1112345"/>
                </a:cubicBezTo>
                <a:cubicBezTo>
                  <a:pt x="599721" y="1094765"/>
                  <a:pt x="610162" y="1075951"/>
                  <a:pt x="621535" y="1057754"/>
                </a:cubicBezTo>
                <a:cubicBezTo>
                  <a:pt x="627747" y="1029802"/>
                  <a:pt x="624505" y="940583"/>
                  <a:pt x="669302" y="914452"/>
                </a:cubicBezTo>
                <a:cubicBezTo>
                  <a:pt x="688653" y="903164"/>
                  <a:pt x="710245" y="896255"/>
                  <a:pt x="730717" y="887157"/>
                </a:cubicBezTo>
                <a:cubicBezTo>
                  <a:pt x="755738" y="905354"/>
                  <a:pt x="788618" y="916006"/>
                  <a:pt x="805779" y="941748"/>
                </a:cubicBezTo>
                <a:cubicBezTo>
                  <a:pt x="813418" y="953207"/>
                  <a:pt x="836368" y="1086103"/>
                  <a:pt x="839899" y="1105521"/>
                </a:cubicBezTo>
                <a:cubicBezTo>
                  <a:pt x="828526" y="1135091"/>
                  <a:pt x="819948" y="1165894"/>
                  <a:pt x="805779" y="1194231"/>
                </a:cubicBezTo>
                <a:cubicBezTo>
                  <a:pt x="801463" y="1202863"/>
                  <a:pt x="792777" y="1208592"/>
                  <a:pt x="785308" y="1214703"/>
                </a:cubicBezTo>
                <a:cubicBezTo>
                  <a:pt x="767703" y="1229107"/>
                  <a:pt x="745884" y="1238695"/>
                  <a:pt x="730717" y="1255646"/>
                </a:cubicBezTo>
                <a:cubicBezTo>
                  <a:pt x="706736" y="1282449"/>
                  <a:pt x="689774" y="1314787"/>
                  <a:pt x="669302" y="1344357"/>
                </a:cubicBezTo>
                <a:cubicBezTo>
                  <a:pt x="662478" y="1380751"/>
                  <a:pt x="674450" y="1426805"/>
                  <a:pt x="648830" y="1453539"/>
                </a:cubicBezTo>
                <a:cubicBezTo>
                  <a:pt x="614929" y="1488914"/>
                  <a:pt x="557310" y="1488649"/>
                  <a:pt x="512353" y="1508130"/>
                </a:cubicBezTo>
                <a:cubicBezTo>
                  <a:pt x="489019" y="1518242"/>
                  <a:pt x="468117" y="1533848"/>
                  <a:pt x="444114" y="1542249"/>
                </a:cubicBezTo>
                <a:cubicBezTo>
                  <a:pt x="422219" y="1549912"/>
                  <a:pt x="398519" y="1550865"/>
                  <a:pt x="375875" y="1555897"/>
                </a:cubicBezTo>
                <a:cubicBezTo>
                  <a:pt x="357565" y="1559966"/>
                  <a:pt x="339481" y="1564996"/>
                  <a:pt x="321284" y="1569545"/>
                </a:cubicBezTo>
                <a:cubicBezTo>
                  <a:pt x="316735" y="1583193"/>
                  <a:pt x="303684" y="1596656"/>
                  <a:pt x="307636" y="1610488"/>
                </a:cubicBezTo>
                <a:cubicBezTo>
                  <a:pt x="310213" y="1619506"/>
                  <a:pt x="326150" y="1614019"/>
                  <a:pt x="334932" y="1617312"/>
                </a:cubicBezTo>
                <a:cubicBezTo>
                  <a:pt x="399058" y="1641360"/>
                  <a:pt x="316668" y="1624451"/>
                  <a:pt x="409994" y="1637784"/>
                </a:cubicBezTo>
                <a:cubicBezTo>
                  <a:pt x="423642" y="1642333"/>
                  <a:pt x="437038" y="1647724"/>
                  <a:pt x="450938" y="1651431"/>
                </a:cubicBezTo>
                <a:cubicBezTo>
                  <a:pt x="505309" y="1665930"/>
                  <a:pt x="560746" y="1676431"/>
                  <a:pt x="614711" y="1692375"/>
                </a:cubicBezTo>
                <a:cubicBezTo>
                  <a:pt x="660934" y="1706032"/>
                  <a:pt x="706887" y="1721156"/>
                  <a:pt x="751188" y="1740142"/>
                </a:cubicBezTo>
                <a:cubicBezTo>
                  <a:pt x="770912" y="1748595"/>
                  <a:pt x="787582" y="1762888"/>
                  <a:pt x="805779" y="1774261"/>
                </a:cubicBezTo>
                <a:cubicBezTo>
                  <a:pt x="803505" y="1790184"/>
                  <a:pt x="802857" y="1806425"/>
                  <a:pt x="798956" y="1822029"/>
                </a:cubicBezTo>
                <a:cubicBezTo>
                  <a:pt x="758921" y="1982170"/>
                  <a:pt x="780199" y="1850968"/>
                  <a:pt x="764836" y="1958506"/>
                </a:cubicBezTo>
                <a:cubicBezTo>
                  <a:pt x="773935" y="1985802"/>
                  <a:pt x="770479" y="2021446"/>
                  <a:pt x="792132" y="2040393"/>
                </a:cubicBezTo>
                <a:cubicBezTo>
                  <a:pt x="829675" y="2073243"/>
                  <a:pt x="881282" y="2086034"/>
                  <a:pt x="928609" y="2101808"/>
                </a:cubicBezTo>
                <a:cubicBezTo>
                  <a:pt x="986387" y="2121066"/>
                  <a:pt x="1004502" y="2128267"/>
                  <a:pt x="1078735" y="2142751"/>
                </a:cubicBezTo>
                <a:cubicBezTo>
                  <a:pt x="1172912" y="2161127"/>
                  <a:pt x="1222289" y="2166666"/>
                  <a:pt x="1303923" y="2176870"/>
                </a:cubicBezTo>
                <a:cubicBezTo>
                  <a:pt x="1319084" y="2189865"/>
                  <a:pt x="1349111" y="2227956"/>
                  <a:pt x="1378985" y="2224637"/>
                </a:cubicBezTo>
                <a:cubicBezTo>
                  <a:pt x="1391159" y="2223284"/>
                  <a:pt x="1401732" y="2215539"/>
                  <a:pt x="1413105" y="2210990"/>
                </a:cubicBezTo>
                <a:cubicBezTo>
                  <a:pt x="1435851" y="2192793"/>
                  <a:pt x="1464709" y="2180312"/>
                  <a:pt x="1481344" y="2156399"/>
                </a:cubicBezTo>
                <a:cubicBezTo>
                  <a:pt x="1502329" y="2126232"/>
                  <a:pt x="1519235" y="2090661"/>
                  <a:pt x="1522287" y="2054040"/>
                </a:cubicBezTo>
                <a:cubicBezTo>
                  <a:pt x="1528901" y="1974664"/>
                  <a:pt x="1500645" y="1889643"/>
                  <a:pt x="1460872" y="1822029"/>
                </a:cubicBezTo>
                <a:cubicBezTo>
                  <a:pt x="1454348" y="1810938"/>
                  <a:pt x="1443260" y="1803206"/>
                  <a:pt x="1433577" y="1794733"/>
                </a:cubicBezTo>
                <a:cubicBezTo>
                  <a:pt x="1383226" y="1750675"/>
                  <a:pt x="1351312" y="1755416"/>
                  <a:pt x="1269803" y="1726494"/>
                </a:cubicBezTo>
                <a:lnTo>
                  <a:pt x="1194741" y="1699199"/>
                </a:lnTo>
                <a:cubicBezTo>
                  <a:pt x="1183368" y="1690100"/>
                  <a:pt x="1167135" y="1684930"/>
                  <a:pt x="1160621" y="1671903"/>
                </a:cubicBezTo>
                <a:cubicBezTo>
                  <a:pt x="1153535" y="1657730"/>
                  <a:pt x="1133627" y="1590310"/>
                  <a:pt x="1160621" y="1569545"/>
                </a:cubicBezTo>
                <a:cubicBezTo>
                  <a:pt x="1182406" y="1552787"/>
                  <a:pt x="1210663" y="1546799"/>
                  <a:pt x="1235684" y="1535426"/>
                </a:cubicBezTo>
                <a:cubicBezTo>
                  <a:pt x="1308472" y="1551348"/>
                  <a:pt x="1386076" y="1552675"/>
                  <a:pt x="1454048" y="1583193"/>
                </a:cubicBezTo>
                <a:cubicBezTo>
                  <a:pt x="1501093" y="1604315"/>
                  <a:pt x="1530205" y="1652818"/>
                  <a:pt x="1570054" y="1685551"/>
                </a:cubicBezTo>
                <a:cubicBezTo>
                  <a:pt x="1593961" y="1705189"/>
                  <a:pt x="1621235" y="1720474"/>
                  <a:pt x="1645117" y="1740142"/>
                </a:cubicBezTo>
                <a:cubicBezTo>
                  <a:pt x="1719510" y="1801407"/>
                  <a:pt x="1654958" y="1765534"/>
                  <a:pt x="1713356" y="1794733"/>
                </a:cubicBezTo>
                <a:cubicBezTo>
                  <a:pt x="1729278" y="1792458"/>
                  <a:pt x="1745439" y="1791474"/>
                  <a:pt x="1761123" y="1787909"/>
                </a:cubicBezTo>
                <a:cubicBezTo>
                  <a:pt x="1795557" y="1780083"/>
                  <a:pt x="1828551" y="1755439"/>
                  <a:pt x="1863481" y="1760614"/>
                </a:cubicBezTo>
                <a:cubicBezTo>
                  <a:pt x="1895932" y="1765422"/>
                  <a:pt x="1916217" y="1800159"/>
                  <a:pt x="1945368" y="1815205"/>
                </a:cubicBezTo>
                <a:cubicBezTo>
                  <a:pt x="2068372" y="1878691"/>
                  <a:pt x="2049760" y="1867853"/>
                  <a:pt x="2163732" y="1876620"/>
                </a:cubicBezTo>
                <a:cubicBezTo>
                  <a:pt x="2184204" y="1869796"/>
                  <a:pt x="2208570" y="1869963"/>
                  <a:pt x="2225147" y="1856148"/>
                </a:cubicBezTo>
                <a:cubicBezTo>
                  <a:pt x="2241172" y="1842794"/>
                  <a:pt x="2248256" y="1795189"/>
                  <a:pt x="2252442" y="1774261"/>
                </a:cubicBezTo>
                <a:cubicBezTo>
                  <a:pt x="2240079" y="1737173"/>
                  <a:pt x="2223124" y="1681128"/>
                  <a:pt x="2191027" y="1665079"/>
                </a:cubicBezTo>
                <a:lnTo>
                  <a:pt x="2163732" y="1651431"/>
                </a:lnTo>
                <a:cubicBezTo>
                  <a:pt x="2156431" y="1641210"/>
                  <a:pt x="2110533" y="1582205"/>
                  <a:pt x="2109141" y="1562721"/>
                </a:cubicBezTo>
                <a:cubicBezTo>
                  <a:pt x="2107805" y="1544012"/>
                  <a:pt x="2114928" y="1525161"/>
                  <a:pt x="2122788" y="1508130"/>
                </a:cubicBezTo>
                <a:cubicBezTo>
                  <a:pt x="2128891" y="1494906"/>
                  <a:pt x="2140985" y="1485384"/>
                  <a:pt x="2150084" y="1474011"/>
                </a:cubicBezTo>
                <a:cubicBezTo>
                  <a:pt x="2152359" y="1467187"/>
                  <a:pt x="2155348" y="1460561"/>
                  <a:pt x="2156908" y="1453539"/>
                </a:cubicBezTo>
                <a:cubicBezTo>
                  <a:pt x="2159909" y="1440033"/>
                  <a:pt x="2157544" y="1424971"/>
                  <a:pt x="2163732" y="1412596"/>
                </a:cubicBezTo>
                <a:cubicBezTo>
                  <a:pt x="2171677" y="1396706"/>
                  <a:pt x="2183483" y="1382101"/>
                  <a:pt x="2197851" y="1371652"/>
                </a:cubicBezTo>
                <a:cubicBezTo>
                  <a:pt x="2209485" y="1363191"/>
                  <a:pt x="2225146" y="1362554"/>
                  <a:pt x="2238794" y="1358005"/>
                </a:cubicBezTo>
                <a:cubicBezTo>
                  <a:pt x="2259266" y="1342082"/>
                  <a:pt x="2283606" y="1330161"/>
                  <a:pt x="2300209" y="1310237"/>
                </a:cubicBezTo>
                <a:cubicBezTo>
                  <a:pt x="2341610" y="1260557"/>
                  <a:pt x="2323670" y="1283506"/>
                  <a:pt x="2354800" y="1241999"/>
                </a:cubicBezTo>
                <a:cubicBezTo>
                  <a:pt x="2345702" y="1205605"/>
                  <a:pt x="2345220" y="1165885"/>
                  <a:pt x="2327505" y="1132817"/>
                </a:cubicBezTo>
                <a:cubicBezTo>
                  <a:pt x="2291615" y="1065823"/>
                  <a:pt x="2200636" y="1015313"/>
                  <a:pt x="2143260" y="975867"/>
                </a:cubicBezTo>
                <a:cubicBezTo>
                  <a:pt x="2163732" y="953121"/>
                  <a:pt x="2178779" y="923934"/>
                  <a:pt x="2204675" y="907629"/>
                </a:cubicBezTo>
                <a:cubicBezTo>
                  <a:pt x="2287656" y="855382"/>
                  <a:pt x="2324487" y="860112"/>
                  <a:pt x="2409391" y="853037"/>
                </a:cubicBezTo>
                <a:cubicBezTo>
                  <a:pt x="2837398" y="874800"/>
                  <a:pt x="2679791" y="897547"/>
                  <a:pt x="2887063" y="859861"/>
                </a:cubicBezTo>
                <a:cubicBezTo>
                  <a:pt x="2913625" y="780176"/>
                  <a:pt x="2927411" y="766732"/>
                  <a:pt x="2893887" y="661969"/>
                </a:cubicBezTo>
                <a:cubicBezTo>
                  <a:pt x="2888473" y="645049"/>
                  <a:pt x="2867551" y="637961"/>
                  <a:pt x="2852944" y="627849"/>
                </a:cubicBezTo>
                <a:cubicBezTo>
                  <a:pt x="2818533" y="604026"/>
                  <a:pt x="2751695" y="573983"/>
                  <a:pt x="2716466" y="566434"/>
                </a:cubicBezTo>
                <a:cubicBezTo>
                  <a:pt x="2683030" y="559269"/>
                  <a:pt x="2648242" y="561659"/>
                  <a:pt x="2614108" y="559611"/>
                </a:cubicBezTo>
                <a:lnTo>
                  <a:pt x="2375272" y="545963"/>
                </a:lnTo>
                <a:cubicBezTo>
                  <a:pt x="2354800" y="550512"/>
                  <a:pt x="2333606" y="552558"/>
                  <a:pt x="2313857" y="559611"/>
                </a:cubicBezTo>
                <a:cubicBezTo>
                  <a:pt x="2281199" y="571274"/>
                  <a:pt x="2249256" y="610085"/>
                  <a:pt x="2225147" y="627849"/>
                </a:cubicBezTo>
                <a:cubicBezTo>
                  <a:pt x="2201271" y="645442"/>
                  <a:pt x="2177083" y="663345"/>
                  <a:pt x="2150084" y="675617"/>
                </a:cubicBezTo>
                <a:cubicBezTo>
                  <a:pt x="2126474" y="686349"/>
                  <a:pt x="2100042" y="689264"/>
                  <a:pt x="2075021" y="696088"/>
                </a:cubicBezTo>
                <a:cubicBezTo>
                  <a:pt x="2006854" y="684726"/>
                  <a:pt x="1982384" y="692160"/>
                  <a:pt x="1931720" y="641497"/>
                </a:cubicBezTo>
                <a:cubicBezTo>
                  <a:pt x="1918753" y="628530"/>
                  <a:pt x="1913523" y="609652"/>
                  <a:pt x="1904424" y="593730"/>
                </a:cubicBezTo>
                <a:cubicBezTo>
                  <a:pt x="1899387" y="538329"/>
                  <a:pt x="1899076" y="520697"/>
                  <a:pt x="1890777" y="470900"/>
                </a:cubicBezTo>
                <a:cubicBezTo>
                  <a:pt x="1888870" y="459460"/>
                  <a:pt x="1887286" y="447890"/>
                  <a:pt x="1883953" y="436781"/>
                </a:cubicBezTo>
                <a:cubicBezTo>
                  <a:pt x="1880433" y="425048"/>
                  <a:pt x="1874854" y="414034"/>
                  <a:pt x="1870305" y="402661"/>
                </a:cubicBezTo>
                <a:cubicBezTo>
                  <a:pt x="1865756" y="348070"/>
                  <a:pt x="1867002" y="292683"/>
                  <a:pt x="1856657" y="238888"/>
                </a:cubicBezTo>
                <a:cubicBezTo>
                  <a:pt x="1855108" y="230834"/>
                  <a:pt x="1844176" y="227084"/>
                  <a:pt x="1836185" y="225240"/>
                </a:cubicBezTo>
                <a:cubicBezTo>
                  <a:pt x="1813911" y="220100"/>
                  <a:pt x="1790693" y="220691"/>
                  <a:pt x="1767947" y="218417"/>
                </a:cubicBezTo>
                <a:cubicBezTo>
                  <a:pt x="1761123" y="216142"/>
                  <a:pt x="1748367" y="218731"/>
                  <a:pt x="1747475" y="211593"/>
                </a:cubicBezTo>
                <a:cubicBezTo>
                  <a:pt x="1737284" y="130068"/>
                  <a:pt x="1747051" y="123729"/>
                  <a:pt x="1774771" y="68291"/>
                </a:cubicBezTo>
                <a:cubicBezTo>
                  <a:pt x="1779320" y="45545"/>
                  <a:pt x="1811541" y="-1798"/>
                  <a:pt x="1788418" y="52"/>
                </a:cubicBezTo>
                <a:lnTo>
                  <a:pt x="1617821" y="13700"/>
                </a:lnTo>
                <a:cubicBezTo>
                  <a:pt x="1584386" y="30418"/>
                  <a:pt x="1565732" y="37629"/>
                  <a:pt x="1535935" y="61467"/>
                </a:cubicBezTo>
                <a:cubicBezTo>
                  <a:pt x="1514547" y="78577"/>
                  <a:pt x="1491093" y="94251"/>
                  <a:pt x="1474520" y="116058"/>
                </a:cubicBezTo>
                <a:cubicBezTo>
                  <a:pt x="1350260" y="279558"/>
                  <a:pt x="1454912" y="195591"/>
                  <a:pt x="1378985" y="252536"/>
                </a:cubicBezTo>
                <a:cubicBezTo>
                  <a:pt x="1315870" y="244647"/>
                  <a:pt x="1312991" y="249788"/>
                  <a:pt x="1249332" y="211593"/>
                </a:cubicBezTo>
                <a:cubicBezTo>
                  <a:pt x="1227093" y="198250"/>
                  <a:pt x="1209288" y="178519"/>
                  <a:pt x="1187917" y="163826"/>
                </a:cubicBezTo>
                <a:cubicBezTo>
                  <a:pt x="1147406" y="135975"/>
                  <a:pt x="1142057" y="137166"/>
                  <a:pt x="1099206" y="122882"/>
                </a:cubicBezTo>
                <a:cubicBezTo>
                  <a:pt x="1031335" y="129052"/>
                  <a:pt x="1001986" y="120159"/>
                  <a:pt x="949081" y="177473"/>
                </a:cubicBezTo>
                <a:cubicBezTo>
                  <a:pt x="939696" y="187640"/>
                  <a:pt x="944532" y="204769"/>
                  <a:pt x="942257" y="218417"/>
                </a:cubicBezTo>
                <a:cubicBezTo>
                  <a:pt x="949081" y="250262"/>
                  <a:pt x="952430" y="283055"/>
                  <a:pt x="962729" y="313951"/>
                </a:cubicBezTo>
                <a:cubicBezTo>
                  <a:pt x="978740" y="361983"/>
                  <a:pt x="1012232" y="423171"/>
                  <a:pt x="1044615" y="464076"/>
                </a:cubicBezTo>
                <a:cubicBezTo>
                  <a:pt x="1072640" y="499476"/>
                  <a:pt x="1102955" y="533026"/>
                  <a:pt x="1133326" y="566434"/>
                </a:cubicBezTo>
                <a:cubicBezTo>
                  <a:pt x="1148473" y="583096"/>
                  <a:pt x="1162537" y="601445"/>
                  <a:pt x="1181093" y="614202"/>
                </a:cubicBezTo>
                <a:cubicBezTo>
                  <a:pt x="1199554" y="626894"/>
                  <a:pt x="1222036" y="632399"/>
                  <a:pt x="1242508" y="641497"/>
                </a:cubicBezTo>
                <a:cubicBezTo>
                  <a:pt x="1275857" y="674847"/>
                  <a:pt x="1269803" y="660151"/>
                  <a:pt x="1269803" y="730208"/>
                </a:cubicBezTo>
                <a:cubicBezTo>
                  <a:pt x="1269803" y="741806"/>
                  <a:pt x="1272629" y="757893"/>
                  <a:pt x="1262979" y="764327"/>
                </a:cubicBezTo>
                <a:cubicBezTo>
                  <a:pt x="1247720" y="774499"/>
                  <a:pt x="1226585" y="768876"/>
                  <a:pt x="1208388" y="771151"/>
                </a:cubicBezTo>
                <a:cubicBezTo>
                  <a:pt x="1022745" y="672141"/>
                  <a:pt x="1185770" y="764142"/>
                  <a:pt x="1017320" y="655145"/>
                </a:cubicBezTo>
                <a:cubicBezTo>
                  <a:pt x="926319" y="596262"/>
                  <a:pt x="1058011" y="692487"/>
                  <a:pt x="962729" y="621026"/>
                </a:cubicBezTo>
                <a:cubicBezTo>
                  <a:pt x="953630" y="607378"/>
                  <a:pt x="942307" y="594975"/>
                  <a:pt x="935433" y="580082"/>
                </a:cubicBezTo>
                <a:cubicBezTo>
                  <a:pt x="928494" y="565047"/>
                  <a:pt x="924507" y="548649"/>
                  <a:pt x="921785" y="532315"/>
                </a:cubicBezTo>
                <a:cubicBezTo>
                  <a:pt x="910838" y="466632"/>
                  <a:pt x="908307" y="399562"/>
                  <a:pt x="894490" y="334423"/>
                </a:cubicBezTo>
                <a:cubicBezTo>
                  <a:pt x="892130" y="323297"/>
                  <a:pt x="880628" y="316382"/>
                  <a:pt x="874018" y="307127"/>
                </a:cubicBezTo>
                <a:cubicBezTo>
                  <a:pt x="869251" y="300453"/>
                  <a:pt x="864590" y="293688"/>
                  <a:pt x="860371" y="286655"/>
                </a:cubicBezTo>
                <a:cubicBezTo>
                  <a:pt x="850936" y="270930"/>
                  <a:pt x="841276" y="255291"/>
                  <a:pt x="833075" y="238888"/>
                </a:cubicBezTo>
                <a:cubicBezTo>
                  <a:pt x="820226" y="213191"/>
                  <a:pt x="819119" y="203537"/>
                  <a:pt x="812603" y="177473"/>
                </a:cubicBezTo>
                <a:cubicBezTo>
                  <a:pt x="796615" y="186194"/>
                  <a:pt x="732785" y="216349"/>
                  <a:pt x="710245" y="238888"/>
                </a:cubicBezTo>
                <a:cubicBezTo>
                  <a:pt x="697683" y="251450"/>
                  <a:pt x="686314" y="265277"/>
                  <a:pt x="676126" y="279831"/>
                </a:cubicBezTo>
                <a:cubicBezTo>
                  <a:pt x="670292" y="288165"/>
                  <a:pt x="667349" y="298197"/>
                  <a:pt x="662478" y="307127"/>
                </a:cubicBezTo>
                <a:cubicBezTo>
                  <a:pt x="653696" y="323226"/>
                  <a:pt x="644617" y="339169"/>
                  <a:pt x="635182" y="354894"/>
                </a:cubicBezTo>
                <a:cubicBezTo>
                  <a:pt x="630963" y="361927"/>
                  <a:pt x="625203" y="368031"/>
                  <a:pt x="621535" y="375366"/>
                </a:cubicBezTo>
                <a:cubicBezTo>
                  <a:pt x="613788" y="390860"/>
                  <a:pt x="608810" y="407639"/>
                  <a:pt x="601063" y="423133"/>
                </a:cubicBezTo>
                <a:cubicBezTo>
                  <a:pt x="595117" y="435025"/>
                  <a:pt x="564514" y="473958"/>
                  <a:pt x="560120" y="477724"/>
                </a:cubicBezTo>
                <a:cubicBezTo>
                  <a:pt x="554659" y="482405"/>
                  <a:pt x="546082" y="481331"/>
                  <a:pt x="539648" y="484548"/>
                </a:cubicBezTo>
                <a:cubicBezTo>
                  <a:pt x="532313" y="488216"/>
                  <a:pt x="505529" y="524354"/>
                  <a:pt x="498705" y="532315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Activated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Carbon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A83C7D4-B2A2-CB0E-3FEC-2FA39ECECE5D}"/>
              </a:ext>
            </a:extLst>
          </p:cNvPr>
          <p:cNvSpPr txBox="1">
            <a:spLocks/>
          </p:cNvSpPr>
          <p:nvPr/>
        </p:nvSpPr>
        <p:spPr>
          <a:xfrm>
            <a:off x="799465" y="91650"/>
            <a:ext cx="10515600" cy="8131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Adsorption process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1B139F9-5AF7-0684-EF7D-E3303208042F}"/>
              </a:ext>
            </a:extLst>
          </p:cNvPr>
          <p:cNvSpPr txBox="1">
            <a:spLocks/>
          </p:cNvSpPr>
          <p:nvPr/>
        </p:nvSpPr>
        <p:spPr>
          <a:xfrm>
            <a:off x="685800" y="828475"/>
            <a:ext cx="11353800" cy="266921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Adhesion of contaminant to media with extremely high surface area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Activated Carbon most common media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Granular Activated Carbon (GAC)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Powder Activated Carbon (PAC)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Activated refers to oxidizing carbon by steam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Wood, nutshells, coconut husks, coal, peat, petroleum residues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be fed into water stream (PAC) or used as filter media (GAC)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1EA7309B-8155-032C-23A3-6E689F3EDC93}"/>
              </a:ext>
            </a:extLst>
          </p:cNvPr>
          <p:cNvSpPr txBox="1">
            <a:spLocks/>
          </p:cNvSpPr>
          <p:nvPr/>
        </p:nvSpPr>
        <p:spPr>
          <a:xfrm>
            <a:off x="8763000" y="6661127"/>
            <a:ext cx="2743200" cy="223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EF0D3-21D0-400B-AE55-7BB5AAD387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433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3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256DA98E-D534-48DA-B557-2F8D9AF61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Ion Exchange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22B304F4-5C08-49E2-AFE0-3712BF31A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707" y="1528688"/>
            <a:ext cx="8323087" cy="52144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dirty="0"/>
              <a:t>Removes many inorganic contaminants (not containing carbon)</a:t>
            </a:r>
          </a:p>
          <a:p>
            <a:pPr eaLnBrk="1" hangingPunct="1"/>
            <a:r>
              <a:rPr lang="en-US" altLang="en-US" dirty="0"/>
              <a:t>Beads made of zeolite (silica) or synthetic resins</a:t>
            </a:r>
          </a:p>
          <a:p>
            <a:pPr eaLnBrk="1" hangingPunct="1"/>
            <a:r>
              <a:rPr lang="en-US" altLang="en-US" dirty="0"/>
              <a:t>Replaces contaminant with sodium</a:t>
            </a:r>
          </a:p>
          <a:p>
            <a:pPr eaLnBrk="1" hangingPunct="1"/>
            <a:r>
              <a:rPr lang="en-US" altLang="en-US" dirty="0"/>
              <a:t>Contaminant removed by regeneration or media replacement</a:t>
            </a:r>
          </a:p>
          <a:p>
            <a:pPr eaLnBrk="1" hangingPunct="1"/>
            <a:r>
              <a:rPr lang="en-US" altLang="en-US" dirty="0"/>
              <a:t>Removes hardness (replaces calcium and manganese with sodium)</a:t>
            </a:r>
          </a:p>
          <a:p>
            <a:pPr eaLnBrk="1" hangingPunct="1"/>
            <a:r>
              <a:rPr lang="en-US" altLang="en-US" dirty="0"/>
              <a:t>Can remove arsenic, barium, radium, nitrate, sulfate, iron, manganese, total organic carbon, etc.</a:t>
            </a:r>
          </a:p>
          <a:p>
            <a:pPr eaLnBrk="1" hangingPunct="1"/>
            <a:r>
              <a:rPr lang="en-US" altLang="en-US" dirty="0"/>
              <a:t>Beads dependent on what is being removed (cation exchangers, anion exchangers)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F692C7-F689-40D7-807F-D9853733C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8767" y="3640689"/>
            <a:ext cx="3392470" cy="25443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296C48-6323-4A8E-8D15-6B49A4F037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807414" y="471744"/>
            <a:ext cx="3275563" cy="245667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861513-65E4-4F49-A549-D2711166A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51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AC7CA-FB92-7E13-6C90-28B7B760D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does water hardness come from?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AD458-6120-A66C-69A0-CCD516D7C44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AutoNum type="alphaUcPeriod"/>
            </a:pPr>
            <a:r>
              <a:rPr lang="en-US" dirty="0"/>
              <a:t>Rocks</a:t>
            </a:r>
          </a:p>
          <a:p>
            <a:pPr marL="514350" indent="-514350">
              <a:buAutoNum type="alphaUcPeriod"/>
            </a:pPr>
            <a:r>
              <a:rPr lang="en-US" dirty="0"/>
              <a:t>Air pollution</a:t>
            </a:r>
          </a:p>
          <a:p>
            <a:pPr marL="514350" indent="-514350">
              <a:buAutoNum type="alphaUcPeriod"/>
            </a:pPr>
            <a:r>
              <a:rPr lang="en-US" dirty="0"/>
              <a:t>Water treatment facilities</a:t>
            </a:r>
          </a:p>
          <a:p>
            <a:pPr marL="514350" indent="-514350">
              <a:buAutoNum type="alphaUcPeriod"/>
            </a:pPr>
            <a:r>
              <a:rPr lang="en-US" dirty="0"/>
              <a:t>Bacteria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40927C-65FC-D637-4EA5-353A85E4A2E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958395-4CE8-DDED-18F5-883AAFD86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F0D3-21D0-400B-AE55-7BB5AAD387F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679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39AB7-6A27-E14F-3A2C-6F6FCA18C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04E670C-C655-FCDE-27C2-5D3C68FC58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7789"/>
          <a:stretch/>
        </p:blipFill>
        <p:spPr>
          <a:xfrm rot="5400000">
            <a:off x="2940984" y="-2960633"/>
            <a:ext cx="6949085" cy="1283105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C7E95A-9076-BEF3-4F36-1D531E92C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057" y="146068"/>
            <a:ext cx="4712494" cy="1013780"/>
          </a:xfrm>
          <a:solidFill>
            <a:schemeClr val="tx1">
              <a:lumMod val="50000"/>
              <a:lumOff val="50000"/>
              <a:alpha val="50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Water Hardness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89E63-137C-8519-8ACE-F251CDA629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790" y="1325561"/>
            <a:ext cx="5543550" cy="5167387"/>
          </a:xfrm>
          <a:solidFill>
            <a:schemeClr val="tx1">
              <a:lumMod val="50000"/>
              <a:lumOff val="50000"/>
              <a:alpha val="5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Rain becomes acidic as it has contact with air</a:t>
            </a:r>
          </a:p>
          <a:p>
            <a:r>
              <a:rPr lang="en-US" sz="3600" dirty="0">
                <a:solidFill>
                  <a:schemeClr val="bg1"/>
                </a:solidFill>
              </a:rPr>
              <a:t>Carbon dioxide makes carbonic acid</a:t>
            </a:r>
          </a:p>
          <a:p>
            <a:r>
              <a:rPr lang="en-US" sz="3600" dirty="0">
                <a:solidFill>
                  <a:schemeClr val="bg1"/>
                </a:solidFill>
              </a:rPr>
              <a:t>Acidic rain dissolves rocks on the land and creates hard water </a:t>
            </a:r>
          </a:p>
          <a:p>
            <a:r>
              <a:rPr lang="en-US" sz="3600" dirty="0">
                <a:solidFill>
                  <a:schemeClr val="bg1"/>
                </a:solidFill>
              </a:rPr>
              <a:t>Groundwater typically harder than surface water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DEBC76-B167-73FB-3060-4FF184051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EF0D3-21D0-400B-AE55-7BB5AAD387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E2E316-E52E-29B2-2922-E9642083E4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853ED3-3BBC-CFD5-D009-C6D6FEEDD8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2031" y="1504866"/>
            <a:ext cx="6495342" cy="443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93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9D1BE0E-C2D6-171C-9951-627B08B3C8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7789"/>
          <a:stretch/>
        </p:blipFill>
        <p:spPr>
          <a:xfrm rot="5400000">
            <a:off x="2940984" y="-2960633"/>
            <a:ext cx="6949085" cy="1283105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9AF742-0299-924D-B3E0-D592322B3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057" y="146068"/>
            <a:ext cx="4712494" cy="1013780"/>
          </a:xfrm>
          <a:solidFill>
            <a:schemeClr val="tx1">
              <a:lumMod val="50000"/>
              <a:lumOff val="50000"/>
              <a:alpha val="50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Water Hardness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5E363-2DA9-F9DD-F415-6AE9E7E018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8381" y="1325563"/>
            <a:ext cx="5543550" cy="4790568"/>
          </a:xfrm>
          <a:solidFill>
            <a:schemeClr val="tx1">
              <a:lumMod val="50000"/>
              <a:lumOff val="50000"/>
              <a:alpha val="5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Hardness - calcium and magnesium cations in combination with bicarbonate, carbonate, sulfate, nitrate, or chloride anions</a:t>
            </a:r>
          </a:p>
          <a:p>
            <a:r>
              <a:rPr lang="en-US" sz="3600" dirty="0">
                <a:solidFill>
                  <a:schemeClr val="bg1"/>
                </a:solidFill>
              </a:rPr>
              <a:t>Minerals can precipitate out of solution</a:t>
            </a:r>
          </a:p>
          <a:p>
            <a:r>
              <a:rPr lang="en-US" sz="3600" dirty="0">
                <a:solidFill>
                  <a:schemeClr val="bg1"/>
                </a:solidFill>
              </a:rPr>
              <a:t>Increased use of soap in households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5F9C49-55F6-6B42-1B2D-7724DD469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EF0D3-21D0-400B-AE55-7BB5AAD387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956A235-DD98-4444-0E39-4B4041BDE9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6412" y="753982"/>
            <a:ext cx="5907881" cy="5912644"/>
          </a:xfrm>
          <a:solidFill>
            <a:schemeClr val="tx1">
              <a:lumMod val="50000"/>
              <a:lumOff val="50000"/>
              <a:alpha val="5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Temporary Hardness</a:t>
            </a:r>
          </a:p>
          <a:p>
            <a:pPr lvl="1"/>
            <a:r>
              <a:rPr lang="en-US" sz="3200" dirty="0">
                <a:solidFill>
                  <a:schemeClr val="bg1"/>
                </a:solidFill>
              </a:rPr>
              <a:t>Bicarbonates of calcium (Ca(HCO₃)₂) and magnesium (Mg(HCO₃)₂)</a:t>
            </a:r>
          </a:p>
          <a:p>
            <a:pPr lvl="1"/>
            <a:r>
              <a:rPr lang="en-US" sz="3200" dirty="0">
                <a:solidFill>
                  <a:schemeClr val="bg1"/>
                </a:solidFill>
              </a:rPr>
              <a:t>Can be removed by boiling and lime softening</a:t>
            </a:r>
          </a:p>
          <a:p>
            <a:r>
              <a:rPr lang="en-US" sz="3600" dirty="0">
                <a:solidFill>
                  <a:schemeClr val="bg1"/>
                </a:solidFill>
              </a:rPr>
              <a:t>Permanent Hardness</a:t>
            </a:r>
          </a:p>
          <a:p>
            <a:pPr lvl="1"/>
            <a:r>
              <a:rPr lang="en-US" sz="3200" dirty="0">
                <a:solidFill>
                  <a:schemeClr val="bg1"/>
                </a:solidFill>
              </a:rPr>
              <a:t>Calcium and magnesium sulfates (</a:t>
            </a:r>
            <a:r>
              <a:rPr lang="en-US" sz="3200" dirty="0" err="1">
                <a:solidFill>
                  <a:schemeClr val="bg1"/>
                </a:solidFill>
              </a:rPr>
              <a:t>CaSO</a:t>
            </a:r>
            <a:r>
              <a:rPr lang="en-US" sz="3200" dirty="0">
                <a:solidFill>
                  <a:schemeClr val="bg1"/>
                </a:solidFill>
              </a:rPr>
              <a:t>₄, </a:t>
            </a:r>
            <a:r>
              <a:rPr lang="en-US" sz="3200" dirty="0" err="1">
                <a:solidFill>
                  <a:schemeClr val="bg1"/>
                </a:solidFill>
              </a:rPr>
              <a:t>MgSO</a:t>
            </a:r>
            <a:r>
              <a:rPr lang="en-US" sz="3200" dirty="0">
                <a:solidFill>
                  <a:schemeClr val="bg1"/>
                </a:solidFill>
              </a:rPr>
              <a:t>₄) or chlorides (</a:t>
            </a:r>
            <a:r>
              <a:rPr lang="en-US" sz="3200" dirty="0" err="1">
                <a:solidFill>
                  <a:schemeClr val="bg1"/>
                </a:solidFill>
              </a:rPr>
              <a:t>CaCl</a:t>
            </a:r>
            <a:r>
              <a:rPr lang="en-US" sz="3200" dirty="0">
                <a:solidFill>
                  <a:schemeClr val="bg1"/>
                </a:solidFill>
              </a:rPr>
              <a:t>₂, </a:t>
            </a:r>
            <a:r>
              <a:rPr lang="en-US" sz="3200" dirty="0" err="1">
                <a:solidFill>
                  <a:schemeClr val="bg1"/>
                </a:solidFill>
              </a:rPr>
              <a:t>MgCl</a:t>
            </a:r>
            <a:r>
              <a:rPr lang="en-US" sz="3200" dirty="0">
                <a:solidFill>
                  <a:schemeClr val="bg1"/>
                </a:solidFill>
              </a:rPr>
              <a:t>₂)</a:t>
            </a:r>
          </a:p>
          <a:p>
            <a:pPr lvl="1"/>
            <a:r>
              <a:rPr lang="en-US" sz="3200" dirty="0">
                <a:solidFill>
                  <a:schemeClr val="bg1"/>
                </a:solidFill>
              </a:rPr>
              <a:t>Cannot be removed by boiling and lime softening</a:t>
            </a:r>
          </a:p>
          <a:p>
            <a:pPr lvl="1"/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46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10" grpId="0" uiExpand="1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47B8F-5A71-EB66-2272-24AAB2A41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738D2-C85C-13BD-7404-E56FC7144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331" y="210661"/>
            <a:ext cx="6130896" cy="1325563"/>
          </a:xfrm>
        </p:spPr>
        <p:txBody>
          <a:bodyPr/>
          <a:lstStyle/>
          <a:p>
            <a:r>
              <a:rPr lang="en-US" dirty="0"/>
              <a:t>Lime Softening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EF71D-8D07-11CD-7011-18029993C2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22559" y="600522"/>
            <a:ext cx="6151677" cy="6831698"/>
          </a:xfrm>
        </p:spPr>
        <p:txBody>
          <a:bodyPr>
            <a:normAutofit/>
          </a:bodyPr>
          <a:lstStyle/>
          <a:p>
            <a:r>
              <a:rPr lang="en-US" dirty="0"/>
              <a:t>Addition of limewater (calcium hydroxide, Ca(OH)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Increases pH of water</a:t>
            </a:r>
          </a:p>
          <a:p>
            <a:r>
              <a:rPr lang="en-US" dirty="0"/>
              <a:t>Calcium carbonate and magnesium carbonate precipitates out</a:t>
            </a:r>
          </a:p>
          <a:p>
            <a:r>
              <a:rPr lang="en-US" dirty="0"/>
              <a:t>Settle out in sedimentation basin</a:t>
            </a:r>
          </a:p>
          <a:p>
            <a:r>
              <a:rPr lang="en-US" dirty="0"/>
              <a:t>Removes hardness (reduces TDS) whereas ion exchange replaces hardness</a:t>
            </a:r>
          </a:p>
          <a:p>
            <a:r>
              <a:rPr lang="en-US" dirty="0"/>
              <a:t>Lime softening cheaper softening than ion exchange</a:t>
            </a:r>
          </a:p>
          <a:p>
            <a:r>
              <a:rPr lang="en-US" dirty="0"/>
              <a:t>Only practical for medium and large systems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D8C853-651F-59B9-9B00-EADF615CF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EF0D3-21D0-400B-AE55-7BB5AAD387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2A3D74-76CB-B1FF-6E12-81E55C6E4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64" y="1814320"/>
            <a:ext cx="5708003" cy="345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6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30806649-F7FF-4ED4-93A0-FC5366EAB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Reverse Osmosis (RO)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CECFE82C-A66F-4BB0-9F03-A85666148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270" y="1433513"/>
            <a:ext cx="7627310" cy="579998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altLang="en-US" dirty="0"/>
              <a:t>Water forced through a semipermeable membrane</a:t>
            </a:r>
            <a:endParaRPr lang="en-US" altLang="en-US" sz="2800" dirty="0"/>
          </a:p>
          <a:p>
            <a:r>
              <a:rPr lang="en-US" altLang="en-US" dirty="0"/>
              <a:t>Called reverse osmosis because it works by pushing water the opposite direction it would naturally flow through a semipermeable membrane</a:t>
            </a:r>
          </a:p>
          <a:p>
            <a:pPr eaLnBrk="1" hangingPunct="1"/>
            <a:r>
              <a:rPr lang="en-US" altLang="en-US" dirty="0"/>
              <a:t>High pressure, 300 – 600 psi</a:t>
            </a:r>
          </a:p>
          <a:p>
            <a:pPr eaLnBrk="1" hangingPunct="1"/>
            <a:r>
              <a:rPr lang="en-US" altLang="en-US" sz="2800" dirty="0"/>
              <a:t>High energy use</a:t>
            </a:r>
          </a:p>
          <a:p>
            <a:pPr eaLnBrk="1" hangingPunct="1"/>
            <a:r>
              <a:rPr lang="en-US" altLang="en-US" dirty="0"/>
              <a:t>Water passing through membrane called permeate</a:t>
            </a:r>
          </a:p>
          <a:p>
            <a:r>
              <a:rPr lang="en-US" altLang="en-US" dirty="0"/>
              <a:t>Salty water rejected by membrane called reject</a:t>
            </a:r>
          </a:p>
          <a:p>
            <a:r>
              <a:rPr lang="en-US" altLang="en-US" dirty="0"/>
              <a:t>Takes out all minerals and creates aggressive water</a:t>
            </a:r>
          </a:p>
          <a:p>
            <a:r>
              <a:rPr lang="en-US" altLang="en-US" dirty="0"/>
              <a:t>Permeate often mixed with pre-RO water to add back some minerals</a:t>
            </a:r>
          </a:p>
          <a:p>
            <a:r>
              <a:rPr lang="en-US" altLang="en-US" dirty="0"/>
              <a:t>Reject water must be disposed of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35844" name="Picture 9" descr="Image result for reverse osmosis water treatment">
            <a:extLst>
              <a:ext uri="{FF2B5EF4-FFF2-40B4-BE49-F238E27FC236}">
                <a16:creationId xmlns:a16="http://schemas.microsoft.com/office/drawing/2014/main" id="{FA2EA694-91D8-4B9C-9CBD-5D65AA297A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7" r="5790"/>
          <a:stretch/>
        </p:blipFill>
        <p:spPr bwMode="auto">
          <a:xfrm>
            <a:off x="8005665" y="157975"/>
            <a:ext cx="4040155" cy="2377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2CE565-98C1-44B0-92C9-C5FF479AE5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0062" y="2849480"/>
            <a:ext cx="2827175" cy="376956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BD4580-DFFC-4517-999A-6EF44FA03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935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D9A06-EB72-5BDE-B7D1-BDC27F804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 membrane fouling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A95A4-B496-42F0-A3B3-624F9E6428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5181600" cy="51212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Indicators that RO membranes need cleaning:</a:t>
            </a:r>
          </a:p>
          <a:p>
            <a:r>
              <a:rPr lang="en-US" dirty="0"/>
              <a:t>Decreased production (flux)</a:t>
            </a:r>
          </a:p>
          <a:p>
            <a:r>
              <a:rPr lang="en-US" dirty="0"/>
              <a:t>Increased feed pressure</a:t>
            </a:r>
          </a:p>
          <a:p>
            <a:r>
              <a:rPr lang="en-US" dirty="0"/>
              <a:t>Increased salt passthrough</a:t>
            </a:r>
          </a:p>
          <a:p>
            <a:endParaRPr lang="en-US" dirty="0"/>
          </a:p>
          <a:p>
            <a:r>
              <a:rPr lang="en-US" dirty="0"/>
              <a:t>Membranes cleaned chemically, generally using Clean In Place (CIP) procedure and chemicals approved by manufacturer</a:t>
            </a:r>
          </a:p>
          <a:p>
            <a:r>
              <a:rPr lang="en-US" dirty="0"/>
              <a:t>Backwash not used for RO to prevent membrane damage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D8474E-40C9-7D6B-C8D4-DA262B605A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E0EDCB-1218-91BF-FEAB-6AF9EAEBA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EF0D3-21D0-400B-AE55-7BB5AAD387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763050-A406-DDE7-E239-4D24C985AF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165" t="1340" r="15258" b="20515"/>
          <a:stretch/>
        </p:blipFill>
        <p:spPr>
          <a:xfrm>
            <a:off x="6652517" y="346585"/>
            <a:ext cx="5310883" cy="592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62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D80DC-DD1C-C309-54E6-3503C93EA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Cartridge / bag filter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12F85-4A09-D544-1539-FC732C4CA8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512594" cy="4721595"/>
          </a:xfrm>
        </p:spPr>
        <p:txBody>
          <a:bodyPr>
            <a:normAutofit/>
          </a:bodyPr>
          <a:lstStyle/>
          <a:p>
            <a:r>
              <a:rPr lang="en-US" sz="3200"/>
              <a:t>Proceeds RO units</a:t>
            </a:r>
          </a:p>
          <a:p>
            <a:r>
              <a:rPr lang="en-US" sz="3200"/>
              <a:t>Protects membrane from large fouling or damaging material</a:t>
            </a:r>
          </a:p>
          <a:p>
            <a:r>
              <a:rPr lang="en-US" sz="3200"/>
              <a:t>Pore size of 5-10 µm </a:t>
            </a:r>
          </a:p>
          <a:p>
            <a:r>
              <a:rPr lang="en-US" sz="3200"/>
              <a:t>Cartridge filters can be used outside of RO units </a:t>
            </a:r>
          </a:p>
          <a:p>
            <a:r>
              <a:rPr lang="en-US" sz="3200"/>
              <a:t>Can get log removal credit for cartridge filters</a:t>
            </a:r>
          </a:p>
          <a:p>
            <a:r>
              <a:rPr lang="en-US" sz="3200"/>
              <a:t>May include activated carbon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A74A24-F08F-7C73-9871-EB32FCEC1CE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BA0E1E-647D-3A5E-ED7F-3E2528188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EF0D3-21D0-400B-AE55-7BB5AAD387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2FDCB5-EA69-8455-0DF0-424C47A13F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454" t="15104" r="22685" b="7315"/>
          <a:stretch/>
        </p:blipFill>
        <p:spPr>
          <a:xfrm>
            <a:off x="6350794" y="-16616"/>
            <a:ext cx="3307557" cy="62364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9E2070-9752-1EDA-9E70-D4608FB04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851" y="4243388"/>
            <a:ext cx="3486149" cy="261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4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256DA98E-D534-48DA-B557-2F8D9AF61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Green Sand Filtration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22B304F4-5C08-49E2-AFE0-3712BF31A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629" y="1591236"/>
            <a:ext cx="8328075" cy="520973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Removes iron and manganese</a:t>
            </a:r>
          </a:p>
          <a:p>
            <a:pPr eaLnBrk="1" hangingPunct="1"/>
            <a:r>
              <a:rPr lang="en-US" altLang="en-US" sz="3200" dirty="0"/>
              <a:t>Combines oxidation and filtration into one step</a:t>
            </a:r>
          </a:p>
          <a:p>
            <a:pPr eaLnBrk="1" hangingPunct="1"/>
            <a:r>
              <a:rPr lang="en-US" altLang="en-US" sz="3200" dirty="0"/>
              <a:t>Uses potassium permanganate to oxidize iron and manganese from soluble form to insoluble form and filters out</a:t>
            </a:r>
          </a:p>
          <a:p>
            <a:pPr eaLnBrk="1" hangingPunct="1"/>
            <a:r>
              <a:rPr lang="en-US" altLang="en-US" sz="3200" dirty="0"/>
              <a:t>Requires regular backwashing and regeneration of medium with potassium permanganate solution</a:t>
            </a:r>
          </a:p>
          <a:p>
            <a:pPr eaLnBrk="1" hangingPunct="1"/>
            <a:r>
              <a:rPr lang="en-US" altLang="en-US" sz="3200" dirty="0"/>
              <a:t>If there is a pink color in finished water, then reduce the potassium permanganate dosage</a:t>
            </a:r>
          </a:p>
          <a:p>
            <a:pPr eaLnBrk="1" hangingPunct="1"/>
            <a:endParaRPr lang="en-US" alt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0222D8-A0BB-4D4C-8DE3-90C748AD8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7906" y="3243991"/>
            <a:ext cx="2104465" cy="2805953"/>
          </a:xfrm>
          <a:prstGeom prst="rect">
            <a:avLst/>
          </a:prstGeom>
        </p:spPr>
      </p:pic>
      <p:pic>
        <p:nvPicPr>
          <p:cNvPr id="1026" name="Picture 2" descr="Image result for potassium permanganate">
            <a:extLst>
              <a:ext uri="{FF2B5EF4-FFF2-40B4-BE49-F238E27FC236}">
                <a16:creationId xmlns:a16="http://schemas.microsoft.com/office/drawing/2014/main" id="{F2E3BC2C-4F87-463E-95CA-F6F91E7EE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494" y="724461"/>
            <a:ext cx="263842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B1D57F-93EE-44BE-B4EC-17D75FD0B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267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B6184-6091-4E15-8D8F-427697410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906" y="190070"/>
            <a:ext cx="11103187" cy="1325563"/>
          </a:xfrm>
        </p:spPr>
        <p:txBody>
          <a:bodyPr/>
          <a:lstStyle/>
          <a:p>
            <a:r>
              <a:rPr lang="en-US" dirty="0"/>
              <a:t>Phosphate Sequestration for iron &amp; manganese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3ABBD-9EC2-4F3D-AB21-A63EFF05D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546" y="1396537"/>
            <a:ext cx="6421906" cy="4734756"/>
          </a:xfrm>
        </p:spPr>
        <p:txBody>
          <a:bodyPr>
            <a:noAutofit/>
          </a:bodyPr>
          <a:lstStyle/>
          <a:p>
            <a:r>
              <a:rPr lang="en-US" dirty="0"/>
              <a:t>Binds to iron/manganese and puts it into solution if it is in an oxidized state and precipitated out of solution</a:t>
            </a:r>
          </a:p>
          <a:p>
            <a:r>
              <a:rPr lang="en-US" dirty="0"/>
              <a:t>Only works for low concentrations</a:t>
            </a:r>
          </a:p>
          <a:p>
            <a:r>
              <a:rPr lang="en-US" dirty="0"/>
              <a:t>Does not remove iron/manganese from the water</a:t>
            </a:r>
          </a:p>
          <a:p>
            <a:r>
              <a:rPr lang="en-US" dirty="0"/>
              <a:t>Takes care of aesthetic issues, such as staining, but not health concerns</a:t>
            </a:r>
          </a:p>
          <a:p>
            <a:r>
              <a:rPr lang="en-US" dirty="0"/>
              <a:t>Can create a metallic taste and if dosing is off can give water slippery feel and cause diarrhea.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695A1-F403-47DC-B271-1F248CC56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4324958-84EF-407A-8A72-CE39A6F97B7B}"/>
              </a:ext>
            </a:extLst>
          </p:cNvPr>
          <p:cNvSpPr txBox="1">
            <a:spLocks/>
          </p:cNvSpPr>
          <p:nvPr/>
        </p:nvSpPr>
        <p:spPr>
          <a:xfrm>
            <a:off x="838199" y="3858350"/>
            <a:ext cx="10872893" cy="2738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4488" indent="-344488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953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88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097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1732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642616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108960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575304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04164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44488" marR="0" lvl="0" indent="-344488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70AD47"/>
              </a:buClr>
              <a:buSzPct val="90000"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AD5F70-1672-02B4-07E7-E42789D90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8799" y="1511908"/>
            <a:ext cx="2190703" cy="21948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E8D0F8-5C83-0FDB-0E73-923FDAD9F2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6848" y="4077186"/>
            <a:ext cx="2190703" cy="218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FAC41-162B-58F4-01B0-6377CA91C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does lead and copper ins water most often come from?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E4B7B-BF89-A044-3A9E-832D15A1254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AutoNum type="alphaUcPeriod"/>
            </a:pPr>
            <a:r>
              <a:rPr lang="en-US" dirty="0"/>
              <a:t>Decomposition of rocks</a:t>
            </a:r>
          </a:p>
          <a:p>
            <a:pPr marL="514350" indent="-514350">
              <a:buAutoNum type="alphaUcPeriod"/>
            </a:pPr>
            <a:r>
              <a:rPr lang="en-US" dirty="0"/>
              <a:t>Pipes and plumbing fixtures</a:t>
            </a:r>
          </a:p>
          <a:p>
            <a:pPr marL="514350" indent="-514350">
              <a:buAutoNum type="alphaUcPeriod"/>
            </a:pPr>
            <a:r>
              <a:rPr lang="en-US" dirty="0"/>
              <a:t>Industrial contamination</a:t>
            </a:r>
          </a:p>
          <a:p>
            <a:pPr marL="514350" indent="-514350">
              <a:buAutoNum type="alphaUcPeriod"/>
            </a:pPr>
            <a:r>
              <a:rPr lang="en-US" dirty="0"/>
              <a:t>Biological metabolic functions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1B88A-6808-EB85-7A53-F9B06721333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00C715-56E4-BA68-FD3A-F48FF2B84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F0D3-21D0-400B-AE55-7BB5AAD387F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810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FAE0C-8B97-140B-C105-FBACDA01B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Corrosion Control and Scale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BFF10-CF25-1857-75FD-0ED5D0763D2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Corrosive / aggressive water</a:t>
            </a:r>
          </a:p>
          <a:p>
            <a:pPr lvl="1"/>
            <a:r>
              <a:rPr lang="en-US"/>
              <a:t>Dissolves material into water</a:t>
            </a:r>
          </a:p>
          <a:p>
            <a:pPr lvl="1"/>
            <a:r>
              <a:rPr lang="en-US"/>
              <a:t>Health concerns – lead and copper</a:t>
            </a:r>
          </a:p>
          <a:p>
            <a:pPr lvl="1"/>
            <a:r>
              <a:rPr lang="en-US"/>
              <a:t>Deterioration of pipe and appurtenances</a:t>
            </a:r>
          </a:p>
          <a:p>
            <a:pPr lvl="1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2BD7B-0ADB-6C68-D59A-7D3EB928AA9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Scale forming water</a:t>
            </a:r>
          </a:p>
          <a:p>
            <a:pPr lvl="1"/>
            <a:r>
              <a:rPr lang="en-US"/>
              <a:t>Deposition of dissolved minerals onto pipe / appurtenances</a:t>
            </a:r>
          </a:p>
          <a:p>
            <a:pPr lvl="1"/>
            <a:r>
              <a:rPr lang="en-US"/>
              <a:t>Decreased lifespan and flow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8A8143-CEDD-D9E0-36D9-F930D399E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EF0D3-21D0-400B-AE55-7BB5AAD387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F9EB7C-185C-5D79-8BEB-7310872223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917" b="38958"/>
          <a:stretch/>
        </p:blipFill>
        <p:spPr>
          <a:xfrm>
            <a:off x="-434770" y="4243386"/>
            <a:ext cx="9140618" cy="2614614"/>
          </a:xfrm>
          <a:prstGeom prst="rect">
            <a:avLst/>
          </a:prstGeom>
        </p:spPr>
      </p:pic>
      <p:pic>
        <p:nvPicPr>
          <p:cNvPr id="8" name="Picture 7" descr="A close-up of a metal container&#10;&#10;AI-generated content may be incorrect.">
            <a:extLst>
              <a:ext uri="{FF2B5EF4-FFF2-40B4-BE49-F238E27FC236}">
                <a16:creationId xmlns:a16="http://schemas.microsoft.com/office/drawing/2014/main" id="{077D1530-444A-7313-924C-FC02ABDCE9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848" y="4243386"/>
            <a:ext cx="3486152" cy="261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99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C16B9-AE06-ABBC-DC34-3B395FCF1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Corrosivity and Water Stabilization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8916E-B0B6-9D79-3DB5-F9C6EE00DD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1216" y="1618456"/>
            <a:ext cx="5181600" cy="5239544"/>
          </a:xfrm>
        </p:spPr>
        <p:txBody>
          <a:bodyPr>
            <a:normAutofit fontScale="92500"/>
          </a:bodyPr>
          <a:lstStyle/>
          <a:p>
            <a:r>
              <a:rPr lang="en-US"/>
              <a:t>Complicated chemical interactions</a:t>
            </a:r>
          </a:p>
          <a:p>
            <a:r>
              <a:rPr lang="en-US"/>
              <a:t>Models used to predict corrosivity (Langelier Saturation Index, Ryznar Stability Index)</a:t>
            </a:r>
          </a:p>
          <a:p>
            <a:r>
              <a:rPr lang="en-US"/>
              <a:t>Factors that affect corrosivity</a:t>
            </a:r>
          </a:p>
          <a:p>
            <a:pPr lvl="1"/>
            <a:r>
              <a:rPr lang="en-US"/>
              <a:t>Dissolved oxygen</a:t>
            </a:r>
          </a:p>
          <a:p>
            <a:pPr lvl="1"/>
            <a:r>
              <a:rPr lang="en-US"/>
              <a:t>Total dissolved solids</a:t>
            </a:r>
          </a:p>
          <a:p>
            <a:pPr lvl="1"/>
            <a:r>
              <a:rPr lang="en-US"/>
              <a:t>Alkalinity and pH</a:t>
            </a:r>
          </a:p>
          <a:p>
            <a:pPr lvl="1"/>
            <a:r>
              <a:rPr lang="en-US"/>
              <a:t>Temperature</a:t>
            </a:r>
          </a:p>
          <a:p>
            <a:pPr lvl="1"/>
            <a:r>
              <a:rPr lang="en-US"/>
              <a:t>Flow velocity</a:t>
            </a:r>
          </a:p>
          <a:p>
            <a:pPr lvl="1"/>
            <a:r>
              <a:rPr lang="en-US"/>
              <a:t>Type of metal</a:t>
            </a:r>
          </a:p>
          <a:p>
            <a:pPr lvl="1"/>
            <a:r>
              <a:rPr lang="en-US"/>
              <a:t>Electrical current</a:t>
            </a:r>
          </a:p>
          <a:p>
            <a:pPr lvl="1"/>
            <a:r>
              <a:rPr lang="en-US"/>
              <a:t>Bacteria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34EC81-BD2C-6255-E96A-F6FF57EB38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618456"/>
            <a:ext cx="5181600" cy="4351338"/>
          </a:xfrm>
        </p:spPr>
        <p:txBody>
          <a:bodyPr>
            <a:normAutofit fontScale="92500"/>
          </a:bodyPr>
          <a:lstStyle/>
          <a:p>
            <a:r>
              <a:rPr lang="en-US"/>
              <a:t>Remedied through altering of pH or alkalinity, sequestering agents, formation of protective coating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2BE56E-389D-84CB-7DE8-D569D76D1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EF0D3-21D0-400B-AE55-7BB5AAD387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F5BE8C-8F5D-CD1B-63C0-0253207BC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944019"/>
            <a:ext cx="4799779" cy="391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07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9EB85-F766-45B5-84B3-6D24F3475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pH/Alkalinity Adjustment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CA467-9A22-44B4-98D0-89492DF23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3769" y="1794529"/>
            <a:ext cx="6729776" cy="3997828"/>
          </a:xfrm>
        </p:spPr>
        <p:txBody>
          <a:bodyPr anchor="t" anchorCtr="0">
            <a:normAutofit/>
          </a:bodyPr>
          <a:lstStyle/>
          <a:p>
            <a:r>
              <a:rPr lang="en-US" sz="3600" dirty="0"/>
              <a:t>Sodium Hydroxide – increase pH</a:t>
            </a:r>
          </a:p>
          <a:p>
            <a:r>
              <a:rPr lang="en-US" sz="3600" dirty="0"/>
              <a:t>Carbon Dioxide – decrease pH</a:t>
            </a:r>
          </a:p>
          <a:p>
            <a:r>
              <a:rPr lang="en-US" sz="3600" dirty="0"/>
              <a:t>Muriatic Acid (HCl) – decrease pH</a:t>
            </a:r>
          </a:p>
          <a:p>
            <a:r>
              <a:rPr lang="en-US" sz="3600" dirty="0"/>
              <a:t>Calcium Carbonate (increase alkalinity)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AF7B7-6A4C-4F1E-837B-B73FF9112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6" descr="A machine with pipes and gauges&#10;&#10;AI-generated content may be incorrect.">
            <a:extLst>
              <a:ext uri="{FF2B5EF4-FFF2-40B4-BE49-F238E27FC236}">
                <a16:creationId xmlns:a16="http://schemas.microsoft.com/office/drawing/2014/main" id="{8B42B29C-3BA8-0A7F-4881-3C5666968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9" t="45417" r="46276" b="16666"/>
          <a:stretch/>
        </p:blipFill>
        <p:spPr>
          <a:xfrm>
            <a:off x="8172571" y="1103023"/>
            <a:ext cx="4019429" cy="468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3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9D44E-586A-4322-A05E-A19A48877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Corrosion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9EEA6-158D-4B68-AE72-C13CFAA31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390" y="1875956"/>
            <a:ext cx="6150544" cy="503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Reduce corrosivity of water by forming a protective film on pipes due to corrosive water</a:t>
            </a:r>
          </a:p>
          <a:p>
            <a:r>
              <a:rPr lang="en-US" dirty="0"/>
              <a:t>Addition of orthophosphate or polyphosphate</a:t>
            </a:r>
          </a:p>
          <a:p>
            <a:r>
              <a:rPr lang="en-US" dirty="0"/>
              <a:t>Galvanic corrosion – caused by use of dissimilar metals</a:t>
            </a:r>
          </a:p>
        </p:txBody>
      </p:sp>
      <p:pic>
        <p:nvPicPr>
          <p:cNvPr id="7170" name="Picture 2" descr="Image result for corrosion control water treatment">
            <a:extLst>
              <a:ext uri="{FF2B5EF4-FFF2-40B4-BE49-F238E27FC236}">
                <a16:creationId xmlns:a16="http://schemas.microsoft.com/office/drawing/2014/main" id="{0FA61D33-1894-418D-B00B-883215115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868" y="473868"/>
            <a:ext cx="4772025" cy="23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6AB869-7FC5-4D25-B0D4-DF17BC67D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3615B0-828D-6CCA-AFD0-7BCD8CDBA8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868" y="2916236"/>
            <a:ext cx="4799779" cy="391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35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9EB85-F766-45B5-84B3-6D24F3475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Fluoridation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CA467-9A22-44B4-98D0-89492DF23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191" y="1518984"/>
            <a:ext cx="7331579" cy="5019928"/>
          </a:xfrm>
        </p:spPr>
        <p:txBody>
          <a:bodyPr anchor="t" anchorCtr="0">
            <a:normAutofit/>
          </a:bodyPr>
          <a:lstStyle/>
          <a:p>
            <a:r>
              <a:rPr lang="en-US" sz="2800" dirty="0"/>
              <a:t>Fluoride already present in most water sources</a:t>
            </a:r>
          </a:p>
          <a:p>
            <a:r>
              <a:rPr lang="en-US" sz="2800" dirty="0"/>
              <a:t>Fluoride as an additive to prevent cavities and protect dental health</a:t>
            </a:r>
          </a:p>
          <a:p>
            <a:r>
              <a:rPr lang="en-US" dirty="0"/>
              <a:t>Recommend concentration of 0.7 mg/L by US CDC</a:t>
            </a:r>
            <a:endParaRPr lang="en-US" sz="2800" dirty="0"/>
          </a:p>
          <a:p>
            <a:r>
              <a:rPr lang="en-US" sz="2800" dirty="0"/>
              <a:t>Process control sampling for fluoride should be done in the plant on the finished water every day</a:t>
            </a:r>
          </a:p>
          <a:p>
            <a:r>
              <a:rPr lang="en-US" sz="2800" dirty="0"/>
              <a:t>A spectrophotometer is used to determine fluoride levels in the lab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AC0B16-9FB0-4400-9E69-D52C1F906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9482" y="1666039"/>
            <a:ext cx="3156080" cy="420810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C72C2A-2880-456B-8FB6-363BE7A41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03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FD06E-3C44-328F-3C8D-15C0E170C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river running through a forest&#10;&#10;AI-generated content may be incorrect.">
            <a:extLst>
              <a:ext uri="{FF2B5EF4-FFF2-40B4-BE49-F238E27FC236}">
                <a16:creationId xmlns:a16="http://schemas.microsoft.com/office/drawing/2014/main" id="{6B3834AD-4F99-6514-BD17-85CE5F994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00"/>
          <a:stretch/>
        </p:blipFill>
        <p:spPr>
          <a:xfrm>
            <a:off x="9539970" y="-320131"/>
            <a:ext cx="2698417" cy="23386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399CCC-D3DA-7852-D4C6-E8A1085EE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2711" y="1622713"/>
            <a:ext cx="3156080" cy="42081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CBC59E-F140-4E04-7F82-DFB4259C6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0" name="Picture 9" descr="A machine with pipes and gauges&#10;&#10;AI-generated content may be incorrect.">
            <a:extLst>
              <a:ext uri="{FF2B5EF4-FFF2-40B4-BE49-F238E27FC236}">
                <a16:creationId xmlns:a16="http://schemas.microsoft.com/office/drawing/2014/main" id="{5B2997CA-A84B-6E7D-01B7-11488A9B48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9" t="45417" r="46276" b="16666"/>
          <a:stretch/>
        </p:blipFill>
        <p:spPr>
          <a:xfrm>
            <a:off x="5970805" y="3868676"/>
            <a:ext cx="2611073" cy="30462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AE0D05-E160-B920-5613-E77EB04B79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9270" y="4052047"/>
            <a:ext cx="2104465" cy="28059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D9EA3B8-1257-877D-E08E-69744CA6DEB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2454" t="15104" r="22685" b="7315"/>
          <a:stretch/>
        </p:blipFill>
        <p:spPr>
          <a:xfrm>
            <a:off x="1558304" y="2473036"/>
            <a:ext cx="2104465" cy="39679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4B05AF7-D204-B521-6536-BF65ADA626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7527" y="4962625"/>
            <a:ext cx="2670870" cy="20031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8FB2932-4287-ED26-2034-A970954F349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2165" t="1340" r="15258" b="20515"/>
          <a:stretch/>
        </p:blipFill>
        <p:spPr>
          <a:xfrm>
            <a:off x="0" y="0"/>
            <a:ext cx="2810504" cy="31328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0D26A6D-1339-4F80-ECEB-CDFE595CFD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72768" y="577730"/>
            <a:ext cx="1854777" cy="24730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77892E1-DFBD-ED7A-7885-E0F1941E2F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4607" y="3172177"/>
            <a:ext cx="2107476" cy="15806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834DD19-11D5-1DAB-1E71-A189F8FBD4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4437412" y="281991"/>
            <a:ext cx="2703360" cy="20275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Large white tanks outside of a building&#10;&#10;AI-generated content may be incorrect.">
            <a:extLst>
              <a:ext uri="{FF2B5EF4-FFF2-40B4-BE49-F238E27FC236}">
                <a16:creationId xmlns:a16="http://schemas.microsoft.com/office/drawing/2014/main" id="{72E7824D-40FD-1202-7E33-0B5CFFF66FE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397" y="234490"/>
            <a:ext cx="4051672" cy="30398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2" descr="Image result for potassium permanganate">
            <a:extLst>
              <a:ext uri="{FF2B5EF4-FFF2-40B4-BE49-F238E27FC236}">
                <a16:creationId xmlns:a16="http://schemas.microsoft.com/office/drawing/2014/main" id="{9417CE21-E321-AFED-F63F-7430325B9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286" y="4752784"/>
            <a:ext cx="3324403" cy="21842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F5F28249-5F8D-278F-EC2D-2992B7EF3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2150" y="2287301"/>
            <a:ext cx="4712494" cy="1013780"/>
          </a:xfrm>
          <a:solidFill>
            <a:schemeClr val="tx1">
              <a:lumMod val="50000"/>
              <a:lumOff val="50000"/>
              <a:alpha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5494863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163514-0D35-B662-3223-0813E15A4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2B7C41-4775-A64B-0C9F-4D1D7B6F2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1"/>
            <a:ext cx="11257280" cy="843280"/>
          </a:xfrm>
        </p:spPr>
        <p:txBody>
          <a:bodyPr/>
          <a:lstStyle/>
          <a:p>
            <a:r>
              <a:rPr lang="en-US" dirty="0"/>
              <a:t>Schedule for 2026: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4C16B2-3A7A-9B44-CF65-DF5EE378CF33}"/>
              </a:ext>
            </a:extLst>
          </p:cNvPr>
          <p:cNvSpPr txBox="1"/>
          <p:nvPr/>
        </p:nvSpPr>
        <p:spPr>
          <a:xfrm>
            <a:off x="0" y="6409174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Links to recordings and material are available on our website at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"/>
              </a:rPr>
              <a:t>https://swefc.unm.edu/home/op-cert-trainings/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4DE461A-CD46-3155-1FFA-EF30EB08B061}"/>
              </a:ext>
            </a:extLst>
          </p:cNvPr>
          <p:cNvGraphicFramePr>
            <a:graphicFrameLocks noGrp="1"/>
          </p:cNvGraphicFramePr>
          <p:nvPr/>
        </p:nvGraphicFramePr>
        <p:xfrm>
          <a:off x="984387" y="974960"/>
          <a:ext cx="10223225" cy="53273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162">
                  <a:extLst>
                    <a:ext uri="{9D8B030D-6E8A-4147-A177-3AD203B41FA5}">
                      <a16:colId xmlns:a16="http://schemas.microsoft.com/office/drawing/2014/main" val="267428786"/>
                    </a:ext>
                  </a:extLst>
                </a:gridCol>
                <a:gridCol w="8545063">
                  <a:extLst>
                    <a:ext uri="{9D8B030D-6E8A-4147-A177-3AD203B41FA5}">
                      <a16:colId xmlns:a16="http://schemas.microsoft.com/office/drawing/2014/main" val="1526478808"/>
                    </a:ext>
                  </a:extLst>
                </a:gridCol>
              </a:tblGrid>
              <a:tr h="3786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Date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Topic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0452248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1/22/2026</a:t>
                      </a:r>
                    </a:p>
                  </a:txBody>
                  <a:tcPr marL="4763" marR="4763" marT="4763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Alternative Treatment Processes (e.g. fluoridation, ion exchange, RO…)</a:t>
                      </a:r>
                    </a:p>
                  </a:txBody>
                  <a:tcPr marL="4763" marR="4763" marT="4763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357491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2/5/2026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Drinking Water Treatment Math &amp; Concept Review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92762338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2/19/2026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Safety Program Basics (including personal safety, equipment safety, facility safety)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988889985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3/5/2026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Lead &amp; Copper Rule, Corrosion Control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439428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3/19/2026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Distribution Systems 1: Hydraulics, Pipe Types, Selection, Installation, and Water Quality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125775095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4/2/2026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Distribution Systems 2: Valves, Hydrants, Meters, and Service Connections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678978195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4/16/2026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Distribution Systems 3: Storage and Booster Pumping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921529446"/>
                  </a:ext>
                </a:extLst>
              </a:tr>
              <a:tr h="37875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4/30/2026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O&amp;M: Pumps, Main, and  Appurtenance Maintenance (including pressure monitoring, valve exercising, and flushing)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922846"/>
                  </a:ext>
                </a:extLst>
              </a:tr>
              <a:tr h="422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5/14/2026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O&amp;M: Cross Connection Control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426656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5/28/2026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O&amp;M: Distribution System Math and Concept Review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775158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6/11/2026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Sampling &amp; Lab Procedures/Analysis/Interpretation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418810750"/>
                  </a:ext>
                </a:extLst>
              </a:tr>
              <a:tr h="422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6/25/2026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Management Overview (including organization, communication, PR &amp; record keeping)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419566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7/9/2026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Drinking Water Practice Exam and Review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990251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97430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465619C-05E3-4BF1-BFF3-F13201A48B0B}"/>
              </a:ext>
            </a:extLst>
          </p:cNvPr>
          <p:cNvSpPr txBox="1"/>
          <p:nvPr/>
        </p:nvSpPr>
        <p:spPr>
          <a:xfrm>
            <a:off x="2021681" y="535709"/>
            <a:ext cx="81486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CONTACT INFORMATION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39117A-590D-48F8-9D6C-805756330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248" y="1485900"/>
            <a:ext cx="6707505" cy="26536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1E57B6-E790-4D7E-B331-2D336A29E792}"/>
              </a:ext>
            </a:extLst>
          </p:cNvPr>
          <p:cNvSpPr txBox="1"/>
          <p:nvPr/>
        </p:nvSpPr>
        <p:spPr>
          <a:xfrm>
            <a:off x="6411240" y="4446740"/>
            <a:ext cx="563968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Department of Civil Engineering  MSC01 1070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1 University of New Mexico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Albuquerque, NM 87131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505-277-0644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swefc@unm.edu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http://swefc.unm.edu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F2AC91-6A32-4AD1-97F1-93D003C4502A}"/>
              </a:ext>
            </a:extLst>
          </p:cNvPr>
          <p:cNvSpPr txBox="1"/>
          <p:nvPr/>
        </p:nvSpPr>
        <p:spPr>
          <a:xfrm>
            <a:off x="562515" y="4320315"/>
            <a:ext cx="5399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SW EFC email: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4"/>
              </a:rPr>
              <a:t>swefc@unm.edu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5714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5_Office Theme">
  <a:themeElements>
    <a:clrScheme name="SWEFC BIL">
      <a:dk1>
        <a:sysClr val="windowText" lastClr="000000"/>
      </a:dk1>
      <a:lt1>
        <a:sysClr val="window" lastClr="FFFFFF"/>
      </a:lt1>
      <a:dk2>
        <a:srgbClr val="595959"/>
      </a:dk2>
      <a:lt2>
        <a:srgbClr val="DBEFF9"/>
      </a:lt2>
      <a:accent1>
        <a:srgbClr val="0070C0"/>
      </a:accent1>
      <a:accent2>
        <a:srgbClr val="009DD9"/>
      </a:accent2>
      <a:accent3>
        <a:srgbClr val="90C6F6"/>
      </a:accent3>
      <a:accent4>
        <a:srgbClr val="45C8BB"/>
      </a:accent4>
      <a:accent5>
        <a:srgbClr val="17406D"/>
      </a:accent5>
      <a:accent6>
        <a:srgbClr val="17406D"/>
      </a:accent6>
      <a:hlink>
        <a:srgbClr val="45C7BB"/>
      </a:hlink>
      <a:folHlink>
        <a:srgbClr val="85DFD0"/>
      </a:folHlink>
    </a:clrScheme>
    <a:fontScheme name="Custom 2">
      <a:majorFont>
        <a:latin typeface="Arial"/>
        <a:ea typeface=""/>
        <a:cs typeface=""/>
      </a:majorFont>
      <a:minorFont>
        <a:latin typeface="Raleway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 PPT Template" id="{46EC01E9-B58B-4C05-8501-34ADA106A757}" vid="{C9268ACE-1DAD-4860-BB5F-D9C6AD0BDE4A}"/>
    </a:ext>
  </a:extLst>
</a:theme>
</file>

<file path=ppt/theme/theme4.xml><?xml version="1.0" encoding="utf-8"?>
<a:theme xmlns:a="http://schemas.openxmlformats.org/drawingml/2006/main" name="4_Office Theme">
  <a:themeElements>
    <a:clrScheme name="Custom 3">
      <a:dk1>
        <a:srgbClr val="024191"/>
      </a:dk1>
      <a:lt1>
        <a:srgbClr val="FFFFFF"/>
      </a:lt1>
      <a:dk2>
        <a:srgbClr val="1A7DC0"/>
      </a:dk2>
      <a:lt2>
        <a:srgbClr val="B7B7B7"/>
      </a:lt2>
      <a:accent1>
        <a:srgbClr val="16692C"/>
      </a:accent1>
      <a:accent2>
        <a:srgbClr val="1A7DC0"/>
      </a:accent2>
      <a:accent3>
        <a:srgbClr val="024191"/>
      </a:accent3>
      <a:accent4>
        <a:srgbClr val="227C3A"/>
      </a:accent4>
      <a:accent5>
        <a:srgbClr val="666666"/>
      </a:accent5>
      <a:accent6>
        <a:srgbClr val="60BF5C"/>
      </a:accent6>
      <a:hlink>
        <a:srgbClr val="6ED1EA"/>
      </a:hlink>
      <a:folHlink>
        <a:srgbClr val="60BF5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2D01BAA1-D028-C148-8494-391879C48DCD}" vid="{C34D3342-74D6-2746-A394-F14F65AE9A6B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1530E3F6B7AA41B74DDEE79226B885" ma:contentTypeVersion="19" ma:contentTypeDescription="Create a new document." ma:contentTypeScope="" ma:versionID="11b0a758a1593257baeef775c9107865">
  <xsd:schema xmlns:xsd="http://www.w3.org/2001/XMLSchema" xmlns:xs="http://www.w3.org/2001/XMLSchema" xmlns:p="http://schemas.microsoft.com/office/2006/metadata/properties" xmlns:ns2="bcfcacb4-ef8c-4171-b2bd-68e64a4a5b38" xmlns:ns3="adfd91b3-bd4d-4885-9b34-1e53a11780c3" targetNamespace="http://schemas.microsoft.com/office/2006/metadata/properties" ma:root="true" ma:fieldsID="efd99e34e1594e94ef36c6408b90dba6" ns2:_="" ns3:_="">
    <xsd:import namespace="bcfcacb4-ef8c-4171-b2bd-68e64a4a5b38"/>
    <xsd:import namespace="adfd91b3-bd4d-4885-9b34-1e53a11780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fcacb4-ef8c-4171-b2bd-68e64a4a5b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911b813-a230-4b01-befd-2f84efefd6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fd91b3-bd4d-4885-9b34-1e53a11780c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6d5565d-c95a-477d-8f04-9b80b2ec6ed2}" ma:internalName="TaxCatchAll" ma:showField="CatchAllData" ma:web="adfd91b3-bd4d-4885-9b34-1e53a11780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fcacb4-ef8c-4171-b2bd-68e64a4a5b38">
      <Terms xmlns="http://schemas.microsoft.com/office/infopath/2007/PartnerControls"/>
    </lcf76f155ced4ddcb4097134ff3c332f>
    <TaxCatchAll xmlns="adfd91b3-bd4d-4885-9b34-1e53a11780c3" xsi:nil="true"/>
  </documentManagement>
</p:properties>
</file>

<file path=customXml/itemProps1.xml><?xml version="1.0" encoding="utf-8"?>
<ds:datastoreItem xmlns:ds="http://schemas.openxmlformats.org/officeDocument/2006/customXml" ds:itemID="{5A2253E0-6F15-4FE9-9E12-90E8986103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6273E0-13C3-40D8-BC45-40F6F8752B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fcacb4-ef8c-4171-b2bd-68e64a4a5b38"/>
    <ds:schemaRef ds:uri="adfd91b3-bd4d-4885-9b34-1e53a11780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3EF8A7D-E1BA-4C9F-AC8C-761681741382}">
  <ds:schemaRefs>
    <ds:schemaRef ds:uri="adfd91b3-bd4d-4885-9b34-1e53a11780c3"/>
    <ds:schemaRef ds:uri="bcfcacb4-ef8c-4171-b2bd-68e64a4a5b38"/>
    <ds:schemaRef ds:uri="http://schemas.microsoft.com/office/2006/metadata/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25aa9830-e0f9-482b-897e-1a3b3c855e5c}" enabled="0" method="" siteId="{25aa9830-e0f9-482b-897e-1a3b3c855e5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1321</TotalTime>
  <Words>1841</Words>
  <Application>Microsoft Office PowerPoint</Application>
  <PresentationFormat>Widescreen</PresentationFormat>
  <Paragraphs>351</Paragraphs>
  <Slides>32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32</vt:i4>
      </vt:variant>
    </vt:vector>
  </HeadingPairs>
  <TitlesOfParts>
    <vt:vector size="47" baseType="lpstr">
      <vt:lpstr>Aptos</vt:lpstr>
      <vt:lpstr>Aptos Display</vt:lpstr>
      <vt:lpstr>Arial</vt:lpstr>
      <vt:lpstr>Calibri</vt:lpstr>
      <vt:lpstr>Calibri Light</vt:lpstr>
      <vt:lpstr>Helvetica</vt:lpstr>
      <vt:lpstr>Helvetica Neue</vt:lpstr>
      <vt:lpstr>Montserrat</vt:lpstr>
      <vt:lpstr>Raleway</vt:lpstr>
      <vt:lpstr>Times New Roman</vt:lpstr>
      <vt:lpstr>Wingdings</vt:lpstr>
      <vt:lpstr>Office Theme</vt:lpstr>
      <vt:lpstr>3_Office Theme</vt:lpstr>
      <vt:lpstr>5_Office Theme</vt:lpstr>
      <vt:lpstr>4_Office Theme</vt:lpstr>
      <vt:lpstr>PowerPoint Presentation</vt:lpstr>
      <vt:lpstr>Tucker Colvin  Research Scientist  tcovin@unm.edu</vt:lpstr>
      <vt:lpstr>PowerPoint Presentation</vt:lpstr>
      <vt:lpstr>PowerPoint Presentation</vt:lpstr>
      <vt:lpstr>Schedule for 2026:</vt:lpstr>
      <vt:lpstr>https://swefc.unm.edu/home/op-cert-trainings/</vt:lpstr>
      <vt:lpstr>Sign in for every session to ensure you get credit for attending</vt:lpstr>
      <vt:lpstr>Other types of treatment</vt:lpstr>
      <vt:lpstr>Poll: What treatment techniques do you use?</vt:lpstr>
      <vt:lpstr>Aeration / air stripping</vt:lpstr>
      <vt:lpstr>Precipitation and filtration</vt:lpstr>
      <vt:lpstr>Adsorption</vt:lpstr>
      <vt:lpstr>PowerPoint Presentation</vt:lpstr>
      <vt:lpstr>Ion Exchange</vt:lpstr>
      <vt:lpstr>Where does water hardness come from?</vt:lpstr>
      <vt:lpstr>Water Hardness</vt:lpstr>
      <vt:lpstr>Water Hardness</vt:lpstr>
      <vt:lpstr>Lime Softening</vt:lpstr>
      <vt:lpstr>Reverse Osmosis (RO)</vt:lpstr>
      <vt:lpstr>RO membrane fouling</vt:lpstr>
      <vt:lpstr>Cartridge / bag filter</vt:lpstr>
      <vt:lpstr>Green Sand Filtration</vt:lpstr>
      <vt:lpstr>Phosphate Sequestration for iron &amp; manganese</vt:lpstr>
      <vt:lpstr>Where does lead and copper ins water most often come from?</vt:lpstr>
      <vt:lpstr>Corrosion Control and Scale</vt:lpstr>
      <vt:lpstr>Corrosivity and Water Stabilization</vt:lpstr>
      <vt:lpstr>pH/Alkalinity Adjustment</vt:lpstr>
      <vt:lpstr>Corrosion Control</vt:lpstr>
      <vt:lpstr>Fluoridation</vt:lpstr>
      <vt:lpstr>Questions?</vt:lpstr>
      <vt:lpstr>Schedule for 2026: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Drinking Water Treatment Review</dc:title>
  <dc:creator>Matt Ziegler</dc:creator>
  <cp:lastModifiedBy>Tucker Colvin</cp:lastModifiedBy>
  <cp:revision>2</cp:revision>
  <cp:lastPrinted>2023-05-24T21:07:15Z</cp:lastPrinted>
  <dcterms:created xsi:type="dcterms:W3CDTF">2023-05-23T14:28:23Z</dcterms:created>
  <dcterms:modified xsi:type="dcterms:W3CDTF">2026-01-21T23:12:41Z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0x010100381530E3F6B7AA41B74DDEE79226B885</vt:lpwstr>
  </property>
  <property fmtid="{D5CDD505-2E9C-101B-9397-08002B2CF9AE}" pid="3" name="MediaServiceImageTags">
    <vt:lpwstr/>
  </property>
</Properties>
</file>