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  <p:sldMasterId id="2147483693" r:id="rId6"/>
  </p:sldMasterIdLst>
  <p:notesMasterIdLst>
    <p:notesMasterId r:id="rId50"/>
  </p:notesMasterIdLst>
  <p:sldIdLst>
    <p:sldId id="3768" r:id="rId7"/>
    <p:sldId id="4290" r:id="rId8"/>
    <p:sldId id="3808" r:id="rId9"/>
    <p:sldId id="4366" r:id="rId10"/>
    <p:sldId id="4367" r:id="rId11"/>
    <p:sldId id="4488" r:id="rId12"/>
    <p:sldId id="3966" r:id="rId13"/>
    <p:sldId id="3950" r:id="rId14"/>
    <p:sldId id="4461" r:id="rId15"/>
    <p:sldId id="4189" r:id="rId16"/>
    <p:sldId id="4190" r:id="rId17"/>
    <p:sldId id="4489" r:id="rId18"/>
    <p:sldId id="269" r:id="rId19"/>
    <p:sldId id="4487" r:id="rId20"/>
    <p:sldId id="4491" r:id="rId21"/>
    <p:sldId id="1151" r:id="rId22"/>
    <p:sldId id="1155" r:id="rId23"/>
    <p:sldId id="4188" r:id="rId24"/>
    <p:sldId id="4490" r:id="rId25"/>
    <p:sldId id="1154" r:id="rId26"/>
    <p:sldId id="259" r:id="rId27"/>
    <p:sldId id="1153" r:id="rId28"/>
    <p:sldId id="1126" r:id="rId29"/>
    <p:sldId id="271" r:id="rId30"/>
    <p:sldId id="274" r:id="rId31"/>
    <p:sldId id="4485" r:id="rId32"/>
    <p:sldId id="1097" r:id="rId33"/>
    <p:sldId id="1098" r:id="rId34"/>
    <p:sldId id="1023" r:id="rId35"/>
    <p:sldId id="4486" r:id="rId36"/>
    <p:sldId id="273" r:id="rId37"/>
    <p:sldId id="280" r:id="rId38"/>
    <p:sldId id="281" r:id="rId39"/>
    <p:sldId id="270" r:id="rId40"/>
    <p:sldId id="286" r:id="rId41"/>
    <p:sldId id="1127" r:id="rId42"/>
    <p:sldId id="283" r:id="rId43"/>
    <p:sldId id="1123" r:id="rId44"/>
    <p:sldId id="324" r:id="rId45"/>
    <p:sldId id="325" r:id="rId46"/>
    <p:sldId id="1103" r:id="rId47"/>
    <p:sldId id="4389" r:id="rId48"/>
    <p:sldId id="3913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F2D0"/>
    <a:srgbClr val="E7EAED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2568CB-9B4F-44BC-97D8-DC2ABE6AE550}" v="141" dt="2025-12-03T21:32:27.4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74" autoAdjust="0"/>
    <p:restoredTop sz="90285" autoAdjust="0"/>
  </p:normalViewPr>
  <p:slideViewPr>
    <p:cSldViewPr snapToGrid="0">
      <p:cViewPr varScale="1">
        <p:scale>
          <a:sx n="57" d="100"/>
          <a:sy n="57" d="100"/>
        </p:scale>
        <p:origin x="1064" y="4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notesMaster" Target="notesMasters/notesMaster1.xml"/><Relationship Id="rId55" Type="http://schemas.microsoft.com/office/2016/11/relationships/changesInfo" Target="changesInfos/changesInfo1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microsoft.com/office/2015/10/relationships/revisionInfo" Target="revisionInfo.xml"/><Relationship Id="rId8" Type="http://schemas.openxmlformats.org/officeDocument/2006/relationships/slide" Target="slides/slide2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cker Colvin" userId="313370ff-de16-4af5-8ffb-e0569236fd83" providerId="ADAL" clId="{39F14695-D7F8-415B-922F-5B470C1F73B8}"/>
    <pc:docChg chg="undo custSel addSld delSld modSld sldOrd delMainMaster">
      <pc:chgData name="Tucker Colvin" userId="313370ff-de16-4af5-8ffb-e0569236fd83" providerId="ADAL" clId="{39F14695-D7F8-415B-922F-5B470C1F73B8}" dt="2025-12-03T23:00:37.883" v="876" actId="207"/>
      <pc:docMkLst>
        <pc:docMk/>
      </pc:docMkLst>
      <pc:sldChg chg="addSp delSp modSp add mod">
        <pc:chgData name="Tucker Colvin" userId="313370ff-de16-4af5-8ffb-e0569236fd83" providerId="ADAL" clId="{39F14695-D7F8-415B-922F-5B470C1F73B8}" dt="2025-12-03T18:08:22.766" v="428" actId="1076"/>
        <pc:sldMkLst>
          <pc:docMk/>
          <pc:sldMk cId="604436353" sldId="259"/>
        </pc:sldMkLst>
        <pc:spChg chg="add mod">
          <ac:chgData name="Tucker Colvin" userId="313370ff-de16-4af5-8ffb-e0569236fd83" providerId="ADAL" clId="{39F14695-D7F8-415B-922F-5B470C1F73B8}" dt="2025-12-03T18:05:12.603" v="416"/>
          <ac:spMkLst>
            <pc:docMk/>
            <pc:sldMk cId="604436353" sldId="259"/>
            <ac:spMk id="2" creationId="{961B571C-A2FE-6AD1-2882-F0287D85F95A}"/>
          </ac:spMkLst>
        </pc:spChg>
        <pc:spChg chg="mod">
          <ac:chgData name="Tucker Colvin" userId="313370ff-de16-4af5-8ffb-e0569236fd83" providerId="ADAL" clId="{39F14695-D7F8-415B-922F-5B470C1F73B8}" dt="2025-11-26T22:31:58.244" v="6"/>
          <ac:spMkLst>
            <pc:docMk/>
            <pc:sldMk cId="604436353" sldId="259"/>
            <ac:spMk id="3" creationId="{1D927542-8DE5-5C2B-9ED6-8B12B5639C01}"/>
          </ac:spMkLst>
        </pc:spChg>
        <pc:spChg chg="add del mod">
          <ac:chgData name="Tucker Colvin" userId="313370ff-de16-4af5-8ffb-e0569236fd83" providerId="ADAL" clId="{39F14695-D7F8-415B-922F-5B470C1F73B8}" dt="2025-12-03T18:03:38.461" v="390" actId="478"/>
          <ac:spMkLst>
            <pc:docMk/>
            <pc:sldMk cId="604436353" sldId="259"/>
            <ac:spMk id="6" creationId="{1A7AEC10-B291-D52E-0CF1-F04C11A75502}"/>
          </ac:spMkLst>
        </pc:spChg>
        <pc:spChg chg="mod">
          <ac:chgData name="Tucker Colvin" userId="313370ff-de16-4af5-8ffb-e0569236fd83" providerId="ADAL" clId="{39F14695-D7F8-415B-922F-5B470C1F73B8}" dt="2025-12-03T18:08:22.766" v="428" actId="1076"/>
          <ac:spMkLst>
            <pc:docMk/>
            <pc:sldMk cId="604436353" sldId="259"/>
            <ac:spMk id="7" creationId="{C3D4492C-F155-6E71-6908-15D403EF2FCB}"/>
          </ac:spMkLst>
        </pc:spChg>
        <pc:spChg chg="add del mod">
          <ac:chgData name="Tucker Colvin" userId="313370ff-de16-4af5-8ffb-e0569236fd83" providerId="ADAL" clId="{39F14695-D7F8-415B-922F-5B470C1F73B8}" dt="2025-12-03T18:05:11.494" v="415" actId="478"/>
          <ac:spMkLst>
            <pc:docMk/>
            <pc:sldMk cId="604436353" sldId="259"/>
            <ac:spMk id="8" creationId="{CD645A9A-C253-FC11-658C-6636A57D6CA5}"/>
          </ac:spMkLst>
        </pc:spChg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0" sldId="261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0" sldId="264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0" sldId="265"/>
        </pc:sldMkLst>
      </pc:sldChg>
      <pc:sldChg chg="addSp modSp add mod ord modAnim">
        <pc:chgData name="Tucker Colvin" userId="313370ff-de16-4af5-8ffb-e0569236fd83" providerId="ADAL" clId="{39F14695-D7F8-415B-922F-5B470C1F73B8}" dt="2025-12-03T21:32:27.422" v="822" actId="20577"/>
        <pc:sldMkLst>
          <pc:docMk/>
          <pc:sldMk cId="972041927" sldId="269"/>
        </pc:sldMkLst>
        <pc:spChg chg="mod">
          <ac:chgData name="Tucker Colvin" userId="313370ff-de16-4af5-8ffb-e0569236fd83" providerId="ADAL" clId="{39F14695-D7F8-415B-922F-5B470C1F73B8}" dt="2025-12-03T21:32:27.422" v="822" actId="20577"/>
          <ac:spMkLst>
            <pc:docMk/>
            <pc:sldMk cId="972041927" sldId="269"/>
            <ac:spMk id="2" creationId="{3BEB3C2F-B41F-0657-D1C9-13B474124560}"/>
          </ac:spMkLst>
        </pc:spChg>
        <pc:spChg chg="mod">
          <ac:chgData name="Tucker Colvin" userId="313370ff-de16-4af5-8ffb-e0569236fd83" providerId="ADAL" clId="{39F14695-D7F8-415B-922F-5B470C1F73B8}" dt="2025-11-26T22:31:58.244" v="6"/>
          <ac:spMkLst>
            <pc:docMk/>
            <pc:sldMk cId="972041927" sldId="269"/>
            <ac:spMk id="3" creationId="{DE12D979-37CA-CB1E-4FD7-64E7C20F5DA0}"/>
          </ac:spMkLst>
        </pc:spChg>
        <pc:spChg chg="add mod">
          <ac:chgData name="Tucker Colvin" userId="313370ff-de16-4af5-8ffb-e0569236fd83" providerId="ADAL" clId="{39F14695-D7F8-415B-922F-5B470C1F73B8}" dt="2025-12-03T19:38:19.970" v="654" actId="20577"/>
          <ac:spMkLst>
            <pc:docMk/>
            <pc:sldMk cId="972041927" sldId="269"/>
            <ac:spMk id="4" creationId="{91C10945-C7A9-E95C-ECE9-B6925329B56D}"/>
          </ac:spMkLst>
        </pc:spChg>
        <pc:spChg chg="add mod">
          <ac:chgData name="Tucker Colvin" userId="313370ff-de16-4af5-8ffb-e0569236fd83" providerId="ADAL" clId="{39F14695-D7F8-415B-922F-5B470C1F73B8}" dt="2025-12-03T19:38:36.854" v="663" actId="20577"/>
          <ac:spMkLst>
            <pc:docMk/>
            <pc:sldMk cId="972041927" sldId="269"/>
            <ac:spMk id="6" creationId="{C68F4679-881B-D5B0-A49C-EC0F9C8871DA}"/>
          </ac:spMkLst>
        </pc:spChg>
        <pc:picChg chg="mod">
          <ac:chgData name="Tucker Colvin" userId="313370ff-de16-4af5-8ffb-e0569236fd83" providerId="ADAL" clId="{39F14695-D7F8-415B-922F-5B470C1F73B8}" dt="2025-12-03T18:12:43.558" v="502" actId="1076"/>
          <ac:picMkLst>
            <pc:docMk/>
            <pc:sldMk cId="972041927" sldId="269"/>
            <ac:picMk id="5" creationId="{DB489580-3598-6C3E-52F6-CB2BFB6BDA06}"/>
          </ac:picMkLst>
        </pc:picChg>
      </pc:sldChg>
      <pc:sldChg chg="modSp add">
        <pc:chgData name="Tucker Colvin" userId="313370ff-de16-4af5-8ffb-e0569236fd83" providerId="ADAL" clId="{39F14695-D7F8-415B-922F-5B470C1F73B8}" dt="2025-11-26T22:31:58.244" v="6"/>
        <pc:sldMkLst>
          <pc:docMk/>
          <pc:sldMk cId="3386220525" sldId="270"/>
        </pc:sldMkLst>
        <pc:spChg chg="mod">
          <ac:chgData name="Tucker Colvin" userId="313370ff-de16-4af5-8ffb-e0569236fd83" providerId="ADAL" clId="{39F14695-D7F8-415B-922F-5B470C1F73B8}" dt="2025-11-26T22:31:58.244" v="6"/>
          <ac:spMkLst>
            <pc:docMk/>
            <pc:sldMk cId="3386220525" sldId="270"/>
            <ac:spMk id="4" creationId="{BA0B40F0-4B87-0116-6065-480506DBCD60}"/>
          </ac:spMkLst>
        </pc:spChg>
      </pc:sldChg>
      <pc:sldChg chg="modSp add mod ord">
        <pc:chgData name="Tucker Colvin" userId="313370ff-de16-4af5-8ffb-e0569236fd83" providerId="ADAL" clId="{39F14695-D7F8-415B-922F-5B470C1F73B8}" dt="2025-12-03T21:39:14.128" v="824"/>
        <pc:sldMkLst>
          <pc:docMk/>
          <pc:sldMk cId="1444370073" sldId="271"/>
        </pc:sldMkLst>
        <pc:spChg chg="mod">
          <ac:chgData name="Tucker Colvin" userId="313370ff-de16-4af5-8ffb-e0569236fd83" providerId="ADAL" clId="{39F14695-D7F8-415B-922F-5B470C1F73B8}" dt="2025-12-01T19:42:04.572" v="96" actId="1076"/>
          <ac:spMkLst>
            <pc:docMk/>
            <pc:sldMk cId="1444370073" sldId="271"/>
            <ac:spMk id="2" creationId="{8FB66DFA-F1CC-1A80-66F3-96C71D2A47C3}"/>
          </ac:spMkLst>
        </pc:spChg>
        <pc:spChg chg="mod">
          <ac:chgData name="Tucker Colvin" userId="313370ff-de16-4af5-8ffb-e0569236fd83" providerId="ADAL" clId="{39F14695-D7F8-415B-922F-5B470C1F73B8}" dt="2025-12-01T19:42:15.462" v="99" actId="1076"/>
          <ac:spMkLst>
            <pc:docMk/>
            <pc:sldMk cId="1444370073" sldId="271"/>
            <ac:spMk id="3" creationId="{1D83F27B-3EBB-8111-2FF8-D21B38EFA822}"/>
          </ac:spMkLst>
        </pc:spChg>
        <pc:spChg chg="mod">
          <ac:chgData name="Tucker Colvin" userId="313370ff-de16-4af5-8ffb-e0569236fd83" providerId="ADAL" clId="{39F14695-D7F8-415B-922F-5B470C1F73B8}" dt="2025-11-26T22:31:58.244" v="6"/>
          <ac:spMkLst>
            <pc:docMk/>
            <pc:sldMk cId="1444370073" sldId="271"/>
            <ac:spMk id="4" creationId="{9848AB91-7DD4-045D-2A23-DCA308CBF5FC}"/>
          </ac:spMkLst>
        </pc:spChg>
        <pc:picChg chg="mod">
          <ac:chgData name="Tucker Colvin" userId="313370ff-de16-4af5-8ffb-e0569236fd83" providerId="ADAL" clId="{39F14695-D7F8-415B-922F-5B470C1F73B8}" dt="2025-12-01T19:42:19.352" v="100" actId="1076"/>
          <ac:picMkLst>
            <pc:docMk/>
            <pc:sldMk cId="1444370073" sldId="271"/>
            <ac:picMk id="5" creationId="{3A0EF656-C8D0-7D7B-DDC7-D6E93F92CDFB}"/>
          </ac:picMkLst>
        </pc:picChg>
        <pc:picChg chg="mod">
          <ac:chgData name="Tucker Colvin" userId="313370ff-de16-4af5-8ffb-e0569236fd83" providerId="ADAL" clId="{39F14695-D7F8-415B-922F-5B470C1F73B8}" dt="2025-12-01T19:41:58.544" v="94" actId="1076"/>
          <ac:picMkLst>
            <pc:docMk/>
            <pc:sldMk cId="1444370073" sldId="271"/>
            <ac:picMk id="6" creationId="{A4332366-2BAA-9C26-E9C1-A2FC91A2D8BA}"/>
          </ac:picMkLst>
        </pc:picChg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21150318" sldId="272"/>
        </pc:sldMkLst>
      </pc:sldChg>
      <pc:sldChg chg="delSp modSp add mod setBg delDesignElem modNotesTx">
        <pc:chgData name="Tucker Colvin" userId="313370ff-de16-4af5-8ffb-e0569236fd83" providerId="ADAL" clId="{39F14695-D7F8-415B-922F-5B470C1F73B8}" dt="2025-12-03T21:43:36.774" v="874" actId="20577"/>
        <pc:sldMkLst>
          <pc:docMk/>
          <pc:sldMk cId="1407584950" sldId="273"/>
        </pc:sldMkLst>
        <pc:spChg chg="mod">
          <ac:chgData name="Tucker Colvin" userId="313370ff-de16-4af5-8ffb-e0569236fd83" providerId="ADAL" clId="{39F14695-D7F8-415B-922F-5B470C1F73B8}" dt="2025-12-01T19:37:28.244" v="64" actId="1076"/>
          <ac:spMkLst>
            <pc:docMk/>
            <pc:sldMk cId="1407584950" sldId="273"/>
            <ac:spMk id="2" creationId="{D99D0A43-34C6-0287-7C9D-BDAEA9A4F8F0}"/>
          </ac:spMkLst>
        </pc:spChg>
        <pc:spChg chg="mod">
          <ac:chgData name="Tucker Colvin" userId="313370ff-de16-4af5-8ffb-e0569236fd83" providerId="ADAL" clId="{39F14695-D7F8-415B-922F-5B470C1F73B8}" dt="2025-12-03T19:43:56.397" v="668" actId="1076"/>
          <ac:spMkLst>
            <pc:docMk/>
            <pc:sldMk cId="1407584950" sldId="273"/>
            <ac:spMk id="3" creationId="{F1A47B2B-F800-9E82-887C-DC7D5B51DDAD}"/>
          </ac:spMkLst>
        </pc:spChg>
        <pc:spChg chg="mod">
          <ac:chgData name="Tucker Colvin" userId="313370ff-de16-4af5-8ffb-e0569236fd83" providerId="ADAL" clId="{39F14695-D7F8-415B-922F-5B470C1F73B8}" dt="2025-11-26T22:31:58.244" v="6"/>
          <ac:spMkLst>
            <pc:docMk/>
            <pc:sldMk cId="1407584950" sldId="273"/>
            <ac:spMk id="4" creationId="{7821EABA-466C-2FB5-9351-5F2EDEC2EE5B}"/>
          </ac:spMkLst>
        </pc:spChg>
      </pc:sldChg>
      <pc:sldChg chg="modSp add mod ord">
        <pc:chgData name="Tucker Colvin" userId="313370ff-de16-4af5-8ffb-e0569236fd83" providerId="ADAL" clId="{39F14695-D7F8-415B-922F-5B470C1F73B8}" dt="2025-12-03T19:41:29.935" v="665" actId="20578"/>
        <pc:sldMkLst>
          <pc:docMk/>
          <pc:sldMk cId="2245994209" sldId="274"/>
        </pc:sldMkLst>
        <pc:spChg chg="mod">
          <ac:chgData name="Tucker Colvin" userId="313370ff-de16-4af5-8ffb-e0569236fd83" providerId="ADAL" clId="{39F14695-D7F8-415B-922F-5B470C1F73B8}" dt="2025-12-03T19:41:29.935" v="665" actId="20578"/>
          <ac:spMkLst>
            <pc:docMk/>
            <pc:sldMk cId="2245994209" sldId="274"/>
            <ac:spMk id="3" creationId="{9FD894EC-E5AC-65F4-D6C8-F25ADF6377F9}"/>
          </ac:spMkLst>
        </pc:spChg>
        <pc:spChg chg="mod">
          <ac:chgData name="Tucker Colvin" userId="313370ff-de16-4af5-8ffb-e0569236fd83" providerId="ADAL" clId="{39F14695-D7F8-415B-922F-5B470C1F73B8}" dt="2025-11-26T22:31:58.244" v="6"/>
          <ac:spMkLst>
            <pc:docMk/>
            <pc:sldMk cId="2245994209" sldId="274"/>
            <ac:spMk id="4" creationId="{7C1DE680-8D81-49CC-ECCA-B03A6D04BE2D}"/>
          </ac:spMkLst>
        </pc:spChg>
        <pc:spChg chg="mod">
          <ac:chgData name="Tucker Colvin" userId="313370ff-de16-4af5-8ffb-e0569236fd83" providerId="ADAL" clId="{39F14695-D7F8-415B-922F-5B470C1F73B8}" dt="2025-12-01T19:41:34.896" v="91" actId="207"/>
          <ac:spMkLst>
            <pc:docMk/>
            <pc:sldMk cId="2245994209" sldId="274"/>
            <ac:spMk id="15" creationId="{31886291-888B-322C-1C07-E340D80A2B17}"/>
          </ac:spMkLst>
        </pc:spChg>
        <pc:picChg chg="mod">
          <ac:chgData name="Tucker Colvin" userId="313370ff-de16-4af5-8ffb-e0569236fd83" providerId="ADAL" clId="{39F14695-D7F8-415B-922F-5B470C1F73B8}" dt="2025-12-01T19:41:40.065" v="92" actId="1076"/>
          <ac:picMkLst>
            <pc:docMk/>
            <pc:sldMk cId="2245994209" sldId="274"/>
            <ac:picMk id="14" creationId="{6BA672AA-29EC-8F47-B585-84BC987344CA}"/>
          </ac:picMkLst>
        </pc:picChg>
      </pc:sldChg>
      <pc:sldChg chg="addSp delSp modSp add mod">
        <pc:chgData name="Tucker Colvin" userId="313370ff-de16-4af5-8ffb-e0569236fd83" providerId="ADAL" clId="{39F14695-D7F8-415B-922F-5B470C1F73B8}" dt="2025-12-01T19:37:49.071" v="67"/>
        <pc:sldMkLst>
          <pc:docMk/>
          <pc:sldMk cId="3175183600" sldId="280"/>
        </pc:sldMkLst>
        <pc:spChg chg="mod">
          <ac:chgData name="Tucker Colvin" userId="313370ff-de16-4af5-8ffb-e0569236fd83" providerId="ADAL" clId="{39F14695-D7F8-415B-922F-5B470C1F73B8}" dt="2025-11-26T22:31:58.244" v="6"/>
          <ac:spMkLst>
            <pc:docMk/>
            <pc:sldMk cId="3175183600" sldId="280"/>
            <ac:spMk id="4" creationId="{14E9A289-D708-DAD6-A701-49F550E4400D}"/>
          </ac:spMkLst>
        </pc:spChg>
        <pc:spChg chg="add mod">
          <ac:chgData name="Tucker Colvin" userId="313370ff-de16-4af5-8ffb-e0569236fd83" providerId="ADAL" clId="{39F14695-D7F8-415B-922F-5B470C1F73B8}" dt="2025-12-01T19:37:49.071" v="67"/>
          <ac:spMkLst>
            <pc:docMk/>
            <pc:sldMk cId="3175183600" sldId="280"/>
            <ac:spMk id="8" creationId="{6BDCFC64-5EF3-6F73-954C-43A46EDC048A}"/>
          </ac:spMkLst>
        </pc:spChg>
      </pc:sldChg>
      <pc:sldChg chg="modSp add">
        <pc:chgData name="Tucker Colvin" userId="313370ff-de16-4af5-8ffb-e0569236fd83" providerId="ADAL" clId="{39F14695-D7F8-415B-922F-5B470C1F73B8}" dt="2025-11-26T22:31:58.244" v="6"/>
        <pc:sldMkLst>
          <pc:docMk/>
          <pc:sldMk cId="3626335997" sldId="281"/>
        </pc:sldMkLst>
        <pc:spChg chg="mod">
          <ac:chgData name="Tucker Colvin" userId="313370ff-de16-4af5-8ffb-e0569236fd83" providerId="ADAL" clId="{39F14695-D7F8-415B-922F-5B470C1F73B8}" dt="2025-11-26T22:31:58.244" v="6"/>
          <ac:spMkLst>
            <pc:docMk/>
            <pc:sldMk cId="3626335997" sldId="281"/>
            <ac:spMk id="4" creationId="{CB0F98E5-A985-8F78-BCBD-512DD8037F2A}"/>
          </ac:spMkLst>
        </pc:spChg>
      </pc:sldChg>
      <pc:sldChg chg="modSp add mod">
        <pc:chgData name="Tucker Colvin" userId="313370ff-de16-4af5-8ffb-e0569236fd83" providerId="ADAL" clId="{39F14695-D7F8-415B-922F-5B470C1F73B8}" dt="2025-12-03T18:18:25.030" v="608" actId="14100"/>
        <pc:sldMkLst>
          <pc:docMk/>
          <pc:sldMk cId="452824166" sldId="283"/>
        </pc:sldMkLst>
        <pc:spChg chg="mod">
          <ac:chgData name="Tucker Colvin" userId="313370ff-de16-4af5-8ffb-e0569236fd83" providerId="ADAL" clId="{39F14695-D7F8-415B-922F-5B470C1F73B8}" dt="2025-11-26T22:31:58.244" v="6"/>
          <ac:spMkLst>
            <pc:docMk/>
            <pc:sldMk cId="452824166" sldId="283"/>
            <ac:spMk id="3" creationId="{067ED0F9-21B7-D888-12CF-9DAC6E5E9B5F}"/>
          </ac:spMkLst>
        </pc:spChg>
        <pc:picChg chg="mod">
          <ac:chgData name="Tucker Colvin" userId="313370ff-de16-4af5-8ffb-e0569236fd83" providerId="ADAL" clId="{39F14695-D7F8-415B-922F-5B470C1F73B8}" dt="2025-12-03T18:18:21.382" v="607" actId="14100"/>
          <ac:picMkLst>
            <pc:docMk/>
            <pc:sldMk cId="452824166" sldId="283"/>
            <ac:picMk id="4" creationId="{A16FEF86-200E-0968-156E-83930C17609C}"/>
          </ac:picMkLst>
        </pc:picChg>
        <pc:picChg chg="mod">
          <ac:chgData name="Tucker Colvin" userId="313370ff-de16-4af5-8ffb-e0569236fd83" providerId="ADAL" clId="{39F14695-D7F8-415B-922F-5B470C1F73B8}" dt="2025-12-03T18:18:25.030" v="608" actId="14100"/>
          <ac:picMkLst>
            <pc:docMk/>
            <pc:sldMk cId="452824166" sldId="283"/>
            <ac:picMk id="7" creationId="{2FFC9107-1595-A807-89BD-60803A5C16CA}"/>
          </ac:picMkLst>
        </pc:picChg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0" sldId="284"/>
        </pc:sldMkLst>
      </pc:sldChg>
      <pc:sldChg chg="modSp add mod">
        <pc:chgData name="Tucker Colvin" userId="313370ff-de16-4af5-8ffb-e0569236fd83" providerId="ADAL" clId="{39F14695-D7F8-415B-922F-5B470C1F73B8}" dt="2025-12-03T18:18:09.110" v="606" actId="1076"/>
        <pc:sldMkLst>
          <pc:docMk/>
          <pc:sldMk cId="2457208023" sldId="286"/>
        </pc:sldMkLst>
        <pc:spChg chg="mod">
          <ac:chgData name="Tucker Colvin" userId="313370ff-de16-4af5-8ffb-e0569236fd83" providerId="ADAL" clId="{39F14695-D7F8-415B-922F-5B470C1F73B8}" dt="2025-12-03T18:18:09.110" v="606" actId="1076"/>
          <ac:spMkLst>
            <pc:docMk/>
            <pc:sldMk cId="2457208023" sldId="286"/>
            <ac:spMk id="2" creationId="{B281C5B8-D566-9DC7-815B-AFEF3F26E42C}"/>
          </ac:spMkLst>
        </pc:spChg>
        <pc:spChg chg="mod">
          <ac:chgData name="Tucker Colvin" userId="313370ff-de16-4af5-8ffb-e0569236fd83" providerId="ADAL" clId="{39F14695-D7F8-415B-922F-5B470C1F73B8}" dt="2025-11-26T22:31:58.244" v="6"/>
          <ac:spMkLst>
            <pc:docMk/>
            <pc:sldMk cId="2457208023" sldId="286"/>
            <ac:spMk id="4" creationId="{ACD4C711-38BB-A578-FBEB-4FFCADF35133}"/>
          </ac:spMkLst>
        </pc:spChg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0" sldId="294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0" sldId="296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176157945" sldId="301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426836570" sldId="302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3807376560" sldId="303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2313367660" sldId="307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3880274906" sldId="309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3247030574" sldId="310"/>
        </pc:sldMkLst>
      </pc:sldChg>
      <pc:sldChg chg="modSp add">
        <pc:chgData name="Tucker Colvin" userId="313370ff-de16-4af5-8ffb-e0569236fd83" providerId="ADAL" clId="{39F14695-D7F8-415B-922F-5B470C1F73B8}" dt="2025-11-26T22:31:58.244" v="6"/>
        <pc:sldMkLst>
          <pc:docMk/>
          <pc:sldMk cId="724617263" sldId="324"/>
        </pc:sldMkLst>
        <pc:spChg chg="mod">
          <ac:chgData name="Tucker Colvin" userId="313370ff-de16-4af5-8ffb-e0569236fd83" providerId="ADAL" clId="{39F14695-D7F8-415B-922F-5B470C1F73B8}" dt="2025-11-26T22:31:58.244" v="6"/>
          <ac:spMkLst>
            <pc:docMk/>
            <pc:sldMk cId="724617263" sldId="324"/>
            <ac:spMk id="3" creationId="{B7F413C1-97A7-28E5-246C-DB5B414D2C82}"/>
          </ac:spMkLst>
        </pc:spChg>
      </pc:sldChg>
      <pc:sldChg chg="delSp modSp add mod delAnim">
        <pc:chgData name="Tucker Colvin" userId="313370ff-de16-4af5-8ffb-e0569236fd83" providerId="ADAL" clId="{39F14695-D7F8-415B-922F-5B470C1F73B8}" dt="2025-12-03T18:24:46.798" v="611" actId="478"/>
        <pc:sldMkLst>
          <pc:docMk/>
          <pc:sldMk cId="870835009" sldId="325"/>
        </pc:sldMkLst>
        <pc:spChg chg="mod">
          <ac:chgData name="Tucker Colvin" userId="313370ff-de16-4af5-8ffb-e0569236fd83" providerId="ADAL" clId="{39F14695-D7F8-415B-922F-5B470C1F73B8}" dt="2025-11-26T22:31:58.244" v="6"/>
          <ac:spMkLst>
            <pc:docMk/>
            <pc:sldMk cId="870835009" sldId="325"/>
            <ac:spMk id="6" creationId="{405D6B98-088F-3365-6C08-651FCAE1FB2F}"/>
          </ac:spMkLst>
        </pc:spChg>
        <pc:picChg chg="del mod">
          <ac:chgData name="Tucker Colvin" userId="313370ff-de16-4af5-8ffb-e0569236fd83" providerId="ADAL" clId="{39F14695-D7F8-415B-922F-5B470C1F73B8}" dt="2025-12-03T18:24:46.798" v="611" actId="478"/>
          <ac:picMkLst>
            <pc:docMk/>
            <pc:sldMk cId="870835009" sldId="325"/>
            <ac:picMk id="7" creationId="{0C1106A5-D056-81B8-54FA-72F30ED006B2}"/>
          </ac:picMkLst>
        </pc:picChg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506369146" sldId="562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2874852804" sldId="563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614186303" sldId="872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2595788546" sldId="876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2833528662" sldId="879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1634162183" sldId="880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3931000303" sldId="881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3463720160" sldId="882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1314806433" sldId="1014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2926799242" sldId="1015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1389243603" sldId="1016"/>
        </pc:sldMkLst>
      </pc:sldChg>
      <pc:sldChg chg="addSp modSp add mod modClrScheme modAnim chgLayout">
        <pc:chgData name="Tucker Colvin" userId="313370ff-de16-4af5-8ffb-e0569236fd83" providerId="ADAL" clId="{39F14695-D7F8-415B-922F-5B470C1F73B8}" dt="2025-12-03T21:07:09.609" v="749" actId="20577"/>
        <pc:sldMkLst>
          <pc:docMk/>
          <pc:sldMk cId="1401623463" sldId="1023"/>
        </pc:sldMkLst>
        <pc:spChg chg="mod ord">
          <ac:chgData name="Tucker Colvin" userId="313370ff-de16-4af5-8ffb-e0569236fd83" providerId="ADAL" clId="{39F14695-D7F8-415B-922F-5B470C1F73B8}" dt="2025-12-03T21:07:09.609" v="749" actId="20577"/>
          <ac:spMkLst>
            <pc:docMk/>
            <pc:sldMk cId="1401623463" sldId="1023"/>
            <ac:spMk id="2" creationId="{A768A9E3-0AEF-48CE-93DC-2CF8997419E3}"/>
          </ac:spMkLst>
        </pc:spChg>
        <pc:spChg chg="mod ord">
          <ac:chgData name="Tucker Colvin" userId="313370ff-de16-4af5-8ffb-e0569236fd83" providerId="ADAL" clId="{39F14695-D7F8-415B-922F-5B470C1F73B8}" dt="2025-12-01T16:24:14.582" v="58" actId="700"/>
          <ac:spMkLst>
            <pc:docMk/>
            <pc:sldMk cId="1401623463" sldId="1023"/>
            <ac:spMk id="3" creationId="{85A5BDF6-58F4-43DE-A5D5-4021F40F065E}"/>
          </ac:spMkLst>
        </pc:spChg>
        <pc:spChg chg="add mod">
          <ac:chgData name="Tucker Colvin" userId="313370ff-de16-4af5-8ffb-e0569236fd83" providerId="ADAL" clId="{39F14695-D7F8-415B-922F-5B470C1F73B8}" dt="2025-12-03T16:51:21.217" v="216" actId="1076"/>
          <ac:spMkLst>
            <pc:docMk/>
            <pc:sldMk cId="1401623463" sldId="1023"/>
            <ac:spMk id="4" creationId="{C9728D40-ECE6-00EC-F979-5BB1CDC4F58E}"/>
          </ac:spMkLst>
        </pc:spChg>
        <pc:spChg chg="add mod">
          <ac:chgData name="Tucker Colvin" userId="313370ff-de16-4af5-8ffb-e0569236fd83" providerId="ADAL" clId="{39F14695-D7F8-415B-922F-5B470C1F73B8}" dt="2025-12-03T16:51:59.568" v="225" actId="1076"/>
          <ac:spMkLst>
            <pc:docMk/>
            <pc:sldMk cId="1401623463" sldId="1023"/>
            <ac:spMk id="5" creationId="{1C94081E-D9F4-E04D-D795-41B196CE50C1}"/>
          </ac:spMkLst>
        </pc:spChg>
        <pc:spChg chg="mod">
          <ac:chgData name="Tucker Colvin" userId="313370ff-de16-4af5-8ffb-e0569236fd83" providerId="ADAL" clId="{39F14695-D7F8-415B-922F-5B470C1F73B8}" dt="2025-12-03T16:45:22.490" v="105" actId="1076"/>
          <ac:spMkLst>
            <pc:docMk/>
            <pc:sldMk cId="1401623463" sldId="1023"/>
            <ac:spMk id="6" creationId="{ADD6CCE5-DE43-644C-E029-ABDAB2545CD9}"/>
          </ac:spMkLst>
        </pc:spChg>
        <pc:spChg chg="mod">
          <ac:chgData name="Tucker Colvin" userId="313370ff-de16-4af5-8ffb-e0569236fd83" providerId="ADAL" clId="{39F14695-D7F8-415B-922F-5B470C1F73B8}" dt="2025-12-03T16:45:22.490" v="105" actId="1076"/>
          <ac:spMkLst>
            <pc:docMk/>
            <pc:sldMk cId="1401623463" sldId="1023"/>
            <ac:spMk id="15" creationId="{71D9EAAD-B588-4892-AD1D-0A390D75D7A6}"/>
          </ac:spMkLst>
        </pc:spChg>
        <pc:spChg chg="mod">
          <ac:chgData name="Tucker Colvin" userId="313370ff-de16-4af5-8ffb-e0569236fd83" providerId="ADAL" clId="{39F14695-D7F8-415B-922F-5B470C1F73B8}" dt="2025-12-03T16:51:24.638" v="218" actId="1076"/>
          <ac:spMkLst>
            <pc:docMk/>
            <pc:sldMk cId="1401623463" sldId="1023"/>
            <ac:spMk id="25" creationId="{EAA90D47-4C5C-27FA-2A69-9D905C68A29D}"/>
          </ac:spMkLst>
        </pc:spChg>
        <pc:spChg chg="mod">
          <ac:chgData name="Tucker Colvin" userId="313370ff-de16-4af5-8ffb-e0569236fd83" providerId="ADAL" clId="{39F14695-D7F8-415B-922F-5B470C1F73B8}" dt="2025-12-03T16:51:29.398" v="219" actId="1076"/>
          <ac:spMkLst>
            <pc:docMk/>
            <pc:sldMk cId="1401623463" sldId="1023"/>
            <ac:spMk id="26" creationId="{5E6988AD-12B4-844B-0693-C066CC193C4C}"/>
          </ac:spMkLst>
        </pc:spChg>
        <pc:cxnChg chg="mod">
          <ac:chgData name="Tucker Colvin" userId="313370ff-de16-4af5-8ffb-e0569236fd83" providerId="ADAL" clId="{39F14695-D7F8-415B-922F-5B470C1F73B8}" dt="2025-12-03T16:45:22.490" v="105" actId="1076"/>
          <ac:cxnSpMkLst>
            <pc:docMk/>
            <pc:sldMk cId="1401623463" sldId="1023"/>
            <ac:cxnSpMk id="10" creationId="{4C20777E-0C16-FF6D-0FFE-3AD992A22D17}"/>
          </ac:cxnSpMkLst>
        </pc:cxnChg>
        <pc:cxnChg chg="mod">
          <ac:chgData name="Tucker Colvin" userId="313370ff-de16-4af5-8ffb-e0569236fd83" providerId="ADAL" clId="{39F14695-D7F8-415B-922F-5B470C1F73B8}" dt="2025-12-03T16:45:22.490" v="105" actId="1076"/>
          <ac:cxnSpMkLst>
            <pc:docMk/>
            <pc:sldMk cId="1401623463" sldId="1023"/>
            <ac:cxnSpMk id="18" creationId="{C45CBE20-9A96-60A6-ED09-6E43261EB069}"/>
          </ac:cxnSpMkLst>
        </pc:cxnChg>
        <pc:cxnChg chg="mod">
          <ac:chgData name="Tucker Colvin" userId="313370ff-de16-4af5-8ffb-e0569236fd83" providerId="ADAL" clId="{39F14695-D7F8-415B-922F-5B470C1F73B8}" dt="2025-12-03T16:45:22.490" v="105" actId="1076"/>
          <ac:cxnSpMkLst>
            <pc:docMk/>
            <pc:sldMk cId="1401623463" sldId="1023"/>
            <ac:cxnSpMk id="19" creationId="{C4676F93-6B33-1A33-BE69-F5D7A6C03FF8}"/>
          </ac:cxnSpMkLst>
        </pc:cxnChg>
        <pc:cxnChg chg="mod">
          <ac:chgData name="Tucker Colvin" userId="313370ff-de16-4af5-8ffb-e0569236fd83" providerId="ADAL" clId="{39F14695-D7F8-415B-922F-5B470C1F73B8}" dt="2025-12-03T16:45:22.490" v="105" actId="1076"/>
          <ac:cxnSpMkLst>
            <pc:docMk/>
            <pc:sldMk cId="1401623463" sldId="1023"/>
            <ac:cxnSpMk id="21" creationId="{4F54639F-C632-121C-F8A7-B4A906F79287}"/>
          </ac:cxnSpMkLst>
        </pc:cxnChg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3366261981" sldId="1052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1162395902" sldId="1053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2449273506" sldId="1054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687192352" sldId="1056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1747692728" sldId="1058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1174876473" sldId="1059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493493065" sldId="1060"/>
        </pc:sldMkLst>
      </pc:sldChg>
      <pc:sldChg chg="modSp add mod">
        <pc:chgData name="Tucker Colvin" userId="313370ff-de16-4af5-8ffb-e0569236fd83" providerId="ADAL" clId="{39F14695-D7F8-415B-922F-5B470C1F73B8}" dt="2025-11-26T22:31:58.374" v="7" actId="27636"/>
        <pc:sldMkLst>
          <pc:docMk/>
          <pc:sldMk cId="1102403266" sldId="1097"/>
        </pc:sldMkLst>
        <pc:spChg chg="mod">
          <ac:chgData name="Tucker Colvin" userId="313370ff-de16-4af5-8ffb-e0569236fd83" providerId="ADAL" clId="{39F14695-D7F8-415B-922F-5B470C1F73B8}" dt="2025-11-26T22:31:58.374" v="7" actId="27636"/>
          <ac:spMkLst>
            <pc:docMk/>
            <pc:sldMk cId="1102403266" sldId="1097"/>
            <ac:spMk id="3" creationId="{D6334D04-9C14-4C58-A031-D23690756C2F}"/>
          </ac:spMkLst>
        </pc:spChg>
        <pc:spChg chg="mod">
          <ac:chgData name="Tucker Colvin" userId="313370ff-de16-4af5-8ffb-e0569236fd83" providerId="ADAL" clId="{39F14695-D7F8-415B-922F-5B470C1F73B8}" dt="2025-11-26T22:31:58.244" v="6"/>
          <ac:spMkLst>
            <pc:docMk/>
            <pc:sldMk cId="1102403266" sldId="1097"/>
            <ac:spMk id="5" creationId="{B9B55B76-6A54-4BA6-B121-512E8DABB616}"/>
          </ac:spMkLst>
        </pc:spChg>
      </pc:sldChg>
      <pc:sldChg chg="modSp add">
        <pc:chgData name="Tucker Colvin" userId="313370ff-de16-4af5-8ffb-e0569236fd83" providerId="ADAL" clId="{39F14695-D7F8-415B-922F-5B470C1F73B8}" dt="2025-11-26T22:31:58.244" v="6"/>
        <pc:sldMkLst>
          <pc:docMk/>
          <pc:sldMk cId="367693079" sldId="1098"/>
        </pc:sldMkLst>
        <pc:spChg chg="mod">
          <ac:chgData name="Tucker Colvin" userId="313370ff-de16-4af5-8ffb-e0569236fd83" providerId="ADAL" clId="{39F14695-D7F8-415B-922F-5B470C1F73B8}" dt="2025-11-26T22:31:58.244" v="6"/>
          <ac:spMkLst>
            <pc:docMk/>
            <pc:sldMk cId="367693079" sldId="1098"/>
            <ac:spMk id="3" creationId="{7264266D-089C-41D8-B441-2B212B14B02F}"/>
          </ac:spMkLst>
        </pc:spChg>
      </pc:sldChg>
      <pc:sldChg chg="addSp modSp add mod modClrScheme modAnim chgLayout">
        <pc:chgData name="Tucker Colvin" userId="313370ff-de16-4af5-8ffb-e0569236fd83" providerId="ADAL" clId="{39F14695-D7F8-415B-922F-5B470C1F73B8}" dt="2025-12-03T21:09:23.068" v="752" actId="20577"/>
        <pc:sldMkLst>
          <pc:docMk/>
          <pc:sldMk cId="3615076884" sldId="1103"/>
        </pc:sldMkLst>
        <pc:spChg chg="mod ord">
          <ac:chgData name="Tucker Colvin" userId="313370ff-de16-4af5-8ffb-e0569236fd83" providerId="ADAL" clId="{39F14695-D7F8-415B-922F-5B470C1F73B8}" dt="2025-12-03T21:09:23.068" v="752" actId="20577"/>
          <ac:spMkLst>
            <pc:docMk/>
            <pc:sldMk cId="3615076884" sldId="1103"/>
            <ac:spMk id="2" creationId="{5D7184A3-8311-4712-87A6-A8325E09475F}"/>
          </ac:spMkLst>
        </pc:spChg>
        <pc:spChg chg="mod ord">
          <ac:chgData name="Tucker Colvin" userId="313370ff-de16-4af5-8ffb-e0569236fd83" providerId="ADAL" clId="{39F14695-D7F8-415B-922F-5B470C1F73B8}" dt="2025-12-03T16:54:44.749" v="239" actId="700"/>
          <ac:spMkLst>
            <pc:docMk/>
            <pc:sldMk cId="3615076884" sldId="1103"/>
            <ac:spMk id="4" creationId="{321471F3-A974-4883-AE01-CA95A360AF88}"/>
          </ac:spMkLst>
        </pc:spChg>
        <pc:spChg chg="mod">
          <ac:chgData name="Tucker Colvin" userId="313370ff-de16-4af5-8ffb-e0569236fd83" providerId="ADAL" clId="{39F14695-D7F8-415B-922F-5B470C1F73B8}" dt="2025-12-03T16:54:09.321" v="236" actId="20577"/>
          <ac:spMkLst>
            <pc:docMk/>
            <pc:sldMk cId="3615076884" sldId="1103"/>
            <ac:spMk id="7" creationId="{E5059291-65E3-8933-8285-1F6ED64EF673}"/>
          </ac:spMkLst>
        </pc:spChg>
        <pc:spChg chg="add mod">
          <ac:chgData name="Tucker Colvin" userId="313370ff-de16-4af5-8ffb-e0569236fd83" providerId="ADAL" clId="{39F14695-D7F8-415B-922F-5B470C1F73B8}" dt="2025-12-03T19:50:45.576" v="744" actId="20577"/>
          <ac:spMkLst>
            <pc:docMk/>
            <pc:sldMk cId="3615076884" sldId="1103"/>
            <ac:spMk id="9" creationId="{94480541-8FFB-5936-C008-8E9D46899F7E}"/>
          </ac:spMkLst>
        </pc:spChg>
        <pc:spChg chg="add mod">
          <ac:chgData name="Tucker Colvin" userId="313370ff-de16-4af5-8ffb-e0569236fd83" providerId="ADAL" clId="{39F14695-D7F8-415B-922F-5B470C1F73B8}" dt="2025-12-03T19:50:11.220" v="741" actId="1076"/>
          <ac:spMkLst>
            <pc:docMk/>
            <pc:sldMk cId="3615076884" sldId="1103"/>
            <ac:spMk id="12" creationId="{06D20D0C-310F-4E25-6B49-3F46E2C1BF8E}"/>
          </ac:spMkLst>
        </pc:spChg>
        <pc:picChg chg="mod">
          <ac:chgData name="Tucker Colvin" userId="313370ff-de16-4af5-8ffb-e0569236fd83" providerId="ADAL" clId="{39F14695-D7F8-415B-922F-5B470C1F73B8}" dt="2025-12-03T16:55:19.617" v="241" actId="14100"/>
          <ac:picMkLst>
            <pc:docMk/>
            <pc:sldMk cId="3615076884" sldId="1103"/>
            <ac:picMk id="3" creationId="{B4B5484E-9DEA-4095-8A98-85A7FC3F0744}"/>
          </ac:picMkLst>
        </pc:picChg>
        <pc:picChg chg="mod">
          <ac:chgData name="Tucker Colvin" userId="313370ff-de16-4af5-8ffb-e0569236fd83" providerId="ADAL" clId="{39F14695-D7F8-415B-922F-5B470C1F73B8}" dt="2025-12-03T16:55:24.129" v="242" actId="1076"/>
          <ac:picMkLst>
            <pc:docMk/>
            <pc:sldMk cId="3615076884" sldId="1103"/>
            <ac:picMk id="21" creationId="{5ACCB7DB-01DF-4885-5B50-B1FD4543116C}"/>
          </ac:picMkLst>
        </pc:picChg>
      </pc:sldChg>
      <pc:sldChg chg="modSp add mod">
        <pc:chgData name="Tucker Colvin" userId="313370ff-de16-4af5-8ffb-e0569236fd83" providerId="ADAL" clId="{39F14695-D7F8-415B-922F-5B470C1F73B8}" dt="2025-12-03T18:18:41.768" v="610" actId="1076"/>
        <pc:sldMkLst>
          <pc:docMk/>
          <pc:sldMk cId="4253068047" sldId="1123"/>
        </pc:sldMkLst>
        <pc:spChg chg="mod">
          <ac:chgData name="Tucker Colvin" userId="313370ff-de16-4af5-8ffb-e0569236fd83" providerId="ADAL" clId="{39F14695-D7F8-415B-922F-5B470C1F73B8}" dt="2025-12-03T18:18:41.768" v="610" actId="1076"/>
          <ac:spMkLst>
            <pc:docMk/>
            <pc:sldMk cId="4253068047" sldId="1123"/>
            <ac:spMk id="2" creationId="{D9229643-6ADA-6649-044B-D08D40413171}"/>
          </ac:spMkLst>
        </pc:spChg>
        <pc:spChg chg="mod">
          <ac:chgData name="Tucker Colvin" userId="313370ff-de16-4af5-8ffb-e0569236fd83" providerId="ADAL" clId="{39F14695-D7F8-415B-922F-5B470C1F73B8}" dt="2025-12-03T18:18:38.278" v="609" actId="1076"/>
          <ac:spMkLst>
            <pc:docMk/>
            <pc:sldMk cId="4253068047" sldId="1123"/>
            <ac:spMk id="3" creationId="{4D511C0F-AE8A-D50D-CE65-EA10860B2B59}"/>
          </ac:spMkLst>
        </pc:spChg>
        <pc:spChg chg="mod">
          <ac:chgData name="Tucker Colvin" userId="313370ff-de16-4af5-8ffb-e0569236fd83" providerId="ADAL" clId="{39F14695-D7F8-415B-922F-5B470C1F73B8}" dt="2025-11-26T22:31:58.244" v="6"/>
          <ac:spMkLst>
            <pc:docMk/>
            <pc:sldMk cId="4253068047" sldId="1123"/>
            <ac:spMk id="4" creationId="{AB24D45E-3830-9FAD-FCF0-EE5158A55F1E}"/>
          </ac:spMkLst>
        </pc:spChg>
      </pc:sldChg>
      <pc:sldChg chg="modSp add mod">
        <pc:chgData name="Tucker Colvin" userId="313370ff-de16-4af5-8ffb-e0569236fd83" providerId="ADAL" clId="{39F14695-D7F8-415B-922F-5B470C1F73B8}" dt="2025-12-03T19:40:37.771" v="664" actId="1076"/>
        <pc:sldMkLst>
          <pc:docMk/>
          <pc:sldMk cId="2495885792" sldId="1126"/>
        </pc:sldMkLst>
        <pc:spChg chg="mod">
          <ac:chgData name="Tucker Colvin" userId="313370ff-de16-4af5-8ffb-e0569236fd83" providerId="ADAL" clId="{39F14695-D7F8-415B-922F-5B470C1F73B8}" dt="2025-12-03T19:40:37.771" v="664" actId="1076"/>
          <ac:spMkLst>
            <pc:docMk/>
            <pc:sldMk cId="2495885792" sldId="1126"/>
            <ac:spMk id="3" creationId="{762F2A3D-FAFF-2200-9D41-C08CF7E29F83}"/>
          </ac:spMkLst>
        </pc:spChg>
        <pc:spChg chg="mod">
          <ac:chgData name="Tucker Colvin" userId="313370ff-de16-4af5-8ffb-e0569236fd83" providerId="ADAL" clId="{39F14695-D7F8-415B-922F-5B470C1F73B8}" dt="2025-11-26T22:31:58.244" v="6"/>
          <ac:spMkLst>
            <pc:docMk/>
            <pc:sldMk cId="2495885792" sldId="1126"/>
            <ac:spMk id="5" creationId="{597C6475-190F-ABBF-6806-0C8497ECC42D}"/>
          </ac:spMkLst>
        </pc:spChg>
      </pc:sldChg>
      <pc:sldChg chg="modSp add">
        <pc:chgData name="Tucker Colvin" userId="313370ff-de16-4af5-8ffb-e0569236fd83" providerId="ADAL" clId="{39F14695-D7F8-415B-922F-5B470C1F73B8}" dt="2025-11-26T22:31:58.244" v="6"/>
        <pc:sldMkLst>
          <pc:docMk/>
          <pc:sldMk cId="2704070504" sldId="1127"/>
        </pc:sldMkLst>
        <pc:spChg chg="mod">
          <ac:chgData name="Tucker Colvin" userId="313370ff-de16-4af5-8ffb-e0569236fd83" providerId="ADAL" clId="{39F14695-D7F8-415B-922F-5B470C1F73B8}" dt="2025-11-26T22:31:58.244" v="6"/>
          <ac:spMkLst>
            <pc:docMk/>
            <pc:sldMk cId="2704070504" sldId="1127"/>
            <ac:spMk id="5" creationId="{020F3F36-6D44-439C-E87A-CE3278D036A4}"/>
          </ac:spMkLst>
        </pc:spChg>
      </pc:sldChg>
      <pc:sldChg chg="modSp add">
        <pc:chgData name="Tucker Colvin" userId="313370ff-de16-4af5-8ffb-e0569236fd83" providerId="ADAL" clId="{39F14695-D7F8-415B-922F-5B470C1F73B8}" dt="2025-11-26T22:31:58.244" v="6"/>
        <pc:sldMkLst>
          <pc:docMk/>
          <pc:sldMk cId="1848803096" sldId="1151"/>
        </pc:sldMkLst>
        <pc:spChg chg="mod">
          <ac:chgData name="Tucker Colvin" userId="313370ff-de16-4af5-8ffb-e0569236fd83" providerId="ADAL" clId="{39F14695-D7F8-415B-922F-5B470C1F73B8}" dt="2025-11-26T22:31:58.244" v="6"/>
          <ac:spMkLst>
            <pc:docMk/>
            <pc:sldMk cId="1848803096" sldId="1151"/>
            <ac:spMk id="5" creationId="{6D319F95-2750-73BC-72B0-083161929DBA}"/>
          </ac:spMkLst>
        </pc:spChg>
      </pc:sldChg>
      <pc:sldChg chg="modSp add del">
        <pc:chgData name="Tucker Colvin" userId="313370ff-de16-4af5-8ffb-e0569236fd83" providerId="ADAL" clId="{39F14695-D7F8-415B-922F-5B470C1F73B8}" dt="2025-12-03T19:36:29.676" v="642" actId="47"/>
        <pc:sldMkLst>
          <pc:docMk/>
          <pc:sldMk cId="1185912468" sldId="1152"/>
        </pc:sldMkLst>
      </pc:sldChg>
      <pc:sldChg chg="addSp delSp modSp add mod">
        <pc:chgData name="Tucker Colvin" userId="313370ff-de16-4af5-8ffb-e0569236fd83" providerId="ADAL" clId="{39F14695-D7F8-415B-922F-5B470C1F73B8}" dt="2025-12-03T18:08:27.959" v="429" actId="1076"/>
        <pc:sldMkLst>
          <pc:docMk/>
          <pc:sldMk cId="643188837" sldId="1153"/>
        </pc:sldMkLst>
        <pc:spChg chg="add mod">
          <ac:chgData name="Tucker Colvin" userId="313370ff-de16-4af5-8ffb-e0569236fd83" providerId="ADAL" clId="{39F14695-D7F8-415B-922F-5B470C1F73B8}" dt="2025-12-03T18:05:17.172" v="418"/>
          <ac:spMkLst>
            <pc:docMk/>
            <pc:sldMk cId="643188837" sldId="1153"/>
            <ac:spMk id="2" creationId="{1190D3E0-8946-27D5-C2C2-B7B3C7C4BFB3}"/>
          </ac:spMkLst>
        </pc:spChg>
        <pc:spChg chg="mod">
          <ac:chgData name="Tucker Colvin" userId="313370ff-de16-4af5-8ffb-e0569236fd83" providerId="ADAL" clId="{39F14695-D7F8-415B-922F-5B470C1F73B8}" dt="2025-11-26T22:31:58.244" v="6"/>
          <ac:spMkLst>
            <pc:docMk/>
            <pc:sldMk cId="643188837" sldId="1153"/>
            <ac:spMk id="3" creationId="{7DCA1985-BA1E-644F-CD0A-78EDD58733E1}"/>
          </ac:spMkLst>
        </pc:spChg>
        <pc:spChg chg="add del mod">
          <ac:chgData name="Tucker Colvin" userId="313370ff-de16-4af5-8ffb-e0569236fd83" providerId="ADAL" clId="{39F14695-D7F8-415B-922F-5B470C1F73B8}" dt="2025-12-03T18:03:42.775" v="391" actId="478"/>
          <ac:spMkLst>
            <pc:docMk/>
            <pc:sldMk cId="643188837" sldId="1153"/>
            <ac:spMk id="6" creationId="{35E210AF-E662-6A68-5021-D2E644D2E84B}"/>
          </ac:spMkLst>
        </pc:spChg>
        <pc:spChg chg="mod">
          <ac:chgData name="Tucker Colvin" userId="313370ff-de16-4af5-8ffb-e0569236fd83" providerId="ADAL" clId="{39F14695-D7F8-415B-922F-5B470C1F73B8}" dt="2025-12-03T18:08:27.959" v="429" actId="1076"/>
          <ac:spMkLst>
            <pc:docMk/>
            <pc:sldMk cId="643188837" sldId="1153"/>
            <ac:spMk id="7" creationId="{5B46257C-420E-2D33-5866-B3E77CE2B9C7}"/>
          </ac:spMkLst>
        </pc:spChg>
        <pc:spChg chg="add del mod">
          <ac:chgData name="Tucker Colvin" userId="313370ff-de16-4af5-8ffb-e0569236fd83" providerId="ADAL" clId="{39F14695-D7F8-415B-922F-5B470C1F73B8}" dt="2025-12-03T18:05:16.917" v="417" actId="478"/>
          <ac:spMkLst>
            <pc:docMk/>
            <pc:sldMk cId="643188837" sldId="1153"/>
            <ac:spMk id="8" creationId="{2501C040-1FFA-86B6-31D2-7EBFAC366B29}"/>
          </ac:spMkLst>
        </pc:spChg>
        <pc:picChg chg="mod">
          <ac:chgData name="Tucker Colvin" userId="313370ff-de16-4af5-8ffb-e0569236fd83" providerId="ADAL" clId="{39F14695-D7F8-415B-922F-5B470C1F73B8}" dt="2025-12-03T18:08:15.998" v="427" actId="1076"/>
          <ac:picMkLst>
            <pc:docMk/>
            <pc:sldMk cId="643188837" sldId="1153"/>
            <ac:picMk id="9" creationId="{904F4E4B-BD41-6629-2220-912041202D55}"/>
          </ac:picMkLst>
        </pc:picChg>
      </pc:sldChg>
      <pc:sldChg chg="addSp delSp modSp add mod ord">
        <pc:chgData name="Tucker Colvin" userId="313370ff-de16-4af5-8ffb-e0569236fd83" providerId="ADAL" clId="{39F14695-D7F8-415B-922F-5B470C1F73B8}" dt="2025-12-03T18:05:23.534" v="419" actId="478"/>
        <pc:sldMkLst>
          <pc:docMk/>
          <pc:sldMk cId="1820850908" sldId="1154"/>
        </pc:sldMkLst>
        <pc:spChg chg="del mod">
          <ac:chgData name="Tucker Colvin" userId="313370ff-de16-4af5-8ffb-e0569236fd83" providerId="ADAL" clId="{39F14695-D7F8-415B-922F-5B470C1F73B8}" dt="2025-12-03T18:05:06.813" v="413" actId="478"/>
          <ac:spMkLst>
            <pc:docMk/>
            <pc:sldMk cId="1820850908" sldId="1154"/>
            <ac:spMk id="2" creationId="{53D70F11-42E1-CA10-A407-8740B09A16F5}"/>
          </ac:spMkLst>
        </pc:spChg>
        <pc:spChg chg="mod">
          <ac:chgData name="Tucker Colvin" userId="313370ff-de16-4af5-8ffb-e0569236fd83" providerId="ADAL" clId="{39F14695-D7F8-415B-922F-5B470C1F73B8}" dt="2025-11-26T22:31:58.244" v="6"/>
          <ac:spMkLst>
            <pc:docMk/>
            <pc:sldMk cId="1820850908" sldId="1154"/>
            <ac:spMk id="3" creationId="{40B7A366-EBB6-6053-4F02-60CE1EAA9016}"/>
          </ac:spMkLst>
        </pc:spChg>
        <pc:spChg chg="add del mod">
          <ac:chgData name="Tucker Colvin" userId="313370ff-de16-4af5-8ffb-e0569236fd83" providerId="ADAL" clId="{39F14695-D7F8-415B-922F-5B470C1F73B8}" dt="2025-12-03T18:05:23.534" v="419" actId="478"/>
          <ac:spMkLst>
            <pc:docMk/>
            <pc:sldMk cId="1820850908" sldId="1154"/>
            <ac:spMk id="6" creationId="{DB1D5878-2D8C-42E9-C894-892BE945C5A2}"/>
          </ac:spMkLst>
        </pc:spChg>
        <pc:spChg chg="mod">
          <ac:chgData name="Tucker Colvin" userId="313370ff-de16-4af5-8ffb-e0569236fd83" providerId="ADAL" clId="{39F14695-D7F8-415B-922F-5B470C1F73B8}" dt="2025-12-03T17:49:52.394" v="319" actId="20577"/>
          <ac:spMkLst>
            <pc:docMk/>
            <pc:sldMk cId="1820850908" sldId="1154"/>
            <ac:spMk id="7" creationId="{5D01BB89-970C-A859-4584-7BECAA75EE8B}"/>
          </ac:spMkLst>
        </pc:spChg>
        <pc:spChg chg="add mod">
          <ac:chgData name="Tucker Colvin" userId="313370ff-de16-4af5-8ffb-e0569236fd83" providerId="ADAL" clId="{39F14695-D7F8-415B-922F-5B470C1F73B8}" dt="2025-12-03T18:05:07.069" v="414"/>
          <ac:spMkLst>
            <pc:docMk/>
            <pc:sldMk cId="1820850908" sldId="1154"/>
            <ac:spMk id="8" creationId="{B9DADE43-A3ED-475F-BC1A-C66B4958D4F0}"/>
          </ac:spMkLst>
        </pc:spChg>
      </pc:sldChg>
      <pc:sldChg chg="addSp modSp add mod modAnim modShow">
        <pc:chgData name="Tucker Colvin" userId="313370ff-de16-4af5-8ffb-e0569236fd83" providerId="ADAL" clId="{39F14695-D7F8-415B-922F-5B470C1F73B8}" dt="2025-12-03T17:24:07.639" v="297" actId="729"/>
        <pc:sldMkLst>
          <pc:docMk/>
          <pc:sldMk cId="1440865556" sldId="1155"/>
        </pc:sldMkLst>
        <pc:spChg chg="mod">
          <ac:chgData name="Tucker Colvin" userId="313370ff-de16-4af5-8ffb-e0569236fd83" providerId="ADAL" clId="{39F14695-D7F8-415B-922F-5B470C1F73B8}" dt="2025-12-03T17:08:35.774" v="288" actId="20577"/>
          <ac:spMkLst>
            <pc:docMk/>
            <pc:sldMk cId="1440865556" sldId="1155"/>
            <ac:spMk id="2" creationId="{ED4722AA-F6DA-BDDE-FCF5-AA7F66B72C66}"/>
          </ac:spMkLst>
        </pc:spChg>
        <pc:spChg chg="mod">
          <ac:chgData name="Tucker Colvin" userId="313370ff-de16-4af5-8ffb-e0569236fd83" providerId="ADAL" clId="{39F14695-D7F8-415B-922F-5B470C1F73B8}" dt="2025-11-26T22:31:58.244" v="6"/>
          <ac:spMkLst>
            <pc:docMk/>
            <pc:sldMk cId="1440865556" sldId="1155"/>
            <ac:spMk id="4" creationId="{21437EDF-782C-15A1-D32C-7200FDA0A32B}"/>
          </ac:spMkLst>
        </pc:spChg>
        <pc:picChg chg="add mod">
          <ac:chgData name="Tucker Colvin" userId="313370ff-de16-4af5-8ffb-e0569236fd83" providerId="ADAL" clId="{39F14695-D7F8-415B-922F-5B470C1F73B8}" dt="2025-12-03T17:09:09.978" v="294" actId="1440"/>
          <ac:picMkLst>
            <pc:docMk/>
            <pc:sldMk cId="1440865556" sldId="1155"/>
            <ac:picMk id="5" creationId="{BF38A4A0-2957-395A-5F61-039901F97384}"/>
          </ac:picMkLst>
        </pc:picChg>
        <pc:picChg chg="mod ord modCrop">
          <ac:chgData name="Tucker Colvin" userId="313370ff-de16-4af5-8ffb-e0569236fd83" providerId="ADAL" clId="{39F14695-D7F8-415B-922F-5B470C1F73B8}" dt="2025-12-03T17:09:09.978" v="294" actId="1440"/>
          <ac:picMkLst>
            <pc:docMk/>
            <pc:sldMk cId="1440865556" sldId="1155"/>
            <ac:picMk id="6" creationId="{8AB9ABFF-2F3B-5B59-580D-2E0B5D591604}"/>
          </ac:picMkLst>
        </pc:picChg>
        <pc:picChg chg="add mod">
          <ac:chgData name="Tucker Colvin" userId="313370ff-de16-4af5-8ffb-e0569236fd83" providerId="ADAL" clId="{39F14695-D7F8-415B-922F-5B470C1F73B8}" dt="2025-12-03T17:09:09.978" v="294" actId="1440"/>
          <ac:picMkLst>
            <pc:docMk/>
            <pc:sldMk cId="1440865556" sldId="1155"/>
            <ac:picMk id="8" creationId="{BEF70F2D-D06A-30FA-6B22-E8AAB89D2198}"/>
          </ac:picMkLst>
        </pc:picChg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664590818" sldId="3671"/>
        </pc:sldMkLst>
      </pc:sldChg>
      <pc:sldChg chg="modSp mod">
        <pc:chgData name="Tucker Colvin" userId="313370ff-de16-4af5-8ffb-e0569236fd83" providerId="ADAL" clId="{39F14695-D7F8-415B-922F-5B470C1F73B8}" dt="2025-12-03T19:32:10.077" v="638" actId="6549"/>
        <pc:sldMkLst>
          <pc:docMk/>
          <pc:sldMk cId="2176841488" sldId="3768"/>
        </pc:sldMkLst>
        <pc:spChg chg="mod">
          <ac:chgData name="Tucker Colvin" userId="313370ff-de16-4af5-8ffb-e0569236fd83" providerId="ADAL" clId="{39F14695-D7F8-415B-922F-5B470C1F73B8}" dt="2025-11-26T22:33:52.776" v="23" actId="20577"/>
          <ac:spMkLst>
            <pc:docMk/>
            <pc:sldMk cId="2176841488" sldId="3768"/>
            <ac:spMk id="7" creationId="{D4DC6CDD-FA6F-4BF0-A404-E63E780BC843}"/>
          </ac:spMkLst>
        </pc:spChg>
        <pc:spChg chg="mod">
          <ac:chgData name="Tucker Colvin" userId="313370ff-de16-4af5-8ffb-e0569236fd83" providerId="ADAL" clId="{39F14695-D7F8-415B-922F-5B470C1F73B8}" dt="2025-12-03T19:32:10.077" v="638" actId="6549"/>
          <ac:spMkLst>
            <pc:docMk/>
            <pc:sldMk cId="2176841488" sldId="3768"/>
            <ac:spMk id="8" creationId="{FEE649CA-BA44-4A8E-A530-BF530741562C}"/>
          </ac:spMkLst>
        </pc:spChg>
      </pc:sldChg>
      <pc:sldChg chg="add">
        <pc:chgData name="Tucker Colvin" userId="313370ff-de16-4af5-8ffb-e0569236fd83" providerId="ADAL" clId="{39F14695-D7F8-415B-922F-5B470C1F73B8}" dt="2025-11-26T22:31:58.244" v="6"/>
        <pc:sldMkLst>
          <pc:docMk/>
          <pc:sldMk cId="930697049" sldId="4188"/>
        </pc:sldMkLst>
      </pc:sldChg>
      <pc:sldChg chg="addSp delSp modSp add mod setBg modAnim delDesignElem">
        <pc:chgData name="Tucker Colvin" userId="313370ff-de16-4af5-8ffb-e0569236fd83" providerId="ADAL" clId="{39F14695-D7F8-415B-922F-5B470C1F73B8}" dt="2025-12-03T21:31:33.790" v="794" actId="20577"/>
        <pc:sldMkLst>
          <pc:docMk/>
          <pc:sldMk cId="1017508304" sldId="4189"/>
        </pc:sldMkLst>
        <pc:spChg chg="mod">
          <ac:chgData name="Tucker Colvin" userId="313370ff-de16-4af5-8ffb-e0569236fd83" providerId="ADAL" clId="{39F14695-D7F8-415B-922F-5B470C1F73B8}" dt="2025-12-03T19:31:42.355" v="635" actId="1076"/>
          <ac:spMkLst>
            <pc:docMk/>
            <pc:sldMk cId="1017508304" sldId="4189"/>
            <ac:spMk id="2" creationId="{738019B1-A1F9-254D-EC26-E99C32DC533A}"/>
          </ac:spMkLst>
        </pc:spChg>
        <pc:spChg chg="mod">
          <ac:chgData name="Tucker Colvin" userId="313370ff-de16-4af5-8ffb-e0569236fd83" providerId="ADAL" clId="{39F14695-D7F8-415B-922F-5B470C1F73B8}" dt="2025-12-03T21:31:33.790" v="794" actId="20577"/>
          <ac:spMkLst>
            <pc:docMk/>
            <pc:sldMk cId="1017508304" sldId="4189"/>
            <ac:spMk id="3" creationId="{C2CFD12F-6AD4-D77B-A853-C7FC7A224BC9}"/>
          </ac:spMkLst>
        </pc:spChg>
        <pc:spChg chg="mod">
          <ac:chgData name="Tucker Colvin" userId="313370ff-de16-4af5-8ffb-e0569236fd83" providerId="ADAL" clId="{39F14695-D7F8-415B-922F-5B470C1F73B8}" dt="2025-11-26T22:31:58.244" v="6"/>
          <ac:spMkLst>
            <pc:docMk/>
            <pc:sldMk cId="1017508304" sldId="4189"/>
            <ac:spMk id="4" creationId="{F72C9307-9AA2-91A4-599F-C241427ADE0D}"/>
          </ac:spMkLst>
        </pc:spChg>
        <pc:spChg chg="add mod">
          <ac:chgData name="Tucker Colvin" userId="313370ff-de16-4af5-8ffb-e0569236fd83" providerId="ADAL" clId="{39F14695-D7F8-415B-922F-5B470C1F73B8}" dt="2025-12-03T21:31:13.474" v="753" actId="1076"/>
          <ac:spMkLst>
            <pc:docMk/>
            <pc:sldMk cId="1017508304" sldId="4189"/>
            <ac:spMk id="5" creationId="{0C57CA56-E36C-DF21-E618-752345F06096}"/>
          </ac:spMkLst>
        </pc:spChg>
      </pc:sldChg>
      <pc:sldChg chg="modSp add mod modShow">
        <pc:chgData name="Tucker Colvin" userId="313370ff-de16-4af5-8ffb-e0569236fd83" providerId="ADAL" clId="{39F14695-D7F8-415B-922F-5B470C1F73B8}" dt="2025-12-03T19:28:40.055" v="612" actId="729"/>
        <pc:sldMkLst>
          <pc:docMk/>
          <pc:sldMk cId="2011121956" sldId="4190"/>
        </pc:sldMkLst>
        <pc:spChg chg="mod">
          <ac:chgData name="Tucker Colvin" userId="313370ff-de16-4af5-8ffb-e0569236fd83" providerId="ADAL" clId="{39F14695-D7F8-415B-922F-5B470C1F73B8}" dt="2025-11-26T22:31:58.244" v="6"/>
          <ac:spMkLst>
            <pc:docMk/>
            <pc:sldMk cId="2011121956" sldId="4190"/>
            <ac:spMk id="4" creationId="{2C05FC35-B416-D14C-516B-5D7B80682B14}"/>
          </ac:spMkLst>
        </pc:spChg>
      </pc:sldChg>
      <pc:sldChg chg="modSp mod">
        <pc:chgData name="Tucker Colvin" userId="313370ff-de16-4af5-8ffb-e0569236fd83" providerId="ADAL" clId="{39F14695-D7F8-415B-922F-5B470C1F73B8}" dt="2025-11-26T22:30:24.213" v="3" actId="207"/>
        <pc:sldMkLst>
          <pc:docMk/>
          <pc:sldMk cId="1673826065" sldId="4367"/>
        </pc:sldMkLst>
        <pc:graphicFrameChg chg="modGraphic">
          <ac:chgData name="Tucker Colvin" userId="313370ff-de16-4af5-8ffb-e0569236fd83" providerId="ADAL" clId="{39F14695-D7F8-415B-922F-5B470C1F73B8}" dt="2025-11-26T22:30:24.213" v="3" actId="207"/>
          <ac:graphicFrameMkLst>
            <pc:docMk/>
            <pc:sldMk cId="1673826065" sldId="4367"/>
            <ac:graphicFrameMk id="2" creationId="{51E7D615-FB05-913C-8245-AF967495385D}"/>
          </ac:graphicFrameMkLst>
        </pc:graphicFrameChg>
      </pc:sldChg>
      <pc:sldChg chg="modSp mod">
        <pc:chgData name="Tucker Colvin" userId="313370ff-de16-4af5-8ffb-e0569236fd83" providerId="ADAL" clId="{39F14695-D7F8-415B-922F-5B470C1F73B8}" dt="2025-12-03T23:00:37.883" v="876" actId="207"/>
        <pc:sldMkLst>
          <pc:docMk/>
          <pc:sldMk cId="708743806" sldId="4389"/>
        </pc:sldMkLst>
        <pc:graphicFrameChg chg="modGraphic">
          <ac:chgData name="Tucker Colvin" userId="313370ff-de16-4af5-8ffb-e0569236fd83" providerId="ADAL" clId="{39F14695-D7F8-415B-922F-5B470C1F73B8}" dt="2025-12-03T23:00:37.883" v="876" actId="207"/>
          <ac:graphicFrameMkLst>
            <pc:docMk/>
            <pc:sldMk cId="708743806" sldId="4389"/>
            <ac:graphicFrameMk id="2" creationId="{B669BE78-4A94-EB10-8FA8-C2F22FB5FA10}"/>
          </ac:graphicFrameMkLst>
        </pc:graphicFrameChg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3935453346" sldId="4417"/>
        </pc:sldMkLst>
      </pc:sldChg>
      <pc:sldChg chg="modSp mod ord modShow">
        <pc:chgData name="Tucker Colvin" userId="313370ff-de16-4af5-8ffb-e0569236fd83" providerId="ADAL" clId="{39F14695-D7F8-415B-922F-5B470C1F73B8}" dt="2025-12-02T20:41:34.842" v="102" actId="729"/>
        <pc:sldMkLst>
          <pc:docMk/>
          <pc:sldMk cId="1622451928" sldId="4461"/>
        </pc:sldMkLst>
        <pc:spChg chg="mod">
          <ac:chgData name="Tucker Colvin" userId="313370ff-de16-4af5-8ffb-e0569236fd83" providerId="ADAL" clId="{39F14695-D7F8-415B-922F-5B470C1F73B8}" dt="2025-11-26T22:32:45.020" v="15" actId="20577"/>
          <ac:spMkLst>
            <pc:docMk/>
            <pc:sldMk cId="1622451928" sldId="4461"/>
            <ac:spMk id="3" creationId="{6574BA46-2B1D-9E2B-6B14-B861E312DCC6}"/>
          </ac:spMkLst>
        </pc:spChg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3515344538" sldId="4462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3513906276" sldId="4465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1009154884" sldId="4466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3747307163" sldId="4467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2350424509" sldId="4469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2276647433" sldId="4470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2336308524" sldId="4471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1053053605" sldId="4472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4004053954" sldId="4473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2555562299" sldId="4474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2635414645" sldId="4476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2398385634" sldId="4477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1857159030" sldId="4478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2400279198" sldId="4479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2439278655" sldId="4480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4294295661" sldId="4481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2350566700" sldId="4483"/>
        </pc:sldMkLst>
      </pc:sldChg>
      <pc:sldChg chg="del">
        <pc:chgData name="Tucker Colvin" userId="313370ff-de16-4af5-8ffb-e0569236fd83" providerId="ADAL" clId="{39F14695-D7F8-415B-922F-5B470C1F73B8}" dt="2025-11-26T22:32:26.093" v="9" actId="47"/>
        <pc:sldMkLst>
          <pc:docMk/>
          <pc:sldMk cId="3524490158" sldId="4484"/>
        </pc:sldMkLst>
      </pc:sldChg>
      <pc:sldChg chg="modSp add">
        <pc:chgData name="Tucker Colvin" userId="313370ff-de16-4af5-8ffb-e0569236fd83" providerId="ADAL" clId="{39F14695-D7F8-415B-922F-5B470C1F73B8}" dt="2025-11-26T22:31:58.244" v="6"/>
        <pc:sldMkLst>
          <pc:docMk/>
          <pc:sldMk cId="211338299" sldId="4485"/>
        </pc:sldMkLst>
        <pc:spChg chg="mod">
          <ac:chgData name="Tucker Colvin" userId="313370ff-de16-4af5-8ffb-e0569236fd83" providerId="ADAL" clId="{39F14695-D7F8-415B-922F-5B470C1F73B8}" dt="2025-11-26T22:31:58.244" v="6"/>
          <ac:spMkLst>
            <pc:docMk/>
            <pc:sldMk cId="211338299" sldId="4485"/>
            <ac:spMk id="3" creationId="{9CDE8BAC-9A9F-C047-59C5-1007A47FC6A2}"/>
          </ac:spMkLst>
        </pc:spChg>
      </pc:sldChg>
      <pc:sldChg chg="modSp add mod">
        <pc:chgData name="Tucker Colvin" userId="313370ff-de16-4af5-8ffb-e0569236fd83" providerId="ADAL" clId="{39F14695-D7F8-415B-922F-5B470C1F73B8}" dt="2025-12-03T19:43:42.796" v="667" actId="1076"/>
        <pc:sldMkLst>
          <pc:docMk/>
          <pc:sldMk cId="2700540615" sldId="4486"/>
        </pc:sldMkLst>
        <pc:spChg chg="mod">
          <ac:chgData name="Tucker Colvin" userId="313370ff-de16-4af5-8ffb-e0569236fd83" providerId="ADAL" clId="{39F14695-D7F8-415B-922F-5B470C1F73B8}" dt="2025-11-26T22:31:58.244" v="6"/>
          <ac:spMkLst>
            <pc:docMk/>
            <pc:sldMk cId="2700540615" sldId="4486"/>
            <ac:spMk id="3" creationId="{3DF613E1-E026-1E94-E5FC-2C47C3E34B65}"/>
          </ac:spMkLst>
        </pc:spChg>
        <pc:picChg chg="mod">
          <ac:chgData name="Tucker Colvin" userId="313370ff-de16-4af5-8ffb-e0569236fd83" providerId="ADAL" clId="{39F14695-D7F8-415B-922F-5B470C1F73B8}" dt="2025-12-03T19:43:42.796" v="667" actId="1076"/>
          <ac:picMkLst>
            <pc:docMk/>
            <pc:sldMk cId="2700540615" sldId="4486"/>
            <ac:picMk id="24" creationId="{A1479ACA-A61B-76C1-0EE5-005639FAA0DB}"/>
          </ac:picMkLst>
        </pc:picChg>
      </pc:sldChg>
      <pc:sldChg chg="addSp modSp add mod ord">
        <pc:chgData name="Tucker Colvin" userId="313370ff-de16-4af5-8ffb-e0569236fd83" providerId="ADAL" clId="{39F14695-D7F8-415B-922F-5B470C1F73B8}" dt="2025-12-03T18:15:32.527" v="603" actId="1076"/>
        <pc:sldMkLst>
          <pc:docMk/>
          <pc:sldMk cId="3479744553" sldId="4487"/>
        </pc:sldMkLst>
        <pc:spChg chg="mod">
          <ac:chgData name="Tucker Colvin" userId="313370ff-de16-4af5-8ffb-e0569236fd83" providerId="ADAL" clId="{39F14695-D7F8-415B-922F-5B470C1F73B8}" dt="2025-12-03T18:15:32.527" v="603" actId="1076"/>
          <ac:spMkLst>
            <pc:docMk/>
            <pc:sldMk cId="3479744553" sldId="4487"/>
            <ac:spMk id="2" creationId="{CD563E68-FE39-5DA3-0D8D-A11996F7D32E}"/>
          </ac:spMkLst>
        </pc:spChg>
        <pc:spChg chg="mod">
          <ac:chgData name="Tucker Colvin" userId="313370ff-de16-4af5-8ffb-e0569236fd83" providerId="ADAL" clId="{39F14695-D7F8-415B-922F-5B470C1F73B8}" dt="2025-12-01T19:38:56.614" v="74" actId="1076"/>
          <ac:spMkLst>
            <pc:docMk/>
            <pc:sldMk cId="3479744553" sldId="4487"/>
            <ac:spMk id="3" creationId="{59CA54B1-3CBA-2CA8-C906-B4C30E8E2A92}"/>
          </ac:spMkLst>
        </pc:spChg>
        <pc:spChg chg="mod">
          <ac:chgData name="Tucker Colvin" userId="313370ff-de16-4af5-8ffb-e0569236fd83" providerId="ADAL" clId="{39F14695-D7F8-415B-922F-5B470C1F73B8}" dt="2025-11-26T22:31:58.244" v="6"/>
          <ac:spMkLst>
            <pc:docMk/>
            <pc:sldMk cId="3479744553" sldId="4487"/>
            <ac:spMk id="4" creationId="{B0F3A1E3-46E6-E413-16D3-246B0C16B96E}"/>
          </ac:spMkLst>
        </pc:spChg>
        <pc:spChg chg="mod">
          <ac:chgData name="Tucker Colvin" userId="313370ff-de16-4af5-8ffb-e0569236fd83" providerId="ADAL" clId="{39F14695-D7F8-415B-922F-5B470C1F73B8}" dt="2025-12-01T19:39:15.343" v="80" actId="1076"/>
          <ac:spMkLst>
            <pc:docMk/>
            <pc:sldMk cId="3479744553" sldId="4487"/>
            <ac:spMk id="5" creationId="{A687D0F3-8809-B705-EA74-7D1648B7BB2D}"/>
          </ac:spMkLst>
        </pc:spChg>
        <pc:spChg chg="add mod">
          <ac:chgData name="Tucker Colvin" userId="313370ff-de16-4af5-8ffb-e0569236fd83" providerId="ADAL" clId="{39F14695-D7F8-415B-922F-5B470C1F73B8}" dt="2025-12-01T19:39:37.543" v="90" actId="1076"/>
          <ac:spMkLst>
            <pc:docMk/>
            <pc:sldMk cId="3479744553" sldId="4487"/>
            <ac:spMk id="7" creationId="{7D6A6490-0E33-BA63-F48C-56BACAFD4729}"/>
          </ac:spMkLst>
        </pc:spChg>
        <pc:picChg chg="mod">
          <ac:chgData name="Tucker Colvin" userId="313370ff-de16-4af5-8ffb-e0569236fd83" providerId="ADAL" clId="{39F14695-D7F8-415B-922F-5B470C1F73B8}" dt="2025-12-01T19:38:54.824" v="73" actId="1076"/>
          <ac:picMkLst>
            <pc:docMk/>
            <pc:sldMk cId="3479744553" sldId="4487"/>
            <ac:picMk id="8" creationId="{8BB6B230-1871-77BF-BCBB-9B0269188EA9}"/>
          </ac:picMkLst>
        </pc:picChg>
        <pc:picChg chg="mod">
          <ac:chgData name="Tucker Colvin" userId="313370ff-de16-4af5-8ffb-e0569236fd83" providerId="ADAL" clId="{39F14695-D7F8-415B-922F-5B470C1F73B8}" dt="2025-12-01T19:39:18.599" v="81" actId="1076"/>
          <ac:picMkLst>
            <pc:docMk/>
            <pc:sldMk cId="3479744553" sldId="4487"/>
            <ac:picMk id="10" creationId="{426434C3-4145-70E9-0FF7-1C442FCDF4E5}"/>
          </ac:picMkLst>
        </pc:picChg>
      </pc:sldChg>
      <pc:sldChg chg="modSp add mod">
        <pc:chgData name="Tucker Colvin" userId="313370ff-de16-4af5-8ffb-e0569236fd83" providerId="ADAL" clId="{39F14695-D7F8-415B-922F-5B470C1F73B8}" dt="2025-12-01T16:01:18.398" v="38" actId="207"/>
        <pc:sldMkLst>
          <pc:docMk/>
          <pc:sldMk cId="1623192483" sldId="4488"/>
        </pc:sldMkLst>
        <pc:spChg chg="mod">
          <ac:chgData name="Tucker Colvin" userId="313370ff-de16-4af5-8ffb-e0569236fd83" providerId="ADAL" clId="{39F14695-D7F8-415B-922F-5B470C1F73B8}" dt="2025-12-01T15:57:25.487" v="26" actId="20577"/>
          <ac:spMkLst>
            <pc:docMk/>
            <pc:sldMk cId="1623192483" sldId="4488"/>
            <ac:spMk id="4" creationId="{EBF53E9E-76D3-E19B-0D91-D816D4944BE8}"/>
          </ac:spMkLst>
        </pc:spChg>
        <pc:graphicFrameChg chg="mod modGraphic">
          <ac:chgData name="Tucker Colvin" userId="313370ff-de16-4af5-8ffb-e0569236fd83" providerId="ADAL" clId="{39F14695-D7F8-415B-922F-5B470C1F73B8}" dt="2025-12-01T16:01:18.398" v="38" actId="207"/>
          <ac:graphicFrameMkLst>
            <pc:docMk/>
            <pc:sldMk cId="1623192483" sldId="4488"/>
            <ac:graphicFrameMk id="2" creationId="{F9388618-1953-8502-85F3-B76D6CF3EB8A}"/>
          </ac:graphicFrameMkLst>
        </pc:graphicFrameChg>
      </pc:sldChg>
      <pc:sldChg chg="addSp delSp modSp add mod ord modAnim">
        <pc:chgData name="Tucker Colvin" userId="313370ff-de16-4af5-8ffb-e0569236fd83" providerId="ADAL" clId="{39F14695-D7F8-415B-922F-5B470C1F73B8}" dt="2025-12-03T19:36:41.919" v="643"/>
        <pc:sldMkLst>
          <pc:docMk/>
          <pc:sldMk cId="1645824950" sldId="4489"/>
        </pc:sldMkLst>
        <pc:spChg chg="add del">
          <ac:chgData name="Tucker Colvin" userId="313370ff-de16-4af5-8ffb-e0569236fd83" providerId="ADAL" clId="{39F14695-D7F8-415B-922F-5B470C1F73B8}" dt="2025-12-03T19:29:49.922" v="614" actId="11529"/>
          <ac:spMkLst>
            <pc:docMk/>
            <pc:sldMk cId="1645824950" sldId="4489"/>
            <ac:spMk id="3" creationId="{27EF6556-7317-292E-5BC9-66038F65A51A}"/>
          </ac:spMkLst>
        </pc:spChg>
        <pc:spChg chg="add mod">
          <ac:chgData name="Tucker Colvin" userId="313370ff-de16-4af5-8ffb-e0569236fd83" providerId="ADAL" clId="{39F14695-D7F8-415B-922F-5B470C1F73B8}" dt="2025-12-03T19:30:10.096" v="618" actId="1582"/>
          <ac:spMkLst>
            <pc:docMk/>
            <pc:sldMk cId="1645824950" sldId="4489"/>
            <ac:spMk id="6" creationId="{9705DD29-44E7-2F0C-BB37-24AABFC26BD1}"/>
          </ac:spMkLst>
        </pc:spChg>
      </pc:sldChg>
      <pc:sldChg chg="modSp add mod">
        <pc:chgData name="Tucker Colvin" userId="313370ff-de16-4af5-8ffb-e0569236fd83" providerId="ADAL" clId="{39F14695-D7F8-415B-922F-5B470C1F73B8}" dt="2025-12-03T18:06:53.208" v="423" actId="20578"/>
        <pc:sldMkLst>
          <pc:docMk/>
          <pc:sldMk cId="2560122652" sldId="4490"/>
        </pc:sldMkLst>
        <pc:spChg chg="mod">
          <ac:chgData name="Tucker Colvin" userId="313370ff-de16-4af5-8ffb-e0569236fd83" providerId="ADAL" clId="{39F14695-D7F8-415B-922F-5B470C1F73B8}" dt="2025-12-03T18:04:58.875" v="412" actId="404"/>
          <ac:spMkLst>
            <pc:docMk/>
            <pc:sldMk cId="2560122652" sldId="4490"/>
            <ac:spMk id="2" creationId="{15033C89-7A6E-FC24-2A21-6A455246EF98}"/>
          </ac:spMkLst>
        </pc:spChg>
        <pc:spChg chg="mod">
          <ac:chgData name="Tucker Colvin" userId="313370ff-de16-4af5-8ffb-e0569236fd83" providerId="ADAL" clId="{39F14695-D7F8-415B-922F-5B470C1F73B8}" dt="2025-12-03T18:06:53.208" v="423" actId="20578"/>
          <ac:spMkLst>
            <pc:docMk/>
            <pc:sldMk cId="2560122652" sldId="4490"/>
            <ac:spMk id="7" creationId="{4D1C7C05-EAAA-5A0B-D495-BDDD6CB4047F}"/>
          </ac:spMkLst>
        </pc:spChg>
      </pc:sldChg>
      <pc:sldChg chg="add">
        <pc:chgData name="Tucker Colvin" userId="313370ff-de16-4af5-8ffb-e0569236fd83" providerId="ADAL" clId="{39F14695-D7F8-415B-922F-5B470C1F73B8}" dt="2025-12-03T19:36:25.682" v="639" actId="2890"/>
        <pc:sldMkLst>
          <pc:docMk/>
          <pc:sldMk cId="2377193411" sldId="4491"/>
        </pc:sldMkLst>
      </pc:sldChg>
      <pc:sldMasterChg chg="del delSldLayout">
        <pc:chgData name="Tucker Colvin" userId="313370ff-de16-4af5-8ffb-e0569236fd83" providerId="ADAL" clId="{39F14695-D7F8-415B-922F-5B470C1F73B8}" dt="2025-11-26T22:32:26.093" v="9" actId="47"/>
        <pc:sldMasterMkLst>
          <pc:docMk/>
          <pc:sldMasterMk cId="2457935038" sldId="2147483648"/>
        </pc:sldMasterMkLst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2457935038" sldId="2147483648"/>
            <pc:sldLayoutMk cId="1464423259" sldId="2147483649"/>
          </pc:sldLayoutMkLst>
        </pc:sldLayoutChg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2457935038" sldId="2147483648"/>
            <pc:sldLayoutMk cId="1799915322" sldId="2147483650"/>
          </pc:sldLayoutMkLst>
        </pc:sldLayoutChg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2457935038" sldId="2147483648"/>
            <pc:sldLayoutMk cId="1001766910" sldId="2147483651"/>
          </pc:sldLayoutMkLst>
        </pc:sldLayoutChg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2457935038" sldId="2147483648"/>
            <pc:sldLayoutMk cId="1617236294" sldId="2147483652"/>
          </pc:sldLayoutMkLst>
        </pc:sldLayoutChg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2457935038" sldId="2147483648"/>
            <pc:sldLayoutMk cId="4080533203" sldId="2147483653"/>
          </pc:sldLayoutMkLst>
        </pc:sldLayoutChg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2457935038" sldId="2147483648"/>
            <pc:sldLayoutMk cId="2885571273" sldId="2147483654"/>
          </pc:sldLayoutMkLst>
        </pc:sldLayoutChg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2457935038" sldId="2147483648"/>
            <pc:sldLayoutMk cId="1618398565" sldId="2147483655"/>
          </pc:sldLayoutMkLst>
        </pc:sldLayoutChg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2457935038" sldId="2147483648"/>
            <pc:sldLayoutMk cId="1824521734" sldId="2147483656"/>
          </pc:sldLayoutMkLst>
        </pc:sldLayoutChg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2457935038" sldId="2147483648"/>
            <pc:sldLayoutMk cId="2808258423" sldId="2147483657"/>
          </pc:sldLayoutMkLst>
        </pc:sldLayoutChg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2457935038" sldId="2147483648"/>
            <pc:sldLayoutMk cId="1835069645" sldId="2147483658"/>
          </pc:sldLayoutMkLst>
        </pc:sldLayoutChg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2457935038" sldId="2147483648"/>
            <pc:sldLayoutMk cId="4076967207" sldId="2147483659"/>
          </pc:sldLayoutMkLst>
        </pc:sldLayoutChg>
      </pc:sldMasterChg>
      <pc:sldMasterChg chg="del delSldLayout">
        <pc:chgData name="Tucker Colvin" userId="313370ff-de16-4af5-8ffb-e0569236fd83" providerId="ADAL" clId="{39F14695-D7F8-415B-922F-5B470C1F73B8}" dt="2025-11-26T22:32:26.093" v="9" actId="47"/>
        <pc:sldMasterMkLst>
          <pc:docMk/>
          <pc:sldMasterMk cId="3462168390" sldId="2147483746"/>
        </pc:sldMasterMkLst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3462168390" sldId="2147483746"/>
            <pc:sldLayoutMk cId="1895783268" sldId="2147483747"/>
          </pc:sldLayoutMkLst>
        </pc:sldLayoutChg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3462168390" sldId="2147483746"/>
            <pc:sldLayoutMk cId="1553122747" sldId="2147483748"/>
          </pc:sldLayoutMkLst>
        </pc:sldLayoutChg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3462168390" sldId="2147483746"/>
            <pc:sldLayoutMk cId="231405580" sldId="2147483749"/>
          </pc:sldLayoutMkLst>
        </pc:sldLayoutChg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3462168390" sldId="2147483746"/>
            <pc:sldLayoutMk cId="2251052416" sldId="2147483750"/>
          </pc:sldLayoutMkLst>
        </pc:sldLayoutChg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3462168390" sldId="2147483746"/>
            <pc:sldLayoutMk cId="656808343" sldId="2147483751"/>
          </pc:sldLayoutMkLst>
        </pc:sldLayoutChg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3462168390" sldId="2147483746"/>
            <pc:sldLayoutMk cId="1799087578" sldId="2147483752"/>
          </pc:sldLayoutMkLst>
        </pc:sldLayoutChg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3462168390" sldId="2147483746"/>
            <pc:sldLayoutMk cId="2320567897" sldId="2147483753"/>
          </pc:sldLayoutMkLst>
        </pc:sldLayoutChg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3462168390" sldId="2147483746"/>
            <pc:sldLayoutMk cId="2962236477" sldId="2147483754"/>
          </pc:sldLayoutMkLst>
        </pc:sldLayoutChg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3462168390" sldId="2147483746"/>
            <pc:sldLayoutMk cId="4132951697" sldId="2147483755"/>
          </pc:sldLayoutMkLst>
        </pc:sldLayoutChg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3462168390" sldId="2147483746"/>
            <pc:sldLayoutMk cId="3833054232" sldId="2147483756"/>
          </pc:sldLayoutMkLst>
        </pc:sldLayoutChg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3462168390" sldId="2147483746"/>
            <pc:sldLayoutMk cId="484448314" sldId="2147483757"/>
          </pc:sldLayoutMkLst>
        </pc:sldLayoutChg>
      </pc:sldMasterChg>
      <pc:sldMasterChg chg="del delSldLayout">
        <pc:chgData name="Tucker Colvin" userId="313370ff-de16-4af5-8ffb-e0569236fd83" providerId="ADAL" clId="{39F14695-D7F8-415B-922F-5B470C1F73B8}" dt="2025-11-26T22:32:26.093" v="9" actId="47"/>
        <pc:sldMasterMkLst>
          <pc:docMk/>
          <pc:sldMasterMk cId="3916333533" sldId="2147483758"/>
        </pc:sldMasterMkLst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3916333533" sldId="2147483758"/>
            <pc:sldLayoutMk cId="660323585" sldId="2147483759"/>
          </pc:sldLayoutMkLst>
        </pc:sldLayoutChg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3916333533" sldId="2147483758"/>
            <pc:sldLayoutMk cId="773699932" sldId="2147483760"/>
          </pc:sldLayoutMkLst>
        </pc:sldLayoutChg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3916333533" sldId="2147483758"/>
            <pc:sldLayoutMk cId="1559840697" sldId="2147483761"/>
          </pc:sldLayoutMkLst>
        </pc:sldLayoutChg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3916333533" sldId="2147483758"/>
            <pc:sldLayoutMk cId="2443326074" sldId="2147483762"/>
          </pc:sldLayoutMkLst>
        </pc:sldLayoutChg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3916333533" sldId="2147483758"/>
            <pc:sldLayoutMk cId="3946751174" sldId="2147483763"/>
          </pc:sldLayoutMkLst>
        </pc:sldLayoutChg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3916333533" sldId="2147483758"/>
            <pc:sldLayoutMk cId="2861353864" sldId="2147483764"/>
          </pc:sldLayoutMkLst>
        </pc:sldLayoutChg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3916333533" sldId="2147483758"/>
            <pc:sldLayoutMk cId="3487458189" sldId="2147483765"/>
          </pc:sldLayoutMkLst>
        </pc:sldLayoutChg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3916333533" sldId="2147483758"/>
            <pc:sldLayoutMk cId="440151753" sldId="2147483766"/>
          </pc:sldLayoutMkLst>
        </pc:sldLayoutChg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3916333533" sldId="2147483758"/>
            <pc:sldLayoutMk cId="613246312" sldId="2147483767"/>
          </pc:sldLayoutMkLst>
        </pc:sldLayoutChg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3916333533" sldId="2147483758"/>
            <pc:sldLayoutMk cId="3165244396" sldId="2147483768"/>
          </pc:sldLayoutMkLst>
        </pc:sldLayoutChg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3916333533" sldId="2147483758"/>
            <pc:sldLayoutMk cId="2389886933" sldId="2147483769"/>
          </pc:sldLayoutMkLst>
        </pc:sldLayoutChg>
      </pc:sldMasterChg>
      <pc:sldMasterChg chg="del delSldLayout">
        <pc:chgData name="Tucker Colvin" userId="313370ff-de16-4af5-8ffb-e0569236fd83" providerId="ADAL" clId="{39F14695-D7F8-415B-922F-5B470C1F73B8}" dt="2025-11-26T22:32:26.093" v="9" actId="47"/>
        <pc:sldMasterMkLst>
          <pc:docMk/>
          <pc:sldMasterMk cId="3877449830" sldId="2147483770"/>
        </pc:sldMasterMkLst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3877449830" sldId="2147483770"/>
            <pc:sldLayoutMk cId="474240412" sldId="2147483771"/>
          </pc:sldLayoutMkLst>
        </pc:sldLayoutChg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3877449830" sldId="2147483770"/>
            <pc:sldLayoutMk cId="2797554593" sldId="2147483772"/>
          </pc:sldLayoutMkLst>
        </pc:sldLayoutChg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3877449830" sldId="2147483770"/>
            <pc:sldLayoutMk cId="2127230564" sldId="2147483773"/>
          </pc:sldLayoutMkLst>
        </pc:sldLayoutChg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3877449830" sldId="2147483770"/>
            <pc:sldLayoutMk cId="2408670957" sldId="2147483774"/>
          </pc:sldLayoutMkLst>
        </pc:sldLayoutChg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3877449830" sldId="2147483770"/>
            <pc:sldLayoutMk cId="383575392" sldId="2147483775"/>
          </pc:sldLayoutMkLst>
        </pc:sldLayoutChg>
      </pc:sldMasterChg>
      <pc:sldMasterChg chg="del delSldLayout">
        <pc:chgData name="Tucker Colvin" userId="313370ff-de16-4af5-8ffb-e0569236fd83" providerId="ADAL" clId="{39F14695-D7F8-415B-922F-5B470C1F73B8}" dt="2025-11-26T22:32:26.093" v="9" actId="47"/>
        <pc:sldMasterMkLst>
          <pc:docMk/>
          <pc:sldMasterMk cId="3215933781" sldId="2147483776"/>
        </pc:sldMasterMkLst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3215933781" sldId="2147483776"/>
            <pc:sldLayoutMk cId="1807299718" sldId="2147483777"/>
          </pc:sldLayoutMkLst>
        </pc:sldLayoutChg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3215933781" sldId="2147483776"/>
            <pc:sldLayoutMk cId="2264654993" sldId="2147483778"/>
          </pc:sldLayoutMkLst>
        </pc:sldLayoutChg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3215933781" sldId="2147483776"/>
            <pc:sldLayoutMk cId="1461693150" sldId="2147483779"/>
          </pc:sldLayoutMkLst>
        </pc:sldLayoutChg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3215933781" sldId="2147483776"/>
            <pc:sldLayoutMk cId="3247285972" sldId="2147483780"/>
          </pc:sldLayoutMkLst>
        </pc:sldLayoutChg>
        <pc:sldLayoutChg chg="del">
          <pc:chgData name="Tucker Colvin" userId="313370ff-de16-4af5-8ffb-e0569236fd83" providerId="ADAL" clId="{39F14695-D7F8-415B-922F-5B470C1F73B8}" dt="2025-11-26T22:32:26.093" v="9" actId="47"/>
          <pc:sldLayoutMkLst>
            <pc:docMk/>
            <pc:sldMasterMk cId="3215933781" sldId="2147483776"/>
            <pc:sldLayoutMk cId="504787350" sldId="2147483781"/>
          </pc:sldLayoutMkLst>
        </pc:sldLayoutChg>
      </pc:sldMasterChg>
    </pc:docChg>
  </pc:docChgLst>
</pc:chgInfo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12" Type="http://schemas.openxmlformats.org/officeDocument/2006/relationships/image" Target="../media/image36.jpeg"/><Relationship Id="rId2" Type="http://schemas.openxmlformats.org/officeDocument/2006/relationships/image" Target="../media/image26.jpeg"/><Relationship Id="rId1" Type="http://schemas.openxmlformats.org/officeDocument/2006/relationships/image" Target="../media/image25.png"/><Relationship Id="rId6" Type="http://schemas.openxmlformats.org/officeDocument/2006/relationships/image" Target="../media/image30.jpeg"/><Relationship Id="rId11" Type="http://schemas.openxmlformats.org/officeDocument/2006/relationships/image" Target="../media/image35.jp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12" Type="http://schemas.openxmlformats.org/officeDocument/2006/relationships/image" Target="../media/image36.jpeg"/><Relationship Id="rId2" Type="http://schemas.openxmlformats.org/officeDocument/2006/relationships/image" Target="../media/image26.jpeg"/><Relationship Id="rId1" Type="http://schemas.openxmlformats.org/officeDocument/2006/relationships/image" Target="../media/image25.png"/><Relationship Id="rId6" Type="http://schemas.openxmlformats.org/officeDocument/2006/relationships/image" Target="../media/image30.jpeg"/><Relationship Id="rId11" Type="http://schemas.openxmlformats.org/officeDocument/2006/relationships/image" Target="../media/image35.jp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12" Type="http://schemas.openxmlformats.org/officeDocument/2006/relationships/image" Target="../media/image35.jpg"/><Relationship Id="rId2" Type="http://schemas.openxmlformats.org/officeDocument/2006/relationships/image" Target="../media/image36.jpeg"/><Relationship Id="rId1" Type="http://schemas.openxmlformats.org/officeDocument/2006/relationships/image" Target="../media/image25.png"/><Relationship Id="rId6" Type="http://schemas.openxmlformats.org/officeDocument/2006/relationships/image" Target="../media/image29.jpeg"/><Relationship Id="rId11" Type="http://schemas.openxmlformats.org/officeDocument/2006/relationships/image" Target="../media/image34.jpeg"/><Relationship Id="rId5" Type="http://schemas.openxmlformats.org/officeDocument/2006/relationships/image" Target="../media/image28.jpeg"/><Relationship Id="rId10" Type="http://schemas.openxmlformats.org/officeDocument/2006/relationships/image" Target="../media/image33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12" Type="http://schemas.openxmlformats.org/officeDocument/2006/relationships/image" Target="../media/image35.jpg"/><Relationship Id="rId2" Type="http://schemas.openxmlformats.org/officeDocument/2006/relationships/image" Target="../media/image36.jpeg"/><Relationship Id="rId1" Type="http://schemas.openxmlformats.org/officeDocument/2006/relationships/image" Target="../media/image25.png"/><Relationship Id="rId6" Type="http://schemas.openxmlformats.org/officeDocument/2006/relationships/image" Target="../media/image29.jpeg"/><Relationship Id="rId11" Type="http://schemas.openxmlformats.org/officeDocument/2006/relationships/image" Target="../media/image34.jpeg"/><Relationship Id="rId5" Type="http://schemas.openxmlformats.org/officeDocument/2006/relationships/image" Target="../media/image28.jpeg"/><Relationship Id="rId10" Type="http://schemas.openxmlformats.org/officeDocument/2006/relationships/image" Target="../media/image33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F0D5C8-FFB2-447A-B1C0-9F6779AB00C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437681A-A5E7-410A-B869-B3BB9106B6EF}">
      <dgm:prSet/>
      <dgm:spPr/>
      <dgm:t>
        <a:bodyPr/>
        <a:lstStyle/>
        <a:p>
          <a:r>
            <a:rPr lang="en-US"/>
            <a:t>1 log removal = 90%</a:t>
          </a:r>
        </a:p>
      </dgm:t>
    </dgm:pt>
    <dgm:pt modelId="{957F97E6-604A-451B-AACA-B5459F260AA7}" type="parTrans" cxnId="{A2362513-BBBE-43A8-81D4-42C01BF5D9B9}">
      <dgm:prSet/>
      <dgm:spPr/>
      <dgm:t>
        <a:bodyPr/>
        <a:lstStyle/>
        <a:p>
          <a:endParaRPr lang="en-US"/>
        </a:p>
      </dgm:t>
    </dgm:pt>
    <dgm:pt modelId="{B267F234-DB08-4A78-8BFF-0A3EF726A0DE}" type="sibTrans" cxnId="{A2362513-BBBE-43A8-81D4-42C01BF5D9B9}">
      <dgm:prSet/>
      <dgm:spPr/>
      <dgm:t>
        <a:bodyPr/>
        <a:lstStyle/>
        <a:p>
          <a:endParaRPr lang="en-US"/>
        </a:p>
      </dgm:t>
    </dgm:pt>
    <dgm:pt modelId="{E6D05F15-4F08-4F1C-ACBA-FFA88412FD87}">
      <dgm:prSet/>
      <dgm:spPr/>
      <dgm:t>
        <a:bodyPr/>
        <a:lstStyle/>
        <a:p>
          <a:r>
            <a:rPr lang="en-US"/>
            <a:t>2 log removal = 99%</a:t>
          </a:r>
        </a:p>
      </dgm:t>
    </dgm:pt>
    <dgm:pt modelId="{7A521C43-6F0F-4882-BBD0-84094006F75D}" type="parTrans" cxnId="{00EAA179-F4DD-48B5-B016-09B50181303A}">
      <dgm:prSet/>
      <dgm:spPr/>
      <dgm:t>
        <a:bodyPr/>
        <a:lstStyle/>
        <a:p>
          <a:endParaRPr lang="en-US"/>
        </a:p>
      </dgm:t>
    </dgm:pt>
    <dgm:pt modelId="{5399B947-907A-4A81-B132-9003709FAD6A}" type="sibTrans" cxnId="{00EAA179-F4DD-48B5-B016-09B50181303A}">
      <dgm:prSet/>
      <dgm:spPr/>
      <dgm:t>
        <a:bodyPr/>
        <a:lstStyle/>
        <a:p>
          <a:endParaRPr lang="en-US"/>
        </a:p>
      </dgm:t>
    </dgm:pt>
    <dgm:pt modelId="{4FF97E9E-E6B3-404E-878B-BF0192C95CBC}">
      <dgm:prSet/>
      <dgm:spPr/>
      <dgm:t>
        <a:bodyPr/>
        <a:lstStyle/>
        <a:p>
          <a:r>
            <a:rPr lang="en-US"/>
            <a:t>3 log removal = 99.9%</a:t>
          </a:r>
        </a:p>
      </dgm:t>
    </dgm:pt>
    <dgm:pt modelId="{AAF693E2-24FA-453D-82B7-817B8166642B}" type="parTrans" cxnId="{6320B244-5760-47C2-8FC0-E92CAEA520F4}">
      <dgm:prSet/>
      <dgm:spPr/>
      <dgm:t>
        <a:bodyPr/>
        <a:lstStyle/>
        <a:p>
          <a:endParaRPr lang="en-US"/>
        </a:p>
      </dgm:t>
    </dgm:pt>
    <dgm:pt modelId="{0F870147-1DD7-4C47-9168-9BC715DFA338}" type="sibTrans" cxnId="{6320B244-5760-47C2-8FC0-E92CAEA520F4}">
      <dgm:prSet/>
      <dgm:spPr/>
      <dgm:t>
        <a:bodyPr/>
        <a:lstStyle/>
        <a:p>
          <a:endParaRPr lang="en-US"/>
        </a:p>
      </dgm:t>
    </dgm:pt>
    <dgm:pt modelId="{28D6AE0A-F434-4C9C-B652-30ED6D158D46}">
      <dgm:prSet/>
      <dgm:spPr/>
      <dgm:t>
        <a:bodyPr/>
        <a:lstStyle/>
        <a:p>
          <a:r>
            <a:rPr lang="en-US"/>
            <a:t>4 log removal = 99.99%</a:t>
          </a:r>
        </a:p>
      </dgm:t>
    </dgm:pt>
    <dgm:pt modelId="{6857DE35-56A8-47DB-870C-B877A8FABE0E}" type="parTrans" cxnId="{B8CF703E-413D-425B-867F-F3E814F1177A}">
      <dgm:prSet/>
      <dgm:spPr/>
      <dgm:t>
        <a:bodyPr/>
        <a:lstStyle/>
        <a:p>
          <a:endParaRPr lang="en-US"/>
        </a:p>
      </dgm:t>
    </dgm:pt>
    <dgm:pt modelId="{1EE9D0AA-39E3-4A4E-BEED-F96EC1002F5A}" type="sibTrans" cxnId="{B8CF703E-413D-425B-867F-F3E814F1177A}">
      <dgm:prSet/>
      <dgm:spPr/>
      <dgm:t>
        <a:bodyPr/>
        <a:lstStyle/>
        <a:p>
          <a:endParaRPr lang="en-US"/>
        </a:p>
      </dgm:t>
    </dgm:pt>
    <dgm:pt modelId="{F1546CFC-1C10-4E32-94B8-3C1D5CF63E78}">
      <dgm:prSet/>
      <dgm:spPr/>
      <dgm:t>
        <a:bodyPr/>
        <a:lstStyle/>
        <a:p>
          <a:r>
            <a:rPr lang="en-US"/>
            <a:t>Etc.</a:t>
          </a:r>
        </a:p>
      </dgm:t>
    </dgm:pt>
    <dgm:pt modelId="{E70CB2CB-0622-4F86-8E0E-CC7A15B869CC}" type="parTrans" cxnId="{D1FE58EE-968C-494E-9E5F-6EB7150B2615}">
      <dgm:prSet/>
      <dgm:spPr/>
      <dgm:t>
        <a:bodyPr/>
        <a:lstStyle/>
        <a:p>
          <a:endParaRPr lang="en-US"/>
        </a:p>
      </dgm:t>
    </dgm:pt>
    <dgm:pt modelId="{BCFCEF8B-88C9-45FF-9859-E7AD252F942B}" type="sibTrans" cxnId="{D1FE58EE-968C-494E-9E5F-6EB7150B2615}">
      <dgm:prSet/>
      <dgm:spPr/>
      <dgm:t>
        <a:bodyPr/>
        <a:lstStyle/>
        <a:p>
          <a:endParaRPr lang="en-US"/>
        </a:p>
      </dgm:t>
    </dgm:pt>
    <dgm:pt modelId="{63BAB520-B7DF-4230-AEC3-91BF41140DAA}" type="pres">
      <dgm:prSet presAssocID="{05F0D5C8-FFB2-447A-B1C0-9F6779AB00CE}" presName="vert0" presStyleCnt="0">
        <dgm:presLayoutVars>
          <dgm:dir/>
          <dgm:animOne val="branch"/>
          <dgm:animLvl val="lvl"/>
        </dgm:presLayoutVars>
      </dgm:prSet>
      <dgm:spPr/>
    </dgm:pt>
    <dgm:pt modelId="{C6B942D0-B8D0-4554-BC23-93173C65A6F6}" type="pres">
      <dgm:prSet presAssocID="{F437681A-A5E7-410A-B869-B3BB9106B6EF}" presName="thickLine" presStyleLbl="alignNode1" presStyleIdx="0" presStyleCnt="5"/>
      <dgm:spPr/>
    </dgm:pt>
    <dgm:pt modelId="{3D0FB70F-EA21-4DB4-BF9E-A4AAC324C854}" type="pres">
      <dgm:prSet presAssocID="{F437681A-A5E7-410A-B869-B3BB9106B6EF}" presName="horz1" presStyleCnt="0"/>
      <dgm:spPr/>
    </dgm:pt>
    <dgm:pt modelId="{54F97B5E-050A-47E8-ACF5-397D963A1304}" type="pres">
      <dgm:prSet presAssocID="{F437681A-A5E7-410A-B869-B3BB9106B6EF}" presName="tx1" presStyleLbl="revTx" presStyleIdx="0" presStyleCnt="5"/>
      <dgm:spPr/>
    </dgm:pt>
    <dgm:pt modelId="{4EC2A87B-7E12-4BB3-9908-FDA40452A9F7}" type="pres">
      <dgm:prSet presAssocID="{F437681A-A5E7-410A-B869-B3BB9106B6EF}" presName="vert1" presStyleCnt="0"/>
      <dgm:spPr/>
    </dgm:pt>
    <dgm:pt modelId="{A2EDB56C-B2E4-48FC-9A30-F564E29795D4}" type="pres">
      <dgm:prSet presAssocID="{E6D05F15-4F08-4F1C-ACBA-FFA88412FD87}" presName="thickLine" presStyleLbl="alignNode1" presStyleIdx="1" presStyleCnt="5"/>
      <dgm:spPr/>
    </dgm:pt>
    <dgm:pt modelId="{9B33A690-C413-44AA-8FC5-7A611CE6A42C}" type="pres">
      <dgm:prSet presAssocID="{E6D05F15-4F08-4F1C-ACBA-FFA88412FD87}" presName="horz1" presStyleCnt="0"/>
      <dgm:spPr/>
    </dgm:pt>
    <dgm:pt modelId="{4093BA77-6805-412D-8388-16178B86B3F1}" type="pres">
      <dgm:prSet presAssocID="{E6D05F15-4F08-4F1C-ACBA-FFA88412FD87}" presName="tx1" presStyleLbl="revTx" presStyleIdx="1" presStyleCnt="5"/>
      <dgm:spPr/>
    </dgm:pt>
    <dgm:pt modelId="{3469C616-8AD0-418F-A85A-6EDBF9E598F1}" type="pres">
      <dgm:prSet presAssocID="{E6D05F15-4F08-4F1C-ACBA-FFA88412FD87}" presName="vert1" presStyleCnt="0"/>
      <dgm:spPr/>
    </dgm:pt>
    <dgm:pt modelId="{DA48172F-486D-48FD-8D0E-733370ACFACA}" type="pres">
      <dgm:prSet presAssocID="{4FF97E9E-E6B3-404E-878B-BF0192C95CBC}" presName="thickLine" presStyleLbl="alignNode1" presStyleIdx="2" presStyleCnt="5"/>
      <dgm:spPr/>
    </dgm:pt>
    <dgm:pt modelId="{C79DC550-8C14-475A-A629-0560E5B70A8A}" type="pres">
      <dgm:prSet presAssocID="{4FF97E9E-E6B3-404E-878B-BF0192C95CBC}" presName="horz1" presStyleCnt="0"/>
      <dgm:spPr/>
    </dgm:pt>
    <dgm:pt modelId="{D8C84C48-4665-4B64-BB67-103973ECC4BD}" type="pres">
      <dgm:prSet presAssocID="{4FF97E9E-E6B3-404E-878B-BF0192C95CBC}" presName="tx1" presStyleLbl="revTx" presStyleIdx="2" presStyleCnt="5"/>
      <dgm:spPr/>
    </dgm:pt>
    <dgm:pt modelId="{7F821952-BE24-4ABD-805F-51DBBFCB76F9}" type="pres">
      <dgm:prSet presAssocID="{4FF97E9E-E6B3-404E-878B-BF0192C95CBC}" presName="vert1" presStyleCnt="0"/>
      <dgm:spPr/>
    </dgm:pt>
    <dgm:pt modelId="{099012F6-3BE7-43FE-94C8-A8282D1D6187}" type="pres">
      <dgm:prSet presAssocID="{28D6AE0A-F434-4C9C-B652-30ED6D158D46}" presName="thickLine" presStyleLbl="alignNode1" presStyleIdx="3" presStyleCnt="5"/>
      <dgm:spPr/>
    </dgm:pt>
    <dgm:pt modelId="{2B911D82-DA1B-4D67-A03E-8A309DCB3B68}" type="pres">
      <dgm:prSet presAssocID="{28D6AE0A-F434-4C9C-B652-30ED6D158D46}" presName="horz1" presStyleCnt="0"/>
      <dgm:spPr/>
    </dgm:pt>
    <dgm:pt modelId="{CF426D69-145E-4701-8D88-82F3A071AD89}" type="pres">
      <dgm:prSet presAssocID="{28D6AE0A-F434-4C9C-B652-30ED6D158D46}" presName="tx1" presStyleLbl="revTx" presStyleIdx="3" presStyleCnt="5"/>
      <dgm:spPr/>
    </dgm:pt>
    <dgm:pt modelId="{3816414D-A0EC-4DCE-97AD-48F8C3C0C107}" type="pres">
      <dgm:prSet presAssocID="{28D6AE0A-F434-4C9C-B652-30ED6D158D46}" presName="vert1" presStyleCnt="0"/>
      <dgm:spPr/>
    </dgm:pt>
    <dgm:pt modelId="{3F9F7DC7-5109-4474-A4C4-915CE79A28BE}" type="pres">
      <dgm:prSet presAssocID="{F1546CFC-1C10-4E32-94B8-3C1D5CF63E78}" presName="thickLine" presStyleLbl="alignNode1" presStyleIdx="4" presStyleCnt="5"/>
      <dgm:spPr/>
    </dgm:pt>
    <dgm:pt modelId="{0C91C4A7-3916-41E7-B1F3-94EFA2984157}" type="pres">
      <dgm:prSet presAssocID="{F1546CFC-1C10-4E32-94B8-3C1D5CF63E78}" presName="horz1" presStyleCnt="0"/>
      <dgm:spPr/>
    </dgm:pt>
    <dgm:pt modelId="{CFC43F8C-29EE-4E67-A567-78FCE680188C}" type="pres">
      <dgm:prSet presAssocID="{F1546CFC-1C10-4E32-94B8-3C1D5CF63E78}" presName="tx1" presStyleLbl="revTx" presStyleIdx="4" presStyleCnt="5"/>
      <dgm:spPr/>
    </dgm:pt>
    <dgm:pt modelId="{ED573668-DB95-4A8E-84F9-23CD13AFB5D0}" type="pres">
      <dgm:prSet presAssocID="{F1546CFC-1C10-4E32-94B8-3C1D5CF63E78}" presName="vert1" presStyleCnt="0"/>
      <dgm:spPr/>
    </dgm:pt>
  </dgm:ptLst>
  <dgm:cxnLst>
    <dgm:cxn modelId="{A2362513-BBBE-43A8-81D4-42C01BF5D9B9}" srcId="{05F0D5C8-FFB2-447A-B1C0-9F6779AB00CE}" destId="{F437681A-A5E7-410A-B869-B3BB9106B6EF}" srcOrd="0" destOrd="0" parTransId="{957F97E6-604A-451B-AACA-B5459F260AA7}" sibTransId="{B267F234-DB08-4A78-8BFF-0A3EF726A0DE}"/>
    <dgm:cxn modelId="{81CE2E14-1224-436E-BD8F-7018E9155713}" type="presOf" srcId="{28D6AE0A-F434-4C9C-B652-30ED6D158D46}" destId="{CF426D69-145E-4701-8D88-82F3A071AD89}" srcOrd="0" destOrd="0" presId="urn:microsoft.com/office/officeart/2008/layout/LinedList"/>
    <dgm:cxn modelId="{BD464A1D-13DD-48A1-A53B-8A81A8460C6A}" type="presOf" srcId="{F1546CFC-1C10-4E32-94B8-3C1D5CF63E78}" destId="{CFC43F8C-29EE-4E67-A567-78FCE680188C}" srcOrd="0" destOrd="0" presId="urn:microsoft.com/office/officeart/2008/layout/LinedList"/>
    <dgm:cxn modelId="{B8CF703E-413D-425B-867F-F3E814F1177A}" srcId="{05F0D5C8-FFB2-447A-B1C0-9F6779AB00CE}" destId="{28D6AE0A-F434-4C9C-B652-30ED6D158D46}" srcOrd="3" destOrd="0" parTransId="{6857DE35-56A8-47DB-870C-B877A8FABE0E}" sibTransId="{1EE9D0AA-39E3-4A4E-BEED-F96EC1002F5A}"/>
    <dgm:cxn modelId="{A1A65F64-0628-4CE9-BFA1-F171139BD550}" type="presOf" srcId="{05F0D5C8-FFB2-447A-B1C0-9F6779AB00CE}" destId="{63BAB520-B7DF-4230-AEC3-91BF41140DAA}" srcOrd="0" destOrd="0" presId="urn:microsoft.com/office/officeart/2008/layout/LinedList"/>
    <dgm:cxn modelId="{6320B244-5760-47C2-8FC0-E92CAEA520F4}" srcId="{05F0D5C8-FFB2-447A-B1C0-9F6779AB00CE}" destId="{4FF97E9E-E6B3-404E-878B-BF0192C95CBC}" srcOrd="2" destOrd="0" parTransId="{AAF693E2-24FA-453D-82B7-817B8166642B}" sibTransId="{0F870147-1DD7-4C47-9168-9BC715DFA338}"/>
    <dgm:cxn modelId="{FD2D556A-DC00-4A1D-B908-5A236F5A5F07}" type="presOf" srcId="{4FF97E9E-E6B3-404E-878B-BF0192C95CBC}" destId="{D8C84C48-4665-4B64-BB67-103973ECC4BD}" srcOrd="0" destOrd="0" presId="urn:microsoft.com/office/officeart/2008/layout/LinedList"/>
    <dgm:cxn modelId="{00EAA179-F4DD-48B5-B016-09B50181303A}" srcId="{05F0D5C8-FFB2-447A-B1C0-9F6779AB00CE}" destId="{E6D05F15-4F08-4F1C-ACBA-FFA88412FD87}" srcOrd="1" destOrd="0" parTransId="{7A521C43-6F0F-4882-BBD0-84094006F75D}" sibTransId="{5399B947-907A-4A81-B132-9003709FAD6A}"/>
    <dgm:cxn modelId="{455CAC80-5A04-45C5-AD07-226DF79EF115}" type="presOf" srcId="{F437681A-A5E7-410A-B869-B3BB9106B6EF}" destId="{54F97B5E-050A-47E8-ACF5-397D963A1304}" srcOrd="0" destOrd="0" presId="urn:microsoft.com/office/officeart/2008/layout/LinedList"/>
    <dgm:cxn modelId="{9F79F389-797D-445F-A616-50AFB1325CF2}" type="presOf" srcId="{E6D05F15-4F08-4F1C-ACBA-FFA88412FD87}" destId="{4093BA77-6805-412D-8388-16178B86B3F1}" srcOrd="0" destOrd="0" presId="urn:microsoft.com/office/officeart/2008/layout/LinedList"/>
    <dgm:cxn modelId="{D1FE58EE-968C-494E-9E5F-6EB7150B2615}" srcId="{05F0D5C8-FFB2-447A-B1C0-9F6779AB00CE}" destId="{F1546CFC-1C10-4E32-94B8-3C1D5CF63E78}" srcOrd="4" destOrd="0" parTransId="{E70CB2CB-0622-4F86-8E0E-CC7A15B869CC}" sibTransId="{BCFCEF8B-88C9-45FF-9859-E7AD252F942B}"/>
    <dgm:cxn modelId="{603130CB-BAE0-4150-A300-F23DEF8B840E}" type="presParOf" srcId="{63BAB520-B7DF-4230-AEC3-91BF41140DAA}" destId="{C6B942D0-B8D0-4554-BC23-93173C65A6F6}" srcOrd="0" destOrd="0" presId="urn:microsoft.com/office/officeart/2008/layout/LinedList"/>
    <dgm:cxn modelId="{7C2F9579-C678-4A29-AACA-58DA41BACC14}" type="presParOf" srcId="{63BAB520-B7DF-4230-AEC3-91BF41140DAA}" destId="{3D0FB70F-EA21-4DB4-BF9E-A4AAC324C854}" srcOrd="1" destOrd="0" presId="urn:microsoft.com/office/officeart/2008/layout/LinedList"/>
    <dgm:cxn modelId="{96665288-8A52-463F-83BC-A495F1BFCFD0}" type="presParOf" srcId="{3D0FB70F-EA21-4DB4-BF9E-A4AAC324C854}" destId="{54F97B5E-050A-47E8-ACF5-397D963A1304}" srcOrd="0" destOrd="0" presId="urn:microsoft.com/office/officeart/2008/layout/LinedList"/>
    <dgm:cxn modelId="{433F2BDB-60EF-4911-8792-AF2345AB6EF4}" type="presParOf" srcId="{3D0FB70F-EA21-4DB4-BF9E-A4AAC324C854}" destId="{4EC2A87B-7E12-4BB3-9908-FDA40452A9F7}" srcOrd="1" destOrd="0" presId="urn:microsoft.com/office/officeart/2008/layout/LinedList"/>
    <dgm:cxn modelId="{F540921F-BEC6-45D6-BBFA-88506357C66A}" type="presParOf" srcId="{63BAB520-B7DF-4230-AEC3-91BF41140DAA}" destId="{A2EDB56C-B2E4-48FC-9A30-F564E29795D4}" srcOrd="2" destOrd="0" presId="urn:microsoft.com/office/officeart/2008/layout/LinedList"/>
    <dgm:cxn modelId="{31929FE8-93B7-4A43-9F03-5AA4CEB3E1AA}" type="presParOf" srcId="{63BAB520-B7DF-4230-AEC3-91BF41140DAA}" destId="{9B33A690-C413-44AA-8FC5-7A611CE6A42C}" srcOrd="3" destOrd="0" presId="urn:microsoft.com/office/officeart/2008/layout/LinedList"/>
    <dgm:cxn modelId="{6E0CB2D9-D22E-409E-B34E-02FCCF80659B}" type="presParOf" srcId="{9B33A690-C413-44AA-8FC5-7A611CE6A42C}" destId="{4093BA77-6805-412D-8388-16178B86B3F1}" srcOrd="0" destOrd="0" presId="urn:microsoft.com/office/officeart/2008/layout/LinedList"/>
    <dgm:cxn modelId="{F73C1AE1-DF9B-4851-AD40-3358635ACD1E}" type="presParOf" srcId="{9B33A690-C413-44AA-8FC5-7A611CE6A42C}" destId="{3469C616-8AD0-418F-A85A-6EDBF9E598F1}" srcOrd="1" destOrd="0" presId="urn:microsoft.com/office/officeart/2008/layout/LinedList"/>
    <dgm:cxn modelId="{2EF3AB3A-56D7-48E1-8657-8AD7CFCD4035}" type="presParOf" srcId="{63BAB520-B7DF-4230-AEC3-91BF41140DAA}" destId="{DA48172F-486D-48FD-8D0E-733370ACFACA}" srcOrd="4" destOrd="0" presId="urn:microsoft.com/office/officeart/2008/layout/LinedList"/>
    <dgm:cxn modelId="{7E7FF4D6-BFEB-41E4-ACD7-E262A604261E}" type="presParOf" srcId="{63BAB520-B7DF-4230-AEC3-91BF41140DAA}" destId="{C79DC550-8C14-475A-A629-0560E5B70A8A}" srcOrd="5" destOrd="0" presId="urn:microsoft.com/office/officeart/2008/layout/LinedList"/>
    <dgm:cxn modelId="{33A3D5C9-E34A-4918-B90E-AF4C4F43AF1B}" type="presParOf" srcId="{C79DC550-8C14-475A-A629-0560E5B70A8A}" destId="{D8C84C48-4665-4B64-BB67-103973ECC4BD}" srcOrd="0" destOrd="0" presId="urn:microsoft.com/office/officeart/2008/layout/LinedList"/>
    <dgm:cxn modelId="{CCA6AC21-343D-4DA0-B0D6-1326BA4F30CA}" type="presParOf" srcId="{C79DC550-8C14-475A-A629-0560E5B70A8A}" destId="{7F821952-BE24-4ABD-805F-51DBBFCB76F9}" srcOrd="1" destOrd="0" presId="urn:microsoft.com/office/officeart/2008/layout/LinedList"/>
    <dgm:cxn modelId="{8A72B3CC-D70C-4090-94E2-17B937291BA6}" type="presParOf" srcId="{63BAB520-B7DF-4230-AEC3-91BF41140DAA}" destId="{099012F6-3BE7-43FE-94C8-A8282D1D6187}" srcOrd="6" destOrd="0" presId="urn:microsoft.com/office/officeart/2008/layout/LinedList"/>
    <dgm:cxn modelId="{0AA3C7CD-0AB6-4CE8-8473-0102091B1C39}" type="presParOf" srcId="{63BAB520-B7DF-4230-AEC3-91BF41140DAA}" destId="{2B911D82-DA1B-4D67-A03E-8A309DCB3B68}" srcOrd="7" destOrd="0" presId="urn:microsoft.com/office/officeart/2008/layout/LinedList"/>
    <dgm:cxn modelId="{F5F50968-5BFD-4CC5-B5AA-171917161122}" type="presParOf" srcId="{2B911D82-DA1B-4D67-A03E-8A309DCB3B68}" destId="{CF426D69-145E-4701-8D88-82F3A071AD89}" srcOrd="0" destOrd="0" presId="urn:microsoft.com/office/officeart/2008/layout/LinedList"/>
    <dgm:cxn modelId="{1656E1B9-5513-4E77-BEF6-5CBDED34348D}" type="presParOf" srcId="{2B911D82-DA1B-4D67-A03E-8A309DCB3B68}" destId="{3816414D-A0EC-4DCE-97AD-48F8C3C0C107}" srcOrd="1" destOrd="0" presId="urn:microsoft.com/office/officeart/2008/layout/LinedList"/>
    <dgm:cxn modelId="{1CC5BC5A-4313-427F-B98A-D5E78E7670C1}" type="presParOf" srcId="{63BAB520-B7DF-4230-AEC3-91BF41140DAA}" destId="{3F9F7DC7-5109-4474-A4C4-915CE79A28BE}" srcOrd="8" destOrd="0" presId="urn:microsoft.com/office/officeart/2008/layout/LinedList"/>
    <dgm:cxn modelId="{090F8C24-3F74-44AC-913B-783391EBBA66}" type="presParOf" srcId="{63BAB520-B7DF-4230-AEC3-91BF41140DAA}" destId="{0C91C4A7-3916-41E7-B1F3-94EFA2984157}" srcOrd="9" destOrd="0" presId="urn:microsoft.com/office/officeart/2008/layout/LinedList"/>
    <dgm:cxn modelId="{BA6D4DE7-AAA8-4BB2-B6E5-E55695B1AA7A}" type="presParOf" srcId="{0C91C4A7-3916-41E7-B1F3-94EFA2984157}" destId="{CFC43F8C-29EE-4E67-A567-78FCE680188C}" srcOrd="0" destOrd="0" presId="urn:microsoft.com/office/officeart/2008/layout/LinedList"/>
    <dgm:cxn modelId="{AB2D819A-CF9D-4E35-90CF-B7D4ACCCAF29}" type="presParOf" srcId="{0C91C4A7-3916-41E7-B1F3-94EFA2984157}" destId="{ED573668-DB95-4A8E-84F9-23CD13AFB5D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FF0D279-C540-4730-9ED0-A6177DBD6B3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D44CA2E-DF66-4B0D-ABFD-1A09257146AC}">
      <dgm:prSet custT="1"/>
      <dgm:spPr/>
      <dgm:t>
        <a:bodyPr/>
        <a:lstStyle/>
        <a:p>
          <a:r>
            <a:rPr lang="en-US" sz="3200" dirty="0"/>
            <a:t>Cryptosporidium</a:t>
          </a:r>
        </a:p>
      </dgm:t>
    </dgm:pt>
    <dgm:pt modelId="{1A9E3358-EB8D-4A7E-B866-7765DB5C8553}" type="parTrans" cxnId="{2CA2D4D2-EE4D-4692-B367-8658B63D27D0}">
      <dgm:prSet/>
      <dgm:spPr/>
      <dgm:t>
        <a:bodyPr/>
        <a:lstStyle/>
        <a:p>
          <a:endParaRPr lang="en-US" sz="1200"/>
        </a:p>
      </dgm:t>
    </dgm:pt>
    <dgm:pt modelId="{D12BF789-E7D6-4F57-902D-A0DFCB7ACC76}" type="sibTrans" cxnId="{2CA2D4D2-EE4D-4692-B367-8658B63D27D0}">
      <dgm:prSet/>
      <dgm:spPr/>
      <dgm:t>
        <a:bodyPr/>
        <a:lstStyle/>
        <a:p>
          <a:endParaRPr lang="en-US" sz="1200"/>
        </a:p>
      </dgm:t>
    </dgm:pt>
    <dgm:pt modelId="{4AFCF3E5-3825-469E-A6C2-06AE5F03FCE3}">
      <dgm:prSet custT="1"/>
      <dgm:spPr/>
      <dgm:t>
        <a:bodyPr/>
        <a:lstStyle/>
        <a:p>
          <a:r>
            <a:rPr lang="en-US" sz="3200"/>
            <a:t>Giardia </a:t>
          </a:r>
        </a:p>
      </dgm:t>
    </dgm:pt>
    <dgm:pt modelId="{3D9596A4-629C-4114-BBD3-AB1B58306FB0}" type="parTrans" cxnId="{3A58670C-2B0E-4173-8BCC-0872EDB91433}">
      <dgm:prSet/>
      <dgm:spPr/>
      <dgm:t>
        <a:bodyPr/>
        <a:lstStyle/>
        <a:p>
          <a:endParaRPr lang="en-US" sz="1200"/>
        </a:p>
      </dgm:t>
    </dgm:pt>
    <dgm:pt modelId="{28AD806B-A5E7-4B08-8D37-F8EC0780D298}" type="sibTrans" cxnId="{3A58670C-2B0E-4173-8BCC-0872EDB91433}">
      <dgm:prSet/>
      <dgm:spPr/>
      <dgm:t>
        <a:bodyPr/>
        <a:lstStyle/>
        <a:p>
          <a:endParaRPr lang="en-US" sz="1200"/>
        </a:p>
      </dgm:t>
    </dgm:pt>
    <dgm:pt modelId="{7AF94B94-2356-41A2-82B7-95BB4A266C94}">
      <dgm:prSet custT="1"/>
      <dgm:spPr/>
      <dgm:t>
        <a:bodyPr/>
        <a:lstStyle/>
        <a:p>
          <a:r>
            <a:rPr lang="en-US" sz="3200"/>
            <a:t>Bacteria</a:t>
          </a:r>
        </a:p>
      </dgm:t>
    </dgm:pt>
    <dgm:pt modelId="{2F589A63-68F2-4B9B-8BA3-3AF652FAAA05}" type="parTrans" cxnId="{686DB60B-DD54-4290-8EF5-A0A8A879E890}">
      <dgm:prSet/>
      <dgm:spPr/>
      <dgm:t>
        <a:bodyPr/>
        <a:lstStyle/>
        <a:p>
          <a:endParaRPr lang="en-US" sz="1200"/>
        </a:p>
      </dgm:t>
    </dgm:pt>
    <dgm:pt modelId="{F3F43D0E-BF90-4AC8-BF61-DB2C9638DAE5}" type="sibTrans" cxnId="{686DB60B-DD54-4290-8EF5-A0A8A879E890}">
      <dgm:prSet/>
      <dgm:spPr/>
      <dgm:t>
        <a:bodyPr/>
        <a:lstStyle/>
        <a:p>
          <a:endParaRPr lang="en-US" sz="1200"/>
        </a:p>
      </dgm:t>
    </dgm:pt>
    <dgm:pt modelId="{0ED7DD37-DA34-4F56-9D3F-F58E5F9782BA}">
      <dgm:prSet custT="1"/>
      <dgm:spPr/>
      <dgm:t>
        <a:bodyPr/>
        <a:lstStyle/>
        <a:p>
          <a:r>
            <a:rPr lang="en-US" sz="3200"/>
            <a:t>Viruses</a:t>
          </a:r>
        </a:p>
      </dgm:t>
    </dgm:pt>
    <dgm:pt modelId="{CF98A396-C63D-42FD-9DCD-1B66EF2F41B6}" type="parTrans" cxnId="{E63AEF7B-6DBE-4F02-8854-7ED5AA2D8EAB}">
      <dgm:prSet/>
      <dgm:spPr/>
      <dgm:t>
        <a:bodyPr/>
        <a:lstStyle/>
        <a:p>
          <a:endParaRPr lang="en-US" sz="1200"/>
        </a:p>
      </dgm:t>
    </dgm:pt>
    <dgm:pt modelId="{2C147F5C-CB40-46A2-A602-F0DF2CDFBC4C}" type="sibTrans" cxnId="{E63AEF7B-6DBE-4F02-8854-7ED5AA2D8EAB}">
      <dgm:prSet/>
      <dgm:spPr/>
      <dgm:t>
        <a:bodyPr/>
        <a:lstStyle/>
        <a:p>
          <a:endParaRPr lang="en-US" sz="1200"/>
        </a:p>
      </dgm:t>
    </dgm:pt>
    <dgm:pt modelId="{68672FD9-0FE7-4EFD-9FAE-C9CBFCD56AE9}" type="pres">
      <dgm:prSet presAssocID="{9FF0D279-C540-4730-9ED0-A6177DBD6B3F}" presName="linear" presStyleCnt="0">
        <dgm:presLayoutVars>
          <dgm:animLvl val="lvl"/>
          <dgm:resizeHandles val="exact"/>
        </dgm:presLayoutVars>
      </dgm:prSet>
      <dgm:spPr/>
    </dgm:pt>
    <dgm:pt modelId="{4CAA9AB7-3C85-4F96-B5C4-906F8DE75C51}" type="pres">
      <dgm:prSet presAssocID="{7D44CA2E-DF66-4B0D-ABFD-1A09257146A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BB59524-0E43-4C79-A882-9B3D9AF81CDA}" type="pres">
      <dgm:prSet presAssocID="{D12BF789-E7D6-4F57-902D-A0DFCB7ACC76}" presName="spacer" presStyleCnt="0"/>
      <dgm:spPr/>
    </dgm:pt>
    <dgm:pt modelId="{CF27D165-E3A9-44B2-8FCB-C071C6CE2967}" type="pres">
      <dgm:prSet presAssocID="{4AFCF3E5-3825-469E-A6C2-06AE5F03FCE3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F053250-FAEA-437F-92E1-9C28272C74CD}" type="pres">
      <dgm:prSet presAssocID="{28AD806B-A5E7-4B08-8D37-F8EC0780D298}" presName="spacer" presStyleCnt="0"/>
      <dgm:spPr/>
    </dgm:pt>
    <dgm:pt modelId="{2FC194FC-0B90-4709-833C-425E30F66FD1}" type="pres">
      <dgm:prSet presAssocID="{7AF94B94-2356-41A2-82B7-95BB4A266C9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3233402-C45F-4DCE-96FE-DF241A782702}" type="pres">
      <dgm:prSet presAssocID="{F3F43D0E-BF90-4AC8-BF61-DB2C9638DAE5}" presName="spacer" presStyleCnt="0"/>
      <dgm:spPr/>
    </dgm:pt>
    <dgm:pt modelId="{CF22494A-DFB6-4DA7-A706-0E453F6D32B7}" type="pres">
      <dgm:prSet presAssocID="{0ED7DD37-DA34-4F56-9D3F-F58E5F9782BA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686DB60B-DD54-4290-8EF5-A0A8A879E890}" srcId="{9FF0D279-C540-4730-9ED0-A6177DBD6B3F}" destId="{7AF94B94-2356-41A2-82B7-95BB4A266C94}" srcOrd="2" destOrd="0" parTransId="{2F589A63-68F2-4B9B-8BA3-3AF652FAAA05}" sibTransId="{F3F43D0E-BF90-4AC8-BF61-DB2C9638DAE5}"/>
    <dgm:cxn modelId="{3A58670C-2B0E-4173-8BCC-0872EDB91433}" srcId="{9FF0D279-C540-4730-9ED0-A6177DBD6B3F}" destId="{4AFCF3E5-3825-469E-A6C2-06AE5F03FCE3}" srcOrd="1" destOrd="0" parTransId="{3D9596A4-629C-4114-BBD3-AB1B58306FB0}" sibTransId="{28AD806B-A5E7-4B08-8D37-F8EC0780D298}"/>
    <dgm:cxn modelId="{335C1738-F4B3-4A13-AC92-DD1E4E651C62}" type="presOf" srcId="{7AF94B94-2356-41A2-82B7-95BB4A266C94}" destId="{2FC194FC-0B90-4709-833C-425E30F66FD1}" srcOrd="0" destOrd="0" presId="urn:microsoft.com/office/officeart/2005/8/layout/vList2"/>
    <dgm:cxn modelId="{784C876A-B280-448F-AF67-B9C511E61C34}" type="presOf" srcId="{7D44CA2E-DF66-4B0D-ABFD-1A09257146AC}" destId="{4CAA9AB7-3C85-4F96-B5C4-906F8DE75C51}" srcOrd="0" destOrd="0" presId="urn:microsoft.com/office/officeart/2005/8/layout/vList2"/>
    <dgm:cxn modelId="{E63AEF7B-6DBE-4F02-8854-7ED5AA2D8EAB}" srcId="{9FF0D279-C540-4730-9ED0-A6177DBD6B3F}" destId="{0ED7DD37-DA34-4F56-9D3F-F58E5F9782BA}" srcOrd="3" destOrd="0" parTransId="{CF98A396-C63D-42FD-9DCD-1B66EF2F41B6}" sibTransId="{2C147F5C-CB40-46A2-A602-F0DF2CDFBC4C}"/>
    <dgm:cxn modelId="{1B26EB7C-F9F4-4CC3-8B65-0F76E2A2BEFA}" type="presOf" srcId="{9FF0D279-C540-4730-9ED0-A6177DBD6B3F}" destId="{68672FD9-0FE7-4EFD-9FAE-C9CBFCD56AE9}" srcOrd="0" destOrd="0" presId="urn:microsoft.com/office/officeart/2005/8/layout/vList2"/>
    <dgm:cxn modelId="{970366A0-F646-4071-8D58-0F17B2D861AE}" type="presOf" srcId="{4AFCF3E5-3825-469E-A6C2-06AE5F03FCE3}" destId="{CF27D165-E3A9-44B2-8FCB-C071C6CE2967}" srcOrd="0" destOrd="0" presId="urn:microsoft.com/office/officeart/2005/8/layout/vList2"/>
    <dgm:cxn modelId="{2CA2D4D2-EE4D-4692-B367-8658B63D27D0}" srcId="{9FF0D279-C540-4730-9ED0-A6177DBD6B3F}" destId="{7D44CA2E-DF66-4B0D-ABFD-1A09257146AC}" srcOrd="0" destOrd="0" parTransId="{1A9E3358-EB8D-4A7E-B866-7765DB5C8553}" sibTransId="{D12BF789-E7D6-4F57-902D-A0DFCB7ACC76}"/>
    <dgm:cxn modelId="{2C2E5FE8-3929-46B0-A27B-52B55E2F3F53}" type="presOf" srcId="{0ED7DD37-DA34-4F56-9D3F-F58E5F9782BA}" destId="{CF22494A-DFB6-4DA7-A706-0E453F6D32B7}" srcOrd="0" destOrd="0" presId="urn:microsoft.com/office/officeart/2005/8/layout/vList2"/>
    <dgm:cxn modelId="{BBC8AC46-FB21-4C6E-86CD-9584CD956601}" type="presParOf" srcId="{68672FD9-0FE7-4EFD-9FAE-C9CBFCD56AE9}" destId="{4CAA9AB7-3C85-4F96-B5C4-906F8DE75C51}" srcOrd="0" destOrd="0" presId="urn:microsoft.com/office/officeart/2005/8/layout/vList2"/>
    <dgm:cxn modelId="{D6C93135-D498-4BAD-9EB1-0742BC3B29FB}" type="presParOf" srcId="{68672FD9-0FE7-4EFD-9FAE-C9CBFCD56AE9}" destId="{BBB59524-0E43-4C79-A882-9B3D9AF81CDA}" srcOrd="1" destOrd="0" presId="urn:microsoft.com/office/officeart/2005/8/layout/vList2"/>
    <dgm:cxn modelId="{1E8E81BF-1757-41C0-9C5A-2EB6DDD2B8D4}" type="presParOf" srcId="{68672FD9-0FE7-4EFD-9FAE-C9CBFCD56AE9}" destId="{CF27D165-E3A9-44B2-8FCB-C071C6CE2967}" srcOrd="2" destOrd="0" presId="urn:microsoft.com/office/officeart/2005/8/layout/vList2"/>
    <dgm:cxn modelId="{9C47325C-4B32-4C66-8D62-9F2FBD2516CD}" type="presParOf" srcId="{68672FD9-0FE7-4EFD-9FAE-C9CBFCD56AE9}" destId="{0F053250-FAEA-437F-92E1-9C28272C74CD}" srcOrd="3" destOrd="0" presId="urn:microsoft.com/office/officeart/2005/8/layout/vList2"/>
    <dgm:cxn modelId="{E16D2349-047E-4935-B79F-1045124422A0}" type="presParOf" srcId="{68672FD9-0FE7-4EFD-9FAE-C9CBFCD56AE9}" destId="{2FC194FC-0B90-4709-833C-425E30F66FD1}" srcOrd="4" destOrd="0" presId="urn:microsoft.com/office/officeart/2005/8/layout/vList2"/>
    <dgm:cxn modelId="{717A93C7-94E6-47EB-A909-2BFFBFBA2DFF}" type="presParOf" srcId="{68672FD9-0FE7-4EFD-9FAE-C9CBFCD56AE9}" destId="{63233402-C45F-4DCE-96FE-DF241A782702}" srcOrd="5" destOrd="0" presId="urn:microsoft.com/office/officeart/2005/8/layout/vList2"/>
    <dgm:cxn modelId="{B87FC929-6BC0-43D2-BD8A-A4AF9779A4DE}" type="presParOf" srcId="{68672FD9-0FE7-4EFD-9FAE-C9CBFCD56AE9}" destId="{CF22494A-DFB6-4DA7-A706-0E453F6D32B7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34DF5E8-8805-486C-B0E8-B0A2568208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210EC97-0F96-406A-BC92-E6A768745DA6}">
      <dgm:prSet/>
      <dgm:spPr/>
      <dgm:t>
        <a:bodyPr/>
        <a:lstStyle/>
        <a:p>
          <a:r>
            <a:rPr lang="en-US" dirty="0"/>
            <a:t>Credits for treatment methods</a:t>
          </a:r>
        </a:p>
      </dgm:t>
    </dgm:pt>
    <dgm:pt modelId="{3AC7E868-F2DB-4159-B019-3A207361BAEF}" type="parTrans" cxnId="{D2EDF601-4CA3-4985-AA63-432408289750}">
      <dgm:prSet/>
      <dgm:spPr/>
      <dgm:t>
        <a:bodyPr/>
        <a:lstStyle/>
        <a:p>
          <a:endParaRPr lang="en-US"/>
        </a:p>
      </dgm:t>
    </dgm:pt>
    <dgm:pt modelId="{0674D566-03D7-447B-A6EF-24E55795F8F6}" type="sibTrans" cxnId="{D2EDF601-4CA3-4985-AA63-432408289750}">
      <dgm:prSet/>
      <dgm:spPr/>
      <dgm:t>
        <a:bodyPr/>
        <a:lstStyle/>
        <a:p>
          <a:endParaRPr lang="en-US"/>
        </a:p>
      </dgm:t>
    </dgm:pt>
    <dgm:pt modelId="{64FE4EEF-A3F0-48DB-8700-C2033EEF91BF}" type="pres">
      <dgm:prSet presAssocID="{E34DF5E8-8805-486C-B0E8-B0A2568208C6}" presName="linear" presStyleCnt="0">
        <dgm:presLayoutVars>
          <dgm:animLvl val="lvl"/>
          <dgm:resizeHandles val="exact"/>
        </dgm:presLayoutVars>
      </dgm:prSet>
      <dgm:spPr/>
    </dgm:pt>
    <dgm:pt modelId="{B6AA5A4A-2D9D-4BED-803A-3E5188FD88D4}" type="pres">
      <dgm:prSet presAssocID="{4210EC97-0F96-406A-BC92-E6A768745DA6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D2EDF601-4CA3-4985-AA63-432408289750}" srcId="{E34DF5E8-8805-486C-B0E8-B0A2568208C6}" destId="{4210EC97-0F96-406A-BC92-E6A768745DA6}" srcOrd="0" destOrd="0" parTransId="{3AC7E868-F2DB-4159-B019-3A207361BAEF}" sibTransId="{0674D566-03D7-447B-A6EF-24E55795F8F6}"/>
    <dgm:cxn modelId="{C5C2545E-2A80-46E2-9D9E-C2BC6105178A}" type="presOf" srcId="{E34DF5E8-8805-486C-B0E8-B0A2568208C6}" destId="{64FE4EEF-A3F0-48DB-8700-C2033EEF91BF}" srcOrd="0" destOrd="0" presId="urn:microsoft.com/office/officeart/2005/8/layout/vList2"/>
    <dgm:cxn modelId="{886C3DB0-27ED-4151-A296-9DBF673F0CD3}" type="presOf" srcId="{4210EC97-0F96-406A-BC92-E6A768745DA6}" destId="{B6AA5A4A-2D9D-4BED-803A-3E5188FD88D4}" srcOrd="0" destOrd="0" presId="urn:microsoft.com/office/officeart/2005/8/layout/vList2"/>
    <dgm:cxn modelId="{61CBFA7B-8B25-4DBA-88C1-7FFFC61A1EDA}" type="presParOf" srcId="{64FE4EEF-A3F0-48DB-8700-C2033EEF91BF}" destId="{B6AA5A4A-2D9D-4BED-803A-3E5188FD88D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D7D39B6-2B56-4DF0-A490-8ECC343B38A3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E50CE4A-871D-4670-9640-A7A3B150BC0F}">
      <dgm:prSet custT="1"/>
      <dgm:spPr>
        <a:blipFill rotWithShape="0">
          <a:blip xmlns:r="http://schemas.openxmlformats.org/officeDocument/2006/relationships" r:embed="rId1"/>
          <a:srcRect/>
          <a:stretch>
            <a:fillRect l="-39000" r="-39000"/>
          </a:stretch>
        </a:blipFill>
      </dgm:spPr>
      <dgm:t>
        <a:bodyPr/>
        <a:lstStyle/>
        <a:p>
          <a:r>
            <a:rPr lang="en-US" sz="1600" dirty="0">
              <a:highlight>
                <a:srgbClr val="000000"/>
              </a:highlight>
            </a:rPr>
            <a:t>Intake / bar screening</a:t>
          </a:r>
        </a:p>
      </dgm:t>
    </dgm:pt>
    <dgm:pt modelId="{94A42BF6-C7CD-438E-AC2A-92BA0421DDDD}" type="parTrans" cxnId="{1DA6853C-A7C6-4A36-B889-A1D78C9EABE2}">
      <dgm:prSet/>
      <dgm:spPr/>
      <dgm:t>
        <a:bodyPr/>
        <a:lstStyle/>
        <a:p>
          <a:endParaRPr lang="en-US"/>
        </a:p>
      </dgm:t>
    </dgm:pt>
    <dgm:pt modelId="{053A5464-56BC-435A-A8B8-5D97AEFEDAFD}" type="sibTrans" cxnId="{1DA6853C-A7C6-4A36-B889-A1D78C9EABE2}">
      <dgm:prSet/>
      <dgm:spPr/>
      <dgm:t>
        <a:bodyPr/>
        <a:lstStyle/>
        <a:p>
          <a:endParaRPr lang="en-US"/>
        </a:p>
      </dgm:t>
    </dgm:pt>
    <dgm:pt modelId="{0E55828B-7E95-481C-A09A-8728FB1536B5}">
      <dgm:prSet custT="1"/>
      <dgm:spPr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sz="1400" dirty="0">
              <a:highlight>
                <a:srgbClr val="000000"/>
              </a:highlight>
            </a:rPr>
            <a:t>Chemical addition</a:t>
          </a:r>
        </a:p>
      </dgm:t>
    </dgm:pt>
    <dgm:pt modelId="{90B8DAD1-093B-4F6C-B1EA-7CD340907AF0}" type="parTrans" cxnId="{694F6072-3B9E-4CAC-8039-58AC162774E3}">
      <dgm:prSet/>
      <dgm:spPr/>
      <dgm:t>
        <a:bodyPr/>
        <a:lstStyle/>
        <a:p>
          <a:endParaRPr lang="en-US"/>
        </a:p>
      </dgm:t>
    </dgm:pt>
    <dgm:pt modelId="{CBD0549F-5092-48A2-854E-E3C0F9CB9CED}" type="sibTrans" cxnId="{694F6072-3B9E-4CAC-8039-58AC162774E3}">
      <dgm:prSet/>
      <dgm:spPr/>
      <dgm:t>
        <a:bodyPr/>
        <a:lstStyle/>
        <a:p>
          <a:endParaRPr lang="en-US"/>
        </a:p>
      </dgm:t>
    </dgm:pt>
    <dgm:pt modelId="{36BF0BF5-B399-4773-884E-5B96A091E69F}">
      <dgm:prSet custT="1"/>
      <dgm:spPr>
        <a:blipFill dpi="0"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sz="1600" dirty="0">
              <a:highlight>
                <a:srgbClr val="000000"/>
              </a:highlight>
            </a:rPr>
            <a:t>Rapid mix</a:t>
          </a:r>
        </a:p>
      </dgm:t>
    </dgm:pt>
    <dgm:pt modelId="{290883EF-BC69-487F-89F6-1D9B14B8294C}" type="parTrans" cxnId="{31C21D27-2FC2-4E84-A3CB-93235F32972B}">
      <dgm:prSet/>
      <dgm:spPr/>
      <dgm:t>
        <a:bodyPr/>
        <a:lstStyle/>
        <a:p>
          <a:endParaRPr lang="en-US"/>
        </a:p>
      </dgm:t>
    </dgm:pt>
    <dgm:pt modelId="{E8C3ACB1-EB9E-4F05-B913-541E3EC49937}" type="sibTrans" cxnId="{31C21D27-2FC2-4E84-A3CB-93235F32972B}">
      <dgm:prSet/>
      <dgm:spPr/>
      <dgm:t>
        <a:bodyPr/>
        <a:lstStyle/>
        <a:p>
          <a:endParaRPr lang="en-US"/>
        </a:p>
      </dgm:t>
    </dgm:pt>
    <dgm:pt modelId="{4A1F686F-81A2-4CB9-AF19-87008F9950F2}">
      <dgm:prSet custT="1"/>
      <dgm:spPr>
        <a:blipFill dpi="0" rotWithShape="0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sz="1600" dirty="0">
              <a:highlight>
                <a:srgbClr val="000000"/>
              </a:highlight>
            </a:rPr>
            <a:t>Coagulation</a:t>
          </a:r>
          <a:endParaRPr lang="en-US" sz="1100" dirty="0">
            <a:highlight>
              <a:srgbClr val="000000"/>
            </a:highlight>
          </a:endParaRPr>
        </a:p>
      </dgm:t>
    </dgm:pt>
    <dgm:pt modelId="{4ECFC7D9-0669-4E65-8822-B30E3C096B8C}" type="parTrans" cxnId="{48D27A06-3673-49CD-BA78-B3F15CA458FE}">
      <dgm:prSet/>
      <dgm:spPr/>
      <dgm:t>
        <a:bodyPr/>
        <a:lstStyle/>
        <a:p>
          <a:endParaRPr lang="en-US"/>
        </a:p>
      </dgm:t>
    </dgm:pt>
    <dgm:pt modelId="{D84D80FB-DC23-41AF-844C-98ABFBE10718}" type="sibTrans" cxnId="{48D27A06-3673-49CD-BA78-B3F15CA458FE}">
      <dgm:prSet/>
      <dgm:spPr/>
      <dgm:t>
        <a:bodyPr/>
        <a:lstStyle/>
        <a:p>
          <a:endParaRPr lang="en-US"/>
        </a:p>
      </dgm:t>
    </dgm:pt>
    <dgm:pt modelId="{602D25E0-F026-4449-BED8-6C859246C36A}">
      <dgm:prSet custT="1"/>
      <dgm:spPr>
        <a:blipFill dpi="0" rotWithShape="0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sz="1600" dirty="0">
              <a:highlight>
                <a:srgbClr val="000000"/>
              </a:highlight>
            </a:rPr>
            <a:t>Flocculation</a:t>
          </a:r>
          <a:endParaRPr lang="en-US" sz="1050" dirty="0">
            <a:highlight>
              <a:srgbClr val="000000"/>
            </a:highlight>
          </a:endParaRPr>
        </a:p>
      </dgm:t>
    </dgm:pt>
    <dgm:pt modelId="{42E55730-2374-4AEB-AC95-D3DE807F369E}" type="parTrans" cxnId="{192BAC5D-B8AA-4389-8988-2501B2F65564}">
      <dgm:prSet/>
      <dgm:spPr/>
      <dgm:t>
        <a:bodyPr/>
        <a:lstStyle/>
        <a:p>
          <a:endParaRPr lang="en-US"/>
        </a:p>
      </dgm:t>
    </dgm:pt>
    <dgm:pt modelId="{C2E6C17F-48A7-47A8-A168-BECD09240A90}" type="sibTrans" cxnId="{192BAC5D-B8AA-4389-8988-2501B2F65564}">
      <dgm:prSet/>
      <dgm:spPr/>
      <dgm:t>
        <a:bodyPr/>
        <a:lstStyle/>
        <a:p>
          <a:endParaRPr lang="en-US"/>
        </a:p>
      </dgm:t>
    </dgm:pt>
    <dgm:pt modelId="{051EFD21-8E5A-4CD9-B47A-EF4D47D0EB0D}">
      <dgm:prSet custT="1"/>
      <dgm:spPr>
        <a:blipFill dpi="0" rotWithShape="0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sz="1600" dirty="0">
              <a:highlight>
                <a:srgbClr val="000000"/>
              </a:highlight>
            </a:rPr>
            <a:t>Sedimentation</a:t>
          </a:r>
          <a:endParaRPr lang="en-US" sz="1000" dirty="0">
            <a:highlight>
              <a:srgbClr val="000000"/>
            </a:highlight>
          </a:endParaRPr>
        </a:p>
      </dgm:t>
    </dgm:pt>
    <dgm:pt modelId="{23281C3A-C1BB-4437-8FC6-8AD3EC608BA0}" type="parTrans" cxnId="{DB20B53F-AAD6-40CC-8C5A-79EF769EAC7C}">
      <dgm:prSet/>
      <dgm:spPr/>
      <dgm:t>
        <a:bodyPr/>
        <a:lstStyle/>
        <a:p>
          <a:endParaRPr lang="en-US"/>
        </a:p>
      </dgm:t>
    </dgm:pt>
    <dgm:pt modelId="{5945FC78-8879-409F-94CD-CDADDC230E7B}" type="sibTrans" cxnId="{DB20B53F-AAD6-40CC-8C5A-79EF769EAC7C}">
      <dgm:prSet/>
      <dgm:spPr/>
      <dgm:t>
        <a:bodyPr/>
        <a:lstStyle/>
        <a:p>
          <a:endParaRPr lang="en-US"/>
        </a:p>
      </dgm:t>
    </dgm:pt>
    <dgm:pt modelId="{79747EE2-9934-457C-ABAF-FBC8CBCA82FB}">
      <dgm:prSet custT="1"/>
      <dgm:spPr>
        <a:blipFill dpi="0" rotWithShape="0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sz="1800" dirty="0">
              <a:highlight>
                <a:srgbClr val="000000"/>
              </a:highlight>
            </a:rPr>
            <a:t>Filtration</a:t>
          </a:r>
        </a:p>
      </dgm:t>
    </dgm:pt>
    <dgm:pt modelId="{2EEB1059-4846-4552-8487-A39FC5512665}" type="parTrans" cxnId="{08B99DF0-CA5E-4FAA-8EE3-806E24B01D14}">
      <dgm:prSet/>
      <dgm:spPr/>
      <dgm:t>
        <a:bodyPr/>
        <a:lstStyle/>
        <a:p>
          <a:endParaRPr lang="en-US"/>
        </a:p>
      </dgm:t>
    </dgm:pt>
    <dgm:pt modelId="{52A59D46-F37D-40ED-A224-859D9B3A70F4}" type="sibTrans" cxnId="{08B99DF0-CA5E-4FAA-8EE3-806E24B01D14}">
      <dgm:prSet/>
      <dgm:spPr/>
      <dgm:t>
        <a:bodyPr/>
        <a:lstStyle/>
        <a:p>
          <a:endParaRPr lang="en-US"/>
        </a:p>
      </dgm:t>
    </dgm:pt>
    <dgm:pt modelId="{CD2777F5-E979-46F6-A5AB-90BAADF5DBAA}">
      <dgm:prSet custT="1"/>
      <dgm:spPr>
        <a:blipFill dpi="0" rotWithShape="0"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sz="1600" dirty="0">
              <a:highlight>
                <a:srgbClr val="000000"/>
              </a:highlight>
            </a:rPr>
            <a:t>pH adjustment / corrosion control</a:t>
          </a:r>
        </a:p>
      </dgm:t>
    </dgm:pt>
    <dgm:pt modelId="{F659721E-0ACA-44C1-833C-164B62A37196}" type="parTrans" cxnId="{08F0D8DF-2F4B-4D48-949B-448D279F15CB}">
      <dgm:prSet/>
      <dgm:spPr/>
      <dgm:t>
        <a:bodyPr/>
        <a:lstStyle/>
        <a:p>
          <a:endParaRPr lang="en-US"/>
        </a:p>
      </dgm:t>
    </dgm:pt>
    <dgm:pt modelId="{7EF44EF9-5512-42D4-BB50-6B0D258BFE0C}" type="sibTrans" cxnId="{08F0D8DF-2F4B-4D48-949B-448D279F15CB}">
      <dgm:prSet/>
      <dgm:spPr/>
      <dgm:t>
        <a:bodyPr/>
        <a:lstStyle/>
        <a:p>
          <a:endParaRPr lang="en-US"/>
        </a:p>
      </dgm:t>
    </dgm:pt>
    <dgm:pt modelId="{EBE1C17C-2D8A-4116-9A27-15B4BC8EFC84}">
      <dgm:prSet custT="1"/>
      <dgm:spPr>
        <a:blipFill dpi="0" rotWithShape="0"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sz="1600" dirty="0">
              <a:highlight>
                <a:srgbClr val="000000"/>
              </a:highlight>
            </a:rPr>
            <a:t>Disinfection</a:t>
          </a:r>
        </a:p>
      </dgm:t>
    </dgm:pt>
    <dgm:pt modelId="{464D8549-42ED-4983-9663-9508D75BE902}" type="parTrans" cxnId="{59EBCAE7-D7C7-4AD7-8FA5-37E7A1B20307}">
      <dgm:prSet/>
      <dgm:spPr/>
      <dgm:t>
        <a:bodyPr/>
        <a:lstStyle/>
        <a:p>
          <a:endParaRPr lang="en-US"/>
        </a:p>
      </dgm:t>
    </dgm:pt>
    <dgm:pt modelId="{8402BB67-EFCF-465F-84BD-BB20CAC16170}" type="sibTrans" cxnId="{59EBCAE7-D7C7-4AD7-8FA5-37E7A1B20307}">
      <dgm:prSet/>
      <dgm:spPr/>
      <dgm:t>
        <a:bodyPr/>
        <a:lstStyle/>
        <a:p>
          <a:endParaRPr lang="en-US"/>
        </a:p>
      </dgm:t>
    </dgm:pt>
    <dgm:pt modelId="{176E6CBA-DDC2-4876-86C4-10335CECDC87}">
      <dgm:prSet custT="1"/>
      <dgm:spPr>
        <a:blipFill dpi="0" rotWithShape="0"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sz="1600" dirty="0">
              <a:highlight>
                <a:srgbClr val="000000"/>
              </a:highlight>
            </a:rPr>
            <a:t>Fluoridation</a:t>
          </a:r>
          <a:endParaRPr lang="en-US" sz="1100" dirty="0">
            <a:highlight>
              <a:srgbClr val="000000"/>
            </a:highlight>
          </a:endParaRPr>
        </a:p>
      </dgm:t>
    </dgm:pt>
    <dgm:pt modelId="{2FCC491F-68F0-4E33-A4C0-5A949D1DCD2C}" type="parTrans" cxnId="{A12B6344-D834-43D8-A2C0-37D6BE5412EA}">
      <dgm:prSet/>
      <dgm:spPr/>
      <dgm:t>
        <a:bodyPr/>
        <a:lstStyle/>
        <a:p>
          <a:endParaRPr lang="en-US"/>
        </a:p>
      </dgm:t>
    </dgm:pt>
    <dgm:pt modelId="{F4904436-5B91-495B-9E63-ACDF54721ECF}" type="sibTrans" cxnId="{A12B6344-D834-43D8-A2C0-37D6BE5412EA}">
      <dgm:prSet/>
      <dgm:spPr/>
      <dgm:t>
        <a:bodyPr/>
        <a:lstStyle/>
        <a:p>
          <a:endParaRPr lang="en-US"/>
        </a:p>
      </dgm:t>
    </dgm:pt>
    <dgm:pt modelId="{6DA32569-CFB1-4601-A02D-04F63523BE4A}">
      <dgm:prSet custT="1"/>
      <dgm:spPr>
        <a:blipFill dpi="0" rotWithShape="0"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sz="1600" dirty="0">
              <a:highlight>
                <a:srgbClr val="000000"/>
              </a:highlight>
            </a:rPr>
            <a:t>Storage / distribution</a:t>
          </a:r>
        </a:p>
      </dgm:t>
    </dgm:pt>
    <dgm:pt modelId="{5F43BBD1-5C06-4D79-93AA-0B62E9EE4622}" type="parTrans" cxnId="{7FC6CB14-C17F-41D0-89C5-E78C4028376E}">
      <dgm:prSet/>
      <dgm:spPr/>
      <dgm:t>
        <a:bodyPr/>
        <a:lstStyle/>
        <a:p>
          <a:endParaRPr lang="en-US"/>
        </a:p>
      </dgm:t>
    </dgm:pt>
    <dgm:pt modelId="{4720280E-752F-4F97-918F-AD07671C6A47}" type="sibTrans" cxnId="{7FC6CB14-C17F-41D0-89C5-E78C4028376E}">
      <dgm:prSet/>
      <dgm:spPr/>
      <dgm:t>
        <a:bodyPr/>
        <a:lstStyle/>
        <a:p>
          <a:endParaRPr lang="en-US"/>
        </a:p>
      </dgm:t>
    </dgm:pt>
    <dgm:pt modelId="{FE5E438B-55C1-4522-AE89-DC62C73BF92C}">
      <dgm:prSet custT="1"/>
      <dgm:spPr>
        <a:blipFill dpi="0" rotWithShape="0">
          <a:blip xmlns:r="http://schemas.openxmlformats.org/officeDocument/2006/relationships"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sz="1400" dirty="0">
              <a:highlight>
                <a:srgbClr val="000000"/>
              </a:highlight>
            </a:rPr>
            <a:t>Grit removal</a:t>
          </a:r>
        </a:p>
      </dgm:t>
    </dgm:pt>
    <dgm:pt modelId="{39F5AB35-A0C9-48E6-A86E-C555CD64481B}" type="parTrans" cxnId="{DEB82248-E2A9-4E3C-9ED1-FC987DC3ECC8}">
      <dgm:prSet/>
      <dgm:spPr/>
      <dgm:t>
        <a:bodyPr/>
        <a:lstStyle/>
        <a:p>
          <a:endParaRPr lang="en-US"/>
        </a:p>
      </dgm:t>
    </dgm:pt>
    <dgm:pt modelId="{F020F717-7A9D-4A4A-B1B2-AF0127D6643F}" type="sibTrans" cxnId="{DEB82248-E2A9-4E3C-9ED1-FC987DC3ECC8}">
      <dgm:prSet/>
      <dgm:spPr/>
      <dgm:t>
        <a:bodyPr/>
        <a:lstStyle/>
        <a:p>
          <a:endParaRPr lang="en-US"/>
        </a:p>
      </dgm:t>
    </dgm:pt>
    <dgm:pt modelId="{9CB25ADE-88AC-41EA-8EB3-4200C092D1E3}" type="pres">
      <dgm:prSet presAssocID="{CD7D39B6-2B56-4DF0-A490-8ECC343B38A3}" presName="CompostProcess" presStyleCnt="0">
        <dgm:presLayoutVars>
          <dgm:dir/>
          <dgm:resizeHandles val="exact"/>
        </dgm:presLayoutVars>
      </dgm:prSet>
      <dgm:spPr/>
    </dgm:pt>
    <dgm:pt modelId="{3C453F1D-EA1D-41BF-8AB2-0963D28E4F5A}" type="pres">
      <dgm:prSet presAssocID="{CD7D39B6-2B56-4DF0-A490-8ECC343B38A3}" presName="arrow" presStyleLbl="bgShp" presStyleIdx="0" presStyleCnt="1"/>
      <dgm:spPr/>
    </dgm:pt>
    <dgm:pt modelId="{B02D62AF-6807-4737-99B5-732EA2910F78}" type="pres">
      <dgm:prSet presAssocID="{CD7D39B6-2B56-4DF0-A490-8ECC343B38A3}" presName="linearProcess" presStyleCnt="0"/>
      <dgm:spPr/>
    </dgm:pt>
    <dgm:pt modelId="{2279684B-7821-4F28-B62C-9A13999E3CC7}" type="pres">
      <dgm:prSet presAssocID="{1E50CE4A-871D-4670-9640-A7A3B150BC0F}" presName="textNode" presStyleLbl="node1" presStyleIdx="0" presStyleCnt="12">
        <dgm:presLayoutVars>
          <dgm:bulletEnabled val="1"/>
        </dgm:presLayoutVars>
      </dgm:prSet>
      <dgm:spPr/>
    </dgm:pt>
    <dgm:pt modelId="{7A651627-582A-49F5-996A-60BBC7F93DF5}" type="pres">
      <dgm:prSet presAssocID="{053A5464-56BC-435A-A8B8-5D97AEFEDAFD}" presName="sibTrans" presStyleCnt="0"/>
      <dgm:spPr/>
    </dgm:pt>
    <dgm:pt modelId="{B737B6BC-D605-49E7-B596-329E012C5F25}" type="pres">
      <dgm:prSet presAssocID="{FE5E438B-55C1-4522-AE89-DC62C73BF92C}" presName="textNode" presStyleLbl="node1" presStyleIdx="1" presStyleCnt="12">
        <dgm:presLayoutVars>
          <dgm:bulletEnabled val="1"/>
        </dgm:presLayoutVars>
      </dgm:prSet>
      <dgm:spPr/>
    </dgm:pt>
    <dgm:pt modelId="{255702B7-21DF-416D-8456-C3752C191E3E}" type="pres">
      <dgm:prSet presAssocID="{F020F717-7A9D-4A4A-B1B2-AF0127D6643F}" presName="sibTrans" presStyleCnt="0"/>
      <dgm:spPr/>
    </dgm:pt>
    <dgm:pt modelId="{661910B1-A1B7-4CF3-B176-F918318EACAF}" type="pres">
      <dgm:prSet presAssocID="{0E55828B-7E95-481C-A09A-8728FB1536B5}" presName="textNode" presStyleLbl="node1" presStyleIdx="2" presStyleCnt="12">
        <dgm:presLayoutVars>
          <dgm:bulletEnabled val="1"/>
        </dgm:presLayoutVars>
      </dgm:prSet>
      <dgm:spPr/>
    </dgm:pt>
    <dgm:pt modelId="{49D7F1C8-0294-4D75-BEBE-E05493595512}" type="pres">
      <dgm:prSet presAssocID="{CBD0549F-5092-48A2-854E-E3C0F9CB9CED}" presName="sibTrans" presStyleCnt="0"/>
      <dgm:spPr/>
    </dgm:pt>
    <dgm:pt modelId="{D7CBC69D-448D-4C37-BE66-B40D7FB53981}" type="pres">
      <dgm:prSet presAssocID="{36BF0BF5-B399-4773-884E-5B96A091E69F}" presName="textNode" presStyleLbl="node1" presStyleIdx="3" presStyleCnt="12">
        <dgm:presLayoutVars>
          <dgm:bulletEnabled val="1"/>
        </dgm:presLayoutVars>
      </dgm:prSet>
      <dgm:spPr/>
    </dgm:pt>
    <dgm:pt modelId="{73AFEF45-FB5E-406F-BB9B-6EE200D60AD6}" type="pres">
      <dgm:prSet presAssocID="{E8C3ACB1-EB9E-4F05-B913-541E3EC49937}" presName="sibTrans" presStyleCnt="0"/>
      <dgm:spPr/>
    </dgm:pt>
    <dgm:pt modelId="{12748F17-21CA-483B-BD52-3C16EFF1515A}" type="pres">
      <dgm:prSet presAssocID="{4A1F686F-81A2-4CB9-AF19-87008F9950F2}" presName="textNode" presStyleLbl="node1" presStyleIdx="4" presStyleCnt="12">
        <dgm:presLayoutVars>
          <dgm:bulletEnabled val="1"/>
        </dgm:presLayoutVars>
      </dgm:prSet>
      <dgm:spPr/>
    </dgm:pt>
    <dgm:pt modelId="{EC70380B-8099-418C-A2BB-5A11C771249E}" type="pres">
      <dgm:prSet presAssocID="{D84D80FB-DC23-41AF-844C-98ABFBE10718}" presName="sibTrans" presStyleCnt="0"/>
      <dgm:spPr/>
    </dgm:pt>
    <dgm:pt modelId="{632462C1-3F21-41F9-A03E-D27C14C908E5}" type="pres">
      <dgm:prSet presAssocID="{602D25E0-F026-4449-BED8-6C859246C36A}" presName="textNode" presStyleLbl="node1" presStyleIdx="5" presStyleCnt="12">
        <dgm:presLayoutVars>
          <dgm:bulletEnabled val="1"/>
        </dgm:presLayoutVars>
      </dgm:prSet>
      <dgm:spPr/>
    </dgm:pt>
    <dgm:pt modelId="{03F7DB60-E3CA-48D3-AB78-35FB8354EC0D}" type="pres">
      <dgm:prSet presAssocID="{C2E6C17F-48A7-47A8-A168-BECD09240A90}" presName="sibTrans" presStyleCnt="0"/>
      <dgm:spPr/>
    </dgm:pt>
    <dgm:pt modelId="{52BB1CDF-92A7-4CB9-B110-C20D63ED0CF3}" type="pres">
      <dgm:prSet presAssocID="{051EFD21-8E5A-4CD9-B47A-EF4D47D0EB0D}" presName="textNode" presStyleLbl="node1" presStyleIdx="6" presStyleCnt="12">
        <dgm:presLayoutVars>
          <dgm:bulletEnabled val="1"/>
        </dgm:presLayoutVars>
      </dgm:prSet>
      <dgm:spPr/>
    </dgm:pt>
    <dgm:pt modelId="{A24E0B02-7FDF-4596-90B7-F34737F57543}" type="pres">
      <dgm:prSet presAssocID="{5945FC78-8879-409F-94CD-CDADDC230E7B}" presName="sibTrans" presStyleCnt="0"/>
      <dgm:spPr/>
    </dgm:pt>
    <dgm:pt modelId="{2D7114A0-0F93-4F1D-8D30-B7E5878EB039}" type="pres">
      <dgm:prSet presAssocID="{79747EE2-9934-457C-ABAF-FBC8CBCA82FB}" presName="textNode" presStyleLbl="node1" presStyleIdx="7" presStyleCnt="12">
        <dgm:presLayoutVars>
          <dgm:bulletEnabled val="1"/>
        </dgm:presLayoutVars>
      </dgm:prSet>
      <dgm:spPr/>
    </dgm:pt>
    <dgm:pt modelId="{836CE00F-204F-48B4-97E1-7ECA42BD0B17}" type="pres">
      <dgm:prSet presAssocID="{52A59D46-F37D-40ED-A224-859D9B3A70F4}" presName="sibTrans" presStyleCnt="0"/>
      <dgm:spPr/>
    </dgm:pt>
    <dgm:pt modelId="{6618A7CE-EE38-40E5-B1A7-9F60B924F9C7}" type="pres">
      <dgm:prSet presAssocID="{CD2777F5-E979-46F6-A5AB-90BAADF5DBAA}" presName="textNode" presStyleLbl="node1" presStyleIdx="8" presStyleCnt="12">
        <dgm:presLayoutVars>
          <dgm:bulletEnabled val="1"/>
        </dgm:presLayoutVars>
      </dgm:prSet>
      <dgm:spPr/>
    </dgm:pt>
    <dgm:pt modelId="{8F061894-AAFB-4054-BCBE-C9B6FAA8BF55}" type="pres">
      <dgm:prSet presAssocID="{7EF44EF9-5512-42D4-BB50-6B0D258BFE0C}" presName="sibTrans" presStyleCnt="0"/>
      <dgm:spPr/>
    </dgm:pt>
    <dgm:pt modelId="{9B532E71-A4FD-42D4-A4FD-12AA2F1D882A}" type="pres">
      <dgm:prSet presAssocID="{EBE1C17C-2D8A-4116-9A27-15B4BC8EFC84}" presName="textNode" presStyleLbl="node1" presStyleIdx="9" presStyleCnt="12">
        <dgm:presLayoutVars>
          <dgm:bulletEnabled val="1"/>
        </dgm:presLayoutVars>
      </dgm:prSet>
      <dgm:spPr/>
    </dgm:pt>
    <dgm:pt modelId="{BEE21F44-4C66-4C70-8D14-C322FDDEA684}" type="pres">
      <dgm:prSet presAssocID="{8402BB67-EFCF-465F-84BD-BB20CAC16170}" presName="sibTrans" presStyleCnt="0"/>
      <dgm:spPr/>
    </dgm:pt>
    <dgm:pt modelId="{AD73C311-2362-4A92-8F7F-05672F7DAF17}" type="pres">
      <dgm:prSet presAssocID="{176E6CBA-DDC2-4876-86C4-10335CECDC87}" presName="textNode" presStyleLbl="node1" presStyleIdx="10" presStyleCnt="12">
        <dgm:presLayoutVars>
          <dgm:bulletEnabled val="1"/>
        </dgm:presLayoutVars>
      </dgm:prSet>
      <dgm:spPr/>
    </dgm:pt>
    <dgm:pt modelId="{89EABAA9-8600-48DE-9303-103A00E37346}" type="pres">
      <dgm:prSet presAssocID="{F4904436-5B91-495B-9E63-ACDF54721ECF}" presName="sibTrans" presStyleCnt="0"/>
      <dgm:spPr/>
    </dgm:pt>
    <dgm:pt modelId="{0209B4A9-A557-4507-B143-F5A01FC042FE}" type="pres">
      <dgm:prSet presAssocID="{6DA32569-CFB1-4601-A02D-04F63523BE4A}" presName="textNode" presStyleLbl="node1" presStyleIdx="11" presStyleCnt="12">
        <dgm:presLayoutVars>
          <dgm:bulletEnabled val="1"/>
        </dgm:presLayoutVars>
      </dgm:prSet>
      <dgm:spPr/>
    </dgm:pt>
  </dgm:ptLst>
  <dgm:cxnLst>
    <dgm:cxn modelId="{48D27A06-3673-49CD-BA78-B3F15CA458FE}" srcId="{CD7D39B6-2B56-4DF0-A490-8ECC343B38A3}" destId="{4A1F686F-81A2-4CB9-AF19-87008F9950F2}" srcOrd="4" destOrd="0" parTransId="{4ECFC7D9-0669-4E65-8822-B30E3C096B8C}" sibTransId="{D84D80FB-DC23-41AF-844C-98ABFBE10718}"/>
    <dgm:cxn modelId="{F3660012-BCB3-49C9-A089-CB8BA0A2976B}" type="presOf" srcId="{051EFD21-8E5A-4CD9-B47A-EF4D47D0EB0D}" destId="{52BB1CDF-92A7-4CB9-B110-C20D63ED0CF3}" srcOrd="0" destOrd="0" presId="urn:microsoft.com/office/officeart/2005/8/layout/hProcess9"/>
    <dgm:cxn modelId="{7FC6CB14-C17F-41D0-89C5-E78C4028376E}" srcId="{CD7D39B6-2B56-4DF0-A490-8ECC343B38A3}" destId="{6DA32569-CFB1-4601-A02D-04F63523BE4A}" srcOrd="11" destOrd="0" parTransId="{5F43BBD1-5C06-4D79-93AA-0B62E9EE4622}" sibTransId="{4720280E-752F-4F97-918F-AD07671C6A47}"/>
    <dgm:cxn modelId="{84C5FE19-C746-4CEA-8EF3-7E837069D43B}" type="presOf" srcId="{4A1F686F-81A2-4CB9-AF19-87008F9950F2}" destId="{12748F17-21CA-483B-BD52-3C16EFF1515A}" srcOrd="0" destOrd="0" presId="urn:microsoft.com/office/officeart/2005/8/layout/hProcess9"/>
    <dgm:cxn modelId="{31C21D27-2FC2-4E84-A3CB-93235F32972B}" srcId="{CD7D39B6-2B56-4DF0-A490-8ECC343B38A3}" destId="{36BF0BF5-B399-4773-884E-5B96A091E69F}" srcOrd="3" destOrd="0" parTransId="{290883EF-BC69-487F-89F6-1D9B14B8294C}" sibTransId="{E8C3ACB1-EB9E-4F05-B913-541E3EC49937}"/>
    <dgm:cxn modelId="{97F67E27-6A7E-44EB-BCFA-ABC702E53C92}" type="presOf" srcId="{1E50CE4A-871D-4670-9640-A7A3B150BC0F}" destId="{2279684B-7821-4F28-B62C-9A13999E3CC7}" srcOrd="0" destOrd="0" presId="urn:microsoft.com/office/officeart/2005/8/layout/hProcess9"/>
    <dgm:cxn modelId="{1DA6853C-A7C6-4A36-B889-A1D78C9EABE2}" srcId="{CD7D39B6-2B56-4DF0-A490-8ECC343B38A3}" destId="{1E50CE4A-871D-4670-9640-A7A3B150BC0F}" srcOrd="0" destOrd="0" parTransId="{94A42BF6-C7CD-438E-AC2A-92BA0421DDDD}" sibTransId="{053A5464-56BC-435A-A8B8-5D97AEFEDAFD}"/>
    <dgm:cxn modelId="{DB20B53F-AAD6-40CC-8C5A-79EF769EAC7C}" srcId="{CD7D39B6-2B56-4DF0-A490-8ECC343B38A3}" destId="{051EFD21-8E5A-4CD9-B47A-EF4D47D0EB0D}" srcOrd="6" destOrd="0" parTransId="{23281C3A-C1BB-4437-8FC6-8AD3EC608BA0}" sibTransId="{5945FC78-8879-409F-94CD-CDADDC230E7B}"/>
    <dgm:cxn modelId="{192BAC5D-B8AA-4389-8988-2501B2F65564}" srcId="{CD7D39B6-2B56-4DF0-A490-8ECC343B38A3}" destId="{602D25E0-F026-4449-BED8-6C859246C36A}" srcOrd="5" destOrd="0" parTransId="{42E55730-2374-4AEB-AC95-D3DE807F369E}" sibTransId="{C2E6C17F-48A7-47A8-A168-BECD09240A90}"/>
    <dgm:cxn modelId="{94293263-70C8-488D-B0D8-7256938300FD}" type="presOf" srcId="{176E6CBA-DDC2-4876-86C4-10335CECDC87}" destId="{AD73C311-2362-4A92-8F7F-05672F7DAF17}" srcOrd="0" destOrd="0" presId="urn:microsoft.com/office/officeart/2005/8/layout/hProcess9"/>
    <dgm:cxn modelId="{A12B6344-D834-43D8-A2C0-37D6BE5412EA}" srcId="{CD7D39B6-2B56-4DF0-A490-8ECC343B38A3}" destId="{176E6CBA-DDC2-4876-86C4-10335CECDC87}" srcOrd="10" destOrd="0" parTransId="{2FCC491F-68F0-4E33-A4C0-5A949D1DCD2C}" sibTransId="{F4904436-5B91-495B-9E63-ACDF54721ECF}"/>
    <dgm:cxn modelId="{DEB82248-E2A9-4E3C-9ED1-FC987DC3ECC8}" srcId="{CD7D39B6-2B56-4DF0-A490-8ECC343B38A3}" destId="{FE5E438B-55C1-4522-AE89-DC62C73BF92C}" srcOrd="1" destOrd="0" parTransId="{39F5AB35-A0C9-48E6-A86E-C555CD64481B}" sibTransId="{F020F717-7A9D-4A4A-B1B2-AF0127D6643F}"/>
    <dgm:cxn modelId="{DABDAC4B-4F41-46AC-B36F-9AA935E63852}" type="presOf" srcId="{CD7D39B6-2B56-4DF0-A490-8ECC343B38A3}" destId="{9CB25ADE-88AC-41EA-8EB3-4200C092D1E3}" srcOrd="0" destOrd="0" presId="urn:microsoft.com/office/officeart/2005/8/layout/hProcess9"/>
    <dgm:cxn modelId="{694F6072-3B9E-4CAC-8039-58AC162774E3}" srcId="{CD7D39B6-2B56-4DF0-A490-8ECC343B38A3}" destId="{0E55828B-7E95-481C-A09A-8728FB1536B5}" srcOrd="2" destOrd="0" parTransId="{90B8DAD1-093B-4F6C-B1EA-7CD340907AF0}" sibTransId="{CBD0549F-5092-48A2-854E-E3C0F9CB9CED}"/>
    <dgm:cxn modelId="{1A253CB1-D82E-4A70-8804-2C4903AC9B6A}" type="presOf" srcId="{0E55828B-7E95-481C-A09A-8728FB1536B5}" destId="{661910B1-A1B7-4CF3-B176-F918318EACAF}" srcOrd="0" destOrd="0" presId="urn:microsoft.com/office/officeart/2005/8/layout/hProcess9"/>
    <dgm:cxn modelId="{2AACFEB2-D5B7-4A5A-812A-3164203B4B91}" type="presOf" srcId="{EBE1C17C-2D8A-4116-9A27-15B4BC8EFC84}" destId="{9B532E71-A4FD-42D4-A4FD-12AA2F1D882A}" srcOrd="0" destOrd="0" presId="urn:microsoft.com/office/officeart/2005/8/layout/hProcess9"/>
    <dgm:cxn modelId="{11F697B4-E374-4F26-913D-30CCD5E0C0F3}" type="presOf" srcId="{602D25E0-F026-4449-BED8-6C859246C36A}" destId="{632462C1-3F21-41F9-A03E-D27C14C908E5}" srcOrd="0" destOrd="0" presId="urn:microsoft.com/office/officeart/2005/8/layout/hProcess9"/>
    <dgm:cxn modelId="{50F4B1C7-BE5F-4037-98CA-CC00560D98C8}" type="presOf" srcId="{FE5E438B-55C1-4522-AE89-DC62C73BF92C}" destId="{B737B6BC-D605-49E7-B596-329E012C5F25}" srcOrd="0" destOrd="0" presId="urn:microsoft.com/office/officeart/2005/8/layout/hProcess9"/>
    <dgm:cxn modelId="{2CDF7DD1-4420-4E4D-973D-8BA1457AA4E1}" type="presOf" srcId="{CD2777F5-E979-46F6-A5AB-90BAADF5DBAA}" destId="{6618A7CE-EE38-40E5-B1A7-9F60B924F9C7}" srcOrd="0" destOrd="0" presId="urn:microsoft.com/office/officeart/2005/8/layout/hProcess9"/>
    <dgm:cxn modelId="{70B6E8DD-0FAC-47B8-B7B5-9CB1C613A4D4}" type="presOf" srcId="{6DA32569-CFB1-4601-A02D-04F63523BE4A}" destId="{0209B4A9-A557-4507-B143-F5A01FC042FE}" srcOrd="0" destOrd="0" presId="urn:microsoft.com/office/officeart/2005/8/layout/hProcess9"/>
    <dgm:cxn modelId="{08F0D8DF-2F4B-4D48-949B-448D279F15CB}" srcId="{CD7D39B6-2B56-4DF0-A490-8ECC343B38A3}" destId="{CD2777F5-E979-46F6-A5AB-90BAADF5DBAA}" srcOrd="8" destOrd="0" parTransId="{F659721E-0ACA-44C1-833C-164B62A37196}" sibTransId="{7EF44EF9-5512-42D4-BB50-6B0D258BFE0C}"/>
    <dgm:cxn modelId="{59EBCAE7-D7C7-4AD7-8FA5-37E7A1B20307}" srcId="{CD7D39B6-2B56-4DF0-A490-8ECC343B38A3}" destId="{EBE1C17C-2D8A-4116-9A27-15B4BC8EFC84}" srcOrd="9" destOrd="0" parTransId="{464D8549-42ED-4983-9663-9508D75BE902}" sibTransId="{8402BB67-EFCF-465F-84BD-BB20CAC16170}"/>
    <dgm:cxn modelId="{08B99DF0-CA5E-4FAA-8EE3-806E24B01D14}" srcId="{CD7D39B6-2B56-4DF0-A490-8ECC343B38A3}" destId="{79747EE2-9934-457C-ABAF-FBC8CBCA82FB}" srcOrd="7" destOrd="0" parTransId="{2EEB1059-4846-4552-8487-A39FC5512665}" sibTransId="{52A59D46-F37D-40ED-A224-859D9B3A70F4}"/>
    <dgm:cxn modelId="{2038F3F9-799E-4ADD-8B2D-55056F540928}" type="presOf" srcId="{36BF0BF5-B399-4773-884E-5B96A091E69F}" destId="{D7CBC69D-448D-4C37-BE66-B40D7FB53981}" srcOrd="0" destOrd="0" presId="urn:microsoft.com/office/officeart/2005/8/layout/hProcess9"/>
    <dgm:cxn modelId="{88AE30FD-4DD4-4ED0-88F7-63A38224C69F}" type="presOf" srcId="{79747EE2-9934-457C-ABAF-FBC8CBCA82FB}" destId="{2D7114A0-0F93-4F1D-8D30-B7E5878EB039}" srcOrd="0" destOrd="0" presId="urn:microsoft.com/office/officeart/2005/8/layout/hProcess9"/>
    <dgm:cxn modelId="{9FDAA944-2DAE-4A6B-A3D9-21F4377F8B4C}" type="presParOf" srcId="{9CB25ADE-88AC-41EA-8EB3-4200C092D1E3}" destId="{3C453F1D-EA1D-41BF-8AB2-0963D28E4F5A}" srcOrd="0" destOrd="0" presId="urn:microsoft.com/office/officeart/2005/8/layout/hProcess9"/>
    <dgm:cxn modelId="{FBD9CDFC-0F0A-4787-A036-397035535A52}" type="presParOf" srcId="{9CB25ADE-88AC-41EA-8EB3-4200C092D1E3}" destId="{B02D62AF-6807-4737-99B5-732EA2910F78}" srcOrd="1" destOrd="0" presId="urn:microsoft.com/office/officeart/2005/8/layout/hProcess9"/>
    <dgm:cxn modelId="{07ABDAE8-D3F5-49E5-B85C-F68531DC0D47}" type="presParOf" srcId="{B02D62AF-6807-4737-99B5-732EA2910F78}" destId="{2279684B-7821-4F28-B62C-9A13999E3CC7}" srcOrd="0" destOrd="0" presId="urn:microsoft.com/office/officeart/2005/8/layout/hProcess9"/>
    <dgm:cxn modelId="{D1524EE5-3FD2-4342-B0AB-AA58D7C177CA}" type="presParOf" srcId="{B02D62AF-6807-4737-99B5-732EA2910F78}" destId="{7A651627-582A-49F5-996A-60BBC7F93DF5}" srcOrd="1" destOrd="0" presId="urn:microsoft.com/office/officeart/2005/8/layout/hProcess9"/>
    <dgm:cxn modelId="{EB2DCF09-03EE-40D9-865C-F74BD45915C3}" type="presParOf" srcId="{B02D62AF-6807-4737-99B5-732EA2910F78}" destId="{B737B6BC-D605-49E7-B596-329E012C5F25}" srcOrd="2" destOrd="0" presId="urn:microsoft.com/office/officeart/2005/8/layout/hProcess9"/>
    <dgm:cxn modelId="{992CE637-71FE-4034-96E2-730892366963}" type="presParOf" srcId="{B02D62AF-6807-4737-99B5-732EA2910F78}" destId="{255702B7-21DF-416D-8456-C3752C191E3E}" srcOrd="3" destOrd="0" presId="urn:microsoft.com/office/officeart/2005/8/layout/hProcess9"/>
    <dgm:cxn modelId="{482BAFBA-2F36-459C-B9C7-C96D8B01F35C}" type="presParOf" srcId="{B02D62AF-6807-4737-99B5-732EA2910F78}" destId="{661910B1-A1B7-4CF3-B176-F918318EACAF}" srcOrd="4" destOrd="0" presId="urn:microsoft.com/office/officeart/2005/8/layout/hProcess9"/>
    <dgm:cxn modelId="{3AC77783-322C-41F7-ABB7-D94E77823A0D}" type="presParOf" srcId="{B02D62AF-6807-4737-99B5-732EA2910F78}" destId="{49D7F1C8-0294-4D75-BEBE-E05493595512}" srcOrd="5" destOrd="0" presId="urn:microsoft.com/office/officeart/2005/8/layout/hProcess9"/>
    <dgm:cxn modelId="{AB821B93-D524-4DE8-9F94-6D4D2CF10DBC}" type="presParOf" srcId="{B02D62AF-6807-4737-99B5-732EA2910F78}" destId="{D7CBC69D-448D-4C37-BE66-B40D7FB53981}" srcOrd="6" destOrd="0" presId="urn:microsoft.com/office/officeart/2005/8/layout/hProcess9"/>
    <dgm:cxn modelId="{2433FB7A-4336-4924-A3A9-331274A611F1}" type="presParOf" srcId="{B02D62AF-6807-4737-99B5-732EA2910F78}" destId="{73AFEF45-FB5E-406F-BB9B-6EE200D60AD6}" srcOrd="7" destOrd="0" presId="urn:microsoft.com/office/officeart/2005/8/layout/hProcess9"/>
    <dgm:cxn modelId="{6357D973-23D4-41AA-8188-07C79EB23B0D}" type="presParOf" srcId="{B02D62AF-6807-4737-99B5-732EA2910F78}" destId="{12748F17-21CA-483B-BD52-3C16EFF1515A}" srcOrd="8" destOrd="0" presId="urn:microsoft.com/office/officeart/2005/8/layout/hProcess9"/>
    <dgm:cxn modelId="{81BB2FFD-9EA3-4C67-925C-4E5EDDA3C752}" type="presParOf" srcId="{B02D62AF-6807-4737-99B5-732EA2910F78}" destId="{EC70380B-8099-418C-A2BB-5A11C771249E}" srcOrd="9" destOrd="0" presId="urn:microsoft.com/office/officeart/2005/8/layout/hProcess9"/>
    <dgm:cxn modelId="{FD1AD390-D9B4-4154-98D9-D51F1559F2EF}" type="presParOf" srcId="{B02D62AF-6807-4737-99B5-732EA2910F78}" destId="{632462C1-3F21-41F9-A03E-D27C14C908E5}" srcOrd="10" destOrd="0" presId="urn:microsoft.com/office/officeart/2005/8/layout/hProcess9"/>
    <dgm:cxn modelId="{7F9764E5-8725-49C4-B95B-52091E5402EB}" type="presParOf" srcId="{B02D62AF-6807-4737-99B5-732EA2910F78}" destId="{03F7DB60-E3CA-48D3-AB78-35FB8354EC0D}" srcOrd="11" destOrd="0" presId="urn:microsoft.com/office/officeart/2005/8/layout/hProcess9"/>
    <dgm:cxn modelId="{1BBAF05F-0D05-4936-800B-C197B33BF680}" type="presParOf" srcId="{B02D62AF-6807-4737-99B5-732EA2910F78}" destId="{52BB1CDF-92A7-4CB9-B110-C20D63ED0CF3}" srcOrd="12" destOrd="0" presId="urn:microsoft.com/office/officeart/2005/8/layout/hProcess9"/>
    <dgm:cxn modelId="{62A9D697-C760-46DF-8201-1D67085F04CB}" type="presParOf" srcId="{B02D62AF-6807-4737-99B5-732EA2910F78}" destId="{A24E0B02-7FDF-4596-90B7-F34737F57543}" srcOrd="13" destOrd="0" presId="urn:microsoft.com/office/officeart/2005/8/layout/hProcess9"/>
    <dgm:cxn modelId="{5A249086-83BA-4178-87B3-BA39316DD66B}" type="presParOf" srcId="{B02D62AF-6807-4737-99B5-732EA2910F78}" destId="{2D7114A0-0F93-4F1D-8D30-B7E5878EB039}" srcOrd="14" destOrd="0" presId="urn:microsoft.com/office/officeart/2005/8/layout/hProcess9"/>
    <dgm:cxn modelId="{CD37E472-F500-412E-BBE5-DC3995912174}" type="presParOf" srcId="{B02D62AF-6807-4737-99B5-732EA2910F78}" destId="{836CE00F-204F-48B4-97E1-7ECA42BD0B17}" srcOrd="15" destOrd="0" presId="urn:microsoft.com/office/officeart/2005/8/layout/hProcess9"/>
    <dgm:cxn modelId="{ACB5F42A-B422-46D5-A413-EEF065D06E56}" type="presParOf" srcId="{B02D62AF-6807-4737-99B5-732EA2910F78}" destId="{6618A7CE-EE38-40E5-B1A7-9F60B924F9C7}" srcOrd="16" destOrd="0" presId="urn:microsoft.com/office/officeart/2005/8/layout/hProcess9"/>
    <dgm:cxn modelId="{059590D8-1BF6-44F0-A4AB-339439A71330}" type="presParOf" srcId="{B02D62AF-6807-4737-99B5-732EA2910F78}" destId="{8F061894-AAFB-4054-BCBE-C9B6FAA8BF55}" srcOrd="17" destOrd="0" presId="urn:microsoft.com/office/officeart/2005/8/layout/hProcess9"/>
    <dgm:cxn modelId="{ACCA833D-D13E-4E88-91C3-3A3B6BB4677E}" type="presParOf" srcId="{B02D62AF-6807-4737-99B5-732EA2910F78}" destId="{9B532E71-A4FD-42D4-A4FD-12AA2F1D882A}" srcOrd="18" destOrd="0" presId="urn:microsoft.com/office/officeart/2005/8/layout/hProcess9"/>
    <dgm:cxn modelId="{02E8EBBC-430F-4676-8E45-2B7D5F39E1EF}" type="presParOf" srcId="{B02D62AF-6807-4737-99B5-732EA2910F78}" destId="{BEE21F44-4C66-4C70-8D14-C322FDDEA684}" srcOrd="19" destOrd="0" presId="urn:microsoft.com/office/officeart/2005/8/layout/hProcess9"/>
    <dgm:cxn modelId="{E700DB50-1A0E-486E-8675-9C155920345A}" type="presParOf" srcId="{B02D62AF-6807-4737-99B5-732EA2910F78}" destId="{AD73C311-2362-4A92-8F7F-05672F7DAF17}" srcOrd="20" destOrd="0" presId="urn:microsoft.com/office/officeart/2005/8/layout/hProcess9"/>
    <dgm:cxn modelId="{01973CD7-D233-475F-A4A6-0A013E244BF4}" type="presParOf" srcId="{B02D62AF-6807-4737-99B5-732EA2910F78}" destId="{89EABAA9-8600-48DE-9303-103A00E37346}" srcOrd="21" destOrd="0" presId="urn:microsoft.com/office/officeart/2005/8/layout/hProcess9"/>
    <dgm:cxn modelId="{DD927768-76EC-48BB-9A98-C1E1AFCDF955}" type="presParOf" srcId="{B02D62AF-6807-4737-99B5-732EA2910F78}" destId="{0209B4A9-A557-4507-B143-F5A01FC042FE}" srcOrd="2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D7D39B6-2B56-4DF0-A490-8ECC343B38A3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E50CE4A-871D-4670-9640-A7A3B150BC0F}">
      <dgm:prSet custT="1"/>
      <dgm:spPr>
        <a:blipFill rotWithShape="0">
          <a:blip xmlns:r="http://schemas.openxmlformats.org/officeDocument/2006/relationships" r:embed="rId1"/>
          <a:srcRect/>
          <a:stretch>
            <a:fillRect l="-39000" r="-39000"/>
          </a:stretch>
        </a:blipFill>
      </dgm:spPr>
      <dgm:t>
        <a:bodyPr/>
        <a:lstStyle/>
        <a:p>
          <a:r>
            <a:rPr lang="en-US" sz="1600" dirty="0">
              <a:highlight>
                <a:srgbClr val="000000"/>
              </a:highlight>
            </a:rPr>
            <a:t>Intake / bar screening</a:t>
          </a:r>
        </a:p>
      </dgm:t>
    </dgm:pt>
    <dgm:pt modelId="{94A42BF6-C7CD-438E-AC2A-92BA0421DDDD}" type="parTrans" cxnId="{1DA6853C-A7C6-4A36-B889-A1D78C9EABE2}">
      <dgm:prSet/>
      <dgm:spPr/>
      <dgm:t>
        <a:bodyPr/>
        <a:lstStyle/>
        <a:p>
          <a:endParaRPr lang="en-US"/>
        </a:p>
      </dgm:t>
    </dgm:pt>
    <dgm:pt modelId="{053A5464-56BC-435A-A8B8-5D97AEFEDAFD}" type="sibTrans" cxnId="{1DA6853C-A7C6-4A36-B889-A1D78C9EABE2}">
      <dgm:prSet/>
      <dgm:spPr/>
      <dgm:t>
        <a:bodyPr/>
        <a:lstStyle/>
        <a:p>
          <a:endParaRPr lang="en-US"/>
        </a:p>
      </dgm:t>
    </dgm:pt>
    <dgm:pt modelId="{0E55828B-7E95-481C-A09A-8728FB1536B5}">
      <dgm:prSet custT="1"/>
      <dgm:spPr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sz="1400" dirty="0">
              <a:highlight>
                <a:srgbClr val="000000"/>
              </a:highlight>
            </a:rPr>
            <a:t>Chemical addition</a:t>
          </a:r>
        </a:p>
      </dgm:t>
    </dgm:pt>
    <dgm:pt modelId="{90B8DAD1-093B-4F6C-B1EA-7CD340907AF0}" type="parTrans" cxnId="{694F6072-3B9E-4CAC-8039-58AC162774E3}">
      <dgm:prSet/>
      <dgm:spPr/>
      <dgm:t>
        <a:bodyPr/>
        <a:lstStyle/>
        <a:p>
          <a:endParaRPr lang="en-US"/>
        </a:p>
      </dgm:t>
    </dgm:pt>
    <dgm:pt modelId="{CBD0549F-5092-48A2-854E-E3C0F9CB9CED}" type="sibTrans" cxnId="{694F6072-3B9E-4CAC-8039-58AC162774E3}">
      <dgm:prSet/>
      <dgm:spPr/>
      <dgm:t>
        <a:bodyPr/>
        <a:lstStyle/>
        <a:p>
          <a:endParaRPr lang="en-US"/>
        </a:p>
      </dgm:t>
    </dgm:pt>
    <dgm:pt modelId="{36BF0BF5-B399-4773-884E-5B96A091E69F}">
      <dgm:prSet custT="1"/>
      <dgm:spPr>
        <a:blipFill dpi="0"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sz="1600" dirty="0">
              <a:highlight>
                <a:srgbClr val="000000"/>
              </a:highlight>
            </a:rPr>
            <a:t>Rapid mix</a:t>
          </a:r>
        </a:p>
      </dgm:t>
    </dgm:pt>
    <dgm:pt modelId="{290883EF-BC69-487F-89F6-1D9B14B8294C}" type="parTrans" cxnId="{31C21D27-2FC2-4E84-A3CB-93235F32972B}">
      <dgm:prSet/>
      <dgm:spPr/>
      <dgm:t>
        <a:bodyPr/>
        <a:lstStyle/>
        <a:p>
          <a:endParaRPr lang="en-US"/>
        </a:p>
      </dgm:t>
    </dgm:pt>
    <dgm:pt modelId="{E8C3ACB1-EB9E-4F05-B913-541E3EC49937}" type="sibTrans" cxnId="{31C21D27-2FC2-4E84-A3CB-93235F32972B}">
      <dgm:prSet/>
      <dgm:spPr/>
      <dgm:t>
        <a:bodyPr/>
        <a:lstStyle/>
        <a:p>
          <a:endParaRPr lang="en-US"/>
        </a:p>
      </dgm:t>
    </dgm:pt>
    <dgm:pt modelId="{4A1F686F-81A2-4CB9-AF19-87008F9950F2}">
      <dgm:prSet custT="1"/>
      <dgm:spPr>
        <a:blipFill dpi="0" rotWithShape="0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sz="1600" dirty="0">
              <a:highlight>
                <a:srgbClr val="000000"/>
              </a:highlight>
            </a:rPr>
            <a:t>Coagulation</a:t>
          </a:r>
          <a:endParaRPr lang="en-US" sz="1100" dirty="0">
            <a:highlight>
              <a:srgbClr val="000000"/>
            </a:highlight>
          </a:endParaRPr>
        </a:p>
      </dgm:t>
    </dgm:pt>
    <dgm:pt modelId="{4ECFC7D9-0669-4E65-8822-B30E3C096B8C}" type="parTrans" cxnId="{48D27A06-3673-49CD-BA78-B3F15CA458FE}">
      <dgm:prSet/>
      <dgm:spPr/>
      <dgm:t>
        <a:bodyPr/>
        <a:lstStyle/>
        <a:p>
          <a:endParaRPr lang="en-US"/>
        </a:p>
      </dgm:t>
    </dgm:pt>
    <dgm:pt modelId="{D84D80FB-DC23-41AF-844C-98ABFBE10718}" type="sibTrans" cxnId="{48D27A06-3673-49CD-BA78-B3F15CA458FE}">
      <dgm:prSet/>
      <dgm:spPr/>
      <dgm:t>
        <a:bodyPr/>
        <a:lstStyle/>
        <a:p>
          <a:endParaRPr lang="en-US"/>
        </a:p>
      </dgm:t>
    </dgm:pt>
    <dgm:pt modelId="{602D25E0-F026-4449-BED8-6C859246C36A}">
      <dgm:prSet custT="1"/>
      <dgm:spPr>
        <a:blipFill dpi="0" rotWithShape="0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sz="1600" dirty="0">
              <a:highlight>
                <a:srgbClr val="000000"/>
              </a:highlight>
            </a:rPr>
            <a:t>Flocculation</a:t>
          </a:r>
          <a:endParaRPr lang="en-US" sz="1050" dirty="0">
            <a:highlight>
              <a:srgbClr val="000000"/>
            </a:highlight>
          </a:endParaRPr>
        </a:p>
      </dgm:t>
    </dgm:pt>
    <dgm:pt modelId="{42E55730-2374-4AEB-AC95-D3DE807F369E}" type="parTrans" cxnId="{192BAC5D-B8AA-4389-8988-2501B2F65564}">
      <dgm:prSet/>
      <dgm:spPr/>
      <dgm:t>
        <a:bodyPr/>
        <a:lstStyle/>
        <a:p>
          <a:endParaRPr lang="en-US"/>
        </a:p>
      </dgm:t>
    </dgm:pt>
    <dgm:pt modelId="{C2E6C17F-48A7-47A8-A168-BECD09240A90}" type="sibTrans" cxnId="{192BAC5D-B8AA-4389-8988-2501B2F65564}">
      <dgm:prSet/>
      <dgm:spPr/>
      <dgm:t>
        <a:bodyPr/>
        <a:lstStyle/>
        <a:p>
          <a:endParaRPr lang="en-US"/>
        </a:p>
      </dgm:t>
    </dgm:pt>
    <dgm:pt modelId="{051EFD21-8E5A-4CD9-B47A-EF4D47D0EB0D}">
      <dgm:prSet custT="1"/>
      <dgm:spPr>
        <a:blipFill dpi="0" rotWithShape="0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sz="1600" dirty="0">
              <a:highlight>
                <a:srgbClr val="000000"/>
              </a:highlight>
            </a:rPr>
            <a:t>Sedimentation</a:t>
          </a:r>
          <a:endParaRPr lang="en-US" sz="1000" dirty="0">
            <a:highlight>
              <a:srgbClr val="000000"/>
            </a:highlight>
          </a:endParaRPr>
        </a:p>
      </dgm:t>
    </dgm:pt>
    <dgm:pt modelId="{23281C3A-C1BB-4437-8FC6-8AD3EC608BA0}" type="parTrans" cxnId="{DB20B53F-AAD6-40CC-8C5A-79EF769EAC7C}">
      <dgm:prSet/>
      <dgm:spPr/>
      <dgm:t>
        <a:bodyPr/>
        <a:lstStyle/>
        <a:p>
          <a:endParaRPr lang="en-US"/>
        </a:p>
      </dgm:t>
    </dgm:pt>
    <dgm:pt modelId="{5945FC78-8879-409F-94CD-CDADDC230E7B}" type="sibTrans" cxnId="{DB20B53F-AAD6-40CC-8C5A-79EF769EAC7C}">
      <dgm:prSet/>
      <dgm:spPr/>
      <dgm:t>
        <a:bodyPr/>
        <a:lstStyle/>
        <a:p>
          <a:endParaRPr lang="en-US"/>
        </a:p>
      </dgm:t>
    </dgm:pt>
    <dgm:pt modelId="{79747EE2-9934-457C-ABAF-FBC8CBCA82FB}">
      <dgm:prSet custT="1"/>
      <dgm:spPr>
        <a:blipFill dpi="0" rotWithShape="0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sz="1800" dirty="0">
              <a:highlight>
                <a:srgbClr val="000000"/>
              </a:highlight>
            </a:rPr>
            <a:t>Filtration</a:t>
          </a:r>
        </a:p>
      </dgm:t>
    </dgm:pt>
    <dgm:pt modelId="{2EEB1059-4846-4552-8487-A39FC5512665}" type="parTrans" cxnId="{08B99DF0-CA5E-4FAA-8EE3-806E24B01D14}">
      <dgm:prSet/>
      <dgm:spPr/>
      <dgm:t>
        <a:bodyPr/>
        <a:lstStyle/>
        <a:p>
          <a:endParaRPr lang="en-US"/>
        </a:p>
      </dgm:t>
    </dgm:pt>
    <dgm:pt modelId="{52A59D46-F37D-40ED-A224-859D9B3A70F4}" type="sibTrans" cxnId="{08B99DF0-CA5E-4FAA-8EE3-806E24B01D14}">
      <dgm:prSet/>
      <dgm:spPr/>
      <dgm:t>
        <a:bodyPr/>
        <a:lstStyle/>
        <a:p>
          <a:endParaRPr lang="en-US"/>
        </a:p>
      </dgm:t>
    </dgm:pt>
    <dgm:pt modelId="{CD2777F5-E979-46F6-A5AB-90BAADF5DBAA}">
      <dgm:prSet custT="1"/>
      <dgm:spPr>
        <a:blipFill dpi="0" rotWithShape="0"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sz="1600" dirty="0">
              <a:highlight>
                <a:srgbClr val="000000"/>
              </a:highlight>
            </a:rPr>
            <a:t>pH adjustment / corrosion control</a:t>
          </a:r>
        </a:p>
      </dgm:t>
    </dgm:pt>
    <dgm:pt modelId="{F659721E-0ACA-44C1-833C-164B62A37196}" type="parTrans" cxnId="{08F0D8DF-2F4B-4D48-949B-448D279F15CB}">
      <dgm:prSet/>
      <dgm:spPr/>
      <dgm:t>
        <a:bodyPr/>
        <a:lstStyle/>
        <a:p>
          <a:endParaRPr lang="en-US"/>
        </a:p>
      </dgm:t>
    </dgm:pt>
    <dgm:pt modelId="{7EF44EF9-5512-42D4-BB50-6B0D258BFE0C}" type="sibTrans" cxnId="{08F0D8DF-2F4B-4D48-949B-448D279F15CB}">
      <dgm:prSet/>
      <dgm:spPr/>
      <dgm:t>
        <a:bodyPr/>
        <a:lstStyle/>
        <a:p>
          <a:endParaRPr lang="en-US"/>
        </a:p>
      </dgm:t>
    </dgm:pt>
    <dgm:pt modelId="{EBE1C17C-2D8A-4116-9A27-15B4BC8EFC84}">
      <dgm:prSet custT="1"/>
      <dgm:spPr>
        <a:blipFill dpi="0" rotWithShape="0"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sz="1600" dirty="0">
              <a:highlight>
                <a:srgbClr val="000000"/>
              </a:highlight>
            </a:rPr>
            <a:t>Disinfection</a:t>
          </a:r>
        </a:p>
      </dgm:t>
    </dgm:pt>
    <dgm:pt modelId="{464D8549-42ED-4983-9663-9508D75BE902}" type="parTrans" cxnId="{59EBCAE7-D7C7-4AD7-8FA5-37E7A1B20307}">
      <dgm:prSet/>
      <dgm:spPr/>
      <dgm:t>
        <a:bodyPr/>
        <a:lstStyle/>
        <a:p>
          <a:endParaRPr lang="en-US"/>
        </a:p>
      </dgm:t>
    </dgm:pt>
    <dgm:pt modelId="{8402BB67-EFCF-465F-84BD-BB20CAC16170}" type="sibTrans" cxnId="{59EBCAE7-D7C7-4AD7-8FA5-37E7A1B20307}">
      <dgm:prSet/>
      <dgm:spPr/>
      <dgm:t>
        <a:bodyPr/>
        <a:lstStyle/>
        <a:p>
          <a:endParaRPr lang="en-US"/>
        </a:p>
      </dgm:t>
    </dgm:pt>
    <dgm:pt modelId="{176E6CBA-DDC2-4876-86C4-10335CECDC87}">
      <dgm:prSet custT="1"/>
      <dgm:spPr>
        <a:blipFill dpi="0" rotWithShape="0"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sz="1600" dirty="0">
              <a:highlight>
                <a:srgbClr val="000000"/>
              </a:highlight>
            </a:rPr>
            <a:t>Fluoridation</a:t>
          </a:r>
          <a:endParaRPr lang="en-US" sz="1100" dirty="0">
            <a:highlight>
              <a:srgbClr val="000000"/>
            </a:highlight>
          </a:endParaRPr>
        </a:p>
      </dgm:t>
    </dgm:pt>
    <dgm:pt modelId="{2FCC491F-68F0-4E33-A4C0-5A949D1DCD2C}" type="parTrans" cxnId="{A12B6344-D834-43D8-A2C0-37D6BE5412EA}">
      <dgm:prSet/>
      <dgm:spPr/>
      <dgm:t>
        <a:bodyPr/>
        <a:lstStyle/>
        <a:p>
          <a:endParaRPr lang="en-US"/>
        </a:p>
      </dgm:t>
    </dgm:pt>
    <dgm:pt modelId="{F4904436-5B91-495B-9E63-ACDF54721ECF}" type="sibTrans" cxnId="{A12B6344-D834-43D8-A2C0-37D6BE5412EA}">
      <dgm:prSet/>
      <dgm:spPr/>
      <dgm:t>
        <a:bodyPr/>
        <a:lstStyle/>
        <a:p>
          <a:endParaRPr lang="en-US"/>
        </a:p>
      </dgm:t>
    </dgm:pt>
    <dgm:pt modelId="{6DA32569-CFB1-4601-A02D-04F63523BE4A}">
      <dgm:prSet custT="1"/>
      <dgm:spPr>
        <a:blipFill dpi="0" rotWithShape="0"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sz="1600" dirty="0">
              <a:highlight>
                <a:srgbClr val="000000"/>
              </a:highlight>
            </a:rPr>
            <a:t>Storage / distribution</a:t>
          </a:r>
        </a:p>
      </dgm:t>
    </dgm:pt>
    <dgm:pt modelId="{5F43BBD1-5C06-4D79-93AA-0B62E9EE4622}" type="parTrans" cxnId="{7FC6CB14-C17F-41D0-89C5-E78C4028376E}">
      <dgm:prSet/>
      <dgm:spPr/>
      <dgm:t>
        <a:bodyPr/>
        <a:lstStyle/>
        <a:p>
          <a:endParaRPr lang="en-US"/>
        </a:p>
      </dgm:t>
    </dgm:pt>
    <dgm:pt modelId="{4720280E-752F-4F97-918F-AD07671C6A47}" type="sibTrans" cxnId="{7FC6CB14-C17F-41D0-89C5-E78C4028376E}">
      <dgm:prSet/>
      <dgm:spPr/>
      <dgm:t>
        <a:bodyPr/>
        <a:lstStyle/>
        <a:p>
          <a:endParaRPr lang="en-US"/>
        </a:p>
      </dgm:t>
    </dgm:pt>
    <dgm:pt modelId="{FE5E438B-55C1-4522-AE89-DC62C73BF92C}">
      <dgm:prSet custT="1"/>
      <dgm:spPr>
        <a:blipFill dpi="0" rotWithShape="0">
          <a:blip xmlns:r="http://schemas.openxmlformats.org/officeDocument/2006/relationships"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sz="1400" dirty="0">
              <a:highlight>
                <a:srgbClr val="000000"/>
              </a:highlight>
            </a:rPr>
            <a:t>Grit removal</a:t>
          </a:r>
        </a:p>
      </dgm:t>
    </dgm:pt>
    <dgm:pt modelId="{39F5AB35-A0C9-48E6-A86E-C555CD64481B}" type="parTrans" cxnId="{DEB82248-E2A9-4E3C-9ED1-FC987DC3ECC8}">
      <dgm:prSet/>
      <dgm:spPr/>
      <dgm:t>
        <a:bodyPr/>
        <a:lstStyle/>
        <a:p>
          <a:endParaRPr lang="en-US"/>
        </a:p>
      </dgm:t>
    </dgm:pt>
    <dgm:pt modelId="{F020F717-7A9D-4A4A-B1B2-AF0127D6643F}" type="sibTrans" cxnId="{DEB82248-E2A9-4E3C-9ED1-FC987DC3ECC8}">
      <dgm:prSet/>
      <dgm:spPr/>
      <dgm:t>
        <a:bodyPr/>
        <a:lstStyle/>
        <a:p>
          <a:endParaRPr lang="en-US"/>
        </a:p>
      </dgm:t>
    </dgm:pt>
    <dgm:pt modelId="{9CB25ADE-88AC-41EA-8EB3-4200C092D1E3}" type="pres">
      <dgm:prSet presAssocID="{CD7D39B6-2B56-4DF0-A490-8ECC343B38A3}" presName="CompostProcess" presStyleCnt="0">
        <dgm:presLayoutVars>
          <dgm:dir/>
          <dgm:resizeHandles val="exact"/>
        </dgm:presLayoutVars>
      </dgm:prSet>
      <dgm:spPr/>
    </dgm:pt>
    <dgm:pt modelId="{3C453F1D-EA1D-41BF-8AB2-0963D28E4F5A}" type="pres">
      <dgm:prSet presAssocID="{CD7D39B6-2B56-4DF0-A490-8ECC343B38A3}" presName="arrow" presStyleLbl="bgShp" presStyleIdx="0" presStyleCnt="1"/>
      <dgm:spPr/>
    </dgm:pt>
    <dgm:pt modelId="{B02D62AF-6807-4737-99B5-732EA2910F78}" type="pres">
      <dgm:prSet presAssocID="{CD7D39B6-2B56-4DF0-A490-8ECC343B38A3}" presName="linearProcess" presStyleCnt="0"/>
      <dgm:spPr/>
    </dgm:pt>
    <dgm:pt modelId="{2279684B-7821-4F28-B62C-9A13999E3CC7}" type="pres">
      <dgm:prSet presAssocID="{1E50CE4A-871D-4670-9640-A7A3B150BC0F}" presName="textNode" presStyleLbl="node1" presStyleIdx="0" presStyleCnt="12">
        <dgm:presLayoutVars>
          <dgm:bulletEnabled val="1"/>
        </dgm:presLayoutVars>
      </dgm:prSet>
      <dgm:spPr/>
    </dgm:pt>
    <dgm:pt modelId="{7A651627-582A-49F5-996A-60BBC7F93DF5}" type="pres">
      <dgm:prSet presAssocID="{053A5464-56BC-435A-A8B8-5D97AEFEDAFD}" presName="sibTrans" presStyleCnt="0"/>
      <dgm:spPr/>
    </dgm:pt>
    <dgm:pt modelId="{B737B6BC-D605-49E7-B596-329E012C5F25}" type="pres">
      <dgm:prSet presAssocID="{FE5E438B-55C1-4522-AE89-DC62C73BF92C}" presName="textNode" presStyleLbl="node1" presStyleIdx="1" presStyleCnt="12">
        <dgm:presLayoutVars>
          <dgm:bulletEnabled val="1"/>
        </dgm:presLayoutVars>
      </dgm:prSet>
      <dgm:spPr/>
    </dgm:pt>
    <dgm:pt modelId="{255702B7-21DF-416D-8456-C3752C191E3E}" type="pres">
      <dgm:prSet presAssocID="{F020F717-7A9D-4A4A-B1B2-AF0127D6643F}" presName="sibTrans" presStyleCnt="0"/>
      <dgm:spPr/>
    </dgm:pt>
    <dgm:pt modelId="{661910B1-A1B7-4CF3-B176-F918318EACAF}" type="pres">
      <dgm:prSet presAssocID="{0E55828B-7E95-481C-A09A-8728FB1536B5}" presName="textNode" presStyleLbl="node1" presStyleIdx="2" presStyleCnt="12">
        <dgm:presLayoutVars>
          <dgm:bulletEnabled val="1"/>
        </dgm:presLayoutVars>
      </dgm:prSet>
      <dgm:spPr/>
    </dgm:pt>
    <dgm:pt modelId="{49D7F1C8-0294-4D75-BEBE-E05493595512}" type="pres">
      <dgm:prSet presAssocID="{CBD0549F-5092-48A2-854E-E3C0F9CB9CED}" presName="sibTrans" presStyleCnt="0"/>
      <dgm:spPr/>
    </dgm:pt>
    <dgm:pt modelId="{D7CBC69D-448D-4C37-BE66-B40D7FB53981}" type="pres">
      <dgm:prSet presAssocID="{36BF0BF5-B399-4773-884E-5B96A091E69F}" presName="textNode" presStyleLbl="node1" presStyleIdx="3" presStyleCnt="12">
        <dgm:presLayoutVars>
          <dgm:bulletEnabled val="1"/>
        </dgm:presLayoutVars>
      </dgm:prSet>
      <dgm:spPr/>
    </dgm:pt>
    <dgm:pt modelId="{73AFEF45-FB5E-406F-BB9B-6EE200D60AD6}" type="pres">
      <dgm:prSet presAssocID="{E8C3ACB1-EB9E-4F05-B913-541E3EC49937}" presName="sibTrans" presStyleCnt="0"/>
      <dgm:spPr/>
    </dgm:pt>
    <dgm:pt modelId="{12748F17-21CA-483B-BD52-3C16EFF1515A}" type="pres">
      <dgm:prSet presAssocID="{4A1F686F-81A2-4CB9-AF19-87008F9950F2}" presName="textNode" presStyleLbl="node1" presStyleIdx="4" presStyleCnt="12">
        <dgm:presLayoutVars>
          <dgm:bulletEnabled val="1"/>
        </dgm:presLayoutVars>
      </dgm:prSet>
      <dgm:spPr/>
    </dgm:pt>
    <dgm:pt modelId="{EC70380B-8099-418C-A2BB-5A11C771249E}" type="pres">
      <dgm:prSet presAssocID="{D84D80FB-DC23-41AF-844C-98ABFBE10718}" presName="sibTrans" presStyleCnt="0"/>
      <dgm:spPr/>
    </dgm:pt>
    <dgm:pt modelId="{632462C1-3F21-41F9-A03E-D27C14C908E5}" type="pres">
      <dgm:prSet presAssocID="{602D25E0-F026-4449-BED8-6C859246C36A}" presName="textNode" presStyleLbl="node1" presStyleIdx="5" presStyleCnt="12">
        <dgm:presLayoutVars>
          <dgm:bulletEnabled val="1"/>
        </dgm:presLayoutVars>
      </dgm:prSet>
      <dgm:spPr/>
    </dgm:pt>
    <dgm:pt modelId="{03F7DB60-E3CA-48D3-AB78-35FB8354EC0D}" type="pres">
      <dgm:prSet presAssocID="{C2E6C17F-48A7-47A8-A168-BECD09240A90}" presName="sibTrans" presStyleCnt="0"/>
      <dgm:spPr/>
    </dgm:pt>
    <dgm:pt modelId="{52BB1CDF-92A7-4CB9-B110-C20D63ED0CF3}" type="pres">
      <dgm:prSet presAssocID="{051EFD21-8E5A-4CD9-B47A-EF4D47D0EB0D}" presName="textNode" presStyleLbl="node1" presStyleIdx="6" presStyleCnt="12">
        <dgm:presLayoutVars>
          <dgm:bulletEnabled val="1"/>
        </dgm:presLayoutVars>
      </dgm:prSet>
      <dgm:spPr/>
    </dgm:pt>
    <dgm:pt modelId="{A24E0B02-7FDF-4596-90B7-F34737F57543}" type="pres">
      <dgm:prSet presAssocID="{5945FC78-8879-409F-94CD-CDADDC230E7B}" presName="sibTrans" presStyleCnt="0"/>
      <dgm:spPr/>
    </dgm:pt>
    <dgm:pt modelId="{2D7114A0-0F93-4F1D-8D30-B7E5878EB039}" type="pres">
      <dgm:prSet presAssocID="{79747EE2-9934-457C-ABAF-FBC8CBCA82FB}" presName="textNode" presStyleLbl="node1" presStyleIdx="7" presStyleCnt="12">
        <dgm:presLayoutVars>
          <dgm:bulletEnabled val="1"/>
        </dgm:presLayoutVars>
      </dgm:prSet>
      <dgm:spPr/>
    </dgm:pt>
    <dgm:pt modelId="{836CE00F-204F-48B4-97E1-7ECA42BD0B17}" type="pres">
      <dgm:prSet presAssocID="{52A59D46-F37D-40ED-A224-859D9B3A70F4}" presName="sibTrans" presStyleCnt="0"/>
      <dgm:spPr/>
    </dgm:pt>
    <dgm:pt modelId="{6618A7CE-EE38-40E5-B1A7-9F60B924F9C7}" type="pres">
      <dgm:prSet presAssocID="{CD2777F5-E979-46F6-A5AB-90BAADF5DBAA}" presName="textNode" presStyleLbl="node1" presStyleIdx="8" presStyleCnt="12">
        <dgm:presLayoutVars>
          <dgm:bulletEnabled val="1"/>
        </dgm:presLayoutVars>
      </dgm:prSet>
      <dgm:spPr/>
    </dgm:pt>
    <dgm:pt modelId="{8F061894-AAFB-4054-BCBE-C9B6FAA8BF55}" type="pres">
      <dgm:prSet presAssocID="{7EF44EF9-5512-42D4-BB50-6B0D258BFE0C}" presName="sibTrans" presStyleCnt="0"/>
      <dgm:spPr/>
    </dgm:pt>
    <dgm:pt modelId="{9B532E71-A4FD-42D4-A4FD-12AA2F1D882A}" type="pres">
      <dgm:prSet presAssocID="{EBE1C17C-2D8A-4116-9A27-15B4BC8EFC84}" presName="textNode" presStyleLbl="node1" presStyleIdx="9" presStyleCnt="12">
        <dgm:presLayoutVars>
          <dgm:bulletEnabled val="1"/>
        </dgm:presLayoutVars>
      </dgm:prSet>
      <dgm:spPr/>
    </dgm:pt>
    <dgm:pt modelId="{BEE21F44-4C66-4C70-8D14-C322FDDEA684}" type="pres">
      <dgm:prSet presAssocID="{8402BB67-EFCF-465F-84BD-BB20CAC16170}" presName="sibTrans" presStyleCnt="0"/>
      <dgm:spPr/>
    </dgm:pt>
    <dgm:pt modelId="{AD73C311-2362-4A92-8F7F-05672F7DAF17}" type="pres">
      <dgm:prSet presAssocID="{176E6CBA-DDC2-4876-86C4-10335CECDC87}" presName="textNode" presStyleLbl="node1" presStyleIdx="10" presStyleCnt="12">
        <dgm:presLayoutVars>
          <dgm:bulletEnabled val="1"/>
        </dgm:presLayoutVars>
      </dgm:prSet>
      <dgm:spPr/>
    </dgm:pt>
    <dgm:pt modelId="{89EABAA9-8600-48DE-9303-103A00E37346}" type="pres">
      <dgm:prSet presAssocID="{F4904436-5B91-495B-9E63-ACDF54721ECF}" presName="sibTrans" presStyleCnt="0"/>
      <dgm:spPr/>
    </dgm:pt>
    <dgm:pt modelId="{0209B4A9-A557-4507-B143-F5A01FC042FE}" type="pres">
      <dgm:prSet presAssocID="{6DA32569-CFB1-4601-A02D-04F63523BE4A}" presName="textNode" presStyleLbl="node1" presStyleIdx="11" presStyleCnt="12">
        <dgm:presLayoutVars>
          <dgm:bulletEnabled val="1"/>
        </dgm:presLayoutVars>
      </dgm:prSet>
      <dgm:spPr/>
    </dgm:pt>
  </dgm:ptLst>
  <dgm:cxnLst>
    <dgm:cxn modelId="{48D27A06-3673-49CD-BA78-B3F15CA458FE}" srcId="{CD7D39B6-2B56-4DF0-A490-8ECC343B38A3}" destId="{4A1F686F-81A2-4CB9-AF19-87008F9950F2}" srcOrd="4" destOrd="0" parTransId="{4ECFC7D9-0669-4E65-8822-B30E3C096B8C}" sibTransId="{D84D80FB-DC23-41AF-844C-98ABFBE10718}"/>
    <dgm:cxn modelId="{F3660012-BCB3-49C9-A089-CB8BA0A2976B}" type="presOf" srcId="{051EFD21-8E5A-4CD9-B47A-EF4D47D0EB0D}" destId="{52BB1CDF-92A7-4CB9-B110-C20D63ED0CF3}" srcOrd="0" destOrd="0" presId="urn:microsoft.com/office/officeart/2005/8/layout/hProcess9"/>
    <dgm:cxn modelId="{7FC6CB14-C17F-41D0-89C5-E78C4028376E}" srcId="{CD7D39B6-2B56-4DF0-A490-8ECC343B38A3}" destId="{6DA32569-CFB1-4601-A02D-04F63523BE4A}" srcOrd="11" destOrd="0" parTransId="{5F43BBD1-5C06-4D79-93AA-0B62E9EE4622}" sibTransId="{4720280E-752F-4F97-918F-AD07671C6A47}"/>
    <dgm:cxn modelId="{84C5FE19-C746-4CEA-8EF3-7E837069D43B}" type="presOf" srcId="{4A1F686F-81A2-4CB9-AF19-87008F9950F2}" destId="{12748F17-21CA-483B-BD52-3C16EFF1515A}" srcOrd="0" destOrd="0" presId="urn:microsoft.com/office/officeart/2005/8/layout/hProcess9"/>
    <dgm:cxn modelId="{31C21D27-2FC2-4E84-A3CB-93235F32972B}" srcId="{CD7D39B6-2B56-4DF0-A490-8ECC343B38A3}" destId="{36BF0BF5-B399-4773-884E-5B96A091E69F}" srcOrd="3" destOrd="0" parTransId="{290883EF-BC69-487F-89F6-1D9B14B8294C}" sibTransId="{E8C3ACB1-EB9E-4F05-B913-541E3EC49937}"/>
    <dgm:cxn modelId="{97F67E27-6A7E-44EB-BCFA-ABC702E53C92}" type="presOf" srcId="{1E50CE4A-871D-4670-9640-A7A3B150BC0F}" destId="{2279684B-7821-4F28-B62C-9A13999E3CC7}" srcOrd="0" destOrd="0" presId="urn:microsoft.com/office/officeart/2005/8/layout/hProcess9"/>
    <dgm:cxn modelId="{1DA6853C-A7C6-4A36-B889-A1D78C9EABE2}" srcId="{CD7D39B6-2B56-4DF0-A490-8ECC343B38A3}" destId="{1E50CE4A-871D-4670-9640-A7A3B150BC0F}" srcOrd="0" destOrd="0" parTransId="{94A42BF6-C7CD-438E-AC2A-92BA0421DDDD}" sibTransId="{053A5464-56BC-435A-A8B8-5D97AEFEDAFD}"/>
    <dgm:cxn modelId="{DB20B53F-AAD6-40CC-8C5A-79EF769EAC7C}" srcId="{CD7D39B6-2B56-4DF0-A490-8ECC343B38A3}" destId="{051EFD21-8E5A-4CD9-B47A-EF4D47D0EB0D}" srcOrd="6" destOrd="0" parTransId="{23281C3A-C1BB-4437-8FC6-8AD3EC608BA0}" sibTransId="{5945FC78-8879-409F-94CD-CDADDC230E7B}"/>
    <dgm:cxn modelId="{192BAC5D-B8AA-4389-8988-2501B2F65564}" srcId="{CD7D39B6-2B56-4DF0-A490-8ECC343B38A3}" destId="{602D25E0-F026-4449-BED8-6C859246C36A}" srcOrd="5" destOrd="0" parTransId="{42E55730-2374-4AEB-AC95-D3DE807F369E}" sibTransId="{C2E6C17F-48A7-47A8-A168-BECD09240A90}"/>
    <dgm:cxn modelId="{94293263-70C8-488D-B0D8-7256938300FD}" type="presOf" srcId="{176E6CBA-DDC2-4876-86C4-10335CECDC87}" destId="{AD73C311-2362-4A92-8F7F-05672F7DAF17}" srcOrd="0" destOrd="0" presId="urn:microsoft.com/office/officeart/2005/8/layout/hProcess9"/>
    <dgm:cxn modelId="{A12B6344-D834-43D8-A2C0-37D6BE5412EA}" srcId="{CD7D39B6-2B56-4DF0-A490-8ECC343B38A3}" destId="{176E6CBA-DDC2-4876-86C4-10335CECDC87}" srcOrd="10" destOrd="0" parTransId="{2FCC491F-68F0-4E33-A4C0-5A949D1DCD2C}" sibTransId="{F4904436-5B91-495B-9E63-ACDF54721ECF}"/>
    <dgm:cxn modelId="{DEB82248-E2A9-4E3C-9ED1-FC987DC3ECC8}" srcId="{CD7D39B6-2B56-4DF0-A490-8ECC343B38A3}" destId="{FE5E438B-55C1-4522-AE89-DC62C73BF92C}" srcOrd="1" destOrd="0" parTransId="{39F5AB35-A0C9-48E6-A86E-C555CD64481B}" sibTransId="{F020F717-7A9D-4A4A-B1B2-AF0127D6643F}"/>
    <dgm:cxn modelId="{DABDAC4B-4F41-46AC-B36F-9AA935E63852}" type="presOf" srcId="{CD7D39B6-2B56-4DF0-A490-8ECC343B38A3}" destId="{9CB25ADE-88AC-41EA-8EB3-4200C092D1E3}" srcOrd="0" destOrd="0" presId="urn:microsoft.com/office/officeart/2005/8/layout/hProcess9"/>
    <dgm:cxn modelId="{694F6072-3B9E-4CAC-8039-58AC162774E3}" srcId="{CD7D39B6-2B56-4DF0-A490-8ECC343B38A3}" destId="{0E55828B-7E95-481C-A09A-8728FB1536B5}" srcOrd="2" destOrd="0" parTransId="{90B8DAD1-093B-4F6C-B1EA-7CD340907AF0}" sibTransId="{CBD0549F-5092-48A2-854E-E3C0F9CB9CED}"/>
    <dgm:cxn modelId="{1A253CB1-D82E-4A70-8804-2C4903AC9B6A}" type="presOf" srcId="{0E55828B-7E95-481C-A09A-8728FB1536B5}" destId="{661910B1-A1B7-4CF3-B176-F918318EACAF}" srcOrd="0" destOrd="0" presId="urn:microsoft.com/office/officeart/2005/8/layout/hProcess9"/>
    <dgm:cxn modelId="{2AACFEB2-D5B7-4A5A-812A-3164203B4B91}" type="presOf" srcId="{EBE1C17C-2D8A-4116-9A27-15B4BC8EFC84}" destId="{9B532E71-A4FD-42D4-A4FD-12AA2F1D882A}" srcOrd="0" destOrd="0" presId="urn:microsoft.com/office/officeart/2005/8/layout/hProcess9"/>
    <dgm:cxn modelId="{11F697B4-E374-4F26-913D-30CCD5E0C0F3}" type="presOf" srcId="{602D25E0-F026-4449-BED8-6C859246C36A}" destId="{632462C1-3F21-41F9-A03E-D27C14C908E5}" srcOrd="0" destOrd="0" presId="urn:microsoft.com/office/officeart/2005/8/layout/hProcess9"/>
    <dgm:cxn modelId="{50F4B1C7-BE5F-4037-98CA-CC00560D98C8}" type="presOf" srcId="{FE5E438B-55C1-4522-AE89-DC62C73BF92C}" destId="{B737B6BC-D605-49E7-B596-329E012C5F25}" srcOrd="0" destOrd="0" presId="urn:microsoft.com/office/officeart/2005/8/layout/hProcess9"/>
    <dgm:cxn modelId="{2CDF7DD1-4420-4E4D-973D-8BA1457AA4E1}" type="presOf" srcId="{CD2777F5-E979-46F6-A5AB-90BAADF5DBAA}" destId="{6618A7CE-EE38-40E5-B1A7-9F60B924F9C7}" srcOrd="0" destOrd="0" presId="urn:microsoft.com/office/officeart/2005/8/layout/hProcess9"/>
    <dgm:cxn modelId="{70B6E8DD-0FAC-47B8-B7B5-9CB1C613A4D4}" type="presOf" srcId="{6DA32569-CFB1-4601-A02D-04F63523BE4A}" destId="{0209B4A9-A557-4507-B143-F5A01FC042FE}" srcOrd="0" destOrd="0" presId="urn:microsoft.com/office/officeart/2005/8/layout/hProcess9"/>
    <dgm:cxn modelId="{08F0D8DF-2F4B-4D48-949B-448D279F15CB}" srcId="{CD7D39B6-2B56-4DF0-A490-8ECC343B38A3}" destId="{CD2777F5-E979-46F6-A5AB-90BAADF5DBAA}" srcOrd="8" destOrd="0" parTransId="{F659721E-0ACA-44C1-833C-164B62A37196}" sibTransId="{7EF44EF9-5512-42D4-BB50-6B0D258BFE0C}"/>
    <dgm:cxn modelId="{59EBCAE7-D7C7-4AD7-8FA5-37E7A1B20307}" srcId="{CD7D39B6-2B56-4DF0-A490-8ECC343B38A3}" destId="{EBE1C17C-2D8A-4116-9A27-15B4BC8EFC84}" srcOrd="9" destOrd="0" parTransId="{464D8549-42ED-4983-9663-9508D75BE902}" sibTransId="{8402BB67-EFCF-465F-84BD-BB20CAC16170}"/>
    <dgm:cxn modelId="{08B99DF0-CA5E-4FAA-8EE3-806E24B01D14}" srcId="{CD7D39B6-2B56-4DF0-A490-8ECC343B38A3}" destId="{79747EE2-9934-457C-ABAF-FBC8CBCA82FB}" srcOrd="7" destOrd="0" parTransId="{2EEB1059-4846-4552-8487-A39FC5512665}" sibTransId="{52A59D46-F37D-40ED-A224-859D9B3A70F4}"/>
    <dgm:cxn modelId="{2038F3F9-799E-4ADD-8B2D-55056F540928}" type="presOf" srcId="{36BF0BF5-B399-4773-884E-5B96A091E69F}" destId="{D7CBC69D-448D-4C37-BE66-B40D7FB53981}" srcOrd="0" destOrd="0" presId="urn:microsoft.com/office/officeart/2005/8/layout/hProcess9"/>
    <dgm:cxn modelId="{88AE30FD-4DD4-4ED0-88F7-63A38224C69F}" type="presOf" srcId="{79747EE2-9934-457C-ABAF-FBC8CBCA82FB}" destId="{2D7114A0-0F93-4F1D-8D30-B7E5878EB039}" srcOrd="0" destOrd="0" presId="urn:microsoft.com/office/officeart/2005/8/layout/hProcess9"/>
    <dgm:cxn modelId="{9FDAA944-2DAE-4A6B-A3D9-21F4377F8B4C}" type="presParOf" srcId="{9CB25ADE-88AC-41EA-8EB3-4200C092D1E3}" destId="{3C453F1D-EA1D-41BF-8AB2-0963D28E4F5A}" srcOrd="0" destOrd="0" presId="urn:microsoft.com/office/officeart/2005/8/layout/hProcess9"/>
    <dgm:cxn modelId="{FBD9CDFC-0F0A-4787-A036-397035535A52}" type="presParOf" srcId="{9CB25ADE-88AC-41EA-8EB3-4200C092D1E3}" destId="{B02D62AF-6807-4737-99B5-732EA2910F78}" srcOrd="1" destOrd="0" presId="urn:microsoft.com/office/officeart/2005/8/layout/hProcess9"/>
    <dgm:cxn modelId="{07ABDAE8-D3F5-49E5-B85C-F68531DC0D47}" type="presParOf" srcId="{B02D62AF-6807-4737-99B5-732EA2910F78}" destId="{2279684B-7821-4F28-B62C-9A13999E3CC7}" srcOrd="0" destOrd="0" presId="urn:microsoft.com/office/officeart/2005/8/layout/hProcess9"/>
    <dgm:cxn modelId="{D1524EE5-3FD2-4342-B0AB-AA58D7C177CA}" type="presParOf" srcId="{B02D62AF-6807-4737-99B5-732EA2910F78}" destId="{7A651627-582A-49F5-996A-60BBC7F93DF5}" srcOrd="1" destOrd="0" presId="urn:microsoft.com/office/officeart/2005/8/layout/hProcess9"/>
    <dgm:cxn modelId="{EB2DCF09-03EE-40D9-865C-F74BD45915C3}" type="presParOf" srcId="{B02D62AF-6807-4737-99B5-732EA2910F78}" destId="{B737B6BC-D605-49E7-B596-329E012C5F25}" srcOrd="2" destOrd="0" presId="urn:microsoft.com/office/officeart/2005/8/layout/hProcess9"/>
    <dgm:cxn modelId="{992CE637-71FE-4034-96E2-730892366963}" type="presParOf" srcId="{B02D62AF-6807-4737-99B5-732EA2910F78}" destId="{255702B7-21DF-416D-8456-C3752C191E3E}" srcOrd="3" destOrd="0" presId="urn:microsoft.com/office/officeart/2005/8/layout/hProcess9"/>
    <dgm:cxn modelId="{482BAFBA-2F36-459C-B9C7-C96D8B01F35C}" type="presParOf" srcId="{B02D62AF-6807-4737-99B5-732EA2910F78}" destId="{661910B1-A1B7-4CF3-B176-F918318EACAF}" srcOrd="4" destOrd="0" presId="urn:microsoft.com/office/officeart/2005/8/layout/hProcess9"/>
    <dgm:cxn modelId="{3AC77783-322C-41F7-ABB7-D94E77823A0D}" type="presParOf" srcId="{B02D62AF-6807-4737-99B5-732EA2910F78}" destId="{49D7F1C8-0294-4D75-BEBE-E05493595512}" srcOrd="5" destOrd="0" presId="urn:microsoft.com/office/officeart/2005/8/layout/hProcess9"/>
    <dgm:cxn modelId="{AB821B93-D524-4DE8-9F94-6D4D2CF10DBC}" type="presParOf" srcId="{B02D62AF-6807-4737-99B5-732EA2910F78}" destId="{D7CBC69D-448D-4C37-BE66-B40D7FB53981}" srcOrd="6" destOrd="0" presId="urn:microsoft.com/office/officeart/2005/8/layout/hProcess9"/>
    <dgm:cxn modelId="{2433FB7A-4336-4924-A3A9-331274A611F1}" type="presParOf" srcId="{B02D62AF-6807-4737-99B5-732EA2910F78}" destId="{73AFEF45-FB5E-406F-BB9B-6EE200D60AD6}" srcOrd="7" destOrd="0" presId="urn:microsoft.com/office/officeart/2005/8/layout/hProcess9"/>
    <dgm:cxn modelId="{6357D973-23D4-41AA-8188-07C79EB23B0D}" type="presParOf" srcId="{B02D62AF-6807-4737-99B5-732EA2910F78}" destId="{12748F17-21CA-483B-BD52-3C16EFF1515A}" srcOrd="8" destOrd="0" presId="urn:microsoft.com/office/officeart/2005/8/layout/hProcess9"/>
    <dgm:cxn modelId="{81BB2FFD-9EA3-4C67-925C-4E5EDDA3C752}" type="presParOf" srcId="{B02D62AF-6807-4737-99B5-732EA2910F78}" destId="{EC70380B-8099-418C-A2BB-5A11C771249E}" srcOrd="9" destOrd="0" presId="urn:microsoft.com/office/officeart/2005/8/layout/hProcess9"/>
    <dgm:cxn modelId="{FD1AD390-D9B4-4154-98D9-D51F1559F2EF}" type="presParOf" srcId="{B02D62AF-6807-4737-99B5-732EA2910F78}" destId="{632462C1-3F21-41F9-A03E-D27C14C908E5}" srcOrd="10" destOrd="0" presId="urn:microsoft.com/office/officeart/2005/8/layout/hProcess9"/>
    <dgm:cxn modelId="{7F9764E5-8725-49C4-B95B-52091E5402EB}" type="presParOf" srcId="{B02D62AF-6807-4737-99B5-732EA2910F78}" destId="{03F7DB60-E3CA-48D3-AB78-35FB8354EC0D}" srcOrd="11" destOrd="0" presId="urn:microsoft.com/office/officeart/2005/8/layout/hProcess9"/>
    <dgm:cxn modelId="{1BBAF05F-0D05-4936-800B-C197B33BF680}" type="presParOf" srcId="{B02D62AF-6807-4737-99B5-732EA2910F78}" destId="{52BB1CDF-92A7-4CB9-B110-C20D63ED0CF3}" srcOrd="12" destOrd="0" presId="urn:microsoft.com/office/officeart/2005/8/layout/hProcess9"/>
    <dgm:cxn modelId="{62A9D697-C760-46DF-8201-1D67085F04CB}" type="presParOf" srcId="{B02D62AF-6807-4737-99B5-732EA2910F78}" destId="{A24E0B02-7FDF-4596-90B7-F34737F57543}" srcOrd="13" destOrd="0" presId="urn:microsoft.com/office/officeart/2005/8/layout/hProcess9"/>
    <dgm:cxn modelId="{5A249086-83BA-4178-87B3-BA39316DD66B}" type="presParOf" srcId="{B02D62AF-6807-4737-99B5-732EA2910F78}" destId="{2D7114A0-0F93-4F1D-8D30-B7E5878EB039}" srcOrd="14" destOrd="0" presId="urn:microsoft.com/office/officeart/2005/8/layout/hProcess9"/>
    <dgm:cxn modelId="{CD37E472-F500-412E-BBE5-DC3995912174}" type="presParOf" srcId="{B02D62AF-6807-4737-99B5-732EA2910F78}" destId="{836CE00F-204F-48B4-97E1-7ECA42BD0B17}" srcOrd="15" destOrd="0" presId="urn:microsoft.com/office/officeart/2005/8/layout/hProcess9"/>
    <dgm:cxn modelId="{ACB5F42A-B422-46D5-A413-EEF065D06E56}" type="presParOf" srcId="{B02D62AF-6807-4737-99B5-732EA2910F78}" destId="{6618A7CE-EE38-40E5-B1A7-9F60B924F9C7}" srcOrd="16" destOrd="0" presId="urn:microsoft.com/office/officeart/2005/8/layout/hProcess9"/>
    <dgm:cxn modelId="{059590D8-1BF6-44F0-A4AB-339439A71330}" type="presParOf" srcId="{B02D62AF-6807-4737-99B5-732EA2910F78}" destId="{8F061894-AAFB-4054-BCBE-C9B6FAA8BF55}" srcOrd="17" destOrd="0" presId="urn:microsoft.com/office/officeart/2005/8/layout/hProcess9"/>
    <dgm:cxn modelId="{ACCA833D-D13E-4E88-91C3-3A3B6BB4677E}" type="presParOf" srcId="{B02D62AF-6807-4737-99B5-732EA2910F78}" destId="{9B532E71-A4FD-42D4-A4FD-12AA2F1D882A}" srcOrd="18" destOrd="0" presId="urn:microsoft.com/office/officeart/2005/8/layout/hProcess9"/>
    <dgm:cxn modelId="{02E8EBBC-430F-4676-8E45-2B7D5F39E1EF}" type="presParOf" srcId="{B02D62AF-6807-4737-99B5-732EA2910F78}" destId="{BEE21F44-4C66-4C70-8D14-C322FDDEA684}" srcOrd="19" destOrd="0" presId="urn:microsoft.com/office/officeart/2005/8/layout/hProcess9"/>
    <dgm:cxn modelId="{E700DB50-1A0E-486E-8675-9C155920345A}" type="presParOf" srcId="{B02D62AF-6807-4737-99B5-732EA2910F78}" destId="{AD73C311-2362-4A92-8F7F-05672F7DAF17}" srcOrd="20" destOrd="0" presId="urn:microsoft.com/office/officeart/2005/8/layout/hProcess9"/>
    <dgm:cxn modelId="{01973CD7-D233-475F-A4A6-0A013E244BF4}" type="presParOf" srcId="{B02D62AF-6807-4737-99B5-732EA2910F78}" destId="{89EABAA9-8600-48DE-9303-103A00E37346}" srcOrd="21" destOrd="0" presId="urn:microsoft.com/office/officeart/2005/8/layout/hProcess9"/>
    <dgm:cxn modelId="{DD927768-76EC-48BB-9A98-C1E1AFCDF955}" type="presParOf" srcId="{B02D62AF-6807-4737-99B5-732EA2910F78}" destId="{0209B4A9-A557-4507-B143-F5A01FC042FE}" srcOrd="2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F8C0BF1-D614-4FA5-B3EF-75B551D82C81}" type="doc">
      <dgm:prSet loTypeId="urn:microsoft.com/office/officeart/2011/layout/Circle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C8564B7-4CC3-4C82-8B0E-8F30837706D9}">
      <dgm:prSet/>
      <dgm:spPr/>
      <dgm:t>
        <a:bodyPr/>
        <a:lstStyle/>
        <a:p>
          <a:r>
            <a:rPr lang="en-US" dirty="0"/>
            <a:t>Intake / bar screening</a:t>
          </a:r>
        </a:p>
      </dgm:t>
    </dgm:pt>
    <dgm:pt modelId="{A269D91D-CB79-47B9-8D25-374E30228588}" type="parTrans" cxnId="{A80833C8-A127-407C-968F-7D4EEB35E010}">
      <dgm:prSet/>
      <dgm:spPr/>
      <dgm:t>
        <a:bodyPr/>
        <a:lstStyle/>
        <a:p>
          <a:endParaRPr lang="en-US"/>
        </a:p>
      </dgm:t>
    </dgm:pt>
    <dgm:pt modelId="{D5DCD6AB-9ADC-4B93-ADA7-A1F837998443}" type="sibTrans" cxnId="{A80833C8-A127-407C-968F-7D4EEB35E010}">
      <dgm:prSet/>
      <dgm:spPr/>
      <dgm:t>
        <a:bodyPr/>
        <a:lstStyle/>
        <a:p>
          <a:endParaRPr lang="en-US"/>
        </a:p>
      </dgm:t>
    </dgm:pt>
    <dgm:pt modelId="{EDA26775-11D4-41EE-BD34-5529DCEEB727}">
      <dgm:prSet/>
      <dgm:spPr/>
      <dgm:t>
        <a:bodyPr/>
        <a:lstStyle/>
        <a:p>
          <a:r>
            <a:rPr lang="en-US" dirty="0"/>
            <a:t>Chemical addition</a:t>
          </a:r>
        </a:p>
      </dgm:t>
    </dgm:pt>
    <dgm:pt modelId="{559BF582-E153-42B2-91E3-ED65CEFA26D0}" type="parTrans" cxnId="{CA46509A-4904-4EFF-8FD4-EE6FD0B99EE9}">
      <dgm:prSet/>
      <dgm:spPr/>
      <dgm:t>
        <a:bodyPr/>
        <a:lstStyle/>
        <a:p>
          <a:endParaRPr lang="en-US"/>
        </a:p>
      </dgm:t>
    </dgm:pt>
    <dgm:pt modelId="{35278B0C-C6EF-484A-8314-90BD5EB27E24}" type="sibTrans" cxnId="{CA46509A-4904-4EFF-8FD4-EE6FD0B99EE9}">
      <dgm:prSet/>
      <dgm:spPr/>
      <dgm:t>
        <a:bodyPr/>
        <a:lstStyle/>
        <a:p>
          <a:endParaRPr lang="en-US"/>
        </a:p>
      </dgm:t>
    </dgm:pt>
    <dgm:pt modelId="{EAAA3212-1553-4EE7-8212-FC5D9437CC31}">
      <dgm:prSet/>
      <dgm:spPr/>
      <dgm:t>
        <a:bodyPr/>
        <a:lstStyle/>
        <a:p>
          <a:r>
            <a:rPr lang="en-US" dirty="0"/>
            <a:t>Rapid mix</a:t>
          </a:r>
        </a:p>
      </dgm:t>
    </dgm:pt>
    <dgm:pt modelId="{9C221CB7-F4AC-4EAB-A63A-A517DA1F5974}" type="parTrans" cxnId="{1D6F9436-D863-4C08-8470-7A835BCA13A3}">
      <dgm:prSet/>
      <dgm:spPr/>
      <dgm:t>
        <a:bodyPr/>
        <a:lstStyle/>
        <a:p>
          <a:endParaRPr lang="en-US"/>
        </a:p>
      </dgm:t>
    </dgm:pt>
    <dgm:pt modelId="{5EB9D354-A81C-4D73-B587-D363E3403A01}" type="sibTrans" cxnId="{1D6F9436-D863-4C08-8470-7A835BCA13A3}">
      <dgm:prSet/>
      <dgm:spPr/>
      <dgm:t>
        <a:bodyPr/>
        <a:lstStyle/>
        <a:p>
          <a:endParaRPr lang="en-US"/>
        </a:p>
      </dgm:t>
    </dgm:pt>
    <dgm:pt modelId="{26A723D1-81D2-4B70-8424-EBD96166AC49}">
      <dgm:prSet/>
      <dgm:spPr/>
      <dgm:t>
        <a:bodyPr/>
        <a:lstStyle/>
        <a:p>
          <a:r>
            <a:rPr lang="en-US"/>
            <a:t>Coagulation</a:t>
          </a:r>
        </a:p>
      </dgm:t>
    </dgm:pt>
    <dgm:pt modelId="{9C576FC8-E26A-47B0-8E5E-7795F110472E}" type="parTrans" cxnId="{8EE4EE59-8BA8-4ABA-AF80-C3749EC6F013}">
      <dgm:prSet/>
      <dgm:spPr/>
      <dgm:t>
        <a:bodyPr/>
        <a:lstStyle/>
        <a:p>
          <a:endParaRPr lang="en-US"/>
        </a:p>
      </dgm:t>
    </dgm:pt>
    <dgm:pt modelId="{FADACCF8-830A-4C3C-A274-1C3B7780C87A}" type="sibTrans" cxnId="{8EE4EE59-8BA8-4ABA-AF80-C3749EC6F013}">
      <dgm:prSet/>
      <dgm:spPr/>
      <dgm:t>
        <a:bodyPr/>
        <a:lstStyle/>
        <a:p>
          <a:endParaRPr lang="en-US"/>
        </a:p>
      </dgm:t>
    </dgm:pt>
    <dgm:pt modelId="{FDA47608-BE2E-475A-A6FC-037B3D0B1662}">
      <dgm:prSet/>
      <dgm:spPr/>
      <dgm:t>
        <a:bodyPr/>
        <a:lstStyle/>
        <a:p>
          <a:r>
            <a:rPr lang="en-US"/>
            <a:t>Flocculation</a:t>
          </a:r>
        </a:p>
      </dgm:t>
    </dgm:pt>
    <dgm:pt modelId="{9CB2F3E0-2262-4285-BB0D-A99A3857A9B7}" type="parTrans" cxnId="{978891F2-8429-4036-A3D0-F87545DFEECE}">
      <dgm:prSet/>
      <dgm:spPr/>
      <dgm:t>
        <a:bodyPr/>
        <a:lstStyle/>
        <a:p>
          <a:endParaRPr lang="en-US"/>
        </a:p>
      </dgm:t>
    </dgm:pt>
    <dgm:pt modelId="{538930C4-37A1-424C-A3EC-D42968FF7C45}" type="sibTrans" cxnId="{978891F2-8429-4036-A3D0-F87545DFEECE}">
      <dgm:prSet/>
      <dgm:spPr/>
      <dgm:t>
        <a:bodyPr/>
        <a:lstStyle/>
        <a:p>
          <a:endParaRPr lang="en-US"/>
        </a:p>
      </dgm:t>
    </dgm:pt>
    <dgm:pt modelId="{1D398357-6B67-4D1A-8841-CE91A50A5A6E}">
      <dgm:prSet/>
      <dgm:spPr/>
      <dgm:t>
        <a:bodyPr/>
        <a:lstStyle/>
        <a:p>
          <a:r>
            <a:rPr lang="en-US"/>
            <a:t>Sedimentation</a:t>
          </a:r>
        </a:p>
      </dgm:t>
    </dgm:pt>
    <dgm:pt modelId="{385B502C-12A0-44DA-95FF-91B83758B594}" type="parTrans" cxnId="{06475150-A923-49B4-BB46-375C8023D419}">
      <dgm:prSet/>
      <dgm:spPr/>
      <dgm:t>
        <a:bodyPr/>
        <a:lstStyle/>
        <a:p>
          <a:endParaRPr lang="en-US"/>
        </a:p>
      </dgm:t>
    </dgm:pt>
    <dgm:pt modelId="{BC81332D-C24C-4B73-971A-C12AC4A513AA}" type="sibTrans" cxnId="{06475150-A923-49B4-BB46-375C8023D419}">
      <dgm:prSet/>
      <dgm:spPr/>
      <dgm:t>
        <a:bodyPr/>
        <a:lstStyle/>
        <a:p>
          <a:endParaRPr lang="en-US"/>
        </a:p>
      </dgm:t>
    </dgm:pt>
    <dgm:pt modelId="{89084E9C-BF26-4ABA-8961-C2651D8C3376}">
      <dgm:prSet/>
      <dgm:spPr/>
      <dgm:t>
        <a:bodyPr/>
        <a:lstStyle/>
        <a:p>
          <a:r>
            <a:rPr lang="en-US"/>
            <a:t>Grit removal</a:t>
          </a:r>
        </a:p>
      </dgm:t>
    </dgm:pt>
    <dgm:pt modelId="{858E2F97-2CB4-4E4A-B70B-77152F0E4865}" type="parTrans" cxnId="{A016075E-3C88-407E-8C4C-F227935DCBB2}">
      <dgm:prSet/>
      <dgm:spPr/>
      <dgm:t>
        <a:bodyPr/>
        <a:lstStyle/>
        <a:p>
          <a:endParaRPr lang="en-US"/>
        </a:p>
      </dgm:t>
    </dgm:pt>
    <dgm:pt modelId="{0A1589AA-2402-454C-850F-A87E5CA193B5}" type="sibTrans" cxnId="{A016075E-3C88-407E-8C4C-F227935DCBB2}">
      <dgm:prSet/>
      <dgm:spPr/>
      <dgm:t>
        <a:bodyPr/>
        <a:lstStyle/>
        <a:p>
          <a:endParaRPr lang="en-US"/>
        </a:p>
      </dgm:t>
    </dgm:pt>
    <dgm:pt modelId="{FBDADD78-D993-42FB-B5F4-EDBFACE3201F}">
      <dgm:prSet/>
      <dgm:spPr/>
      <dgm:t>
        <a:bodyPr/>
        <a:lstStyle/>
        <a:p>
          <a:r>
            <a:rPr lang="en-US"/>
            <a:t>Filtration</a:t>
          </a:r>
        </a:p>
      </dgm:t>
    </dgm:pt>
    <dgm:pt modelId="{6360F04C-AB9D-410E-A594-F85AABE57CAE}" type="parTrans" cxnId="{8FA7F8D7-D49F-454E-8A0A-F647DE177DB5}">
      <dgm:prSet/>
      <dgm:spPr/>
      <dgm:t>
        <a:bodyPr/>
        <a:lstStyle/>
        <a:p>
          <a:endParaRPr lang="en-US"/>
        </a:p>
      </dgm:t>
    </dgm:pt>
    <dgm:pt modelId="{4D996F6F-D207-4E99-9C57-6E67497009A5}" type="sibTrans" cxnId="{8FA7F8D7-D49F-454E-8A0A-F647DE177DB5}">
      <dgm:prSet/>
      <dgm:spPr/>
      <dgm:t>
        <a:bodyPr/>
        <a:lstStyle/>
        <a:p>
          <a:endParaRPr lang="en-US"/>
        </a:p>
      </dgm:t>
    </dgm:pt>
    <dgm:pt modelId="{2525383E-D178-4260-91F8-1DBADA148A3C}">
      <dgm:prSet/>
      <dgm:spPr/>
      <dgm:t>
        <a:bodyPr/>
        <a:lstStyle/>
        <a:p>
          <a:r>
            <a:rPr lang="en-US"/>
            <a:t>pH adjustment</a:t>
          </a:r>
        </a:p>
      </dgm:t>
    </dgm:pt>
    <dgm:pt modelId="{E816A71A-5E1D-49E4-8C59-FD5C2CB11498}" type="parTrans" cxnId="{887C736C-B5C8-47D8-BCD5-0298E05AEFD5}">
      <dgm:prSet/>
      <dgm:spPr/>
      <dgm:t>
        <a:bodyPr/>
        <a:lstStyle/>
        <a:p>
          <a:endParaRPr lang="en-US"/>
        </a:p>
      </dgm:t>
    </dgm:pt>
    <dgm:pt modelId="{AACB8FBB-16D8-4270-8EC6-737359A9AEE7}" type="sibTrans" cxnId="{887C736C-B5C8-47D8-BCD5-0298E05AEFD5}">
      <dgm:prSet/>
      <dgm:spPr/>
      <dgm:t>
        <a:bodyPr/>
        <a:lstStyle/>
        <a:p>
          <a:endParaRPr lang="en-US"/>
        </a:p>
      </dgm:t>
    </dgm:pt>
    <dgm:pt modelId="{981EE0E6-6BA7-4E9D-A687-B8F124B88021}">
      <dgm:prSet/>
      <dgm:spPr/>
      <dgm:t>
        <a:bodyPr/>
        <a:lstStyle/>
        <a:p>
          <a:r>
            <a:rPr lang="en-US"/>
            <a:t>Disinfection</a:t>
          </a:r>
        </a:p>
      </dgm:t>
    </dgm:pt>
    <dgm:pt modelId="{61FE4BBD-8F7F-4AF6-B580-2F8173D20171}" type="parTrans" cxnId="{0A85B53E-66CE-46E9-9AE5-AF1FE3D7E8B2}">
      <dgm:prSet/>
      <dgm:spPr/>
      <dgm:t>
        <a:bodyPr/>
        <a:lstStyle/>
        <a:p>
          <a:endParaRPr lang="en-US"/>
        </a:p>
      </dgm:t>
    </dgm:pt>
    <dgm:pt modelId="{553060EF-CC91-4EDE-8CD5-13C1315D8B7D}" type="sibTrans" cxnId="{0A85B53E-66CE-46E9-9AE5-AF1FE3D7E8B2}">
      <dgm:prSet/>
      <dgm:spPr/>
      <dgm:t>
        <a:bodyPr/>
        <a:lstStyle/>
        <a:p>
          <a:endParaRPr lang="en-US"/>
        </a:p>
      </dgm:t>
    </dgm:pt>
    <dgm:pt modelId="{88327013-D7AE-4C8A-8BA9-89B5D02205CD}">
      <dgm:prSet/>
      <dgm:spPr/>
      <dgm:t>
        <a:bodyPr/>
        <a:lstStyle/>
        <a:p>
          <a:r>
            <a:rPr lang="en-US"/>
            <a:t>Fluorination</a:t>
          </a:r>
        </a:p>
      </dgm:t>
    </dgm:pt>
    <dgm:pt modelId="{074A2B59-DCAF-4A58-825B-20179DEA71CF}" type="parTrans" cxnId="{A0DFD7E2-C2FA-4B87-A98C-9CFB8EAF31D7}">
      <dgm:prSet/>
      <dgm:spPr/>
      <dgm:t>
        <a:bodyPr/>
        <a:lstStyle/>
        <a:p>
          <a:endParaRPr lang="en-US"/>
        </a:p>
      </dgm:t>
    </dgm:pt>
    <dgm:pt modelId="{6DCE8D0A-AEC3-4330-A762-581299F26514}" type="sibTrans" cxnId="{A0DFD7E2-C2FA-4B87-A98C-9CFB8EAF31D7}">
      <dgm:prSet/>
      <dgm:spPr/>
      <dgm:t>
        <a:bodyPr/>
        <a:lstStyle/>
        <a:p>
          <a:endParaRPr lang="en-US"/>
        </a:p>
      </dgm:t>
    </dgm:pt>
    <dgm:pt modelId="{62C863AF-DAC5-4758-9A65-043E508DD80B}" type="pres">
      <dgm:prSet presAssocID="{2F8C0BF1-D614-4FA5-B3EF-75B551D82C81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7FD0574A-CDFD-4A99-A54B-FC624ADD34B3}" type="pres">
      <dgm:prSet presAssocID="{88327013-D7AE-4C8A-8BA9-89B5D02205CD}" presName="Accent11" presStyleCnt="0"/>
      <dgm:spPr/>
    </dgm:pt>
    <dgm:pt modelId="{624FA360-558E-46C1-8DB8-7909693D1498}" type="pres">
      <dgm:prSet presAssocID="{88327013-D7AE-4C8A-8BA9-89B5D02205CD}" presName="Accent" presStyleLbl="node1" presStyleIdx="0" presStyleCnt="11"/>
      <dgm:spPr/>
    </dgm:pt>
    <dgm:pt modelId="{A0F1907F-3109-4B7D-9460-81830B6CA2B4}" type="pres">
      <dgm:prSet presAssocID="{88327013-D7AE-4C8A-8BA9-89B5D02205CD}" presName="ParentBackground11" presStyleCnt="0"/>
      <dgm:spPr/>
    </dgm:pt>
    <dgm:pt modelId="{D0E8A08E-1572-4ED0-BF8A-06F544C20BCA}" type="pres">
      <dgm:prSet presAssocID="{88327013-D7AE-4C8A-8BA9-89B5D02205CD}" presName="ParentBackground" presStyleLbl="fgAcc1" presStyleIdx="0" presStyleCnt="11"/>
      <dgm:spPr/>
    </dgm:pt>
    <dgm:pt modelId="{1058FDAC-11E2-4702-B559-41EA91E759C9}" type="pres">
      <dgm:prSet presAssocID="{88327013-D7AE-4C8A-8BA9-89B5D02205CD}" presName="Parent11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BF07A7B6-CBEB-446C-910E-33426992C7CD}" type="pres">
      <dgm:prSet presAssocID="{981EE0E6-6BA7-4E9D-A687-B8F124B88021}" presName="Accent10" presStyleCnt="0"/>
      <dgm:spPr/>
    </dgm:pt>
    <dgm:pt modelId="{60ED7ACB-D211-4847-9791-0D0B1DFC1FC6}" type="pres">
      <dgm:prSet presAssocID="{981EE0E6-6BA7-4E9D-A687-B8F124B88021}" presName="Accent" presStyleLbl="node1" presStyleIdx="1" presStyleCnt="11"/>
      <dgm:spPr/>
    </dgm:pt>
    <dgm:pt modelId="{2CBD764B-263C-4256-9FF8-7E085111804D}" type="pres">
      <dgm:prSet presAssocID="{981EE0E6-6BA7-4E9D-A687-B8F124B88021}" presName="ParentBackground10" presStyleCnt="0"/>
      <dgm:spPr/>
    </dgm:pt>
    <dgm:pt modelId="{BC3D8A22-6722-429E-BA7C-BE0CEAAC8225}" type="pres">
      <dgm:prSet presAssocID="{981EE0E6-6BA7-4E9D-A687-B8F124B88021}" presName="ParentBackground" presStyleLbl="fgAcc1" presStyleIdx="1" presStyleCnt="11"/>
      <dgm:spPr/>
    </dgm:pt>
    <dgm:pt modelId="{E20292AC-393D-4436-A3B3-010A75C62EFE}" type="pres">
      <dgm:prSet presAssocID="{981EE0E6-6BA7-4E9D-A687-B8F124B88021}" presName="Parent10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D67B59B1-222E-4DC2-B2EC-0ECA3F5D7EDC}" type="pres">
      <dgm:prSet presAssocID="{2525383E-D178-4260-91F8-1DBADA148A3C}" presName="Accent9" presStyleCnt="0"/>
      <dgm:spPr/>
    </dgm:pt>
    <dgm:pt modelId="{930706CA-CC12-4173-B80E-6BB9664FC152}" type="pres">
      <dgm:prSet presAssocID="{2525383E-D178-4260-91F8-1DBADA148A3C}" presName="Accent" presStyleLbl="node1" presStyleIdx="2" presStyleCnt="11"/>
      <dgm:spPr/>
    </dgm:pt>
    <dgm:pt modelId="{5249E4EE-5424-4E7D-A83F-D49DAB9D0544}" type="pres">
      <dgm:prSet presAssocID="{2525383E-D178-4260-91F8-1DBADA148A3C}" presName="ParentBackground9" presStyleCnt="0"/>
      <dgm:spPr/>
    </dgm:pt>
    <dgm:pt modelId="{744311C7-8190-4440-9266-6F0734FAD89E}" type="pres">
      <dgm:prSet presAssocID="{2525383E-D178-4260-91F8-1DBADA148A3C}" presName="ParentBackground" presStyleLbl="fgAcc1" presStyleIdx="2" presStyleCnt="11"/>
      <dgm:spPr/>
    </dgm:pt>
    <dgm:pt modelId="{F21C5A9B-7FB7-494A-AB03-55945D46B840}" type="pres">
      <dgm:prSet presAssocID="{2525383E-D178-4260-91F8-1DBADA148A3C}" presName="Parent9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E51C735C-13ED-411F-AD96-16B39BADE7C7}" type="pres">
      <dgm:prSet presAssocID="{FBDADD78-D993-42FB-B5F4-EDBFACE3201F}" presName="Accent8" presStyleCnt="0"/>
      <dgm:spPr/>
    </dgm:pt>
    <dgm:pt modelId="{35868D0D-D8BB-4D7E-99EF-10C7FFE64D4E}" type="pres">
      <dgm:prSet presAssocID="{FBDADD78-D993-42FB-B5F4-EDBFACE3201F}" presName="Accent" presStyleLbl="node1" presStyleIdx="3" presStyleCnt="11"/>
      <dgm:spPr/>
    </dgm:pt>
    <dgm:pt modelId="{66B08541-916C-49BE-8D97-C847497A58B5}" type="pres">
      <dgm:prSet presAssocID="{FBDADD78-D993-42FB-B5F4-EDBFACE3201F}" presName="ParentBackground8" presStyleCnt="0"/>
      <dgm:spPr/>
    </dgm:pt>
    <dgm:pt modelId="{0BA04262-88BE-4244-8A21-B111142A26EA}" type="pres">
      <dgm:prSet presAssocID="{FBDADD78-D993-42FB-B5F4-EDBFACE3201F}" presName="ParentBackground" presStyleLbl="fgAcc1" presStyleIdx="3" presStyleCnt="11"/>
      <dgm:spPr/>
    </dgm:pt>
    <dgm:pt modelId="{DF7D083E-262C-4156-B599-46B15A722976}" type="pres">
      <dgm:prSet presAssocID="{FBDADD78-D993-42FB-B5F4-EDBFACE3201F}" presName="Parent8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952C73EA-6965-42AA-AB8C-D58E23E9BBA3}" type="pres">
      <dgm:prSet presAssocID="{89084E9C-BF26-4ABA-8961-C2651D8C3376}" presName="Accent7" presStyleCnt="0"/>
      <dgm:spPr/>
    </dgm:pt>
    <dgm:pt modelId="{74A353D3-0C8F-4CB5-9DC6-4A0C8129FA9F}" type="pres">
      <dgm:prSet presAssocID="{89084E9C-BF26-4ABA-8961-C2651D8C3376}" presName="Accent" presStyleLbl="node1" presStyleIdx="4" presStyleCnt="11"/>
      <dgm:spPr/>
    </dgm:pt>
    <dgm:pt modelId="{ADFFF303-D108-4DCC-934E-EB9935DDB0B0}" type="pres">
      <dgm:prSet presAssocID="{89084E9C-BF26-4ABA-8961-C2651D8C3376}" presName="ParentBackground7" presStyleCnt="0"/>
      <dgm:spPr/>
    </dgm:pt>
    <dgm:pt modelId="{1E9EF8E9-55F7-4E94-AE61-57693DA8DEAD}" type="pres">
      <dgm:prSet presAssocID="{89084E9C-BF26-4ABA-8961-C2651D8C3376}" presName="ParentBackground" presStyleLbl="fgAcc1" presStyleIdx="4" presStyleCnt="11"/>
      <dgm:spPr/>
    </dgm:pt>
    <dgm:pt modelId="{FF518C90-BC41-4AAB-9CB1-7A62B0F7AA12}" type="pres">
      <dgm:prSet presAssocID="{89084E9C-BF26-4ABA-8961-C2651D8C3376}" presName="Parent7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AC3418E0-75C4-4A45-96F7-A34ECD3F02E6}" type="pres">
      <dgm:prSet presAssocID="{1D398357-6B67-4D1A-8841-CE91A50A5A6E}" presName="Accent6" presStyleCnt="0"/>
      <dgm:spPr/>
    </dgm:pt>
    <dgm:pt modelId="{9A9BB633-5ED8-4AC1-BD32-0B6B04ABC8F7}" type="pres">
      <dgm:prSet presAssocID="{1D398357-6B67-4D1A-8841-CE91A50A5A6E}" presName="Accent" presStyleLbl="node1" presStyleIdx="5" presStyleCnt="11"/>
      <dgm:spPr/>
    </dgm:pt>
    <dgm:pt modelId="{FFCD04D9-712A-4F28-9DF9-9D671D88724B}" type="pres">
      <dgm:prSet presAssocID="{1D398357-6B67-4D1A-8841-CE91A50A5A6E}" presName="ParentBackground6" presStyleCnt="0"/>
      <dgm:spPr/>
    </dgm:pt>
    <dgm:pt modelId="{90006461-A67F-4A2E-B100-3B046E5AD4FB}" type="pres">
      <dgm:prSet presAssocID="{1D398357-6B67-4D1A-8841-CE91A50A5A6E}" presName="ParentBackground" presStyleLbl="fgAcc1" presStyleIdx="5" presStyleCnt="11"/>
      <dgm:spPr/>
    </dgm:pt>
    <dgm:pt modelId="{630883F4-7860-4CFD-94D4-DD85B198C132}" type="pres">
      <dgm:prSet presAssocID="{1D398357-6B67-4D1A-8841-CE91A50A5A6E}" presName="Parent6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68403631-7BEA-46C1-93E9-89EE3700F1AD}" type="pres">
      <dgm:prSet presAssocID="{FDA47608-BE2E-475A-A6FC-037B3D0B1662}" presName="Accent5" presStyleCnt="0"/>
      <dgm:spPr/>
    </dgm:pt>
    <dgm:pt modelId="{2103248B-FD2C-4871-B3BB-113521428B6B}" type="pres">
      <dgm:prSet presAssocID="{FDA47608-BE2E-475A-A6FC-037B3D0B1662}" presName="Accent" presStyleLbl="node1" presStyleIdx="6" presStyleCnt="11"/>
      <dgm:spPr/>
    </dgm:pt>
    <dgm:pt modelId="{D77A6169-A138-4D94-B831-8B1A56155B75}" type="pres">
      <dgm:prSet presAssocID="{FDA47608-BE2E-475A-A6FC-037B3D0B1662}" presName="ParentBackground5" presStyleCnt="0"/>
      <dgm:spPr/>
    </dgm:pt>
    <dgm:pt modelId="{AB0834D9-ED2C-4168-A1CB-FE77AEC08C66}" type="pres">
      <dgm:prSet presAssocID="{FDA47608-BE2E-475A-A6FC-037B3D0B1662}" presName="ParentBackground" presStyleLbl="fgAcc1" presStyleIdx="6" presStyleCnt="11"/>
      <dgm:spPr/>
    </dgm:pt>
    <dgm:pt modelId="{76CDF61A-24FC-4F0C-9416-D4BFD724642B}" type="pres">
      <dgm:prSet presAssocID="{FDA47608-BE2E-475A-A6FC-037B3D0B1662}" presName="Parent5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B1000012-9CC1-4C09-8D1F-BEDA03AA6D1C}" type="pres">
      <dgm:prSet presAssocID="{26A723D1-81D2-4B70-8424-EBD96166AC49}" presName="Accent4" presStyleCnt="0"/>
      <dgm:spPr/>
    </dgm:pt>
    <dgm:pt modelId="{E61D3F73-59CF-4C9E-9599-953B213A1CB2}" type="pres">
      <dgm:prSet presAssocID="{26A723D1-81D2-4B70-8424-EBD96166AC49}" presName="Accent" presStyleLbl="node1" presStyleIdx="7" presStyleCnt="11"/>
      <dgm:spPr/>
    </dgm:pt>
    <dgm:pt modelId="{B506D352-BEB1-45F6-80F9-AAC57DFC5685}" type="pres">
      <dgm:prSet presAssocID="{26A723D1-81D2-4B70-8424-EBD96166AC49}" presName="ParentBackground4" presStyleCnt="0"/>
      <dgm:spPr/>
    </dgm:pt>
    <dgm:pt modelId="{F694DB45-83AA-419E-A4BA-AF79DD9F5D0E}" type="pres">
      <dgm:prSet presAssocID="{26A723D1-81D2-4B70-8424-EBD96166AC49}" presName="ParentBackground" presStyleLbl="fgAcc1" presStyleIdx="7" presStyleCnt="11"/>
      <dgm:spPr/>
    </dgm:pt>
    <dgm:pt modelId="{545FD892-BB49-4959-BA83-2C4E5F7101D8}" type="pres">
      <dgm:prSet presAssocID="{26A723D1-81D2-4B70-8424-EBD96166AC49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A1E71372-8ADE-4942-9AC2-F7646C26992A}" type="pres">
      <dgm:prSet presAssocID="{EAAA3212-1553-4EE7-8212-FC5D9437CC31}" presName="Accent3" presStyleCnt="0"/>
      <dgm:spPr/>
    </dgm:pt>
    <dgm:pt modelId="{6F098042-8E1A-4AB8-A31D-8972A9E4F9F0}" type="pres">
      <dgm:prSet presAssocID="{EAAA3212-1553-4EE7-8212-FC5D9437CC31}" presName="Accent" presStyleLbl="node1" presStyleIdx="8" presStyleCnt="11"/>
      <dgm:spPr/>
    </dgm:pt>
    <dgm:pt modelId="{200F0857-FE49-4F3F-A196-C445231524D9}" type="pres">
      <dgm:prSet presAssocID="{EAAA3212-1553-4EE7-8212-FC5D9437CC31}" presName="ParentBackground3" presStyleCnt="0"/>
      <dgm:spPr/>
    </dgm:pt>
    <dgm:pt modelId="{14AF1B16-8F70-4F3F-8AA7-F89F3932716B}" type="pres">
      <dgm:prSet presAssocID="{EAAA3212-1553-4EE7-8212-FC5D9437CC31}" presName="ParentBackground" presStyleLbl="fgAcc1" presStyleIdx="8" presStyleCnt="11"/>
      <dgm:spPr/>
    </dgm:pt>
    <dgm:pt modelId="{79C88064-AA78-4FAC-B1EE-5F314E3DFB07}" type="pres">
      <dgm:prSet presAssocID="{EAAA3212-1553-4EE7-8212-FC5D9437CC31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8F0A44A2-84FF-41B6-A5F9-7D141C05F72B}" type="pres">
      <dgm:prSet presAssocID="{EDA26775-11D4-41EE-BD34-5529DCEEB727}" presName="Accent2" presStyleCnt="0"/>
      <dgm:spPr/>
    </dgm:pt>
    <dgm:pt modelId="{A8B9A22C-03A1-4B96-9AA3-5263C62A20EF}" type="pres">
      <dgm:prSet presAssocID="{EDA26775-11D4-41EE-BD34-5529DCEEB727}" presName="Accent" presStyleLbl="node1" presStyleIdx="9" presStyleCnt="11"/>
      <dgm:spPr/>
    </dgm:pt>
    <dgm:pt modelId="{2E73BEDF-C1C2-4A7C-A78D-0DB9F9A582D1}" type="pres">
      <dgm:prSet presAssocID="{EDA26775-11D4-41EE-BD34-5529DCEEB727}" presName="ParentBackground2" presStyleCnt="0"/>
      <dgm:spPr/>
    </dgm:pt>
    <dgm:pt modelId="{04DC2468-F12B-497F-8A52-DA96B15D19F4}" type="pres">
      <dgm:prSet presAssocID="{EDA26775-11D4-41EE-BD34-5529DCEEB727}" presName="ParentBackground" presStyleLbl="fgAcc1" presStyleIdx="9" presStyleCnt="11"/>
      <dgm:spPr/>
    </dgm:pt>
    <dgm:pt modelId="{60F709C3-A866-4F98-BA0A-BB93D44448A7}" type="pres">
      <dgm:prSet presAssocID="{EDA26775-11D4-41EE-BD34-5529DCEEB727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14EC236E-6CE8-4E7D-83D7-5CA3A1787860}" type="pres">
      <dgm:prSet presAssocID="{DC8564B7-4CC3-4C82-8B0E-8F30837706D9}" presName="Accent1" presStyleCnt="0"/>
      <dgm:spPr/>
    </dgm:pt>
    <dgm:pt modelId="{12C566B4-E474-45CF-883B-5C2C77536AB2}" type="pres">
      <dgm:prSet presAssocID="{DC8564B7-4CC3-4C82-8B0E-8F30837706D9}" presName="Accent" presStyleLbl="node1" presStyleIdx="10" presStyleCnt="11"/>
      <dgm:spPr/>
    </dgm:pt>
    <dgm:pt modelId="{58A885CE-0337-4DA3-B041-7D4856887BED}" type="pres">
      <dgm:prSet presAssocID="{DC8564B7-4CC3-4C82-8B0E-8F30837706D9}" presName="ParentBackground1" presStyleCnt="0"/>
      <dgm:spPr/>
    </dgm:pt>
    <dgm:pt modelId="{8BFF32CD-EEF5-4F77-97EF-15700F322D7A}" type="pres">
      <dgm:prSet presAssocID="{DC8564B7-4CC3-4C82-8B0E-8F30837706D9}" presName="ParentBackground" presStyleLbl="fgAcc1" presStyleIdx="10" presStyleCnt="11"/>
      <dgm:spPr/>
    </dgm:pt>
    <dgm:pt modelId="{7177DA03-1A75-4CCD-A287-3C2E13B62EBC}" type="pres">
      <dgm:prSet presAssocID="{DC8564B7-4CC3-4C82-8B0E-8F30837706D9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8CDABC02-6923-4500-B56F-A679E0495C96}" type="presOf" srcId="{2525383E-D178-4260-91F8-1DBADA148A3C}" destId="{744311C7-8190-4440-9266-6F0734FAD89E}" srcOrd="0" destOrd="0" presId="urn:microsoft.com/office/officeart/2011/layout/CircleProcess"/>
    <dgm:cxn modelId="{9C253110-DFE5-4C8E-877D-B804C4E23159}" type="presOf" srcId="{EAAA3212-1553-4EE7-8212-FC5D9437CC31}" destId="{79C88064-AA78-4FAC-B1EE-5F314E3DFB07}" srcOrd="1" destOrd="0" presId="urn:microsoft.com/office/officeart/2011/layout/CircleProcess"/>
    <dgm:cxn modelId="{B7306018-7C12-4686-9E29-EA996E676AE3}" type="presOf" srcId="{26A723D1-81D2-4B70-8424-EBD96166AC49}" destId="{F694DB45-83AA-419E-A4BA-AF79DD9F5D0E}" srcOrd="0" destOrd="0" presId="urn:microsoft.com/office/officeart/2011/layout/CircleProcess"/>
    <dgm:cxn modelId="{1D6F9436-D863-4C08-8470-7A835BCA13A3}" srcId="{2F8C0BF1-D614-4FA5-B3EF-75B551D82C81}" destId="{EAAA3212-1553-4EE7-8212-FC5D9437CC31}" srcOrd="2" destOrd="0" parTransId="{9C221CB7-F4AC-4EAB-A63A-A517DA1F5974}" sibTransId="{5EB9D354-A81C-4D73-B587-D363E3403A01}"/>
    <dgm:cxn modelId="{0A85B53E-66CE-46E9-9AE5-AF1FE3D7E8B2}" srcId="{2F8C0BF1-D614-4FA5-B3EF-75B551D82C81}" destId="{981EE0E6-6BA7-4E9D-A687-B8F124B88021}" srcOrd="9" destOrd="0" parTransId="{61FE4BBD-8F7F-4AF6-B580-2F8173D20171}" sibTransId="{553060EF-CC91-4EDE-8CD5-13C1315D8B7D}"/>
    <dgm:cxn modelId="{A016075E-3C88-407E-8C4C-F227935DCBB2}" srcId="{2F8C0BF1-D614-4FA5-B3EF-75B551D82C81}" destId="{89084E9C-BF26-4ABA-8961-C2651D8C3376}" srcOrd="6" destOrd="0" parTransId="{858E2F97-2CB4-4E4A-B70B-77152F0E4865}" sibTransId="{0A1589AA-2402-454C-850F-A87E5CA193B5}"/>
    <dgm:cxn modelId="{0A9B4A66-9A13-4298-863C-FB472C961D7E}" type="presOf" srcId="{1D398357-6B67-4D1A-8841-CE91A50A5A6E}" destId="{630883F4-7860-4CFD-94D4-DD85B198C132}" srcOrd="1" destOrd="0" presId="urn:microsoft.com/office/officeart/2011/layout/CircleProcess"/>
    <dgm:cxn modelId="{887C736C-B5C8-47D8-BCD5-0298E05AEFD5}" srcId="{2F8C0BF1-D614-4FA5-B3EF-75B551D82C81}" destId="{2525383E-D178-4260-91F8-1DBADA148A3C}" srcOrd="8" destOrd="0" parTransId="{E816A71A-5E1D-49E4-8C59-FD5C2CB11498}" sibTransId="{AACB8FBB-16D8-4270-8EC6-737359A9AEE7}"/>
    <dgm:cxn modelId="{06475150-A923-49B4-BB46-375C8023D419}" srcId="{2F8C0BF1-D614-4FA5-B3EF-75B551D82C81}" destId="{1D398357-6B67-4D1A-8841-CE91A50A5A6E}" srcOrd="5" destOrd="0" parTransId="{385B502C-12A0-44DA-95FF-91B83758B594}" sibTransId="{BC81332D-C24C-4B73-971A-C12AC4A513AA}"/>
    <dgm:cxn modelId="{0C818C54-0A52-4968-A957-941574FA88B4}" type="presOf" srcId="{89084E9C-BF26-4ABA-8961-C2651D8C3376}" destId="{1E9EF8E9-55F7-4E94-AE61-57693DA8DEAD}" srcOrd="0" destOrd="0" presId="urn:microsoft.com/office/officeart/2011/layout/CircleProcess"/>
    <dgm:cxn modelId="{4C16EB74-8432-465E-8267-7BA64FD69DFF}" type="presOf" srcId="{981EE0E6-6BA7-4E9D-A687-B8F124B88021}" destId="{E20292AC-393D-4436-A3B3-010A75C62EFE}" srcOrd="1" destOrd="0" presId="urn:microsoft.com/office/officeart/2011/layout/CircleProcess"/>
    <dgm:cxn modelId="{8EE4EE59-8BA8-4ABA-AF80-C3749EC6F013}" srcId="{2F8C0BF1-D614-4FA5-B3EF-75B551D82C81}" destId="{26A723D1-81D2-4B70-8424-EBD96166AC49}" srcOrd="3" destOrd="0" parTransId="{9C576FC8-E26A-47B0-8E5E-7795F110472E}" sibTransId="{FADACCF8-830A-4C3C-A274-1C3B7780C87A}"/>
    <dgm:cxn modelId="{03751A90-EB1A-43FF-9C8E-9FECD2415115}" type="presOf" srcId="{FDA47608-BE2E-475A-A6FC-037B3D0B1662}" destId="{76CDF61A-24FC-4F0C-9416-D4BFD724642B}" srcOrd="1" destOrd="0" presId="urn:microsoft.com/office/officeart/2011/layout/CircleProcess"/>
    <dgm:cxn modelId="{D62E3291-52E3-4894-ACFE-66A2A452E73F}" type="presOf" srcId="{FBDADD78-D993-42FB-B5F4-EDBFACE3201F}" destId="{DF7D083E-262C-4156-B599-46B15A722976}" srcOrd="1" destOrd="0" presId="urn:microsoft.com/office/officeart/2011/layout/CircleProcess"/>
    <dgm:cxn modelId="{03ECD492-FB49-4DC8-B802-4E85C4102247}" type="presOf" srcId="{88327013-D7AE-4C8A-8BA9-89B5D02205CD}" destId="{D0E8A08E-1572-4ED0-BF8A-06F544C20BCA}" srcOrd="0" destOrd="0" presId="urn:microsoft.com/office/officeart/2011/layout/CircleProcess"/>
    <dgm:cxn modelId="{CA46509A-4904-4EFF-8FD4-EE6FD0B99EE9}" srcId="{2F8C0BF1-D614-4FA5-B3EF-75B551D82C81}" destId="{EDA26775-11D4-41EE-BD34-5529DCEEB727}" srcOrd="1" destOrd="0" parTransId="{559BF582-E153-42B2-91E3-ED65CEFA26D0}" sibTransId="{35278B0C-C6EF-484A-8314-90BD5EB27E24}"/>
    <dgm:cxn modelId="{A09A8EAF-EABF-4845-91E8-B2DEB0A1B7F1}" type="presOf" srcId="{88327013-D7AE-4C8A-8BA9-89B5D02205CD}" destId="{1058FDAC-11E2-4702-B559-41EA91E759C9}" srcOrd="1" destOrd="0" presId="urn:microsoft.com/office/officeart/2011/layout/CircleProcess"/>
    <dgm:cxn modelId="{A0376DB1-080F-4559-B6C1-5A2B4FF69093}" type="presOf" srcId="{2F8C0BF1-D614-4FA5-B3EF-75B551D82C81}" destId="{62C863AF-DAC5-4758-9A65-043E508DD80B}" srcOrd="0" destOrd="0" presId="urn:microsoft.com/office/officeart/2011/layout/CircleProcess"/>
    <dgm:cxn modelId="{6F6189B7-CF68-4DEE-B734-E2E452930B9F}" type="presOf" srcId="{DC8564B7-4CC3-4C82-8B0E-8F30837706D9}" destId="{8BFF32CD-EEF5-4F77-97EF-15700F322D7A}" srcOrd="0" destOrd="0" presId="urn:microsoft.com/office/officeart/2011/layout/CircleProcess"/>
    <dgm:cxn modelId="{479DF3C0-A4CB-4505-9AE2-7574673487BB}" type="presOf" srcId="{FBDADD78-D993-42FB-B5F4-EDBFACE3201F}" destId="{0BA04262-88BE-4244-8A21-B111142A26EA}" srcOrd="0" destOrd="0" presId="urn:microsoft.com/office/officeart/2011/layout/CircleProcess"/>
    <dgm:cxn modelId="{25EE95C6-7C10-499F-924F-6CA650228447}" type="presOf" srcId="{26A723D1-81D2-4B70-8424-EBD96166AC49}" destId="{545FD892-BB49-4959-BA83-2C4E5F7101D8}" srcOrd="1" destOrd="0" presId="urn:microsoft.com/office/officeart/2011/layout/CircleProcess"/>
    <dgm:cxn modelId="{A80833C8-A127-407C-968F-7D4EEB35E010}" srcId="{2F8C0BF1-D614-4FA5-B3EF-75B551D82C81}" destId="{DC8564B7-4CC3-4C82-8B0E-8F30837706D9}" srcOrd="0" destOrd="0" parTransId="{A269D91D-CB79-47B9-8D25-374E30228588}" sibTransId="{D5DCD6AB-9ADC-4B93-ADA7-A1F837998443}"/>
    <dgm:cxn modelId="{9D3AC3CC-C594-42C0-AE4C-6CD12754714F}" type="presOf" srcId="{2525383E-D178-4260-91F8-1DBADA148A3C}" destId="{F21C5A9B-7FB7-494A-AB03-55945D46B840}" srcOrd="1" destOrd="0" presId="urn:microsoft.com/office/officeart/2011/layout/CircleProcess"/>
    <dgm:cxn modelId="{D0C4F9CC-C0CC-41BB-B5F3-43C87EBAF8F2}" type="presOf" srcId="{EDA26775-11D4-41EE-BD34-5529DCEEB727}" destId="{04DC2468-F12B-497F-8A52-DA96B15D19F4}" srcOrd="0" destOrd="0" presId="urn:microsoft.com/office/officeart/2011/layout/CircleProcess"/>
    <dgm:cxn modelId="{D97A89CF-134B-49BF-986A-824CAB878A1E}" type="presOf" srcId="{981EE0E6-6BA7-4E9D-A687-B8F124B88021}" destId="{BC3D8A22-6722-429E-BA7C-BE0CEAAC8225}" srcOrd="0" destOrd="0" presId="urn:microsoft.com/office/officeart/2011/layout/CircleProcess"/>
    <dgm:cxn modelId="{FE5D8ED2-40AE-4A81-99A4-DF8AADAB9B2D}" type="presOf" srcId="{DC8564B7-4CC3-4C82-8B0E-8F30837706D9}" destId="{7177DA03-1A75-4CCD-A287-3C2E13B62EBC}" srcOrd="1" destOrd="0" presId="urn:microsoft.com/office/officeart/2011/layout/CircleProcess"/>
    <dgm:cxn modelId="{8FA7F8D7-D49F-454E-8A0A-F647DE177DB5}" srcId="{2F8C0BF1-D614-4FA5-B3EF-75B551D82C81}" destId="{FBDADD78-D993-42FB-B5F4-EDBFACE3201F}" srcOrd="7" destOrd="0" parTransId="{6360F04C-AB9D-410E-A594-F85AABE57CAE}" sibTransId="{4D996F6F-D207-4E99-9C57-6E67497009A5}"/>
    <dgm:cxn modelId="{92D2F0DC-4C6C-4A25-AEC2-8C6E4C488DBC}" type="presOf" srcId="{EAAA3212-1553-4EE7-8212-FC5D9437CC31}" destId="{14AF1B16-8F70-4F3F-8AA7-F89F3932716B}" srcOrd="0" destOrd="0" presId="urn:microsoft.com/office/officeart/2011/layout/CircleProcess"/>
    <dgm:cxn modelId="{737C3BDD-57B5-4D03-8E2B-2004D59FCFB9}" type="presOf" srcId="{EDA26775-11D4-41EE-BD34-5529DCEEB727}" destId="{60F709C3-A866-4F98-BA0A-BB93D44448A7}" srcOrd="1" destOrd="0" presId="urn:microsoft.com/office/officeart/2011/layout/CircleProcess"/>
    <dgm:cxn modelId="{A0DFD7E2-C2FA-4B87-A98C-9CFB8EAF31D7}" srcId="{2F8C0BF1-D614-4FA5-B3EF-75B551D82C81}" destId="{88327013-D7AE-4C8A-8BA9-89B5D02205CD}" srcOrd="10" destOrd="0" parTransId="{074A2B59-DCAF-4A58-825B-20179DEA71CF}" sibTransId="{6DCE8D0A-AEC3-4330-A762-581299F26514}"/>
    <dgm:cxn modelId="{5FCB66EC-AB2F-4614-97E9-132BD36B9073}" type="presOf" srcId="{89084E9C-BF26-4ABA-8961-C2651D8C3376}" destId="{FF518C90-BC41-4AAB-9CB1-7A62B0F7AA12}" srcOrd="1" destOrd="0" presId="urn:microsoft.com/office/officeart/2011/layout/CircleProcess"/>
    <dgm:cxn modelId="{644BA6EC-B66C-4222-A9EE-E5116C71414C}" type="presOf" srcId="{FDA47608-BE2E-475A-A6FC-037B3D0B1662}" destId="{AB0834D9-ED2C-4168-A1CB-FE77AEC08C66}" srcOrd="0" destOrd="0" presId="urn:microsoft.com/office/officeart/2011/layout/CircleProcess"/>
    <dgm:cxn modelId="{8ECC67F1-F9DF-4E2A-A0E0-8F0D4D4BCDF0}" type="presOf" srcId="{1D398357-6B67-4D1A-8841-CE91A50A5A6E}" destId="{90006461-A67F-4A2E-B100-3B046E5AD4FB}" srcOrd="0" destOrd="0" presId="urn:microsoft.com/office/officeart/2011/layout/CircleProcess"/>
    <dgm:cxn modelId="{978891F2-8429-4036-A3D0-F87545DFEECE}" srcId="{2F8C0BF1-D614-4FA5-B3EF-75B551D82C81}" destId="{FDA47608-BE2E-475A-A6FC-037B3D0B1662}" srcOrd="4" destOrd="0" parTransId="{9CB2F3E0-2262-4285-BB0D-A99A3857A9B7}" sibTransId="{538930C4-37A1-424C-A3EC-D42968FF7C45}"/>
    <dgm:cxn modelId="{2F6DC7AD-849A-4DFC-AB35-A0D76EB5DCF2}" type="presParOf" srcId="{62C863AF-DAC5-4758-9A65-043E508DD80B}" destId="{7FD0574A-CDFD-4A99-A54B-FC624ADD34B3}" srcOrd="0" destOrd="0" presId="urn:microsoft.com/office/officeart/2011/layout/CircleProcess"/>
    <dgm:cxn modelId="{434F5CBE-CF78-4098-B91E-F2B308271BA0}" type="presParOf" srcId="{7FD0574A-CDFD-4A99-A54B-FC624ADD34B3}" destId="{624FA360-558E-46C1-8DB8-7909693D1498}" srcOrd="0" destOrd="0" presId="urn:microsoft.com/office/officeart/2011/layout/CircleProcess"/>
    <dgm:cxn modelId="{2D249849-20AB-439C-AFB2-E02A481519F1}" type="presParOf" srcId="{62C863AF-DAC5-4758-9A65-043E508DD80B}" destId="{A0F1907F-3109-4B7D-9460-81830B6CA2B4}" srcOrd="1" destOrd="0" presId="urn:microsoft.com/office/officeart/2011/layout/CircleProcess"/>
    <dgm:cxn modelId="{D5CB5A99-7969-481E-BCF4-DEEFEDCBD615}" type="presParOf" srcId="{A0F1907F-3109-4B7D-9460-81830B6CA2B4}" destId="{D0E8A08E-1572-4ED0-BF8A-06F544C20BCA}" srcOrd="0" destOrd="0" presId="urn:microsoft.com/office/officeart/2011/layout/CircleProcess"/>
    <dgm:cxn modelId="{3614FDC7-5DFC-4204-94CE-86074F5563B7}" type="presParOf" srcId="{62C863AF-DAC5-4758-9A65-043E508DD80B}" destId="{1058FDAC-11E2-4702-B559-41EA91E759C9}" srcOrd="2" destOrd="0" presId="urn:microsoft.com/office/officeart/2011/layout/CircleProcess"/>
    <dgm:cxn modelId="{A5A0284C-CD72-4EE3-A8CF-6982744E263A}" type="presParOf" srcId="{62C863AF-DAC5-4758-9A65-043E508DD80B}" destId="{BF07A7B6-CBEB-446C-910E-33426992C7CD}" srcOrd="3" destOrd="0" presId="urn:microsoft.com/office/officeart/2011/layout/CircleProcess"/>
    <dgm:cxn modelId="{D44B0703-47DC-4923-8760-380445824A67}" type="presParOf" srcId="{BF07A7B6-CBEB-446C-910E-33426992C7CD}" destId="{60ED7ACB-D211-4847-9791-0D0B1DFC1FC6}" srcOrd="0" destOrd="0" presId="urn:microsoft.com/office/officeart/2011/layout/CircleProcess"/>
    <dgm:cxn modelId="{3B380836-B2DF-4B79-8E11-7C2B73D6BACC}" type="presParOf" srcId="{62C863AF-DAC5-4758-9A65-043E508DD80B}" destId="{2CBD764B-263C-4256-9FF8-7E085111804D}" srcOrd="4" destOrd="0" presId="urn:microsoft.com/office/officeart/2011/layout/CircleProcess"/>
    <dgm:cxn modelId="{C4550102-B014-408C-A00C-C7F7E9908D1A}" type="presParOf" srcId="{2CBD764B-263C-4256-9FF8-7E085111804D}" destId="{BC3D8A22-6722-429E-BA7C-BE0CEAAC8225}" srcOrd="0" destOrd="0" presId="urn:microsoft.com/office/officeart/2011/layout/CircleProcess"/>
    <dgm:cxn modelId="{0B8A38F7-A221-4BAF-83AF-B4F4BB90D234}" type="presParOf" srcId="{62C863AF-DAC5-4758-9A65-043E508DD80B}" destId="{E20292AC-393D-4436-A3B3-010A75C62EFE}" srcOrd="5" destOrd="0" presId="urn:microsoft.com/office/officeart/2011/layout/CircleProcess"/>
    <dgm:cxn modelId="{BC0CEC8D-C2EC-4975-9064-F0DE7D27DEBD}" type="presParOf" srcId="{62C863AF-DAC5-4758-9A65-043E508DD80B}" destId="{D67B59B1-222E-4DC2-B2EC-0ECA3F5D7EDC}" srcOrd="6" destOrd="0" presId="urn:microsoft.com/office/officeart/2011/layout/CircleProcess"/>
    <dgm:cxn modelId="{D422C52E-0BC2-4235-822A-27E199D92C18}" type="presParOf" srcId="{D67B59B1-222E-4DC2-B2EC-0ECA3F5D7EDC}" destId="{930706CA-CC12-4173-B80E-6BB9664FC152}" srcOrd="0" destOrd="0" presId="urn:microsoft.com/office/officeart/2011/layout/CircleProcess"/>
    <dgm:cxn modelId="{6F8E0CBB-FBF6-4C47-861C-D1DA83D8CE67}" type="presParOf" srcId="{62C863AF-DAC5-4758-9A65-043E508DD80B}" destId="{5249E4EE-5424-4E7D-A83F-D49DAB9D0544}" srcOrd="7" destOrd="0" presId="urn:microsoft.com/office/officeart/2011/layout/CircleProcess"/>
    <dgm:cxn modelId="{7BD5CF37-452C-409D-BA42-39AE4D4D7A44}" type="presParOf" srcId="{5249E4EE-5424-4E7D-A83F-D49DAB9D0544}" destId="{744311C7-8190-4440-9266-6F0734FAD89E}" srcOrd="0" destOrd="0" presId="urn:microsoft.com/office/officeart/2011/layout/CircleProcess"/>
    <dgm:cxn modelId="{8CDD7F29-2932-42E9-BB65-FE47110928A3}" type="presParOf" srcId="{62C863AF-DAC5-4758-9A65-043E508DD80B}" destId="{F21C5A9B-7FB7-494A-AB03-55945D46B840}" srcOrd="8" destOrd="0" presId="urn:microsoft.com/office/officeart/2011/layout/CircleProcess"/>
    <dgm:cxn modelId="{9DE12F10-DF07-4CDF-8572-553138CDCE02}" type="presParOf" srcId="{62C863AF-DAC5-4758-9A65-043E508DD80B}" destId="{E51C735C-13ED-411F-AD96-16B39BADE7C7}" srcOrd="9" destOrd="0" presId="urn:microsoft.com/office/officeart/2011/layout/CircleProcess"/>
    <dgm:cxn modelId="{2721CE24-4915-4DF1-B950-D1CAB98DF1DA}" type="presParOf" srcId="{E51C735C-13ED-411F-AD96-16B39BADE7C7}" destId="{35868D0D-D8BB-4D7E-99EF-10C7FFE64D4E}" srcOrd="0" destOrd="0" presId="urn:microsoft.com/office/officeart/2011/layout/CircleProcess"/>
    <dgm:cxn modelId="{A1FC4879-8BE0-4058-A052-212AC58D78C8}" type="presParOf" srcId="{62C863AF-DAC5-4758-9A65-043E508DD80B}" destId="{66B08541-916C-49BE-8D97-C847497A58B5}" srcOrd="10" destOrd="0" presId="urn:microsoft.com/office/officeart/2011/layout/CircleProcess"/>
    <dgm:cxn modelId="{3AF71C8A-0BEA-405B-9471-B2B2DE7EA66C}" type="presParOf" srcId="{66B08541-916C-49BE-8D97-C847497A58B5}" destId="{0BA04262-88BE-4244-8A21-B111142A26EA}" srcOrd="0" destOrd="0" presId="urn:microsoft.com/office/officeart/2011/layout/CircleProcess"/>
    <dgm:cxn modelId="{631EA97A-6EFE-4943-848D-70B0B4A4BAC7}" type="presParOf" srcId="{62C863AF-DAC5-4758-9A65-043E508DD80B}" destId="{DF7D083E-262C-4156-B599-46B15A722976}" srcOrd="11" destOrd="0" presId="urn:microsoft.com/office/officeart/2011/layout/CircleProcess"/>
    <dgm:cxn modelId="{52CFEC09-7920-49D4-951A-15E1D998D5C2}" type="presParOf" srcId="{62C863AF-DAC5-4758-9A65-043E508DD80B}" destId="{952C73EA-6965-42AA-AB8C-D58E23E9BBA3}" srcOrd="12" destOrd="0" presId="urn:microsoft.com/office/officeart/2011/layout/CircleProcess"/>
    <dgm:cxn modelId="{A5A94179-F3A9-49D0-BCE2-D2F00A3A21C7}" type="presParOf" srcId="{952C73EA-6965-42AA-AB8C-D58E23E9BBA3}" destId="{74A353D3-0C8F-4CB5-9DC6-4A0C8129FA9F}" srcOrd="0" destOrd="0" presId="urn:microsoft.com/office/officeart/2011/layout/CircleProcess"/>
    <dgm:cxn modelId="{8AED3BB6-A567-4224-8EA1-A998EC221C69}" type="presParOf" srcId="{62C863AF-DAC5-4758-9A65-043E508DD80B}" destId="{ADFFF303-D108-4DCC-934E-EB9935DDB0B0}" srcOrd="13" destOrd="0" presId="urn:microsoft.com/office/officeart/2011/layout/CircleProcess"/>
    <dgm:cxn modelId="{16E8B617-AFB1-4B9B-947B-7EDEB4BA5DEA}" type="presParOf" srcId="{ADFFF303-D108-4DCC-934E-EB9935DDB0B0}" destId="{1E9EF8E9-55F7-4E94-AE61-57693DA8DEAD}" srcOrd="0" destOrd="0" presId="urn:microsoft.com/office/officeart/2011/layout/CircleProcess"/>
    <dgm:cxn modelId="{F7CD3342-C01B-400D-917A-3EAF7C1ED5C0}" type="presParOf" srcId="{62C863AF-DAC5-4758-9A65-043E508DD80B}" destId="{FF518C90-BC41-4AAB-9CB1-7A62B0F7AA12}" srcOrd="14" destOrd="0" presId="urn:microsoft.com/office/officeart/2011/layout/CircleProcess"/>
    <dgm:cxn modelId="{4015C905-CB27-43DA-9A69-EA1C3501E6DF}" type="presParOf" srcId="{62C863AF-DAC5-4758-9A65-043E508DD80B}" destId="{AC3418E0-75C4-4A45-96F7-A34ECD3F02E6}" srcOrd="15" destOrd="0" presId="urn:microsoft.com/office/officeart/2011/layout/CircleProcess"/>
    <dgm:cxn modelId="{D8D09C33-CFB3-4202-900C-2540CD479C67}" type="presParOf" srcId="{AC3418E0-75C4-4A45-96F7-A34ECD3F02E6}" destId="{9A9BB633-5ED8-4AC1-BD32-0B6B04ABC8F7}" srcOrd="0" destOrd="0" presId="urn:microsoft.com/office/officeart/2011/layout/CircleProcess"/>
    <dgm:cxn modelId="{E6469173-20D9-4807-A154-EAB0E4A60130}" type="presParOf" srcId="{62C863AF-DAC5-4758-9A65-043E508DD80B}" destId="{FFCD04D9-712A-4F28-9DF9-9D671D88724B}" srcOrd="16" destOrd="0" presId="urn:microsoft.com/office/officeart/2011/layout/CircleProcess"/>
    <dgm:cxn modelId="{C0B3C602-DD0A-4F2B-8547-3EEC6318519A}" type="presParOf" srcId="{FFCD04D9-712A-4F28-9DF9-9D671D88724B}" destId="{90006461-A67F-4A2E-B100-3B046E5AD4FB}" srcOrd="0" destOrd="0" presId="urn:microsoft.com/office/officeart/2011/layout/CircleProcess"/>
    <dgm:cxn modelId="{3FBC055C-5A55-4A91-81C8-A1CA18F6482A}" type="presParOf" srcId="{62C863AF-DAC5-4758-9A65-043E508DD80B}" destId="{630883F4-7860-4CFD-94D4-DD85B198C132}" srcOrd="17" destOrd="0" presId="urn:microsoft.com/office/officeart/2011/layout/CircleProcess"/>
    <dgm:cxn modelId="{1A16893D-E8C9-4E5E-B079-501F5859AAA0}" type="presParOf" srcId="{62C863AF-DAC5-4758-9A65-043E508DD80B}" destId="{68403631-7BEA-46C1-93E9-89EE3700F1AD}" srcOrd="18" destOrd="0" presId="urn:microsoft.com/office/officeart/2011/layout/CircleProcess"/>
    <dgm:cxn modelId="{9DBD288B-D715-4819-A1CD-8C7EF1E8CDB9}" type="presParOf" srcId="{68403631-7BEA-46C1-93E9-89EE3700F1AD}" destId="{2103248B-FD2C-4871-B3BB-113521428B6B}" srcOrd="0" destOrd="0" presId="urn:microsoft.com/office/officeart/2011/layout/CircleProcess"/>
    <dgm:cxn modelId="{8ADE76E2-6B60-45FC-8C9C-EF13F8DCD3D1}" type="presParOf" srcId="{62C863AF-DAC5-4758-9A65-043E508DD80B}" destId="{D77A6169-A138-4D94-B831-8B1A56155B75}" srcOrd="19" destOrd="0" presId="urn:microsoft.com/office/officeart/2011/layout/CircleProcess"/>
    <dgm:cxn modelId="{D20FF76A-738D-4156-BCCA-1C110250DB3C}" type="presParOf" srcId="{D77A6169-A138-4D94-B831-8B1A56155B75}" destId="{AB0834D9-ED2C-4168-A1CB-FE77AEC08C66}" srcOrd="0" destOrd="0" presId="urn:microsoft.com/office/officeart/2011/layout/CircleProcess"/>
    <dgm:cxn modelId="{FAC2A26A-3904-44D7-90ED-26E73111AA8F}" type="presParOf" srcId="{62C863AF-DAC5-4758-9A65-043E508DD80B}" destId="{76CDF61A-24FC-4F0C-9416-D4BFD724642B}" srcOrd="20" destOrd="0" presId="urn:microsoft.com/office/officeart/2011/layout/CircleProcess"/>
    <dgm:cxn modelId="{B926CB62-A9BA-4FC3-8DD7-0E6D02B714C9}" type="presParOf" srcId="{62C863AF-DAC5-4758-9A65-043E508DD80B}" destId="{B1000012-9CC1-4C09-8D1F-BEDA03AA6D1C}" srcOrd="21" destOrd="0" presId="urn:microsoft.com/office/officeart/2011/layout/CircleProcess"/>
    <dgm:cxn modelId="{B0E480A9-FEAC-4E99-8BE6-2EE2DE29976A}" type="presParOf" srcId="{B1000012-9CC1-4C09-8D1F-BEDA03AA6D1C}" destId="{E61D3F73-59CF-4C9E-9599-953B213A1CB2}" srcOrd="0" destOrd="0" presId="urn:microsoft.com/office/officeart/2011/layout/CircleProcess"/>
    <dgm:cxn modelId="{79245FAA-AF97-41C9-8D29-955C32831C81}" type="presParOf" srcId="{62C863AF-DAC5-4758-9A65-043E508DD80B}" destId="{B506D352-BEB1-45F6-80F9-AAC57DFC5685}" srcOrd="22" destOrd="0" presId="urn:microsoft.com/office/officeart/2011/layout/CircleProcess"/>
    <dgm:cxn modelId="{9C3F7CFA-9BC9-4807-AF36-395F3841E142}" type="presParOf" srcId="{B506D352-BEB1-45F6-80F9-AAC57DFC5685}" destId="{F694DB45-83AA-419E-A4BA-AF79DD9F5D0E}" srcOrd="0" destOrd="0" presId="urn:microsoft.com/office/officeart/2011/layout/CircleProcess"/>
    <dgm:cxn modelId="{108C2109-8BFB-4C5A-AB5E-85B7A9ED8B3D}" type="presParOf" srcId="{62C863AF-DAC5-4758-9A65-043E508DD80B}" destId="{545FD892-BB49-4959-BA83-2C4E5F7101D8}" srcOrd="23" destOrd="0" presId="urn:microsoft.com/office/officeart/2011/layout/CircleProcess"/>
    <dgm:cxn modelId="{06CAB130-8EB2-4262-8154-CFFD3105DFA5}" type="presParOf" srcId="{62C863AF-DAC5-4758-9A65-043E508DD80B}" destId="{A1E71372-8ADE-4942-9AC2-F7646C26992A}" srcOrd="24" destOrd="0" presId="urn:microsoft.com/office/officeart/2011/layout/CircleProcess"/>
    <dgm:cxn modelId="{E59E1E4B-0318-4A01-95E7-4C592D75A981}" type="presParOf" srcId="{A1E71372-8ADE-4942-9AC2-F7646C26992A}" destId="{6F098042-8E1A-4AB8-A31D-8972A9E4F9F0}" srcOrd="0" destOrd="0" presId="urn:microsoft.com/office/officeart/2011/layout/CircleProcess"/>
    <dgm:cxn modelId="{C7470811-35D6-41EB-AA9F-B71CDF38D262}" type="presParOf" srcId="{62C863AF-DAC5-4758-9A65-043E508DD80B}" destId="{200F0857-FE49-4F3F-A196-C445231524D9}" srcOrd="25" destOrd="0" presId="urn:microsoft.com/office/officeart/2011/layout/CircleProcess"/>
    <dgm:cxn modelId="{8F7F176A-3E38-4488-829C-01D08789C6D3}" type="presParOf" srcId="{200F0857-FE49-4F3F-A196-C445231524D9}" destId="{14AF1B16-8F70-4F3F-8AA7-F89F3932716B}" srcOrd="0" destOrd="0" presId="urn:microsoft.com/office/officeart/2011/layout/CircleProcess"/>
    <dgm:cxn modelId="{D00469E2-E7A4-4C19-A0B1-08A92C3FE0A6}" type="presParOf" srcId="{62C863AF-DAC5-4758-9A65-043E508DD80B}" destId="{79C88064-AA78-4FAC-B1EE-5F314E3DFB07}" srcOrd="26" destOrd="0" presId="urn:microsoft.com/office/officeart/2011/layout/CircleProcess"/>
    <dgm:cxn modelId="{429DCF2A-3B0D-43FF-9DE1-23F78A8ADD7C}" type="presParOf" srcId="{62C863AF-DAC5-4758-9A65-043E508DD80B}" destId="{8F0A44A2-84FF-41B6-A5F9-7D141C05F72B}" srcOrd="27" destOrd="0" presId="urn:microsoft.com/office/officeart/2011/layout/CircleProcess"/>
    <dgm:cxn modelId="{583D488C-3D40-466A-B155-0B7189B1EB43}" type="presParOf" srcId="{8F0A44A2-84FF-41B6-A5F9-7D141C05F72B}" destId="{A8B9A22C-03A1-4B96-9AA3-5263C62A20EF}" srcOrd="0" destOrd="0" presId="urn:microsoft.com/office/officeart/2011/layout/CircleProcess"/>
    <dgm:cxn modelId="{9FDA6DD1-3CEA-4DA4-BC44-439A3F23B2B3}" type="presParOf" srcId="{62C863AF-DAC5-4758-9A65-043E508DD80B}" destId="{2E73BEDF-C1C2-4A7C-A78D-0DB9F9A582D1}" srcOrd="28" destOrd="0" presId="urn:microsoft.com/office/officeart/2011/layout/CircleProcess"/>
    <dgm:cxn modelId="{33F349CF-13B1-4C48-919B-BD8925B85599}" type="presParOf" srcId="{2E73BEDF-C1C2-4A7C-A78D-0DB9F9A582D1}" destId="{04DC2468-F12B-497F-8A52-DA96B15D19F4}" srcOrd="0" destOrd="0" presId="urn:microsoft.com/office/officeart/2011/layout/CircleProcess"/>
    <dgm:cxn modelId="{07A9EEF3-BB0E-42C0-93CA-937373306191}" type="presParOf" srcId="{62C863AF-DAC5-4758-9A65-043E508DD80B}" destId="{60F709C3-A866-4F98-BA0A-BB93D44448A7}" srcOrd="29" destOrd="0" presId="urn:microsoft.com/office/officeart/2011/layout/CircleProcess"/>
    <dgm:cxn modelId="{DF7BFA68-F099-40F6-B8FE-CDFBEF746DC6}" type="presParOf" srcId="{62C863AF-DAC5-4758-9A65-043E508DD80B}" destId="{14EC236E-6CE8-4E7D-83D7-5CA3A1787860}" srcOrd="30" destOrd="0" presId="urn:microsoft.com/office/officeart/2011/layout/CircleProcess"/>
    <dgm:cxn modelId="{5E49713D-D001-4942-8191-8548B9C693E4}" type="presParOf" srcId="{14EC236E-6CE8-4E7D-83D7-5CA3A1787860}" destId="{12C566B4-E474-45CF-883B-5C2C77536AB2}" srcOrd="0" destOrd="0" presId="urn:microsoft.com/office/officeart/2011/layout/CircleProcess"/>
    <dgm:cxn modelId="{23554E5C-F8F9-4E20-8235-7041680F20DB}" type="presParOf" srcId="{62C863AF-DAC5-4758-9A65-043E508DD80B}" destId="{58A885CE-0337-4DA3-B041-7D4856887BED}" srcOrd="31" destOrd="0" presId="urn:microsoft.com/office/officeart/2011/layout/CircleProcess"/>
    <dgm:cxn modelId="{C399A9F6-9C8F-4693-9654-82D72A27640B}" type="presParOf" srcId="{58A885CE-0337-4DA3-B041-7D4856887BED}" destId="{8BFF32CD-EEF5-4F77-97EF-15700F322D7A}" srcOrd="0" destOrd="0" presId="urn:microsoft.com/office/officeart/2011/layout/CircleProcess"/>
    <dgm:cxn modelId="{15F88A8B-4B78-495D-8CE2-98B9D5E7FB3B}" type="presParOf" srcId="{62C863AF-DAC5-4758-9A65-043E508DD80B}" destId="{7177DA03-1A75-4CCD-A287-3C2E13B62EBC}" srcOrd="32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B942D0-B8D0-4554-BC23-93173C65A6F6}">
      <dsp:nvSpPr>
        <dsp:cNvPr id="0" name=""/>
        <dsp:cNvSpPr/>
      </dsp:nvSpPr>
      <dsp:spPr>
        <a:xfrm>
          <a:off x="0" y="531"/>
          <a:ext cx="425534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F97B5E-050A-47E8-ACF5-397D963A1304}">
      <dsp:nvSpPr>
        <dsp:cNvPr id="0" name=""/>
        <dsp:cNvSpPr/>
      </dsp:nvSpPr>
      <dsp:spPr>
        <a:xfrm>
          <a:off x="0" y="531"/>
          <a:ext cx="4255347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1 log removal = 90%</a:t>
          </a:r>
        </a:p>
      </dsp:txBody>
      <dsp:txXfrm>
        <a:off x="0" y="531"/>
        <a:ext cx="4255347" cy="870055"/>
      </dsp:txXfrm>
    </dsp:sp>
    <dsp:sp modelId="{A2EDB56C-B2E4-48FC-9A30-F564E29795D4}">
      <dsp:nvSpPr>
        <dsp:cNvPr id="0" name=""/>
        <dsp:cNvSpPr/>
      </dsp:nvSpPr>
      <dsp:spPr>
        <a:xfrm>
          <a:off x="0" y="870586"/>
          <a:ext cx="425534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93BA77-6805-412D-8388-16178B86B3F1}">
      <dsp:nvSpPr>
        <dsp:cNvPr id="0" name=""/>
        <dsp:cNvSpPr/>
      </dsp:nvSpPr>
      <dsp:spPr>
        <a:xfrm>
          <a:off x="0" y="870586"/>
          <a:ext cx="4255347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2 log removal = 99%</a:t>
          </a:r>
        </a:p>
      </dsp:txBody>
      <dsp:txXfrm>
        <a:off x="0" y="870586"/>
        <a:ext cx="4255347" cy="870055"/>
      </dsp:txXfrm>
    </dsp:sp>
    <dsp:sp modelId="{DA48172F-486D-48FD-8D0E-733370ACFACA}">
      <dsp:nvSpPr>
        <dsp:cNvPr id="0" name=""/>
        <dsp:cNvSpPr/>
      </dsp:nvSpPr>
      <dsp:spPr>
        <a:xfrm>
          <a:off x="0" y="1740641"/>
          <a:ext cx="425534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C84C48-4665-4B64-BB67-103973ECC4BD}">
      <dsp:nvSpPr>
        <dsp:cNvPr id="0" name=""/>
        <dsp:cNvSpPr/>
      </dsp:nvSpPr>
      <dsp:spPr>
        <a:xfrm>
          <a:off x="0" y="1740641"/>
          <a:ext cx="4255347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3 log removal = 99.9%</a:t>
          </a:r>
        </a:p>
      </dsp:txBody>
      <dsp:txXfrm>
        <a:off x="0" y="1740641"/>
        <a:ext cx="4255347" cy="870055"/>
      </dsp:txXfrm>
    </dsp:sp>
    <dsp:sp modelId="{099012F6-3BE7-43FE-94C8-A8282D1D6187}">
      <dsp:nvSpPr>
        <dsp:cNvPr id="0" name=""/>
        <dsp:cNvSpPr/>
      </dsp:nvSpPr>
      <dsp:spPr>
        <a:xfrm>
          <a:off x="0" y="2610696"/>
          <a:ext cx="425534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426D69-145E-4701-8D88-82F3A071AD89}">
      <dsp:nvSpPr>
        <dsp:cNvPr id="0" name=""/>
        <dsp:cNvSpPr/>
      </dsp:nvSpPr>
      <dsp:spPr>
        <a:xfrm>
          <a:off x="0" y="2610696"/>
          <a:ext cx="4255347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4 log removal = 99.99%</a:t>
          </a:r>
        </a:p>
      </dsp:txBody>
      <dsp:txXfrm>
        <a:off x="0" y="2610696"/>
        <a:ext cx="4255347" cy="870055"/>
      </dsp:txXfrm>
    </dsp:sp>
    <dsp:sp modelId="{3F9F7DC7-5109-4474-A4C4-915CE79A28BE}">
      <dsp:nvSpPr>
        <dsp:cNvPr id="0" name=""/>
        <dsp:cNvSpPr/>
      </dsp:nvSpPr>
      <dsp:spPr>
        <a:xfrm>
          <a:off x="0" y="3480751"/>
          <a:ext cx="425534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C43F8C-29EE-4E67-A567-78FCE680188C}">
      <dsp:nvSpPr>
        <dsp:cNvPr id="0" name=""/>
        <dsp:cNvSpPr/>
      </dsp:nvSpPr>
      <dsp:spPr>
        <a:xfrm>
          <a:off x="0" y="3480751"/>
          <a:ext cx="4255347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Etc.</a:t>
          </a:r>
        </a:p>
      </dsp:txBody>
      <dsp:txXfrm>
        <a:off x="0" y="3480751"/>
        <a:ext cx="4255347" cy="8700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AA9AB7-3C85-4F96-B5C4-906F8DE75C51}">
      <dsp:nvSpPr>
        <dsp:cNvPr id="0" name=""/>
        <dsp:cNvSpPr/>
      </dsp:nvSpPr>
      <dsp:spPr>
        <a:xfrm>
          <a:off x="0" y="591105"/>
          <a:ext cx="3101807" cy="7670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Cryptosporidium</a:t>
          </a:r>
        </a:p>
      </dsp:txBody>
      <dsp:txXfrm>
        <a:off x="37445" y="628550"/>
        <a:ext cx="3026917" cy="692172"/>
      </dsp:txXfrm>
    </dsp:sp>
    <dsp:sp modelId="{CF27D165-E3A9-44B2-8FCB-C071C6CE2967}">
      <dsp:nvSpPr>
        <dsp:cNvPr id="0" name=""/>
        <dsp:cNvSpPr/>
      </dsp:nvSpPr>
      <dsp:spPr>
        <a:xfrm>
          <a:off x="0" y="1372553"/>
          <a:ext cx="3101807" cy="7670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Giardia </a:t>
          </a:r>
        </a:p>
      </dsp:txBody>
      <dsp:txXfrm>
        <a:off x="37445" y="1409998"/>
        <a:ext cx="3026917" cy="692172"/>
      </dsp:txXfrm>
    </dsp:sp>
    <dsp:sp modelId="{2FC194FC-0B90-4709-833C-425E30F66FD1}">
      <dsp:nvSpPr>
        <dsp:cNvPr id="0" name=""/>
        <dsp:cNvSpPr/>
      </dsp:nvSpPr>
      <dsp:spPr>
        <a:xfrm>
          <a:off x="0" y="2154002"/>
          <a:ext cx="3101807" cy="7670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Bacteria</a:t>
          </a:r>
        </a:p>
      </dsp:txBody>
      <dsp:txXfrm>
        <a:off x="37445" y="2191447"/>
        <a:ext cx="3026917" cy="692172"/>
      </dsp:txXfrm>
    </dsp:sp>
    <dsp:sp modelId="{CF22494A-DFB6-4DA7-A706-0E453F6D32B7}">
      <dsp:nvSpPr>
        <dsp:cNvPr id="0" name=""/>
        <dsp:cNvSpPr/>
      </dsp:nvSpPr>
      <dsp:spPr>
        <a:xfrm>
          <a:off x="0" y="2935451"/>
          <a:ext cx="3101807" cy="7670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Viruses</a:t>
          </a:r>
        </a:p>
      </dsp:txBody>
      <dsp:txXfrm>
        <a:off x="37445" y="2972896"/>
        <a:ext cx="3026917" cy="6921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AA5A4A-2D9D-4BED-803A-3E5188FD88D4}">
      <dsp:nvSpPr>
        <dsp:cNvPr id="0" name=""/>
        <dsp:cNvSpPr/>
      </dsp:nvSpPr>
      <dsp:spPr>
        <a:xfrm>
          <a:off x="0" y="9548"/>
          <a:ext cx="8093149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Credits for treatment methods</a:t>
          </a:r>
        </a:p>
      </dsp:txBody>
      <dsp:txXfrm>
        <a:off x="52688" y="62236"/>
        <a:ext cx="7987773" cy="97394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453F1D-EA1D-41BF-8AB2-0963D28E4F5A}">
      <dsp:nvSpPr>
        <dsp:cNvPr id="0" name=""/>
        <dsp:cNvSpPr/>
      </dsp:nvSpPr>
      <dsp:spPr>
        <a:xfrm>
          <a:off x="896239" y="0"/>
          <a:ext cx="10157375" cy="6556584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79684B-7821-4F28-B62C-9A13999E3CC7}">
      <dsp:nvSpPr>
        <dsp:cNvPr id="0" name=""/>
        <dsp:cNvSpPr/>
      </dsp:nvSpPr>
      <dsp:spPr>
        <a:xfrm>
          <a:off x="5980" y="1966975"/>
          <a:ext cx="862980" cy="2622633"/>
        </a:xfrm>
        <a:prstGeom prst="roundRect">
          <a:avLst/>
        </a:prstGeom>
        <a:blipFill rotWithShape="0">
          <a:blip xmlns:r="http://schemas.openxmlformats.org/officeDocument/2006/relationships" r:embed="rId1"/>
          <a:srcRect/>
          <a:stretch>
            <a:fillRect l="-39000" r="-3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highlight>
                <a:srgbClr val="000000"/>
              </a:highlight>
            </a:rPr>
            <a:t>Intake / bar screening</a:t>
          </a:r>
        </a:p>
      </dsp:txBody>
      <dsp:txXfrm>
        <a:off x="48107" y="2009102"/>
        <a:ext cx="778726" cy="2538379"/>
      </dsp:txXfrm>
    </dsp:sp>
    <dsp:sp modelId="{B737B6BC-D605-49E7-B596-329E012C5F25}">
      <dsp:nvSpPr>
        <dsp:cNvPr id="0" name=""/>
        <dsp:cNvSpPr/>
      </dsp:nvSpPr>
      <dsp:spPr>
        <a:xfrm>
          <a:off x="1012790" y="1966975"/>
          <a:ext cx="862980" cy="2622633"/>
        </a:xfrm>
        <a:prstGeom prst="roundRect">
          <a:avLst/>
        </a:prstGeom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highlight>
                <a:srgbClr val="000000"/>
              </a:highlight>
            </a:rPr>
            <a:t>Grit removal</a:t>
          </a:r>
        </a:p>
      </dsp:txBody>
      <dsp:txXfrm>
        <a:off x="1054917" y="2009102"/>
        <a:ext cx="778726" cy="2538379"/>
      </dsp:txXfrm>
    </dsp:sp>
    <dsp:sp modelId="{661910B1-A1B7-4CF3-B176-F918318EACAF}">
      <dsp:nvSpPr>
        <dsp:cNvPr id="0" name=""/>
        <dsp:cNvSpPr/>
      </dsp:nvSpPr>
      <dsp:spPr>
        <a:xfrm>
          <a:off x="2019601" y="1966975"/>
          <a:ext cx="862980" cy="2622633"/>
        </a:xfrm>
        <a:prstGeom prst="roundRect">
          <a:avLst/>
        </a:prstGeom>
        <a:blipFill dpi="0"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highlight>
                <a:srgbClr val="000000"/>
              </a:highlight>
            </a:rPr>
            <a:t>Chemical addition</a:t>
          </a:r>
        </a:p>
      </dsp:txBody>
      <dsp:txXfrm>
        <a:off x="2061728" y="2009102"/>
        <a:ext cx="778726" cy="2538379"/>
      </dsp:txXfrm>
    </dsp:sp>
    <dsp:sp modelId="{D7CBC69D-448D-4C37-BE66-B40D7FB53981}">
      <dsp:nvSpPr>
        <dsp:cNvPr id="0" name=""/>
        <dsp:cNvSpPr/>
      </dsp:nvSpPr>
      <dsp:spPr>
        <a:xfrm>
          <a:off x="3026411" y="1966975"/>
          <a:ext cx="862980" cy="2622633"/>
        </a:xfrm>
        <a:prstGeom prst="roundRect">
          <a:avLst/>
        </a:prstGeom>
        <a:blipFill dpi="0" rotWithShape="0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highlight>
                <a:srgbClr val="000000"/>
              </a:highlight>
            </a:rPr>
            <a:t>Rapid mix</a:t>
          </a:r>
        </a:p>
      </dsp:txBody>
      <dsp:txXfrm>
        <a:off x="3068538" y="2009102"/>
        <a:ext cx="778726" cy="2538379"/>
      </dsp:txXfrm>
    </dsp:sp>
    <dsp:sp modelId="{12748F17-21CA-483B-BD52-3C16EFF1515A}">
      <dsp:nvSpPr>
        <dsp:cNvPr id="0" name=""/>
        <dsp:cNvSpPr/>
      </dsp:nvSpPr>
      <dsp:spPr>
        <a:xfrm>
          <a:off x="4033221" y="1966975"/>
          <a:ext cx="862980" cy="2622633"/>
        </a:xfrm>
        <a:prstGeom prst="roundRect">
          <a:avLst/>
        </a:prstGeom>
        <a:blipFill dpi="0" rotWithShape="0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highlight>
                <a:srgbClr val="000000"/>
              </a:highlight>
            </a:rPr>
            <a:t>Coagulation</a:t>
          </a:r>
          <a:endParaRPr lang="en-US" sz="1100" kern="1200" dirty="0">
            <a:highlight>
              <a:srgbClr val="000000"/>
            </a:highlight>
          </a:endParaRPr>
        </a:p>
      </dsp:txBody>
      <dsp:txXfrm>
        <a:off x="4075348" y="2009102"/>
        <a:ext cx="778726" cy="2538379"/>
      </dsp:txXfrm>
    </dsp:sp>
    <dsp:sp modelId="{632462C1-3F21-41F9-A03E-D27C14C908E5}">
      <dsp:nvSpPr>
        <dsp:cNvPr id="0" name=""/>
        <dsp:cNvSpPr/>
      </dsp:nvSpPr>
      <dsp:spPr>
        <a:xfrm>
          <a:off x="5040031" y="1966975"/>
          <a:ext cx="862980" cy="2622633"/>
        </a:xfrm>
        <a:prstGeom prst="roundRect">
          <a:avLst/>
        </a:prstGeom>
        <a:blipFill dpi="0" rotWithShape="0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highlight>
                <a:srgbClr val="000000"/>
              </a:highlight>
            </a:rPr>
            <a:t>Flocculation</a:t>
          </a:r>
          <a:endParaRPr lang="en-US" sz="1050" kern="1200" dirty="0">
            <a:highlight>
              <a:srgbClr val="000000"/>
            </a:highlight>
          </a:endParaRPr>
        </a:p>
      </dsp:txBody>
      <dsp:txXfrm>
        <a:off x="5082158" y="2009102"/>
        <a:ext cx="778726" cy="2538379"/>
      </dsp:txXfrm>
    </dsp:sp>
    <dsp:sp modelId="{52BB1CDF-92A7-4CB9-B110-C20D63ED0CF3}">
      <dsp:nvSpPr>
        <dsp:cNvPr id="0" name=""/>
        <dsp:cNvSpPr/>
      </dsp:nvSpPr>
      <dsp:spPr>
        <a:xfrm>
          <a:off x="6046842" y="1966975"/>
          <a:ext cx="862980" cy="2622633"/>
        </a:xfrm>
        <a:prstGeom prst="roundRect">
          <a:avLst/>
        </a:prstGeom>
        <a:blipFill dpi="0" rotWithShape="0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highlight>
                <a:srgbClr val="000000"/>
              </a:highlight>
            </a:rPr>
            <a:t>Sedimentation</a:t>
          </a:r>
          <a:endParaRPr lang="en-US" sz="1000" kern="1200" dirty="0">
            <a:highlight>
              <a:srgbClr val="000000"/>
            </a:highlight>
          </a:endParaRPr>
        </a:p>
      </dsp:txBody>
      <dsp:txXfrm>
        <a:off x="6088969" y="2009102"/>
        <a:ext cx="778726" cy="2538379"/>
      </dsp:txXfrm>
    </dsp:sp>
    <dsp:sp modelId="{2D7114A0-0F93-4F1D-8D30-B7E5878EB039}">
      <dsp:nvSpPr>
        <dsp:cNvPr id="0" name=""/>
        <dsp:cNvSpPr/>
      </dsp:nvSpPr>
      <dsp:spPr>
        <a:xfrm>
          <a:off x="7053652" y="1966975"/>
          <a:ext cx="862980" cy="2622633"/>
        </a:xfrm>
        <a:prstGeom prst="roundRect">
          <a:avLst/>
        </a:prstGeom>
        <a:blipFill dpi="0" rotWithShape="0"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highlight>
                <a:srgbClr val="000000"/>
              </a:highlight>
            </a:rPr>
            <a:t>Filtration</a:t>
          </a:r>
        </a:p>
      </dsp:txBody>
      <dsp:txXfrm>
        <a:off x="7095779" y="2009102"/>
        <a:ext cx="778726" cy="2538379"/>
      </dsp:txXfrm>
    </dsp:sp>
    <dsp:sp modelId="{6618A7CE-EE38-40E5-B1A7-9F60B924F9C7}">
      <dsp:nvSpPr>
        <dsp:cNvPr id="0" name=""/>
        <dsp:cNvSpPr/>
      </dsp:nvSpPr>
      <dsp:spPr>
        <a:xfrm>
          <a:off x="8060462" y="1966975"/>
          <a:ext cx="862980" cy="2622633"/>
        </a:xfrm>
        <a:prstGeom prst="roundRect">
          <a:avLst/>
        </a:prstGeom>
        <a:blipFill dpi="0" rotWithShape="0"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highlight>
                <a:srgbClr val="000000"/>
              </a:highlight>
            </a:rPr>
            <a:t>pH adjustment / corrosion control</a:t>
          </a:r>
        </a:p>
      </dsp:txBody>
      <dsp:txXfrm>
        <a:off x="8102589" y="2009102"/>
        <a:ext cx="778726" cy="2538379"/>
      </dsp:txXfrm>
    </dsp:sp>
    <dsp:sp modelId="{9B532E71-A4FD-42D4-A4FD-12AA2F1D882A}">
      <dsp:nvSpPr>
        <dsp:cNvPr id="0" name=""/>
        <dsp:cNvSpPr/>
      </dsp:nvSpPr>
      <dsp:spPr>
        <a:xfrm>
          <a:off x="9067272" y="1966975"/>
          <a:ext cx="862980" cy="2622633"/>
        </a:xfrm>
        <a:prstGeom prst="roundRect">
          <a:avLst/>
        </a:prstGeom>
        <a:blipFill dpi="0" rotWithShape="0"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highlight>
                <a:srgbClr val="000000"/>
              </a:highlight>
            </a:rPr>
            <a:t>Disinfection</a:t>
          </a:r>
        </a:p>
      </dsp:txBody>
      <dsp:txXfrm>
        <a:off x="9109399" y="2009102"/>
        <a:ext cx="778726" cy="2538379"/>
      </dsp:txXfrm>
    </dsp:sp>
    <dsp:sp modelId="{AD73C311-2362-4A92-8F7F-05672F7DAF17}">
      <dsp:nvSpPr>
        <dsp:cNvPr id="0" name=""/>
        <dsp:cNvSpPr/>
      </dsp:nvSpPr>
      <dsp:spPr>
        <a:xfrm>
          <a:off x="10074082" y="1966975"/>
          <a:ext cx="862980" cy="2622633"/>
        </a:xfrm>
        <a:prstGeom prst="roundRect">
          <a:avLst/>
        </a:prstGeom>
        <a:blipFill dpi="0" rotWithShape="0"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highlight>
                <a:srgbClr val="000000"/>
              </a:highlight>
            </a:rPr>
            <a:t>Fluoridation</a:t>
          </a:r>
          <a:endParaRPr lang="en-US" sz="1100" kern="1200" dirty="0">
            <a:highlight>
              <a:srgbClr val="000000"/>
            </a:highlight>
          </a:endParaRPr>
        </a:p>
      </dsp:txBody>
      <dsp:txXfrm>
        <a:off x="10116209" y="2009102"/>
        <a:ext cx="778726" cy="2538379"/>
      </dsp:txXfrm>
    </dsp:sp>
    <dsp:sp modelId="{0209B4A9-A557-4507-B143-F5A01FC042FE}">
      <dsp:nvSpPr>
        <dsp:cNvPr id="0" name=""/>
        <dsp:cNvSpPr/>
      </dsp:nvSpPr>
      <dsp:spPr>
        <a:xfrm>
          <a:off x="11080893" y="1966975"/>
          <a:ext cx="862980" cy="2622633"/>
        </a:xfrm>
        <a:prstGeom prst="roundRect">
          <a:avLst/>
        </a:prstGeom>
        <a:blipFill dpi="0" rotWithShape="0">
          <a:blip xmlns:r="http://schemas.openxmlformats.org/officeDocument/2006/relationships"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highlight>
                <a:srgbClr val="000000"/>
              </a:highlight>
            </a:rPr>
            <a:t>Storage / distribution</a:t>
          </a:r>
        </a:p>
      </dsp:txBody>
      <dsp:txXfrm>
        <a:off x="11123020" y="2009102"/>
        <a:ext cx="778726" cy="253837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453F1D-EA1D-41BF-8AB2-0963D28E4F5A}">
      <dsp:nvSpPr>
        <dsp:cNvPr id="0" name=""/>
        <dsp:cNvSpPr/>
      </dsp:nvSpPr>
      <dsp:spPr>
        <a:xfrm>
          <a:off x="896239" y="0"/>
          <a:ext cx="10157375" cy="6556584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79684B-7821-4F28-B62C-9A13999E3CC7}">
      <dsp:nvSpPr>
        <dsp:cNvPr id="0" name=""/>
        <dsp:cNvSpPr/>
      </dsp:nvSpPr>
      <dsp:spPr>
        <a:xfrm>
          <a:off x="5980" y="1966975"/>
          <a:ext cx="862980" cy="2622633"/>
        </a:xfrm>
        <a:prstGeom prst="roundRect">
          <a:avLst/>
        </a:prstGeom>
        <a:blipFill rotWithShape="0">
          <a:blip xmlns:r="http://schemas.openxmlformats.org/officeDocument/2006/relationships" r:embed="rId1"/>
          <a:srcRect/>
          <a:stretch>
            <a:fillRect l="-39000" r="-3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highlight>
                <a:srgbClr val="000000"/>
              </a:highlight>
            </a:rPr>
            <a:t>Intake / bar screening</a:t>
          </a:r>
        </a:p>
      </dsp:txBody>
      <dsp:txXfrm>
        <a:off x="48107" y="2009102"/>
        <a:ext cx="778726" cy="2538379"/>
      </dsp:txXfrm>
    </dsp:sp>
    <dsp:sp modelId="{B737B6BC-D605-49E7-B596-329E012C5F25}">
      <dsp:nvSpPr>
        <dsp:cNvPr id="0" name=""/>
        <dsp:cNvSpPr/>
      </dsp:nvSpPr>
      <dsp:spPr>
        <a:xfrm>
          <a:off x="1012790" y="1966975"/>
          <a:ext cx="862980" cy="2622633"/>
        </a:xfrm>
        <a:prstGeom prst="roundRect">
          <a:avLst/>
        </a:prstGeom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highlight>
                <a:srgbClr val="000000"/>
              </a:highlight>
            </a:rPr>
            <a:t>Grit removal</a:t>
          </a:r>
        </a:p>
      </dsp:txBody>
      <dsp:txXfrm>
        <a:off x="1054917" y="2009102"/>
        <a:ext cx="778726" cy="2538379"/>
      </dsp:txXfrm>
    </dsp:sp>
    <dsp:sp modelId="{661910B1-A1B7-4CF3-B176-F918318EACAF}">
      <dsp:nvSpPr>
        <dsp:cNvPr id="0" name=""/>
        <dsp:cNvSpPr/>
      </dsp:nvSpPr>
      <dsp:spPr>
        <a:xfrm>
          <a:off x="2019601" y="1966975"/>
          <a:ext cx="862980" cy="2622633"/>
        </a:xfrm>
        <a:prstGeom prst="roundRect">
          <a:avLst/>
        </a:prstGeom>
        <a:blipFill dpi="0"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highlight>
                <a:srgbClr val="000000"/>
              </a:highlight>
            </a:rPr>
            <a:t>Chemical addition</a:t>
          </a:r>
        </a:p>
      </dsp:txBody>
      <dsp:txXfrm>
        <a:off x="2061728" y="2009102"/>
        <a:ext cx="778726" cy="2538379"/>
      </dsp:txXfrm>
    </dsp:sp>
    <dsp:sp modelId="{D7CBC69D-448D-4C37-BE66-B40D7FB53981}">
      <dsp:nvSpPr>
        <dsp:cNvPr id="0" name=""/>
        <dsp:cNvSpPr/>
      </dsp:nvSpPr>
      <dsp:spPr>
        <a:xfrm>
          <a:off x="3026411" y="1966975"/>
          <a:ext cx="862980" cy="2622633"/>
        </a:xfrm>
        <a:prstGeom prst="roundRect">
          <a:avLst/>
        </a:prstGeom>
        <a:blipFill dpi="0" rotWithShape="0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highlight>
                <a:srgbClr val="000000"/>
              </a:highlight>
            </a:rPr>
            <a:t>Rapid mix</a:t>
          </a:r>
        </a:p>
      </dsp:txBody>
      <dsp:txXfrm>
        <a:off x="3068538" y="2009102"/>
        <a:ext cx="778726" cy="2538379"/>
      </dsp:txXfrm>
    </dsp:sp>
    <dsp:sp modelId="{12748F17-21CA-483B-BD52-3C16EFF1515A}">
      <dsp:nvSpPr>
        <dsp:cNvPr id="0" name=""/>
        <dsp:cNvSpPr/>
      </dsp:nvSpPr>
      <dsp:spPr>
        <a:xfrm>
          <a:off x="4033221" y="1966975"/>
          <a:ext cx="862980" cy="2622633"/>
        </a:xfrm>
        <a:prstGeom prst="roundRect">
          <a:avLst/>
        </a:prstGeom>
        <a:blipFill dpi="0" rotWithShape="0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highlight>
                <a:srgbClr val="000000"/>
              </a:highlight>
            </a:rPr>
            <a:t>Coagulation</a:t>
          </a:r>
          <a:endParaRPr lang="en-US" sz="1100" kern="1200" dirty="0">
            <a:highlight>
              <a:srgbClr val="000000"/>
            </a:highlight>
          </a:endParaRPr>
        </a:p>
      </dsp:txBody>
      <dsp:txXfrm>
        <a:off x="4075348" y="2009102"/>
        <a:ext cx="778726" cy="2538379"/>
      </dsp:txXfrm>
    </dsp:sp>
    <dsp:sp modelId="{632462C1-3F21-41F9-A03E-D27C14C908E5}">
      <dsp:nvSpPr>
        <dsp:cNvPr id="0" name=""/>
        <dsp:cNvSpPr/>
      </dsp:nvSpPr>
      <dsp:spPr>
        <a:xfrm>
          <a:off x="5040031" y="1966975"/>
          <a:ext cx="862980" cy="2622633"/>
        </a:xfrm>
        <a:prstGeom prst="roundRect">
          <a:avLst/>
        </a:prstGeom>
        <a:blipFill dpi="0" rotWithShape="0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highlight>
                <a:srgbClr val="000000"/>
              </a:highlight>
            </a:rPr>
            <a:t>Flocculation</a:t>
          </a:r>
          <a:endParaRPr lang="en-US" sz="1050" kern="1200" dirty="0">
            <a:highlight>
              <a:srgbClr val="000000"/>
            </a:highlight>
          </a:endParaRPr>
        </a:p>
      </dsp:txBody>
      <dsp:txXfrm>
        <a:off x="5082158" y="2009102"/>
        <a:ext cx="778726" cy="2538379"/>
      </dsp:txXfrm>
    </dsp:sp>
    <dsp:sp modelId="{52BB1CDF-92A7-4CB9-B110-C20D63ED0CF3}">
      <dsp:nvSpPr>
        <dsp:cNvPr id="0" name=""/>
        <dsp:cNvSpPr/>
      </dsp:nvSpPr>
      <dsp:spPr>
        <a:xfrm>
          <a:off x="6046842" y="1966975"/>
          <a:ext cx="862980" cy="2622633"/>
        </a:xfrm>
        <a:prstGeom prst="roundRect">
          <a:avLst/>
        </a:prstGeom>
        <a:blipFill dpi="0" rotWithShape="0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highlight>
                <a:srgbClr val="000000"/>
              </a:highlight>
            </a:rPr>
            <a:t>Sedimentation</a:t>
          </a:r>
          <a:endParaRPr lang="en-US" sz="1000" kern="1200" dirty="0">
            <a:highlight>
              <a:srgbClr val="000000"/>
            </a:highlight>
          </a:endParaRPr>
        </a:p>
      </dsp:txBody>
      <dsp:txXfrm>
        <a:off x="6088969" y="2009102"/>
        <a:ext cx="778726" cy="2538379"/>
      </dsp:txXfrm>
    </dsp:sp>
    <dsp:sp modelId="{2D7114A0-0F93-4F1D-8D30-B7E5878EB039}">
      <dsp:nvSpPr>
        <dsp:cNvPr id="0" name=""/>
        <dsp:cNvSpPr/>
      </dsp:nvSpPr>
      <dsp:spPr>
        <a:xfrm>
          <a:off x="7053652" y="1966975"/>
          <a:ext cx="862980" cy="2622633"/>
        </a:xfrm>
        <a:prstGeom prst="roundRect">
          <a:avLst/>
        </a:prstGeom>
        <a:blipFill dpi="0" rotWithShape="0"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highlight>
                <a:srgbClr val="000000"/>
              </a:highlight>
            </a:rPr>
            <a:t>Filtration</a:t>
          </a:r>
        </a:p>
      </dsp:txBody>
      <dsp:txXfrm>
        <a:off x="7095779" y="2009102"/>
        <a:ext cx="778726" cy="2538379"/>
      </dsp:txXfrm>
    </dsp:sp>
    <dsp:sp modelId="{6618A7CE-EE38-40E5-B1A7-9F60B924F9C7}">
      <dsp:nvSpPr>
        <dsp:cNvPr id="0" name=""/>
        <dsp:cNvSpPr/>
      </dsp:nvSpPr>
      <dsp:spPr>
        <a:xfrm>
          <a:off x="8060462" y="1966975"/>
          <a:ext cx="862980" cy="2622633"/>
        </a:xfrm>
        <a:prstGeom prst="roundRect">
          <a:avLst/>
        </a:prstGeom>
        <a:blipFill dpi="0" rotWithShape="0"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highlight>
                <a:srgbClr val="000000"/>
              </a:highlight>
            </a:rPr>
            <a:t>pH adjustment / corrosion control</a:t>
          </a:r>
        </a:p>
      </dsp:txBody>
      <dsp:txXfrm>
        <a:off x="8102589" y="2009102"/>
        <a:ext cx="778726" cy="2538379"/>
      </dsp:txXfrm>
    </dsp:sp>
    <dsp:sp modelId="{9B532E71-A4FD-42D4-A4FD-12AA2F1D882A}">
      <dsp:nvSpPr>
        <dsp:cNvPr id="0" name=""/>
        <dsp:cNvSpPr/>
      </dsp:nvSpPr>
      <dsp:spPr>
        <a:xfrm>
          <a:off x="9067272" y="1966975"/>
          <a:ext cx="862980" cy="2622633"/>
        </a:xfrm>
        <a:prstGeom prst="roundRect">
          <a:avLst/>
        </a:prstGeom>
        <a:blipFill dpi="0" rotWithShape="0"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highlight>
                <a:srgbClr val="000000"/>
              </a:highlight>
            </a:rPr>
            <a:t>Disinfection</a:t>
          </a:r>
        </a:p>
      </dsp:txBody>
      <dsp:txXfrm>
        <a:off x="9109399" y="2009102"/>
        <a:ext cx="778726" cy="2538379"/>
      </dsp:txXfrm>
    </dsp:sp>
    <dsp:sp modelId="{AD73C311-2362-4A92-8F7F-05672F7DAF17}">
      <dsp:nvSpPr>
        <dsp:cNvPr id="0" name=""/>
        <dsp:cNvSpPr/>
      </dsp:nvSpPr>
      <dsp:spPr>
        <a:xfrm>
          <a:off x="10074082" y="1966975"/>
          <a:ext cx="862980" cy="2622633"/>
        </a:xfrm>
        <a:prstGeom prst="roundRect">
          <a:avLst/>
        </a:prstGeom>
        <a:blipFill dpi="0" rotWithShape="0"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highlight>
                <a:srgbClr val="000000"/>
              </a:highlight>
            </a:rPr>
            <a:t>Fluoridation</a:t>
          </a:r>
          <a:endParaRPr lang="en-US" sz="1100" kern="1200" dirty="0">
            <a:highlight>
              <a:srgbClr val="000000"/>
            </a:highlight>
          </a:endParaRPr>
        </a:p>
      </dsp:txBody>
      <dsp:txXfrm>
        <a:off x="10116209" y="2009102"/>
        <a:ext cx="778726" cy="2538379"/>
      </dsp:txXfrm>
    </dsp:sp>
    <dsp:sp modelId="{0209B4A9-A557-4507-B143-F5A01FC042FE}">
      <dsp:nvSpPr>
        <dsp:cNvPr id="0" name=""/>
        <dsp:cNvSpPr/>
      </dsp:nvSpPr>
      <dsp:spPr>
        <a:xfrm>
          <a:off x="11080893" y="1966975"/>
          <a:ext cx="862980" cy="2622633"/>
        </a:xfrm>
        <a:prstGeom prst="roundRect">
          <a:avLst/>
        </a:prstGeom>
        <a:blipFill dpi="0" rotWithShape="0">
          <a:blip xmlns:r="http://schemas.openxmlformats.org/officeDocument/2006/relationships"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highlight>
                <a:srgbClr val="000000"/>
              </a:highlight>
            </a:rPr>
            <a:t>Storage / distribution</a:t>
          </a:r>
        </a:p>
      </dsp:txBody>
      <dsp:txXfrm>
        <a:off x="11123020" y="2009102"/>
        <a:ext cx="778726" cy="253837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4FA360-558E-46C1-8DB8-7909693D1498}">
      <dsp:nvSpPr>
        <dsp:cNvPr id="0" name=""/>
        <dsp:cNvSpPr/>
      </dsp:nvSpPr>
      <dsp:spPr>
        <a:xfrm>
          <a:off x="10125699" y="1972561"/>
          <a:ext cx="950912" cy="9508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E8A08E-1572-4ED0-BF8A-06F544C20BCA}">
      <dsp:nvSpPr>
        <dsp:cNvPr id="0" name=""/>
        <dsp:cNvSpPr/>
      </dsp:nvSpPr>
      <dsp:spPr>
        <a:xfrm>
          <a:off x="10157469" y="2004263"/>
          <a:ext cx="887372" cy="887489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Fluorination</a:t>
          </a:r>
        </a:p>
      </dsp:txBody>
      <dsp:txXfrm>
        <a:off x="10284549" y="2131071"/>
        <a:ext cx="634306" cy="633873"/>
      </dsp:txXfrm>
    </dsp:sp>
    <dsp:sp modelId="{60ED7ACB-D211-4847-9791-0D0B1DFC1FC6}">
      <dsp:nvSpPr>
        <dsp:cNvPr id="0" name=""/>
        <dsp:cNvSpPr/>
      </dsp:nvSpPr>
      <dsp:spPr>
        <a:xfrm rot="2700000">
          <a:off x="9143002" y="1972454"/>
          <a:ext cx="950940" cy="950940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3D8A22-6722-429E-BA7C-BE0CEAAC8225}">
      <dsp:nvSpPr>
        <dsp:cNvPr id="0" name=""/>
        <dsp:cNvSpPr/>
      </dsp:nvSpPr>
      <dsp:spPr>
        <a:xfrm>
          <a:off x="9174786" y="2004263"/>
          <a:ext cx="887372" cy="887489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Disinfection</a:t>
          </a:r>
        </a:p>
      </dsp:txBody>
      <dsp:txXfrm>
        <a:off x="9301867" y="2131071"/>
        <a:ext cx="634306" cy="633873"/>
      </dsp:txXfrm>
    </dsp:sp>
    <dsp:sp modelId="{930706CA-CC12-4173-B80E-6BB9664FC152}">
      <dsp:nvSpPr>
        <dsp:cNvPr id="0" name=""/>
        <dsp:cNvSpPr/>
      </dsp:nvSpPr>
      <dsp:spPr>
        <a:xfrm rot="2700000">
          <a:off x="8160320" y="1972454"/>
          <a:ext cx="950940" cy="950940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4311C7-8190-4440-9266-6F0734FAD89E}">
      <dsp:nvSpPr>
        <dsp:cNvPr id="0" name=""/>
        <dsp:cNvSpPr/>
      </dsp:nvSpPr>
      <dsp:spPr>
        <a:xfrm>
          <a:off x="8192104" y="2004263"/>
          <a:ext cx="887372" cy="887489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pH adjustment</a:t>
          </a:r>
        </a:p>
      </dsp:txBody>
      <dsp:txXfrm>
        <a:off x="8319184" y="2131071"/>
        <a:ext cx="634306" cy="633873"/>
      </dsp:txXfrm>
    </dsp:sp>
    <dsp:sp modelId="{35868D0D-D8BB-4D7E-99EF-10C7FFE64D4E}">
      <dsp:nvSpPr>
        <dsp:cNvPr id="0" name=""/>
        <dsp:cNvSpPr/>
      </dsp:nvSpPr>
      <dsp:spPr>
        <a:xfrm rot="2700000">
          <a:off x="7177637" y="1972454"/>
          <a:ext cx="950940" cy="950940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A04262-88BE-4244-8A21-B111142A26EA}">
      <dsp:nvSpPr>
        <dsp:cNvPr id="0" name=""/>
        <dsp:cNvSpPr/>
      </dsp:nvSpPr>
      <dsp:spPr>
        <a:xfrm>
          <a:off x="7209421" y="2004263"/>
          <a:ext cx="887372" cy="887489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Filtration</a:t>
          </a:r>
        </a:p>
      </dsp:txBody>
      <dsp:txXfrm>
        <a:off x="7336501" y="2131071"/>
        <a:ext cx="634306" cy="633873"/>
      </dsp:txXfrm>
    </dsp:sp>
    <dsp:sp modelId="{74A353D3-0C8F-4CB5-9DC6-4A0C8129FA9F}">
      <dsp:nvSpPr>
        <dsp:cNvPr id="0" name=""/>
        <dsp:cNvSpPr/>
      </dsp:nvSpPr>
      <dsp:spPr>
        <a:xfrm rot="2700000">
          <a:off x="6194954" y="1972454"/>
          <a:ext cx="950940" cy="950940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9EF8E9-55F7-4E94-AE61-57693DA8DEAD}">
      <dsp:nvSpPr>
        <dsp:cNvPr id="0" name=""/>
        <dsp:cNvSpPr/>
      </dsp:nvSpPr>
      <dsp:spPr>
        <a:xfrm>
          <a:off x="6226738" y="2004263"/>
          <a:ext cx="887372" cy="887489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Grit removal</a:t>
          </a:r>
        </a:p>
      </dsp:txBody>
      <dsp:txXfrm>
        <a:off x="6353819" y="2131071"/>
        <a:ext cx="634306" cy="633873"/>
      </dsp:txXfrm>
    </dsp:sp>
    <dsp:sp modelId="{9A9BB633-5ED8-4AC1-BD32-0B6B04ABC8F7}">
      <dsp:nvSpPr>
        <dsp:cNvPr id="0" name=""/>
        <dsp:cNvSpPr/>
      </dsp:nvSpPr>
      <dsp:spPr>
        <a:xfrm rot="2700000">
          <a:off x="5212272" y="1972454"/>
          <a:ext cx="950940" cy="950940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006461-A67F-4A2E-B100-3B046E5AD4FB}">
      <dsp:nvSpPr>
        <dsp:cNvPr id="0" name=""/>
        <dsp:cNvSpPr/>
      </dsp:nvSpPr>
      <dsp:spPr>
        <a:xfrm>
          <a:off x="5245151" y="2004263"/>
          <a:ext cx="887372" cy="887489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Sedimentation</a:t>
          </a:r>
        </a:p>
      </dsp:txBody>
      <dsp:txXfrm>
        <a:off x="5371136" y="2131071"/>
        <a:ext cx="634306" cy="633873"/>
      </dsp:txXfrm>
    </dsp:sp>
    <dsp:sp modelId="{2103248B-FD2C-4871-B3BB-113521428B6B}">
      <dsp:nvSpPr>
        <dsp:cNvPr id="0" name=""/>
        <dsp:cNvSpPr/>
      </dsp:nvSpPr>
      <dsp:spPr>
        <a:xfrm rot="2700000">
          <a:off x="4230684" y="1972454"/>
          <a:ext cx="950940" cy="950940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0834D9-ED2C-4168-A1CB-FE77AEC08C66}">
      <dsp:nvSpPr>
        <dsp:cNvPr id="0" name=""/>
        <dsp:cNvSpPr/>
      </dsp:nvSpPr>
      <dsp:spPr>
        <a:xfrm>
          <a:off x="4262468" y="2004263"/>
          <a:ext cx="887372" cy="887489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Flocculation</a:t>
          </a:r>
        </a:p>
      </dsp:txBody>
      <dsp:txXfrm>
        <a:off x="4388453" y="2131071"/>
        <a:ext cx="634306" cy="633873"/>
      </dsp:txXfrm>
    </dsp:sp>
    <dsp:sp modelId="{E61D3F73-59CF-4C9E-9599-953B213A1CB2}">
      <dsp:nvSpPr>
        <dsp:cNvPr id="0" name=""/>
        <dsp:cNvSpPr/>
      </dsp:nvSpPr>
      <dsp:spPr>
        <a:xfrm rot="2700000">
          <a:off x="3248002" y="1972454"/>
          <a:ext cx="950940" cy="950940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94DB45-83AA-419E-A4BA-AF79DD9F5D0E}">
      <dsp:nvSpPr>
        <dsp:cNvPr id="0" name=""/>
        <dsp:cNvSpPr/>
      </dsp:nvSpPr>
      <dsp:spPr>
        <a:xfrm>
          <a:off x="3279786" y="2004263"/>
          <a:ext cx="887372" cy="887489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Coagulation</a:t>
          </a:r>
        </a:p>
      </dsp:txBody>
      <dsp:txXfrm>
        <a:off x="3406866" y="2131071"/>
        <a:ext cx="634306" cy="633873"/>
      </dsp:txXfrm>
    </dsp:sp>
    <dsp:sp modelId="{6F098042-8E1A-4AB8-A31D-8972A9E4F9F0}">
      <dsp:nvSpPr>
        <dsp:cNvPr id="0" name=""/>
        <dsp:cNvSpPr/>
      </dsp:nvSpPr>
      <dsp:spPr>
        <a:xfrm rot="2700000">
          <a:off x="2265319" y="1972454"/>
          <a:ext cx="950940" cy="950940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AF1B16-8F70-4F3F-8AA7-F89F3932716B}">
      <dsp:nvSpPr>
        <dsp:cNvPr id="0" name=""/>
        <dsp:cNvSpPr/>
      </dsp:nvSpPr>
      <dsp:spPr>
        <a:xfrm>
          <a:off x="2297103" y="2004263"/>
          <a:ext cx="887372" cy="887489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Rapid mix</a:t>
          </a:r>
        </a:p>
      </dsp:txBody>
      <dsp:txXfrm>
        <a:off x="2424183" y="2131071"/>
        <a:ext cx="634306" cy="633873"/>
      </dsp:txXfrm>
    </dsp:sp>
    <dsp:sp modelId="{A8B9A22C-03A1-4B96-9AA3-5263C62A20EF}">
      <dsp:nvSpPr>
        <dsp:cNvPr id="0" name=""/>
        <dsp:cNvSpPr/>
      </dsp:nvSpPr>
      <dsp:spPr>
        <a:xfrm rot="2700000">
          <a:off x="1282636" y="1972454"/>
          <a:ext cx="950940" cy="950940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DC2468-F12B-497F-8A52-DA96B15D19F4}">
      <dsp:nvSpPr>
        <dsp:cNvPr id="0" name=""/>
        <dsp:cNvSpPr/>
      </dsp:nvSpPr>
      <dsp:spPr>
        <a:xfrm>
          <a:off x="1314420" y="2004263"/>
          <a:ext cx="887372" cy="887489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Chemical addition</a:t>
          </a:r>
        </a:p>
      </dsp:txBody>
      <dsp:txXfrm>
        <a:off x="1441501" y="2131071"/>
        <a:ext cx="634306" cy="633873"/>
      </dsp:txXfrm>
    </dsp:sp>
    <dsp:sp modelId="{12C566B4-E474-45CF-883B-5C2C77536AB2}">
      <dsp:nvSpPr>
        <dsp:cNvPr id="0" name=""/>
        <dsp:cNvSpPr/>
      </dsp:nvSpPr>
      <dsp:spPr>
        <a:xfrm rot="2700000">
          <a:off x="299954" y="1972454"/>
          <a:ext cx="950940" cy="950940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FF32CD-EEF5-4F77-97EF-15700F322D7A}">
      <dsp:nvSpPr>
        <dsp:cNvPr id="0" name=""/>
        <dsp:cNvSpPr/>
      </dsp:nvSpPr>
      <dsp:spPr>
        <a:xfrm>
          <a:off x="331738" y="2004263"/>
          <a:ext cx="887372" cy="887489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Intake / bar screening</a:t>
          </a:r>
        </a:p>
      </dsp:txBody>
      <dsp:txXfrm>
        <a:off x="458818" y="2131071"/>
        <a:ext cx="634306" cy="6338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7B79A8-ACC7-4F26-8483-F373C84BDCCA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71DC5F-9865-4046-BCD8-52CE6DC5D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799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2567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6549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>
              <a:latin typeface="Raleway" panose="020B0503030101060003" pitchFamily="34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3182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29987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99296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366E8-A033-CB7C-9B21-18667ACB1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CEE603-57FE-9DB0-A590-E6F2A6FAA2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B70390-8D3D-48C6-FB66-9CD99C2D12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624CA3-E0E2-0651-0918-D72E217180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42522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BAD22-41CB-1071-54D4-C86FBC4AD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2D77B2-3581-1843-4849-C26FC4B1AE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7F5487-A23C-022E-78B3-E08586EB8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FC52FB-119D-BEE1-243A-87F3AB3D8B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72349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30424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Viortex</a:t>
            </a:r>
            <a:endParaRPr lang="en-US" dirty="0"/>
          </a:p>
          <a:p>
            <a:endParaRPr lang="en-US" dirty="0"/>
          </a:p>
          <a:p>
            <a:r>
              <a:rPr lang="en-US" dirty="0"/>
              <a:t>May have a grit pump or other mechanism at the bottom to extract the grit that accumulates at the bottom</a:t>
            </a:r>
          </a:p>
          <a:p>
            <a:endParaRPr lang="en-US" dirty="0"/>
          </a:p>
          <a:p>
            <a:r>
              <a:rPr lang="en-US" dirty="0"/>
              <a:t>These ware typically used where there is a lot of fine grit, and can remove up to about 73% or grit down to 0.004 inches in diameter (about a 10</a:t>
            </a:r>
            <a:r>
              <a:rPr lang="en-US" baseline="30000" dirty="0"/>
              <a:t>th</a:t>
            </a:r>
            <a:r>
              <a:rPr lang="en-US" dirty="0"/>
              <a:t> of a millimeter)</a:t>
            </a:r>
          </a:p>
          <a:p>
            <a:endParaRPr lang="en-US" dirty="0"/>
          </a:p>
          <a:p>
            <a:r>
              <a:rPr lang="en-US" dirty="0"/>
              <a:t>These also have consistent m removal efficiencies over wide flow ranges and don’t have any moving parts.  They have low head loss and usually have a small footprint – much smaller than a settling basin</a:t>
            </a:r>
          </a:p>
          <a:p>
            <a:endParaRPr lang="en-US" dirty="0"/>
          </a:p>
          <a:p>
            <a:r>
              <a:rPr lang="en-US" dirty="0"/>
              <a:t>Some of the downsides of vortex units is that they can have clogs in the grit sumps (down at the bottom), they’re typically proprietary</a:t>
            </a:r>
          </a:p>
          <a:p>
            <a:endParaRPr lang="en-US" dirty="0"/>
          </a:p>
          <a:p>
            <a:r>
              <a:rPr lang="en-US" dirty="0"/>
              <a:t>Ideally you would have two so you have redundancy for repairs or unexpected higher flows but a small plant probably won’t be able to afford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4326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B1AA5-A9B6-5840-469A-63B07FB3F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DD847D-78F1-B0EA-FF26-DAF4ED412C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598DAC-707F-420A-C35D-4740E0367E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A00067-202E-1D1F-6C5F-15AAE09A09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5F775-3E2B-424F-820E-6AEF64493DD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6347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96C13-D49E-A082-E549-7C899AAD2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4FF693-C6CB-E7D4-F451-CED90A4526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D508AA-9EBD-015C-2F8D-25E2C9E160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9253B6-5214-274F-7223-FEDF06E296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5F775-3E2B-424F-820E-6AEF64493DD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9873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5F775-3E2B-424F-820E-6AEF64493DD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111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 credit: AWWA, https://www.youtube.com/watch?v=GVCWwWCLY7w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5F775-3E2B-424F-820E-6AEF64493DD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4715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5F775-3E2B-424F-820E-6AEF64493DD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7723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 unknown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5F775-3E2B-424F-820E-6AEF64493DD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5143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3DDD5C-CB06-4091-83E6-4B69AEB807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45257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Peristaltic pump</a:t>
            </a:r>
          </a:p>
          <a:p>
            <a:r>
              <a:rPr lang="en-US" dirty="0"/>
              <a:t>Solenoid </a:t>
            </a:r>
            <a:r>
              <a:rPr lang="en-US"/>
              <a:t>piston pump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71DC5F-9865-4046-BCD8-52CE6DC5DF5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7626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187D8-1ACB-AF53-D37D-F29033DFF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1B4449-E6C8-4C40-D660-404F6EECFB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7BF31E-BDF4-FB45-EAE4-0D4D8E1EDB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3777E0-DDC3-9764-5DE8-2723EA6537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87307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1802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AB1AC-8077-5B34-0007-A787F83EE9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E0C495-3293-900B-F7DA-BD350A812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E39875-2272-0A99-6E42-E51BC8B8E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D5EDF-5908-423D-84BB-B801AA7A0718}" type="datetime1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02B6C-2777-7CB8-B450-D330E09C8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D338E0-F587-1683-3869-63CE6FF11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358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CE15C-D436-4A3C-90C0-D73A6438F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6614AD-A04A-6854-EFA3-849F31CD31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78AC0-B742-EF7F-E9A1-F559BB2E4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1298D-B57F-4934-BFA3-32D7C97134DE}" type="datetime1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A0B2B-A2E2-74E1-65C7-2A26B70C6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2AF34-1A3F-AA2D-4597-9605054AD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747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DAA0C-8FD0-2B06-E57E-D8B002C42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A08932-C6E6-B72E-93A2-BC4AED6BBE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C05A17-D166-3975-0E1A-77720011D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04B83-3E53-4AB9-9A47-9B64934DE027}" type="datetime1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91377D-1849-9276-F225-AE89F396F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E37A97-D8E2-8DBE-1088-5CE6CE0F4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898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4C75D-BFC9-7B42-370A-55148CF20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3C5D6-5709-7193-91F2-CFB75938A2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DF2F13-9F81-6EB4-8E17-0F10971A93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19E1AE-4DF4-27E4-C936-07538DB02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0756E-F47C-40BE-AE83-B502AEF2EE59}" type="datetime1">
              <a:rPr lang="en-US" smtClean="0"/>
              <a:t>12/19/2025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24DF20-E03A-19A9-6831-C11006D48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B9CDA3-204C-B26E-59ED-B9AC2EB47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77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D4B74-3D13-6202-E756-85256CE09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3D5EE8-EF52-5644-3602-B1120638F2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E07B9F-41A5-843F-5195-5AE8C53E4B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0E7882-3782-CFC4-1322-4E4714FAA8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0C1F94-E97A-38B8-95A1-15D6743F32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BAABC3-AB49-0E4D-73B1-2583477FF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27D3D-024B-4A3C-9182-EB8E8DC1BB66}" type="datetime1">
              <a:rPr lang="en-US" smtClean="0"/>
              <a:t>12/19/2025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87BA8E-342E-E09A-2218-C21EB0190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0D62F3-DF31-5D08-8EEB-314DEEEC2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267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BF3F7-9C7C-0A5B-AA61-EEEF6B54E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D795F6-5E8B-48E5-652D-F87E9BE1F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300CC-7E94-44A8-BC5D-6C7EF8BEDCDB}" type="datetime1">
              <a:rPr lang="en-US" smtClean="0"/>
              <a:t>12/19/2025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3A8BF3-A9B0-3E13-720E-573504FCE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31BAC5-B75B-738B-94BB-DE81AF566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693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2D1285-5342-9B47-6F54-54A75C1A7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2D22C-A663-44FA-A982-4D06B6207F77}" type="datetime1">
              <a:rPr lang="en-US" smtClean="0"/>
              <a:t>12/19/2025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6AF422-7E33-363A-FEB8-6FD7BF8D0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1AD2E3-1F2A-E327-D39F-6C82EC3D1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147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AF82D-F1DF-4493-7ABB-19995C9E7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A9A1E-1E12-D272-5B3E-889701042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9BE221-2312-719E-61AC-060403003F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D5A76D-828E-9026-255F-E6E878911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638B8-5675-4483-9A84-55D9AF658CD1}" type="datetime1">
              <a:rPr lang="en-US" smtClean="0"/>
              <a:t>12/19/2025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8474D4-7362-0128-D451-827DF89A0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382D3-C6B8-138E-BF00-C99E928F0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962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7D25D-1F37-DB4A-5842-7C2AE75FF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2D7FC8-7752-DF40-863C-D21A976661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F8F550-ADF5-AA3F-489C-3B31642C0C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24F3A4-265C-FD85-E86C-88DCFD1CA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2BED4-75C5-42E6-A658-F631491DA6AE}" type="datetime1">
              <a:rPr lang="en-US" smtClean="0"/>
              <a:t>12/19/2025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C132B8-BDED-5D78-ADB8-4400E6AE2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6CA6C-F786-7458-C2B3-7DE233BB8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234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20CAC-1508-4834-6A37-0FF1B8AEB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1EB91D-1F55-74FF-9066-608C682588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B43769-112C-3219-13B1-AE81A6CB1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B0779-98C6-4056-8760-B0CA4B84ED0D}" type="datetime1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DF674-F82F-C396-77A6-0F63FC507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039E7F-892E-B7F5-D99C-EB9E70E29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03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8BB75C-BF77-7140-1CD7-0AF3524A3B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3D3E99-8D3F-B921-2EE1-B78A3F24D2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A92C47-E147-40BC-913A-8ADA488E7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F487-DF61-4098-B73F-87ACC4F4748C}" type="datetime1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F29C8-797C-C8FD-BEA6-5AE0D83D5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67A127-4E01-FFFF-D77D-C11766719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1804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andscape with a city and mountains&#10;&#10;Description automatically generated">
            <a:extLst>
              <a:ext uri="{FF2B5EF4-FFF2-40B4-BE49-F238E27FC236}">
                <a16:creationId xmlns:a16="http://schemas.microsoft.com/office/drawing/2014/main" id="{7BC8BD13-74F4-E1C2-E4B9-8AE23D0179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0000"/>
          </a:blip>
          <a:srcRect b="8932"/>
          <a:stretch/>
        </p:blipFill>
        <p:spPr>
          <a:xfrm>
            <a:off x="0" y="2119407"/>
            <a:ext cx="12192000" cy="473859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156C4DA-EA5A-1CD9-417C-934A92721B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6942" y="2309556"/>
            <a:ext cx="10296041" cy="995766"/>
          </a:xfrm>
        </p:spPr>
        <p:txBody>
          <a:bodyPr anchor="b">
            <a:normAutofit/>
          </a:bodyPr>
          <a:lstStyle>
            <a:lvl1pPr algn="l">
              <a:defRPr sz="4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74A68B17-2D78-1BF7-A44F-9CC2DB7ED0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6942" y="3495471"/>
            <a:ext cx="9144000" cy="756195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Picture 7" descr="A blue and green logo&#10;&#10;Description automatically generated">
            <a:extLst>
              <a:ext uri="{FF2B5EF4-FFF2-40B4-BE49-F238E27FC236}">
                <a16:creationId xmlns:a16="http://schemas.microsoft.com/office/drawing/2014/main" id="{34EDDE14-F8C3-18BF-505A-5C1EE04BBF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3248" y="382977"/>
            <a:ext cx="1985562" cy="142861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CF3B444-62AB-7217-EBA8-3F28F2FA6FD7}"/>
              </a:ext>
            </a:extLst>
          </p:cNvPr>
          <p:cNvSpPr txBox="1">
            <a:spLocks/>
          </p:cNvSpPr>
          <p:nvPr userDrawn="1"/>
        </p:nvSpPr>
        <p:spPr>
          <a:xfrm>
            <a:off x="4619794" y="6408710"/>
            <a:ext cx="7588468" cy="4492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program is made possible under a cooperative agreement with US EPA</a:t>
            </a:r>
            <a:r>
              <a:rPr lang="en-US" sz="1600" i="1">
                <a:solidFill>
                  <a:schemeClr val="bg1"/>
                </a:solidFill>
                <a:latin typeface="Montserrat" pitchFamily="2" charset="77"/>
              </a:rPr>
              <a:t>.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065023F-E1F9-32DC-DC1B-034B93C178C5}"/>
              </a:ext>
            </a:extLst>
          </p:cNvPr>
          <p:cNvSpPr txBox="1">
            <a:spLocks/>
          </p:cNvSpPr>
          <p:nvPr userDrawn="1"/>
        </p:nvSpPr>
        <p:spPr>
          <a:xfrm>
            <a:off x="200691" y="6408710"/>
            <a:ext cx="2710676" cy="4492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www.efcnetwork.org</a:t>
            </a:r>
          </a:p>
        </p:txBody>
      </p:sp>
    </p:spTree>
    <p:extLst>
      <p:ext uri="{BB962C8B-B14F-4D97-AF65-F5344CB8AC3E}">
        <p14:creationId xmlns:p14="http://schemas.microsoft.com/office/powerpoint/2010/main" val="211631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ogo&#10;&#10;Description automatically generated with low confidence">
            <a:extLst>
              <a:ext uri="{FF2B5EF4-FFF2-40B4-BE49-F238E27FC236}">
                <a16:creationId xmlns:a16="http://schemas.microsoft.com/office/drawing/2014/main" id="{359F4509-D51B-F277-4724-89DFB5351A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7" t="13052" b="14576"/>
          <a:stretch/>
        </p:blipFill>
        <p:spPr>
          <a:xfrm rot="5400000">
            <a:off x="5117941" y="-5117941"/>
            <a:ext cx="1956117" cy="121920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9B3F40-888B-A351-0E7D-6297F9964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443" y="0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1F8EF7-84EE-593B-9926-705149627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956119"/>
            <a:ext cx="10515600" cy="4351338"/>
          </a:xfrm>
        </p:spPr>
        <p:txBody>
          <a:bodyPr/>
          <a:lstStyle>
            <a:lvl1pPr>
              <a:defRPr>
                <a:solidFill>
                  <a:srgbClr val="666666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defRPr>
                <a:solidFill>
                  <a:srgbClr val="666666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>
                <a:solidFill>
                  <a:srgbClr val="666666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>
              <a:defRPr>
                <a:solidFill>
                  <a:srgbClr val="666666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>
              <a:defRPr>
                <a:solidFill>
                  <a:srgbClr val="666666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3" descr="A blue and green logo&#10;&#10;Description automatically generated">
            <a:extLst>
              <a:ext uri="{FF2B5EF4-FFF2-40B4-BE49-F238E27FC236}">
                <a16:creationId xmlns:a16="http://schemas.microsoft.com/office/drawing/2014/main" id="{F7580EEA-2D7C-14C0-C245-BAA0EDB8AF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6087" y="6038850"/>
            <a:ext cx="791651" cy="53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351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&amp;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B3F40-888B-A351-0E7D-6297F9964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305" y="0"/>
            <a:ext cx="10515600" cy="1325563"/>
          </a:xfrm>
        </p:spPr>
        <p:txBody>
          <a:bodyPr/>
          <a:lstStyle>
            <a:lvl1pPr>
              <a:defRPr>
                <a:solidFill>
                  <a:srgbClr val="004190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1F8EF7-84EE-593B-9926-705149627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33928"/>
            <a:ext cx="10515600" cy="4673529"/>
          </a:xfrm>
        </p:spPr>
        <p:txBody>
          <a:bodyPr/>
          <a:lstStyle>
            <a:lvl1pPr>
              <a:defRPr>
                <a:solidFill>
                  <a:srgbClr val="666666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defRPr>
                <a:solidFill>
                  <a:srgbClr val="666666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>
                <a:solidFill>
                  <a:srgbClr val="666666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>
              <a:defRPr>
                <a:solidFill>
                  <a:srgbClr val="666666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>
              <a:defRPr>
                <a:solidFill>
                  <a:srgbClr val="666666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 descr="A blue and green logo&#10;&#10;Description automatically generated">
            <a:extLst>
              <a:ext uri="{FF2B5EF4-FFF2-40B4-BE49-F238E27FC236}">
                <a16:creationId xmlns:a16="http://schemas.microsoft.com/office/drawing/2014/main" id="{856016C0-4187-D330-32D4-D75243497E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087" y="6038850"/>
            <a:ext cx="791651" cy="53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099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0041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1B366-76AE-C6BD-98EB-3BBDEB93F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3751"/>
            <a:ext cx="10515600" cy="2852737"/>
          </a:xfrm>
        </p:spPr>
        <p:txBody>
          <a:bodyPr anchor="b"/>
          <a:lstStyle>
            <a:lvl1pPr>
              <a:defRPr sz="60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897BF-C571-E788-B2C2-395E77D940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227880"/>
            <a:ext cx="10515600" cy="1500187"/>
          </a:xfrm>
        </p:spPr>
        <p:txBody>
          <a:bodyPr/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A white logo with a person in the middle&#10;&#10;Description automatically generated">
            <a:extLst>
              <a:ext uri="{FF2B5EF4-FFF2-40B4-BE49-F238E27FC236}">
                <a16:creationId xmlns:a16="http://schemas.microsoft.com/office/drawing/2014/main" id="{7B64DE3D-CA00-7EC7-B097-F1031B9BF2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69625" y="5994400"/>
            <a:ext cx="864007" cy="62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9095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6FEC3A8-005A-8518-34C9-4C89FA14F4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116080"/>
            <a:ext cx="10515600" cy="1500187"/>
          </a:xfrm>
        </p:spPr>
        <p:txBody>
          <a:bodyPr/>
          <a:lstStyle>
            <a:lvl1pPr marL="0" indent="0">
              <a:buNone/>
              <a:defRPr sz="2400" baseline="0">
                <a:solidFill>
                  <a:srgbClr val="66666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8A17A0D-3743-96FC-1067-BB75452DD2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558701"/>
            <a:ext cx="10515599" cy="2387600"/>
          </a:xfrm>
        </p:spPr>
        <p:txBody>
          <a:bodyPr anchor="b"/>
          <a:lstStyle>
            <a:lvl1pPr algn="l">
              <a:defRPr sz="6000" b="1"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" name="Picture 1" descr="A blue and green logo&#10;&#10;Description automatically generated">
            <a:extLst>
              <a:ext uri="{FF2B5EF4-FFF2-40B4-BE49-F238E27FC236}">
                <a16:creationId xmlns:a16="http://schemas.microsoft.com/office/drawing/2014/main" id="{8B1D341D-1171-4F07-2176-69700DC19E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087" y="6038850"/>
            <a:ext cx="791651" cy="53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4315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7B574-AD3C-584C-6491-8CEA35504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44" y="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5446E-D19E-E1E3-6999-0819A916E3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5861" y="1325563"/>
            <a:ext cx="5343939" cy="485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6FAF1B-A212-D81D-A564-F4917A9E09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325563"/>
            <a:ext cx="5257800" cy="485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 descr="A blue and green logo&#10;&#10;Description automatically generated">
            <a:extLst>
              <a:ext uri="{FF2B5EF4-FFF2-40B4-BE49-F238E27FC236}">
                <a16:creationId xmlns:a16="http://schemas.microsoft.com/office/drawing/2014/main" id="{20FC17E6-18FE-D9D8-95C4-8C8678F0A0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087" y="6038850"/>
            <a:ext cx="791651" cy="53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8438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&#10;&#10;Description automatically generated with low confidence">
            <a:extLst>
              <a:ext uri="{FF2B5EF4-FFF2-40B4-BE49-F238E27FC236}">
                <a16:creationId xmlns:a16="http://schemas.microsoft.com/office/drawing/2014/main" id="{B4253E7F-FADE-16C6-0522-55CEAB3997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7" t="13052" b="14576"/>
          <a:stretch/>
        </p:blipFill>
        <p:spPr>
          <a:xfrm rot="5400000">
            <a:off x="5117944" y="-5116294"/>
            <a:ext cx="1956117" cy="121920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47B574-AD3C-584C-6491-8CEA35504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77" y="-194872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5446E-D19E-E1E3-6999-0819A916E3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5861" y="2008682"/>
            <a:ext cx="5343939" cy="4168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6FAF1B-A212-D81D-A564-F4917A9E09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2008682"/>
            <a:ext cx="5257800" cy="4168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 descr="A blue and green logo&#10;&#10;Description automatically generated">
            <a:extLst>
              <a:ext uri="{FF2B5EF4-FFF2-40B4-BE49-F238E27FC236}">
                <a16:creationId xmlns:a16="http://schemas.microsoft.com/office/drawing/2014/main" id="{D69A026B-1BCA-38ED-8AF3-E538D6F2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6087" y="6038850"/>
            <a:ext cx="791651" cy="53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0841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67A199-A5D8-F532-C4F0-E93F985E9B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4A8B64-3A59-964E-F596-62735FBB43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5280C9-157E-9AF9-B4DD-C141839CBF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D74857-FBBB-EC43-CC6A-CB70D43720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 descr="Logo&#10;&#10;Description automatically generated with low confidence">
            <a:extLst>
              <a:ext uri="{FF2B5EF4-FFF2-40B4-BE49-F238E27FC236}">
                <a16:creationId xmlns:a16="http://schemas.microsoft.com/office/drawing/2014/main" id="{FBD78533-BBED-4E01-FA9C-6BAE0EF6C3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7" t="13052" b="14576"/>
          <a:stretch/>
        </p:blipFill>
        <p:spPr>
          <a:xfrm rot="5400000">
            <a:off x="5117944" y="-5116294"/>
            <a:ext cx="1956117" cy="121920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027A27-E506-C788-85F4-68886D2A8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77" y="-191709"/>
            <a:ext cx="10515600" cy="1325563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 descr="A blue and green logo&#10;&#10;Description automatically generated">
            <a:extLst>
              <a:ext uri="{FF2B5EF4-FFF2-40B4-BE49-F238E27FC236}">
                <a16:creationId xmlns:a16="http://schemas.microsoft.com/office/drawing/2014/main" id="{23742817-F3DA-F1E0-CCE6-0E2496300CB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6087" y="6038850"/>
            <a:ext cx="791651" cy="53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069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2">
    <p:bg>
      <p:bgPr>
        <a:solidFill>
          <a:srgbClr val="0041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67A199-A5D8-F532-C4F0-E93F985E9B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8213" y="1356127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4A8B64-3A59-964E-F596-62735FBB43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2811" y="2311801"/>
            <a:ext cx="5157787" cy="36845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5280C9-157E-9AF9-B4DD-C141839CBF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8399" y="1356127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D74857-FBBB-EC43-CC6A-CB70D43720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8399" y="2295926"/>
            <a:ext cx="5183188" cy="36845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643A92B-146F-696C-561D-880AC0D09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689" y="-101198"/>
            <a:ext cx="10515600" cy="1325563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" name="Picture 1" descr="A white logo with a person in the middle&#10;&#10;Description automatically generated">
            <a:extLst>
              <a:ext uri="{FF2B5EF4-FFF2-40B4-BE49-F238E27FC236}">
                <a16:creationId xmlns:a16="http://schemas.microsoft.com/office/drawing/2014/main" id="{65CC1688-598B-C576-9D52-CADD3A50A2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69625" y="5994400"/>
            <a:ext cx="864007" cy="62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2483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&#10;&#10;Description automatically generated with low confidence">
            <a:extLst>
              <a:ext uri="{FF2B5EF4-FFF2-40B4-BE49-F238E27FC236}">
                <a16:creationId xmlns:a16="http://schemas.microsoft.com/office/drawing/2014/main" id="{AA11B16A-0B80-0E60-A999-38D35C9A13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7" t="13052" b="14576"/>
          <a:stretch/>
        </p:blipFill>
        <p:spPr>
          <a:xfrm rot="5400000">
            <a:off x="5117944" y="-5117942"/>
            <a:ext cx="1956117" cy="1219200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47B9550-4E56-A0ED-667D-F21A428F4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77" y="-191709"/>
            <a:ext cx="10515600" cy="1325563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" name="Picture 1" descr="A blue and green logo&#10;&#10;Description automatically generated">
            <a:extLst>
              <a:ext uri="{FF2B5EF4-FFF2-40B4-BE49-F238E27FC236}">
                <a16:creationId xmlns:a16="http://schemas.microsoft.com/office/drawing/2014/main" id="{4FF29EA4-55B2-3C5C-4EFF-A3E7CFC12B2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6087" y="6038850"/>
            <a:ext cx="791651" cy="53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286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D6F4E-B3D8-BEB0-A313-1451E7041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266" y="283622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4" name="Picture 3" descr="A blue and green logo&#10;&#10;Description automatically generated">
            <a:extLst>
              <a:ext uri="{FF2B5EF4-FFF2-40B4-BE49-F238E27FC236}">
                <a16:creationId xmlns:a16="http://schemas.microsoft.com/office/drawing/2014/main" id="{13510A3A-1CC2-97B4-8828-76EFB48F1F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087" y="6038850"/>
            <a:ext cx="791651" cy="53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1321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85908-0594-5449-58E8-07050DD31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 descr="A white logo with a person in the middle&#10;&#10;Description automatically generated">
            <a:extLst>
              <a:ext uri="{FF2B5EF4-FFF2-40B4-BE49-F238E27FC236}">
                <a16:creationId xmlns:a16="http://schemas.microsoft.com/office/drawing/2014/main" id="{638E1F0E-57C9-BCE3-14A8-5AD1D73045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69625" y="5994400"/>
            <a:ext cx="864007" cy="62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1233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B91CC-AB56-F9BA-CBB8-80134559A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257175"/>
            <a:ext cx="3932237" cy="1600200"/>
          </a:xfrm>
        </p:spPr>
        <p:txBody>
          <a:bodyPr anchor="b"/>
          <a:lstStyle>
            <a:lvl1pPr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EB1D9A-2D18-3AD0-81CE-284D2DFE26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rgbClr val="666666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746005-9878-908D-447A-7DAD190756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66666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 descr="A blue and green logo&#10;&#10;Description automatically generated">
            <a:extLst>
              <a:ext uri="{FF2B5EF4-FFF2-40B4-BE49-F238E27FC236}">
                <a16:creationId xmlns:a16="http://schemas.microsoft.com/office/drawing/2014/main" id="{39B8AEAA-A755-31F1-8AC0-D236BC88E3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087" y="6038850"/>
            <a:ext cx="791651" cy="53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1666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rgbClr val="0041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66005-1015-E2B7-C316-65B10D0CA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00" y="187325"/>
            <a:ext cx="3932237" cy="1600200"/>
          </a:xfrm>
        </p:spPr>
        <p:txBody>
          <a:bodyPr anchor="b"/>
          <a:lstStyle>
            <a:lvl1pPr>
              <a:defRPr sz="32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53B261-BC1D-7038-F5A6-968C1F5851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 baseline="0">
                <a:solidFill>
                  <a:schemeClr val="bg1"/>
                </a:solidFill>
              </a:defRPr>
            </a:lvl1pPr>
            <a:lvl2pPr>
              <a:defRPr sz="2800" baseline="0">
                <a:solidFill>
                  <a:schemeClr val="bg1"/>
                </a:solidFill>
              </a:defRPr>
            </a:lvl2pPr>
            <a:lvl3pPr>
              <a:defRPr sz="2400" baseline="0">
                <a:solidFill>
                  <a:schemeClr val="bg1"/>
                </a:solidFill>
              </a:defRPr>
            </a:lvl3pPr>
            <a:lvl4pPr>
              <a:defRPr sz="2000" baseline="0">
                <a:solidFill>
                  <a:schemeClr val="bg1"/>
                </a:solidFill>
              </a:defRPr>
            </a:lvl4pPr>
            <a:lvl5pPr>
              <a:defRPr sz="2000" baseline="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76ACE6-BA9D-D4A8-4C8A-E853BFBEFF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A white logo with a person in the middle&#10;&#10;Description automatically generated">
            <a:extLst>
              <a:ext uri="{FF2B5EF4-FFF2-40B4-BE49-F238E27FC236}">
                <a16:creationId xmlns:a16="http://schemas.microsoft.com/office/drawing/2014/main" id="{2EF7CC0B-C595-738A-02F7-571D1C3E0E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69625" y="5994400"/>
            <a:ext cx="864007" cy="62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1191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Horizont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27910-B53E-C727-0F70-5C2ACF8B3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CC7744C-0C3E-75EB-8F01-FF3034D6AE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6930" y="2092300"/>
            <a:ext cx="10515600" cy="1500187"/>
          </a:xfrm>
        </p:spPr>
        <p:txBody>
          <a:bodyPr/>
          <a:lstStyle>
            <a:lvl1pPr marL="0" indent="0">
              <a:buNone/>
              <a:defRPr sz="2400" baseline="0">
                <a:solidFill>
                  <a:srgbClr val="66666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A cartoon of a village&#10;&#10;Description automatically generated">
            <a:extLst>
              <a:ext uri="{FF2B5EF4-FFF2-40B4-BE49-F238E27FC236}">
                <a16:creationId xmlns:a16="http://schemas.microsoft.com/office/drawing/2014/main" id="{3B10FDAF-186B-0977-96B9-26C2483AA4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0000"/>
          </a:blip>
          <a:srcRect b="15364"/>
          <a:stretch/>
        </p:blipFill>
        <p:spPr>
          <a:xfrm>
            <a:off x="2790" y="3586845"/>
            <a:ext cx="12243881" cy="3271155"/>
          </a:xfrm>
          <a:prstGeom prst="rect">
            <a:avLst/>
          </a:prstGeom>
        </p:spPr>
      </p:pic>
      <p:pic>
        <p:nvPicPr>
          <p:cNvPr id="3" name="Picture 2" descr="A white logo with a person in the middle&#10;&#10;Description automatically generated">
            <a:extLst>
              <a:ext uri="{FF2B5EF4-FFF2-40B4-BE49-F238E27FC236}">
                <a16:creationId xmlns:a16="http://schemas.microsoft.com/office/drawing/2014/main" id="{3A54A942-668D-3417-6F52-99FE399413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69625" y="5994400"/>
            <a:ext cx="864007" cy="62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3290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Horizontal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27910-B53E-C727-0F70-5C2ACF8B3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8" name="Picture 7" descr="A landscape with a city and mountains&#10;&#10;Description automatically generated">
            <a:extLst>
              <a:ext uri="{FF2B5EF4-FFF2-40B4-BE49-F238E27FC236}">
                <a16:creationId xmlns:a16="http://schemas.microsoft.com/office/drawing/2014/main" id="{D3E16F66-4DF7-268C-C766-49A081DD78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0000"/>
          </a:blip>
          <a:srcRect b="8932"/>
          <a:stretch/>
        </p:blipFill>
        <p:spPr>
          <a:xfrm>
            <a:off x="0" y="2119407"/>
            <a:ext cx="12192000" cy="4738593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CC7744C-0C3E-75EB-8F01-FF3034D6AE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6931" y="2223909"/>
            <a:ext cx="10515600" cy="1500187"/>
          </a:xfrm>
        </p:spPr>
        <p:txBody>
          <a:bodyPr/>
          <a:lstStyle>
            <a:lvl1pPr marL="0" indent="0">
              <a:buNone/>
              <a:defRPr sz="2400" baseline="0">
                <a:solidFill>
                  <a:srgbClr val="66666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 descr="A white logo with a person in the middle&#10;&#10;Description automatically generated">
            <a:extLst>
              <a:ext uri="{FF2B5EF4-FFF2-40B4-BE49-F238E27FC236}">
                <a16:creationId xmlns:a16="http://schemas.microsoft.com/office/drawing/2014/main" id="{9901E49A-A3EE-F6EE-B5FE-F7808D1D96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69625" y="5994400"/>
            <a:ext cx="864007" cy="62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6319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green logo&#10;&#10;Description automatically generated">
            <a:extLst>
              <a:ext uri="{FF2B5EF4-FFF2-40B4-BE49-F238E27FC236}">
                <a16:creationId xmlns:a16="http://schemas.microsoft.com/office/drawing/2014/main" id="{E112BECF-D8C0-4660-FE10-6EFC7A8B56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087" y="6038850"/>
            <a:ext cx="791651" cy="53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427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1_Title Only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5099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459EA3C-8B88-5F1F-531E-7DA7DE55710B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496" y="2103120"/>
            <a:ext cx="11119104" cy="43688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  <a:lvl2pPr>
              <a:defRPr sz="2800">
                <a:solidFill>
                  <a:schemeClr val="tx2"/>
                </a:solidFill>
              </a:defRPr>
            </a:lvl2pPr>
            <a:lvl3pPr>
              <a:defRPr sz="2400">
                <a:solidFill>
                  <a:schemeClr val="tx2"/>
                </a:solidFill>
              </a:defRPr>
            </a:lvl3pPr>
            <a:lvl4pPr>
              <a:defRPr sz="2000">
                <a:solidFill>
                  <a:schemeClr val="tx2"/>
                </a:solidFill>
              </a:defRPr>
            </a:lvl4pPr>
            <a:lvl5pPr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525098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B43A07-9002-7E48-A3E5-AC5475BCE2F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0844645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with Logos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7172" y="2261458"/>
            <a:ext cx="11288268" cy="1225296"/>
          </a:xfrm>
        </p:spPr>
        <p:txBody>
          <a:bodyPr tIns="0" anchor="b">
            <a:no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3247" y="4528325"/>
            <a:ext cx="3493008" cy="878908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9853EC3-4623-66BE-4CE6-91C1EA38367B}"/>
              </a:ext>
            </a:extLst>
          </p:cNvPr>
          <p:cNvSpPr/>
          <p:nvPr userDrawn="1"/>
        </p:nvSpPr>
        <p:spPr>
          <a:xfrm>
            <a:off x="-156144" y="3526404"/>
            <a:ext cx="5385816" cy="34070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DF6CD8-67A8-EC42-243A-C05766A7D43C}"/>
              </a:ext>
            </a:extLst>
          </p:cNvPr>
          <p:cNvSpPr/>
          <p:nvPr userDrawn="1"/>
        </p:nvSpPr>
        <p:spPr>
          <a:xfrm>
            <a:off x="-156144" y="3968679"/>
            <a:ext cx="5385816" cy="3407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240DFB-FE14-B4EE-80DD-78EF973141E3}"/>
              </a:ext>
            </a:extLst>
          </p:cNvPr>
          <p:cNvSpPr/>
          <p:nvPr userDrawn="1"/>
        </p:nvSpPr>
        <p:spPr>
          <a:xfrm>
            <a:off x="-156144" y="3865410"/>
            <a:ext cx="5385816" cy="1117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/>
          </a:p>
        </p:txBody>
      </p:sp>
      <p:pic>
        <p:nvPicPr>
          <p:cNvPr id="5" name="Picture 4" descr="Several logos of different types of companies&#10;&#10;Description automatically generated with medium confidence">
            <a:extLst>
              <a:ext uri="{FF2B5EF4-FFF2-40B4-BE49-F238E27FC236}">
                <a16:creationId xmlns:a16="http://schemas.microsoft.com/office/drawing/2014/main" id="{3D9FE5ED-0C62-1AD3-4FCD-6A03E07234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87689" y="3782610"/>
            <a:ext cx="4197589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4903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2F2C6-B050-3F8F-4CA7-31E9130CA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31" y="3375606"/>
            <a:ext cx="10671048" cy="76809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C4D173A-E436-CC97-7B08-83B8EFC48FD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53255" y="4490828"/>
            <a:ext cx="6400800" cy="512064"/>
          </a:xfr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Section Subtitle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CE6FA77-868E-CDDD-7346-BD9DA8E4FA58}"/>
              </a:ext>
            </a:extLst>
          </p:cNvPr>
          <p:cNvCxnSpPr/>
          <p:nvPr userDrawn="1"/>
        </p:nvCxnSpPr>
        <p:spPr>
          <a:xfrm>
            <a:off x="991961" y="4343727"/>
            <a:ext cx="10091057" cy="0"/>
          </a:xfrm>
          <a:prstGeom prst="line">
            <a:avLst/>
          </a:prstGeom>
          <a:ln>
            <a:solidFill>
              <a:srgbClr val="5353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796754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no log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7172" y="2261458"/>
            <a:ext cx="11288268" cy="1225296"/>
          </a:xfrm>
        </p:spPr>
        <p:txBody>
          <a:bodyPr tIns="0" anchor="b">
            <a:no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7672" y="4538942"/>
            <a:ext cx="3493008" cy="878908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9853EC3-4623-66BE-4CE6-91C1EA38367B}"/>
              </a:ext>
            </a:extLst>
          </p:cNvPr>
          <p:cNvSpPr/>
          <p:nvPr userDrawn="1"/>
        </p:nvSpPr>
        <p:spPr>
          <a:xfrm>
            <a:off x="0" y="3526404"/>
            <a:ext cx="5229672" cy="34070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DF6CD8-67A8-EC42-243A-C05766A7D43C}"/>
              </a:ext>
            </a:extLst>
          </p:cNvPr>
          <p:cNvSpPr/>
          <p:nvPr userDrawn="1"/>
        </p:nvSpPr>
        <p:spPr>
          <a:xfrm>
            <a:off x="0" y="3968679"/>
            <a:ext cx="5229672" cy="34070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240DFB-FE14-B4EE-80DD-78EF973141E3}"/>
              </a:ext>
            </a:extLst>
          </p:cNvPr>
          <p:cNvSpPr/>
          <p:nvPr userDrawn="1"/>
        </p:nvSpPr>
        <p:spPr>
          <a:xfrm>
            <a:off x="0" y="3865410"/>
            <a:ext cx="5229672" cy="1117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/>
          </a:p>
        </p:txBody>
      </p:sp>
    </p:spTree>
    <p:extLst>
      <p:ext uri="{BB962C8B-B14F-4D97-AF65-F5344CB8AC3E}">
        <p14:creationId xmlns:p14="http://schemas.microsoft.com/office/powerpoint/2010/main" val="176930091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74CBDE4B-3382-2640-FFAA-9B4366332AC9}"/>
              </a:ext>
            </a:extLst>
          </p:cNvPr>
          <p:cNvSpPr/>
          <p:nvPr userDrawn="1"/>
        </p:nvSpPr>
        <p:spPr>
          <a:xfrm>
            <a:off x="0" y="1913570"/>
            <a:ext cx="12192000" cy="317924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7759" y="3342714"/>
            <a:ext cx="11691366" cy="751999"/>
          </a:xfrm>
        </p:spPr>
        <p:txBody>
          <a:bodyPr anchor="b" anchorCtr="0">
            <a:noAutofit/>
          </a:bodyPr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91109" y="4234796"/>
            <a:ext cx="6400800" cy="512064"/>
          </a:xfrm>
        </p:spPr>
        <p:txBody>
          <a:bodyPr lIns="0" tIns="0" rIns="0" bIns="0"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Section Subtitle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86199C-BAB1-1D17-3D77-FE1943D2FF6C}"/>
              </a:ext>
            </a:extLst>
          </p:cNvPr>
          <p:cNvSpPr/>
          <p:nvPr userDrawn="1"/>
        </p:nvSpPr>
        <p:spPr>
          <a:xfrm>
            <a:off x="0" y="5424998"/>
            <a:ext cx="5385816" cy="34070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57DEAD-3056-1401-6D6D-78080FD0E10E}"/>
              </a:ext>
            </a:extLst>
          </p:cNvPr>
          <p:cNvSpPr/>
          <p:nvPr userDrawn="1"/>
        </p:nvSpPr>
        <p:spPr>
          <a:xfrm>
            <a:off x="0" y="5867273"/>
            <a:ext cx="5385816" cy="3407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2C5445-F9FA-890D-CFF3-B0E1CB563259}"/>
              </a:ext>
            </a:extLst>
          </p:cNvPr>
          <p:cNvSpPr/>
          <p:nvPr userDrawn="1"/>
        </p:nvSpPr>
        <p:spPr>
          <a:xfrm>
            <a:off x="0" y="5764004"/>
            <a:ext cx="5385816" cy="1117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4EDFE32-5681-34EE-F367-89DB38D95B21}"/>
              </a:ext>
            </a:extLst>
          </p:cNvPr>
          <p:cNvSpPr/>
          <p:nvPr userDrawn="1"/>
        </p:nvSpPr>
        <p:spPr>
          <a:xfrm>
            <a:off x="6806184" y="791586"/>
            <a:ext cx="5385816" cy="34070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511EC05-C673-6D2E-7A19-44FC13D6E6E7}"/>
              </a:ext>
            </a:extLst>
          </p:cNvPr>
          <p:cNvSpPr/>
          <p:nvPr userDrawn="1"/>
        </p:nvSpPr>
        <p:spPr>
          <a:xfrm>
            <a:off x="6806184" y="1233861"/>
            <a:ext cx="5385816" cy="3407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D469EA-A9BF-C5B9-849B-94B3A37F740D}"/>
              </a:ext>
            </a:extLst>
          </p:cNvPr>
          <p:cNvSpPr/>
          <p:nvPr userDrawn="1"/>
        </p:nvSpPr>
        <p:spPr>
          <a:xfrm>
            <a:off x="6806184" y="1130592"/>
            <a:ext cx="5385816" cy="1117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/>
          </a:p>
        </p:txBody>
      </p:sp>
    </p:spTree>
    <p:extLst>
      <p:ext uri="{BB962C8B-B14F-4D97-AF65-F5344CB8AC3E}">
        <p14:creationId xmlns:p14="http://schemas.microsoft.com/office/powerpoint/2010/main" val="20679819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616" y="1901952"/>
            <a:ext cx="5693664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9616" y="2770632"/>
            <a:ext cx="5693664" cy="312216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347472">
              <a:lnSpc>
                <a:spcPct val="150000"/>
              </a:lnSpc>
              <a:spcBef>
                <a:spcPts val="0"/>
              </a:spcBef>
              <a:defRPr sz="2000">
                <a:solidFill>
                  <a:schemeClr val="tx2"/>
                </a:solidFill>
              </a:defRPr>
            </a:lvl2pPr>
            <a:lvl3pPr marL="685800">
              <a:lnSpc>
                <a:spcPct val="150000"/>
              </a:lnSpc>
              <a:spcBef>
                <a:spcPts val="0"/>
              </a:spcBef>
              <a:defRPr sz="1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6CF25E-A7D7-2ABD-BB4F-0CB0626CF1C7}"/>
              </a:ext>
            </a:extLst>
          </p:cNvPr>
          <p:cNvSpPr/>
          <p:nvPr userDrawn="1"/>
        </p:nvSpPr>
        <p:spPr>
          <a:xfrm>
            <a:off x="7193280" y="-71120"/>
            <a:ext cx="4998720" cy="69291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/>
          </a:p>
        </p:txBody>
      </p:sp>
    </p:spTree>
    <p:extLst>
      <p:ext uri="{BB962C8B-B14F-4D97-AF65-F5344CB8AC3E}">
        <p14:creationId xmlns:p14="http://schemas.microsoft.com/office/powerpoint/2010/main" val="11834112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387088" y="2276856"/>
            <a:ext cx="6766560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387088" y="3222752"/>
            <a:ext cx="6766560" cy="2700528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tx2"/>
                </a:solidFill>
              </a:defRPr>
            </a:lvl1pPr>
            <a:lvl2pPr>
              <a:defRPr sz="1500">
                <a:solidFill>
                  <a:schemeClr val="tx2"/>
                </a:solidFill>
              </a:defRPr>
            </a:lvl2pPr>
            <a:lvl3pPr>
              <a:defRPr sz="1500">
                <a:solidFill>
                  <a:schemeClr val="tx2"/>
                </a:solidFill>
              </a:defRPr>
            </a:lvl3pPr>
            <a:lvl4pPr>
              <a:defRPr sz="1500">
                <a:solidFill>
                  <a:schemeClr val="tx2"/>
                </a:solidFill>
              </a:defRPr>
            </a:lvl4pPr>
            <a:lvl5pPr>
              <a:defRPr sz="15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A85D42-6430-D83D-2AF2-D40187306607}"/>
              </a:ext>
            </a:extLst>
          </p:cNvPr>
          <p:cNvSpPr/>
          <p:nvPr userDrawn="1"/>
        </p:nvSpPr>
        <p:spPr>
          <a:xfrm>
            <a:off x="0" y="-71120"/>
            <a:ext cx="4168648" cy="69291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/>
          </a:p>
        </p:txBody>
      </p:sp>
    </p:spTree>
    <p:extLst>
      <p:ext uri="{BB962C8B-B14F-4D97-AF65-F5344CB8AC3E}">
        <p14:creationId xmlns:p14="http://schemas.microsoft.com/office/powerpoint/2010/main" val="30798398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(no logo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Image 0" descr="preencoded.png">
            <a:extLst>
              <a:ext uri="{FF2B5EF4-FFF2-40B4-BE49-F238E27FC236}">
                <a16:creationId xmlns:a16="http://schemas.microsoft.com/office/drawing/2014/main" id="{CD2D664E-6702-6607-A37E-2E996144917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232A1E1-DD38-15EA-6CA1-A84950EC43F0}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77640" y="2330704"/>
            <a:ext cx="7917724" cy="411480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17772" y="2877312"/>
            <a:ext cx="7877592" cy="3747008"/>
          </a:xfrm>
        </p:spPr>
        <p:txBody>
          <a:bodyPr lIns="45720" rIns="45720" bIns="45720">
            <a:normAutofit/>
          </a:bodyPr>
          <a:lstStyle>
            <a:lvl1pPr>
              <a:defRPr sz="1500">
                <a:solidFill>
                  <a:schemeClr val="tx2"/>
                </a:solidFill>
              </a:defRPr>
            </a:lvl1pPr>
            <a:lvl2pPr>
              <a:defRPr sz="1300">
                <a:solidFill>
                  <a:schemeClr val="tx2"/>
                </a:solidFill>
              </a:defRPr>
            </a:lvl2pPr>
            <a:lvl3pPr>
              <a:defRPr sz="1200">
                <a:solidFill>
                  <a:schemeClr val="tx2"/>
                </a:solidFill>
              </a:defRPr>
            </a:lvl3pPr>
            <a:lvl4pPr>
              <a:defRPr sz="12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582399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459EA3C-8B88-5F1F-531E-7DA7DE55710B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496" y="2103120"/>
            <a:ext cx="11119104" cy="43688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2"/>
                </a:solidFill>
              </a:defRPr>
            </a:lvl1pPr>
            <a:lvl2pPr>
              <a:defRPr sz="1600">
                <a:solidFill>
                  <a:schemeClr val="tx2"/>
                </a:solidFill>
              </a:defRPr>
            </a:lvl2pPr>
            <a:lvl3pPr>
              <a:defRPr sz="1400">
                <a:solidFill>
                  <a:schemeClr val="tx2"/>
                </a:solidFill>
              </a:defRPr>
            </a:lvl3pPr>
            <a:lvl4pPr>
              <a:defRPr sz="12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4693476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9120" y="2395728"/>
            <a:ext cx="7013448" cy="1627632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33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7" name="Text Placeholder 54">
            <a:extLst>
              <a:ext uri="{FF2B5EF4-FFF2-40B4-BE49-F238E27FC236}">
                <a16:creationId xmlns:a16="http://schemas.microsoft.com/office/drawing/2014/main" id="{A493C80D-2813-9E70-8901-D4B9EA4DD7E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11880" y="1984248"/>
            <a:ext cx="768096" cy="1627632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10000" b="1"/>
            </a:lvl1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A2733C45-7C53-2BC5-3F62-D069650A79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89120" y="4308475"/>
            <a:ext cx="3932238" cy="588963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54">
            <a:extLst>
              <a:ext uri="{FF2B5EF4-FFF2-40B4-BE49-F238E27FC236}">
                <a16:creationId xmlns:a16="http://schemas.microsoft.com/office/drawing/2014/main" id="{B1D62231-87CB-21EC-CF8C-46276AD1F95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00616" y="3209544"/>
            <a:ext cx="768096" cy="1627632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10000" b="1"/>
            </a:lvl1pPr>
          </a:lstStyle>
          <a:p>
            <a:pPr lvl="0"/>
            <a:r>
              <a:rPr lang="en-US"/>
              <a:t>”</a:t>
            </a:r>
          </a:p>
        </p:txBody>
      </p:sp>
      <p:sp>
        <p:nvSpPr>
          <p:cNvPr id="32" name="Image 1" descr="preencoded.png">
            <a:extLst>
              <a:ext uri="{FF2B5EF4-FFF2-40B4-BE49-F238E27FC236}">
                <a16:creationId xmlns:a16="http://schemas.microsoft.com/office/drawing/2014/main" id="{2A3EC91E-4089-D366-06D3-3E66F93DFAF3}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0F595E1-C910-3710-90E9-AF5FFCE05861}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/>
          </a:p>
        </p:txBody>
      </p:sp>
      <p:sp>
        <p:nvSpPr>
          <p:cNvPr id="33" name="Image 4" descr="preencoded.png">
            <a:extLst>
              <a:ext uri="{FF2B5EF4-FFF2-40B4-BE49-F238E27FC236}">
                <a16:creationId xmlns:a16="http://schemas.microsoft.com/office/drawing/2014/main" id="{EC46DC71-C12A-96C8-3FE2-AA95AB58B349}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/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/>
          </a:p>
        </p:txBody>
      </p:sp>
      <p:sp>
        <p:nvSpPr>
          <p:cNvPr id="29" name="Freeform 70">
            <a:extLst>
              <a:ext uri="{FF2B5EF4-FFF2-40B4-BE49-F238E27FC236}">
                <a16:creationId xmlns:a16="http://schemas.microsoft.com/office/drawing/2014/main" id="{AA39EF58-54F1-4AC9-1D83-2E7DEEAAEA6A}"/>
              </a:ext>
            </a:extLst>
          </p:cNvPr>
          <p:cNvSpPr>
            <a:spLocks/>
          </p:cNvSpPr>
          <p:nvPr userDrawn="1"/>
        </p:nvSpPr>
        <p:spPr bwMode="auto">
          <a:xfrm flipH="1">
            <a:off x="2535251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1" name="Freeform 70">
            <a:extLst>
              <a:ext uri="{FF2B5EF4-FFF2-40B4-BE49-F238E27FC236}">
                <a16:creationId xmlns:a16="http://schemas.microsoft.com/office/drawing/2014/main" id="{0C320934-59CC-4123-C7C1-FEEE89F3045F}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0790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234440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3232" y="2743200"/>
            <a:ext cx="3328416" cy="3738880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Picture Placeholder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1911096" y="2258568"/>
            <a:ext cx="932688" cy="9326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92124" y="3950208"/>
            <a:ext cx="2770632" cy="2359152"/>
          </a:xfrm>
          <a:noFill/>
        </p:spPr>
        <p:txBody>
          <a:bodyPr lIns="91440" rIns="91440" anchor="t">
            <a:norm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43984" y="2743200"/>
            <a:ext cx="3328416" cy="3738880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Picture Placeholder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641848" y="2258568"/>
            <a:ext cx="932688" cy="9326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0" name="Text Placeholder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22876" y="3950208"/>
            <a:ext cx="2770632" cy="2359152"/>
          </a:xfrm>
          <a:noFill/>
        </p:spPr>
        <p:txBody>
          <a:bodyPr lIns="91440" rIns="91440" anchor="t">
            <a:norm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92440" y="2743200"/>
            <a:ext cx="3328416" cy="3738880"/>
          </a:xfrm>
          <a:noFill/>
          <a:ln w="12700">
            <a:solidFill>
              <a:schemeClr val="accent4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Picture Placeholder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9290304" y="2258568"/>
            <a:ext cx="932688" cy="93268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1" name="Text Placeholder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71332" y="3950208"/>
            <a:ext cx="2770632" cy="2359152"/>
          </a:xfrm>
          <a:noFill/>
        </p:spPr>
        <p:txBody>
          <a:bodyPr lIns="91440" rIns="91440" anchor="t">
            <a:norm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0169405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F1F750-031C-BDB7-BD7B-9CBE17406FDB}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Freeform: Shape 18" descr="preencoded.png">
            <a:extLst>
              <a:ext uri="{FF2B5EF4-FFF2-40B4-BE49-F238E27FC236}">
                <a16:creationId xmlns:a16="http://schemas.microsoft.com/office/drawing/2014/main" id="{FEB515B5-2D9F-58E1-6E3C-CCBF105D891E}"/>
              </a:ext>
            </a:extLst>
          </p:cNvPr>
          <p:cNvSpPr/>
          <p:nvPr userDrawn="1"/>
        </p:nvSpPr>
        <p:spPr>
          <a:xfrm>
            <a:off x="7538626" y="13142"/>
            <a:ext cx="4653374" cy="6831717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9" name="Image 2" descr="preencoded.png">
            <a:extLst>
              <a:ext uri="{FF2B5EF4-FFF2-40B4-BE49-F238E27FC236}">
                <a16:creationId xmlns:a16="http://schemas.microsoft.com/office/drawing/2014/main" id="{5CCFEDF9-5B69-87BA-8A33-35033DA401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37234" y="-25041"/>
            <a:ext cx="3432191" cy="3432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7048" y="1975104"/>
            <a:ext cx="4169664" cy="667512"/>
          </a:xfrm>
        </p:spPr>
        <p:txBody>
          <a:bodyPr tIns="0" anchor="b" anchorCtr="0">
            <a:no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5336" y="2846832"/>
            <a:ext cx="4169664" cy="2176272"/>
          </a:xfrm>
        </p:spPr>
        <p:txBody>
          <a:bodyPr lIns="91440" tIns="0" rIns="91440" bIns="0">
            <a:normAutofit/>
          </a:bodyPr>
          <a:lstStyle>
            <a:lvl1pPr marL="0" indent="0" algn="l">
              <a:spcBef>
                <a:spcPts val="576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1616546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F1F750-031C-BDB7-BD7B-9CBE17406FDB}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pic>
        <p:nvPicPr>
          <p:cNvPr id="9" name="Image 2" descr="preencoded.png">
            <a:extLst>
              <a:ext uri="{FF2B5EF4-FFF2-40B4-BE49-F238E27FC236}">
                <a16:creationId xmlns:a16="http://schemas.microsoft.com/office/drawing/2014/main" id="{5CCFEDF9-5B69-87BA-8A33-35033DA401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37234" y="-25041"/>
            <a:ext cx="3432191" cy="3432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7048" y="1975104"/>
            <a:ext cx="4169664" cy="667512"/>
          </a:xfrm>
        </p:spPr>
        <p:txBody>
          <a:bodyPr tIns="0" anchor="b" anchorCtr="0">
            <a:noAutofit/>
          </a:bodyPr>
          <a:lstStyle>
            <a:lvl1pPr algn="l">
              <a:defRPr sz="4400"/>
            </a:lvl1pPr>
          </a:lstStyle>
          <a:p>
            <a:r>
              <a:rPr lang="en-US"/>
              <a:t>Thank you!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5336" y="2846832"/>
            <a:ext cx="4169664" cy="1166368"/>
          </a:xfrm>
        </p:spPr>
        <p:txBody>
          <a:bodyPr lIns="91440" tIns="0" rIns="91440" bIns="0">
            <a:normAutofit/>
          </a:bodyPr>
          <a:lstStyle>
            <a:lvl1pPr marL="0" indent="0" algn="l">
              <a:spcBef>
                <a:spcPts val="576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Enter contact information here</a:t>
            </a:r>
          </a:p>
        </p:txBody>
      </p:sp>
      <p:sp>
        <p:nvSpPr>
          <p:cNvPr id="19" name="Freeform: Shape 18" descr="preencoded.png">
            <a:extLst>
              <a:ext uri="{FF2B5EF4-FFF2-40B4-BE49-F238E27FC236}">
                <a16:creationId xmlns:a16="http://schemas.microsoft.com/office/drawing/2014/main" id="{FEB515B5-2D9F-58E1-6E3C-CCBF105D891E}"/>
              </a:ext>
            </a:extLst>
          </p:cNvPr>
          <p:cNvSpPr/>
          <p:nvPr userDrawn="1"/>
        </p:nvSpPr>
        <p:spPr>
          <a:xfrm>
            <a:off x="7538626" y="13142"/>
            <a:ext cx="4653374" cy="6831717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rgbClr val="0F6FC6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Picture 3" descr="Several logos of different types of companies&#10;&#10;Description automatically generated with medium confidence">
            <a:extLst>
              <a:ext uri="{FF2B5EF4-FFF2-40B4-BE49-F238E27FC236}">
                <a16:creationId xmlns:a16="http://schemas.microsoft.com/office/drawing/2014/main" id="{9DC9D82A-DEF4-34D5-121B-ADFE44270EA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63783" y="4101659"/>
            <a:ext cx="4197589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6176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C6B5F91-ABF5-D0B6-E43F-40CEDC3A6DF8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2D64F1-27B6-A1E5-4F44-A6029FAB307B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2712510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ith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626DE4B-D4E5-B36A-89FA-7C0E87AFC31D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243571-BE64-3777-F992-88FC43A60537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9939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DFAE2CB-0EAD-E788-FCB7-FB12F6939199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34581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AA6B609-D718-DB49-892F-7E49376CC913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09205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38F5F-12AE-343E-A7C4-C027C9DC5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3B6D8C-35E5-D292-6922-B9027F66C9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82F35C-4F03-105F-4924-51473E2EBC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B8A544-2673-90A8-F58F-C3764B765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9242BB-CCCF-5F1C-A5DE-37A05CEE6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7FA2AE-B21B-514C-6F6A-10235E5B1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39305-E3C9-4B3C-B3AE-D7A42EA92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51094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Quote or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C41B6-0CA5-F942-B270-37C23D0B1A11}" type="datetime1">
              <a:rPr lang="en-US" smtClean="0"/>
              <a:t>12/19/2025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B0FF-0C39-40A7-9EA4-626D481A495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B8DB1B5-0F2F-E64A-83A1-4F7FB40270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38362" y="1434306"/>
            <a:ext cx="7915275" cy="39893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32085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Horizontal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27910-B53E-C727-0F70-5C2ACF8B3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8" name="Picture 7" descr="A landscape with a city and mountains&#10;&#10;Description automatically generated">
            <a:extLst>
              <a:ext uri="{FF2B5EF4-FFF2-40B4-BE49-F238E27FC236}">
                <a16:creationId xmlns:a16="http://schemas.microsoft.com/office/drawing/2014/main" id="{D3E16F66-4DF7-268C-C766-49A081DD78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0000"/>
          </a:blip>
          <a:srcRect b="8932"/>
          <a:stretch/>
        </p:blipFill>
        <p:spPr>
          <a:xfrm>
            <a:off x="0" y="2119407"/>
            <a:ext cx="12192000" cy="4738593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CC7744C-0C3E-75EB-8F01-FF3034D6AE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6931" y="2223909"/>
            <a:ext cx="10515600" cy="1500187"/>
          </a:xfrm>
        </p:spPr>
        <p:txBody>
          <a:bodyPr/>
          <a:lstStyle>
            <a:lvl1pPr marL="0" indent="0">
              <a:buNone/>
              <a:defRPr sz="2400" baseline="0">
                <a:solidFill>
                  <a:srgbClr val="66666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 descr="A white logo with a person in the middle&#10;&#10;Description automatically generated">
            <a:extLst>
              <a:ext uri="{FF2B5EF4-FFF2-40B4-BE49-F238E27FC236}">
                <a16:creationId xmlns:a16="http://schemas.microsoft.com/office/drawing/2014/main" id="{9901E49A-A3EE-F6EE-B5FE-F7808D1D96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69625" y="5994400"/>
            <a:ext cx="864007" cy="62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7882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67A199-A5D8-F532-C4F0-E93F985E9B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4A8B64-3A59-964E-F596-62735FBB43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5280C9-157E-9AF9-B4DD-C141839CBF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D74857-FBBB-EC43-CC6A-CB70D43720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 descr="Logo&#10;&#10;Description automatically generated with low confidence">
            <a:extLst>
              <a:ext uri="{FF2B5EF4-FFF2-40B4-BE49-F238E27FC236}">
                <a16:creationId xmlns:a16="http://schemas.microsoft.com/office/drawing/2014/main" id="{FBD78533-BBED-4E01-FA9C-6BAE0EF6C3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7" t="13052" b="14576"/>
          <a:stretch/>
        </p:blipFill>
        <p:spPr>
          <a:xfrm rot="5400000">
            <a:off x="5117944" y="-5116294"/>
            <a:ext cx="1956117" cy="121920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027A27-E506-C788-85F4-68886D2A8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77" y="-191709"/>
            <a:ext cx="10515600" cy="1325563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 descr="A blue and green logo&#10;&#10;Description automatically generated">
            <a:extLst>
              <a:ext uri="{FF2B5EF4-FFF2-40B4-BE49-F238E27FC236}">
                <a16:creationId xmlns:a16="http://schemas.microsoft.com/office/drawing/2014/main" id="{23742817-F3DA-F1E0-CCE6-0E2496300CB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6087" y="6038850"/>
            <a:ext cx="791651" cy="53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6244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Horizont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27910-B53E-C727-0F70-5C2ACF8B3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CC7744C-0C3E-75EB-8F01-FF3034D6AE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6930" y="2092300"/>
            <a:ext cx="10515600" cy="1500187"/>
          </a:xfrm>
        </p:spPr>
        <p:txBody>
          <a:bodyPr/>
          <a:lstStyle>
            <a:lvl1pPr marL="0" indent="0">
              <a:buNone/>
              <a:defRPr sz="2400" baseline="0">
                <a:solidFill>
                  <a:srgbClr val="66666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A cartoon of a village&#10;&#10;Description automatically generated">
            <a:extLst>
              <a:ext uri="{FF2B5EF4-FFF2-40B4-BE49-F238E27FC236}">
                <a16:creationId xmlns:a16="http://schemas.microsoft.com/office/drawing/2014/main" id="{3B10FDAF-186B-0977-96B9-26C2483AA4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0000"/>
          </a:blip>
          <a:srcRect b="15364"/>
          <a:stretch/>
        </p:blipFill>
        <p:spPr>
          <a:xfrm>
            <a:off x="2790" y="3586845"/>
            <a:ext cx="12243881" cy="3271155"/>
          </a:xfrm>
          <a:prstGeom prst="rect">
            <a:avLst/>
          </a:prstGeom>
        </p:spPr>
      </p:pic>
      <p:pic>
        <p:nvPicPr>
          <p:cNvPr id="3" name="Picture 2" descr="A white logo with a person in the middle&#10;&#10;Description automatically generated">
            <a:extLst>
              <a:ext uri="{FF2B5EF4-FFF2-40B4-BE49-F238E27FC236}">
                <a16:creationId xmlns:a16="http://schemas.microsoft.com/office/drawing/2014/main" id="{3A54A942-668D-3417-6F52-99FE399413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69625" y="5994400"/>
            <a:ext cx="864007" cy="62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748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4.xml"/><Relationship Id="rId21" Type="http://schemas.openxmlformats.org/officeDocument/2006/relationships/slideLayout" Target="../slideLayouts/slideLayout52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20" Type="http://schemas.openxmlformats.org/officeDocument/2006/relationships/slideLayout" Target="../slideLayouts/slideLayout51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0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Relationship Id="rId2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CF2C25-2CF2-B71C-4F70-382760785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865AF-31AA-738A-81CB-720F5C8859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C95B7B-3214-96B2-94FB-0D93C38763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605861-C259-4F74-83A2-A9934029ED12}" type="datetime1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03466-A05D-EA24-4CAE-DC47142ED5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B38ED4-9684-6186-78AE-B1DFBF84C9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250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C9C544-1570-7CFE-A128-B80A4B405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2A9B4A-D42C-333E-25C3-83E96ABA4F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33E10F-D316-8FA3-96B4-C22FBBF469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C1C18-307B-4F68-A007-B5B542270E8D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F6FCB8-3B9B-A8A2-9364-1B91ADB0BF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413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rgbClr val="666666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rgbClr val="666666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rgbClr val="666666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rgbClr val="666666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rgbClr val="666666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1792" y="457200"/>
            <a:ext cx="3200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166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  <p:sldLayoutId id="2147483712" r:id="rId19"/>
    <p:sldLayoutId id="2147483713" r:id="rId20"/>
    <p:sldLayoutId id="2147483714" r:id="rId21"/>
  </p:sldLayoutIdLst>
  <p:hf hd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sz="4400" b="1" kern="1200" cap="none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wefc.unm.edu/home/op-cert-trainings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wefc.unm.edu/home/op-cert-trainings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microsoft.com/office/2007/relationships/diagramDrawing" Target="../diagrams/drawing2.xml"/><Relationship Id="rId18" Type="http://schemas.microsoft.com/office/2007/relationships/diagramDrawing" Target="../diagrams/drawing3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23.jpg"/><Relationship Id="rId12" Type="http://schemas.openxmlformats.org/officeDocument/2006/relationships/diagramColors" Target="../diagrams/colors2.xml"/><Relationship Id="rId17" Type="http://schemas.openxmlformats.org/officeDocument/2006/relationships/diagramColors" Target="../diagrams/colors3.xml"/><Relationship Id="rId2" Type="http://schemas.openxmlformats.org/officeDocument/2006/relationships/diagramData" Target="../diagrams/data1.xml"/><Relationship Id="rId16" Type="http://schemas.openxmlformats.org/officeDocument/2006/relationships/diagramQuickStyle" Target="../diagrams/quickStyle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11" Type="http://schemas.openxmlformats.org/officeDocument/2006/relationships/diagramQuickStyle" Target="../diagrams/quickStyle2.xml"/><Relationship Id="rId5" Type="http://schemas.openxmlformats.org/officeDocument/2006/relationships/diagramColors" Target="../diagrams/colors1.xml"/><Relationship Id="rId15" Type="http://schemas.openxmlformats.org/officeDocument/2006/relationships/diagramLayout" Target="../diagrams/layout3.xml"/><Relationship Id="rId10" Type="http://schemas.openxmlformats.org/officeDocument/2006/relationships/diagramLayout" Target="../diagrams/layout2.xml"/><Relationship Id="rId4" Type="http://schemas.openxmlformats.org/officeDocument/2006/relationships/diagramQuickStyle" Target="../diagrams/quickStyle1.xml"/><Relationship Id="rId9" Type="http://schemas.openxmlformats.org/officeDocument/2006/relationships/diagramData" Target="../diagrams/data2.xml"/><Relationship Id="rId14" Type="http://schemas.openxmlformats.org/officeDocument/2006/relationships/diagramData" Target="../diagrams/data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9Shzp4S1NU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svg"/><Relationship Id="rId7" Type="http://schemas.openxmlformats.org/officeDocument/2006/relationships/image" Target="../media/image55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4.png"/><Relationship Id="rId11" Type="http://schemas.openxmlformats.org/officeDocument/2006/relationships/image" Target="../media/image59.svg"/><Relationship Id="rId5" Type="http://schemas.openxmlformats.org/officeDocument/2006/relationships/image" Target="../media/image53.sv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9.png"/><Relationship Id="rId5" Type="http://schemas.openxmlformats.org/officeDocument/2006/relationships/image" Target="../media/image68.emf"/><Relationship Id="rId4" Type="http://schemas.openxmlformats.org/officeDocument/2006/relationships/image" Target="../media/image6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gif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8.e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emf"/><Relationship Id="rId3" Type="http://schemas.openxmlformats.org/officeDocument/2006/relationships/image" Target="../media/image510.png"/><Relationship Id="rId7" Type="http://schemas.openxmlformats.org/officeDocument/2006/relationships/image" Target="../media/image86.png"/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540.png"/><Relationship Id="rId5" Type="http://schemas.openxmlformats.org/officeDocument/2006/relationships/image" Target="../media/image530.png"/><Relationship Id="rId4" Type="http://schemas.openxmlformats.org/officeDocument/2006/relationships/image" Target="../media/image52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swefc.unm.edu/home/op-cert-trainings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swefc@unm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arrow&#10;&#10;Description automatically generated">
            <a:extLst>
              <a:ext uri="{FF2B5EF4-FFF2-40B4-BE49-F238E27FC236}">
                <a16:creationId xmlns:a16="http://schemas.microsoft.com/office/drawing/2014/main" id="{5D4A19FB-4BA1-B4F4-33C4-D485AD76C6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494" b="10576"/>
          <a:stretch/>
        </p:blipFill>
        <p:spPr>
          <a:xfrm>
            <a:off x="0" y="4480756"/>
            <a:ext cx="12192000" cy="238988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4DC6CDD-FA6F-4BF0-A404-E63E780BC843}"/>
              </a:ext>
            </a:extLst>
          </p:cNvPr>
          <p:cNvSpPr txBox="1">
            <a:spLocks/>
          </p:cNvSpPr>
          <p:nvPr/>
        </p:nvSpPr>
        <p:spPr>
          <a:xfrm>
            <a:off x="438512" y="4101396"/>
            <a:ext cx="7772400" cy="88392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 pitchFamily="2" charset="0"/>
                <a:ea typeface="Helvetica" charset="0"/>
                <a:cs typeface="Helvetica" charset="0"/>
              </a:rPr>
              <a:t>12/4/25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Helvetica" charset="0"/>
                <a:ea typeface="Helvetica" charset="0"/>
                <a:cs typeface="Helvetica" charset="0"/>
              </a:rPr>
              <a:t>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EE649CA-BA44-4A8E-A530-BF530741562C}"/>
              </a:ext>
            </a:extLst>
          </p:cNvPr>
          <p:cNvSpPr txBox="1">
            <a:spLocks/>
          </p:cNvSpPr>
          <p:nvPr/>
        </p:nvSpPr>
        <p:spPr>
          <a:xfrm>
            <a:off x="438512" y="2808601"/>
            <a:ext cx="11246463" cy="16763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ts val="2400"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004190"/>
                </a:solidFill>
                <a:effectLst/>
                <a:uLnTx/>
                <a:uFillTx/>
                <a:latin typeface="Raleway" pitchFamily="2" charset="0"/>
                <a:ea typeface="Helvetica Neue"/>
                <a:cs typeface="Helvetica" panose="020B0604020202020204" pitchFamily="34" charset="0"/>
                <a:sym typeface="Helvetica Neue"/>
              </a:rPr>
              <a:t>US Territories Water Operator Training Series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ts val="2400"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4190"/>
              </a:solidFill>
              <a:effectLst/>
              <a:uLnTx/>
              <a:uFillTx/>
              <a:latin typeface="Raleway" pitchFamily="2" charset="0"/>
              <a:ea typeface="Helvetica Neue"/>
              <a:cs typeface="Helvetica" panose="020B0604020202020204" pitchFamily="34" charset="0"/>
              <a:sym typeface="Helvetica Neue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ts val="2400"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4190"/>
                </a:solidFill>
                <a:effectLst/>
                <a:uLnTx/>
                <a:uFillTx/>
                <a:latin typeface="Raleway" pitchFamily="2" charset="0"/>
                <a:ea typeface="Helvetica Neue"/>
                <a:cs typeface="Helvetica" panose="020B0604020202020204" pitchFamily="34" charset="0"/>
                <a:sym typeface="Helvetica Neue"/>
              </a:rPr>
              <a:t>Session 12: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4190"/>
                </a:solidFill>
                <a:effectLst/>
                <a:uLnTx/>
                <a:uFillTx/>
                <a:latin typeface="Raleway" pitchFamily="2" charset="0"/>
                <a:ea typeface="Helvetica Neue"/>
                <a:cs typeface="Helvetica" panose="020B0604020202020204" pitchFamily="34" charset="0"/>
                <a:sym typeface="Helvetica Neue"/>
              </a:rPr>
              <a:t>Surface Water Treatment 1: Coagulation, Flocculation, Sedimentation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0B7086A7-1D07-4811-9E99-351A7AFF4291}"/>
              </a:ext>
            </a:extLst>
          </p:cNvPr>
          <p:cNvSpPr txBox="1">
            <a:spLocks/>
          </p:cNvSpPr>
          <p:nvPr/>
        </p:nvSpPr>
        <p:spPr>
          <a:xfrm>
            <a:off x="206485" y="6385449"/>
            <a:ext cx="3424518" cy="5503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/>
                <a:ea typeface="+mn-ea"/>
                <a:cs typeface="Helvetica Neue"/>
              </a:rPr>
              <a:t>www.efcnetwork.org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BD148C-649B-468F-A3F8-F90CE69D22E6}"/>
              </a:ext>
            </a:extLst>
          </p:cNvPr>
          <p:cNvSpPr txBox="1"/>
          <p:nvPr/>
        </p:nvSpPr>
        <p:spPr>
          <a:xfrm>
            <a:off x="5131143" y="6532084"/>
            <a:ext cx="80309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This program is made possible under a cooperative agreement with US EPA. </a:t>
            </a:r>
          </a:p>
        </p:txBody>
      </p:sp>
      <p:pic>
        <p:nvPicPr>
          <p:cNvPr id="10" name="Picture 9" descr="Logo&#10;&#10;Description automatically generated with low confidence">
            <a:extLst>
              <a:ext uri="{FF2B5EF4-FFF2-40B4-BE49-F238E27FC236}">
                <a16:creationId xmlns:a16="http://schemas.microsoft.com/office/drawing/2014/main" id="{C34C64B7-202E-AC5A-2B9F-F92D0523EF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489343" y="-5592213"/>
            <a:ext cx="1205694" cy="12390120"/>
          </a:xfrm>
          <a:prstGeom prst="rect">
            <a:avLst/>
          </a:prstGeom>
        </p:spPr>
      </p:pic>
      <p:pic>
        <p:nvPicPr>
          <p:cNvPr id="19" name="Picture 18" descr="Logo&#10;&#10;Description automatically generated">
            <a:extLst>
              <a:ext uri="{FF2B5EF4-FFF2-40B4-BE49-F238E27FC236}">
                <a16:creationId xmlns:a16="http://schemas.microsoft.com/office/drawing/2014/main" id="{DFC78400-F3A3-5849-948D-BB60AB1AA2D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12" y="1400204"/>
            <a:ext cx="1618076" cy="1164209"/>
          </a:xfrm>
          <a:prstGeom prst="rect">
            <a:avLst/>
          </a:prstGeom>
        </p:spPr>
      </p:pic>
      <p:pic>
        <p:nvPicPr>
          <p:cNvPr id="21" name="Picture 20" descr="Logo, company name&#10;&#10;Description automatically generated">
            <a:extLst>
              <a:ext uri="{FF2B5EF4-FFF2-40B4-BE49-F238E27FC236}">
                <a16:creationId xmlns:a16="http://schemas.microsoft.com/office/drawing/2014/main" id="{BA7075C6-0EFD-7E3D-4BF4-4DCED1D6594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8" r="9091" b="23104"/>
          <a:stretch/>
        </p:blipFill>
        <p:spPr>
          <a:xfrm>
            <a:off x="2261885" y="1440056"/>
            <a:ext cx="1369118" cy="1134183"/>
          </a:xfrm>
          <a:prstGeom prst="rect">
            <a:avLst/>
          </a:prstGeom>
        </p:spPr>
      </p:pic>
      <p:pic>
        <p:nvPicPr>
          <p:cNvPr id="23" name="Picture 22" descr="A picture containing text&#10;&#10;Description automatically generated">
            <a:extLst>
              <a:ext uri="{FF2B5EF4-FFF2-40B4-BE49-F238E27FC236}">
                <a16:creationId xmlns:a16="http://schemas.microsoft.com/office/drawing/2014/main" id="{B0CDFDCA-C054-8CF3-832E-B8A1A163590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6626" y="1646770"/>
            <a:ext cx="1883803" cy="74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841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750935E-341B-B796-BC7B-A36A6AB9C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987425"/>
            <a:ext cx="5146675" cy="514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84748D-A933-3CD4-E7C6-C84EF9538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5238" y="2165350"/>
            <a:ext cx="3932237" cy="1600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4000" dirty="0"/>
              <a:t>Tucker Colvin</a:t>
            </a:r>
            <a:br>
              <a:rPr lang="en-US" dirty="0"/>
            </a:br>
            <a:br>
              <a:rPr lang="en-US" dirty="0"/>
            </a:br>
            <a:r>
              <a:rPr lang="en-US" dirty="0"/>
              <a:t>Research Scientist</a:t>
            </a:r>
            <a:br>
              <a:rPr lang="en-US" dirty="0"/>
            </a:br>
            <a:br>
              <a:rPr lang="en-US" dirty="0"/>
            </a:br>
            <a:r>
              <a:rPr lang="en-US" dirty="0">
                <a:solidFill>
                  <a:schemeClr val="accent1"/>
                </a:solidFill>
              </a:rPr>
              <a:t>tcovin@unm.edu</a:t>
            </a:r>
          </a:p>
        </p:txBody>
      </p:sp>
      <p:pic>
        <p:nvPicPr>
          <p:cNvPr id="10" name="Picture 9" descr="A green leaf with a white light bulb in the middle&#10;&#10;Description automatically generated">
            <a:extLst>
              <a:ext uri="{FF2B5EF4-FFF2-40B4-BE49-F238E27FC236}">
                <a16:creationId xmlns:a16="http://schemas.microsoft.com/office/drawing/2014/main" id="{CC66707A-8AAC-AD95-CB6C-1829064F1F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858" y="4518530"/>
            <a:ext cx="3040295" cy="120282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A0CBAE-2D3F-082D-33A9-B79957FA7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7406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096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picture containing lamp&#10;&#10;Description automatically generated">
            <a:extLst>
              <a:ext uri="{FF2B5EF4-FFF2-40B4-BE49-F238E27FC236}">
                <a16:creationId xmlns:a16="http://schemas.microsoft.com/office/drawing/2014/main" id="{1ED5ED91-214F-5742-B884-FD1F763D1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156" y="396122"/>
            <a:ext cx="7175687" cy="283889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3B375820-8B28-8044-BDB6-28A8F87B7916}"/>
              </a:ext>
            </a:extLst>
          </p:cNvPr>
          <p:cNvGrpSpPr>
            <a:grpSpLocks noChangeAspect="1"/>
          </p:cNvGrpSpPr>
          <p:nvPr/>
        </p:nvGrpSpPr>
        <p:grpSpPr>
          <a:xfrm>
            <a:off x="1139055" y="3235012"/>
            <a:ext cx="9587318" cy="2315564"/>
            <a:chOff x="4695616" y="4071691"/>
            <a:chExt cx="7496384" cy="1810554"/>
          </a:xfrm>
        </p:grpSpPr>
        <p:pic>
          <p:nvPicPr>
            <p:cNvPr id="24" name="Picture 8" descr="http://engineering.unm.edu/common/images/new-soe-logo.png">
              <a:extLst>
                <a:ext uri="{FF2B5EF4-FFF2-40B4-BE49-F238E27FC236}">
                  <a16:creationId xmlns:a16="http://schemas.microsoft.com/office/drawing/2014/main" id="{9A6C659D-EF13-054F-A7E7-D5F215391B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616" y="4071691"/>
              <a:ext cx="6030312" cy="16638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4" descr="Image result for unm lobo logo">
              <a:extLst>
                <a:ext uri="{FF2B5EF4-FFF2-40B4-BE49-F238E27FC236}">
                  <a16:creationId xmlns:a16="http://schemas.microsoft.com/office/drawing/2014/main" id="{470D082B-47DA-B44D-BC02-B093172B31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25928" y="4076305"/>
              <a:ext cx="1466072" cy="18059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A4A4C62-AAE9-FDDF-4173-165A756F0CA0}"/>
              </a:ext>
            </a:extLst>
          </p:cNvPr>
          <p:cNvSpPr txBox="1"/>
          <p:nvPr/>
        </p:nvSpPr>
        <p:spPr>
          <a:xfrm>
            <a:off x="0" y="5750736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24191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This training series is funded by the US EPA</a:t>
            </a:r>
          </a:p>
        </p:txBody>
      </p:sp>
    </p:spTree>
    <p:extLst>
      <p:ext uri="{BB962C8B-B14F-4D97-AF65-F5344CB8AC3E}">
        <p14:creationId xmlns:p14="http://schemas.microsoft.com/office/powerpoint/2010/main" val="3719235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C9F7414-B598-E7A6-D9F8-5DC2953BE5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274826" cy="801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576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0EBA79B-58B4-4BBA-6F31-0877406C8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1"/>
            <a:ext cx="11257280" cy="843280"/>
          </a:xfrm>
        </p:spPr>
        <p:txBody>
          <a:bodyPr/>
          <a:lstStyle/>
          <a:p>
            <a:r>
              <a:rPr lang="en-US"/>
              <a:t>Schedule for 2025: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A2D1AC-4046-C23C-8916-9800EB22FFA7}"/>
              </a:ext>
            </a:extLst>
          </p:cNvPr>
          <p:cNvSpPr txBox="1"/>
          <p:nvPr/>
        </p:nvSpPr>
        <p:spPr>
          <a:xfrm>
            <a:off x="0" y="6409174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Links to recordings and material are available on our website at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3"/>
              </a:rPr>
              <a:t>https://swefc.unm.edu/home/op-cert-trainings/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1E7D615-FB05-913C-8245-AF96749538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2063999"/>
              </p:ext>
            </p:extLst>
          </p:nvPr>
        </p:nvGraphicFramePr>
        <p:xfrm>
          <a:off x="984387" y="974960"/>
          <a:ext cx="10223225" cy="53025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8162">
                  <a:extLst>
                    <a:ext uri="{9D8B030D-6E8A-4147-A177-3AD203B41FA5}">
                      <a16:colId xmlns:a16="http://schemas.microsoft.com/office/drawing/2014/main" val="267428786"/>
                    </a:ext>
                  </a:extLst>
                </a:gridCol>
                <a:gridCol w="8545063">
                  <a:extLst>
                    <a:ext uri="{9D8B030D-6E8A-4147-A177-3AD203B41FA5}">
                      <a16:colId xmlns:a16="http://schemas.microsoft.com/office/drawing/2014/main" val="1526478808"/>
                    </a:ext>
                  </a:extLst>
                </a:gridCol>
              </a:tblGrid>
              <a:tr h="3786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Date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Topic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30452248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6/26/25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Program Overview, Test Format, Study &amp; Test Tips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33357491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7/10/25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Drinking Water System Overview - (Source, Treatment, &amp; Distribution)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2762338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7/24/25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Basic Operator Math (+,  -, /, x, Exponents and basic algebra)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88889985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8/7/25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Applied Operator Math (e.g. Areas, Volume,  Flow Rates, Detention Time, Pressure/Hydraulic Head)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39428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8/21/25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Drinking Water Regulations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5775095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9/4/25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Source Water Characteristics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78978195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9/18/25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Surface Water Intake Components, Well Components, and O&amp;M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21529446"/>
                  </a:ext>
                </a:extLst>
              </a:tr>
              <a:tr h="3787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10/2/25</a:t>
                      </a:r>
                    </a:p>
                  </a:txBody>
                  <a:tcPr marL="9525" marR="9525" marT="9525" marB="0" anchor="b"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Disinfection 1: Chloramines, UV, Chlorine Dioxide, Chlorine</a:t>
                      </a:r>
                    </a:p>
                  </a:txBody>
                  <a:tcPr marL="9525" marR="9525" marT="9525" marB="0" anchor="b"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922846"/>
                  </a:ext>
                </a:extLst>
              </a:tr>
              <a:tr h="4222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10/16/25</a:t>
                      </a:r>
                    </a:p>
                  </a:txBody>
                  <a:tcPr marL="9525" marR="9525" marT="9525" marB="0" anchor="b"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Disinfection 2: Chlorine Disinfection Application for Sodium Hypochlorite and Gas Chlorine (including storage and safety)</a:t>
                      </a:r>
                    </a:p>
                  </a:txBody>
                  <a:tcPr marL="9525" marR="9525" marT="9525" marB="0" anchor="b"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1426656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10/30/25</a:t>
                      </a:r>
                    </a:p>
                  </a:txBody>
                  <a:tcPr marL="9525" marR="9525" marT="9525" marB="0" anchor="b"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Disinfection 3: Distribution System Application, Residual Measurement, Evaluation &amp; Adjustment, </a:t>
                      </a:r>
                    </a:p>
                  </a:txBody>
                  <a:tcPr marL="9525" marR="9525" marT="9525" marB="0" anchor="b"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6775158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11/13/25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Disinfection 4: Chlorine Disinfection Math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18810750"/>
                  </a:ext>
                </a:extLst>
              </a:tr>
              <a:tr h="4222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12/4/25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Surface Water Treatment 1: Coagulation, Flocculation, Sedimentation (including chemistry, process controls, operations)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419566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12/18/25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Surface Water Treatment 2: Filtration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902515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3826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57B229-CE03-85EE-3C89-2908D5AD7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BF53E9E-76D3-E19B-0D91-D816D4944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1"/>
            <a:ext cx="11257280" cy="843280"/>
          </a:xfrm>
        </p:spPr>
        <p:txBody>
          <a:bodyPr/>
          <a:lstStyle/>
          <a:p>
            <a:r>
              <a:rPr lang="en-US" dirty="0"/>
              <a:t>Schedule for 2026: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214F6D-37AF-7BAE-90EE-5A086FD9869C}"/>
              </a:ext>
            </a:extLst>
          </p:cNvPr>
          <p:cNvSpPr txBox="1"/>
          <p:nvPr/>
        </p:nvSpPr>
        <p:spPr>
          <a:xfrm>
            <a:off x="0" y="6409174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Links to recordings and material are available on our website at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3"/>
              </a:rPr>
              <a:t>https://swefc.unm.edu/home/op-cert-trainings/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9388618-1953-8502-85F3-B76D6CF3EB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917125"/>
              </p:ext>
            </p:extLst>
          </p:nvPr>
        </p:nvGraphicFramePr>
        <p:xfrm>
          <a:off x="984387" y="974960"/>
          <a:ext cx="10223225" cy="53273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8162">
                  <a:extLst>
                    <a:ext uri="{9D8B030D-6E8A-4147-A177-3AD203B41FA5}">
                      <a16:colId xmlns:a16="http://schemas.microsoft.com/office/drawing/2014/main" val="267428786"/>
                    </a:ext>
                  </a:extLst>
                </a:gridCol>
                <a:gridCol w="8545063">
                  <a:extLst>
                    <a:ext uri="{9D8B030D-6E8A-4147-A177-3AD203B41FA5}">
                      <a16:colId xmlns:a16="http://schemas.microsoft.com/office/drawing/2014/main" val="1526478808"/>
                    </a:ext>
                  </a:extLst>
                </a:gridCol>
              </a:tblGrid>
              <a:tr h="3786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Date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Topic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30452248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1/21/2026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Alternative Treatment Processes (e.g. flouridation, ion exhange, RO…)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733357491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2/4/2026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Drinking Water Treatment Math &amp; Concept Review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392762338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2/18/2026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Safety Program Basics (including personal safety, equipment safety, facility safety)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988889985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3/4/2026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Lead &amp; Copper Rule, Corrosion Control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439428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3/18/2026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Distribution Systems 1: Hydraulics, Pipe Types, Selection, Installation, and Water Quality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125775095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4/1/2026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Distribution Systems 2: Valves, Hydrants, Meters, and Service Connections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678978195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4/15/2026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Distribution Systems 3: Storage and Booster Pumping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921529446"/>
                  </a:ext>
                </a:extLst>
              </a:tr>
              <a:tr h="37875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4/29/2026</a:t>
                      </a:r>
                    </a:p>
                  </a:txBody>
                  <a:tcPr marL="4763" marR="4763" marT="4763" marB="0" anchor="b"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O&amp;M: Pumps, Main, and  Appurtenance Maintenance (including pressure monitoring, valve exercising, and flushing)</a:t>
                      </a:r>
                    </a:p>
                  </a:txBody>
                  <a:tcPr marL="4763" marR="4763" marT="4763" marB="0" anchor="b"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922846"/>
                  </a:ext>
                </a:extLst>
              </a:tr>
              <a:tr h="42226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5/13/2026</a:t>
                      </a:r>
                    </a:p>
                  </a:txBody>
                  <a:tcPr marL="4763" marR="4763" marT="4763" marB="0" anchor="b"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O&amp;M: Cross Connection Control</a:t>
                      </a:r>
                    </a:p>
                  </a:txBody>
                  <a:tcPr marL="4763" marR="4763" marT="4763" marB="0" anchor="b"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1426656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5/27/2026</a:t>
                      </a:r>
                    </a:p>
                  </a:txBody>
                  <a:tcPr marL="4763" marR="4763" marT="4763" marB="0" anchor="b"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O&amp;M: Distribution System Math and Concept Review</a:t>
                      </a:r>
                    </a:p>
                  </a:txBody>
                  <a:tcPr marL="4763" marR="4763" marT="4763" marB="0" anchor="b"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6775158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6/10/2026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Sampling &amp; Lab Procedures/Analysis/Interpretation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418810750"/>
                  </a:ext>
                </a:extLst>
              </a:tr>
              <a:tr h="42226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6/24/2026</a:t>
                      </a:r>
                    </a:p>
                  </a:txBody>
                  <a:tcPr marL="4763" marR="4763" marT="4763" marB="0" anchor="b"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Management Overview (including organization, communication, PR &amp; record keeping)</a:t>
                      </a:r>
                    </a:p>
                  </a:txBody>
                  <a:tcPr marL="4763" marR="4763" marT="4763" marB="0" anchor="b"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419566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7/8/2026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0"/>
                        </a:rPr>
                        <a:t>Drinking Water Practice Exam and Review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29902515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3192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A46CF-A36A-6C37-CF08-0FC1C280A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CA4D748-34E2-7DC5-0764-E45FFA9F3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https://swefc.unm.edu/home/op-cert-trainings/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5BEA72-83B9-9D4F-5C26-B85B041AE8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954" y="962891"/>
            <a:ext cx="10126091" cy="562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850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2BCA7-4172-C800-7E98-EFAAA8056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6174823"/>
          </a:xfrm>
        </p:spPr>
        <p:txBody>
          <a:bodyPr>
            <a:normAutofit/>
          </a:bodyPr>
          <a:lstStyle/>
          <a:p>
            <a:r>
              <a:rPr lang="en-US" b="1" dirty="0"/>
              <a:t>Sign in </a:t>
            </a:r>
            <a:r>
              <a:rPr lang="en-US" dirty="0"/>
              <a:t>for </a:t>
            </a:r>
            <a:r>
              <a:rPr lang="en-US" b="1" dirty="0"/>
              <a:t>every session </a:t>
            </a:r>
            <a:r>
              <a:rPr lang="en-US" dirty="0"/>
              <a:t>to ensure you </a:t>
            </a:r>
            <a:r>
              <a:rPr lang="en-US" b="1" dirty="0"/>
              <a:t>get credit </a:t>
            </a:r>
            <a:r>
              <a:rPr lang="en-US" dirty="0"/>
              <a:t>for attending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EE361C-E0FC-EB11-0E66-5A3BA8679A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1693" y="0"/>
            <a:ext cx="53503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795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35F08CA-80BE-6B0C-91EC-7CFD09DDD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4A95F-D13F-8C56-A514-45E2F7CF2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74BA46-2B1D-9E2B-6B14-B861E312D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CT</a:t>
            </a:r>
          </a:p>
          <a:p>
            <a:r>
              <a:rPr lang="en-US" dirty="0"/>
              <a:t>Distribution System Application</a:t>
            </a:r>
          </a:p>
          <a:p>
            <a:r>
              <a:rPr lang="en-US" dirty="0"/>
              <a:t>Residual Measurement</a:t>
            </a:r>
          </a:p>
          <a:p>
            <a:r>
              <a:rPr lang="en-US" dirty="0"/>
              <a:t>Residual Evaluation</a:t>
            </a:r>
          </a:p>
          <a:p>
            <a:r>
              <a:rPr lang="en-US" dirty="0"/>
              <a:t>Dosage Adjustment</a:t>
            </a:r>
          </a:p>
          <a:p>
            <a:r>
              <a:rPr lang="en-US" dirty="0"/>
              <a:t>Repairing Mains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451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019B1-A1F9-254D-EC26-E99C32DC5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46" y="-261291"/>
            <a:ext cx="7266709" cy="1495425"/>
          </a:xfrm>
        </p:spPr>
        <p:txBody>
          <a:bodyPr>
            <a:noAutofit/>
          </a:bodyPr>
          <a:lstStyle/>
          <a:p>
            <a:r>
              <a:rPr lang="en-US" sz="2800" dirty="0"/>
              <a:t>Surface Water Treatment 1: Coagulation, Flocculation, Sedimentation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FD12F-6AD4-D77B-A853-C7FC7A224B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623" y="3068782"/>
            <a:ext cx="6916740" cy="3581400"/>
          </a:xfrm>
        </p:spPr>
        <p:txBody>
          <a:bodyPr>
            <a:normAutofit/>
          </a:bodyPr>
          <a:lstStyle/>
          <a:p>
            <a:r>
              <a:rPr lang="en-US" sz="3200" dirty="0"/>
              <a:t>Turbidity reduction</a:t>
            </a:r>
          </a:p>
          <a:p>
            <a:r>
              <a:rPr lang="en-US" sz="3200" dirty="0"/>
              <a:t>Removal of suspended solids (TSS)</a:t>
            </a:r>
          </a:p>
          <a:p>
            <a:r>
              <a:rPr lang="en-US" sz="3200" dirty="0"/>
              <a:t>Removal of dissolved solids (TDS)</a:t>
            </a:r>
          </a:p>
          <a:p>
            <a:r>
              <a:rPr lang="en-US" sz="3200" dirty="0"/>
              <a:t>Removal or inactivation of organisms and viruses</a:t>
            </a:r>
          </a:p>
          <a:p>
            <a:r>
              <a:rPr lang="en-US" sz="3200" dirty="0"/>
              <a:t>Alter water chemistry</a:t>
            </a:r>
          </a:p>
        </p:txBody>
      </p:sp>
      <p:pic>
        <p:nvPicPr>
          <p:cNvPr id="6" name="Picture 5" descr="A river flowing through a city&#10;&#10;AI-generated content may be incorrect.">
            <a:extLst>
              <a:ext uri="{FF2B5EF4-FFF2-40B4-BE49-F238E27FC236}">
                <a16:creationId xmlns:a16="http://schemas.microsoft.com/office/drawing/2014/main" id="{5C51F55E-512A-06E0-AD28-6E92ED98FA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4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2C9307-9AA2-91A4-599F-C241427AD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F64EF0D3-21D0-400B-AE55-7BB5AAD387F2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C57CA56-E36C-DF21-E618-752345F06096}"/>
              </a:ext>
            </a:extLst>
          </p:cNvPr>
          <p:cNvSpPr txBox="1">
            <a:spLocks/>
          </p:cNvSpPr>
          <p:nvPr/>
        </p:nvSpPr>
        <p:spPr>
          <a:xfrm>
            <a:off x="314648" y="1622927"/>
            <a:ext cx="6002110" cy="1495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bg1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defRPr>
            </a:lvl1pPr>
          </a:lstStyle>
          <a:p>
            <a:r>
              <a:rPr lang="en-US" sz="4000" dirty="0">
                <a:solidFill>
                  <a:schemeClr val="tx1"/>
                </a:solidFill>
              </a:rPr>
              <a:t>Purpose of treatment</a:t>
            </a:r>
          </a:p>
        </p:txBody>
      </p:sp>
    </p:spTree>
    <p:extLst>
      <p:ext uri="{BB962C8B-B14F-4D97-AF65-F5344CB8AC3E}">
        <p14:creationId xmlns:p14="http://schemas.microsoft.com/office/powerpoint/2010/main" val="1017508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68667C5-8214-02E7-1100-2E73C7AF2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02BD8-E1C8-011A-6520-C7BD08CAB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 removal</a:t>
            </a:r>
          </a:p>
        </p:txBody>
      </p:sp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C0DA152D-95AF-D92D-1791-354A49C0A1E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4255347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05FC35-B416-D14C-516B-5D7B80682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EF0D3-21D0-400B-AE55-7BB5AAD387F2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7" name="Picture 6" descr="A close-up of a microscope&#10;&#10;AI-generated content may be incorrect.">
            <a:extLst>
              <a:ext uri="{FF2B5EF4-FFF2-40B4-BE49-F238E27FC236}">
                <a16:creationId xmlns:a16="http://schemas.microsoft.com/office/drawing/2014/main" id="{639A44B9-1953-68D3-A684-7E8FE5CA18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00"/>
          <a:stretch/>
        </p:blipFill>
        <p:spPr>
          <a:xfrm>
            <a:off x="9265919" y="0"/>
            <a:ext cx="2926081" cy="31051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A67A775-FD8E-07CD-5951-FD8A0412D7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57909" y="3105150"/>
            <a:ext cx="3434103" cy="4043025"/>
          </a:xfrm>
          <a:prstGeom prst="rect">
            <a:avLst/>
          </a:prstGeom>
        </p:spPr>
      </p:pic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7C081056-5102-81DB-A29C-4AFED1A543AA}"/>
              </a:ext>
            </a:extLst>
          </p:cNvPr>
          <p:cNvGraphicFramePr/>
          <p:nvPr/>
        </p:nvGraphicFramePr>
        <p:xfrm>
          <a:off x="5997981" y="0"/>
          <a:ext cx="3101807" cy="4293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585ABBAC-494B-C708-DD51-686ECF019123}"/>
              </a:ext>
            </a:extLst>
          </p:cNvPr>
          <p:cNvGraphicFramePr/>
          <p:nvPr/>
        </p:nvGraphicFramePr>
        <p:xfrm>
          <a:off x="2199168" y="5708081"/>
          <a:ext cx="8093149" cy="1098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  <p:extLst>
      <p:ext uri="{BB962C8B-B14F-4D97-AF65-F5344CB8AC3E}">
        <p14:creationId xmlns:p14="http://schemas.microsoft.com/office/powerpoint/2010/main" val="2011121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4" grpId="0"/>
      <p:bldGraphic spid="12" grpId="0">
        <p:bldAsOne/>
      </p:bldGraphic>
      <p:bldGraphic spid="11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ACB05-5CF5-D794-4C68-C4C541A32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6525-E218-B1D9-6093-EA2AEC20E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33" y="87418"/>
            <a:ext cx="10515600" cy="1325563"/>
          </a:xfrm>
        </p:spPr>
        <p:txBody>
          <a:bodyPr/>
          <a:lstStyle/>
          <a:p>
            <a:r>
              <a:rPr lang="en-US" dirty="0"/>
              <a:t>Surface water treatment steps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F336C86-4046-0F8C-1192-2E2325F84C64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93133" y="433494"/>
          <a:ext cx="11949854" cy="6556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AA6D6B-2798-E811-03EB-9B317F487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EF0D3-21D0-400B-AE55-7BB5AAD387F2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705DD29-44E7-2F0C-BB37-24AABFC26BD1}"/>
              </a:ext>
            </a:extLst>
          </p:cNvPr>
          <p:cNvSpPr/>
          <p:nvPr/>
        </p:nvSpPr>
        <p:spPr>
          <a:xfrm>
            <a:off x="1011382" y="1863436"/>
            <a:ext cx="6089073" cy="3927764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824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B3C2F-B41F-0657-D1C9-13B474124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443" y="0"/>
            <a:ext cx="11875012" cy="1325563"/>
          </a:xfrm>
        </p:spPr>
        <p:txBody>
          <a:bodyPr/>
          <a:lstStyle/>
          <a:p>
            <a:r>
              <a:rPr lang="en-US" dirty="0"/>
              <a:t>Pretreatment - chemical and physical process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B489580-3598-6C3E-52F6-CB2BFB6BDA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0669" y="2464944"/>
            <a:ext cx="8023897" cy="4316856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12D979-37CA-CB1E-4FD7-64E7C20F5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EF0D3-21D0-400B-AE55-7BB5AAD387F2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1C10945-C7A9-E95C-ECE9-B6925329B56D}"/>
              </a:ext>
            </a:extLst>
          </p:cNvPr>
          <p:cNvSpPr txBox="1">
            <a:spLocks/>
          </p:cNvSpPr>
          <p:nvPr/>
        </p:nvSpPr>
        <p:spPr>
          <a:xfrm>
            <a:off x="310669" y="1658927"/>
            <a:ext cx="7503295" cy="100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bg1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defRPr>
            </a:lvl1pPr>
          </a:lstStyle>
          <a:p>
            <a:r>
              <a:rPr lang="en-US" sz="3600" dirty="0">
                <a:solidFill>
                  <a:schemeClr val="tx1"/>
                </a:solidFill>
              </a:rPr>
              <a:t>Physical process – particle settling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68F4679-881B-D5B0-A49C-EC0F9C8871DA}"/>
              </a:ext>
            </a:extLst>
          </p:cNvPr>
          <p:cNvSpPr txBox="1">
            <a:spLocks/>
          </p:cNvSpPr>
          <p:nvPr/>
        </p:nvSpPr>
        <p:spPr>
          <a:xfrm>
            <a:off x="8977745" y="2162964"/>
            <a:ext cx="3747655" cy="2723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bg1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defRPr>
            </a:lvl1pPr>
          </a:lstStyle>
          <a:p>
            <a:r>
              <a:rPr lang="en-US" sz="4000" dirty="0">
                <a:solidFill>
                  <a:schemeClr val="tx1"/>
                </a:solidFill>
              </a:rPr>
              <a:t>Chemical process – creating particles to settle</a:t>
            </a:r>
          </a:p>
        </p:txBody>
      </p:sp>
    </p:spTree>
    <p:extLst>
      <p:ext uri="{BB962C8B-B14F-4D97-AF65-F5344CB8AC3E}">
        <p14:creationId xmlns:p14="http://schemas.microsoft.com/office/powerpoint/2010/main" val="972041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63E68-FE39-5DA3-0D8D-A11996F7D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715" y="-329981"/>
            <a:ext cx="10515600" cy="1682829"/>
          </a:xfrm>
        </p:spPr>
        <p:txBody>
          <a:bodyPr>
            <a:normAutofit/>
          </a:bodyPr>
          <a:lstStyle/>
          <a:p>
            <a:r>
              <a:rPr lang="en-US" dirty="0"/>
              <a:t>Colloids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CA54B1-3CBA-2CA8-C906-B4C30E8E2A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3017" y="2918340"/>
            <a:ext cx="5157787" cy="823912"/>
          </a:xfrm>
        </p:spPr>
        <p:txBody>
          <a:bodyPr/>
          <a:lstStyle/>
          <a:p>
            <a:r>
              <a:rPr lang="en-US" dirty="0"/>
              <a:t>Hydrophobic (water fearing)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BB6B230-1871-77BF-BCBB-9B0269188EA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085909" y="3855270"/>
            <a:ext cx="4955458" cy="2979174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87D0F3-8809-B705-EA74-7D1648B7BB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61012" y="2916998"/>
            <a:ext cx="5183188" cy="823912"/>
          </a:xfrm>
        </p:spPr>
        <p:txBody>
          <a:bodyPr/>
          <a:lstStyle/>
          <a:p>
            <a:r>
              <a:rPr lang="en-US" dirty="0"/>
              <a:t>Hydrophilic (water loving)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426434C3-4145-70E9-0FF7-1C442FCDF4E5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686192" y="3809275"/>
            <a:ext cx="3848815" cy="3025169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F3A1E3-46E6-E413-16D3-246B0C16B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EF0D3-21D0-400B-AE55-7BB5AAD387F2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6A6490-0E33-BA63-F48C-56BACAFD4729}"/>
              </a:ext>
            </a:extLst>
          </p:cNvPr>
          <p:cNvSpPr txBox="1"/>
          <p:nvPr/>
        </p:nvSpPr>
        <p:spPr>
          <a:xfrm>
            <a:off x="-322041" y="2008941"/>
            <a:ext cx="909227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accent5">
                    <a:lumMod val="50000"/>
                  </a:schemeClr>
                </a:solidFill>
              </a:rPr>
              <a:t>	- Do not settle quickly due to small size</a:t>
            </a:r>
            <a:br>
              <a:rPr lang="en-US" sz="3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3200" dirty="0">
                <a:solidFill>
                  <a:schemeClr val="accent5">
                    <a:lumMod val="50000"/>
                  </a:schemeClr>
                </a:solidFill>
              </a:rPr>
              <a:t>	- Charge overcomes force of gravity</a:t>
            </a:r>
          </a:p>
        </p:txBody>
      </p:sp>
    </p:spTree>
    <p:extLst>
      <p:ext uri="{BB962C8B-B14F-4D97-AF65-F5344CB8AC3E}">
        <p14:creationId xmlns:p14="http://schemas.microsoft.com/office/powerpoint/2010/main" val="34797445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C2105-D10A-EC44-F5C7-9FBEB538C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67B6E-202D-82C5-EE17-BAA9FEF96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33" y="87418"/>
            <a:ext cx="10515600" cy="1325563"/>
          </a:xfrm>
        </p:spPr>
        <p:txBody>
          <a:bodyPr/>
          <a:lstStyle/>
          <a:p>
            <a:r>
              <a:rPr lang="en-US" dirty="0"/>
              <a:t>Surface water treatment steps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5603193-CA78-4666-89C8-51D57F8BD187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93133" y="433494"/>
          <a:ext cx="11949854" cy="6556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07EBCF-50B2-B7BA-751A-7EDDFF288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EF0D3-21D0-400B-AE55-7BB5AAD387F2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523261C-6EA5-0EFC-2E47-D78FDD47B901}"/>
              </a:ext>
            </a:extLst>
          </p:cNvPr>
          <p:cNvSpPr/>
          <p:nvPr/>
        </p:nvSpPr>
        <p:spPr>
          <a:xfrm>
            <a:off x="1011382" y="1863436"/>
            <a:ext cx="6089073" cy="3927764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1934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1BB95F1-AD9F-8697-A4B6-2C8328C87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71201-ADD1-C607-3E38-60F812A99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Surface water treatment steps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9B933051-D3F0-B8D8-4D0F-AEEB3848CB17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762001" y="1553369"/>
          <a:ext cx="11179386" cy="4895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319F95-2750-73BC-72B0-083161929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EF0D3-21D0-400B-AE55-7BB5AAD387F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030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722AA-F6DA-BDDE-FCF5-AA7F66B72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Influent / grit removal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437EDF-782C-15A1-D32C-7200FDA0A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EF0D3-21D0-400B-AE55-7BB5AAD387F2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5" name="Picture 4" descr="A large rectangular container with water&#10;&#10;AI-generated content may be incorrect.">
            <a:extLst>
              <a:ext uri="{FF2B5EF4-FFF2-40B4-BE49-F238E27FC236}">
                <a16:creationId xmlns:a16="http://schemas.microsoft.com/office/drawing/2014/main" id="{BF38A4A0-2957-395A-5F61-039901F97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5679"/>
            <a:ext cx="4688134" cy="35161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A large pipes in a factory&#10;&#10;AI-generated content may be incorrect.">
            <a:extLst>
              <a:ext uri="{FF2B5EF4-FFF2-40B4-BE49-F238E27FC236}">
                <a16:creationId xmlns:a16="http://schemas.microsoft.com/office/drawing/2014/main" id="{BEF70F2D-D06A-30FA-6B22-E8AAB89D2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120" y="1325563"/>
            <a:ext cx="3650027" cy="4864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Content Placeholder 5" descr="A grey machine on concrete&#10;&#10;AI-generated content may be incorrect.">
            <a:extLst>
              <a:ext uri="{FF2B5EF4-FFF2-40B4-BE49-F238E27FC236}">
                <a16:creationId xmlns:a16="http://schemas.microsoft.com/office/drawing/2014/main" id="{8AB9ABFF-2F3B-5B59-580D-2E0B5D5916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3" t="4243"/>
          <a:stretch>
            <a:fillRect/>
          </a:stretch>
        </p:blipFill>
        <p:spPr>
          <a:xfrm>
            <a:off x="7740133" y="3341898"/>
            <a:ext cx="4688134" cy="35161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40865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E70E2BA-A0A3-4173-CCEF-9E4B87136A26}"/>
              </a:ext>
            </a:extLst>
          </p:cNvPr>
          <p:cNvSpPr txBox="1"/>
          <p:nvPr/>
        </p:nvSpPr>
        <p:spPr>
          <a:xfrm>
            <a:off x="762577" y="3429000"/>
            <a:ext cx="108686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Raleway" panose="020B0503030101060003" pitchFamily="34" charset="77"/>
              </a:rPr>
              <a:t>Click on link to watch Video (Grit King) </a:t>
            </a:r>
            <a:r>
              <a:rPr lang="en-US" sz="2000" dirty="0">
                <a:latin typeface="Raleway" panose="020B0503030101060003" pitchFamily="34" charset="77"/>
                <a:hlinkClick r:id="rId3"/>
              </a:rPr>
              <a:t>https://www.youtube.com/watch?v=v9Shzp4S1NU</a:t>
            </a:r>
            <a:endParaRPr lang="en-US" sz="2000" dirty="0">
              <a:latin typeface="Raleway" panose="020B0503030101060003" pitchFamily="34" charset="77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8B3F29C-7403-C294-3617-EE4E05E3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Grit Removal Devices: Vortex Separator</a:t>
            </a:r>
          </a:p>
        </p:txBody>
      </p:sp>
    </p:spTree>
    <p:extLst>
      <p:ext uri="{BB962C8B-B14F-4D97-AF65-F5344CB8AC3E}">
        <p14:creationId xmlns:p14="http://schemas.microsoft.com/office/powerpoint/2010/main" val="9306970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FF731-53C0-A5BF-F21C-EC938315A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33C89-7A6E-FC24-2A21-6A455246E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379" y="-80850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Water Pre-treatment Chemicals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3319D5-A9D3-B330-3AD6-D09403707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EF0D3-21D0-400B-AE55-7BB5AAD387F2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7B7B27-30BF-54CE-43C7-D551F7F3AD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9804" y="0"/>
            <a:ext cx="5142196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1C7C05-EAAA-5A0B-D495-BDDD6CB4047F}"/>
              </a:ext>
            </a:extLst>
          </p:cNvPr>
          <p:cNvSpPr txBox="1"/>
          <p:nvPr/>
        </p:nvSpPr>
        <p:spPr>
          <a:xfrm>
            <a:off x="406203" y="1861153"/>
            <a:ext cx="5858933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4400" dirty="0"/>
              <a:t>Oxidants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4400" dirty="0"/>
              <a:t>pH adjustment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4400" dirty="0"/>
              <a:t>Coagulants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4400" dirty="0"/>
              <a:t>Adsorption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5601226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89FDB-AEE2-1536-3838-7EFD1F819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B7A366-EBB6-6053-4F02-60CE1EAA9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EF0D3-21D0-400B-AE55-7BB5AAD387F2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3D594C-34D3-D2F1-311D-9096DC69C9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9804" y="0"/>
            <a:ext cx="5142196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01BB89-970C-A859-4584-7BECAA75EE8B}"/>
              </a:ext>
            </a:extLst>
          </p:cNvPr>
          <p:cNvSpPr txBox="1"/>
          <p:nvPr/>
        </p:nvSpPr>
        <p:spPr>
          <a:xfrm>
            <a:off x="406203" y="1861153"/>
            <a:ext cx="5858933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4400" dirty="0"/>
              <a:t>Oxidizing agents include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/>
              <a:t>Chlorine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/>
              <a:t>Ozone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/>
              <a:t>Aeration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/>
              <a:t>Hydrogen peroxide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/>
              <a:t>Sodium permanganate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36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9DADE43-A3ED-475F-BC1A-C66B4958D4F0}"/>
              </a:ext>
            </a:extLst>
          </p:cNvPr>
          <p:cNvSpPr txBox="1">
            <a:spLocks/>
          </p:cNvSpPr>
          <p:nvPr/>
        </p:nvSpPr>
        <p:spPr>
          <a:xfrm>
            <a:off x="155379" y="-808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bg1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defRPr>
            </a:lvl1pPr>
          </a:lstStyle>
          <a:p>
            <a:r>
              <a:rPr lang="en-US" sz="3600"/>
              <a:t>Water Pre-treatment Chemicals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208509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927542-8DE5-5C2B-9ED6-8B12B5639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EF0D3-21D0-400B-AE55-7BB5AAD387F2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2908DF-99EC-8798-8FFE-9B5289EC18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9804" y="0"/>
            <a:ext cx="5142196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3D4492C-F155-6E71-6908-15D403EF2FCB}"/>
              </a:ext>
            </a:extLst>
          </p:cNvPr>
          <p:cNvSpPr txBox="1"/>
          <p:nvPr/>
        </p:nvSpPr>
        <p:spPr>
          <a:xfrm>
            <a:off x="410473" y="1766272"/>
            <a:ext cx="5858933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3600" dirty="0"/>
              <a:t>Oxidizing agents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Precipitate out contaminants such as iron and manganese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Decreased volatile organic compounds (VOCs), disinfection byproducts, hydrogen sulfide, carbon dioxide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Can help with coagulation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Neutralizes negative particle charges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1B571C-A2FE-6AD1-2882-F0287D85F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379" y="-80850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Water Pre-treatment Chemicals</a:t>
            </a:r>
          </a:p>
        </p:txBody>
      </p:sp>
    </p:spTree>
    <p:extLst>
      <p:ext uri="{BB962C8B-B14F-4D97-AF65-F5344CB8AC3E}">
        <p14:creationId xmlns:p14="http://schemas.microsoft.com/office/powerpoint/2010/main" val="6044363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CEFE1-104A-1528-6338-A77A17832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CA1985-BA1E-644F-CD0A-78EDD5873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EF0D3-21D0-400B-AE55-7BB5AAD387F2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84AACB-DDD7-0BC0-44A1-801BD0C03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9804" y="0"/>
            <a:ext cx="5142196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B46257C-420E-2D33-5866-B3E77CE2B9C7}"/>
              </a:ext>
            </a:extLst>
          </p:cNvPr>
          <p:cNvSpPr txBox="1"/>
          <p:nvPr/>
        </p:nvSpPr>
        <p:spPr>
          <a:xfrm>
            <a:off x="332201" y="1743900"/>
            <a:ext cx="412619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4000" dirty="0"/>
              <a:t>Coagulants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04F4E4B-BD41-6629-2220-912041202D5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1230" y="2526786"/>
            <a:ext cx="6066474" cy="29198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90D3E0-8946-27D5-C2C2-B7B3C7C4B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379" y="-80850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Water Pre-treatment Chemicals</a:t>
            </a:r>
          </a:p>
        </p:txBody>
      </p:sp>
    </p:spTree>
    <p:extLst>
      <p:ext uri="{BB962C8B-B14F-4D97-AF65-F5344CB8AC3E}">
        <p14:creationId xmlns:p14="http://schemas.microsoft.com/office/powerpoint/2010/main" val="643188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D1E9B-D410-154F-44FD-48B1138E3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Coagulation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2F2A3D-FAFF-2200-9D41-C08CF7E29F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8840" y="1325563"/>
            <a:ext cx="5343939" cy="4851400"/>
          </a:xfrm>
        </p:spPr>
        <p:txBody>
          <a:bodyPr/>
          <a:lstStyle/>
          <a:p>
            <a:r>
              <a:rPr lang="en-US" dirty="0"/>
              <a:t>Chemical process</a:t>
            </a:r>
          </a:p>
          <a:p>
            <a:r>
              <a:rPr lang="en-US" dirty="0"/>
              <a:t>Sediment particles are mostly negatively charged and push away from each other</a:t>
            </a:r>
          </a:p>
          <a:p>
            <a:r>
              <a:rPr lang="en-US" dirty="0"/>
              <a:t>Coagulant is positively charged and bonds to sediment to neutralize charge</a:t>
            </a:r>
          </a:p>
          <a:p>
            <a:r>
              <a:rPr lang="en-US" dirty="0" err="1"/>
              <a:t>Microflocs</a:t>
            </a:r>
            <a:r>
              <a:rPr lang="en-US" dirty="0"/>
              <a:t> are formed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A404A5-274F-9835-C042-F9B30C2B570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7C6475-190F-ABBF-6806-0C8497ECC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EF0D3-21D0-400B-AE55-7BB5AAD387F2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7272A7-2A4B-EAE5-DD75-C24280E6D2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808" r="13887"/>
          <a:stretch/>
        </p:blipFill>
        <p:spPr>
          <a:xfrm>
            <a:off x="5853853" y="831742"/>
            <a:ext cx="6243320" cy="51279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CF0B4D7-6BEA-8A3D-2D64-BD367EF8510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773" r="20853"/>
          <a:stretch/>
        </p:blipFill>
        <p:spPr>
          <a:xfrm>
            <a:off x="5853853" y="606425"/>
            <a:ext cx="6243320" cy="53801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CAA96A3-4F40-D5DE-D3F9-1758D5198FA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519" r="24064"/>
          <a:stretch/>
        </p:blipFill>
        <p:spPr>
          <a:xfrm>
            <a:off x="5853854" y="606425"/>
            <a:ext cx="6243320" cy="5380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885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66DFA-F1CC-1A80-66F3-96C71D2A4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443" y="-56147"/>
            <a:ext cx="12013557" cy="1325563"/>
          </a:xfrm>
        </p:spPr>
        <p:txBody>
          <a:bodyPr/>
          <a:lstStyle/>
          <a:p>
            <a:r>
              <a:rPr lang="en-US" dirty="0"/>
              <a:t>Coagulation and Polymers/Polyelectrolytes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83F27B-3EBB-8111-2FF8-D21B38EFA8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92213"/>
            <a:ext cx="10806113" cy="4351338"/>
          </a:xfrm>
        </p:spPr>
        <p:txBody>
          <a:bodyPr/>
          <a:lstStyle/>
          <a:p>
            <a:r>
              <a:rPr lang="en-US" dirty="0"/>
              <a:t>String-like chain molecules with charges along the string</a:t>
            </a:r>
          </a:p>
          <a:p>
            <a:r>
              <a:rPr lang="en-US" dirty="0"/>
              <a:t>Aid in coagulation (sometimes as primary coagulant)</a:t>
            </a:r>
          </a:p>
          <a:p>
            <a:r>
              <a:rPr lang="en-US" dirty="0"/>
              <a:t>Three types (type use depends on colloidal material)</a:t>
            </a:r>
          </a:p>
          <a:p>
            <a:pPr lvl="1"/>
            <a:r>
              <a:rPr lang="en-US" dirty="0"/>
              <a:t>Cationic polymers – positive charged</a:t>
            </a:r>
          </a:p>
          <a:p>
            <a:pPr lvl="1"/>
            <a:r>
              <a:rPr lang="en-US" dirty="0"/>
              <a:t>Anionic polymers – negative charged</a:t>
            </a:r>
          </a:p>
          <a:p>
            <a:pPr lvl="1"/>
            <a:r>
              <a:rPr lang="en-US" dirty="0"/>
              <a:t>Nonionic polymers – not charged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0EF656-C8D0-7D7B-DDC7-D6E93F92C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247" y="4683809"/>
            <a:ext cx="5925350" cy="215877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48AB91-7DD4-045D-2A23-DCA308CBF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EF0D3-21D0-400B-AE55-7BB5AAD387F2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332366-2BAA-9C26-E9C1-A2FC91A2D8B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365" t="21146" r="29870" b="19688"/>
          <a:stretch/>
        </p:blipFill>
        <p:spPr>
          <a:xfrm>
            <a:off x="8930416" y="3290578"/>
            <a:ext cx="3128389" cy="349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700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A4576-C64D-F237-9B66-C84CF24BD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that Affect Coagulation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894EC-E5AC-65F4-D6C8-F25ADF6377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pH</a:t>
            </a:r>
          </a:p>
          <a:p>
            <a:r>
              <a:rPr lang="en-US" sz="3600" dirty="0"/>
              <a:t>Alkalinity</a:t>
            </a:r>
          </a:p>
          <a:p>
            <a:r>
              <a:rPr lang="en-US" sz="3600" dirty="0"/>
              <a:t>Turbidity</a:t>
            </a:r>
          </a:p>
          <a:p>
            <a:r>
              <a:rPr lang="en-US" sz="3600" dirty="0"/>
              <a:t>Temperature</a:t>
            </a:r>
          </a:p>
          <a:p>
            <a:r>
              <a:rPr lang="en-US" sz="3600" dirty="0"/>
              <a:t>Polymer type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1DE680-8D81-49CC-ECCA-B03A6D04B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EF0D3-21D0-400B-AE55-7BB5AAD387F2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6" name="Graphic 5" descr="Add with solid fill">
            <a:extLst>
              <a:ext uri="{FF2B5EF4-FFF2-40B4-BE49-F238E27FC236}">
                <a16:creationId xmlns:a16="http://schemas.microsoft.com/office/drawing/2014/main" id="{6850BB48-575D-3D7A-ABF3-4C4CE4155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39162" y="2514600"/>
            <a:ext cx="914400" cy="914400"/>
          </a:xfrm>
          <a:prstGeom prst="rect">
            <a:avLst/>
          </a:prstGeom>
        </p:spPr>
      </p:pic>
      <p:pic>
        <p:nvPicPr>
          <p:cNvPr id="8" name="Graphic 7" descr="Badge Unfollow with solid fill">
            <a:extLst>
              <a:ext uri="{FF2B5EF4-FFF2-40B4-BE49-F238E27FC236}">
                <a16:creationId xmlns:a16="http://schemas.microsoft.com/office/drawing/2014/main" id="{8AE16E43-8436-EDC8-4107-B2F48B3739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95975" y="2286000"/>
            <a:ext cx="914400" cy="914400"/>
          </a:xfrm>
          <a:prstGeom prst="rect">
            <a:avLst/>
          </a:prstGeom>
        </p:spPr>
      </p:pic>
      <p:pic>
        <p:nvPicPr>
          <p:cNvPr id="10" name="Graphic 9" descr="Badge Unfollow outline">
            <a:extLst>
              <a:ext uri="{FF2B5EF4-FFF2-40B4-BE49-F238E27FC236}">
                <a16:creationId xmlns:a16="http://schemas.microsoft.com/office/drawing/2014/main" id="{AD561279-FAD3-D8E6-3DCB-C2DC708530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10506" y="4679137"/>
            <a:ext cx="914400" cy="914400"/>
          </a:xfrm>
          <a:prstGeom prst="rect">
            <a:avLst/>
          </a:prstGeom>
        </p:spPr>
      </p:pic>
      <p:pic>
        <p:nvPicPr>
          <p:cNvPr id="12" name="Graphic 11" descr="Badge Follow outline">
            <a:extLst>
              <a:ext uri="{FF2B5EF4-FFF2-40B4-BE49-F238E27FC236}">
                <a16:creationId xmlns:a16="http://schemas.microsoft.com/office/drawing/2014/main" id="{5F06E1DF-D3D3-6967-50C5-E8C40ACDDC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25149" y="3347245"/>
            <a:ext cx="914400" cy="914400"/>
          </a:xfrm>
          <a:prstGeom prst="rect">
            <a:avLst/>
          </a:prstGeom>
        </p:spPr>
      </p:pic>
      <p:pic>
        <p:nvPicPr>
          <p:cNvPr id="14" name="Graphic 13" descr="Badge Follow with solid fill">
            <a:extLst>
              <a:ext uri="{FF2B5EF4-FFF2-40B4-BE49-F238E27FC236}">
                <a16:creationId xmlns:a16="http://schemas.microsoft.com/office/drawing/2014/main" id="{6BA672AA-29EC-8F47-B585-84BC987344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39399" y="1874000"/>
            <a:ext cx="914400" cy="9144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1886291-888B-322C-1C07-E340D80A2B17}"/>
              </a:ext>
            </a:extLst>
          </p:cNvPr>
          <p:cNvSpPr txBox="1"/>
          <p:nvPr/>
        </p:nvSpPr>
        <p:spPr>
          <a:xfrm>
            <a:off x="6292453" y="3114675"/>
            <a:ext cx="103584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2459942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1A621-8ACC-4C7E-8727-A1A1DDDE5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Determining Chemical Dosage (jar test)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DE8BAC-9A9F-C047-59C5-1007A47FC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EF0D3-21D0-400B-AE55-7BB5AAD387F2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14" name="Content Placeholder 13" descr="A row of water tanks&#10;&#10;AI-generated content may be incorrect.">
            <a:extLst>
              <a:ext uri="{FF2B5EF4-FFF2-40B4-BE49-F238E27FC236}">
                <a16:creationId xmlns:a16="http://schemas.microsoft.com/office/drawing/2014/main" id="{3F54830A-F09B-ABA8-6E8D-F193770D4B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571" y="1959466"/>
            <a:ext cx="10440857" cy="4344006"/>
          </a:xfrm>
        </p:spPr>
      </p:pic>
    </p:spTree>
    <p:extLst>
      <p:ext uri="{BB962C8B-B14F-4D97-AF65-F5344CB8AC3E}">
        <p14:creationId xmlns:p14="http://schemas.microsoft.com/office/powerpoint/2010/main" val="2113382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3702D-30F2-4A12-A883-50D068ED2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Feed Rate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34D04-9C14-4C58-A031-D23690756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105761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600"/>
              <a:t>The amount of chemical in pounds </a:t>
            </a:r>
            <a:r>
              <a:rPr lang="en-US" sz="3600" b="1"/>
              <a:t>or</a:t>
            </a:r>
            <a:r>
              <a:rPr lang="en-US" sz="3600"/>
              <a:t> gallons that you feed into a volume of water over </a:t>
            </a:r>
            <a:r>
              <a:rPr lang="en-US" sz="3600" u="sng"/>
              <a:t>a period of time</a:t>
            </a:r>
            <a:r>
              <a:rPr lang="en-US" sz="360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9A0A12-D936-40DC-BC0E-A571B0C097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3118"/>
          <a:stretch/>
        </p:blipFill>
        <p:spPr>
          <a:xfrm>
            <a:off x="559235" y="4506754"/>
            <a:ext cx="10579409" cy="1041127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43CE93E-DF25-488D-BA7E-9753A6595FCE}"/>
              </a:ext>
            </a:extLst>
          </p:cNvPr>
          <p:cNvSpPr/>
          <p:nvPr/>
        </p:nvSpPr>
        <p:spPr>
          <a:xfrm>
            <a:off x="2300967" y="3275778"/>
            <a:ext cx="7095946" cy="8841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/>
            <a:r>
              <a:rPr lang="en-US" sz="3600"/>
              <a:t>pounds or gallons/day</a:t>
            </a:r>
          </a:p>
          <a:p>
            <a:pPr algn="ctr"/>
            <a:endParaRPr lang="en-US" sz="36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B55B76-6A54-4BA6-B121-512E8DABB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EF0D3-21D0-400B-AE55-7BB5AAD387F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403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3702D-30F2-4A12-A883-50D068ED2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Feed Rate Equation Parts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6335DE1-3F1A-464B-895A-B6EFE289AB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63239"/>
            <a:ext cx="10515600" cy="3611881"/>
          </a:xfrm>
        </p:spPr>
        <p:txBody>
          <a:bodyPr>
            <a:normAutofit/>
          </a:bodyPr>
          <a:lstStyle/>
          <a:p>
            <a:r>
              <a:rPr lang="en-US" sz="2800"/>
              <a:t>Dosage, (mg/L) = The total amount of chemical solution fed into a volume of water.</a:t>
            </a:r>
          </a:p>
          <a:p>
            <a:r>
              <a:rPr lang="en-US"/>
              <a:t>Flow (MGD) = The volume of water in Million Gallons per Day that you are feeding the chemical into.</a:t>
            </a:r>
          </a:p>
          <a:p>
            <a:r>
              <a:rPr lang="en-US" sz="2800"/>
              <a:t>8.34 </a:t>
            </a:r>
            <a:r>
              <a:rPr lang="en-US" sz="2800" err="1"/>
              <a:t>lb</a:t>
            </a:r>
            <a:r>
              <a:rPr lang="en-US" sz="2800"/>
              <a:t>/gal = The weight of water.</a:t>
            </a:r>
          </a:p>
          <a:p>
            <a:r>
              <a:rPr lang="en-US"/>
              <a:t>Purity, % expressed as a decimal = Purity of the chemical that you are feeding into the water expressed as a decimal.</a:t>
            </a:r>
            <a:endParaRPr lang="en-US" sz="2800"/>
          </a:p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9A0A12-D936-40DC-BC0E-A571B0C097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3118"/>
          <a:stretch/>
        </p:blipFill>
        <p:spPr>
          <a:xfrm>
            <a:off x="543995" y="1808271"/>
            <a:ext cx="10579409" cy="1041127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CFDD354-A38E-4D02-BC2A-BB46A2561970}"/>
              </a:ext>
            </a:extLst>
          </p:cNvPr>
          <p:cNvSpPr/>
          <p:nvPr/>
        </p:nvSpPr>
        <p:spPr>
          <a:xfrm>
            <a:off x="4229100" y="1808273"/>
            <a:ext cx="2606040" cy="614887"/>
          </a:xfrm>
          <a:prstGeom prst="roundRect">
            <a:avLst/>
          </a:prstGeom>
          <a:noFill/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155FAA7-6A5E-46CF-8D17-C1F407D6E92F}"/>
              </a:ext>
            </a:extLst>
          </p:cNvPr>
          <p:cNvSpPr/>
          <p:nvPr/>
        </p:nvSpPr>
        <p:spPr>
          <a:xfrm>
            <a:off x="6781800" y="1808272"/>
            <a:ext cx="2301240" cy="614887"/>
          </a:xfrm>
          <a:prstGeom prst="roundRect">
            <a:avLst/>
          </a:prstGeom>
          <a:noFill/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FA75667-151E-4292-81B8-EFD1D4F6BAFF}"/>
              </a:ext>
            </a:extLst>
          </p:cNvPr>
          <p:cNvSpPr/>
          <p:nvPr/>
        </p:nvSpPr>
        <p:spPr>
          <a:xfrm>
            <a:off x="9052560" y="1808272"/>
            <a:ext cx="1988820" cy="614887"/>
          </a:xfrm>
          <a:prstGeom prst="roundRect">
            <a:avLst/>
          </a:prstGeom>
          <a:noFill/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DBB38D2-2876-4DBA-9AAC-6A6CF1C099B4}"/>
              </a:ext>
            </a:extLst>
          </p:cNvPr>
          <p:cNvSpPr/>
          <p:nvPr/>
        </p:nvSpPr>
        <p:spPr>
          <a:xfrm>
            <a:off x="4945380" y="2329554"/>
            <a:ext cx="5417820" cy="614887"/>
          </a:xfrm>
          <a:prstGeom prst="roundRect">
            <a:avLst/>
          </a:prstGeom>
          <a:noFill/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64266D-089C-41D8-B441-2B212B14B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EF0D3-21D0-400B-AE55-7BB5AAD387F2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93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11" grpId="0" animBg="1"/>
      <p:bldP spid="11" grpId="1" uiExpand="1" animBg="1"/>
      <p:bldP spid="16" grpId="0" uiExpand="1" animBg="1"/>
      <p:bldP spid="16" grpId="1" uiExpand="1" animBg="1"/>
      <p:bldP spid="17" grpId="0" uiExpand="1" animBg="1"/>
      <p:bldP spid="17" grpId="1" uiExpand="1" animBg="1"/>
      <p:bldP spid="18" grpId="0" uiExpan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8A9E3-0AEF-48CE-93DC-2CF8997419E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58442" y="93700"/>
            <a:ext cx="11439525" cy="2017712"/>
          </a:xfrm>
        </p:spPr>
        <p:txBody>
          <a:bodyPr>
            <a:noAutofit/>
          </a:bodyPr>
          <a:lstStyle/>
          <a:p>
            <a:r>
              <a:rPr lang="en-US" sz="3200" dirty="0"/>
              <a:t>1) After doing a jar test, a 500K gpd water plant determined they want a dosage of 1.3 mg/L of their alum liquid solution with a 48% concentration. What is their </a:t>
            </a:r>
            <a:r>
              <a:rPr lang="en-US" sz="3200" dirty="0" err="1"/>
              <a:t>lbs</a:t>
            </a:r>
            <a:r>
              <a:rPr lang="en-US" sz="3200" dirty="0"/>
              <a:t> per day of alum solution usage?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A5BDF6-58F4-43DE-A5D5-4021F40F065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3A5401-7708-4FBE-A445-4284A5A2269A}" type="slidenum">
              <a:rPr lang="en-US" smtClean="0"/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2F26852-34A7-484D-A397-17605BDDE1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3118"/>
          <a:stretch/>
        </p:blipFill>
        <p:spPr>
          <a:xfrm>
            <a:off x="806295" y="2111412"/>
            <a:ext cx="10579409" cy="1041127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1D9EAAD-B588-4892-AD1D-0A390D75D7A6}"/>
                  </a:ext>
                </a:extLst>
              </p:cNvPr>
              <p:cNvSpPr txBox="1"/>
              <p:nvPr/>
            </p:nvSpPr>
            <p:spPr>
              <a:xfrm>
                <a:off x="88138" y="3429000"/>
                <a:ext cx="11772380" cy="8267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Feed Rate,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lb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/day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1.3 </m:t>
                            </m:r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𝑚𝑔</m:t>
                            </m:r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/</m:t>
                            </m:r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𝐿</m:t>
                            </m:r>
                          </m:e>
                        </m:d>
                        <m:d>
                          <m:dPr>
                            <m:ctrlP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0.5 </m:t>
                            </m:r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𝑀𝐺𝐷</m:t>
                            </m:r>
                          </m:e>
                        </m:d>
                        <m:d>
                          <m:dPr>
                            <m:ctrlP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8.34 </m:t>
                            </m:r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𝑙𝑏</m:t>
                            </m:r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/</m:t>
                            </m:r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𝑔𝑎𝑙</m:t>
                            </m:r>
                          </m:e>
                        </m:d>
                      </m:num>
                      <m:den>
                        <m: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0.48</m:t>
                        </m:r>
                      </m:den>
                    </m:f>
                    <m:r>
                      <a:rPr kumimoji="0" lang="en-US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1D9EAAD-B588-4892-AD1D-0A390D75D7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38" y="3429000"/>
                <a:ext cx="11772380" cy="826701"/>
              </a:xfrm>
              <a:prstGeom prst="rect">
                <a:avLst/>
              </a:prstGeom>
              <a:blipFill>
                <a:blip r:embed="rId4"/>
                <a:stretch>
                  <a:fillRect l="-1294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DD6CCE5-DE43-644C-E029-ABDAB2545CD9}"/>
                  </a:ext>
                </a:extLst>
              </p:cNvPr>
              <p:cNvSpPr txBox="1"/>
              <p:nvPr/>
            </p:nvSpPr>
            <p:spPr>
              <a:xfrm>
                <a:off x="88138" y="4479325"/>
                <a:ext cx="11772380" cy="8267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Feed Rate,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lb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/day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1.3 </m:t>
                            </m:r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𝑚𝑔</m:t>
                            </m:r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/</m:t>
                            </m:r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𝐿</m:t>
                            </m:r>
                          </m:e>
                        </m:d>
                        <m:d>
                          <m:dPr>
                            <m:ctrlP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0.5 </m:t>
                            </m:r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𝑀𝐺</m:t>
                            </m:r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/</m:t>
                            </m:r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𝐷</m:t>
                            </m:r>
                          </m:e>
                        </m:d>
                        <m:d>
                          <m:dPr>
                            <m:ctrlP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8.34 </m:t>
                            </m:r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𝑙𝑏</m:t>
                            </m:r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/</m:t>
                            </m:r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𝑔𝑎𝑙</m:t>
                            </m:r>
                          </m:e>
                        </m:d>
                      </m:num>
                      <m:den>
                        <m: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0.48</m:t>
                        </m:r>
                      </m:den>
                    </m:f>
                    <m:r>
                      <a:rPr kumimoji="0" lang="en-US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DD6CCE5-DE43-644C-E029-ABDAB2545C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38" y="4479325"/>
                <a:ext cx="11772380" cy="826701"/>
              </a:xfrm>
              <a:prstGeom prst="rect">
                <a:avLst/>
              </a:prstGeom>
              <a:blipFill>
                <a:blip r:embed="rId5"/>
                <a:stretch>
                  <a:fillRect l="-1294" b="-9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C20777E-0C16-FF6D-0FFE-3AD992A22D17}"/>
              </a:ext>
            </a:extLst>
          </p:cNvPr>
          <p:cNvCxnSpPr>
            <a:cxnSpLocks/>
          </p:cNvCxnSpPr>
          <p:nvPr/>
        </p:nvCxnSpPr>
        <p:spPr>
          <a:xfrm flipV="1">
            <a:off x="6058999" y="4558394"/>
            <a:ext cx="296011" cy="222469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5CBE20-9A96-60A6-ED09-6E43261EB069}"/>
              </a:ext>
            </a:extLst>
          </p:cNvPr>
          <p:cNvCxnSpPr>
            <a:cxnSpLocks/>
          </p:cNvCxnSpPr>
          <p:nvPr/>
        </p:nvCxnSpPr>
        <p:spPr>
          <a:xfrm flipV="1">
            <a:off x="7995382" y="4574743"/>
            <a:ext cx="296011" cy="222469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4676F93-6B33-1A33-BE69-F5D7A6C03FF8}"/>
              </a:ext>
            </a:extLst>
          </p:cNvPr>
          <p:cNvCxnSpPr>
            <a:cxnSpLocks/>
          </p:cNvCxnSpPr>
          <p:nvPr/>
        </p:nvCxnSpPr>
        <p:spPr>
          <a:xfrm flipV="1">
            <a:off x="5762988" y="4606398"/>
            <a:ext cx="296011" cy="222469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F54639F-C632-121C-F8A7-B4A906F79287}"/>
              </a:ext>
            </a:extLst>
          </p:cNvPr>
          <p:cNvCxnSpPr>
            <a:cxnSpLocks/>
          </p:cNvCxnSpPr>
          <p:nvPr/>
        </p:nvCxnSpPr>
        <p:spPr>
          <a:xfrm flipV="1">
            <a:off x="4498786" y="4669628"/>
            <a:ext cx="527175" cy="159239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AA90D47-4C5C-27FA-2A69-9D905C68A29D}"/>
                  </a:ext>
                </a:extLst>
              </p:cNvPr>
              <p:cNvSpPr txBox="1"/>
              <p:nvPr/>
            </p:nvSpPr>
            <p:spPr>
              <a:xfrm>
                <a:off x="88138" y="5434187"/>
                <a:ext cx="11772380" cy="8267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Feed Rate,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lb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/day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5.42 </m:t>
                            </m:r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𝑙𝑏</m:t>
                            </m:r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/</m:t>
                            </m:r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𝑑𝑎𝑦</m:t>
                            </m:r>
                          </m:e>
                        </m:d>
                      </m:num>
                      <m:den>
                        <m: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0.48</m:t>
                        </m:r>
                      </m:den>
                    </m:f>
                    <m:r>
                      <a:rPr kumimoji="0" lang="en-US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AA90D47-4C5C-27FA-2A69-9D905C68A2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38" y="5434187"/>
                <a:ext cx="11772380" cy="826701"/>
              </a:xfrm>
              <a:prstGeom prst="rect">
                <a:avLst/>
              </a:prstGeom>
              <a:blipFill>
                <a:blip r:embed="rId6"/>
                <a:stretch>
                  <a:fillRect l="-1294"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E6988AD-12B4-844B-0693-C066CC193C4C}"/>
                  </a:ext>
                </a:extLst>
              </p:cNvPr>
              <p:cNvSpPr txBox="1"/>
              <p:nvPr/>
            </p:nvSpPr>
            <p:spPr>
              <a:xfrm>
                <a:off x="5839909" y="5555149"/>
                <a:ext cx="334364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11.3 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𝑙𝑏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𝑑𝑎𝑦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E6988AD-12B4-844B-0693-C066CC193C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9909" y="5555149"/>
                <a:ext cx="3343644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9728D40-ECE6-00EC-F979-5BB1CDC4F58E}"/>
              </a:ext>
            </a:extLst>
          </p:cNvPr>
          <p:cNvSpPr/>
          <p:nvPr/>
        </p:nvSpPr>
        <p:spPr>
          <a:xfrm>
            <a:off x="9115794" y="3434020"/>
            <a:ext cx="3040735" cy="2471216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bg1"/>
                </a:solidFill>
              </a:rPr>
              <a:t>A) 5.42 </a:t>
            </a:r>
            <a:r>
              <a:rPr lang="en-US" sz="3200" dirty="0" err="1">
                <a:solidFill>
                  <a:schemeClr val="bg1"/>
                </a:solidFill>
              </a:rPr>
              <a:t>lb</a:t>
            </a:r>
            <a:r>
              <a:rPr lang="en-US" sz="3200" dirty="0">
                <a:solidFill>
                  <a:schemeClr val="bg1"/>
                </a:solidFill>
              </a:rPr>
              <a:t>/day </a:t>
            </a:r>
          </a:p>
          <a:p>
            <a:r>
              <a:rPr lang="en-US" sz="3200" dirty="0">
                <a:solidFill>
                  <a:schemeClr val="bg1"/>
                </a:solidFill>
              </a:rPr>
              <a:t>B) 11.3 </a:t>
            </a:r>
            <a:r>
              <a:rPr lang="en-US" sz="3200" dirty="0" err="1">
                <a:solidFill>
                  <a:schemeClr val="bg1"/>
                </a:solidFill>
              </a:rPr>
              <a:t>lb</a:t>
            </a:r>
            <a:r>
              <a:rPr lang="en-US" sz="3200" dirty="0">
                <a:solidFill>
                  <a:schemeClr val="bg1"/>
                </a:solidFill>
              </a:rPr>
              <a:t>/day</a:t>
            </a:r>
          </a:p>
          <a:p>
            <a:r>
              <a:rPr lang="en-US" sz="3200" dirty="0">
                <a:solidFill>
                  <a:schemeClr val="bg1"/>
                </a:solidFill>
              </a:rPr>
              <a:t>C) 86.9 </a:t>
            </a:r>
            <a:r>
              <a:rPr lang="en-US" sz="3200" dirty="0" err="1">
                <a:solidFill>
                  <a:schemeClr val="bg1"/>
                </a:solidFill>
              </a:rPr>
              <a:t>lb</a:t>
            </a:r>
            <a:r>
              <a:rPr lang="en-US" sz="3200" dirty="0">
                <a:solidFill>
                  <a:schemeClr val="bg1"/>
                </a:solidFill>
              </a:rPr>
              <a:t>/day</a:t>
            </a:r>
          </a:p>
          <a:p>
            <a:r>
              <a:rPr lang="en-US" sz="3200" dirty="0">
                <a:solidFill>
                  <a:schemeClr val="bg1"/>
                </a:solidFill>
              </a:rPr>
              <a:t>D)112.9 </a:t>
            </a:r>
            <a:r>
              <a:rPr lang="en-US" sz="3200" dirty="0" err="1">
                <a:solidFill>
                  <a:schemeClr val="bg1"/>
                </a:solidFill>
              </a:rPr>
              <a:t>lb</a:t>
            </a:r>
            <a:r>
              <a:rPr lang="en-US" sz="3200" dirty="0">
                <a:solidFill>
                  <a:schemeClr val="bg1"/>
                </a:solidFill>
              </a:rPr>
              <a:t>/day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C94081E-D9F4-E04D-D795-41B196CE50C1}"/>
              </a:ext>
            </a:extLst>
          </p:cNvPr>
          <p:cNvSpPr/>
          <p:nvPr/>
        </p:nvSpPr>
        <p:spPr>
          <a:xfrm>
            <a:off x="9183553" y="4028211"/>
            <a:ext cx="2643083" cy="8267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623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6" grpId="0"/>
      <p:bldP spid="25" grpId="0"/>
      <p:bldP spid="26" grpId="0"/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C46A3-6A08-36E2-A618-CAD986BEE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Solubility of Salts and Water Treatment</a:t>
            </a:r>
          </a:p>
        </p:txBody>
      </p:sp>
      <p:sp>
        <p:nvSpPr>
          <p:cNvPr id="23" name="Content Placeholder 8">
            <a:extLst>
              <a:ext uri="{FF2B5EF4-FFF2-40B4-BE49-F238E27FC236}">
                <a16:creationId xmlns:a16="http://schemas.microsoft.com/office/drawing/2014/main" id="{7F56FBCA-228A-E2BC-B0C1-6A44AD314B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dirty="0"/>
              <a:t>Salt = metal + other mineral</a:t>
            </a:r>
          </a:p>
          <a:p>
            <a:r>
              <a:rPr lang="en-US" dirty="0"/>
              <a:t>Some salts soluble in water and some are not</a:t>
            </a:r>
          </a:p>
          <a:p>
            <a:r>
              <a:rPr lang="en-US" dirty="0"/>
              <a:t>Most undesirable minerals in water are soluble salts</a:t>
            </a:r>
          </a:p>
          <a:p>
            <a:r>
              <a:rPr lang="en-US" dirty="0"/>
              <a:t>Add chemicals and adjust pH to make soluble undesirables insoluble so can be removed</a:t>
            </a:r>
          </a:p>
        </p:txBody>
      </p:sp>
      <p:pic>
        <p:nvPicPr>
          <p:cNvPr id="24" name="Content Placeholder 4">
            <a:extLst>
              <a:ext uri="{FF2B5EF4-FFF2-40B4-BE49-F238E27FC236}">
                <a16:creationId xmlns:a16="http://schemas.microsoft.com/office/drawing/2014/main" id="{A1479ACA-A61B-76C1-0EE5-005639FAA0D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56681" y="1396134"/>
            <a:ext cx="4787173" cy="437353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F613E1-E026-1E94-E5FC-2C47C3E34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EF0D3-21D0-400B-AE55-7BB5AAD387F2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5406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D0A43-34C6-0287-7C9D-BDAEA9A4F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006" y="-180816"/>
            <a:ext cx="11562123" cy="1489010"/>
          </a:xfrm>
        </p:spPr>
        <p:txBody>
          <a:bodyPr anchor="ctr">
            <a:normAutofit/>
          </a:bodyPr>
          <a:lstStyle/>
          <a:p>
            <a:r>
              <a:rPr lang="en-US" dirty="0"/>
              <a:t>Pretreatment Equipment - Chemical Feeders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A47B2B-F800-9E82-887C-DC7D5B51DD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632" y="1520677"/>
            <a:ext cx="5189467" cy="2658201"/>
          </a:xfrm>
        </p:spPr>
        <p:txBody>
          <a:bodyPr anchor="ctr">
            <a:normAutofit/>
          </a:bodyPr>
          <a:lstStyle/>
          <a:p>
            <a:r>
              <a:rPr lang="en-US" dirty="0"/>
              <a:t>Volumetric (most common)</a:t>
            </a:r>
          </a:p>
          <a:p>
            <a:pPr lvl="1"/>
            <a:r>
              <a:rPr lang="en-US" sz="2800" dirty="0"/>
              <a:t>Auger feeders</a:t>
            </a:r>
          </a:p>
          <a:p>
            <a:pPr lvl="1"/>
            <a:r>
              <a:rPr lang="en-US" sz="2800" dirty="0"/>
              <a:t>Positive displacement metering pumps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D5A474-9278-94D0-C4F4-0908F79146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966" y="4178878"/>
            <a:ext cx="3103661" cy="2295075"/>
          </a:xfrm>
          <a:prstGeom prst="rect">
            <a:avLst/>
          </a:prstGeom>
          <a:effectLst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8ECB93-54E0-0404-DEBA-AD7423F4B7C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5467" r="7781" b="13674"/>
          <a:stretch/>
        </p:blipFill>
        <p:spPr>
          <a:xfrm>
            <a:off x="6300068" y="3968785"/>
            <a:ext cx="2737706" cy="28047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E2CA69-6215-F00A-9FBA-EC5AFE015B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5625" y="4437230"/>
            <a:ext cx="2907445" cy="17721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8A3E40-404D-6562-8737-B3D1114755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2875" y="3968785"/>
            <a:ext cx="2907444" cy="2827491"/>
          </a:xfrm>
          <a:prstGeom prst="rect">
            <a:avLst/>
          </a:prstGeom>
          <a:effectLst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21EABA-466C-2FB5-9351-5F2EDEC2E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F64EF0D3-21D0-400B-AE55-7BB5AAD387F2}" type="slidenum">
              <a:rPr lang="en-US" smtClean="0"/>
              <a:pPr>
                <a:spcAft>
                  <a:spcPts val="600"/>
                </a:spcAft>
              </a:pPr>
              <a:t>31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584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A47B2B-F800-9E82-887C-DC7D5B51DD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17042" cy="4667250"/>
          </a:xfrm>
        </p:spPr>
        <p:txBody>
          <a:bodyPr>
            <a:normAutofit/>
          </a:bodyPr>
          <a:lstStyle/>
          <a:p>
            <a:r>
              <a:rPr lang="en-US" dirty="0"/>
              <a:t>Gravimetric</a:t>
            </a:r>
          </a:p>
          <a:p>
            <a:pPr lvl="1"/>
            <a:r>
              <a:rPr lang="en-US" dirty="0"/>
              <a:t>Conveyor with set of scales to maintain constant weight of materials on belt</a:t>
            </a:r>
          </a:p>
          <a:p>
            <a:pPr lvl="1"/>
            <a:r>
              <a:rPr lang="en-US" dirty="0"/>
              <a:t>Not used much in water treatment because most chemicals are corrosive and will damage the scale mechanism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BC0C3F-F5CB-2657-D4AF-ED4D952DE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7878" y="1690688"/>
            <a:ext cx="5035868" cy="433841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E9A289-D708-DAD6-A701-49F550E44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EF0D3-21D0-400B-AE55-7BB5AAD387F2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BDCFC64-5EF3-6F73-954C-43A46EDC0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006" y="-180816"/>
            <a:ext cx="11562123" cy="1489010"/>
          </a:xfrm>
        </p:spPr>
        <p:txBody>
          <a:bodyPr anchor="ctr">
            <a:normAutofit/>
          </a:bodyPr>
          <a:lstStyle/>
          <a:p>
            <a:r>
              <a:rPr lang="en-US" dirty="0"/>
              <a:t>Pretreatment Equipment - Chemical Feeders</a:t>
            </a:r>
          </a:p>
        </p:txBody>
      </p:sp>
    </p:spTree>
    <p:extLst>
      <p:ext uri="{BB962C8B-B14F-4D97-AF65-F5344CB8AC3E}">
        <p14:creationId xmlns:p14="http://schemas.microsoft.com/office/powerpoint/2010/main" val="31751836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EEA5F9C-0DB4-9196-1A60-B3BC831388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386" t="9930" r="6286" b="6568"/>
          <a:stretch/>
        </p:blipFill>
        <p:spPr>
          <a:xfrm>
            <a:off x="5130080" y="1131412"/>
            <a:ext cx="7069540" cy="57265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8D0A47-C531-012C-48E2-B7CDEB2BC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Rapid Mix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B30F14-DCBC-A55F-D5AD-562CA2A60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81584" cy="4351338"/>
          </a:xfrm>
        </p:spPr>
        <p:txBody>
          <a:bodyPr/>
          <a:lstStyle/>
          <a:p>
            <a:r>
              <a:rPr lang="en-US" dirty="0"/>
              <a:t>Rapid mixers</a:t>
            </a:r>
          </a:p>
          <a:p>
            <a:r>
              <a:rPr lang="en-US" dirty="0"/>
              <a:t>In-line mixers</a:t>
            </a:r>
          </a:p>
          <a:p>
            <a:r>
              <a:rPr lang="en-US" dirty="0"/>
              <a:t>Static mixers</a:t>
            </a:r>
          </a:p>
          <a:p>
            <a:r>
              <a:rPr lang="en-US" dirty="0"/>
              <a:t>Aeration</a:t>
            </a:r>
          </a:p>
        </p:txBody>
      </p:sp>
      <p:pic>
        <p:nvPicPr>
          <p:cNvPr id="6" name="Picture 2" descr="http://www.ozonesolutions.com/images/static_mixer_concept.gif">
            <a:extLst>
              <a:ext uri="{FF2B5EF4-FFF2-40B4-BE49-F238E27FC236}">
                <a16:creationId xmlns:a16="http://schemas.microsoft.com/office/drawing/2014/main" id="{37E9B773-13A7-7E23-1225-334E08E55D4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0919" y="4328599"/>
            <a:ext cx="3451086" cy="2381251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26AEEBA-A610-A186-343C-CD0D00308266}"/>
              </a:ext>
            </a:extLst>
          </p:cNvPr>
          <p:cNvSpPr txBox="1"/>
          <p:nvPr/>
        </p:nvSpPr>
        <p:spPr>
          <a:xfrm>
            <a:off x="2963715" y="6101983"/>
            <a:ext cx="198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Ozone Solutions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0F98E5-A985-8F78-BCBD-512DD8037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EF0D3-21D0-400B-AE55-7BB5AAD387F2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335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52FED-0F29-9432-7ACA-65F2627E9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Coagulation (flash/rapid mix)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2C00F-8C38-3170-BA98-31E1D3D82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The process of decreasing the stability of the colloids in water using salts</a:t>
            </a:r>
          </a:p>
          <a:p>
            <a:r>
              <a:rPr lang="en-US"/>
              <a:t>Makes particles sticky</a:t>
            </a:r>
          </a:p>
          <a:p>
            <a:r>
              <a:rPr lang="en-US"/>
              <a:t>Mechanical mixers</a:t>
            </a:r>
          </a:p>
          <a:p>
            <a:r>
              <a:rPr lang="en-US"/>
              <a:t>Detention time of 1-3 minutes</a:t>
            </a:r>
          </a:p>
          <a:p>
            <a:r>
              <a:rPr lang="en-US"/>
              <a:t>Mixing velocities = 5-7 ft/sec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E74775-0049-7639-1525-355A421B700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5594" y="2596269"/>
            <a:ext cx="4208206" cy="20254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9F63D8-7D39-71FC-9981-5CE41F7F09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0926" y="4962852"/>
            <a:ext cx="4550147" cy="164471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0B40F0-4B87-0116-6065-480506DBC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EF0D3-21D0-400B-AE55-7BB5AAD387F2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220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1C5B8-D566-9DC7-815B-AFEF3F26E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599" y="-66929"/>
            <a:ext cx="10515600" cy="1325563"/>
          </a:xfrm>
        </p:spPr>
        <p:txBody>
          <a:bodyPr/>
          <a:lstStyle/>
          <a:p>
            <a:r>
              <a:rPr lang="en-US" dirty="0"/>
              <a:t>Flocculation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2ADBF-C6F9-D37C-D725-E0F8108ED0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306" y="1825625"/>
            <a:ext cx="3609300" cy="4351338"/>
          </a:xfrm>
        </p:spPr>
        <p:txBody>
          <a:bodyPr>
            <a:normAutofit/>
          </a:bodyPr>
          <a:lstStyle/>
          <a:p>
            <a:r>
              <a:rPr lang="en-US" dirty="0"/>
              <a:t>Occurs in large basin </a:t>
            </a:r>
          </a:p>
          <a:p>
            <a:r>
              <a:rPr lang="en-US" dirty="0"/>
              <a:t>Physical process</a:t>
            </a:r>
          </a:p>
          <a:p>
            <a:r>
              <a:rPr lang="en-US" dirty="0" err="1"/>
              <a:t>Microflocs</a:t>
            </a:r>
            <a:r>
              <a:rPr lang="en-US" dirty="0"/>
              <a:t> bump together to create larger flocs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D4C711-38BB-A578-FBEB-4FFCADF35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EF0D3-21D0-400B-AE55-7BB5AAD387F2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552F02-6187-A7BF-507B-EDCCF83237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112"/>
          <a:stretch/>
        </p:blipFill>
        <p:spPr>
          <a:xfrm>
            <a:off x="3882788" y="0"/>
            <a:ext cx="83092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2080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34B481C-D5DD-03D2-7F21-86FEAFCEF3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155" y="0"/>
            <a:ext cx="9144000" cy="68593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7E641A-1CB3-7D3D-0D35-4C778D3A6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853" y="183487"/>
            <a:ext cx="10515600" cy="1325563"/>
          </a:xfrm>
        </p:spPr>
        <p:txBody>
          <a:bodyPr/>
          <a:lstStyle/>
          <a:p>
            <a:r>
              <a:rPr lang="en-US" dirty="0"/>
              <a:t>Flocculation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314DB-8091-A9E7-4196-DD111C54A7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85" y="1598744"/>
            <a:ext cx="3431291" cy="4351338"/>
          </a:xfrm>
        </p:spPr>
        <p:txBody>
          <a:bodyPr/>
          <a:lstStyle/>
          <a:p>
            <a:r>
              <a:rPr lang="en-US" dirty="0"/>
              <a:t>Mixing to increase flocs impacts, but not to break apart flocs </a:t>
            </a:r>
          </a:p>
          <a:p>
            <a:r>
              <a:rPr lang="en-US" dirty="0"/>
              <a:t>Too slow of mixing can result in settling in floc basin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624AD5-11C1-A285-9D97-AE010EA4BD9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F3F36-6D44-439C-E87A-CE3278D03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EF0D3-21D0-400B-AE55-7BB5AAD387F2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0705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6174161-951E-A1E1-96F3-D43A1A85E6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2029" y="628932"/>
            <a:ext cx="8171890" cy="2817894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7ED0F9-21B7-D888-12CF-9DAC6E5E9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EF0D3-21D0-400B-AE55-7BB5AAD387F2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B28C8D-08FF-4A29-7358-7970F9C63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0440" y="-293626"/>
            <a:ext cx="7095067" cy="1325563"/>
          </a:xfrm>
        </p:spPr>
        <p:txBody>
          <a:bodyPr/>
          <a:lstStyle/>
          <a:p>
            <a:pPr algn="ctr"/>
            <a:r>
              <a:rPr lang="en-US" dirty="0"/>
              <a:t>Flocculation Equipment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A16FEF86-200E-0968-156E-83930C1760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820" y="3138056"/>
            <a:ext cx="5571714" cy="3583420"/>
          </a:xfrm>
          <a:prstGeom prst="rect">
            <a:avLst/>
          </a:prstGeom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2FFC9107-1595-A807-89BD-60803A5C16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322" y="3398277"/>
            <a:ext cx="5517763" cy="332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8241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metal panels on a black surface&#10;&#10;AI-generated content may be incorrect.">
            <a:extLst>
              <a:ext uri="{FF2B5EF4-FFF2-40B4-BE49-F238E27FC236}">
                <a16:creationId xmlns:a16="http://schemas.microsoft.com/office/drawing/2014/main" id="{52A57135-83EE-335E-042B-59285BEA40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1"/>
          <a:stretch/>
        </p:blipFill>
        <p:spPr>
          <a:xfrm>
            <a:off x="0" y="0"/>
            <a:ext cx="851506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229643-6ADA-6649-044B-D08D40413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5065" y="-50512"/>
            <a:ext cx="3877102" cy="1325563"/>
          </a:xfrm>
        </p:spPr>
        <p:txBody>
          <a:bodyPr/>
          <a:lstStyle/>
          <a:p>
            <a:r>
              <a:rPr lang="en-US" dirty="0"/>
              <a:t>Sedimentation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24D45E-3830-9FAD-FCF0-EE5158A55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EF0D3-21D0-400B-AE55-7BB5AAD387F2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511C0F-AE8A-D50D-CE65-EA10860B2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1132" y="1733550"/>
            <a:ext cx="2860079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Large basin with long detention time</a:t>
            </a:r>
          </a:p>
          <a:p>
            <a:r>
              <a:rPr lang="en-US" dirty="0"/>
              <a:t>Sedimentation can be assisted by plate or tube settlers </a:t>
            </a:r>
          </a:p>
          <a:p>
            <a:r>
              <a:rPr lang="en-US" dirty="0"/>
              <a:t>Mechanism at bottom to remove sludge</a:t>
            </a:r>
          </a:p>
        </p:txBody>
      </p:sp>
    </p:spTree>
    <p:extLst>
      <p:ext uri="{BB962C8B-B14F-4D97-AF65-F5344CB8AC3E}">
        <p14:creationId xmlns:p14="http://schemas.microsoft.com/office/powerpoint/2010/main" val="42530680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D663B-C265-3DF4-E0D4-D1A65A96F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Circular Sedimentation Basin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CED4927-0D1E-E02D-AE56-3ECA5A6224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0296" y="2329733"/>
            <a:ext cx="9331407" cy="3149350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F413C1-97A7-28E5-246C-DB5B414D2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EF0D3-21D0-400B-AE55-7BB5AAD387F2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6172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B000E-6EE6-EE83-127C-B0D40002D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Up-Flow Clarifiers/Solids Contact Basin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2EC5C-B54C-11F1-7977-A0492BF1BA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043901" cy="4351338"/>
          </a:xfrm>
        </p:spPr>
        <p:txBody>
          <a:bodyPr/>
          <a:lstStyle/>
          <a:p>
            <a:r>
              <a:rPr lang="en-US"/>
              <a:t>Combine coagulation, flocculation, and sedimentation into one unit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396B84-2B8B-9227-C766-1CB6609166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271" y="3515342"/>
            <a:ext cx="3930561" cy="3179933"/>
          </a:xfrm>
          <a:prstGeom prst="rect">
            <a:avLst/>
          </a:prstGeom>
        </p:spPr>
      </p:pic>
      <p:pic>
        <p:nvPicPr>
          <p:cNvPr id="4" name="Picture 2" descr="Image result for solid contact basin water treatment">
            <a:extLst>
              <a:ext uri="{FF2B5EF4-FFF2-40B4-BE49-F238E27FC236}">
                <a16:creationId xmlns:a16="http://schemas.microsoft.com/office/drawing/2014/main" id="{3566972F-81C7-19BC-1CA2-7868E9F01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108" y="1617797"/>
            <a:ext cx="5391692" cy="4482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5D6B98-088F-3365-6C08-651FCAE1F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EF0D3-21D0-400B-AE55-7BB5AAD387F2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8350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184A3-8311-4712-87A6-A8325E09475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-1" y="-50800"/>
            <a:ext cx="12038891" cy="2071688"/>
          </a:xfrm>
        </p:spPr>
        <p:txBody>
          <a:bodyPr>
            <a:noAutofit/>
          </a:bodyPr>
          <a:lstStyle/>
          <a:p>
            <a:r>
              <a:rPr lang="en-US" sz="3200" dirty="0"/>
              <a:t>2) Find the detention time in hours for a sedimentation basin that is 295 ft long, 80.0 ft wide, and with a water depth of 11.0 ft. Flow is 1.50 MGD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1471F3-A974-4883-AE01-CA95A360AF8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EF0D3-21D0-400B-AE55-7BB5AAD387F2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B5484E-9DEA-4095-8A98-85A7FC3F0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629" y="1734344"/>
            <a:ext cx="8586826" cy="600834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CFAE5F3-A27A-44B0-9DEE-C47A09F8F3A1}"/>
                  </a:ext>
                </a:extLst>
              </p:cNvPr>
              <p:cNvSpPr txBox="1"/>
              <p:nvPr/>
            </p:nvSpPr>
            <p:spPr>
              <a:xfrm>
                <a:off x="153108" y="2422237"/>
                <a:ext cx="109728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Vol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of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Sed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Basin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95 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𝑓𝑡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80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𝑓𝑡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11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𝑓𝑡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=259,600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𝑓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CFAE5F3-A27A-44B0-9DEE-C47A09F8F3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108" y="2422237"/>
                <a:ext cx="10972800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A486904-74F2-4539-9BCB-02D410FB2976}"/>
                  </a:ext>
                </a:extLst>
              </p:cNvPr>
              <p:cNvSpPr txBox="1"/>
              <p:nvPr/>
            </p:nvSpPr>
            <p:spPr>
              <a:xfrm>
                <a:off x="153108" y="3014803"/>
                <a:ext cx="11885783" cy="9859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Vol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of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Sed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Basin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𝑔𝑎𝑙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=259,600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𝑓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7.48 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𝑔𝑎𝑙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𝟏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𝟗𝟒𝟐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𝟎𝟎𝟎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𝒈𝒂𝒍𝒔</m:t>
                      </m:r>
                    </m:oMath>
                  </m:oMathPara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A486904-74F2-4539-9BCB-02D410FB29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108" y="3014803"/>
                <a:ext cx="11885783" cy="98591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DEC5D57-F04C-44C4-B4B2-E034DB033E6C}"/>
              </a:ext>
            </a:extLst>
          </p:cNvPr>
          <p:cNvCxnSpPr/>
          <p:nvPr/>
        </p:nvCxnSpPr>
        <p:spPr>
          <a:xfrm flipV="1">
            <a:off x="4993299" y="3268560"/>
            <a:ext cx="683879" cy="491778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9D001E3-45D4-44AC-84DB-9D289308268B}"/>
              </a:ext>
            </a:extLst>
          </p:cNvPr>
          <p:cNvCxnSpPr/>
          <p:nvPr/>
        </p:nvCxnSpPr>
        <p:spPr>
          <a:xfrm flipV="1">
            <a:off x="6345291" y="3508936"/>
            <a:ext cx="683879" cy="491778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05A44C7-BB25-EBFF-ABB5-DE171129FC14}"/>
                  </a:ext>
                </a:extLst>
              </p:cNvPr>
              <p:cNvSpPr txBox="1"/>
              <p:nvPr/>
            </p:nvSpPr>
            <p:spPr>
              <a:xfrm>
                <a:off x="153108" y="3945226"/>
                <a:ext cx="11956322" cy="9773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Vol</m:t>
                      </m:r>
                      <m:r>
                        <a:rPr lang="en-US" sz="28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of</m:t>
                      </m:r>
                      <m:r>
                        <a:rPr lang="en-US" sz="28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Sed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Basin</m:t>
                      </m:r>
                      <m:r>
                        <a:rPr lang="en-US" sz="28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𝑀𝐺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=1,942,000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𝑔𝑎𝑙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𝑀𝐺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1,000,000 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𝑔𝑎𝑙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𝟏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.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𝟗𝟒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𝑴𝑮</m:t>
                      </m:r>
                    </m:oMath>
                  </m:oMathPara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05A44C7-BB25-EBFF-ABB5-DE171129FC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108" y="3945226"/>
                <a:ext cx="11956322" cy="97731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5A3817E-69F9-497F-F24E-4F653968E9BC}"/>
                  </a:ext>
                </a:extLst>
              </p:cNvPr>
              <p:cNvSpPr txBox="1"/>
              <p:nvPr/>
            </p:nvSpPr>
            <p:spPr>
              <a:xfrm>
                <a:off x="153108" y="5003406"/>
                <a:ext cx="11048140" cy="974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Detention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Time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1.94 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𝑀𝐺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1.5 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𝑀𝐺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/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𝐷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=1.29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𝑑𝑎𝑦𝑠</m:t>
                      </m:r>
                    </m:oMath>
                  </m:oMathPara>
                </a14:m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5A3817E-69F9-497F-F24E-4F653968E9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108" y="5003406"/>
                <a:ext cx="11048140" cy="97436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5059291-65E3-8933-8285-1F6ED64EF673}"/>
                  </a:ext>
                </a:extLst>
              </p:cNvPr>
              <p:cNvSpPr txBox="1"/>
              <p:nvPr/>
            </p:nvSpPr>
            <p:spPr>
              <a:xfrm>
                <a:off x="153108" y="5877611"/>
                <a:ext cx="11537673" cy="9753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T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reatment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Plant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Detention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Time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=1.29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𝑑𝑎𝑦𝑠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24 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h𝑜𝑢𝑟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𝑑𝑎𝑦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𝟑𝟏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.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𝟎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𝒉𝒓𝒔</m:t>
                      </m:r>
                    </m:oMath>
                  </m:oMathPara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5059291-65E3-8933-8285-1F6ED64EF6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108" y="5877611"/>
                <a:ext cx="11537673" cy="97539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9631CCE-2415-0CF2-C8C6-B2D3C8714624}"/>
              </a:ext>
            </a:extLst>
          </p:cNvPr>
          <p:cNvCxnSpPr/>
          <p:nvPr/>
        </p:nvCxnSpPr>
        <p:spPr>
          <a:xfrm flipV="1">
            <a:off x="6400228" y="6157431"/>
            <a:ext cx="683879" cy="491778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448DA71-B098-290A-D144-70379E7A5507}"/>
              </a:ext>
            </a:extLst>
          </p:cNvPr>
          <p:cNvCxnSpPr/>
          <p:nvPr/>
        </p:nvCxnSpPr>
        <p:spPr>
          <a:xfrm flipV="1">
            <a:off x="7883611" y="6382062"/>
            <a:ext cx="683879" cy="491778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FF5A215-C060-7297-8D14-B7367B50B831}"/>
              </a:ext>
            </a:extLst>
          </p:cNvPr>
          <p:cNvCxnSpPr/>
          <p:nvPr/>
        </p:nvCxnSpPr>
        <p:spPr>
          <a:xfrm flipV="1">
            <a:off x="5345365" y="4195295"/>
            <a:ext cx="683879" cy="491778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CFDF89C-B4BB-EE4C-815B-C9B44DEC1FF8}"/>
              </a:ext>
            </a:extLst>
          </p:cNvPr>
          <p:cNvCxnSpPr/>
          <p:nvPr/>
        </p:nvCxnSpPr>
        <p:spPr>
          <a:xfrm flipV="1">
            <a:off x="7816168" y="4455364"/>
            <a:ext cx="683879" cy="491778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607AED-1AC8-74F1-50ED-84F829EFE72E}"/>
              </a:ext>
            </a:extLst>
          </p:cNvPr>
          <p:cNvCxnSpPr/>
          <p:nvPr/>
        </p:nvCxnSpPr>
        <p:spPr>
          <a:xfrm flipV="1">
            <a:off x="3797692" y="4953553"/>
            <a:ext cx="683879" cy="491778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647EE2-EFD3-5CC1-EC86-3ACC829D22AF}"/>
              </a:ext>
            </a:extLst>
          </p:cNvPr>
          <p:cNvCxnSpPr/>
          <p:nvPr/>
        </p:nvCxnSpPr>
        <p:spPr>
          <a:xfrm flipV="1">
            <a:off x="3589592" y="5458787"/>
            <a:ext cx="683879" cy="491778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5ACCB7DB-01DF-4885-5B50-B1FD4543116C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80803" y="1001528"/>
            <a:ext cx="5779460" cy="579470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4480541-8FFB-5936-C008-8E9D46899F7E}"/>
              </a:ext>
            </a:extLst>
          </p:cNvPr>
          <p:cNvSpPr/>
          <p:nvPr/>
        </p:nvSpPr>
        <p:spPr>
          <a:xfrm>
            <a:off x="9170442" y="1004601"/>
            <a:ext cx="2868448" cy="2269942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bg1"/>
                </a:solidFill>
              </a:rPr>
              <a:t>A) 1.29 hours</a:t>
            </a:r>
          </a:p>
          <a:p>
            <a:r>
              <a:rPr lang="en-US" sz="3200" dirty="0">
                <a:solidFill>
                  <a:schemeClr val="bg1"/>
                </a:solidFill>
              </a:rPr>
              <a:t>B) 4.15 hours </a:t>
            </a:r>
          </a:p>
          <a:p>
            <a:r>
              <a:rPr lang="en-US" sz="3200" dirty="0">
                <a:solidFill>
                  <a:schemeClr val="bg1"/>
                </a:solidFill>
              </a:rPr>
              <a:t>C) 31.0 hours</a:t>
            </a:r>
          </a:p>
          <a:p>
            <a:r>
              <a:rPr lang="en-US" sz="3200" dirty="0">
                <a:solidFill>
                  <a:schemeClr val="bg1"/>
                </a:solidFill>
              </a:rPr>
              <a:t>D) 69.8 hours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6D20D0C-310F-4E25-6B49-3F46E2C1BF8E}"/>
              </a:ext>
            </a:extLst>
          </p:cNvPr>
          <p:cNvSpPr/>
          <p:nvPr/>
        </p:nvSpPr>
        <p:spPr>
          <a:xfrm>
            <a:off x="9197454" y="2011545"/>
            <a:ext cx="2493327" cy="75936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076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5" grpId="0"/>
      <p:bldP spid="6" grpId="0"/>
      <p:bldP spid="7" grpId="0"/>
      <p:bldP spid="1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53F49-DC84-4FAA-4357-4D77EFFA5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0B79E89-5993-9771-338E-D2A2D0C64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1"/>
            <a:ext cx="11257280" cy="843280"/>
          </a:xfrm>
        </p:spPr>
        <p:txBody>
          <a:bodyPr/>
          <a:lstStyle/>
          <a:p>
            <a:r>
              <a:rPr lang="en-US" dirty="0"/>
              <a:t>Next time: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E43631-54EF-3DFC-44C3-74828097A854}"/>
              </a:ext>
            </a:extLst>
          </p:cNvPr>
          <p:cNvSpPr txBox="1"/>
          <p:nvPr/>
        </p:nvSpPr>
        <p:spPr>
          <a:xfrm>
            <a:off x="0" y="6409174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Links to recordings and material are available on our website at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3"/>
              </a:rPr>
              <a:t>https://swefc.unm.edu/home/op-cert-trainings/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669BE78-4A94-EB10-8FA8-C2F22FB5FA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7301962"/>
              </p:ext>
            </p:extLst>
          </p:nvPr>
        </p:nvGraphicFramePr>
        <p:xfrm>
          <a:off x="984387" y="974960"/>
          <a:ext cx="10223225" cy="53025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8162">
                  <a:extLst>
                    <a:ext uri="{9D8B030D-6E8A-4147-A177-3AD203B41FA5}">
                      <a16:colId xmlns:a16="http://schemas.microsoft.com/office/drawing/2014/main" val="267428786"/>
                    </a:ext>
                  </a:extLst>
                </a:gridCol>
                <a:gridCol w="8545063">
                  <a:extLst>
                    <a:ext uri="{9D8B030D-6E8A-4147-A177-3AD203B41FA5}">
                      <a16:colId xmlns:a16="http://schemas.microsoft.com/office/drawing/2014/main" val="1526478808"/>
                    </a:ext>
                  </a:extLst>
                </a:gridCol>
              </a:tblGrid>
              <a:tr h="3786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Date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Topic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30452248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6/26/25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Program Overview, Test Format, Study &amp; Test Tips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33357491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7/10/25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Drinking Water System Overview - (Source, Treatment, &amp; Distribution)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2762338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7/24/25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Basic Operator Math (+,  -, /, x, Exponents and basic algebra)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88889985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8/7/25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Applied Operator Math (e.g. Areas, Volume,  Flow Rates, Detention Time, Pressure/Hydraulic Head)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39428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8/21/25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Drinking Water Regulations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5775095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9/4/25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Source Water Characteristics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78978195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9/18/25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Surface Water Intake Components, Well Components, and O&amp;M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21529446"/>
                  </a:ext>
                </a:extLst>
              </a:tr>
              <a:tr h="3787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10/2/25</a:t>
                      </a:r>
                    </a:p>
                  </a:txBody>
                  <a:tcPr marL="9525" marR="9525" marT="9525" marB="0" anchor="b"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Disinfection 1: Chloramines, UV, Chlorine Dioxide, Chlorine</a:t>
                      </a:r>
                    </a:p>
                  </a:txBody>
                  <a:tcPr marL="9525" marR="9525" marT="9525" marB="0" anchor="b"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922846"/>
                  </a:ext>
                </a:extLst>
              </a:tr>
              <a:tr h="4222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10/16/25</a:t>
                      </a:r>
                    </a:p>
                  </a:txBody>
                  <a:tcPr marL="9525" marR="9525" marT="9525" marB="0" anchor="b"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Disinfection 2: Chlorine Disinfection Application for Sodium Hypochlorite and Gas Chlorine (including storage and safety)</a:t>
                      </a:r>
                    </a:p>
                  </a:txBody>
                  <a:tcPr marL="9525" marR="9525" marT="9525" marB="0" anchor="b"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1426656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10/30/25</a:t>
                      </a:r>
                    </a:p>
                  </a:txBody>
                  <a:tcPr marL="9525" marR="9525" marT="9525" marB="0" anchor="b"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Disinfection 3: Distribution System Application, Residual Measurement, Evaluation &amp; Adjustment, </a:t>
                      </a:r>
                    </a:p>
                  </a:txBody>
                  <a:tcPr marL="9525" marR="9525" marT="9525" marB="0" anchor="b"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6775158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11/13/25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Disinfection 4: Chlorine Disinfection Math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18810750"/>
                  </a:ext>
                </a:extLst>
              </a:tr>
              <a:tr h="4222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12/4/25</a:t>
                      </a:r>
                    </a:p>
                  </a:txBody>
                  <a:tcPr marL="9525" marR="9525" marT="9525" marB="0" anchor="b">
                    <a:solidFill>
                      <a:srgbClr val="D9F2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Surface Water Treatment 1: Coagulation, Flocculation, Sedimentation (including chemistry, process controls, operations)</a:t>
                      </a:r>
                    </a:p>
                  </a:txBody>
                  <a:tcPr marL="9525" marR="9525" marT="9525" marB="0" anchor="b">
                    <a:solidFill>
                      <a:srgbClr val="D9F2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419566"/>
                  </a:ext>
                </a:extLst>
              </a:tr>
              <a:tr h="3672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12/18/25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Surface Water Treatment 2: Filtration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902515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87438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465619C-05E3-4BF1-BFF3-F13201A48B0B}"/>
              </a:ext>
            </a:extLst>
          </p:cNvPr>
          <p:cNvSpPr txBox="1"/>
          <p:nvPr/>
        </p:nvSpPr>
        <p:spPr>
          <a:xfrm>
            <a:off x="2021681" y="535709"/>
            <a:ext cx="81486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CONTACT INFORMATION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39117A-590D-48F8-9D6C-805756330A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248" y="1485900"/>
            <a:ext cx="6707505" cy="26536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51E57B6-E790-4D7E-B331-2D336A29E792}"/>
              </a:ext>
            </a:extLst>
          </p:cNvPr>
          <p:cNvSpPr txBox="1"/>
          <p:nvPr/>
        </p:nvSpPr>
        <p:spPr>
          <a:xfrm>
            <a:off x="6411240" y="4446740"/>
            <a:ext cx="563968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Department of Civil Engineering  MSC01 1070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1 University of New Mexico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Albuquerque, NM 87131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505-277-0644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swefc@unm.edu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http://swefc.unm.edu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F2AC91-6A32-4AD1-97F1-93D003C4502A}"/>
              </a:ext>
            </a:extLst>
          </p:cNvPr>
          <p:cNvSpPr txBox="1"/>
          <p:nvPr/>
        </p:nvSpPr>
        <p:spPr>
          <a:xfrm>
            <a:off x="562515" y="4320315"/>
            <a:ext cx="53995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SW EFC email: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hlinkClick r:id="rId4"/>
              </a:rPr>
              <a:t>swefc@unm.edu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2571484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4_Office Theme">
  <a:themeElements>
    <a:clrScheme name="Custom 3">
      <a:dk1>
        <a:srgbClr val="024191"/>
      </a:dk1>
      <a:lt1>
        <a:srgbClr val="FFFFFF"/>
      </a:lt1>
      <a:dk2>
        <a:srgbClr val="1A7DC0"/>
      </a:dk2>
      <a:lt2>
        <a:srgbClr val="B7B7B7"/>
      </a:lt2>
      <a:accent1>
        <a:srgbClr val="16692C"/>
      </a:accent1>
      <a:accent2>
        <a:srgbClr val="1A7DC0"/>
      </a:accent2>
      <a:accent3>
        <a:srgbClr val="024191"/>
      </a:accent3>
      <a:accent4>
        <a:srgbClr val="227C3A"/>
      </a:accent4>
      <a:accent5>
        <a:srgbClr val="666666"/>
      </a:accent5>
      <a:accent6>
        <a:srgbClr val="60BF5C"/>
      </a:accent6>
      <a:hlink>
        <a:srgbClr val="6ED1EA"/>
      </a:hlink>
      <a:folHlink>
        <a:srgbClr val="60BF5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2D01BAA1-D028-C148-8494-391879C48DCD}" vid="{C34D3342-74D6-2746-A394-F14F65AE9A6B}"/>
    </a:ext>
  </a:extLst>
</a:theme>
</file>

<file path=ppt/theme/theme3.xml><?xml version="1.0" encoding="utf-8"?>
<a:theme xmlns:a="http://schemas.openxmlformats.org/drawingml/2006/main" name="5_Office Theme">
  <a:themeElements>
    <a:clrScheme name="SWEFC BIL">
      <a:dk1>
        <a:sysClr val="windowText" lastClr="000000"/>
      </a:dk1>
      <a:lt1>
        <a:sysClr val="window" lastClr="FFFFFF"/>
      </a:lt1>
      <a:dk2>
        <a:srgbClr val="595959"/>
      </a:dk2>
      <a:lt2>
        <a:srgbClr val="DBEFF9"/>
      </a:lt2>
      <a:accent1>
        <a:srgbClr val="0070C0"/>
      </a:accent1>
      <a:accent2>
        <a:srgbClr val="009DD9"/>
      </a:accent2>
      <a:accent3>
        <a:srgbClr val="90C6F6"/>
      </a:accent3>
      <a:accent4>
        <a:srgbClr val="45C8BB"/>
      </a:accent4>
      <a:accent5>
        <a:srgbClr val="17406D"/>
      </a:accent5>
      <a:accent6>
        <a:srgbClr val="17406D"/>
      </a:accent6>
      <a:hlink>
        <a:srgbClr val="45C7BB"/>
      </a:hlink>
      <a:folHlink>
        <a:srgbClr val="85DFD0"/>
      </a:folHlink>
    </a:clrScheme>
    <a:fontScheme name="Custom 2">
      <a:majorFont>
        <a:latin typeface="Arial"/>
        <a:ea typeface=""/>
        <a:cs typeface=""/>
      </a:majorFont>
      <a:minorFont>
        <a:latin typeface="Raleway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 PPT Template" id="{46EC01E9-B58B-4C05-8501-34ADA106A757}" vid="{C9268ACE-1DAD-4860-BB5F-D9C6AD0BD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cfcacb4-ef8c-4171-b2bd-68e64a4a5b38">
      <Terms xmlns="http://schemas.microsoft.com/office/infopath/2007/PartnerControls"/>
    </lcf76f155ced4ddcb4097134ff3c332f>
    <TaxCatchAll xmlns="adfd91b3-bd4d-4885-9b34-1e53a11780c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1530E3F6B7AA41B74DDEE79226B885" ma:contentTypeVersion="19" ma:contentTypeDescription="Create a new document." ma:contentTypeScope="" ma:versionID="7bc8815f27659fbc4999ccdb3f9d1ffd">
  <xsd:schema xmlns:xsd="http://www.w3.org/2001/XMLSchema" xmlns:xs="http://www.w3.org/2001/XMLSchema" xmlns:p="http://schemas.microsoft.com/office/2006/metadata/properties" xmlns:ns2="bcfcacb4-ef8c-4171-b2bd-68e64a4a5b38" xmlns:ns3="adfd91b3-bd4d-4885-9b34-1e53a11780c3" targetNamespace="http://schemas.microsoft.com/office/2006/metadata/properties" ma:root="true" ma:fieldsID="fb4b302c68467c13aa5817e9306e6b03" ns2:_="" ns3:_="">
    <xsd:import namespace="bcfcacb4-ef8c-4171-b2bd-68e64a4a5b38"/>
    <xsd:import namespace="adfd91b3-bd4d-4885-9b34-1e53a11780c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fcacb4-ef8c-4171-b2bd-68e64a4a5b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911b813-a230-4b01-befd-2f84efefd6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fd91b3-bd4d-4885-9b34-1e53a11780c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6d5565d-c95a-477d-8f04-9b80b2ec6ed2}" ma:internalName="TaxCatchAll" ma:showField="CatchAllData" ma:web="adfd91b3-bd4d-4885-9b34-1e53a11780c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9022DDE-FED7-46EA-A2B1-A81E50D3F548}">
  <ds:schemaRefs>
    <ds:schemaRef ds:uri="http://schemas.microsoft.com/office/2006/metadata/properties"/>
    <ds:schemaRef ds:uri="http://schemas.microsoft.com/office/infopath/2007/PartnerControls"/>
    <ds:schemaRef ds:uri="bcfcacb4-ef8c-4171-b2bd-68e64a4a5b38"/>
    <ds:schemaRef ds:uri="adfd91b3-bd4d-4885-9b34-1e53a11780c3"/>
  </ds:schemaRefs>
</ds:datastoreItem>
</file>

<file path=customXml/itemProps2.xml><?xml version="1.0" encoding="utf-8"?>
<ds:datastoreItem xmlns:ds="http://schemas.openxmlformats.org/officeDocument/2006/customXml" ds:itemID="{1E765A28-9866-4038-8EFA-41368E2769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fcacb4-ef8c-4171-b2bd-68e64a4a5b38"/>
    <ds:schemaRef ds:uri="adfd91b3-bd4d-4885-9b34-1e53a11780c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F1536AC-F8E8-4738-9B75-B64EA5D0099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25aa9830-e0f9-482b-897e-1a3b3c855e5c}" enabled="0" method="" siteId="{25aa9830-e0f9-482b-897e-1a3b3c855e5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3375</TotalTime>
  <Words>1882</Words>
  <Application>Microsoft Office PowerPoint</Application>
  <PresentationFormat>Widescreen</PresentationFormat>
  <Paragraphs>354</Paragraphs>
  <Slides>43</Slides>
  <Notes>19</Notes>
  <HiddenSlides>4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43</vt:i4>
      </vt:variant>
    </vt:vector>
  </HeadingPairs>
  <TitlesOfParts>
    <vt:vector size="55" baseType="lpstr">
      <vt:lpstr>Aptos</vt:lpstr>
      <vt:lpstr>Aptos Display</vt:lpstr>
      <vt:lpstr>Arial</vt:lpstr>
      <vt:lpstr>Calibri</vt:lpstr>
      <vt:lpstr>Cambria Math</vt:lpstr>
      <vt:lpstr>Helvetica</vt:lpstr>
      <vt:lpstr>Helvetica Neue</vt:lpstr>
      <vt:lpstr>Montserrat</vt:lpstr>
      <vt:lpstr>Raleway</vt:lpstr>
      <vt:lpstr>1_Office Theme</vt:lpstr>
      <vt:lpstr>4_Office Theme</vt:lpstr>
      <vt:lpstr>5_Office Theme</vt:lpstr>
      <vt:lpstr>PowerPoint Presentation</vt:lpstr>
      <vt:lpstr>Tucker Colvin  Research Scientist  tcovin@unm.edu</vt:lpstr>
      <vt:lpstr>PowerPoint Presentation</vt:lpstr>
      <vt:lpstr>PowerPoint Presentation</vt:lpstr>
      <vt:lpstr>Schedule for 2025:</vt:lpstr>
      <vt:lpstr>Schedule for 2026:</vt:lpstr>
      <vt:lpstr>https://swefc.unm.edu/home/op-cert-trainings/</vt:lpstr>
      <vt:lpstr>Sign in for every session to ensure you get credit for attending</vt:lpstr>
      <vt:lpstr>Today’s Agenda</vt:lpstr>
      <vt:lpstr>Surface Water Treatment 1: Coagulation, Flocculation, Sedimentation </vt:lpstr>
      <vt:lpstr>Log removal</vt:lpstr>
      <vt:lpstr>Surface water treatment steps</vt:lpstr>
      <vt:lpstr>Pretreatment - chemical and physical process</vt:lpstr>
      <vt:lpstr>Colloids</vt:lpstr>
      <vt:lpstr>Surface water treatment steps</vt:lpstr>
      <vt:lpstr>Surface water treatment steps</vt:lpstr>
      <vt:lpstr>Influent / grit removal</vt:lpstr>
      <vt:lpstr>Grit Removal Devices: Vortex Separator</vt:lpstr>
      <vt:lpstr>Water Pre-treatment Chemicals</vt:lpstr>
      <vt:lpstr>PowerPoint Presentation</vt:lpstr>
      <vt:lpstr>Water Pre-treatment Chemicals</vt:lpstr>
      <vt:lpstr>Water Pre-treatment Chemicals</vt:lpstr>
      <vt:lpstr>Coagulation</vt:lpstr>
      <vt:lpstr>Coagulation and Polymers/Polyelectrolytes</vt:lpstr>
      <vt:lpstr>Factors that Affect Coagulation</vt:lpstr>
      <vt:lpstr>Determining Chemical Dosage (jar test)</vt:lpstr>
      <vt:lpstr>Feed Rate</vt:lpstr>
      <vt:lpstr>Feed Rate Equation Parts</vt:lpstr>
      <vt:lpstr>1) After doing a jar test, a 500K gpd water plant determined they want a dosage of 1.3 mg/L of their alum liquid solution with a 48% concentration. What is their lbs per day of alum solution usage?</vt:lpstr>
      <vt:lpstr>Solubility of Salts and Water Treatment</vt:lpstr>
      <vt:lpstr>Pretreatment Equipment - Chemical Feeders</vt:lpstr>
      <vt:lpstr>Pretreatment Equipment - Chemical Feeders</vt:lpstr>
      <vt:lpstr>Rapid Mix</vt:lpstr>
      <vt:lpstr>Coagulation (flash/rapid mix)</vt:lpstr>
      <vt:lpstr>Flocculation</vt:lpstr>
      <vt:lpstr>Flocculation</vt:lpstr>
      <vt:lpstr>Flocculation Equipment</vt:lpstr>
      <vt:lpstr>Sedimentation</vt:lpstr>
      <vt:lpstr>Circular Sedimentation Basin</vt:lpstr>
      <vt:lpstr>Up-Flow Clarifiers/Solids Contact Basin</vt:lpstr>
      <vt:lpstr>2) Find the detention time in hours for a sedimentation basin that is 295 ft long, 80.0 ft wide, and with a water depth of 11.0 ft. Flow is 1.50 MGD </vt:lpstr>
      <vt:lpstr>Next time: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Matt Ziegler</dc:creator>
  <cp:lastModifiedBy>Sami Stroud</cp:lastModifiedBy>
  <cp:revision>17</cp:revision>
  <dcterms:created xsi:type="dcterms:W3CDTF">2025-09-17T16:10:37Z</dcterms:created>
  <dcterms:modified xsi:type="dcterms:W3CDTF">2025-12-19T18:20:54Z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0x010100381530E3F6B7AA41B74DDEE79226B885</vt:lpwstr>
  </property>
  <property fmtid="{D5CDD505-2E9C-101B-9397-08002B2CF9AE}" pid="3" name="MediaServiceImageTags">
    <vt:lpwstr/>
  </property>
</Properties>
</file>