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708" r:id="rId5"/>
    <p:sldMasterId id="2147483720" r:id="rId6"/>
    <p:sldMasterId id="2147483765" r:id="rId7"/>
  </p:sldMasterIdLst>
  <p:notesMasterIdLst>
    <p:notesMasterId r:id="rId81"/>
  </p:notesMasterIdLst>
  <p:handoutMasterIdLst>
    <p:handoutMasterId r:id="rId82"/>
  </p:handoutMasterIdLst>
  <p:sldIdLst>
    <p:sldId id="3768" r:id="rId8"/>
    <p:sldId id="4290" r:id="rId9"/>
    <p:sldId id="3808" r:id="rId10"/>
    <p:sldId id="4379" r:id="rId11"/>
    <p:sldId id="4367" r:id="rId12"/>
    <p:sldId id="933" r:id="rId13"/>
    <p:sldId id="935" r:id="rId14"/>
    <p:sldId id="1045" r:id="rId15"/>
    <p:sldId id="4381" r:id="rId16"/>
    <p:sldId id="4382" r:id="rId17"/>
    <p:sldId id="4380" r:id="rId18"/>
    <p:sldId id="4383" r:id="rId19"/>
    <p:sldId id="1048" r:id="rId20"/>
    <p:sldId id="408" r:id="rId21"/>
    <p:sldId id="409" r:id="rId22"/>
    <p:sldId id="1009" r:id="rId23"/>
    <p:sldId id="1043" r:id="rId24"/>
    <p:sldId id="1113" r:id="rId25"/>
    <p:sldId id="938" r:id="rId26"/>
    <p:sldId id="4387" r:id="rId27"/>
    <p:sldId id="4403" r:id="rId28"/>
    <p:sldId id="346" r:id="rId29"/>
    <p:sldId id="4386" r:id="rId30"/>
    <p:sldId id="4435" r:id="rId31"/>
    <p:sldId id="4456" r:id="rId32"/>
    <p:sldId id="939" r:id="rId33"/>
    <p:sldId id="4410" r:id="rId34"/>
    <p:sldId id="4390" r:id="rId35"/>
    <p:sldId id="1080" r:id="rId36"/>
    <p:sldId id="4454" r:id="rId37"/>
    <p:sldId id="4407" r:id="rId38"/>
    <p:sldId id="4455" r:id="rId39"/>
    <p:sldId id="4441" r:id="rId40"/>
    <p:sldId id="4411" r:id="rId41"/>
    <p:sldId id="4408" r:id="rId42"/>
    <p:sldId id="4391" r:id="rId43"/>
    <p:sldId id="4397" r:id="rId44"/>
    <p:sldId id="1028" r:id="rId45"/>
    <p:sldId id="4393" r:id="rId46"/>
    <p:sldId id="4438" r:id="rId47"/>
    <p:sldId id="4422" r:id="rId48"/>
    <p:sldId id="4423" r:id="rId49"/>
    <p:sldId id="4394" r:id="rId50"/>
    <p:sldId id="4424" r:id="rId51"/>
    <p:sldId id="4400" r:id="rId52"/>
    <p:sldId id="1114" r:id="rId53"/>
    <p:sldId id="4442" r:id="rId54"/>
    <p:sldId id="4425" r:id="rId55"/>
    <p:sldId id="925" r:id="rId56"/>
    <p:sldId id="1058" r:id="rId57"/>
    <p:sldId id="1014" r:id="rId58"/>
    <p:sldId id="1053" r:id="rId59"/>
    <p:sldId id="1056" r:id="rId60"/>
    <p:sldId id="4458" r:id="rId61"/>
    <p:sldId id="4460" r:id="rId62"/>
    <p:sldId id="4461" r:id="rId63"/>
    <p:sldId id="1057" r:id="rId64"/>
    <p:sldId id="4420" r:id="rId65"/>
    <p:sldId id="4432" r:id="rId66"/>
    <p:sldId id="4421" r:id="rId67"/>
    <p:sldId id="1074" r:id="rId68"/>
    <p:sldId id="4462" r:id="rId69"/>
    <p:sldId id="4443" r:id="rId70"/>
    <p:sldId id="4444" r:id="rId71"/>
    <p:sldId id="4445" r:id="rId72"/>
    <p:sldId id="1065" r:id="rId73"/>
    <p:sldId id="4447" r:id="rId74"/>
    <p:sldId id="4449" r:id="rId75"/>
    <p:sldId id="4448" r:id="rId76"/>
    <p:sldId id="4451" r:id="rId77"/>
    <p:sldId id="4452" r:id="rId78"/>
    <p:sldId id="4453" r:id="rId79"/>
    <p:sldId id="3913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6600"/>
    <a:srgbClr val="FF66FF"/>
    <a:srgbClr val="E9DF17"/>
    <a:srgbClr val="F4EED7"/>
    <a:srgbClr val="75C4E5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45F28B-FAFA-4ECA-B74F-B266812D0BC4}" v="3" dt="2025-11-12T21:38:57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81598" autoAdjust="0"/>
  </p:normalViewPr>
  <p:slideViewPr>
    <p:cSldViewPr snapToGrid="0">
      <p:cViewPr varScale="1">
        <p:scale>
          <a:sx n="99" d="100"/>
          <a:sy n="99" d="100"/>
        </p:scale>
        <p:origin x="902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viewProps" Target="view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microsoft.com/office/2016/11/relationships/changesInfo" Target="changesInfos/changesInfo1.xml"/><Relationship Id="rId61" Type="http://schemas.openxmlformats.org/officeDocument/2006/relationships/slide" Target="slides/slide54.xml"/><Relationship Id="rId8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Olson" userId="901810d3-a70c-4802-8694-c4a2868e5984" providerId="ADAL" clId="{B9B984FA-C578-473F-9C9E-9D52C0449E4A}"/>
    <pc:docChg chg="undo custSel modSld">
      <pc:chgData name="Michelle Olson" userId="901810d3-a70c-4802-8694-c4a2868e5984" providerId="ADAL" clId="{B9B984FA-C578-473F-9C9E-9D52C0449E4A}" dt="2025-11-12T21:39:30.815" v="69" actId="1076"/>
      <pc:docMkLst>
        <pc:docMk/>
      </pc:docMkLst>
      <pc:sldChg chg="modNotesTx">
        <pc:chgData name="Michelle Olson" userId="901810d3-a70c-4802-8694-c4a2868e5984" providerId="ADAL" clId="{B9B984FA-C578-473F-9C9E-9D52C0449E4A}" dt="2025-11-12T19:21:01.429" v="27" actId="6549"/>
        <pc:sldMkLst>
          <pc:docMk/>
          <pc:sldMk cId="3150615237" sldId="346"/>
        </pc:sldMkLst>
      </pc:sldChg>
      <pc:sldChg chg="modNotesTx">
        <pc:chgData name="Michelle Olson" userId="901810d3-a70c-4802-8694-c4a2868e5984" providerId="ADAL" clId="{B9B984FA-C578-473F-9C9E-9D52C0449E4A}" dt="2025-11-12T19:20:37.436" v="20" actId="6549"/>
        <pc:sldMkLst>
          <pc:docMk/>
          <pc:sldMk cId="1505189576" sldId="408"/>
        </pc:sldMkLst>
      </pc:sldChg>
      <pc:sldChg chg="modNotesTx">
        <pc:chgData name="Michelle Olson" userId="901810d3-a70c-4802-8694-c4a2868e5984" providerId="ADAL" clId="{B9B984FA-C578-473F-9C9E-9D52C0449E4A}" dt="2025-11-12T19:20:39.996" v="21" actId="6549"/>
        <pc:sldMkLst>
          <pc:docMk/>
          <pc:sldMk cId="2630155745" sldId="409"/>
        </pc:sldMkLst>
      </pc:sldChg>
      <pc:sldChg chg="modNotesTx">
        <pc:chgData name="Michelle Olson" userId="901810d3-a70c-4802-8694-c4a2868e5984" providerId="ADAL" clId="{B9B984FA-C578-473F-9C9E-9D52C0449E4A}" dt="2025-11-12T19:22:17.002" v="49" actId="6549"/>
        <pc:sldMkLst>
          <pc:docMk/>
          <pc:sldMk cId="3946356909" sldId="925"/>
        </pc:sldMkLst>
      </pc:sldChg>
      <pc:sldChg chg="modNotesTx">
        <pc:chgData name="Michelle Olson" userId="901810d3-a70c-4802-8694-c4a2868e5984" providerId="ADAL" clId="{B9B984FA-C578-473F-9C9E-9D52C0449E4A}" dt="2025-11-12T19:20:08.324" v="10" actId="6549"/>
        <pc:sldMkLst>
          <pc:docMk/>
          <pc:sldMk cId="1244011450" sldId="933"/>
        </pc:sldMkLst>
      </pc:sldChg>
      <pc:sldChg chg="modNotesTx">
        <pc:chgData name="Michelle Olson" userId="901810d3-a70c-4802-8694-c4a2868e5984" providerId="ADAL" clId="{B9B984FA-C578-473F-9C9E-9D52C0449E4A}" dt="2025-11-12T19:20:12.530" v="11" actId="6549"/>
        <pc:sldMkLst>
          <pc:docMk/>
          <pc:sldMk cId="3460778198" sldId="935"/>
        </pc:sldMkLst>
      </pc:sldChg>
      <pc:sldChg chg="modNotesTx">
        <pc:chgData name="Michelle Olson" userId="901810d3-a70c-4802-8694-c4a2868e5984" providerId="ADAL" clId="{B9B984FA-C578-473F-9C9E-9D52C0449E4A}" dt="2025-11-12T19:20:53.010" v="25" actId="6549"/>
        <pc:sldMkLst>
          <pc:docMk/>
          <pc:sldMk cId="2255159479" sldId="938"/>
        </pc:sldMkLst>
      </pc:sldChg>
      <pc:sldChg chg="modNotesTx">
        <pc:chgData name="Michelle Olson" userId="901810d3-a70c-4802-8694-c4a2868e5984" providerId="ADAL" clId="{B9B984FA-C578-473F-9C9E-9D52C0449E4A}" dt="2025-11-12T19:21:09.296" v="28" actId="6549"/>
        <pc:sldMkLst>
          <pc:docMk/>
          <pc:sldMk cId="3816408139" sldId="939"/>
        </pc:sldMkLst>
      </pc:sldChg>
      <pc:sldChg chg="modNotesTx">
        <pc:chgData name="Michelle Olson" userId="901810d3-a70c-4802-8694-c4a2868e5984" providerId="ADAL" clId="{B9B984FA-C578-473F-9C9E-9D52C0449E4A}" dt="2025-11-12T19:20:44.338" v="22" actId="6549"/>
        <pc:sldMkLst>
          <pc:docMk/>
          <pc:sldMk cId="2669061858" sldId="1009"/>
        </pc:sldMkLst>
      </pc:sldChg>
      <pc:sldChg chg="modNotesTx">
        <pc:chgData name="Michelle Olson" userId="901810d3-a70c-4802-8694-c4a2868e5984" providerId="ADAL" clId="{B9B984FA-C578-473F-9C9E-9D52C0449E4A}" dt="2025-11-12T19:22:22.442" v="51" actId="6549"/>
        <pc:sldMkLst>
          <pc:docMk/>
          <pc:sldMk cId="286379510" sldId="1014"/>
        </pc:sldMkLst>
      </pc:sldChg>
      <pc:sldChg chg="modNotesTx">
        <pc:chgData name="Michelle Olson" userId="901810d3-a70c-4802-8694-c4a2868e5984" providerId="ADAL" clId="{B9B984FA-C578-473F-9C9E-9D52C0449E4A}" dt="2025-11-12T19:20:46.850" v="23" actId="6549"/>
        <pc:sldMkLst>
          <pc:docMk/>
          <pc:sldMk cId="3928774550" sldId="1043"/>
        </pc:sldMkLst>
      </pc:sldChg>
      <pc:sldChg chg="modNotesTx">
        <pc:chgData name="Michelle Olson" userId="901810d3-a70c-4802-8694-c4a2868e5984" providerId="ADAL" clId="{B9B984FA-C578-473F-9C9E-9D52C0449E4A}" dt="2025-11-12T19:20:18.350" v="13" actId="6549"/>
        <pc:sldMkLst>
          <pc:docMk/>
          <pc:sldMk cId="855561717" sldId="1045"/>
        </pc:sldMkLst>
      </pc:sldChg>
      <pc:sldChg chg="modNotesTx">
        <pc:chgData name="Michelle Olson" userId="901810d3-a70c-4802-8694-c4a2868e5984" providerId="ADAL" clId="{B9B984FA-C578-473F-9C9E-9D52C0449E4A}" dt="2025-11-12T19:20:33.413" v="19" actId="6549"/>
        <pc:sldMkLst>
          <pc:docMk/>
          <pc:sldMk cId="4252622744" sldId="1048"/>
        </pc:sldMkLst>
      </pc:sldChg>
      <pc:sldChg chg="modNotesTx">
        <pc:chgData name="Michelle Olson" userId="901810d3-a70c-4802-8694-c4a2868e5984" providerId="ADAL" clId="{B9B984FA-C578-473F-9C9E-9D52C0449E4A}" dt="2025-11-12T19:22:25.993" v="52" actId="6549"/>
        <pc:sldMkLst>
          <pc:docMk/>
          <pc:sldMk cId="1102403266" sldId="1053"/>
        </pc:sldMkLst>
      </pc:sldChg>
      <pc:sldChg chg="modNotesTx">
        <pc:chgData name="Michelle Olson" userId="901810d3-a70c-4802-8694-c4a2868e5984" providerId="ADAL" clId="{B9B984FA-C578-473F-9C9E-9D52C0449E4A}" dt="2025-11-12T19:22:28.759" v="53" actId="6549"/>
        <pc:sldMkLst>
          <pc:docMk/>
          <pc:sldMk cId="367693079" sldId="1056"/>
        </pc:sldMkLst>
      </pc:sldChg>
      <pc:sldChg chg="modNotesTx">
        <pc:chgData name="Michelle Olson" userId="901810d3-a70c-4802-8694-c4a2868e5984" providerId="ADAL" clId="{B9B984FA-C578-473F-9C9E-9D52C0449E4A}" dt="2025-11-12T19:22:40.595" v="57" actId="6549"/>
        <pc:sldMkLst>
          <pc:docMk/>
          <pc:sldMk cId="2820331399" sldId="1057"/>
        </pc:sldMkLst>
      </pc:sldChg>
      <pc:sldChg chg="modNotesTx">
        <pc:chgData name="Michelle Olson" userId="901810d3-a70c-4802-8694-c4a2868e5984" providerId="ADAL" clId="{B9B984FA-C578-473F-9C9E-9D52C0449E4A}" dt="2025-11-12T19:22:19.679" v="50" actId="6549"/>
        <pc:sldMkLst>
          <pc:docMk/>
          <pc:sldMk cId="3149976026" sldId="1058"/>
        </pc:sldMkLst>
      </pc:sldChg>
      <pc:sldChg chg="modNotesTx">
        <pc:chgData name="Michelle Olson" userId="901810d3-a70c-4802-8694-c4a2868e5984" providerId="ADAL" clId="{B9B984FA-C578-473F-9C9E-9D52C0449E4A}" dt="2025-11-12T19:22:58.609" v="61" actId="6549"/>
        <pc:sldMkLst>
          <pc:docMk/>
          <pc:sldMk cId="2714093863" sldId="1065"/>
        </pc:sldMkLst>
      </pc:sldChg>
      <pc:sldChg chg="modNotesTx">
        <pc:chgData name="Michelle Olson" userId="901810d3-a70c-4802-8694-c4a2868e5984" providerId="ADAL" clId="{B9B984FA-C578-473F-9C9E-9D52C0449E4A}" dt="2025-11-12T19:21:19.250" v="31" actId="6549"/>
        <pc:sldMkLst>
          <pc:docMk/>
          <pc:sldMk cId="1770325832" sldId="1080"/>
        </pc:sldMkLst>
      </pc:sldChg>
      <pc:sldChg chg="modNotesTx">
        <pc:chgData name="Michelle Olson" userId="901810d3-a70c-4802-8694-c4a2868e5984" providerId="ADAL" clId="{B9B984FA-C578-473F-9C9E-9D52C0449E4A}" dt="2025-11-12T19:20:50.210" v="24" actId="6549"/>
        <pc:sldMkLst>
          <pc:docMk/>
          <pc:sldMk cId="870255746" sldId="1113"/>
        </pc:sldMkLst>
      </pc:sldChg>
      <pc:sldChg chg="modNotesTx">
        <pc:chgData name="Michelle Olson" userId="901810d3-a70c-4802-8694-c4a2868e5984" providerId="ADAL" clId="{B9B984FA-C578-473F-9C9E-9D52C0449E4A}" dt="2025-11-12T19:22:07.320" v="46" actId="6549"/>
        <pc:sldMkLst>
          <pc:docMk/>
          <pc:sldMk cId="917122049" sldId="1114"/>
        </pc:sldMkLst>
      </pc:sldChg>
      <pc:sldChg chg="modNotesTx">
        <pc:chgData name="Michelle Olson" userId="901810d3-a70c-4802-8694-c4a2868e5984" providerId="ADAL" clId="{B9B984FA-C578-473F-9C9E-9D52C0449E4A}" dt="2025-11-12T19:19:29.413" v="0" actId="20577"/>
        <pc:sldMkLst>
          <pc:docMk/>
          <pc:sldMk cId="2176841488" sldId="3768"/>
        </pc:sldMkLst>
      </pc:sldChg>
      <pc:sldChg chg="modNotesTx">
        <pc:chgData name="Michelle Olson" userId="901810d3-a70c-4802-8694-c4a2868e5984" providerId="ADAL" clId="{B9B984FA-C578-473F-9C9E-9D52C0449E4A}" dt="2025-11-12T19:23:08.838" v="62" actId="6549"/>
        <pc:sldMkLst>
          <pc:docMk/>
          <pc:sldMk cId="2825714846" sldId="3913"/>
        </pc:sldMkLst>
      </pc:sldChg>
      <pc:sldChg chg="modNotesTx">
        <pc:chgData name="Michelle Olson" userId="901810d3-a70c-4802-8694-c4a2868e5984" providerId="ADAL" clId="{B9B984FA-C578-473F-9C9E-9D52C0449E4A}" dt="2025-11-12T19:19:42.996" v="3" actId="6549"/>
        <pc:sldMkLst>
          <pc:docMk/>
          <pc:sldMk cId="1673826065" sldId="4367"/>
        </pc:sldMkLst>
      </pc:sldChg>
      <pc:sldChg chg="modNotesTx">
        <pc:chgData name="Michelle Olson" userId="901810d3-a70c-4802-8694-c4a2868e5984" providerId="ADAL" clId="{B9B984FA-C578-473F-9C9E-9D52C0449E4A}" dt="2025-11-12T19:19:39.367" v="2" actId="6549"/>
        <pc:sldMkLst>
          <pc:docMk/>
          <pc:sldMk cId="2917193501" sldId="4379"/>
        </pc:sldMkLst>
      </pc:sldChg>
      <pc:sldChg chg="modNotesTx">
        <pc:chgData name="Michelle Olson" userId="901810d3-a70c-4802-8694-c4a2868e5984" providerId="ADAL" clId="{B9B984FA-C578-473F-9C9E-9D52C0449E4A}" dt="2025-11-12T19:20:28.211" v="17" actId="6549"/>
        <pc:sldMkLst>
          <pc:docMk/>
          <pc:sldMk cId="2210597305" sldId="4380"/>
        </pc:sldMkLst>
      </pc:sldChg>
      <pc:sldChg chg="modNotesTx">
        <pc:chgData name="Michelle Olson" userId="901810d3-a70c-4802-8694-c4a2868e5984" providerId="ADAL" clId="{B9B984FA-C578-473F-9C9E-9D52C0449E4A}" dt="2025-11-12T19:20:21.659" v="15" actId="6549"/>
        <pc:sldMkLst>
          <pc:docMk/>
          <pc:sldMk cId="1720055130" sldId="4381"/>
        </pc:sldMkLst>
      </pc:sldChg>
      <pc:sldChg chg="modNotesTx">
        <pc:chgData name="Michelle Olson" userId="901810d3-a70c-4802-8694-c4a2868e5984" providerId="ADAL" clId="{B9B984FA-C578-473F-9C9E-9D52C0449E4A}" dt="2025-11-12T19:20:24.580" v="16" actId="6549"/>
        <pc:sldMkLst>
          <pc:docMk/>
          <pc:sldMk cId="3015997512" sldId="4382"/>
        </pc:sldMkLst>
      </pc:sldChg>
      <pc:sldChg chg="modNotesTx">
        <pc:chgData name="Michelle Olson" userId="901810d3-a70c-4802-8694-c4a2868e5984" providerId="ADAL" clId="{B9B984FA-C578-473F-9C9E-9D52C0449E4A}" dt="2025-11-12T19:20:30.847" v="18" actId="6549"/>
        <pc:sldMkLst>
          <pc:docMk/>
          <pc:sldMk cId="429898636" sldId="4383"/>
        </pc:sldMkLst>
      </pc:sldChg>
      <pc:sldChg chg="modNotesTx">
        <pc:chgData name="Michelle Olson" userId="901810d3-a70c-4802-8694-c4a2868e5984" providerId="ADAL" clId="{B9B984FA-C578-473F-9C9E-9D52C0449E4A}" dt="2025-11-12T19:21:16.880" v="30" actId="6549"/>
        <pc:sldMkLst>
          <pc:docMk/>
          <pc:sldMk cId="2325647662" sldId="4390"/>
        </pc:sldMkLst>
      </pc:sldChg>
      <pc:sldChg chg="modNotesTx">
        <pc:chgData name="Michelle Olson" userId="901810d3-a70c-4802-8694-c4a2868e5984" providerId="ADAL" clId="{B9B984FA-C578-473F-9C9E-9D52C0449E4A}" dt="2025-11-12T19:21:40.496" v="39" actId="6549"/>
        <pc:sldMkLst>
          <pc:docMk/>
          <pc:sldMk cId="4259912048" sldId="4391"/>
        </pc:sldMkLst>
      </pc:sldChg>
      <pc:sldChg chg="modNotesTx">
        <pc:chgData name="Michelle Olson" userId="901810d3-a70c-4802-8694-c4a2868e5984" providerId="ADAL" clId="{B9B984FA-C578-473F-9C9E-9D52C0449E4A}" dt="2025-11-12T19:21:49.199" v="41" actId="6549"/>
        <pc:sldMkLst>
          <pc:docMk/>
          <pc:sldMk cId="714470427" sldId="4393"/>
        </pc:sldMkLst>
      </pc:sldChg>
      <pc:sldChg chg="modNotesTx">
        <pc:chgData name="Michelle Olson" userId="901810d3-a70c-4802-8694-c4a2868e5984" providerId="ADAL" clId="{B9B984FA-C578-473F-9C9E-9D52C0449E4A}" dt="2025-11-12T19:21:59.615" v="44" actId="6549"/>
        <pc:sldMkLst>
          <pc:docMk/>
          <pc:sldMk cId="329540399" sldId="4394"/>
        </pc:sldMkLst>
      </pc:sldChg>
      <pc:sldChg chg="modNotesTx">
        <pc:chgData name="Michelle Olson" userId="901810d3-a70c-4802-8694-c4a2868e5984" providerId="ADAL" clId="{B9B984FA-C578-473F-9C9E-9D52C0449E4A}" dt="2025-11-12T19:21:42.931" v="40" actId="6549"/>
        <pc:sldMkLst>
          <pc:docMk/>
          <pc:sldMk cId="3523539930" sldId="4397"/>
        </pc:sldMkLst>
      </pc:sldChg>
      <pc:sldChg chg="modNotesTx">
        <pc:chgData name="Michelle Olson" userId="901810d3-a70c-4802-8694-c4a2868e5984" providerId="ADAL" clId="{B9B984FA-C578-473F-9C9E-9D52C0449E4A}" dt="2025-11-12T19:22:04.553" v="45" actId="6549"/>
        <pc:sldMkLst>
          <pc:docMk/>
          <pc:sldMk cId="2061593679" sldId="4400"/>
        </pc:sldMkLst>
      </pc:sldChg>
      <pc:sldChg chg="modNotesTx">
        <pc:chgData name="Michelle Olson" userId="901810d3-a70c-4802-8694-c4a2868e5984" providerId="ADAL" clId="{B9B984FA-C578-473F-9C9E-9D52C0449E4A}" dt="2025-11-12T19:20:58.754" v="26" actId="6549"/>
        <pc:sldMkLst>
          <pc:docMk/>
          <pc:sldMk cId="147011498" sldId="4403"/>
        </pc:sldMkLst>
      </pc:sldChg>
      <pc:sldChg chg="modNotesTx">
        <pc:chgData name="Michelle Olson" userId="901810d3-a70c-4802-8694-c4a2868e5984" providerId="ADAL" clId="{B9B984FA-C578-473F-9C9E-9D52C0449E4A}" dt="2025-11-12T19:21:26.113" v="33" actId="6549"/>
        <pc:sldMkLst>
          <pc:docMk/>
          <pc:sldMk cId="838269717" sldId="4407"/>
        </pc:sldMkLst>
      </pc:sldChg>
      <pc:sldChg chg="modNotesTx">
        <pc:chgData name="Michelle Olson" userId="901810d3-a70c-4802-8694-c4a2868e5984" providerId="ADAL" clId="{B9B984FA-C578-473F-9C9E-9D52C0449E4A}" dt="2025-11-12T19:21:37.701" v="38" actId="6549"/>
        <pc:sldMkLst>
          <pc:docMk/>
          <pc:sldMk cId="2560069342" sldId="4408"/>
        </pc:sldMkLst>
      </pc:sldChg>
      <pc:sldChg chg="modNotesTx">
        <pc:chgData name="Michelle Olson" userId="901810d3-a70c-4802-8694-c4a2868e5984" providerId="ADAL" clId="{B9B984FA-C578-473F-9C9E-9D52C0449E4A}" dt="2025-11-12T19:21:12.061" v="29" actId="6549"/>
        <pc:sldMkLst>
          <pc:docMk/>
          <pc:sldMk cId="3296540028" sldId="4410"/>
        </pc:sldMkLst>
      </pc:sldChg>
      <pc:sldChg chg="modNotesTx">
        <pc:chgData name="Michelle Olson" userId="901810d3-a70c-4802-8694-c4a2868e5984" providerId="ADAL" clId="{B9B984FA-C578-473F-9C9E-9D52C0449E4A}" dt="2025-11-12T19:21:34.638" v="37" actId="6549"/>
        <pc:sldMkLst>
          <pc:docMk/>
          <pc:sldMk cId="2048821492" sldId="4411"/>
        </pc:sldMkLst>
      </pc:sldChg>
      <pc:sldChg chg="modNotesTx">
        <pc:chgData name="Michelle Olson" userId="901810d3-a70c-4802-8694-c4a2868e5984" providerId="ADAL" clId="{B9B984FA-C578-473F-9C9E-9D52C0449E4A}" dt="2025-11-12T19:22:42.988" v="58" actId="6549"/>
        <pc:sldMkLst>
          <pc:docMk/>
          <pc:sldMk cId="4085382960" sldId="4420"/>
        </pc:sldMkLst>
      </pc:sldChg>
      <pc:sldChg chg="addSp delSp modSp mod delAnim modAnim modNotesTx">
        <pc:chgData name="Michelle Olson" userId="901810d3-a70c-4802-8694-c4a2868e5984" providerId="ADAL" clId="{B9B984FA-C578-473F-9C9E-9D52C0449E4A}" dt="2025-11-12T21:39:30.815" v="69" actId="1076"/>
        <pc:sldMkLst>
          <pc:docMk/>
          <pc:sldMk cId="2429094587" sldId="4421"/>
        </pc:sldMkLst>
        <pc:spChg chg="add mod ord">
          <ac:chgData name="Michelle Olson" userId="901810d3-a70c-4802-8694-c4a2868e5984" providerId="ADAL" clId="{B9B984FA-C578-473F-9C9E-9D52C0449E4A}" dt="2025-11-12T21:39:22.992" v="67" actId="167"/>
          <ac:spMkLst>
            <pc:docMk/>
            <pc:sldMk cId="2429094587" sldId="4421"/>
            <ac:spMk id="2" creationId="{C519A0C8-2F2E-17CF-D7CF-DC65F4377CA0}"/>
          </ac:spMkLst>
        </pc:spChg>
        <pc:spChg chg="del">
          <ac:chgData name="Michelle Olson" userId="901810d3-a70c-4802-8694-c4a2868e5984" providerId="ADAL" clId="{B9B984FA-C578-473F-9C9E-9D52C0449E4A}" dt="2025-11-12T21:38:44.067" v="63" actId="478"/>
          <ac:spMkLst>
            <pc:docMk/>
            <pc:sldMk cId="2429094587" sldId="4421"/>
            <ac:spMk id="15" creationId="{B23393C7-03E1-60D7-001A-C6D2BF0EF59F}"/>
          </ac:spMkLst>
        </pc:spChg>
        <pc:cxnChg chg="add mod">
          <ac:chgData name="Michelle Olson" userId="901810d3-a70c-4802-8694-c4a2868e5984" providerId="ADAL" clId="{B9B984FA-C578-473F-9C9E-9D52C0449E4A}" dt="2025-11-12T21:38:44.492" v="64"/>
          <ac:cxnSpMkLst>
            <pc:docMk/>
            <pc:sldMk cId="2429094587" sldId="4421"/>
            <ac:cxnSpMk id="3" creationId="{4BAEFA76-67DA-06D5-0519-BD556218BFD6}"/>
          </ac:cxnSpMkLst>
        </pc:cxnChg>
        <pc:cxnChg chg="add mod">
          <ac:chgData name="Michelle Olson" userId="901810d3-a70c-4802-8694-c4a2868e5984" providerId="ADAL" clId="{B9B984FA-C578-473F-9C9E-9D52C0449E4A}" dt="2025-11-12T21:38:44.492" v="64"/>
          <ac:cxnSpMkLst>
            <pc:docMk/>
            <pc:sldMk cId="2429094587" sldId="4421"/>
            <ac:cxnSpMk id="4" creationId="{0B3B76AB-AF81-8F70-E297-9162A0E5D0A8}"/>
          </ac:cxnSpMkLst>
        </pc:cxnChg>
        <pc:cxnChg chg="mod">
          <ac:chgData name="Michelle Olson" userId="901810d3-a70c-4802-8694-c4a2868e5984" providerId="ADAL" clId="{B9B984FA-C578-473F-9C9E-9D52C0449E4A}" dt="2025-11-12T21:39:27.423" v="68" actId="1076"/>
          <ac:cxnSpMkLst>
            <pc:docMk/>
            <pc:sldMk cId="2429094587" sldId="4421"/>
            <ac:cxnSpMk id="31" creationId="{812E5109-C01B-A950-42E2-75B9D53F152D}"/>
          </ac:cxnSpMkLst>
        </pc:cxnChg>
        <pc:cxnChg chg="mod">
          <ac:chgData name="Michelle Olson" userId="901810d3-a70c-4802-8694-c4a2868e5984" providerId="ADAL" clId="{B9B984FA-C578-473F-9C9E-9D52C0449E4A}" dt="2025-11-12T21:39:30.815" v="69" actId="1076"/>
          <ac:cxnSpMkLst>
            <pc:docMk/>
            <pc:sldMk cId="2429094587" sldId="4421"/>
            <ac:cxnSpMk id="32" creationId="{4B1303F7-8F84-AEC0-A1EA-2C7BC999AB7C}"/>
          </ac:cxnSpMkLst>
        </pc:cxnChg>
      </pc:sldChg>
      <pc:sldChg chg="modNotesTx">
        <pc:chgData name="Michelle Olson" userId="901810d3-a70c-4802-8694-c4a2868e5984" providerId="ADAL" clId="{B9B984FA-C578-473F-9C9E-9D52C0449E4A}" dt="2025-11-12T19:21:56.959" v="43" actId="6549"/>
        <pc:sldMkLst>
          <pc:docMk/>
          <pc:sldMk cId="2485761276" sldId="4423"/>
        </pc:sldMkLst>
      </pc:sldChg>
      <pc:sldChg chg="modNotesTx">
        <pc:chgData name="Michelle Olson" userId="901810d3-a70c-4802-8694-c4a2868e5984" providerId="ADAL" clId="{B9B984FA-C578-473F-9C9E-9D52C0449E4A}" dt="2025-11-12T19:22:13.040" v="48" actId="6549"/>
        <pc:sldMkLst>
          <pc:docMk/>
          <pc:sldMk cId="2143395471" sldId="4425"/>
        </pc:sldMkLst>
      </pc:sldChg>
      <pc:sldChg chg="modNotesTx">
        <pc:chgData name="Michelle Olson" userId="901810d3-a70c-4802-8694-c4a2868e5984" providerId="ADAL" clId="{B9B984FA-C578-473F-9C9E-9D52C0449E4A}" dt="2025-11-12T19:22:45.485" v="59" actId="6549"/>
        <pc:sldMkLst>
          <pc:docMk/>
          <pc:sldMk cId="1275007484" sldId="4432"/>
        </pc:sldMkLst>
      </pc:sldChg>
      <pc:sldChg chg="modNotesTx">
        <pc:chgData name="Michelle Olson" userId="901810d3-a70c-4802-8694-c4a2868e5984" providerId="ADAL" clId="{B9B984FA-C578-473F-9C9E-9D52C0449E4A}" dt="2025-11-12T19:21:51.805" v="42" actId="6549"/>
        <pc:sldMkLst>
          <pc:docMk/>
          <pc:sldMk cId="1700279375" sldId="4438"/>
        </pc:sldMkLst>
      </pc:sldChg>
      <pc:sldChg chg="modNotesTx">
        <pc:chgData name="Michelle Olson" userId="901810d3-a70c-4802-8694-c4a2868e5984" providerId="ADAL" clId="{B9B984FA-C578-473F-9C9E-9D52C0449E4A}" dt="2025-11-12T19:21:32.220" v="36" actId="20577"/>
        <pc:sldMkLst>
          <pc:docMk/>
          <pc:sldMk cId="1156837049" sldId="4441"/>
        </pc:sldMkLst>
      </pc:sldChg>
      <pc:sldChg chg="modNotesTx">
        <pc:chgData name="Michelle Olson" userId="901810d3-a70c-4802-8694-c4a2868e5984" providerId="ADAL" clId="{B9B984FA-C578-473F-9C9E-9D52C0449E4A}" dt="2025-11-12T19:22:10.419" v="47" actId="6549"/>
        <pc:sldMkLst>
          <pc:docMk/>
          <pc:sldMk cId="3226045337" sldId="4442"/>
        </pc:sldMkLst>
      </pc:sldChg>
      <pc:sldChg chg="modNotesTx">
        <pc:chgData name="Michelle Olson" userId="901810d3-a70c-4802-8694-c4a2868e5984" providerId="ADAL" clId="{B9B984FA-C578-473F-9C9E-9D52C0449E4A}" dt="2025-11-12T19:21:21.778" v="32" actId="6549"/>
        <pc:sldMkLst>
          <pc:docMk/>
          <pc:sldMk cId="3569741022" sldId="4454"/>
        </pc:sldMkLst>
      </pc:sldChg>
      <pc:sldChg chg="modNotesTx">
        <pc:chgData name="Michelle Olson" userId="901810d3-a70c-4802-8694-c4a2868e5984" providerId="ADAL" clId="{B9B984FA-C578-473F-9C9E-9D52C0449E4A}" dt="2025-11-12T19:21:28.593" v="34" actId="6549"/>
        <pc:sldMkLst>
          <pc:docMk/>
          <pc:sldMk cId="203696670" sldId="4455"/>
        </pc:sldMkLst>
      </pc:sldChg>
      <pc:sldChg chg="modNotesTx">
        <pc:chgData name="Michelle Olson" userId="901810d3-a70c-4802-8694-c4a2868e5984" providerId="ADAL" clId="{B9B984FA-C578-473F-9C9E-9D52C0449E4A}" dt="2025-11-12T19:22:31.384" v="54" actId="6549"/>
        <pc:sldMkLst>
          <pc:docMk/>
          <pc:sldMk cId="1761882605" sldId="4458"/>
        </pc:sldMkLst>
      </pc:sldChg>
      <pc:sldChg chg="modNotesTx">
        <pc:chgData name="Michelle Olson" userId="901810d3-a70c-4802-8694-c4a2868e5984" providerId="ADAL" clId="{B9B984FA-C578-473F-9C9E-9D52C0449E4A}" dt="2025-11-12T19:22:34.761" v="55" actId="6549"/>
        <pc:sldMkLst>
          <pc:docMk/>
          <pc:sldMk cId="364224719" sldId="4460"/>
        </pc:sldMkLst>
      </pc:sldChg>
      <pc:sldChg chg="modNotesTx">
        <pc:chgData name="Michelle Olson" userId="901810d3-a70c-4802-8694-c4a2868e5984" providerId="ADAL" clId="{B9B984FA-C578-473F-9C9E-9D52C0449E4A}" dt="2025-11-12T19:22:37.449" v="56" actId="6549"/>
        <pc:sldMkLst>
          <pc:docMk/>
          <pc:sldMk cId="989685584" sldId="446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Relationship Id="rId4" Type="http://schemas.openxmlformats.org/officeDocument/2006/relationships/image" Target="../media/image4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Relationship Id="rId4" Type="http://schemas.openxmlformats.org/officeDocument/2006/relationships/image" Target="../media/image4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9DEC4-9E6B-4C4A-805B-D93FAC7EEB56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5B3199-268E-45BD-9E8C-6AA3CB9B1DB6}">
      <dgm:prSet phldrT="[Text]"/>
      <dgm:spPr/>
      <dgm:t>
        <a:bodyPr/>
        <a:lstStyle/>
        <a:p>
          <a:r>
            <a:rPr lang="en-US" dirty="0"/>
            <a:t>Disinfecting Drinking Water</a:t>
          </a:r>
        </a:p>
      </dgm:t>
    </dgm:pt>
    <dgm:pt modelId="{BDB0DDD4-8501-4F51-AFED-5B1D42FB4D92}" type="parTrans" cxnId="{D82282B0-FB5A-40C6-949B-D32E73135A6A}">
      <dgm:prSet/>
      <dgm:spPr/>
      <dgm:t>
        <a:bodyPr/>
        <a:lstStyle/>
        <a:p>
          <a:endParaRPr lang="en-US"/>
        </a:p>
      </dgm:t>
    </dgm:pt>
    <dgm:pt modelId="{4077EFB9-D7F2-46BF-AB0F-17C9EE65D02F}" type="sibTrans" cxnId="{D82282B0-FB5A-40C6-949B-D32E73135A6A}">
      <dgm:prSet/>
      <dgm:spPr/>
      <dgm:t>
        <a:bodyPr/>
        <a:lstStyle/>
        <a:p>
          <a:endParaRPr lang="en-US"/>
        </a:p>
      </dgm:t>
    </dgm:pt>
    <dgm:pt modelId="{3F15710C-00EC-4916-9F91-C9BFF8ABFB1D}">
      <dgm:prSet phldrT="[Text]"/>
      <dgm:spPr/>
      <dgm:t>
        <a:bodyPr/>
        <a:lstStyle/>
        <a:p>
          <a:r>
            <a:rPr lang="en-US" dirty="0"/>
            <a:t>Shocking Wells</a:t>
          </a:r>
        </a:p>
      </dgm:t>
    </dgm:pt>
    <dgm:pt modelId="{EB4242EB-4471-4867-9D78-4E141A7B368A}" type="parTrans" cxnId="{1671D48F-3193-4F35-B1B6-723D31DB4994}">
      <dgm:prSet/>
      <dgm:spPr/>
      <dgm:t>
        <a:bodyPr/>
        <a:lstStyle/>
        <a:p>
          <a:endParaRPr lang="en-US"/>
        </a:p>
      </dgm:t>
    </dgm:pt>
    <dgm:pt modelId="{D8789FBA-0384-4534-9150-81586B3FE961}" type="sibTrans" cxnId="{1671D48F-3193-4F35-B1B6-723D31DB4994}">
      <dgm:prSet/>
      <dgm:spPr/>
      <dgm:t>
        <a:bodyPr/>
        <a:lstStyle/>
        <a:p>
          <a:endParaRPr lang="en-US"/>
        </a:p>
      </dgm:t>
    </dgm:pt>
    <dgm:pt modelId="{2B5AE8CB-EEC5-475B-B483-2F07FCA8D3F5}">
      <dgm:prSet phldrT="[Text]"/>
      <dgm:spPr/>
      <dgm:t>
        <a:bodyPr/>
        <a:lstStyle/>
        <a:p>
          <a:r>
            <a:rPr lang="en-US" dirty="0"/>
            <a:t>Batch Chlorinating Stored Water</a:t>
          </a:r>
        </a:p>
      </dgm:t>
    </dgm:pt>
    <dgm:pt modelId="{2349E340-2256-41A0-AC60-42FA1B279661}" type="parTrans" cxnId="{BD432D92-91F6-4A5A-8E15-B32CC36ABA98}">
      <dgm:prSet/>
      <dgm:spPr/>
      <dgm:t>
        <a:bodyPr/>
        <a:lstStyle/>
        <a:p>
          <a:endParaRPr lang="en-US"/>
        </a:p>
      </dgm:t>
    </dgm:pt>
    <dgm:pt modelId="{E1B7BC4B-D655-497A-90F9-D2A5834237F1}" type="sibTrans" cxnId="{BD432D92-91F6-4A5A-8E15-B32CC36ABA98}">
      <dgm:prSet/>
      <dgm:spPr/>
      <dgm:t>
        <a:bodyPr/>
        <a:lstStyle/>
        <a:p>
          <a:endParaRPr lang="en-US"/>
        </a:p>
      </dgm:t>
    </dgm:pt>
    <dgm:pt modelId="{E83FCD2E-2EBC-43F9-84EE-2FA78CDDCA73}">
      <dgm:prSet phldrT="[Text]"/>
      <dgm:spPr/>
      <dgm:t>
        <a:bodyPr/>
        <a:lstStyle/>
        <a:p>
          <a:r>
            <a:rPr lang="en-US" dirty="0"/>
            <a:t>Shocking Distribution Repairs/New Construction</a:t>
          </a:r>
        </a:p>
      </dgm:t>
    </dgm:pt>
    <dgm:pt modelId="{C8F7B76E-F8E6-4186-BEB2-5BE4C3FD2A12}" type="parTrans" cxnId="{BA6D62F1-F244-4396-96A8-151AC3032A77}">
      <dgm:prSet/>
      <dgm:spPr/>
      <dgm:t>
        <a:bodyPr/>
        <a:lstStyle/>
        <a:p>
          <a:endParaRPr lang="en-US"/>
        </a:p>
      </dgm:t>
    </dgm:pt>
    <dgm:pt modelId="{3347D4A7-098B-4DB5-B732-E947FA0B95B4}" type="sibTrans" cxnId="{BA6D62F1-F244-4396-96A8-151AC3032A77}">
      <dgm:prSet/>
      <dgm:spPr/>
      <dgm:t>
        <a:bodyPr/>
        <a:lstStyle/>
        <a:p>
          <a:endParaRPr lang="en-US"/>
        </a:p>
      </dgm:t>
    </dgm:pt>
    <dgm:pt modelId="{61D0A56C-A9D4-40ED-85DB-3E9B65C39423}" type="pres">
      <dgm:prSet presAssocID="{CB59DEC4-9E6B-4C4A-805B-D93FAC7EEB56}" presName="Name0" presStyleCnt="0">
        <dgm:presLayoutVars>
          <dgm:dir/>
          <dgm:resizeHandles val="exact"/>
        </dgm:presLayoutVars>
      </dgm:prSet>
      <dgm:spPr/>
    </dgm:pt>
    <dgm:pt modelId="{2855B128-7357-442F-BA83-027EF4D64822}" type="pres">
      <dgm:prSet presAssocID="{745B3199-268E-45BD-9E8C-6AA3CB9B1DB6}" presName="compNode" presStyleCnt="0"/>
      <dgm:spPr/>
    </dgm:pt>
    <dgm:pt modelId="{43E37548-CD1F-4486-9500-176565AF1C53}" type="pres">
      <dgm:prSet presAssocID="{745B3199-268E-45BD-9E8C-6AA3CB9B1DB6}" presName="pictRect" presStyleLbl="nod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E8D0A4E2-DBE6-45BE-8C1F-45855BA94BBD}" type="pres">
      <dgm:prSet presAssocID="{745B3199-268E-45BD-9E8C-6AA3CB9B1DB6}" presName="textRect" presStyleLbl="revTx" presStyleIdx="0" presStyleCnt="4">
        <dgm:presLayoutVars>
          <dgm:bulletEnabled val="1"/>
        </dgm:presLayoutVars>
      </dgm:prSet>
      <dgm:spPr/>
    </dgm:pt>
    <dgm:pt modelId="{239F8DE6-BC11-4943-B10C-799E79187A63}" type="pres">
      <dgm:prSet presAssocID="{4077EFB9-D7F2-46BF-AB0F-17C9EE65D02F}" presName="sibTrans" presStyleLbl="sibTrans2D1" presStyleIdx="0" presStyleCnt="0"/>
      <dgm:spPr/>
    </dgm:pt>
    <dgm:pt modelId="{130C050E-CF10-4C50-91B7-30214D3D13C9}" type="pres">
      <dgm:prSet presAssocID="{3F15710C-00EC-4916-9F91-C9BFF8ABFB1D}" presName="compNode" presStyleCnt="0"/>
      <dgm:spPr/>
    </dgm:pt>
    <dgm:pt modelId="{2853F0F4-4373-4F37-BBE9-E8D82365F765}" type="pres">
      <dgm:prSet presAssocID="{3F15710C-00EC-4916-9F91-C9BFF8ABFB1D}" presName="pictRect" presStyleLbl="nod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79F53917-B2F0-497C-975D-BEEF6966FBF4}" type="pres">
      <dgm:prSet presAssocID="{3F15710C-00EC-4916-9F91-C9BFF8ABFB1D}" presName="textRect" presStyleLbl="revTx" presStyleIdx="1" presStyleCnt="4">
        <dgm:presLayoutVars>
          <dgm:bulletEnabled val="1"/>
        </dgm:presLayoutVars>
      </dgm:prSet>
      <dgm:spPr/>
    </dgm:pt>
    <dgm:pt modelId="{1E9D2F1D-B5B4-4F8C-87F9-92D12454C7C0}" type="pres">
      <dgm:prSet presAssocID="{D8789FBA-0384-4534-9150-81586B3FE961}" presName="sibTrans" presStyleLbl="sibTrans2D1" presStyleIdx="0" presStyleCnt="0"/>
      <dgm:spPr/>
    </dgm:pt>
    <dgm:pt modelId="{A4AC4BD7-4B7E-44D3-B8B9-C5662098E836}" type="pres">
      <dgm:prSet presAssocID="{2B5AE8CB-EEC5-475B-B483-2F07FCA8D3F5}" presName="compNode" presStyleCnt="0"/>
      <dgm:spPr/>
    </dgm:pt>
    <dgm:pt modelId="{E66CE600-4493-4CDB-8238-F0798D7DA013}" type="pres">
      <dgm:prSet presAssocID="{2B5AE8CB-EEC5-475B-B483-2F07FCA8D3F5}" presName="pictRect" presStyleLbl="nod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EBEBBB7A-696E-4879-9AC0-E4BD20AEAFF9}" type="pres">
      <dgm:prSet presAssocID="{2B5AE8CB-EEC5-475B-B483-2F07FCA8D3F5}" presName="textRect" presStyleLbl="revTx" presStyleIdx="2" presStyleCnt="4">
        <dgm:presLayoutVars>
          <dgm:bulletEnabled val="1"/>
        </dgm:presLayoutVars>
      </dgm:prSet>
      <dgm:spPr/>
    </dgm:pt>
    <dgm:pt modelId="{078A3DD2-9539-4842-BA5A-C3E534870E24}" type="pres">
      <dgm:prSet presAssocID="{E1B7BC4B-D655-497A-90F9-D2A5834237F1}" presName="sibTrans" presStyleLbl="sibTrans2D1" presStyleIdx="0" presStyleCnt="0"/>
      <dgm:spPr/>
    </dgm:pt>
    <dgm:pt modelId="{B7CBF512-5864-456D-9916-C035028F3F31}" type="pres">
      <dgm:prSet presAssocID="{E83FCD2E-2EBC-43F9-84EE-2FA78CDDCA73}" presName="compNode" presStyleCnt="0"/>
      <dgm:spPr/>
    </dgm:pt>
    <dgm:pt modelId="{3BD6EAAB-5CEC-410A-9F62-B5A209515B55}" type="pres">
      <dgm:prSet presAssocID="{E83FCD2E-2EBC-43F9-84EE-2FA78CDDCA73}" presName="pictRect" presStyleLbl="nod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2000" r="-2000"/>
          </a:stretch>
        </a:blipFill>
      </dgm:spPr>
    </dgm:pt>
    <dgm:pt modelId="{1CF3D1CB-B856-4AE3-A220-332FCA19BFE9}" type="pres">
      <dgm:prSet presAssocID="{E83FCD2E-2EBC-43F9-84EE-2FA78CDDCA73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2EE34E00-6835-47D6-B3D0-04A0EEDD33CF}" type="presOf" srcId="{E83FCD2E-2EBC-43F9-84EE-2FA78CDDCA73}" destId="{1CF3D1CB-B856-4AE3-A220-332FCA19BFE9}" srcOrd="0" destOrd="0" presId="urn:microsoft.com/office/officeart/2005/8/layout/pList1"/>
    <dgm:cxn modelId="{5D8FAE39-438C-4F22-9BAC-9E4739449992}" type="presOf" srcId="{745B3199-268E-45BD-9E8C-6AA3CB9B1DB6}" destId="{E8D0A4E2-DBE6-45BE-8C1F-45855BA94BBD}" srcOrd="0" destOrd="0" presId="urn:microsoft.com/office/officeart/2005/8/layout/pList1"/>
    <dgm:cxn modelId="{6A54A464-C6DE-4A23-AFB6-10B16F01FEA8}" type="presOf" srcId="{E1B7BC4B-D655-497A-90F9-D2A5834237F1}" destId="{078A3DD2-9539-4842-BA5A-C3E534870E24}" srcOrd="0" destOrd="0" presId="urn:microsoft.com/office/officeart/2005/8/layout/pList1"/>
    <dgm:cxn modelId="{950D0D66-BB3F-4607-BD6E-E36FE25A22F2}" type="presOf" srcId="{2B5AE8CB-EEC5-475B-B483-2F07FCA8D3F5}" destId="{EBEBBB7A-696E-4879-9AC0-E4BD20AEAFF9}" srcOrd="0" destOrd="0" presId="urn:microsoft.com/office/officeart/2005/8/layout/pList1"/>
    <dgm:cxn modelId="{1B56F44F-BAF9-438F-9C41-0338EBC98316}" type="presOf" srcId="{D8789FBA-0384-4534-9150-81586B3FE961}" destId="{1E9D2F1D-B5B4-4F8C-87F9-92D12454C7C0}" srcOrd="0" destOrd="0" presId="urn:microsoft.com/office/officeart/2005/8/layout/pList1"/>
    <dgm:cxn modelId="{1671D48F-3193-4F35-B1B6-723D31DB4994}" srcId="{CB59DEC4-9E6B-4C4A-805B-D93FAC7EEB56}" destId="{3F15710C-00EC-4916-9F91-C9BFF8ABFB1D}" srcOrd="1" destOrd="0" parTransId="{EB4242EB-4471-4867-9D78-4E141A7B368A}" sibTransId="{D8789FBA-0384-4534-9150-81586B3FE961}"/>
    <dgm:cxn modelId="{BD432D92-91F6-4A5A-8E15-B32CC36ABA98}" srcId="{CB59DEC4-9E6B-4C4A-805B-D93FAC7EEB56}" destId="{2B5AE8CB-EEC5-475B-B483-2F07FCA8D3F5}" srcOrd="2" destOrd="0" parTransId="{2349E340-2256-41A0-AC60-42FA1B279661}" sibTransId="{E1B7BC4B-D655-497A-90F9-D2A5834237F1}"/>
    <dgm:cxn modelId="{D82282B0-FB5A-40C6-949B-D32E73135A6A}" srcId="{CB59DEC4-9E6B-4C4A-805B-D93FAC7EEB56}" destId="{745B3199-268E-45BD-9E8C-6AA3CB9B1DB6}" srcOrd="0" destOrd="0" parTransId="{BDB0DDD4-8501-4F51-AFED-5B1D42FB4D92}" sibTransId="{4077EFB9-D7F2-46BF-AB0F-17C9EE65D02F}"/>
    <dgm:cxn modelId="{657B2DBB-EE76-4FDF-9443-E78DE6F247BB}" type="presOf" srcId="{4077EFB9-D7F2-46BF-AB0F-17C9EE65D02F}" destId="{239F8DE6-BC11-4943-B10C-799E79187A63}" srcOrd="0" destOrd="0" presId="urn:microsoft.com/office/officeart/2005/8/layout/pList1"/>
    <dgm:cxn modelId="{BA6D62F1-F244-4396-96A8-151AC3032A77}" srcId="{CB59DEC4-9E6B-4C4A-805B-D93FAC7EEB56}" destId="{E83FCD2E-2EBC-43F9-84EE-2FA78CDDCA73}" srcOrd="3" destOrd="0" parTransId="{C8F7B76E-F8E6-4186-BEB2-5BE4C3FD2A12}" sibTransId="{3347D4A7-098B-4DB5-B732-E947FA0B95B4}"/>
    <dgm:cxn modelId="{26E773F3-3566-4B70-9F69-34F30075D894}" type="presOf" srcId="{3F15710C-00EC-4916-9F91-C9BFF8ABFB1D}" destId="{79F53917-B2F0-497C-975D-BEEF6966FBF4}" srcOrd="0" destOrd="0" presId="urn:microsoft.com/office/officeart/2005/8/layout/pList1"/>
    <dgm:cxn modelId="{90B166FD-0035-4370-8388-CD0B85534EBF}" type="presOf" srcId="{CB59DEC4-9E6B-4C4A-805B-D93FAC7EEB56}" destId="{61D0A56C-A9D4-40ED-85DB-3E9B65C39423}" srcOrd="0" destOrd="0" presId="urn:microsoft.com/office/officeart/2005/8/layout/pList1"/>
    <dgm:cxn modelId="{3F24C4FF-3933-4415-9025-EE102B8D25E5}" type="presParOf" srcId="{61D0A56C-A9D4-40ED-85DB-3E9B65C39423}" destId="{2855B128-7357-442F-BA83-027EF4D64822}" srcOrd="0" destOrd="0" presId="urn:microsoft.com/office/officeart/2005/8/layout/pList1"/>
    <dgm:cxn modelId="{9D243FA6-3393-4900-8866-A9B4A75E1B62}" type="presParOf" srcId="{2855B128-7357-442F-BA83-027EF4D64822}" destId="{43E37548-CD1F-4486-9500-176565AF1C53}" srcOrd="0" destOrd="0" presId="urn:microsoft.com/office/officeart/2005/8/layout/pList1"/>
    <dgm:cxn modelId="{6B0C9538-15B3-41FC-B44D-92F9CE2D1E7E}" type="presParOf" srcId="{2855B128-7357-442F-BA83-027EF4D64822}" destId="{E8D0A4E2-DBE6-45BE-8C1F-45855BA94BBD}" srcOrd="1" destOrd="0" presId="urn:microsoft.com/office/officeart/2005/8/layout/pList1"/>
    <dgm:cxn modelId="{77587C9A-015D-460D-AB3A-2EB600229F12}" type="presParOf" srcId="{61D0A56C-A9D4-40ED-85DB-3E9B65C39423}" destId="{239F8DE6-BC11-4943-B10C-799E79187A63}" srcOrd="1" destOrd="0" presId="urn:microsoft.com/office/officeart/2005/8/layout/pList1"/>
    <dgm:cxn modelId="{1FECC271-AACA-4F42-AE2E-DF63BA924CBC}" type="presParOf" srcId="{61D0A56C-A9D4-40ED-85DB-3E9B65C39423}" destId="{130C050E-CF10-4C50-91B7-30214D3D13C9}" srcOrd="2" destOrd="0" presId="urn:microsoft.com/office/officeart/2005/8/layout/pList1"/>
    <dgm:cxn modelId="{BBECFED4-EF30-4AFB-88FE-96391D798B03}" type="presParOf" srcId="{130C050E-CF10-4C50-91B7-30214D3D13C9}" destId="{2853F0F4-4373-4F37-BBE9-E8D82365F765}" srcOrd="0" destOrd="0" presId="urn:microsoft.com/office/officeart/2005/8/layout/pList1"/>
    <dgm:cxn modelId="{F58A9311-34A9-4CB2-A8B0-B79A17452C64}" type="presParOf" srcId="{130C050E-CF10-4C50-91B7-30214D3D13C9}" destId="{79F53917-B2F0-497C-975D-BEEF6966FBF4}" srcOrd="1" destOrd="0" presId="urn:microsoft.com/office/officeart/2005/8/layout/pList1"/>
    <dgm:cxn modelId="{3CCBA7E8-7DE9-44BF-95B9-45E118B01081}" type="presParOf" srcId="{61D0A56C-A9D4-40ED-85DB-3E9B65C39423}" destId="{1E9D2F1D-B5B4-4F8C-87F9-92D12454C7C0}" srcOrd="3" destOrd="0" presId="urn:microsoft.com/office/officeart/2005/8/layout/pList1"/>
    <dgm:cxn modelId="{A11FFDBA-11AC-40F7-9263-E70B37D5E9B1}" type="presParOf" srcId="{61D0A56C-A9D4-40ED-85DB-3E9B65C39423}" destId="{A4AC4BD7-4B7E-44D3-B8B9-C5662098E836}" srcOrd="4" destOrd="0" presId="urn:microsoft.com/office/officeart/2005/8/layout/pList1"/>
    <dgm:cxn modelId="{15B09EE2-FFB8-49AC-9653-60AB7B5E745A}" type="presParOf" srcId="{A4AC4BD7-4B7E-44D3-B8B9-C5662098E836}" destId="{E66CE600-4493-4CDB-8238-F0798D7DA013}" srcOrd="0" destOrd="0" presId="urn:microsoft.com/office/officeart/2005/8/layout/pList1"/>
    <dgm:cxn modelId="{C0E0AB34-5BB3-4F9C-83FF-114E92AF7CD2}" type="presParOf" srcId="{A4AC4BD7-4B7E-44D3-B8B9-C5662098E836}" destId="{EBEBBB7A-696E-4879-9AC0-E4BD20AEAFF9}" srcOrd="1" destOrd="0" presId="urn:microsoft.com/office/officeart/2005/8/layout/pList1"/>
    <dgm:cxn modelId="{47F12ABB-83C4-4473-BD19-786F35D474BD}" type="presParOf" srcId="{61D0A56C-A9D4-40ED-85DB-3E9B65C39423}" destId="{078A3DD2-9539-4842-BA5A-C3E534870E24}" srcOrd="5" destOrd="0" presId="urn:microsoft.com/office/officeart/2005/8/layout/pList1"/>
    <dgm:cxn modelId="{24B09F7F-CD63-454F-A7EB-9AC306217525}" type="presParOf" srcId="{61D0A56C-A9D4-40ED-85DB-3E9B65C39423}" destId="{B7CBF512-5864-456D-9916-C035028F3F31}" srcOrd="6" destOrd="0" presId="urn:microsoft.com/office/officeart/2005/8/layout/pList1"/>
    <dgm:cxn modelId="{EACC6BA8-6AF2-4D51-A921-A94611359B69}" type="presParOf" srcId="{B7CBF512-5864-456D-9916-C035028F3F31}" destId="{3BD6EAAB-5CEC-410A-9F62-B5A209515B55}" srcOrd="0" destOrd="0" presId="urn:microsoft.com/office/officeart/2005/8/layout/pList1"/>
    <dgm:cxn modelId="{06C46279-99C8-4A9E-B954-DF499E7B64C4}" type="presParOf" srcId="{B7CBF512-5864-456D-9916-C035028F3F31}" destId="{1CF3D1CB-B856-4AE3-A220-332FCA19BFE9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E37548-CD1F-4486-9500-176565AF1C53}">
      <dsp:nvSpPr>
        <dsp:cNvPr id="0" name=""/>
        <dsp:cNvSpPr/>
      </dsp:nvSpPr>
      <dsp:spPr>
        <a:xfrm>
          <a:off x="1217137" y="4259"/>
          <a:ext cx="2553252" cy="1759190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0A4E2-DBE6-45BE-8C1F-45855BA94BBD}">
      <dsp:nvSpPr>
        <dsp:cNvPr id="0" name=""/>
        <dsp:cNvSpPr/>
      </dsp:nvSpPr>
      <dsp:spPr>
        <a:xfrm>
          <a:off x="1217137" y="1763450"/>
          <a:ext cx="2553252" cy="94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Disinfecting Drinking Water</a:t>
          </a:r>
        </a:p>
      </dsp:txBody>
      <dsp:txXfrm>
        <a:off x="1217137" y="1763450"/>
        <a:ext cx="2553252" cy="947256"/>
      </dsp:txXfrm>
    </dsp:sp>
    <dsp:sp modelId="{2853F0F4-4373-4F37-BBE9-E8D82365F765}">
      <dsp:nvSpPr>
        <dsp:cNvPr id="0" name=""/>
        <dsp:cNvSpPr/>
      </dsp:nvSpPr>
      <dsp:spPr>
        <a:xfrm>
          <a:off x="4025822" y="4259"/>
          <a:ext cx="2553252" cy="1759190"/>
        </a:xfrm>
        <a:prstGeom prst="roundRect">
          <a:avLst/>
        </a:prstGeom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F53917-B2F0-497C-975D-BEEF6966FBF4}">
      <dsp:nvSpPr>
        <dsp:cNvPr id="0" name=""/>
        <dsp:cNvSpPr/>
      </dsp:nvSpPr>
      <dsp:spPr>
        <a:xfrm>
          <a:off x="4025822" y="1763450"/>
          <a:ext cx="2553252" cy="94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Shocking Wells</a:t>
          </a:r>
        </a:p>
      </dsp:txBody>
      <dsp:txXfrm>
        <a:off x="4025822" y="1763450"/>
        <a:ext cx="2553252" cy="947256"/>
      </dsp:txXfrm>
    </dsp:sp>
    <dsp:sp modelId="{E66CE600-4493-4CDB-8238-F0798D7DA013}">
      <dsp:nvSpPr>
        <dsp:cNvPr id="0" name=""/>
        <dsp:cNvSpPr/>
      </dsp:nvSpPr>
      <dsp:spPr>
        <a:xfrm>
          <a:off x="1217137" y="2966032"/>
          <a:ext cx="2553252" cy="1759190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BBB7A-696E-4879-9AC0-E4BD20AEAFF9}">
      <dsp:nvSpPr>
        <dsp:cNvPr id="0" name=""/>
        <dsp:cNvSpPr/>
      </dsp:nvSpPr>
      <dsp:spPr>
        <a:xfrm>
          <a:off x="1217137" y="4725223"/>
          <a:ext cx="2553252" cy="94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Batch Chlorinating Stored Water</a:t>
          </a:r>
        </a:p>
      </dsp:txBody>
      <dsp:txXfrm>
        <a:off x="1217137" y="4725223"/>
        <a:ext cx="2553252" cy="947256"/>
      </dsp:txXfrm>
    </dsp:sp>
    <dsp:sp modelId="{3BD6EAAB-5CEC-410A-9F62-B5A209515B55}">
      <dsp:nvSpPr>
        <dsp:cNvPr id="0" name=""/>
        <dsp:cNvSpPr/>
      </dsp:nvSpPr>
      <dsp:spPr>
        <a:xfrm>
          <a:off x="4025822" y="2966032"/>
          <a:ext cx="2553252" cy="1759190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3D1CB-B856-4AE3-A220-332FCA19BFE9}">
      <dsp:nvSpPr>
        <dsp:cNvPr id="0" name=""/>
        <dsp:cNvSpPr/>
      </dsp:nvSpPr>
      <dsp:spPr>
        <a:xfrm>
          <a:off x="4025822" y="4725223"/>
          <a:ext cx="2553252" cy="947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Shocking Distribution Repairs/New Construction</a:t>
          </a:r>
        </a:p>
      </dsp:txBody>
      <dsp:txXfrm>
        <a:off x="4025822" y="4725223"/>
        <a:ext cx="2553252" cy="947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D903B6-3854-472F-998C-71ABA4469D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6EA86A-ECC1-4158-BE3A-0D6151025B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6A117-007C-45D6-9B60-AF8DE7705EA2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F7F62-4981-4DFE-9AC0-98B45B44B2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0CC3C-1E0C-4EB4-AD6A-E388F81881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700CA-9782-4967-8BA5-2844EFA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78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3F8F8-070F-4758-87FA-CABB690B17D5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BC4AA-537B-4660-A2E4-FF2CD1276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705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49968232@N00/26396549704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-nc-sa/2.0/?ref=ccsearch&amp;atype=rich" TargetMode="External"/><Relationship Id="rId4" Type="http://schemas.openxmlformats.org/officeDocument/2006/relationships/hyperlink" Target="https://www.flickr.com/photos/49968232@N00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56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54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18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521B0-2245-D885-B5DD-18F03225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B44B02-FD31-40F4-7C19-053858CB1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596A6-2681-FD2C-1FDA-062152339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42AEB-6B17-A19C-B923-C4ECE634D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066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2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12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"bucket chemistry - mixing ferrous sulphate with cyanide residues"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Leo Reynolds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BY-NC-SA 2.0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DDD5C-CB06-4091-83E6-4B69AEB807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44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“food-46573_1280” and “water-305656_1280” by </a:t>
            </a:r>
            <a:r>
              <a:rPr lang="en-US" b="0" dirty="0" err="1"/>
              <a:t>Clker</a:t>
            </a:r>
            <a:r>
              <a:rPr lang="en-US" b="0" dirty="0"/>
              <a:t>-Free-Vector-Images, </a:t>
            </a:r>
            <a:r>
              <a:rPr lang="en-US" b="0" dirty="0" err="1"/>
              <a:t>Pixabay</a:t>
            </a:r>
            <a:endParaRPr lang="en-US" b="0" dirty="0"/>
          </a:p>
          <a:p>
            <a:endParaRPr lang="en-US" b="0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9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2A6E0-D65F-7131-BB7D-DE9F9E379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0008E2-3B3E-1B53-879B-CF886A478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30059-9C9F-A89F-DA70-B27706BD3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“powder-4617732_1280” by one94 and “water-305656_1280” by Clker-Free-Vector-Images, </a:t>
            </a:r>
            <a:r>
              <a:rPr lang="en-US" b="0" dirty="0" err="1"/>
              <a:t>Pixabay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3DCF7-F597-BDA9-B3AE-E6B2DAA66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BC4AA-537B-4660-A2E4-FF2CD1276B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694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8C567-C55E-9FF0-BC01-77FE0BDE5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27F541-3DFC-6015-6892-F26B28EA5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DB79E6-249E-A670-2658-0E3F6F9FB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“spoon-41028_1280” and “water-305656_1280” by Clker-Free-Vector-Images, </a:t>
            </a:r>
            <a:r>
              <a:rPr lang="en-US" b="0" dirty="0" err="1"/>
              <a:t>Pixabay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31F71-9ED5-DCEA-FBAE-F753371FF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BC4AA-537B-4660-A2E4-FF2CD1276B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13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CC5F2-782D-5164-5E0A-CFCD6EAF1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5C04D-B583-61A5-00E0-D6E3A9E0B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134428-DA4A-D892-2013-9421E24A3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D71DE-2345-59C2-02A4-3BD4A55C2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08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AF75C-3602-D383-10BC-BA4327865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93742-4F23-06B0-013A-BEE1E75E3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72C4B-27A4-E638-8706-09E2E02A6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C5261-3029-8212-908D-3B2D575B5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86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21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034D8-E9E5-4923-B52D-23F9347A50A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14023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6D6465-3254-4C75-9E18-F0C989BD2DD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615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D0FDB6-D2AE-48B5-BC96-730D3362B76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24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D0FDB6-D2AE-48B5-BC96-730D3362B76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79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D0FDB6-D2AE-48B5-BC96-730D3362B76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113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ADB16-4D47-0074-7731-D376780C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D5355-1B8B-3D09-5598-4B27CB773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F4E16-5B96-9EE3-FC5D-F8AD36DCD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6F280-837D-EC18-BE4C-8373DE9852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57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21154-C174-DBBD-E9E8-08F4C502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F2B61F-86B7-2190-0CD6-ED10F30711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05B4AA-3CFA-705E-F847-81372A046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A32D3-8BB4-3309-C570-D5EF9E87F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27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2B3FD-51D8-48C4-A17A-4C51EB30A7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74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89289-BBE2-6D6B-AD2A-90EC7D08F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70273-628C-C277-6D21-050844DE4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1A72C-3AA0-FE44-466F-DA1FE72A6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83515-A360-06E3-89E7-FA087CF5E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2B3FD-51D8-48C4-A17A-4C51EB30A7C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68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4EE19-0E7F-30DA-406B-CA5FD92E0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D2E62-980E-69DC-A92C-A14A049E5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A4C37-2276-FFD8-15A3-A9D487201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78992-4B5F-8A49-BE51-76FB63E47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2B3FD-51D8-48C4-A17A-4C51EB30A7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671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7C900-F5D1-05D3-65FF-AAE95CD84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236735-0117-F400-7EEB-A37131806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6AEB0-2A5C-8048-94A0-866C3D551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en-US" altLang="en-US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D8185-5B30-3E0C-B97B-2729FFF6C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2B3FD-51D8-48C4-A17A-4C51EB30A7C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636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DDD5C-CB06-4091-83E6-4B69AEB8072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03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EE3A9-4CAA-C5F5-D553-4870FDA5F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8B31A4-E03E-7F7F-D423-2C5B01774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27E40-7968-2710-EC6E-07310B63E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69FE8-3283-155E-F11B-E36D27C96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583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A22F-1762-7AAD-BCF6-A8E423164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AC3A4D-8C1E-A52C-7B59-F8FAAB304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470150-6C82-989C-98D3-F5F2BA468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E58F5-B511-9F16-2EDC-B7EF6C844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213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755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6F1B-9637-6494-C8C8-CB11031DF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9E2ACC-E0AC-5ED6-486B-950CF7970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20259-1F4F-5C1D-F9E2-D0C8C9A29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DA72E-274D-A063-7BAF-6AF29A55C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7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0E8E2-3886-C070-1E32-94EDAC59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59AB9-5010-3A12-7887-4C4B8656E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27A2D-DEFC-521B-A284-FE17C673C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1ED9E-6D74-010A-4047-E07A4B95B3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35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D1B55-7A94-A394-C28D-38493108C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1B1D4-EA67-6BE9-4F3B-FC3D49652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A9EE5-15F2-1DFD-5A7C-0A9DF523B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404AB-F806-701E-EDAC-75FC9A95A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935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F9998-FF57-225D-0769-F0663929D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33DF6E-505B-3663-DF49-941D41118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2D244B-03BA-7B17-C28C-7355F856E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2A3F4-25C1-E86C-8342-3087252AC3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62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FFAC2-8321-B16C-52C7-E7B87FE5A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4B1236-20FC-56F4-870C-DA6A51BF22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365D6-6991-7858-350E-DAD2AA198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9CFB8-3520-3740-72B9-FFD6C3A22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931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62CA1-6049-324E-1963-3155CEF3A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3146F-7162-E80E-0A09-27EC89071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CCBC8-9787-8568-AE86-072B2D74F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82687-5856-97F3-71D5-AFECCC776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641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106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B9BA-5277-1F0F-979A-9562ED884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E394C-F8D0-CECD-2AE3-EFF1345BE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72A70-7CAC-E347-AACB-E6B37DDAD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A282B-43AA-4D2D-A1C1-88B99CFB4B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5438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786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745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3F2D8-B651-42FE-DAB5-9572C6EFC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9B844-E47B-217B-A820-B43DF8903A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8A1D40-7579-FE03-00EF-F0F7B33F7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582D2-66F4-1DF2-78B2-1853BEA9E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313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7378F-74FA-FE4E-3D3E-A3FB98AF8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D0C28-5158-1BEB-94F4-97CEF3C87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0819F-E65D-26EE-42B2-83C6ACDC0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88C97-7173-7299-B2AC-36F42262D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482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7E522-0641-6EAC-EE50-57223C8C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0C2C8-2F05-5526-6E5A-BC299EA26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FE2E5-932B-8730-2741-8A00B3D2E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7C434-A5DE-0FDF-A3C0-7AEF18799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685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604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5E48-5EC5-E917-6588-EB39D772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55873-D329-31DA-CB84-98180022B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8F38B5-55CC-0ADE-58B1-7FBF663BF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B25A4-261F-F568-2FD2-C383FCA39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057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7A7E1-A628-749A-8E83-D1A775C4D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D6772-17C6-460C-8B5F-2935217B7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F425-7AE7-BB7B-0D13-84C00FEFD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F5739-3A4F-A6A9-1DB2-B5F4488AF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409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520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0B732-8D59-1655-A301-85C68366D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31E9C-1D7F-C62A-BE76-5BF515F6F8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0E3EB-B359-C752-4CEF-CBD34F839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5F1E9-BF65-64E1-BCB7-1FAA1A59E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337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F49C9-0A69-8966-4C13-35B824E5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45A317-32F9-1A08-8B49-E6828AD2C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6129C-DE45-645D-FA60-10B886B5E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0FF14-2037-A585-A95B-DCC3095DB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593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788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489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37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586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070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29422-2CF8-321E-140C-BBA94D36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2D704A-2829-697A-082C-910731C72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7EF8E9-DE37-78D9-D9A6-222109110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B4E85-85CC-AC50-D225-3D85DBAC0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0346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4E096-7F7D-3826-CEEB-80FA48E3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DF78E-98D3-715B-0DFD-232DBFADF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E0F824-D191-19C1-D9D9-2F2D510E2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FC143-1E69-CEC0-1888-9DB1EAE3F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4831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240A5-FD0A-91A3-6E4E-9D59EAC32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1BBD92-64D3-C32D-BC1B-C11195385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E44F9-BFC7-A818-8FF1-8E99F62B6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91DC7-A87C-91B5-D205-F9E678B64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570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664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52A18-1745-4798-9E0F-9960C55DE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094CD1-B836-F49A-5ADF-95B296D3D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8CA19-E065-1711-28FD-F9E33A372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70604-F46E-212F-75FE-DB488A541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481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7C9BD-312E-2B49-7410-0C0562CE3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5903AF-F2E9-C608-AF95-A9B304FA9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13B4E8-71A0-5040-0C38-ABDB84A67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938E0-EF2D-7B91-7A67-60DBFFF5C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315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3D562-4E55-F1F4-0D63-4C0E6916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868AB-7C6D-562D-A5B4-685D4DCDC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0496D-E1EB-A342-BF9C-A6A3533F5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A5D7C-C836-916B-3A3A-513541E1A6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BC4AA-537B-4660-A2E4-FF2CD1276BD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786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051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B7195-C7C8-63A7-165C-BBB3562CC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DE6F5-E49D-028C-F60F-04EB52792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F41E88-20E7-E4A6-8C7A-05BFBAA3B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06BA7-F3F2-4776-7623-330CFF90C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5285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6D44-452E-85DC-1F98-C6AC8381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79EF48-75A2-E52B-99CD-37B36BF4A0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69D751-56FF-6D01-7934-092880FBD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8795B-9754-C0EB-CCC1-A79E2A22C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12380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36F4B-102D-D826-977B-4DFAE0078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D775C-9391-B89F-F3A9-67AB4B2B0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3FCEC-4BB7-286B-7D2F-CE95BB31A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8E840-06E2-D9BE-D616-1D9C38A305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79550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3A8FF-C7CB-0E1A-3F1E-0668EF8B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BB9A76-9B60-3ACB-3005-295683FFE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AAEBC2-A396-1566-EC49-7AD120BDA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F408C-FBD7-3BC5-ABBE-70A33352A0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37284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31398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03BDB-FCAD-B5C8-FBDC-C684BF51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A6B2BD-827E-9D63-2A81-D94AB0FAE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461F8A-203A-F277-AC75-C9DCC98B5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68632-AA7D-DCB9-BA6D-541ECB56E2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46113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C356E-7AF7-2F9E-A92F-ABDF399C6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0D29A-DD94-35F8-12E9-8FDC2CD1C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07AC44-DE4C-EF55-6832-CA2D3A707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70DA6-3F97-FFC7-B9EB-A999A4EFE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0249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4842D-D8C8-7E98-2D59-D3861C2A2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2A43A-41CD-1A97-C9F4-83B9D11DC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42EADE-A9F5-5761-6889-11E5CB9DF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FC20-DF8C-9BA7-08DD-580CB58C8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91348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7BF28-F1A3-D8B0-FB00-FDBB463C0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26EE32-E71C-4EF9-2F13-A6D66D776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32EA05-D8D8-BBA6-7366-878A58E5D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07B80-24BE-FCB5-2BA4-17B403BEB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93670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F7B26-BD50-2647-782A-FC8689A0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68A042-626F-285D-685A-7D8F7B401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154B3-F314-0326-DECA-EC9A2C5AA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A9F84-FEE2-DD5D-447B-7623615A8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9079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57D6D-DE0C-E332-8BF7-798060CE2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18470-0DE3-37B4-840E-EABFD81FB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BDEE6-CC2F-79BB-0466-10A694A95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25869-7559-C44D-9610-F654F742D7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58626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802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D856A-9612-4C60-B216-5D59D93D607A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9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BF8B-CE5C-4F21-A058-0D2B5896B409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3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DAC78-8F1D-4D12-96EE-93CF78FC2644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7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173A-E6CE-4881-80B6-48A3BD56FBF0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9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C8DC-F28D-4B4F-B777-5866F35766BD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8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244B-64A8-4222-BF1C-76AC69A0CA8B}" type="datetime1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6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06B8E-2692-4A52-8A80-16F0D6252DDE}" type="datetime1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6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E8CA-479C-4673-BEF5-AF07275D4AA8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88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70F24-D6C5-48E2-940B-FE43D3410045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5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031F-AEF6-46D5-8463-D204F93F0BE2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6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9770-E43A-490F-970E-41989E5E405E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19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6873-F8EB-4280-80A5-8AF584ADF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50AC1D-1AE6-4DDE-92D7-13841E3DA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FBCE9-5BC9-45F0-8747-F9D529AD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5EDF-5908-423D-84BB-B801AA7A0718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283D0-A739-47B7-9DBF-A95FC892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00892-DCAD-462B-BF14-D03FB218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10200-BBA7-404E-9B0E-788D6DAA3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F3DE-D6D7-4BA8-B783-0A2FB4471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791B8-C38F-41BE-B0C1-E6BEBF7C3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1298D-B57F-4934-BFA3-32D7C97134DE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AA86C-B50D-473F-A360-1B865F47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C5BF-775F-44A0-B69D-39C1F6CE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61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AE76-5789-44F4-9977-316CBF189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B1F2B-F67C-4399-945C-76FE9A521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75BEA-CB1B-4BCD-BB2B-6A4497C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04B83-3E53-4AB9-9A47-9B64934DE027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AEC5D-DB3D-4009-8451-70C29EFE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72BDD-9DA9-452D-A531-F179994C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1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04DDB-DE3E-4670-B596-1B5BEEDA7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16FF5-3BC0-4E53-9679-8E2EA9418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0A87D-F3BE-49C8-9DF0-1B7994B6F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D1F0D-D98E-41E5-A8E9-68DA615C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756E-F47C-40BE-AE83-B502AEF2EE59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E9400-9225-4F5D-B645-A071EF0A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2B502-6B44-4F7E-A519-24052B5B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8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CEA6-B174-4C31-976C-7A6D7FBE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E78E-1589-4137-B4AD-2D5BA0CAE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E9A5C-A7E6-480E-B031-A1ED24C0C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1CFCE-367B-4454-B88C-19424CC0B2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39DE89-F498-462E-96A4-56BBEF42C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D58A49-574A-4082-93B8-83DCD4F6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7D3D-024B-4A3C-9182-EB8E8DC1BB66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F6CE1-0341-47A8-93EC-ACBFD504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919B9-65A1-4029-A936-9E9022B3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36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906F-6F52-4CC8-BCA6-26FE66F9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F673EA-4BED-438C-9DAC-84CAFAB6A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00CC-7E94-44A8-BC5D-6C7EF8BEDCDB}" type="datetime1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E7763-6E99-4DC4-B642-483DC6C5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0BD65-F9FB-4CE0-8805-2301881DC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85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B7593-754F-4631-8364-E08FFE84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2D22C-A663-44FA-A982-4D06B6207F77}" type="datetime1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5E159-BE74-4D99-81A0-4873D56E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4D2F3-BB4C-40FC-8D93-CB8D3E52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86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365C-8664-4044-9C03-BB560D6A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AFC68-ADDA-465F-B3AC-11E7BD3AF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74F47-06CD-484E-A9C0-DD2381E90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9AED2-83FE-4B15-A174-94254CBCA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38B8-5675-4483-9A84-55D9AF658CD1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75EF3-D312-40D4-B512-F32512ED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2F427-526C-4280-BE51-F67819D4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48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2B700-79EA-4346-AA0E-5DD7AEA6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223246-C63F-41E1-8542-9CE4F25EB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AC9C-FA44-4065-9BFA-0EBDA7E33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E3BAA-E644-43A8-8D8E-56289BE9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BED4-75C5-42E6-A658-F631491DA6AE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3C67B-8D2F-4C9D-B8CC-BE111D2E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760A1-8797-48C1-A553-AAC337EE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95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0A6D-BB90-41D1-90AD-E9DA9EDE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AE453-56D2-4F42-B4FF-006D35089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E3C47-9DA2-4E95-8C79-166B89D9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0779-98C6-4056-8760-B0CA4B84ED0D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1B87D-5AD4-47DA-806F-75A544A92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AB97-87EF-4C90-97C5-4562B1FB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42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74571-0150-402C-B49D-764276878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88EF4-617A-489F-882E-A263AD0BC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407D8-2AA5-4A2B-8494-0A09FFF5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487-DF61-4098-B73F-87ACC4F4748C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F660D-0095-4482-824D-E471F9DD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5E965-DFDD-41A9-8CDE-E92C8512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3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20" indent="0" algn="ctr">
              <a:buNone/>
              <a:defRPr sz="4741"/>
            </a:lvl2pPr>
            <a:lvl3pPr marL="2167439" indent="0" algn="ctr">
              <a:buNone/>
              <a:defRPr sz="4267"/>
            </a:lvl3pPr>
            <a:lvl4pPr marL="3251159" indent="0" algn="ctr">
              <a:buNone/>
              <a:defRPr sz="3792"/>
            </a:lvl4pPr>
            <a:lvl5pPr marL="4334880" indent="0" algn="ctr">
              <a:buNone/>
              <a:defRPr sz="3792"/>
            </a:lvl5pPr>
            <a:lvl6pPr marL="5418599" indent="0" algn="ctr">
              <a:buNone/>
              <a:defRPr sz="3792"/>
            </a:lvl6pPr>
            <a:lvl7pPr marL="6502319" indent="0" algn="ctr">
              <a:buNone/>
              <a:defRPr sz="3792"/>
            </a:lvl7pPr>
            <a:lvl8pPr marL="7586038" indent="0" algn="ctr">
              <a:buNone/>
              <a:defRPr sz="3792"/>
            </a:lvl8pPr>
            <a:lvl9pPr marL="8669758" indent="0" algn="ctr">
              <a:buNone/>
              <a:defRPr sz="379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9859B-0B7C-2F46-BF49-065F01B0C4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021918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7E31BC-9FC2-584B-A827-F233E62CC1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2041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1pPr>
            <a:lvl2pPr marL="1083720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39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5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80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9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31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603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75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8E4D9-44FF-A945-8A86-DBD5A16F7A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384499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5CE5CC-744E-B748-833B-4BD552E231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6735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74143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5CACA0-7584-564D-8D0F-2C792F2A6E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89582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8796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56884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 Grid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1993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9892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B43A07-9002-7E48-A3E5-AC5475BCE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37982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E8305D-F669-9A43-BCAC-750B4015E1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456349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 - Backt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20" indent="0">
              <a:buNone/>
              <a:defRPr sz="6637"/>
            </a:lvl2pPr>
            <a:lvl3pPr marL="2167439" indent="0">
              <a:buNone/>
              <a:defRPr sz="5689"/>
            </a:lvl3pPr>
            <a:lvl4pPr marL="3251159" indent="0">
              <a:buNone/>
              <a:defRPr sz="4741"/>
            </a:lvl4pPr>
            <a:lvl5pPr marL="4334880" indent="0">
              <a:buNone/>
              <a:defRPr sz="4741"/>
            </a:lvl5pPr>
            <a:lvl6pPr marL="5418599" indent="0">
              <a:buNone/>
              <a:defRPr sz="4741"/>
            </a:lvl6pPr>
            <a:lvl7pPr marL="6502319" indent="0">
              <a:buNone/>
              <a:defRPr sz="4741"/>
            </a:lvl7pPr>
            <a:lvl8pPr marL="7586038" indent="0">
              <a:buNone/>
              <a:defRPr sz="4741"/>
            </a:lvl8pPr>
            <a:lvl9pPr marL="8669758" indent="0">
              <a:buNone/>
              <a:defRPr sz="474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FC644A-7951-0C4C-B237-09AC0FB21A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828300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2549367" y="2822333"/>
            <a:ext cx="77368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549367" y="4193135"/>
            <a:ext cx="77368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047479" y="587447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CB9D4-E8BF-6849-B264-A21B50F977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27335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074900" y="959167"/>
            <a:ext cx="8822400" cy="93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2074900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6615029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1036969" y="586396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63719E-F23A-4241-BB66-30A549EEAB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03783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20" indent="0" algn="ctr">
              <a:buNone/>
              <a:defRPr sz="4741"/>
            </a:lvl2pPr>
            <a:lvl3pPr marL="2167439" indent="0" algn="ctr">
              <a:buNone/>
              <a:defRPr sz="4267"/>
            </a:lvl3pPr>
            <a:lvl4pPr marL="3251159" indent="0" algn="ctr">
              <a:buNone/>
              <a:defRPr sz="3792"/>
            </a:lvl4pPr>
            <a:lvl5pPr marL="4334880" indent="0" algn="ctr">
              <a:buNone/>
              <a:defRPr sz="3792"/>
            </a:lvl5pPr>
            <a:lvl6pPr marL="5418599" indent="0" algn="ctr">
              <a:buNone/>
              <a:defRPr sz="3792"/>
            </a:lvl6pPr>
            <a:lvl7pPr marL="6502319" indent="0" algn="ctr">
              <a:buNone/>
              <a:defRPr sz="3792"/>
            </a:lvl7pPr>
            <a:lvl8pPr marL="7586038" indent="0" algn="ctr">
              <a:buNone/>
              <a:defRPr sz="3792"/>
            </a:lvl8pPr>
            <a:lvl9pPr marL="8669758" indent="0" algn="ctr">
              <a:buNone/>
              <a:defRPr sz="379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028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68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1pPr>
            <a:lvl2pPr marL="1083720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39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5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80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9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31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603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75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015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18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1_Comparis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5854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06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52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08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89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 Grid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7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565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941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20" indent="0">
              <a:buNone/>
              <a:defRPr sz="6637"/>
            </a:lvl2pPr>
            <a:lvl3pPr marL="2167439" indent="0">
              <a:buNone/>
              <a:defRPr sz="5689"/>
            </a:lvl3pPr>
            <a:lvl4pPr marL="3251159" indent="0">
              <a:buNone/>
              <a:defRPr sz="4741"/>
            </a:lvl4pPr>
            <a:lvl5pPr marL="4334880" indent="0">
              <a:buNone/>
              <a:defRPr sz="4741"/>
            </a:lvl5pPr>
            <a:lvl6pPr marL="5418599" indent="0">
              <a:buNone/>
              <a:defRPr sz="4741"/>
            </a:lvl6pPr>
            <a:lvl7pPr marL="6502319" indent="0">
              <a:buNone/>
              <a:defRPr sz="4741"/>
            </a:lvl7pPr>
            <a:lvl8pPr marL="7586038" indent="0">
              <a:buNone/>
              <a:defRPr sz="4741"/>
            </a:lvl8pPr>
            <a:lvl9pPr marL="8669758" indent="0">
              <a:buNone/>
              <a:defRPr sz="474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582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1_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2549367" y="2822333"/>
            <a:ext cx="77368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549367" y="4193135"/>
            <a:ext cx="77368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047479" y="587447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656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 preserve="1">
  <p:cSld name="1_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074900" y="959167"/>
            <a:ext cx="8822400" cy="93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2074900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6615029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1036969" y="586396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522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99E4-10C4-FE4F-A037-3BE585B69196}" type="datetime1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B5E596-5829-9A4B-A8F3-C5FE6B73C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2775" y="2444750"/>
            <a:ext cx="8426450" cy="1968500"/>
          </a:xfrm>
          <a:solidFill>
            <a:srgbClr val="212539">
              <a:alpha val="63922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71685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A8E8-8192-49B5-B540-7549FE23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C4821-2E1A-4790-9A6D-E89795D72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5757C-9E04-FD49-AFE7-2F6D2888BB7B}" type="datetime1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AEED6-73B8-4139-84CE-0D25A7C3B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735BBC-EF8B-4819-9638-419B0410D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BEFB16-EA2D-4BF2-A079-7CF00A4BE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682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33594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8424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 Picture Grid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7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7969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B5E596-5829-9A4B-A8F3-C5FE6B73C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2775" y="2444750"/>
            <a:ext cx="8426450" cy="1968500"/>
          </a:xfrm>
          <a:solidFill>
            <a:srgbClr val="212539">
              <a:alpha val="63922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5991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 Picture Grid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28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9001"/>
            <a:ext cx="6096000" cy="3428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21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8DB1B5-0F2F-E64A-83A1-4F7FB4027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434306"/>
            <a:ext cx="7915275" cy="3989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5284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37F9-03F8-C948-8EB8-6195E0B4F7E2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20280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30EE-972E-1F4F-B86B-6CFF5CDE39A7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5370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 Picture Grid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6D5F-7FAF-604B-90DF-786E2C7AE201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7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85878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52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39A-AC83-C442-8582-B2A4BDE2F1B8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69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46E9C-BD4E-234B-93A4-0E66B4D26131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73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 Picture Grid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28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9001"/>
            <a:ext cx="6096000" cy="3428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E1A2-BD75-6840-B1D9-BA387AFA3E0A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3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C41B6-0CA5-F942-B270-37C23D0B1A11}" type="datetime1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8DB1B5-0F2F-E64A-83A1-4F7FB4027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434306"/>
            <a:ext cx="7915275" cy="3989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3882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BE98-A5FA-CA76-6813-A512BDD2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BE112-DCAA-8D3D-BFF5-49BF6F780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6AA0B-9A34-8472-2834-2C6AED440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244B4-A294-8CE3-8B68-A4D90B9B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A69A-8766-4BB9-F4ED-116071BA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448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77A3-C2F6-4CA2-AB7A-2F06AF0CD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25DDE-0D16-40A2-9229-A22F4E468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3B767-BD57-418E-9271-382CE65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75908-5C34-4971-B937-05B90BE6B183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13279-4347-44BC-AF86-DB668F77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29E7C-4B23-4246-8495-CB43217DB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469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58BA7-FE0E-4E05-9378-46F71E01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36282-1D67-4F70-8445-C2ECA6612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E7676-1728-46AA-AE9B-71A55EF58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91A9-E68B-4BC3-8C05-627147727C33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0BFDA-888D-4A90-A629-2DD30EEE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58025-33A1-4FC7-95F7-F8E1D6C82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129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EA45-6690-4893-9136-66EB8F0A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C8660-6169-4E29-A402-BB57AC34C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60D06-155B-4956-BFE1-C63C2C07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3908-CD53-44B6-950E-4E7D7D6BDE08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47B5C-610A-4E31-A449-471A65EC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3FC44-9B0F-43F9-A008-478A0A8B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851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EFF1-A411-4823-B1FB-5E24D81A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ADF0E-9935-4092-95E8-C8FF6B3A0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17AE3-D59A-4D3E-8225-7539F3D2E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90C19-261E-4D0D-AAAE-0D28F0283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CAA22-E1B4-4ACC-A86E-D5DC5CE19453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A3147-F3B9-4FFD-89FF-07DC71976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286F6-3AF6-471C-8890-500B40884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135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1D882-F20E-4150-9B87-123EDCDC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1BAC4-5D40-41AA-B1CA-C6C4BB1A0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8EC9A-A11A-483F-A949-0C8EC7408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A7CA87-DF2C-4B91-81D1-C66CFE9ED3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D1410B-90C0-4FD9-B324-1A84A6660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62B389-30F6-44C1-A2C2-9BA5D8B2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F93D-31B8-4238-9FC3-E83041633857}" type="datetime1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2DA3DC-6B8E-40A9-AFBD-DD8188A3F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C46FE3-5434-4FEE-912D-919AFB065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99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AFF3-977C-4DAD-8BE7-168AC1C7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C5CB26-E676-4C2E-A8C8-510F30331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1B9D-9289-47B6-A642-1C4BF4396CBF}" type="datetime1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EA7EE5-EB69-4BFA-A2C6-D6AFE268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C5C223-7DF6-40EC-98BF-7876245B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008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55E30-320D-4954-B33E-66540153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B6CB-D5E1-466D-A245-63639E9C797E}" type="datetime1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20C9B-ED65-4EE9-AD71-9EB74DBCC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E34743-4688-4419-BD9B-F10B474E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109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A8B0-E1D1-41DE-84BA-717FC437F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6B193-0F86-4BAB-9509-2AE51F20B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97190-1EFA-43B1-B7C7-344042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D3DD6-470E-43F5-AA5C-913739882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16B6-C133-4120-B99B-5EB9EEF33A4C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5EACC-01E1-4216-AEF0-C3EC1BE68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52BB1-5469-4620-83A0-5B0A2247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68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9F2A-AE3F-41A3-BF30-0AC2FB6A1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11C6A-AF34-4EA3-BB16-DF7BD5B9E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4B864-E195-4F79-AA01-1576F254F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48037-307B-4AC8-9350-9EF5CAECE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DDDD-793D-4438-97F6-5BBF8D2611EE}" type="datetime1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CFA40-F31F-4BF1-B642-4ACC716D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25361-57BD-4B0D-AB68-2E42B9C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178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DF5E-FA06-4485-94C7-D7B03838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11EA01-D30E-4C83-A076-C921490B1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565CE-FB9D-42D8-9721-D7FC81C3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12E24-A63C-4F2B-958E-C2CE330FF32D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0610C-9A6C-435F-B1FF-880128FE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88BFB-C140-4245-9DDE-50C8D0145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046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3A57D5-C623-494A-A7ED-8875A72AF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9767F-FA43-47F9-8BD6-718CFA934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0D5B1-3096-47F4-A9BB-2E71BCFD6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B2BD-3720-4659-83F4-361E0869F3A8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79FC7-5697-41B3-A9D6-6CDB83AF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5313B-AD90-4B56-8F45-A53BC8E7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63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11A98-E4E6-4C2E-A71D-46AECD41C063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A5401-7708-4FBE-A445-4284A5A22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3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67406-4955-4A37-AE87-3666CC0E1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78E39-FE58-45A5-82F2-E354998F7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781CC-0FF2-443C-A386-B6DE59529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05861-C259-4F74-83A2-A9934029ED12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73D3-FD55-4398-8E63-435314443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049E1-478C-40F3-91CD-BB61F8CB2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1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b="0" i="0">
                <a:solidFill>
                  <a:schemeClr val="tx1">
                    <a:tint val="75000"/>
                  </a:schemeClr>
                </a:solidFill>
                <a:latin typeface="Raleway" panose="020B0503030101060003" pitchFamily="34" charset="77"/>
              </a:defRPr>
            </a:lvl1pPr>
          </a:lstStyle>
          <a:p>
            <a:fld id="{811F328A-8CBA-4025-8A6E-B75C2F6B4B6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0" i="0">
                <a:solidFill>
                  <a:schemeClr val="tx1">
                    <a:tint val="75000"/>
                  </a:schemeClr>
                </a:solidFill>
                <a:latin typeface="Raleway" panose="020B0503030101060003" pitchFamily="34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 i="0">
                <a:solidFill>
                  <a:schemeClr val="tx1">
                    <a:tint val="75000"/>
                  </a:schemeClr>
                </a:solidFill>
                <a:latin typeface="Raleway" panose="020B0503030101060003" pitchFamily="34" charset="77"/>
              </a:defRPr>
            </a:lvl1pPr>
          </a:lstStyle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3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  <p:sldLayoutId id="2147483757" r:id="rId37"/>
    <p:sldLayoutId id="2147483758" r:id="rId38"/>
    <p:sldLayoutId id="2147483759" r:id="rId39"/>
    <p:sldLayoutId id="2147483760" r:id="rId40"/>
    <p:sldLayoutId id="2147483761" r:id="rId41"/>
    <p:sldLayoutId id="2147483762" r:id="rId42"/>
    <p:sldLayoutId id="2147483763" r:id="rId43"/>
    <p:sldLayoutId id="2147483764" r:id="rId4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6000" b="0" i="0" kern="1200">
          <a:solidFill>
            <a:schemeClr val="tx1"/>
          </a:solidFill>
          <a:latin typeface="Raleway" panose="020B0503030101060003" pitchFamily="34" charset="77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FABCC-B2A3-4B75-8B22-BF54776C2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A0044-2ECA-4D46-B200-CE7FD0C77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3F106-E7CC-4E43-8E9D-30E5F5B65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89B4C-8C3B-4D75-9FCA-AF22CA41DE14}" type="datetime1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5DD45-BC14-4CDC-A926-8F2A6B5DF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8A9BB-8BA6-4490-B3C9-32B4F12B3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C37C9-24C4-43B8-8913-454A35791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1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7.emf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7.em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emf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49.png"/><Relationship Id="rId4" Type="http://schemas.openxmlformats.org/officeDocument/2006/relationships/image" Target="../media/image27.emf"/><Relationship Id="rId9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7.emf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5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7.emf"/><Relationship Id="rId9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7.emf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png"/><Relationship Id="rId4" Type="http://schemas.openxmlformats.org/officeDocument/2006/relationships/image" Target="../media/image21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63.png"/><Relationship Id="rId4" Type="http://schemas.openxmlformats.org/officeDocument/2006/relationships/image" Target="../media/image6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0.png"/><Relationship Id="rId3" Type="http://schemas.openxmlformats.org/officeDocument/2006/relationships/image" Target="../media/image65.png"/><Relationship Id="rId7" Type="http://schemas.openxmlformats.org/officeDocument/2006/relationships/image" Target="../media/image73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5" Type="http://schemas.openxmlformats.org/officeDocument/2006/relationships/image" Target="../media/image710.png"/><Relationship Id="rId4" Type="http://schemas.openxmlformats.org/officeDocument/2006/relationships/image" Target="../media/image42.emf"/><Relationship Id="rId9" Type="http://schemas.openxmlformats.org/officeDocument/2006/relationships/image" Target="../media/image10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5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21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74.png"/><Relationship Id="rId4" Type="http://schemas.openxmlformats.org/officeDocument/2006/relationships/image" Target="../media/image21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7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76.png"/><Relationship Id="rId4" Type="http://schemas.openxmlformats.org/officeDocument/2006/relationships/image" Target="../media/image21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1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1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png"/><Relationship Id="rId3" Type="http://schemas.openxmlformats.org/officeDocument/2006/relationships/image" Target="../media/image20.png"/><Relationship Id="rId7" Type="http://schemas.openxmlformats.org/officeDocument/2006/relationships/image" Target="../media/image60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21.svg"/><Relationship Id="rId9" Type="http://schemas.openxmlformats.org/officeDocument/2006/relationships/image" Target="../media/image61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20.png"/><Relationship Id="rId5" Type="http://schemas.openxmlformats.org/officeDocument/2006/relationships/image" Target="../media/image86.png"/><Relationship Id="rId4" Type="http://schemas.openxmlformats.org/officeDocument/2006/relationships/image" Target="../media/image21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30.png"/><Relationship Id="rId5" Type="http://schemas.openxmlformats.org/officeDocument/2006/relationships/image" Target="../media/image86.png"/><Relationship Id="rId4" Type="http://schemas.openxmlformats.org/officeDocument/2006/relationships/image" Target="../media/image21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2.xml"/><Relationship Id="rId6" Type="http://schemas.openxmlformats.org/officeDocument/2006/relationships/hyperlink" Target="mailto:jmarkham@unm.edu" TargetMode="External"/><Relationship Id="rId5" Type="http://schemas.openxmlformats.org/officeDocument/2006/relationships/hyperlink" Target="http://swefc.unm.edu/" TargetMode="External"/><Relationship Id="rId4" Type="http://schemas.openxmlformats.org/officeDocument/2006/relationships/hyperlink" Target="mailto:swefc@un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arrow&#10;&#10;Description automatically generated">
            <a:extLst>
              <a:ext uri="{FF2B5EF4-FFF2-40B4-BE49-F238E27FC236}">
                <a16:creationId xmlns:a16="http://schemas.microsoft.com/office/drawing/2014/main" id="{5D4A19FB-4BA1-B4F4-33C4-D485AD76C6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4" b="10576"/>
          <a:stretch/>
        </p:blipFill>
        <p:spPr>
          <a:xfrm>
            <a:off x="0" y="4480756"/>
            <a:ext cx="12192000" cy="2389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4DC6CDD-FA6F-4BF0-A404-E63E780BC843}"/>
              </a:ext>
            </a:extLst>
          </p:cNvPr>
          <p:cNvSpPr txBox="1">
            <a:spLocks/>
          </p:cNvSpPr>
          <p:nvPr/>
        </p:nvSpPr>
        <p:spPr>
          <a:xfrm>
            <a:off x="438512" y="4101396"/>
            <a:ext cx="7772400" cy="883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 pitchFamily="2" charset="0"/>
                <a:ea typeface="Helvetica" charset="0"/>
                <a:cs typeface="Helvetica" charset="0"/>
              </a:rPr>
              <a:t>11/13/25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E649CA-BA44-4A8E-A530-BF530741562C}"/>
              </a:ext>
            </a:extLst>
          </p:cNvPr>
          <p:cNvSpPr txBox="1">
            <a:spLocks/>
          </p:cNvSpPr>
          <p:nvPr/>
        </p:nvSpPr>
        <p:spPr>
          <a:xfrm>
            <a:off x="438512" y="2808601"/>
            <a:ext cx="11246463" cy="1676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US Territories Water Operator Training Series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4190"/>
              </a:solidFill>
              <a:effectLst/>
              <a:uLnTx/>
              <a:uFillTx/>
              <a:latin typeface="Raleway" pitchFamily="2" charset="0"/>
              <a:ea typeface="Helvetica Neue"/>
              <a:cs typeface="Helvetica" panose="020B0604020202020204" pitchFamily="34" charset="0"/>
              <a:sym typeface="Helvetica Neue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Session 11: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Disinfection 4 Chlorine Disinfection Math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 pitchFamily="2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B7086A7-1D07-4811-9E99-351A7AFF4291}"/>
              </a:ext>
            </a:extLst>
          </p:cNvPr>
          <p:cNvSpPr txBox="1">
            <a:spLocks/>
          </p:cNvSpPr>
          <p:nvPr/>
        </p:nvSpPr>
        <p:spPr>
          <a:xfrm>
            <a:off x="206485" y="6385449"/>
            <a:ext cx="3424518" cy="550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www.efcnetwork.org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D148C-649B-468F-A3F8-F90CE69D22E6}"/>
              </a:ext>
            </a:extLst>
          </p:cNvPr>
          <p:cNvSpPr txBox="1"/>
          <p:nvPr/>
        </p:nvSpPr>
        <p:spPr>
          <a:xfrm>
            <a:off x="5131143" y="6532084"/>
            <a:ext cx="8030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program is made possible under a cooperative agreement with US EPA. 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C34C64B7-202E-AC5A-2B9F-F92D0523E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489343" y="-5592213"/>
            <a:ext cx="1205694" cy="1239012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FC78400-F3A3-5849-948D-BB60AB1AA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2" y="1400204"/>
            <a:ext cx="1618076" cy="1164209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A7075C6-0EFD-7E3D-4BF4-4DCED1D659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r="9091" b="23104"/>
          <a:stretch/>
        </p:blipFill>
        <p:spPr>
          <a:xfrm>
            <a:off x="2261885" y="1440056"/>
            <a:ext cx="1369118" cy="1134183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B0CDFDCA-C054-8CF3-832E-B8A1A16359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26" y="1646770"/>
            <a:ext cx="1883803" cy="7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4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748D-A933-3CD4-E7C6-C84EF9538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16" y="2339470"/>
            <a:ext cx="5204177" cy="16002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Michelle Olson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Water Utility Trainer and Specialist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accent1"/>
                </a:solidFill>
              </a:rPr>
              <a:t>meolson@unm.edu</a:t>
            </a:r>
          </a:p>
        </p:txBody>
      </p:sp>
      <p:pic>
        <p:nvPicPr>
          <p:cNvPr id="10" name="Picture 9" descr="A green leaf with a white light bulb in the middle&#10;&#10;Description automatically generated">
            <a:extLst>
              <a:ext uri="{FF2B5EF4-FFF2-40B4-BE49-F238E27FC236}">
                <a16:creationId xmlns:a16="http://schemas.microsoft.com/office/drawing/2014/main" id="{CC66707A-8AAC-AD95-CB6C-1829064F1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858" y="4518530"/>
            <a:ext cx="3040295" cy="12028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0CBAE-2D3F-082D-33A9-B79957FA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24DFA-EE09-6E25-22E6-5E63CC40A7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5" t="25971" r="6178" b="21044"/>
          <a:stretch>
            <a:fillRect/>
          </a:stretch>
        </p:blipFill>
        <p:spPr>
          <a:xfrm>
            <a:off x="6644038" y="1524621"/>
            <a:ext cx="3933123" cy="322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9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amp&#10;&#10;Description automatically generated">
            <a:extLst>
              <a:ext uri="{FF2B5EF4-FFF2-40B4-BE49-F238E27FC236}">
                <a16:creationId xmlns:a16="http://schemas.microsoft.com/office/drawing/2014/main" id="{1ED5ED91-214F-5742-B884-FD1F763D1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56" y="396122"/>
            <a:ext cx="7175687" cy="28388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B375820-8B28-8044-BDB6-28A8F87B7916}"/>
              </a:ext>
            </a:extLst>
          </p:cNvPr>
          <p:cNvGrpSpPr>
            <a:grpSpLocks noChangeAspect="1"/>
          </p:cNvGrpSpPr>
          <p:nvPr/>
        </p:nvGrpSpPr>
        <p:grpSpPr>
          <a:xfrm>
            <a:off x="1139055" y="3235012"/>
            <a:ext cx="9587318" cy="2315564"/>
            <a:chOff x="4695616" y="4071691"/>
            <a:chExt cx="7496384" cy="1810554"/>
          </a:xfrm>
        </p:grpSpPr>
        <p:pic>
          <p:nvPicPr>
            <p:cNvPr id="24" name="Picture 8" descr="http://engineering.unm.edu/common/images/new-soe-logo.png">
              <a:extLst>
                <a:ext uri="{FF2B5EF4-FFF2-40B4-BE49-F238E27FC236}">
                  <a16:creationId xmlns:a16="http://schemas.microsoft.com/office/drawing/2014/main" id="{9A6C659D-EF13-054F-A7E7-D5F215391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616" y="4071691"/>
              <a:ext cx="6030312" cy="1663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Image result for unm lobo logo">
              <a:extLst>
                <a:ext uri="{FF2B5EF4-FFF2-40B4-BE49-F238E27FC236}">
                  <a16:creationId xmlns:a16="http://schemas.microsoft.com/office/drawing/2014/main" id="{470D082B-47DA-B44D-BC02-B093172B3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5928" y="4076305"/>
              <a:ext cx="1466072" cy="180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A4A4C62-AAE9-FDDF-4173-165A756F0CA0}"/>
              </a:ext>
            </a:extLst>
          </p:cNvPr>
          <p:cNvSpPr txBox="1"/>
          <p:nvPr/>
        </p:nvSpPr>
        <p:spPr>
          <a:xfrm>
            <a:off x="0" y="57507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24191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This training series is funded by the US EPA</a:t>
            </a:r>
          </a:p>
        </p:txBody>
      </p:sp>
    </p:spTree>
    <p:extLst>
      <p:ext uri="{BB962C8B-B14F-4D97-AF65-F5344CB8AC3E}">
        <p14:creationId xmlns:p14="http://schemas.microsoft.com/office/powerpoint/2010/main" val="371923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0B48C-CF73-BA0F-0626-1C86BB02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967683A6-631D-E1E0-9853-F4A060990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267959" y="-5267958"/>
            <a:ext cx="1656082" cy="12192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4E62053-41B5-C58F-5CBE-41B795F78C23}"/>
              </a:ext>
            </a:extLst>
          </p:cNvPr>
          <p:cNvSpPr txBox="1">
            <a:spLocks/>
          </p:cNvSpPr>
          <p:nvPr/>
        </p:nvSpPr>
        <p:spPr>
          <a:xfrm>
            <a:off x="788581" y="83565"/>
            <a:ext cx="10515600" cy="69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Attendee Meeting Controls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46CC68-9534-62E3-A550-FE90B13039EB}"/>
              </a:ext>
            </a:extLst>
          </p:cNvPr>
          <p:cNvSpPr txBox="1">
            <a:spLocks/>
          </p:cNvSpPr>
          <p:nvPr/>
        </p:nvSpPr>
        <p:spPr>
          <a:xfrm>
            <a:off x="838199" y="3370130"/>
            <a:ext cx="10515600" cy="3487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51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Mute/unmute</a:t>
            </a:r>
          </a:p>
          <a:p>
            <a:pPr marL="10223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the microphone icon to unmute yourself to speak (if you are not speaking, don’t unmute)</a:t>
            </a:r>
          </a:p>
          <a:p>
            <a:pPr marL="5651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</a:t>
            </a:r>
          </a:p>
          <a:p>
            <a:pPr marL="10223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the chat icon and then use the dropdown next to send text instant messages to:</a:t>
            </a:r>
          </a:p>
          <a:p>
            <a:pPr marL="1479550" marR="0" lvl="2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Everyone publicly: messages will be visible to all participants</a:t>
            </a:r>
          </a:p>
          <a:p>
            <a:pPr marL="1479550" marR="0" lvl="2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Host only: messages will be sent only to the meeting host – Don’t send a chat to only me; I won’t have time to see it while presenting.</a:t>
            </a:r>
          </a:p>
          <a:p>
            <a:pPr marL="1479550" marR="0" lvl="2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attendee directly: message will be sent to the selected meeting participant only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651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 meeting</a:t>
            </a:r>
          </a:p>
          <a:p>
            <a:pPr marL="10223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on the leave icon to exit the ZOOM Meeting  </a:t>
            </a:r>
          </a:p>
        </p:txBody>
      </p:sp>
      <p:pic>
        <p:nvPicPr>
          <p:cNvPr id="5" name="Picture 4" descr="A green leaf with a black background&#10;&#10;AI-generated content may be incorrect.">
            <a:extLst>
              <a:ext uri="{FF2B5EF4-FFF2-40B4-BE49-F238E27FC236}">
                <a16:creationId xmlns:a16="http://schemas.microsoft.com/office/drawing/2014/main" id="{3BA5A252-103E-2751-808A-D257F22AE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4043" y="83565"/>
            <a:ext cx="1329628" cy="526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71EAB-ADA8-ADC0-660D-C689043D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6" t="33317" r="784" b="6868"/>
          <a:stretch/>
        </p:blipFill>
        <p:spPr>
          <a:xfrm>
            <a:off x="885252" y="1834810"/>
            <a:ext cx="10151660" cy="4467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4050EA-D527-DE9A-5AED-6D52116E7721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283084" y="2281565"/>
            <a:ext cx="324362" cy="556011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571BFD-4C75-74A6-1050-C50C0D2918DE}"/>
              </a:ext>
            </a:extLst>
          </p:cNvPr>
          <p:cNvSpPr txBox="1"/>
          <p:nvPr/>
        </p:nvSpPr>
        <p:spPr>
          <a:xfrm>
            <a:off x="885252" y="2837576"/>
            <a:ext cx="1444388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1. Mute/unmute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EB6106-F163-9CC2-D7D1-80B02A516A9E}"/>
              </a:ext>
            </a:extLst>
          </p:cNvPr>
          <p:cNvSpPr txBox="1"/>
          <p:nvPr/>
        </p:nvSpPr>
        <p:spPr>
          <a:xfrm>
            <a:off x="4601993" y="2664065"/>
            <a:ext cx="87573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2. Chat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E2B8356-F61E-AE0A-1FED-477F1758530D}"/>
              </a:ext>
            </a:extLst>
          </p:cNvPr>
          <p:cNvCxnSpPr>
            <a:cxnSpLocks/>
          </p:cNvCxnSpPr>
          <p:nvPr/>
        </p:nvCxnSpPr>
        <p:spPr>
          <a:xfrm>
            <a:off x="5196865" y="2281565"/>
            <a:ext cx="0" cy="382500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8E6229B-CF16-7588-EE9D-2ED99A5E4AE5}"/>
              </a:ext>
            </a:extLst>
          </p:cNvPr>
          <p:cNvSpPr txBox="1"/>
          <p:nvPr/>
        </p:nvSpPr>
        <p:spPr>
          <a:xfrm>
            <a:off x="9502943" y="2749910"/>
            <a:ext cx="1533969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3. Leave meeting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4DD281-B5ED-B6D1-9B8A-E09218C2604D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10269928" y="2262928"/>
            <a:ext cx="184712" cy="486982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917193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EBA79B-58B4-4BBA-6F31-0877406C8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Schedule for 2025: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BCEABE-7E78-6F8C-5CED-22F574BFD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69637"/>
              </p:ext>
            </p:extLst>
          </p:nvPr>
        </p:nvGraphicFramePr>
        <p:xfrm>
          <a:off x="467360" y="751840"/>
          <a:ext cx="11257280" cy="5560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7904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9409376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4352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6/26/25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Program Overview, Test Format, Study &amp; Test Tips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7/10/25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System Overview - (Source, Treatment, &amp; Distribution)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7/24/25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Basic Operator Math (+,  -, /, x, Exponents and basic algebra)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8/7/25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Applied Operator Math (Areas, Volume, Pressure)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8/21/25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Regulations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9/4/25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Source Water Characteristics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9/18/25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Intake Components, Well Components, and O&amp;M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861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10/2/25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1: Chloramines, UV, Chlorine Dioxide, Chlorine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961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10/16/25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2: Chlorine Disinfection Application for Sodium Hypochlorite and Gas Chlorine (including storage and safety)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10/30/25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3: Distribution System Application, Residual Measurement, Evaluation &amp; Adjustment,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11/13/25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4: Chlorine Disinfection Math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961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12/4/25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1: Coagulation, Flocculation, Sedimentation (including chemistry, process controls, operations)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74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12/18/25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2: Filtration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6A2D1AC-4046-C23C-8916-9800EB22FFA7}"/>
              </a:ext>
            </a:extLst>
          </p:cNvPr>
          <p:cNvSpPr txBox="1"/>
          <p:nvPr/>
        </p:nvSpPr>
        <p:spPr>
          <a:xfrm>
            <a:off x="0" y="6409174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https://swefc.unm.edu/home/op-cert-trainings/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82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98576-7467-4D33-AED7-DB4A316B2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06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Disinfection 4: </a:t>
            </a:r>
            <a:br>
              <a:rPr lang="en-US" dirty="0">
                <a:solidFill>
                  <a:srgbClr val="000000"/>
                </a:solidFill>
                <a:latin typeface="Raleway" pitchFamily="2" charset="77"/>
              </a:rPr>
            </a:br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Chlorine Disinfection Math</a:t>
            </a:r>
            <a:br>
              <a:rPr lang="en-US" dirty="0">
                <a:solidFill>
                  <a:srgbClr val="000000"/>
                </a:solidFill>
                <a:latin typeface="Raleway" pitchFamily="2" charset="77"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8AC66-FBF7-4B12-B250-521E4B6FF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A5401-7708-4FBE-A445-4284A5A2269A}" type="slidenum">
              <a:rPr lang="en-US" smtClean="0"/>
              <a:t>6</a:t>
            </a:fld>
            <a:endParaRPr lang="en-US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59813F8-0EEC-EE80-9563-AA76132E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4228" y="2870567"/>
            <a:ext cx="8403771" cy="312093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Solid Concentrations and Chemical Solutions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Specific Gravity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Feed Rate</a:t>
            </a:r>
          </a:p>
        </p:txBody>
      </p:sp>
    </p:spTree>
    <p:extLst>
      <p:ext uri="{BB962C8B-B14F-4D97-AF65-F5344CB8AC3E}">
        <p14:creationId xmlns:p14="http://schemas.microsoft.com/office/powerpoint/2010/main" val="124401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ucket chemistry - mixing ferrous sulphate with cyanide residues">
            <a:extLst>
              <a:ext uri="{FF2B5EF4-FFF2-40B4-BE49-F238E27FC236}">
                <a16:creationId xmlns:a16="http://schemas.microsoft.com/office/drawing/2014/main" id="{B23B022B-1165-4129-9962-5D162664A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8" b="16727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90E19B-2DEA-4C88-AEA5-814456D21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Solids Concentration &amp; Chemical Solutions</a:t>
            </a:r>
          </a:p>
        </p:txBody>
      </p:sp>
    </p:spTree>
    <p:extLst>
      <p:ext uri="{BB962C8B-B14F-4D97-AF65-F5344CB8AC3E}">
        <p14:creationId xmlns:p14="http://schemas.microsoft.com/office/powerpoint/2010/main" val="346077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blue screen&#10;&#10;AI-generated content may be incorrect.">
            <a:extLst>
              <a:ext uri="{FF2B5EF4-FFF2-40B4-BE49-F238E27FC236}">
                <a16:creationId xmlns:a16="http://schemas.microsoft.com/office/drawing/2014/main" id="{5789DF98-4FD6-9289-661A-1DD17FBC6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613" y="2051347"/>
            <a:ext cx="1796489" cy="340667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948C771-9304-D0A8-AC12-DC9EA4A48F53}"/>
              </a:ext>
            </a:extLst>
          </p:cNvPr>
          <p:cNvSpPr/>
          <p:nvPr/>
        </p:nvSpPr>
        <p:spPr>
          <a:xfrm>
            <a:off x="5575793" y="5533514"/>
            <a:ext cx="3333339" cy="97204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Solute</a:t>
            </a:r>
          </a:p>
          <a:p>
            <a:pPr algn="ctr"/>
            <a:r>
              <a:rPr lang="en-US" sz="3200" dirty="0"/>
              <a:t>(Hypochlorite Salt)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4935D5-EBD6-A244-5C38-FC16CF5C0C1B}"/>
              </a:ext>
            </a:extLst>
          </p:cNvPr>
          <p:cNvSpPr/>
          <p:nvPr/>
        </p:nvSpPr>
        <p:spPr>
          <a:xfrm>
            <a:off x="9848262" y="5547507"/>
            <a:ext cx="1577201" cy="97204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Solvent</a:t>
            </a:r>
          </a:p>
          <a:p>
            <a:pPr algn="ctr"/>
            <a:r>
              <a:rPr lang="en-US" sz="3200" dirty="0"/>
              <a:t>(Water)</a:t>
            </a:r>
            <a:endParaRPr lang="en-US" dirty="0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2845A47D-1DA2-FD32-49E6-008AECDBDC91}"/>
              </a:ext>
            </a:extLst>
          </p:cNvPr>
          <p:cNvSpPr txBox="1">
            <a:spLocks/>
          </p:cNvSpPr>
          <p:nvPr/>
        </p:nvSpPr>
        <p:spPr>
          <a:xfrm>
            <a:off x="685898" y="767503"/>
            <a:ext cx="10284031" cy="3406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Chemical Solutions: A homogenous mixture of at least two substances.</a:t>
            </a:r>
          </a:p>
        </p:txBody>
      </p:sp>
      <p:pic>
        <p:nvPicPr>
          <p:cNvPr id="6" name="Picture 5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43BBF763-F57C-BEEC-CD23-573CE026E3D2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" t="29463" r="4838" b="40795"/>
          <a:stretch>
            <a:fillRect/>
          </a:stretch>
        </p:blipFill>
        <p:spPr>
          <a:xfrm flipH="1">
            <a:off x="5952167" y="4249670"/>
            <a:ext cx="2239178" cy="1208352"/>
          </a:xfrm>
          <a:prstGeom prst="rect">
            <a:avLst/>
          </a:prstGeom>
        </p:spPr>
      </p:pic>
      <p:pic>
        <p:nvPicPr>
          <p:cNvPr id="9" name="Picture 8" descr="A blue and white container with a white label&#10;&#10;AI-generated content may be incorrect.">
            <a:extLst>
              <a:ext uri="{FF2B5EF4-FFF2-40B4-BE49-F238E27FC236}">
                <a16:creationId xmlns:a16="http://schemas.microsoft.com/office/drawing/2014/main" id="{4DC8D2D0-A99D-01EA-6AD4-1CF8329C04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5" t="11543" r="7001" b="22232"/>
          <a:stretch>
            <a:fillRect/>
          </a:stretch>
        </p:blipFill>
        <p:spPr>
          <a:xfrm>
            <a:off x="685898" y="2739345"/>
            <a:ext cx="3961501" cy="271867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48BB54-E7C6-50DC-6A7F-BAAA1092C26F}"/>
              </a:ext>
            </a:extLst>
          </p:cNvPr>
          <p:cNvSpPr/>
          <p:nvPr/>
        </p:nvSpPr>
        <p:spPr>
          <a:xfrm>
            <a:off x="685899" y="5547507"/>
            <a:ext cx="4042140" cy="97204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Chemical Solution</a:t>
            </a:r>
          </a:p>
          <a:p>
            <a:pPr algn="ctr"/>
            <a:r>
              <a:rPr lang="en-US" sz="3200" dirty="0"/>
              <a:t>(Hypochlorite Solution)</a:t>
            </a:r>
            <a:endParaRPr lang="en-US" dirty="0"/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29C96DAD-A26D-A377-2FF6-0FEACC379F3E}"/>
              </a:ext>
            </a:extLst>
          </p:cNvPr>
          <p:cNvSpPr/>
          <p:nvPr/>
        </p:nvSpPr>
        <p:spPr>
          <a:xfrm>
            <a:off x="9094190" y="5762956"/>
            <a:ext cx="569014" cy="541147"/>
          </a:xfrm>
          <a:prstGeom prst="plus">
            <a:avLst>
              <a:gd name="adj" fmla="val 35351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77E73782-54D9-83FF-FF9A-12C6A51DF059}"/>
              </a:ext>
            </a:extLst>
          </p:cNvPr>
          <p:cNvSpPr/>
          <p:nvPr/>
        </p:nvSpPr>
        <p:spPr>
          <a:xfrm>
            <a:off x="4789718" y="5670274"/>
            <a:ext cx="724395" cy="698526"/>
          </a:xfrm>
          <a:prstGeom prst="mathEqual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6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A890EC-7A14-5B85-C087-98F385F31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76CABD98-8681-459B-F58F-4278FFF51B10}"/>
              </a:ext>
            </a:extLst>
          </p:cNvPr>
          <p:cNvSpPr/>
          <p:nvPr/>
        </p:nvSpPr>
        <p:spPr>
          <a:xfrm>
            <a:off x="8127085" y="133979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7A5546-6AC7-3F04-AB7B-AE6BD7AB7026}"/>
              </a:ext>
            </a:extLst>
          </p:cNvPr>
          <p:cNvSpPr/>
          <p:nvPr/>
        </p:nvSpPr>
        <p:spPr>
          <a:xfrm>
            <a:off x="8132627" y="1945574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7ED5E99-8F1C-B196-6514-681F795B722F}"/>
              </a:ext>
            </a:extLst>
          </p:cNvPr>
          <p:cNvSpPr/>
          <p:nvPr/>
        </p:nvSpPr>
        <p:spPr>
          <a:xfrm>
            <a:off x="8216744" y="173493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9E53F4C-1C7A-9AD2-E405-9D47C89D84CF}"/>
              </a:ext>
            </a:extLst>
          </p:cNvPr>
          <p:cNvSpPr/>
          <p:nvPr/>
        </p:nvSpPr>
        <p:spPr>
          <a:xfrm>
            <a:off x="8329896" y="1897128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B0A411-3BB7-293B-68A9-A79DA47CB8D4}"/>
              </a:ext>
            </a:extLst>
          </p:cNvPr>
          <p:cNvSpPr/>
          <p:nvPr/>
        </p:nvSpPr>
        <p:spPr>
          <a:xfrm>
            <a:off x="8224067" y="218100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A2152B-8B52-3E49-3F7F-FDD15C237879}"/>
              </a:ext>
            </a:extLst>
          </p:cNvPr>
          <p:cNvSpPr/>
          <p:nvPr/>
        </p:nvSpPr>
        <p:spPr>
          <a:xfrm>
            <a:off x="8421336" y="2076421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271AD3-AEDC-4246-92F2-D5BD1CCB1EFD}"/>
              </a:ext>
            </a:extLst>
          </p:cNvPr>
          <p:cNvSpPr/>
          <p:nvPr/>
        </p:nvSpPr>
        <p:spPr>
          <a:xfrm>
            <a:off x="8467056" y="168921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7B6B6AD-5ABD-8707-B986-8D82F87BAE60}"/>
              </a:ext>
            </a:extLst>
          </p:cNvPr>
          <p:cNvSpPr/>
          <p:nvPr/>
        </p:nvSpPr>
        <p:spPr>
          <a:xfrm>
            <a:off x="8574929" y="192513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03FCEAB-8F02-F7F6-C88C-98F4016F7230}"/>
              </a:ext>
            </a:extLst>
          </p:cNvPr>
          <p:cNvSpPr/>
          <p:nvPr/>
        </p:nvSpPr>
        <p:spPr>
          <a:xfrm>
            <a:off x="8574929" y="225571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1E5C8C7-6426-792E-B186-30DB53ACA257}"/>
              </a:ext>
            </a:extLst>
          </p:cNvPr>
          <p:cNvSpPr/>
          <p:nvPr/>
        </p:nvSpPr>
        <p:spPr>
          <a:xfrm>
            <a:off x="8360972" y="223379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6F47DA5-3CC5-A943-DE30-454316A86121}"/>
              </a:ext>
            </a:extLst>
          </p:cNvPr>
          <p:cNvSpPr/>
          <p:nvPr/>
        </p:nvSpPr>
        <p:spPr>
          <a:xfrm>
            <a:off x="8483489" y="2424048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393013-4947-CE65-ADC1-5FB4E015ED9C}"/>
              </a:ext>
            </a:extLst>
          </p:cNvPr>
          <p:cNvSpPr/>
          <p:nvPr/>
        </p:nvSpPr>
        <p:spPr>
          <a:xfrm>
            <a:off x="8284176" y="2535631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74A8FC-CF51-3580-95FB-BBAB26ECB405}"/>
              </a:ext>
            </a:extLst>
          </p:cNvPr>
          <p:cNvSpPr/>
          <p:nvPr/>
        </p:nvSpPr>
        <p:spPr>
          <a:xfrm>
            <a:off x="8483489" y="266922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B6E82D-3AE9-13A4-965E-4D03B2ABFDD2}"/>
              </a:ext>
            </a:extLst>
          </p:cNvPr>
          <p:cNvSpPr/>
          <p:nvPr/>
        </p:nvSpPr>
        <p:spPr>
          <a:xfrm>
            <a:off x="8329896" y="275534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487A02A-AFA6-CD7F-4D9A-CA8152B3AA0F}"/>
              </a:ext>
            </a:extLst>
          </p:cNvPr>
          <p:cNvSpPr/>
          <p:nvPr/>
        </p:nvSpPr>
        <p:spPr>
          <a:xfrm>
            <a:off x="8512776" y="298572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6A5034B-117A-1778-FB9D-D4F2F85FB8B3}"/>
              </a:ext>
            </a:extLst>
          </p:cNvPr>
          <p:cNvSpPr/>
          <p:nvPr/>
        </p:nvSpPr>
        <p:spPr>
          <a:xfrm>
            <a:off x="8329896" y="3127100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close up of a blue screen&#10;&#10;AI-generated content may be incorrect.">
            <a:extLst>
              <a:ext uri="{FF2B5EF4-FFF2-40B4-BE49-F238E27FC236}">
                <a16:creationId xmlns:a16="http://schemas.microsoft.com/office/drawing/2014/main" id="{F6D12391-211C-B363-8688-193F0C093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125" y="2683822"/>
            <a:ext cx="1796489" cy="340667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4B0D9488-B21D-7F66-008E-70F77D0A12B2}"/>
              </a:ext>
            </a:extLst>
          </p:cNvPr>
          <p:cNvSpPr/>
          <p:nvPr/>
        </p:nvSpPr>
        <p:spPr>
          <a:xfrm>
            <a:off x="8483489" y="358308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B6BAB85-870A-987A-5BAD-127B25B3E1F6}"/>
              </a:ext>
            </a:extLst>
          </p:cNvPr>
          <p:cNvSpPr/>
          <p:nvPr/>
        </p:nvSpPr>
        <p:spPr>
          <a:xfrm>
            <a:off x="8392049" y="3909138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80F3BF7-6077-3A6B-8FD5-5CA0AC717EB5}"/>
              </a:ext>
            </a:extLst>
          </p:cNvPr>
          <p:cNvSpPr txBox="1">
            <a:spLocks/>
          </p:cNvSpPr>
          <p:nvPr/>
        </p:nvSpPr>
        <p:spPr>
          <a:xfrm>
            <a:off x="436368" y="760495"/>
            <a:ext cx="4932428" cy="24945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Chemical Solutions</a:t>
            </a:r>
          </a:p>
        </p:txBody>
      </p:sp>
      <p:pic>
        <p:nvPicPr>
          <p:cNvPr id="3" name="Picture 2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5CFD00C9-D7A9-766F-C404-C967189DC8E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" t="29463" r="4838" b="40795"/>
          <a:stretch>
            <a:fillRect/>
          </a:stretch>
        </p:blipFill>
        <p:spPr>
          <a:xfrm rot="3881371" flipH="1">
            <a:off x="6018393" y="780858"/>
            <a:ext cx="2239178" cy="120835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6A66439-6DDD-33AD-4E7E-3133B394D0FB}"/>
              </a:ext>
            </a:extLst>
          </p:cNvPr>
          <p:cNvSpPr/>
          <p:nvPr/>
        </p:nvSpPr>
        <p:spPr>
          <a:xfrm>
            <a:off x="7946976" y="1566231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D22EB18-875D-3334-B402-4F2357FF6762}"/>
              </a:ext>
            </a:extLst>
          </p:cNvPr>
          <p:cNvSpPr/>
          <p:nvPr/>
        </p:nvSpPr>
        <p:spPr>
          <a:xfrm>
            <a:off x="8290040" y="152453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D25A45-E8F3-DF8A-2E3B-7831D40E4768}"/>
              </a:ext>
            </a:extLst>
          </p:cNvPr>
          <p:cNvSpPr/>
          <p:nvPr/>
        </p:nvSpPr>
        <p:spPr>
          <a:xfrm>
            <a:off x="7830163" y="132615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D4BEFE-03D0-804E-5F08-4F9CC3167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936" y="1996091"/>
            <a:ext cx="5545347" cy="3705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Add hypochlorite salt to the water.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5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DB81B-CA4D-A9B2-1F05-E55EA076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poon on a black background&#10;&#10;AI-generated content may be incorrect.">
            <a:extLst>
              <a:ext uri="{FF2B5EF4-FFF2-40B4-BE49-F238E27FC236}">
                <a16:creationId xmlns:a16="http://schemas.microsoft.com/office/drawing/2014/main" id="{217D7784-B22D-B84E-7800-6D7161AC3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90794" flipH="1">
            <a:off x="7560181" y="2072747"/>
            <a:ext cx="1738785" cy="3651662"/>
          </a:xfrm>
          <a:prstGeom prst="rect">
            <a:avLst/>
          </a:prstGeom>
        </p:spPr>
      </p:pic>
      <p:pic>
        <p:nvPicPr>
          <p:cNvPr id="4" name="Picture 3" descr="A white spoon on a black background&#10;&#10;AI-generated content may be incorrect.">
            <a:extLst>
              <a:ext uri="{FF2B5EF4-FFF2-40B4-BE49-F238E27FC236}">
                <a16:creationId xmlns:a16="http://schemas.microsoft.com/office/drawing/2014/main" id="{FAD4FA5D-9E47-74A3-A29B-BCEC093A5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09206">
            <a:off x="8018076" y="2072747"/>
            <a:ext cx="1738785" cy="3651662"/>
          </a:xfrm>
          <a:prstGeom prst="rect">
            <a:avLst/>
          </a:prstGeom>
        </p:spPr>
      </p:pic>
      <p:pic>
        <p:nvPicPr>
          <p:cNvPr id="8" name="Picture 7" descr="A close up of a blue screen&#10;&#10;AI-generated content may be incorrect.">
            <a:extLst>
              <a:ext uri="{FF2B5EF4-FFF2-40B4-BE49-F238E27FC236}">
                <a16:creationId xmlns:a16="http://schemas.microsoft.com/office/drawing/2014/main" id="{3409B0C4-EE2F-91C7-EDE9-83E3AE800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125" y="2683822"/>
            <a:ext cx="1796489" cy="340667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2610404-4531-704B-3C54-AA8C24526F89}"/>
              </a:ext>
            </a:extLst>
          </p:cNvPr>
          <p:cNvSpPr/>
          <p:nvPr/>
        </p:nvSpPr>
        <p:spPr>
          <a:xfrm>
            <a:off x="7743379" y="760169"/>
            <a:ext cx="1796488" cy="110860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Chemical Solution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DE59AD-1C5A-3443-741D-960962CD3EA8}"/>
              </a:ext>
            </a:extLst>
          </p:cNvPr>
          <p:cNvSpPr txBox="1">
            <a:spLocks/>
          </p:cNvSpPr>
          <p:nvPr/>
        </p:nvSpPr>
        <p:spPr>
          <a:xfrm>
            <a:off x="436368" y="760495"/>
            <a:ext cx="4932428" cy="24945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Chemical Solutions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703B3A7-2369-FEBA-EC78-FE6945496ACE}"/>
              </a:ext>
            </a:extLst>
          </p:cNvPr>
          <p:cNvSpPr/>
          <p:nvPr/>
        </p:nvSpPr>
        <p:spPr>
          <a:xfrm>
            <a:off x="8307194" y="366498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AA313C4-5447-C5A0-36A7-4C8EF872196D}"/>
              </a:ext>
            </a:extLst>
          </p:cNvPr>
          <p:cNvSpPr/>
          <p:nvPr/>
        </p:nvSpPr>
        <p:spPr>
          <a:xfrm>
            <a:off x="8215754" y="4138808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3CBDB3B-2DFF-AE60-7A3D-6511ACED98B6}"/>
              </a:ext>
            </a:extLst>
          </p:cNvPr>
          <p:cNvSpPr/>
          <p:nvPr/>
        </p:nvSpPr>
        <p:spPr>
          <a:xfrm>
            <a:off x="8299871" y="392816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459AA5F-A65C-B758-3701-7A3A33E11936}"/>
              </a:ext>
            </a:extLst>
          </p:cNvPr>
          <p:cNvSpPr/>
          <p:nvPr/>
        </p:nvSpPr>
        <p:spPr>
          <a:xfrm>
            <a:off x="8413023" y="409036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6A6D7AE-DF80-B08E-7838-A2FB1CAD311D}"/>
              </a:ext>
            </a:extLst>
          </p:cNvPr>
          <p:cNvSpPr/>
          <p:nvPr/>
        </p:nvSpPr>
        <p:spPr>
          <a:xfrm>
            <a:off x="8212983" y="4442680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90209F4-A294-F5EA-0615-7BE58041C705}"/>
              </a:ext>
            </a:extLst>
          </p:cNvPr>
          <p:cNvSpPr/>
          <p:nvPr/>
        </p:nvSpPr>
        <p:spPr>
          <a:xfrm>
            <a:off x="8504463" y="426965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3461CB9-547A-5CAA-6D22-63242831533D}"/>
              </a:ext>
            </a:extLst>
          </p:cNvPr>
          <p:cNvSpPr/>
          <p:nvPr/>
        </p:nvSpPr>
        <p:spPr>
          <a:xfrm>
            <a:off x="8550183" y="388244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40E10E0-1A80-FDDB-CCD4-D27805FC8DE0}"/>
              </a:ext>
            </a:extLst>
          </p:cNvPr>
          <p:cNvSpPr/>
          <p:nvPr/>
        </p:nvSpPr>
        <p:spPr>
          <a:xfrm>
            <a:off x="8658056" y="411836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79CEDA5-9ABE-6473-DAEC-750E1A7E0053}"/>
              </a:ext>
            </a:extLst>
          </p:cNvPr>
          <p:cNvSpPr/>
          <p:nvPr/>
        </p:nvSpPr>
        <p:spPr>
          <a:xfrm>
            <a:off x="8658056" y="4448949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D0CECF9-982A-1336-BC11-39BE1D94FB8B}"/>
              </a:ext>
            </a:extLst>
          </p:cNvPr>
          <p:cNvSpPr/>
          <p:nvPr/>
        </p:nvSpPr>
        <p:spPr>
          <a:xfrm>
            <a:off x="8908336" y="448593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EDD1223-2E74-6E9D-EF8C-39A6502E9974}"/>
              </a:ext>
            </a:extLst>
          </p:cNvPr>
          <p:cNvSpPr/>
          <p:nvPr/>
        </p:nvSpPr>
        <p:spPr>
          <a:xfrm>
            <a:off x="8566616" y="461728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CEF76DC-F0BB-BB04-2C20-39D71FBBC0C6}"/>
              </a:ext>
            </a:extLst>
          </p:cNvPr>
          <p:cNvSpPr/>
          <p:nvPr/>
        </p:nvSpPr>
        <p:spPr>
          <a:xfrm>
            <a:off x="8367303" y="4728865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BF872D4-AA1A-2331-F5F2-2EB9C7366412}"/>
              </a:ext>
            </a:extLst>
          </p:cNvPr>
          <p:cNvSpPr/>
          <p:nvPr/>
        </p:nvSpPr>
        <p:spPr>
          <a:xfrm>
            <a:off x="8700154" y="5162884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C7578EF-9C90-5755-5C5E-697EF4A5CF9C}"/>
              </a:ext>
            </a:extLst>
          </p:cNvPr>
          <p:cNvSpPr/>
          <p:nvPr/>
        </p:nvSpPr>
        <p:spPr>
          <a:xfrm>
            <a:off x="8413023" y="4948576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47B4DA2-DDA3-B6C7-1655-2613542F6B47}"/>
              </a:ext>
            </a:extLst>
          </p:cNvPr>
          <p:cNvSpPr/>
          <p:nvPr/>
        </p:nvSpPr>
        <p:spPr>
          <a:xfrm>
            <a:off x="8887468" y="4857136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70AA77FE-AFF2-B46A-08E9-FC1A62DAA8A7}"/>
              </a:ext>
            </a:extLst>
          </p:cNvPr>
          <p:cNvSpPr/>
          <p:nvPr/>
        </p:nvSpPr>
        <p:spPr>
          <a:xfrm>
            <a:off x="8413023" y="5320334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A7070AA-9A75-CFD7-9E08-18ADB9A1104A}"/>
              </a:ext>
            </a:extLst>
          </p:cNvPr>
          <p:cNvSpPr/>
          <p:nvPr/>
        </p:nvSpPr>
        <p:spPr>
          <a:xfrm>
            <a:off x="8937226" y="413159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85AA1C2-E951-C29B-A870-F0C8248D969D}"/>
              </a:ext>
            </a:extLst>
          </p:cNvPr>
          <p:cNvSpPr/>
          <p:nvPr/>
        </p:nvSpPr>
        <p:spPr>
          <a:xfrm>
            <a:off x="8939067" y="375642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78F4B30-AA3E-EF79-AED2-1621D31DA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936" y="1996091"/>
            <a:ext cx="5545347" cy="3705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Mix until solute is completely dissolved.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Now we have our hypochlorite solution.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9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5061C-B014-A409-B609-FA9661424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scale with a white clock&#10;&#10;AI-generated content may be incorrect.">
            <a:extLst>
              <a:ext uri="{FF2B5EF4-FFF2-40B4-BE49-F238E27FC236}">
                <a16:creationId xmlns:a16="http://schemas.microsoft.com/office/drawing/2014/main" id="{0F70588F-8EB4-1C9D-4AC4-75D4BB720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25" y="4141315"/>
            <a:ext cx="2504733" cy="25235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0D634-25A7-AB20-5D16-5988B177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26"/>
            <a:ext cx="10515600" cy="1325563"/>
          </a:xfrm>
        </p:spPr>
        <p:txBody>
          <a:bodyPr/>
          <a:lstStyle/>
          <a:p>
            <a:r>
              <a:rPr lang="en-US" dirty="0"/>
              <a:t>Solids Concentration &amp; Chemical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DFD33-9B4E-6FDA-FAB7-168E8634E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7746"/>
            <a:ext cx="10515600" cy="1416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Solids concentration is the amount of dry chemical by </a:t>
            </a:r>
            <a:r>
              <a:rPr lang="en-US" sz="3600" b="1" dirty="0"/>
              <a:t>weight</a:t>
            </a:r>
            <a:r>
              <a:rPr lang="en-US" sz="3600" dirty="0"/>
              <a:t> </a:t>
            </a:r>
            <a:r>
              <a:rPr lang="en-US" sz="3600" b="1" dirty="0"/>
              <a:t>(milligrams) </a:t>
            </a:r>
            <a:r>
              <a:rPr lang="en-US" sz="3600" dirty="0"/>
              <a:t>mixed with an amount of water by </a:t>
            </a:r>
            <a:r>
              <a:rPr lang="en-US" sz="3600" b="1" dirty="0"/>
              <a:t>volume</a:t>
            </a:r>
            <a:r>
              <a:rPr lang="en-US" sz="3600" dirty="0"/>
              <a:t> </a:t>
            </a:r>
            <a:r>
              <a:rPr lang="en-US" sz="3600" b="1" dirty="0"/>
              <a:t>(Liters)</a:t>
            </a:r>
            <a:r>
              <a:rPr lang="en-US" sz="3600" dirty="0"/>
              <a:t> to make a chemical solution.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6" name="Picture 5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865AF035-FC4E-B99C-C616-6D0015CB5E6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" t="29463" r="4838" b="40795"/>
          <a:stretch>
            <a:fillRect/>
          </a:stretch>
        </p:blipFill>
        <p:spPr>
          <a:xfrm flipH="1">
            <a:off x="2378213" y="3270021"/>
            <a:ext cx="2239178" cy="120835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DF35A18-7CF5-5881-31E1-D3DA12E4C41F}"/>
              </a:ext>
            </a:extLst>
          </p:cNvPr>
          <p:cNvGrpSpPr/>
          <p:nvPr/>
        </p:nvGrpSpPr>
        <p:grpSpPr>
          <a:xfrm>
            <a:off x="6904144" y="3163143"/>
            <a:ext cx="1796489" cy="3406675"/>
            <a:chOff x="6449790" y="3270021"/>
            <a:chExt cx="1796489" cy="3406675"/>
          </a:xfrm>
        </p:grpSpPr>
        <p:pic>
          <p:nvPicPr>
            <p:cNvPr id="5" name="Picture 4" descr="A close up of a blue screen&#10;&#10;AI-generated content may be incorrect.">
              <a:extLst>
                <a:ext uri="{FF2B5EF4-FFF2-40B4-BE49-F238E27FC236}">
                  <a16:creationId xmlns:a16="http://schemas.microsoft.com/office/drawing/2014/main" id="{BAEE4CD7-42BE-FC2E-F175-51910474D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9790" y="3270021"/>
              <a:ext cx="1796489" cy="3406675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2F64C61-9527-AB6F-A408-114CE98D288A}"/>
                </a:ext>
              </a:extLst>
            </p:cNvPr>
            <p:cNvCxnSpPr/>
            <p:nvPr/>
          </p:nvCxnSpPr>
          <p:spPr>
            <a:xfrm>
              <a:off x="7214086" y="4037608"/>
              <a:ext cx="274320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42B7EC-FEE5-810F-E1EF-7B7ECEF44A37}"/>
                </a:ext>
              </a:extLst>
            </p:cNvPr>
            <p:cNvCxnSpPr/>
            <p:nvPr/>
          </p:nvCxnSpPr>
          <p:spPr>
            <a:xfrm>
              <a:off x="7199000" y="5175663"/>
              <a:ext cx="274320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6A5D37-9EB1-960E-B24E-CB9AD5679108}"/>
                </a:ext>
              </a:extLst>
            </p:cNvPr>
            <p:cNvCxnSpPr/>
            <p:nvPr/>
          </p:nvCxnSpPr>
          <p:spPr>
            <a:xfrm>
              <a:off x="7210875" y="5803077"/>
              <a:ext cx="274320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054CE3-C2EF-FC92-C584-9A277EE09122}"/>
                </a:ext>
              </a:extLst>
            </p:cNvPr>
            <p:cNvCxnSpPr/>
            <p:nvPr/>
          </p:nvCxnSpPr>
          <p:spPr>
            <a:xfrm>
              <a:off x="7199000" y="4617703"/>
              <a:ext cx="274320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6C5A23A-5BFC-6470-23A3-3833FBFE1C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26754" y="4037608"/>
              <a:ext cx="21281" cy="2327566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Cross 3">
            <a:extLst>
              <a:ext uri="{FF2B5EF4-FFF2-40B4-BE49-F238E27FC236}">
                <a16:creationId xmlns:a16="http://schemas.microsoft.com/office/drawing/2014/main" id="{8024E2E3-584E-A5AC-1BE4-B741F2155FC6}"/>
              </a:ext>
            </a:extLst>
          </p:cNvPr>
          <p:cNvSpPr/>
          <p:nvPr/>
        </p:nvSpPr>
        <p:spPr>
          <a:xfrm>
            <a:off x="5752561" y="4417236"/>
            <a:ext cx="569014" cy="541147"/>
          </a:xfrm>
          <a:prstGeom prst="plus">
            <a:avLst>
              <a:gd name="adj" fmla="val 35351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9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5ADF-320F-A2C8-2AC8-221BCB0D4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CF34BC-D94B-D6D0-EE0F-5473F4C718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54" t="19009" r="4394" b="6504"/>
          <a:stretch/>
        </p:blipFill>
        <p:spPr>
          <a:xfrm>
            <a:off x="1017457" y="3580410"/>
            <a:ext cx="10157085" cy="150651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BF0E17-3A8E-D4AB-7223-1D9BF13CE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26"/>
            <a:ext cx="10515600" cy="1325563"/>
          </a:xfrm>
        </p:spPr>
        <p:txBody>
          <a:bodyPr/>
          <a:lstStyle/>
          <a:p>
            <a:r>
              <a:rPr lang="en-US" dirty="0"/>
              <a:t>Solids Concentration &amp; Chemical Solutions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82BC18E-EED5-F8E5-A57E-E0520767B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7746"/>
            <a:ext cx="10515600" cy="1416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Solids concentration is the amount of dry chemical by </a:t>
            </a:r>
            <a:r>
              <a:rPr lang="en-US" sz="3600" b="1" dirty="0"/>
              <a:t>weight</a:t>
            </a:r>
            <a:r>
              <a:rPr lang="en-US" sz="3600" dirty="0"/>
              <a:t> </a:t>
            </a:r>
            <a:r>
              <a:rPr lang="en-US" sz="3600" b="1" dirty="0"/>
              <a:t>(milligrams) </a:t>
            </a:r>
            <a:r>
              <a:rPr lang="en-US" sz="3600" dirty="0"/>
              <a:t>mixed with an amount of water by </a:t>
            </a:r>
            <a:r>
              <a:rPr lang="en-US" sz="3600" b="1" dirty="0"/>
              <a:t>volume</a:t>
            </a:r>
            <a:r>
              <a:rPr lang="en-US" sz="3600" dirty="0"/>
              <a:t> </a:t>
            </a:r>
            <a:r>
              <a:rPr lang="en-US" sz="3600" b="1" dirty="0"/>
              <a:t>(Liters)</a:t>
            </a:r>
            <a:r>
              <a:rPr lang="en-US" sz="3600" dirty="0"/>
              <a:t> to make a chemical solution.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9898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FABA-B0CD-4B06-868F-172B16B29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Solids Concentration &amp; Chemical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EE184-77C4-442D-AA33-682C1908B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086"/>
            <a:ext cx="10240108" cy="53594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What ways are concentration expressed?</a:t>
            </a:r>
          </a:p>
          <a:p>
            <a:r>
              <a:rPr lang="en-US" sz="3600" dirty="0"/>
              <a:t>mg/L</a:t>
            </a:r>
          </a:p>
          <a:p>
            <a:pPr lvl="1"/>
            <a:r>
              <a:rPr lang="en-US" sz="3200" dirty="0"/>
              <a:t>Weight of Solids (mg)/Volume of Liquid (L)</a:t>
            </a:r>
          </a:p>
          <a:p>
            <a:r>
              <a:rPr lang="en-US" sz="3600" dirty="0"/>
              <a:t>Parts per million (ppm) </a:t>
            </a:r>
          </a:p>
          <a:p>
            <a:pPr lvl="1"/>
            <a:r>
              <a:rPr lang="en-US" sz="3200" dirty="0"/>
              <a:t>ppm = mg/L</a:t>
            </a:r>
          </a:p>
          <a:p>
            <a:pPr lvl="1"/>
            <a:r>
              <a:rPr lang="en-US" sz="3200" dirty="0"/>
              <a:t>10 ppm = 10 mg/L</a:t>
            </a:r>
          </a:p>
          <a:p>
            <a:r>
              <a:rPr lang="en-US" sz="3600" dirty="0"/>
              <a:t>Purity (%)</a:t>
            </a:r>
          </a:p>
          <a:p>
            <a:pPr lvl="1"/>
            <a:r>
              <a:rPr lang="en-US" sz="3200" dirty="0"/>
              <a:t>(</a:t>
            </a:r>
            <a:r>
              <a:rPr lang="en-US" sz="3200" dirty="0" err="1"/>
              <a:t>Mass</a:t>
            </a:r>
            <a:r>
              <a:rPr lang="en-US" sz="3200" baseline="-25000" dirty="0" err="1"/>
              <a:t>chemical</a:t>
            </a:r>
            <a:r>
              <a:rPr lang="en-US" sz="3200" dirty="0"/>
              <a:t>)/(</a:t>
            </a:r>
            <a:r>
              <a:rPr lang="en-US" sz="3200" dirty="0" err="1"/>
              <a:t>Mass</a:t>
            </a:r>
            <a:r>
              <a:rPr lang="en-US" sz="3200" baseline="-25000" dirty="0" err="1"/>
              <a:t>sample</a:t>
            </a:r>
            <a:r>
              <a:rPr lang="en-US" sz="3200" dirty="0"/>
              <a:t>) x 100%</a:t>
            </a:r>
          </a:p>
          <a:p>
            <a:pPr lvl="1"/>
            <a:r>
              <a:rPr lang="en-US" sz="3200" dirty="0"/>
              <a:t>1% = 10,000 mg/L = 10,000 ppm</a:t>
            </a:r>
          </a:p>
          <a:p>
            <a:pPr lvl="1"/>
            <a:r>
              <a:rPr lang="en-US" sz="3200" dirty="0"/>
              <a:t>10% </a:t>
            </a:r>
            <a:r>
              <a:rPr lang="en-US" sz="3200" dirty="0" err="1"/>
              <a:t>NaClO</a:t>
            </a:r>
            <a:r>
              <a:rPr lang="en-US" sz="3200" dirty="0"/>
              <a:t> solution = 100,000 mg/L = 100,000 ppm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262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Chlorine </a:t>
            </a:r>
            <a:r>
              <a:rPr lang="en-US" sz="4000" dirty="0">
                <a:solidFill>
                  <a:srgbClr val="FF0000"/>
                </a:solidFill>
              </a:rPr>
              <a:t>Dosage</a:t>
            </a:r>
          </a:p>
        </p:txBody>
      </p:sp>
      <p:sp>
        <p:nvSpPr>
          <p:cNvPr id="82946" name="Rectangle 5"/>
          <p:cNvSpPr>
            <a:spLocks noGrp="1" noChangeArrowheads="1"/>
          </p:cNvSpPr>
          <p:nvPr>
            <p:ph idx="1"/>
          </p:nvPr>
        </p:nvSpPr>
        <p:spPr>
          <a:xfrm>
            <a:off x="605017" y="1496304"/>
            <a:ext cx="6278862" cy="3997828"/>
          </a:xfrm>
        </p:spPr>
        <p:txBody>
          <a:bodyPr>
            <a:normAutofit lnSpcReduction="10000"/>
          </a:bodyPr>
          <a:lstStyle/>
          <a:p>
            <a:pPr>
              <a:spcBef>
                <a:spcPct val="60000"/>
              </a:spcBef>
            </a:pPr>
            <a:r>
              <a:rPr lang="en-US" sz="3600" dirty="0"/>
              <a:t>A concentration represented as a weight/volume</a:t>
            </a:r>
          </a:p>
          <a:p>
            <a:pPr>
              <a:spcBef>
                <a:spcPct val="60000"/>
              </a:spcBef>
            </a:pPr>
            <a:r>
              <a:rPr lang="en-US" sz="3600" dirty="0"/>
              <a:t>Expressed as mg/L or ppm</a:t>
            </a:r>
          </a:p>
          <a:p>
            <a:pPr>
              <a:spcBef>
                <a:spcPct val="60000"/>
              </a:spcBef>
            </a:pPr>
            <a:r>
              <a:rPr lang="en-US" sz="3600" dirty="0"/>
              <a:t>Most operators record </a:t>
            </a:r>
            <a:r>
              <a:rPr lang="en-US" sz="3600" u="sng" dirty="0"/>
              <a:t>pounds/day</a:t>
            </a:r>
            <a:r>
              <a:rPr lang="en-US" sz="3600" dirty="0"/>
              <a:t> or </a:t>
            </a:r>
            <a:r>
              <a:rPr lang="en-US" sz="3600" u="sng" dirty="0"/>
              <a:t>gallons/day</a:t>
            </a:r>
            <a:r>
              <a:rPr lang="en-US" sz="3600" dirty="0"/>
              <a:t>.  This is the FEED RATE, not the dosage.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DAB672-AC6D-440C-ACE9-3B330C82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344471-252D-4FBA-BBE7-09F4E55F4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33304"/>
            <a:ext cx="1219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4800" b="1" dirty="0">
                <a:solidFill>
                  <a:srgbClr val="FF0000"/>
                </a:solidFill>
                <a:latin typeface="Berling Antiqua"/>
              </a:rPr>
              <a:t>DOSAGE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=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solidFill>
                  <a:srgbClr val="00B050"/>
                </a:solidFill>
                <a:latin typeface="Berling Antiqua"/>
              </a:rPr>
              <a:t>DEMAND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+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RESIDUAL</a:t>
            </a:r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9192C77B-F36C-8ACD-816F-504E9CF447AE}"/>
              </a:ext>
            </a:extLst>
          </p:cNvPr>
          <p:cNvSpPr/>
          <p:nvPr/>
        </p:nvSpPr>
        <p:spPr>
          <a:xfrm>
            <a:off x="8402118" y="2493034"/>
            <a:ext cx="3303917" cy="2532701"/>
          </a:xfrm>
          <a:prstGeom prst="can">
            <a:avLst>
              <a:gd name="adj" fmla="val 32218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Demand</a:t>
            </a:r>
            <a:endParaRPr lang="en-US" b="1" dirty="0"/>
          </a:p>
        </p:txBody>
      </p:sp>
      <p:sp>
        <p:nvSpPr>
          <p:cNvPr id="3" name="Cylinder 2">
            <a:extLst>
              <a:ext uri="{FF2B5EF4-FFF2-40B4-BE49-F238E27FC236}">
                <a16:creationId xmlns:a16="http://schemas.microsoft.com/office/drawing/2014/main" id="{C57E7A21-9814-7B3C-B2A7-CDB637ED8D74}"/>
              </a:ext>
            </a:extLst>
          </p:cNvPr>
          <p:cNvSpPr/>
          <p:nvPr/>
        </p:nvSpPr>
        <p:spPr>
          <a:xfrm>
            <a:off x="8402118" y="1027908"/>
            <a:ext cx="3303917" cy="2284635"/>
          </a:xfrm>
          <a:prstGeom prst="can">
            <a:avLst>
              <a:gd name="adj" fmla="val 3632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Residual</a:t>
            </a:r>
            <a:endParaRPr lang="en-US" b="1" dirty="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C2EB731F-3C36-B2DD-E824-FCE5817519ED}"/>
              </a:ext>
            </a:extLst>
          </p:cNvPr>
          <p:cNvSpPr/>
          <p:nvPr/>
        </p:nvSpPr>
        <p:spPr>
          <a:xfrm>
            <a:off x="7872570" y="1496304"/>
            <a:ext cx="353683" cy="3154410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1B8E52-FD8D-F326-5F50-9037EAAECFEA}"/>
              </a:ext>
            </a:extLst>
          </p:cNvPr>
          <p:cNvSpPr txBox="1"/>
          <p:nvPr/>
        </p:nvSpPr>
        <p:spPr>
          <a:xfrm>
            <a:off x="6538823" y="2727768"/>
            <a:ext cx="1425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Dosage</a:t>
            </a:r>
          </a:p>
        </p:txBody>
      </p:sp>
    </p:spTree>
    <p:extLst>
      <p:ext uri="{BB962C8B-B14F-4D97-AF65-F5344CB8AC3E}">
        <p14:creationId xmlns:p14="http://schemas.microsoft.com/office/powerpoint/2010/main" val="150518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Chlorine </a:t>
            </a:r>
            <a:r>
              <a:rPr lang="en-US" sz="4000" dirty="0">
                <a:solidFill>
                  <a:srgbClr val="00B050"/>
                </a:solidFill>
              </a:rPr>
              <a:t>Demand</a:t>
            </a:r>
          </a:p>
        </p:txBody>
      </p:sp>
      <p:sp>
        <p:nvSpPr>
          <p:cNvPr id="161794" name="Rectangle 2"/>
          <p:cNvSpPr>
            <a:spLocks noGrp="1" noChangeArrowheads="1"/>
          </p:cNvSpPr>
          <p:nvPr>
            <p:ph idx="1"/>
          </p:nvPr>
        </p:nvSpPr>
        <p:spPr>
          <a:xfrm>
            <a:off x="450019" y="1636040"/>
            <a:ext cx="10682362" cy="365492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sz="3600" dirty="0"/>
              <a:t>The amount of chlorine consumed or bound up by material in the water (expressed as mg/L)</a:t>
            </a: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sz="3600" dirty="0"/>
              <a:t>This chlorine is </a:t>
            </a:r>
            <a:r>
              <a:rPr lang="en-US" sz="3600" b="1" dirty="0"/>
              <a:t>NOT</a:t>
            </a:r>
            <a:r>
              <a:rPr lang="en-US" sz="3600" dirty="0"/>
              <a:t> available as residual (free or total)</a:t>
            </a:r>
          </a:p>
          <a:p>
            <a:pPr marL="0" indent="0">
              <a:lnSpc>
                <a:spcPct val="90000"/>
              </a:lnSpc>
              <a:spcBef>
                <a:spcPct val="60000"/>
              </a:spcBef>
              <a:buNone/>
            </a:pPr>
            <a:endParaRPr lang="en-US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E9AC1-1C58-4FA2-A972-AA3407F54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007A5FE-97C8-1FF4-D48E-54DB804C2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96542"/>
            <a:ext cx="1219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4800" b="1" dirty="0">
                <a:solidFill>
                  <a:srgbClr val="FF0000"/>
                </a:solidFill>
                <a:latin typeface="Berling Antiqua"/>
              </a:rPr>
              <a:t>DOSAGE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=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solidFill>
                  <a:srgbClr val="00B050"/>
                </a:solidFill>
                <a:latin typeface="Berling Antiqua"/>
              </a:rPr>
              <a:t>DEMAND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+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RESIDUAL</a:t>
            </a:r>
          </a:p>
        </p:txBody>
      </p:sp>
    </p:spTree>
    <p:extLst>
      <p:ext uri="{BB962C8B-B14F-4D97-AF65-F5344CB8AC3E}">
        <p14:creationId xmlns:p14="http://schemas.microsoft.com/office/powerpoint/2010/main" val="263015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Chlorine </a:t>
            </a:r>
            <a:r>
              <a:rPr lang="en-US" sz="4000" dirty="0">
                <a:solidFill>
                  <a:srgbClr val="0070C0"/>
                </a:solidFill>
              </a:rPr>
              <a:t>Residual</a:t>
            </a:r>
          </a:p>
        </p:txBody>
      </p:sp>
      <p:sp>
        <p:nvSpPr>
          <p:cNvPr id="87041" name="Rectangle 2"/>
          <p:cNvSpPr>
            <a:spLocks noGrp="1" noChangeArrowheads="1"/>
          </p:cNvSpPr>
          <p:nvPr>
            <p:ph idx="1"/>
          </p:nvPr>
        </p:nvSpPr>
        <p:spPr>
          <a:xfrm>
            <a:off x="446888" y="1678582"/>
            <a:ext cx="10906912" cy="2295278"/>
          </a:xfrm>
        </p:spPr>
        <p:txBody>
          <a:bodyPr anchor="t" anchorCtr="0">
            <a:noAutofit/>
          </a:bodyPr>
          <a:lstStyle/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sz="3600" dirty="0"/>
              <a:t>The amount of chlorine remaining after the chlorine demand is satisfied (expressed as mg/L)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sz="3600" dirty="0"/>
              <a:t>This chlorine </a:t>
            </a:r>
            <a:r>
              <a:rPr lang="en-US" sz="3600" b="1" dirty="0"/>
              <a:t>IS</a:t>
            </a:r>
            <a:r>
              <a:rPr lang="en-US" sz="3600" dirty="0"/>
              <a:t> available for further disinfection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F12A16-9693-4661-A20B-5F7CBCB6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3337AC4-85F9-B7FC-C375-787EAF92E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96542"/>
            <a:ext cx="1219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4800" b="1" dirty="0">
                <a:solidFill>
                  <a:srgbClr val="FF0000"/>
                </a:solidFill>
                <a:latin typeface="Berling Antiqua"/>
              </a:rPr>
              <a:t>DOSAGE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=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solidFill>
                  <a:srgbClr val="00B050"/>
                </a:solidFill>
                <a:latin typeface="Berling Antiqua"/>
              </a:rPr>
              <a:t>DEMAND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+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RESIDUAL</a:t>
            </a:r>
          </a:p>
        </p:txBody>
      </p:sp>
    </p:spTree>
    <p:extLst>
      <p:ext uri="{BB962C8B-B14F-4D97-AF65-F5344CB8AC3E}">
        <p14:creationId xmlns:p14="http://schemas.microsoft.com/office/powerpoint/2010/main" val="266906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>
            <a:extLst>
              <a:ext uri="{FF2B5EF4-FFF2-40B4-BE49-F238E27FC236}">
                <a16:creationId xmlns:a16="http://schemas.microsoft.com/office/drawing/2014/main" id="{A36E786A-4826-36D8-676F-2A411D23ADC0}"/>
              </a:ext>
            </a:extLst>
          </p:cNvPr>
          <p:cNvSpPr/>
          <p:nvPr/>
        </p:nvSpPr>
        <p:spPr>
          <a:xfrm>
            <a:off x="8236674" y="2790174"/>
            <a:ext cx="2761991" cy="2141805"/>
          </a:xfrm>
          <a:prstGeom prst="cube">
            <a:avLst>
              <a:gd name="adj" fmla="val 31980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Combined</a:t>
            </a:r>
          </a:p>
        </p:txBody>
      </p:sp>
      <p:sp>
        <p:nvSpPr>
          <p:cNvPr id="8704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Chlorine </a:t>
            </a:r>
            <a:r>
              <a:rPr lang="en-US" sz="4000" dirty="0">
                <a:solidFill>
                  <a:srgbClr val="0070C0"/>
                </a:solidFill>
              </a:rPr>
              <a:t>Residual</a:t>
            </a:r>
          </a:p>
        </p:txBody>
      </p:sp>
      <p:sp>
        <p:nvSpPr>
          <p:cNvPr id="87041" name="Rectangle 2"/>
          <p:cNvSpPr>
            <a:spLocks noGrp="1" noChangeArrowheads="1"/>
          </p:cNvSpPr>
          <p:nvPr>
            <p:ph idx="1"/>
          </p:nvPr>
        </p:nvSpPr>
        <p:spPr>
          <a:xfrm>
            <a:off x="2041574" y="1639458"/>
            <a:ext cx="5195988" cy="3997828"/>
          </a:xfrm>
        </p:spPr>
        <p:txBody>
          <a:bodyPr anchor="t" anchorCtr="0">
            <a:normAutofit/>
          </a:bodyPr>
          <a:lstStyle/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sz="3200" dirty="0"/>
              <a:t>Three types of residuals</a:t>
            </a:r>
          </a:p>
          <a:p>
            <a:pPr lvl="1">
              <a:lnSpc>
                <a:spcPct val="80000"/>
              </a:lnSpc>
              <a:spcBef>
                <a:spcPct val="60000"/>
              </a:spcBef>
            </a:pPr>
            <a:r>
              <a:rPr lang="en-US" sz="3200" dirty="0"/>
              <a:t>Free</a:t>
            </a:r>
          </a:p>
          <a:p>
            <a:pPr lvl="1">
              <a:lnSpc>
                <a:spcPct val="80000"/>
              </a:lnSpc>
              <a:spcBef>
                <a:spcPct val="60000"/>
              </a:spcBef>
            </a:pPr>
            <a:r>
              <a:rPr lang="en-US" sz="3200" dirty="0"/>
              <a:t>Combined</a:t>
            </a:r>
          </a:p>
          <a:p>
            <a:pPr lvl="1">
              <a:lnSpc>
                <a:spcPct val="80000"/>
              </a:lnSpc>
              <a:spcBef>
                <a:spcPct val="60000"/>
              </a:spcBef>
            </a:pPr>
            <a:r>
              <a:rPr lang="en-US" sz="3200" dirty="0"/>
              <a:t>Total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7A2F5A-1C48-4D6A-AACC-DAA0E947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/>
          </a:p>
        </p:txBody>
      </p:sp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1748844" y="5294386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3600" b="1" dirty="0">
                <a:solidFill>
                  <a:schemeClr val="accent1"/>
                </a:solidFill>
                <a:latin typeface="Berling Antiqua"/>
              </a:rPr>
              <a:t>TOTAL = </a:t>
            </a:r>
            <a:r>
              <a:rPr lang="en-US" sz="3600" b="1" dirty="0">
                <a:solidFill>
                  <a:srgbClr val="7030A0"/>
                </a:solidFill>
                <a:latin typeface="Berling Antiqua"/>
              </a:rPr>
              <a:t>COMBINED</a:t>
            </a:r>
            <a:r>
              <a:rPr lang="en-US" sz="3600" b="1" dirty="0">
                <a:solidFill>
                  <a:schemeClr val="accent1"/>
                </a:solidFill>
                <a:latin typeface="Berling Antiqua"/>
              </a:rPr>
              <a:t> + </a:t>
            </a:r>
            <a:r>
              <a:rPr lang="en-US" sz="3600" b="1" dirty="0">
                <a:solidFill>
                  <a:srgbClr val="00B0F0"/>
                </a:solidFill>
                <a:latin typeface="Berling Antiqua"/>
              </a:rPr>
              <a:t>FREE</a:t>
            </a: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AA0E6234-B677-48F0-395F-59ED798B5189}"/>
              </a:ext>
            </a:extLst>
          </p:cNvPr>
          <p:cNvSpPr/>
          <p:nvPr/>
        </p:nvSpPr>
        <p:spPr>
          <a:xfrm>
            <a:off x="8238386" y="1293322"/>
            <a:ext cx="2761991" cy="2174835"/>
          </a:xfrm>
          <a:prstGeom prst="cube">
            <a:avLst>
              <a:gd name="adj" fmla="val 31236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Free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4ACD7F46-BDB1-0719-76CD-4583D56C0B98}"/>
              </a:ext>
            </a:extLst>
          </p:cNvPr>
          <p:cNvSpPr/>
          <p:nvPr/>
        </p:nvSpPr>
        <p:spPr>
          <a:xfrm>
            <a:off x="7634377" y="1958196"/>
            <a:ext cx="353683" cy="2960024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4196F5-889F-03A5-0E62-D7C5E8D773F9}"/>
              </a:ext>
            </a:extLst>
          </p:cNvPr>
          <p:cNvSpPr txBox="1"/>
          <p:nvPr/>
        </p:nvSpPr>
        <p:spPr>
          <a:xfrm>
            <a:off x="6645686" y="3145820"/>
            <a:ext cx="1015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392877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3844" grpId="0"/>
      <p:bldP spid="5" grpId="0" animBg="1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F12A16-9693-4661-A20B-5F7CBCB6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954100-1946-367D-1B34-45FDA1A0E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991436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4800" b="1" dirty="0">
                <a:solidFill>
                  <a:srgbClr val="FF0000"/>
                </a:solidFill>
                <a:latin typeface="Berling Antiqua"/>
              </a:rPr>
              <a:t>DOSAGE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=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solidFill>
                  <a:srgbClr val="00B050"/>
                </a:solidFill>
                <a:latin typeface="Berling Antiqua"/>
              </a:rPr>
              <a:t>DEMAND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latin typeface="Berling Antiqua"/>
              </a:rPr>
              <a:t>+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RESIDUAL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B6929C-AFA5-9F8A-9E9C-23E2A7147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539499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4800" b="1" dirty="0">
                <a:solidFill>
                  <a:srgbClr val="00B050"/>
                </a:solidFill>
                <a:latin typeface="Berling Antiqua"/>
              </a:rPr>
              <a:t>DEMAND </a:t>
            </a:r>
            <a:r>
              <a:rPr lang="en-US" sz="4800" b="1" dirty="0">
                <a:latin typeface="Berling Antiqua"/>
              </a:rPr>
              <a:t>=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erling Antiqua"/>
              </a:rPr>
              <a:t>DOSAGE </a:t>
            </a:r>
            <a:r>
              <a:rPr lang="en-US" sz="4800" b="1" dirty="0">
                <a:latin typeface="Berling Antiqua"/>
              </a:rPr>
              <a:t>–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RESIDUAL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49DD23-1587-8C8E-1A1F-7C0894E70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087562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60000"/>
              </a:spcBef>
              <a:buClr>
                <a:schemeClr val="accent2"/>
              </a:buClr>
              <a:buSzPct val="75000"/>
            </a:pP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RESIDUAL </a:t>
            </a:r>
            <a:r>
              <a:rPr lang="en-US" sz="4800" b="1" dirty="0">
                <a:latin typeface="Berling Antiqua"/>
              </a:rPr>
              <a:t>=</a:t>
            </a:r>
            <a:r>
              <a:rPr lang="en-US" sz="4800" b="1" dirty="0">
                <a:solidFill>
                  <a:schemeClr val="accent1"/>
                </a:solidFill>
                <a:latin typeface="Berling Antiqua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erling Antiqua"/>
              </a:rPr>
              <a:t>DOSAGE </a:t>
            </a:r>
            <a:r>
              <a:rPr lang="en-US" sz="4800" b="1" dirty="0">
                <a:latin typeface="Berling Antiqua"/>
              </a:rPr>
              <a:t>– </a:t>
            </a:r>
            <a:r>
              <a:rPr lang="en-US" sz="4800" b="1" dirty="0">
                <a:solidFill>
                  <a:srgbClr val="00B050"/>
                </a:solidFill>
                <a:latin typeface="Berling Antiqua"/>
              </a:rPr>
              <a:t>DEMAND</a:t>
            </a:r>
            <a:endParaRPr lang="en-US" sz="4800" b="1" dirty="0">
              <a:solidFill>
                <a:schemeClr val="accent1"/>
              </a:solidFill>
              <a:latin typeface="Berling Antiqua"/>
            </a:endParaRPr>
          </a:p>
        </p:txBody>
      </p:sp>
    </p:spTree>
    <p:extLst>
      <p:ext uri="{BB962C8B-B14F-4D97-AF65-F5344CB8AC3E}">
        <p14:creationId xmlns:p14="http://schemas.microsoft.com/office/powerpoint/2010/main" val="87025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002EA-A179-4944-8C4B-518916941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Calculate chlorine dosage if the demand is 0.35 mg/L and the residual is 0.82 mg/L.</a:t>
            </a:r>
          </a:p>
        </p:txBody>
      </p:sp>
      <p:pic>
        <p:nvPicPr>
          <p:cNvPr id="12" name="Graphic 11" descr="Raised hand with solid fill">
            <a:extLst>
              <a:ext uri="{FF2B5EF4-FFF2-40B4-BE49-F238E27FC236}">
                <a16:creationId xmlns:a16="http://schemas.microsoft.com/office/drawing/2014/main" id="{310B25FC-3550-1E5F-1264-1AF1FDBA9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78A1B7-3E65-D97F-74E9-E62E0F72ACA2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6A84ED-594B-B4D7-093B-5E2C21380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07" y="2236812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4A52F9-D1BA-1515-F5C2-07FD2AAC4C79}"/>
              </a:ext>
            </a:extLst>
          </p:cNvPr>
          <p:cNvSpPr txBox="1">
            <a:spLocks noChangeArrowheads="1"/>
          </p:cNvSpPr>
          <p:nvPr/>
        </p:nvSpPr>
        <p:spPr>
          <a:xfrm>
            <a:off x="942507" y="3358939"/>
            <a:ext cx="2119150" cy="1963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-0.47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0.47 mg/L</a:t>
            </a: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1.17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2.34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159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C202A-BD18-C5F5-2CBD-7D3391C0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CB13E4-B891-3F95-11B8-739163EC210C}"/>
              </a:ext>
            </a:extLst>
          </p:cNvPr>
          <p:cNvSpPr txBox="1">
            <a:spLocks noChangeArrowheads="1"/>
          </p:cNvSpPr>
          <p:nvPr/>
        </p:nvSpPr>
        <p:spPr>
          <a:xfrm>
            <a:off x="942507" y="3358939"/>
            <a:ext cx="2119150" cy="1963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-0.47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0.47 mg/L</a:t>
            </a: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1.17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2.34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267BC7-A3C9-4E0B-866E-CC0DBFED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Calculate chlorine dosage if the demand is 0.35 mg/L and the residual is 0.82 mg/L.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24D3F-6EFC-609B-1CA9-570083C94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07" y="2236812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2" name="Graphic 11" descr="Raised hand with solid fill">
            <a:extLst>
              <a:ext uri="{FF2B5EF4-FFF2-40B4-BE49-F238E27FC236}">
                <a16:creationId xmlns:a16="http://schemas.microsoft.com/office/drawing/2014/main" id="{518C6B17-65D5-C498-DDAD-A5EA4C7A2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9DD6419-08A5-0156-258B-D14F87A53DC8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159DC2-CD65-3642-F77A-5B7A52293C2C}"/>
              </a:ext>
            </a:extLst>
          </p:cNvPr>
          <p:cNvSpPr/>
          <p:nvPr/>
        </p:nvSpPr>
        <p:spPr>
          <a:xfrm>
            <a:off x="3061656" y="363596"/>
            <a:ext cx="3647901" cy="607494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A76ECB-7DE5-4F88-CB56-ECD405BD38D9}"/>
              </a:ext>
            </a:extLst>
          </p:cNvPr>
          <p:cNvCxnSpPr>
            <a:cxnSpLocks/>
          </p:cNvCxnSpPr>
          <p:nvPr/>
        </p:nvCxnSpPr>
        <p:spPr>
          <a:xfrm>
            <a:off x="942507" y="1589315"/>
            <a:ext cx="2323207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E9E275-ACA7-2799-E4B3-9E8FF5CC3644}"/>
              </a:ext>
            </a:extLst>
          </p:cNvPr>
          <p:cNvCxnSpPr>
            <a:cxnSpLocks/>
          </p:cNvCxnSpPr>
          <p:nvPr/>
        </p:nvCxnSpPr>
        <p:spPr>
          <a:xfrm>
            <a:off x="8101349" y="971090"/>
            <a:ext cx="2323207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6C3D53-CB14-708D-6E62-F8E020931BDC}"/>
              </a:ext>
            </a:extLst>
          </p:cNvPr>
          <p:cNvCxnSpPr>
            <a:cxnSpLocks/>
          </p:cNvCxnSpPr>
          <p:nvPr/>
        </p:nvCxnSpPr>
        <p:spPr>
          <a:xfrm>
            <a:off x="5156268" y="1561607"/>
            <a:ext cx="4866506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49F02E2D-1A02-B86E-A3CE-C1E04A54F172}"/>
              </a:ext>
            </a:extLst>
          </p:cNvPr>
          <p:cNvSpPr txBox="1">
            <a:spLocks/>
          </p:cNvSpPr>
          <p:nvPr/>
        </p:nvSpPr>
        <p:spPr>
          <a:xfrm>
            <a:off x="2389476" y="1705534"/>
            <a:ext cx="3706524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Demand = 0.35 mg/L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BD887BA1-A680-2B94-B508-7DAE6C5C8973}"/>
              </a:ext>
            </a:extLst>
          </p:cNvPr>
          <p:cNvSpPr txBox="1">
            <a:spLocks/>
          </p:cNvSpPr>
          <p:nvPr/>
        </p:nvSpPr>
        <p:spPr>
          <a:xfrm>
            <a:off x="6160443" y="1691250"/>
            <a:ext cx="4167587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Residual = 0.82 mg/L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A07464-1406-0C7D-0782-03BEF6D63101}"/>
              </a:ext>
            </a:extLst>
          </p:cNvPr>
          <p:cNvSpPr txBox="1"/>
          <p:nvPr/>
        </p:nvSpPr>
        <p:spPr>
          <a:xfrm>
            <a:off x="3229981" y="3738695"/>
            <a:ext cx="411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C3C47E-39EC-E769-9B78-28EBB4F9D605}"/>
              </a:ext>
            </a:extLst>
          </p:cNvPr>
          <p:cNvSpPr txBox="1"/>
          <p:nvPr/>
        </p:nvSpPr>
        <p:spPr>
          <a:xfrm>
            <a:off x="3229011" y="4248333"/>
            <a:ext cx="7585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Plug in the known values for Demand and Residual.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79CCF8-525D-D0C4-289E-1191F58985E8}"/>
              </a:ext>
            </a:extLst>
          </p:cNvPr>
          <p:cNvSpPr txBox="1"/>
          <p:nvPr/>
        </p:nvSpPr>
        <p:spPr>
          <a:xfrm>
            <a:off x="3852000" y="4709998"/>
            <a:ext cx="5939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Dosage = 0.35 mg/L + 0.82 mg/L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B212AD-7FAF-14B8-52E8-7FFFBE59289F}"/>
              </a:ext>
            </a:extLst>
          </p:cNvPr>
          <p:cNvSpPr txBox="1"/>
          <p:nvPr/>
        </p:nvSpPr>
        <p:spPr>
          <a:xfrm>
            <a:off x="3245719" y="5232404"/>
            <a:ext cx="1873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Solve.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F2A2B7-BA56-2C6D-8738-717762FC89EF}"/>
              </a:ext>
            </a:extLst>
          </p:cNvPr>
          <p:cNvSpPr txBox="1"/>
          <p:nvPr/>
        </p:nvSpPr>
        <p:spPr>
          <a:xfrm>
            <a:off x="3900474" y="5589127"/>
            <a:ext cx="71808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Dosage = 0.35 mg/L + 0.82 mg/L = 1.17 mg/L</a:t>
            </a:r>
          </a:p>
          <a:p>
            <a:endParaRPr lang="en-US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5185B0-E19A-4732-09AE-6FF3CDCBA54D}"/>
              </a:ext>
            </a:extLst>
          </p:cNvPr>
          <p:cNvSpPr txBox="1"/>
          <p:nvPr/>
        </p:nvSpPr>
        <p:spPr>
          <a:xfrm>
            <a:off x="5537277" y="139633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FCCF59-6970-26AB-AB49-6F194EFA9D23}"/>
              </a:ext>
            </a:extLst>
          </p:cNvPr>
          <p:cNvSpPr txBox="1"/>
          <p:nvPr/>
        </p:nvSpPr>
        <p:spPr>
          <a:xfrm>
            <a:off x="9308244" y="1415941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0FB7E7-23B0-D800-6928-0E6AF42BCD13}"/>
              </a:ext>
            </a:extLst>
          </p:cNvPr>
          <p:cNvSpPr txBox="1"/>
          <p:nvPr/>
        </p:nvSpPr>
        <p:spPr>
          <a:xfrm>
            <a:off x="6728939" y="2224402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5F7B46-5AFA-3ECD-4EBC-EC6EFFE1D0D9}"/>
              </a:ext>
            </a:extLst>
          </p:cNvPr>
          <p:cNvSpPr txBox="1"/>
          <p:nvPr/>
        </p:nvSpPr>
        <p:spPr>
          <a:xfrm>
            <a:off x="10080890" y="219055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832DA4-BEFA-4AA9-6D24-5BE868A8A096}"/>
              </a:ext>
            </a:extLst>
          </p:cNvPr>
          <p:cNvSpPr txBox="1"/>
          <p:nvPr/>
        </p:nvSpPr>
        <p:spPr>
          <a:xfrm>
            <a:off x="3230957" y="3241620"/>
            <a:ext cx="8032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Dosage.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34FA5D-F5C1-0E41-52FE-7FBAF19574F3}"/>
              </a:ext>
            </a:extLst>
          </p:cNvPr>
          <p:cNvSpPr txBox="1"/>
          <p:nvPr/>
        </p:nvSpPr>
        <p:spPr>
          <a:xfrm>
            <a:off x="2602392" y="212059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39B441-DBED-332A-C531-706072F07EB9}"/>
              </a:ext>
            </a:extLst>
          </p:cNvPr>
          <p:cNvSpPr txBox="1"/>
          <p:nvPr/>
        </p:nvSpPr>
        <p:spPr>
          <a:xfrm>
            <a:off x="10654508" y="2932288"/>
            <a:ext cx="618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93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5" grpId="0"/>
      <p:bldP spid="27" grpId="0"/>
      <p:bldP spid="27" grpId="1"/>
      <p:bldP spid="28" grpId="0"/>
      <p:bldP spid="2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21589-5DCB-F7F8-F39F-3656AA899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34A2FC-7611-F7DB-EFDB-6C2F35B5C1C3}"/>
              </a:ext>
            </a:extLst>
          </p:cNvPr>
          <p:cNvSpPr txBox="1">
            <a:spLocks noChangeArrowheads="1"/>
          </p:cNvSpPr>
          <p:nvPr/>
        </p:nvSpPr>
        <p:spPr>
          <a:xfrm>
            <a:off x="942507" y="3358939"/>
            <a:ext cx="2119150" cy="19635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-0.47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0.47 mg/L</a:t>
            </a: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1.17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2.34 mg/L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79419A-2607-6586-E6C8-70F9AA38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Calculate chlorine dosage if the demand is 0.35 mg/L and the residual is 0.82 mg/L.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8952E1-F353-FB1F-F434-3E23EC62B4B6}"/>
              </a:ext>
            </a:extLst>
          </p:cNvPr>
          <p:cNvSpPr txBox="1"/>
          <p:nvPr/>
        </p:nvSpPr>
        <p:spPr>
          <a:xfrm>
            <a:off x="3900474" y="6112347"/>
            <a:ext cx="524515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Chlorine Dosage = </a:t>
            </a:r>
            <a:r>
              <a:rPr lang="en-US" sz="3600" b="1" dirty="0"/>
              <a:t>1.17 mg/L</a:t>
            </a:r>
            <a:endParaRPr lang="en-US" sz="32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701AAB5-67CC-FFDD-609E-764391EE3902}"/>
              </a:ext>
            </a:extLst>
          </p:cNvPr>
          <p:cNvSpPr/>
          <p:nvPr/>
        </p:nvSpPr>
        <p:spPr>
          <a:xfrm>
            <a:off x="823175" y="4290601"/>
            <a:ext cx="2213155" cy="63443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2" name="Graphic 11" descr="Raised hand with solid fill">
            <a:extLst>
              <a:ext uri="{FF2B5EF4-FFF2-40B4-BE49-F238E27FC236}">
                <a16:creationId xmlns:a16="http://schemas.microsoft.com/office/drawing/2014/main" id="{2F897912-136B-CACC-905B-8238B692E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8853A5-EC81-293E-4EFB-5773863D9A8F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ADA74D-3ED2-CFDF-538E-AFDC421B7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07" y="2236812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EB9781B-DEDB-3900-F4AC-20E72E3BF94B}"/>
              </a:ext>
            </a:extLst>
          </p:cNvPr>
          <p:cNvSpPr txBox="1"/>
          <p:nvPr/>
        </p:nvSpPr>
        <p:spPr>
          <a:xfrm>
            <a:off x="8624417" y="5575545"/>
            <a:ext cx="2334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1.17 mg/L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EFD5B1-37FD-8B27-C829-A14F4BB1CEF3}"/>
              </a:ext>
            </a:extLst>
          </p:cNvPr>
          <p:cNvSpPr txBox="1"/>
          <p:nvPr/>
        </p:nvSpPr>
        <p:spPr>
          <a:xfrm>
            <a:off x="3229011" y="4248333"/>
            <a:ext cx="7500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Plug in the known values for demand and residual.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D063D5-FE58-CD2E-7F59-0A40E1A06575}"/>
              </a:ext>
            </a:extLst>
          </p:cNvPr>
          <p:cNvSpPr txBox="1"/>
          <p:nvPr/>
        </p:nvSpPr>
        <p:spPr>
          <a:xfrm>
            <a:off x="3852000" y="4709998"/>
            <a:ext cx="5939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Dosage = 0.35 mg/L + 0.82 mg/L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E7C8FD-6B46-E962-5AC2-712C9DA195EB}"/>
              </a:ext>
            </a:extLst>
          </p:cNvPr>
          <p:cNvSpPr txBox="1"/>
          <p:nvPr/>
        </p:nvSpPr>
        <p:spPr>
          <a:xfrm>
            <a:off x="3245719" y="5232404"/>
            <a:ext cx="1873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Solve.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698B4E-D688-74F4-5543-8F2DBD4A19C6}"/>
              </a:ext>
            </a:extLst>
          </p:cNvPr>
          <p:cNvSpPr txBox="1"/>
          <p:nvPr/>
        </p:nvSpPr>
        <p:spPr>
          <a:xfrm>
            <a:off x="3900474" y="5589127"/>
            <a:ext cx="5939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Dosage = 0.35 mg/L + 0.82 mg/L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456B01-12F1-2CCE-49C1-7730F9C0E8D5}"/>
              </a:ext>
            </a:extLst>
          </p:cNvPr>
          <p:cNvSpPr txBox="1"/>
          <p:nvPr/>
        </p:nvSpPr>
        <p:spPr>
          <a:xfrm>
            <a:off x="3229981" y="3738695"/>
            <a:ext cx="411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C48708-72F2-5F5E-C4E1-4858EB155B1A}"/>
              </a:ext>
            </a:extLst>
          </p:cNvPr>
          <p:cNvSpPr txBox="1"/>
          <p:nvPr/>
        </p:nvSpPr>
        <p:spPr>
          <a:xfrm>
            <a:off x="3230957" y="3241620"/>
            <a:ext cx="7995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Dosage. </a:t>
            </a:r>
          </a:p>
        </p:txBody>
      </p:sp>
    </p:spTree>
    <p:extLst>
      <p:ext uri="{BB962C8B-B14F-4D97-AF65-F5344CB8AC3E}">
        <p14:creationId xmlns:p14="http://schemas.microsoft.com/office/powerpoint/2010/main" val="14701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041946" y="950199"/>
            <a:ext cx="101081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residual chlorine if the demand is 2.0 mg/L and the dosage is 2.8 mg/L.</a:t>
            </a: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E48398ED-2D59-4BB7-A286-EEB711843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1996"/>
            <a:ext cx="10515600" cy="995202"/>
          </a:xfrm>
        </p:spPr>
        <p:txBody>
          <a:bodyPr/>
          <a:lstStyle/>
          <a:p>
            <a:r>
              <a:rPr lang="en-US" sz="4000" dirty="0"/>
              <a:t>Calculate Chlorine Residual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BB4CD-4EB9-4807-B77C-495C689E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33226" y="5963372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B7A0B-23ED-6310-DA74-9EC5DEF8DAA6}"/>
              </a:ext>
            </a:extLst>
          </p:cNvPr>
          <p:cNvSpPr/>
          <p:nvPr/>
        </p:nvSpPr>
        <p:spPr>
          <a:xfrm>
            <a:off x="3345131" y="1055323"/>
            <a:ext cx="2829608" cy="400447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2F9941-C06F-E1A9-3C04-C9669C7DD75D}"/>
              </a:ext>
            </a:extLst>
          </p:cNvPr>
          <p:cNvCxnSpPr>
            <a:cxnSpLocks/>
          </p:cNvCxnSpPr>
          <p:nvPr/>
        </p:nvCxnSpPr>
        <p:spPr>
          <a:xfrm>
            <a:off x="7106246" y="1457384"/>
            <a:ext cx="3524603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99D228-5B68-9868-06F9-9EE31A145E39}"/>
              </a:ext>
            </a:extLst>
          </p:cNvPr>
          <p:cNvCxnSpPr>
            <a:cxnSpLocks/>
          </p:cNvCxnSpPr>
          <p:nvPr/>
        </p:nvCxnSpPr>
        <p:spPr>
          <a:xfrm>
            <a:off x="2422359" y="1943473"/>
            <a:ext cx="3372928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2B730A1-F370-030E-964A-67FDDF240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67" y="2456996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1BBD29A3-0E7C-B05A-DDBC-5788C2DE01B0}"/>
              </a:ext>
            </a:extLst>
          </p:cNvPr>
          <p:cNvSpPr txBox="1">
            <a:spLocks/>
          </p:cNvSpPr>
          <p:nvPr/>
        </p:nvSpPr>
        <p:spPr>
          <a:xfrm>
            <a:off x="2628943" y="1960665"/>
            <a:ext cx="3419556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Demand = 2.0 mg/L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51402E2A-2CCA-F9EC-0B81-D01EE96EA390}"/>
              </a:ext>
            </a:extLst>
          </p:cNvPr>
          <p:cNvSpPr txBox="1">
            <a:spLocks/>
          </p:cNvSpPr>
          <p:nvPr/>
        </p:nvSpPr>
        <p:spPr>
          <a:xfrm>
            <a:off x="6151293" y="1960665"/>
            <a:ext cx="3419556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Dosage = 2.8 mg/L</a:t>
            </a:r>
          </a:p>
        </p:txBody>
      </p:sp>
      <p:pic>
        <p:nvPicPr>
          <p:cNvPr id="4" name="Graphic 3" descr="Raised hand with solid fill">
            <a:extLst>
              <a:ext uri="{FF2B5EF4-FFF2-40B4-BE49-F238E27FC236}">
                <a16:creationId xmlns:a16="http://schemas.microsoft.com/office/drawing/2014/main" id="{8520CE59-6719-638D-EA7C-CABFB9A2C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9D8EA-B6CF-EF84-761D-4605F47F8F69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5061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1D5B4-3618-B5E7-110A-EF8E8371C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Curved Up 15">
            <a:extLst>
              <a:ext uri="{FF2B5EF4-FFF2-40B4-BE49-F238E27FC236}">
                <a16:creationId xmlns:a16="http://schemas.microsoft.com/office/drawing/2014/main" id="{3A539AF7-0DAF-4990-F664-BE110070338E}"/>
              </a:ext>
            </a:extLst>
          </p:cNvPr>
          <p:cNvSpPr/>
          <p:nvPr/>
        </p:nvSpPr>
        <p:spPr>
          <a:xfrm flipH="1" flipV="1">
            <a:off x="3775005" y="3807214"/>
            <a:ext cx="1588426" cy="418275"/>
          </a:xfrm>
          <a:prstGeom prst="curvedUpArrow">
            <a:avLst>
              <a:gd name="adj1" fmla="val 25000"/>
              <a:gd name="adj2" fmla="val 52079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460849-46C7-1D15-4FA2-7AD5994E8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368" y="7212835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6DD0E1-94B4-3B41-A194-C07EA4F0B533}"/>
              </a:ext>
            </a:extLst>
          </p:cNvPr>
          <p:cNvSpPr txBox="1"/>
          <p:nvPr/>
        </p:nvSpPr>
        <p:spPr>
          <a:xfrm>
            <a:off x="393150" y="3427175"/>
            <a:ext cx="8002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Residual.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2963A2-BF38-8FE8-4A85-0F2AAF8582F7}"/>
              </a:ext>
            </a:extLst>
          </p:cNvPr>
          <p:cNvSpPr txBox="1"/>
          <p:nvPr/>
        </p:nvSpPr>
        <p:spPr>
          <a:xfrm>
            <a:off x="2899934" y="4148864"/>
            <a:ext cx="619482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Dosage = Demand + Residual </a:t>
            </a:r>
          </a:p>
        </p:txBody>
      </p:sp>
      <p:sp>
        <p:nvSpPr>
          <p:cNvPr id="37" name="Rectangle 17">
            <a:extLst>
              <a:ext uri="{FF2B5EF4-FFF2-40B4-BE49-F238E27FC236}">
                <a16:creationId xmlns:a16="http://schemas.microsoft.com/office/drawing/2014/main" id="{2256CE48-5FD5-B5CB-75E3-0CA189254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946" y="950199"/>
            <a:ext cx="101081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residual chlorine if the demand is 2.0 mg/L and the dosage is 2.8 mg/L.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307D46F-94C1-D775-A602-B00B7831D17A}"/>
              </a:ext>
            </a:extLst>
          </p:cNvPr>
          <p:cNvSpPr/>
          <p:nvPr/>
        </p:nvSpPr>
        <p:spPr>
          <a:xfrm>
            <a:off x="3321685" y="1055323"/>
            <a:ext cx="2927836" cy="400447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5E7F414-8F94-D033-BF21-CC2D0E0EC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67" y="2456996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3" name="Content Placeholder 8">
            <a:extLst>
              <a:ext uri="{FF2B5EF4-FFF2-40B4-BE49-F238E27FC236}">
                <a16:creationId xmlns:a16="http://schemas.microsoft.com/office/drawing/2014/main" id="{7237DF8D-638B-08B8-0AA8-313A11CE4C95}"/>
              </a:ext>
            </a:extLst>
          </p:cNvPr>
          <p:cNvSpPr txBox="1">
            <a:spLocks/>
          </p:cNvSpPr>
          <p:nvPr/>
        </p:nvSpPr>
        <p:spPr>
          <a:xfrm>
            <a:off x="2628943" y="1960665"/>
            <a:ext cx="3419556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Demand = 2.0 mg/L</a:t>
            </a:r>
          </a:p>
        </p:txBody>
      </p:sp>
      <p:sp>
        <p:nvSpPr>
          <p:cNvPr id="44" name="Content Placeholder 8">
            <a:extLst>
              <a:ext uri="{FF2B5EF4-FFF2-40B4-BE49-F238E27FC236}">
                <a16:creationId xmlns:a16="http://schemas.microsoft.com/office/drawing/2014/main" id="{4F3B5259-A0EC-8F44-B29B-9D8245715D93}"/>
              </a:ext>
            </a:extLst>
          </p:cNvPr>
          <p:cNvSpPr txBox="1">
            <a:spLocks/>
          </p:cNvSpPr>
          <p:nvPr/>
        </p:nvSpPr>
        <p:spPr>
          <a:xfrm>
            <a:off x="6151293" y="1960665"/>
            <a:ext cx="3419556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Dosage = 2.8 mg/L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5E73C8-1C96-9656-A86E-DF1EAA1A7E4A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91996"/>
            <a:ext cx="10515600" cy="995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Calculate Chlorine Residual</a:t>
            </a: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D046A5-74B9-2A34-17FB-B1260D1C8F57}"/>
              </a:ext>
            </a:extLst>
          </p:cNvPr>
          <p:cNvSpPr txBox="1"/>
          <p:nvPr/>
        </p:nvSpPr>
        <p:spPr>
          <a:xfrm>
            <a:off x="4869792" y="4605528"/>
            <a:ext cx="1895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-Demand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8ADF6F-51EA-D66B-BC35-97875B23A3EF}"/>
              </a:ext>
            </a:extLst>
          </p:cNvPr>
          <p:cNvSpPr txBox="1"/>
          <p:nvPr/>
        </p:nvSpPr>
        <p:spPr>
          <a:xfrm>
            <a:off x="2881415" y="4605528"/>
            <a:ext cx="1895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-Demand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4C4F9E-6FED-DE05-06D1-4B9DE50AEBD5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5115044" y="4302826"/>
            <a:ext cx="933455" cy="63713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A018D9B-3081-2235-3174-1371CFC0F0D9}"/>
              </a:ext>
            </a:extLst>
          </p:cNvPr>
          <p:cNvSpPr txBox="1"/>
          <p:nvPr/>
        </p:nvSpPr>
        <p:spPr>
          <a:xfrm>
            <a:off x="2894344" y="5076263"/>
            <a:ext cx="619482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Residual = Dosage - Demand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CDC9E1-E0A8-B5D3-11DE-28986B9E1061}"/>
              </a:ext>
            </a:extLst>
          </p:cNvPr>
          <p:cNvSpPr txBox="1"/>
          <p:nvPr/>
        </p:nvSpPr>
        <p:spPr>
          <a:xfrm>
            <a:off x="393150" y="5636598"/>
            <a:ext cx="4047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043DE9-A91C-4C95-C051-7AD49936C894}"/>
              </a:ext>
            </a:extLst>
          </p:cNvPr>
          <p:cNvSpPr txBox="1"/>
          <p:nvPr/>
        </p:nvSpPr>
        <p:spPr>
          <a:xfrm>
            <a:off x="5626355" y="1642473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676E30-27C9-EBA8-0C11-2EC91BACB833}"/>
              </a:ext>
            </a:extLst>
          </p:cNvPr>
          <p:cNvSpPr txBox="1"/>
          <p:nvPr/>
        </p:nvSpPr>
        <p:spPr>
          <a:xfrm>
            <a:off x="7047838" y="2417611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E340EE-7A1A-723F-E4CA-DB3311B4D860}"/>
              </a:ext>
            </a:extLst>
          </p:cNvPr>
          <p:cNvSpPr txBox="1"/>
          <p:nvPr/>
        </p:nvSpPr>
        <p:spPr>
          <a:xfrm>
            <a:off x="8960785" y="1600720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967D55-DDB5-2672-65E2-56C2EF30D756}"/>
              </a:ext>
            </a:extLst>
          </p:cNvPr>
          <p:cNvSpPr txBox="1"/>
          <p:nvPr/>
        </p:nvSpPr>
        <p:spPr>
          <a:xfrm>
            <a:off x="3846320" y="2407456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pic>
        <p:nvPicPr>
          <p:cNvPr id="7" name="Graphic 6" descr="Raised hand with solid fill">
            <a:extLst>
              <a:ext uri="{FF2B5EF4-FFF2-40B4-BE49-F238E27FC236}">
                <a16:creationId xmlns:a16="http://schemas.microsoft.com/office/drawing/2014/main" id="{91589F93-5747-50D8-9FCF-04C8DBDF4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CDA766-2CE7-5EA6-18D0-0DB81B17B76B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8076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/>
      <p:bldP spid="3" grpId="0"/>
      <p:bldP spid="4" grpId="0"/>
      <p:bldP spid="18" grpId="0"/>
      <p:bldP spid="22" grpId="0" build="allAtOnce"/>
      <p:bldP spid="14" grpId="0"/>
      <p:bldP spid="14" grpId="1"/>
      <p:bldP spid="15" grpId="0"/>
      <p:bldP spid="15" grpId="1"/>
      <p:bldP spid="17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21BE-5D3A-93F4-6CC2-DC0C8FD15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49AE13-CE0F-F3A1-387F-EB61DF83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368" y="7212835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DD361E-4994-D356-429A-A1D4D1D43588}"/>
              </a:ext>
            </a:extLst>
          </p:cNvPr>
          <p:cNvSpPr txBox="1"/>
          <p:nvPr/>
        </p:nvSpPr>
        <p:spPr>
          <a:xfrm>
            <a:off x="393150" y="4734988"/>
            <a:ext cx="1873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Solve.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4C5D9C-99CF-14F7-60AA-3A81D1CCDF4A}"/>
              </a:ext>
            </a:extLst>
          </p:cNvPr>
          <p:cNvSpPr txBox="1"/>
          <p:nvPr/>
        </p:nvSpPr>
        <p:spPr>
          <a:xfrm>
            <a:off x="2132344" y="5340949"/>
            <a:ext cx="847624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Residual = 2.8 mg/L - 2.0 mg/L = 0.8 mg/L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17">
            <a:extLst>
              <a:ext uri="{FF2B5EF4-FFF2-40B4-BE49-F238E27FC236}">
                <a16:creationId xmlns:a16="http://schemas.microsoft.com/office/drawing/2014/main" id="{4F8576E4-27AD-E53A-3021-F170B9D0B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946" y="950199"/>
            <a:ext cx="101081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residual chlorine if the demand is 2.0 mg/L and the dosage is 2.8 mg/L.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798BFD0-0DF1-432B-9948-415979DEC830}"/>
              </a:ext>
            </a:extLst>
          </p:cNvPr>
          <p:cNvSpPr/>
          <p:nvPr/>
        </p:nvSpPr>
        <p:spPr>
          <a:xfrm>
            <a:off x="3321685" y="1055323"/>
            <a:ext cx="2927836" cy="400447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380A7A0-9779-B914-12E1-3304287F0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67" y="2456996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3" name="Content Placeholder 8">
            <a:extLst>
              <a:ext uri="{FF2B5EF4-FFF2-40B4-BE49-F238E27FC236}">
                <a16:creationId xmlns:a16="http://schemas.microsoft.com/office/drawing/2014/main" id="{6051C0E6-BC3C-DDC5-1C2C-210562BE0B11}"/>
              </a:ext>
            </a:extLst>
          </p:cNvPr>
          <p:cNvSpPr txBox="1">
            <a:spLocks/>
          </p:cNvSpPr>
          <p:nvPr/>
        </p:nvSpPr>
        <p:spPr>
          <a:xfrm>
            <a:off x="2628943" y="1960665"/>
            <a:ext cx="3419556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Demand = 2.0 mg/L</a:t>
            </a:r>
          </a:p>
        </p:txBody>
      </p:sp>
      <p:sp>
        <p:nvSpPr>
          <p:cNvPr id="44" name="Content Placeholder 8">
            <a:extLst>
              <a:ext uri="{FF2B5EF4-FFF2-40B4-BE49-F238E27FC236}">
                <a16:creationId xmlns:a16="http://schemas.microsoft.com/office/drawing/2014/main" id="{C39A5491-6B85-DEC7-E456-DFA03EDFE969}"/>
              </a:ext>
            </a:extLst>
          </p:cNvPr>
          <p:cNvSpPr txBox="1">
            <a:spLocks/>
          </p:cNvSpPr>
          <p:nvPr/>
        </p:nvSpPr>
        <p:spPr>
          <a:xfrm>
            <a:off x="6151293" y="1960665"/>
            <a:ext cx="3419556" cy="554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Dosage = 2.8 mg/L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D90EC1-BCCD-3CAF-8A8D-1EE379F183C0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91996"/>
            <a:ext cx="10515600" cy="995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Calculate Chlorine Residual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C22591-D477-6B46-3F0D-E3779C02BB8F}"/>
              </a:ext>
            </a:extLst>
          </p:cNvPr>
          <p:cNvSpPr txBox="1"/>
          <p:nvPr/>
        </p:nvSpPr>
        <p:spPr>
          <a:xfrm>
            <a:off x="393150" y="3515692"/>
            <a:ext cx="5983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values for Dosage and Demand.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00AEAB-22EB-48D6-CDCC-C5730A90A1EC}"/>
              </a:ext>
            </a:extLst>
          </p:cNvPr>
          <p:cNvSpPr txBox="1"/>
          <p:nvPr/>
        </p:nvSpPr>
        <p:spPr>
          <a:xfrm>
            <a:off x="2083004" y="4003395"/>
            <a:ext cx="58458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Residual = 2.8 mg/L - 2.0 mg/L</a:t>
            </a:r>
          </a:p>
        </p:txBody>
      </p:sp>
      <p:pic>
        <p:nvPicPr>
          <p:cNvPr id="7" name="Graphic 6" descr="Raised hand with solid fill">
            <a:extLst>
              <a:ext uri="{FF2B5EF4-FFF2-40B4-BE49-F238E27FC236}">
                <a16:creationId xmlns:a16="http://schemas.microsoft.com/office/drawing/2014/main" id="{5FF44E1E-2CE8-703F-85DB-C6761785A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9AB76D-BCB5-1C5E-93F0-866A06815435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3214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/>
      <p:bldP spid="39" grpId="0" animBg="1"/>
      <p:bldP spid="43" grpId="0"/>
      <p:bldP spid="44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B307C-81D4-0F89-4428-FA31654B1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81F76D-A88D-21D3-6DF8-89679181B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368" y="7212835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7AE4C9-E636-82B4-73A6-8C7474C469DC}"/>
              </a:ext>
            </a:extLst>
          </p:cNvPr>
          <p:cNvSpPr txBox="1"/>
          <p:nvPr/>
        </p:nvSpPr>
        <p:spPr>
          <a:xfrm>
            <a:off x="393150" y="4734988"/>
            <a:ext cx="1873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Solve.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4A0FDF-9EB0-7C40-22C3-FF3AA2E95BAF}"/>
              </a:ext>
            </a:extLst>
          </p:cNvPr>
          <p:cNvSpPr txBox="1"/>
          <p:nvPr/>
        </p:nvSpPr>
        <p:spPr>
          <a:xfrm>
            <a:off x="2132344" y="5340949"/>
            <a:ext cx="847624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Residual = 2.8 mg/L - 2.0 mg/L = 0.8 mg/L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17">
            <a:extLst>
              <a:ext uri="{FF2B5EF4-FFF2-40B4-BE49-F238E27FC236}">
                <a16:creationId xmlns:a16="http://schemas.microsoft.com/office/drawing/2014/main" id="{7D3009D8-5C07-4BC8-1C07-36B4FFF9D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946" y="950199"/>
            <a:ext cx="101081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residual chlorine if the demand is 2.0 mg/L and the dosage is 2.8 mg/L.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94E3080-A9B6-DEBD-2C4B-E4378A80D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67" y="2456996"/>
            <a:ext cx="9656066" cy="9144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95A494A2-1AD8-98DE-1CCE-976EFCDE7590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91996"/>
            <a:ext cx="10515600" cy="995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Calculate Chlorine Residual</a:t>
            </a: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EC67A6-8F6E-5F2E-EF6B-DCC6CBA4C0F9}"/>
              </a:ext>
            </a:extLst>
          </p:cNvPr>
          <p:cNvSpPr txBox="1"/>
          <p:nvPr/>
        </p:nvSpPr>
        <p:spPr>
          <a:xfrm>
            <a:off x="3225290" y="6002687"/>
            <a:ext cx="5646418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Residual chlorine =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0.8 mg/L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97921-D11C-48C7-5E45-7C7BD3EEB109}"/>
              </a:ext>
            </a:extLst>
          </p:cNvPr>
          <p:cNvSpPr txBox="1"/>
          <p:nvPr/>
        </p:nvSpPr>
        <p:spPr>
          <a:xfrm>
            <a:off x="393150" y="3515692"/>
            <a:ext cx="5983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values for Dosage and Demand.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DD0059-2832-296D-480F-635A5655D6D9}"/>
              </a:ext>
            </a:extLst>
          </p:cNvPr>
          <p:cNvSpPr txBox="1"/>
          <p:nvPr/>
        </p:nvSpPr>
        <p:spPr>
          <a:xfrm>
            <a:off x="2083004" y="4003395"/>
            <a:ext cx="584589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Residual = 2.8 mg/L - 2.0 mg/L</a:t>
            </a:r>
          </a:p>
        </p:txBody>
      </p:sp>
      <p:pic>
        <p:nvPicPr>
          <p:cNvPr id="7" name="Graphic 6" descr="Raised hand with solid fill">
            <a:extLst>
              <a:ext uri="{FF2B5EF4-FFF2-40B4-BE49-F238E27FC236}">
                <a16:creationId xmlns:a16="http://schemas.microsoft.com/office/drawing/2014/main" id="{4C1AF3BF-599D-D970-ED1B-440885D7F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799212-D848-E28D-14A6-D03BDE30D78A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01521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YSCI gravity well exhibit">
            <a:extLst>
              <a:ext uri="{FF2B5EF4-FFF2-40B4-BE49-F238E27FC236}">
                <a16:creationId xmlns:a16="http://schemas.microsoft.com/office/drawing/2014/main" id="{3C541730-AC5A-4EF9-BCDF-BCB933AC8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4"/>
          <a:stretch/>
        </p:blipFill>
        <p:spPr bwMode="auto">
          <a:xfrm>
            <a:off x="44824" y="0"/>
            <a:ext cx="121471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844B9-9026-44FE-B55C-93FEF981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Gravity</a:t>
            </a:r>
          </a:p>
        </p:txBody>
      </p:sp>
    </p:spTree>
    <p:extLst>
      <p:ext uri="{BB962C8B-B14F-4D97-AF65-F5344CB8AC3E}">
        <p14:creationId xmlns:p14="http://schemas.microsoft.com/office/powerpoint/2010/main" val="3816408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6B516-B6E1-BF37-D806-D3E71BE8D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75D7D-1135-E7ED-0A9F-9F2BD66D3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672"/>
            <a:ext cx="10515600" cy="1325563"/>
          </a:xfrm>
        </p:spPr>
        <p:txBody>
          <a:bodyPr/>
          <a:lstStyle/>
          <a:p>
            <a:r>
              <a:rPr lang="en-US"/>
              <a:t>Specific Gravity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B1774-5658-1B7E-98BC-F5AC8AB04E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13669" y="2653805"/>
                <a:ext cx="7142672" cy="3996377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Standard is usually:</a:t>
                </a:r>
              </a:p>
              <a:p>
                <a:pPr lvl="1"/>
                <a:r>
                  <a:rPr lang="en-US" sz="3200" b="1" dirty="0"/>
                  <a:t>Water</a:t>
                </a:r>
                <a:r>
                  <a:rPr lang="en-US" sz="3200" dirty="0"/>
                  <a:t> for a liquid or solid</a:t>
                </a:r>
              </a:p>
              <a:p>
                <a:pPr lvl="1"/>
                <a:r>
                  <a:rPr lang="en-US" sz="3200" b="1" dirty="0"/>
                  <a:t>Air</a:t>
                </a:r>
                <a:r>
                  <a:rPr lang="en-US" sz="3200" dirty="0"/>
                  <a:t> for a gas</a:t>
                </a:r>
              </a:p>
              <a:p>
                <a:pPr marL="457189" lvl="1" indent="0">
                  <a:buNone/>
                </a:pPr>
                <a:endParaRPr lang="en-US" sz="1600" dirty="0"/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dirty="0"/>
                          <m:t>Density</m:t>
                        </m:r>
                        <m:r>
                          <m:rPr>
                            <m:nor/>
                          </m:rPr>
                          <a:rPr lang="en-US" sz="3600" baseline="-25000" dirty="0"/>
                          <m:t>water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dirty="0"/>
                          <m:t>Density</m:t>
                        </m:r>
                        <m:r>
                          <m:rPr>
                            <m:nor/>
                          </m:rPr>
                          <a:rPr lang="en-US" sz="3600" baseline="-25000" dirty="0"/>
                          <m:t>water</m:t>
                        </m:r>
                      </m:den>
                    </m:f>
                  </m:oMath>
                </a14:m>
                <a:r>
                  <a:rPr lang="en-US" sz="3600" dirty="0"/>
                  <a:t> = 1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B1774-5658-1B7E-98BC-F5AC8AB04E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13669" y="2653805"/>
                <a:ext cx="7142672" cy="3996377"/>
              </a:xfrm>
              <a:blipFill>
                <a:blip r:embed="rId3"/>
                <a:stretch>
                  <a:fillRect l="-1964" t="-32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3FCA51-D445-64C3-B638-B8E3D872B8E5}"/>
                  </a:ext>
                </a:extLst>
              </p:cNvPr>
              <p:cNvSpPr txBox="1"/>
              <p:nvPr/>
            </p:nvSpPr>
            <p:spPr>
              <a:xfrm>
                <a:off x="2813669" y="1328242"/>
                <a:ext cx="6922285" cy="938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880" indent="-27432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dirty="0" smtClean="0"/>
                      <m:t>Ratio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 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dirty="0"/>
                          <m:t>Density</m:t>
                        </m:r>
                        <m:r>
                          <m:rPr>
                            <m:nor/>
                          </m:rPr>
                          <a:rPr lang="en-US" sz="3200" baseline="-25000" dirty="0"/>
                          <m:t>substance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dirty="0"/>
                          <m:t>Density</m:t>
                        </m:r>
                        <m:r>
                          <m:rPr>
                            <m:nor/>
                          </m:rPr>
                          <a:rPr lang="en-US" sz="3200" b="0" i="0" baseline="-25000" dirty="0" smtClean="0"/>
                          <m:t>standard</m:t>
                        </m:r>
                      </m:den>
                    </m:f>
                  </m:oMath>
                </a14:m>
                <a:endParaRPr lang="en-US" sz="3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3FCA51-D445-64C3-B638-B8E3D872B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669" y="1328242"/>
                <a:ext cx="6922285" cy="9381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A9516F-2138-FF11-4CFF-53A641D17C11}"/>
              </a:ext>
            </a:extLst>
          </p:cNvPr>
          <p:cNvSpPr txBox="1">
            <a:spLocks/>
          </p:cNvSpPr>
          <p:nvPr/>
        </p:nvSpPr>
        <p:spPr>
          <a:xfrm>
            <a:off x="6713721" y="1563256"/>
            <a:ext cx="3686922" cy="628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3200" dirty="0"/>
              <a:t>= Unitless Number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54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D63C6-3F82-F1E5-90CC-BC5F06C9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D06E-1292-1F0F-4F57-939FE4AB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672"/>
            <a:ext cx="10515600" cy="1325563"/>
          </a:xfrm>
        </p:spPr>
        <p:txBody>
          <a:bodyPr/>
          <a:lstStyle/>
          <a:p>
            <a:r>
              <a:rPr lang="en-US"/>
              <a:t>Specific Gravity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0FD9-8380-D3E4-BA59-5B96F0945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5" y="1216323"/>
            <a:ext cx="7142672" cy="5633049"/>
          </a:xfrm>
        </p:spPr>
        <p:txBody>
          <a:bodyPr>
            <a:normAutofit/>
          </a:bodyPr>
          <a:lstStyle/>
          <a:p>
            <a:r>
              <a:rPr lang="en-US" sz="3600" dirty="0"/>
              <a:t>Some liquids are:</a:t>
            </a:r>
          </a:p>
          <a:p>
            <a:pPr lvl="1"/>
            <a:r>
              <a:rPr lang="en-US" sz="3600" dirty="0"/>
              <a:t>Lighter than water</a:t>
            </a:r>
          </a:p>
          <a:p>
            <a:pPr lvl="1"/>
            <a:r>
              <a:rPr lang="en-US" sz="3600" dirty="0"/>
              <a:t>Heavier than water</a:t>
            </a:r>
          </a:p>
          <a:p>
            <a:r>
              <a:rPr lang="en-US" sz="3600" dirty="0"/>
              <a:t>Chlorine solutions are heavier than water</a:t>
            </a:r>
          </a:p>
        </p:txBody>
      </p:sp>
      <p:pic>
        <p:nvPicPr>
          <p:cNvPr id="10" name="Picture 9" descr="A close-up of two bottles of sauce&#10;&#10;AI-generated content may be incorrect.">
            <a:extLst>
              <a:ext uri="{FF2B5EF4-FFF2-40B4-BE49-F238E27FC236}">
                <a16:creationId xmlns:a16="http://schemas.microsoft.com/office/drawing/2014/main" id="{7F370E53-6D68-88F7-0D27-AF12559CB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018" y="768453"/>
            <a:ext cx="3322747" cy="498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4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E95E274-33A8-851F-95B8-F68456BA5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990" y="187609"/>
            <a:ext cx="868905" cy="42118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9079F7-2B56-4E42-BDD0-86FAA3E06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672"/>
            <a:ext cx="10515600" cy="1325563"/>
          </a:xfrm>
        </p:spPr>
        <p:txBody>
          <a:bodyPr/>
          <a:lstStyle/>
          <a:p>
            <a:r>
              <a:rPr lang="en-US" dirty="0"/>
              <a:t>Specific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29007-011F-47C7-9EDE-193D3C1D9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871" y="1218920"/>
            <a:ext cx="7667445" cy="455859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600" dirty="0"/>
              <a:t>Specific gravity can be </a:t>
            </a:r>
            <a:r>
              <a:rPr lang="en-US" sz="3600" b="1" dirty="0"/>
              <a:t>measured</a:t>
            </a:r>
            <a:r>
              <a:rPr lang="en-US" sz="3600" dirty="0"/>
              <a:t> with a hydrometer</a:t>
            </a:r>
          </a:p>
          <a:p>
            <a:pPr>
              <a:spcBef>
                <a:spcPts val="1800"/>
              </a:spcBef>
            </a:pPr>
            <a:r>
              <a:rPr lang="en-US" sz="3600" dirty="0"/>
              <a:t>Specific gravity can also be </a:t>
            </a:r>
            <a:r>
              <a:rPr lang="en-US" sz="3600" b="1" dirty="0"/>
              <a:t>calculated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3BAFE-25F9-6C20-9CC7-6999C032F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0224" y="509661"/>
            <a:ext cx="868905" cy="42118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FAD0B2-6071-BD0D-7720-1BF51A66C5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433" y="3338542"/>
            <a:ext cx="8800625" cy="10779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4" name="Cylinder 3">
            <a:extLst>
              <a:ext uri="{FF2B5EF4-FFF2-40B4-BE49-F238E27FC236}">
                <a16:creationId xmlns:a16="http://schemas.microsoft.com/office/drawing/2014/main" id="{E29B55C4-382D-7F62-C4E9-52EB86A8338F}"/>
              </a:ext>
            </a:extLst>
          </p:cNvPr>
          <p:cNvSpPr/>
          <p:nvPr/>
        </p:nvSpPr>
        <p:spPr>
          <a:xfrm>
            <a:off x="9512762" y="1053885"/>
            <a:ext cx="1094521" cy="5218526"/>
          </a:xfrm>
          <a:prstGeom prst="can">
            <a:avLst>
              <a:gd name="adj" fmla="val 8008"/>
            </a:avLst>
          </a:prstGeom>
          <a:noFill/>
          <a:ln w="476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D947CA3D-E458-3407-6331-2BF2693705A5}"/>
              </a:ext>
            </a:extLst>
          </p:cNvPr>
          <p:cNvSpPr/>
          <p:nvPr/>
        </p:nvSpPr>
        <p:spPr>
          <a:xfrm>
            <a:off x="9512762" y="1853926"/>
            <a:ext cx="1094521" cy="4418485"/>
          </a:xfrm>
          <a:prstGeom prst="can">
            <a:avLst>
              <a:gd name="adj" fmla="val 5176"/>
            </a:avLst>
          </a:prstGeom>
          <a:solidFill>
            <a:schemeClr val="accent1">
              <a:alpha val="39000"/>
            </a:schemeClr>
          </a:solidFill>
          <a:ln w="476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79105E-A052-E10B-79C5-2AF5D027574E}"/>
              </a:ext>
            </a:extLst>
          </p:cNvPr>
          <p:cNvSpPr/>
          <p:nvPr/>
        </p:nvSpPr>
        <p:spPr>
          <a:xfrm>
            <a:off x="9841659" y="1646892"/>
            <a:ext cx="469620" cy="41406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2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3F629-1477-989A-0978-883EFC221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5431C89F-0320-4130-95C9-738D5AD1DB4E}"/>
              </a:ext>
            </a:extLst>
          </p:cNvPr>
          <p:cNvGrpSpPr/>
          <p:nvPr/>
        </p:nvGrpSpPr>
        <p:grpSpPr>
          <a:xfrm>
            <a:off x="4459941" y="529816"/>
            <a:ext cx="6333584" cy="5986062"/>
            <a:chOff x="3933587" y="588811"/>
            <a:chExt cx="6333584" cy="5986062"/>
          </a:xfrm>
        </p:grpSpPr>
        <p:pic>
          <p:nvPicPr>
            <p:cNvPr id="7" name="Picture 6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E9E24FC0-A66A-0487-75AE-18D213B7B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8869" y="588811"/>
              <a:ext cx="5158302" cy="5986062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8E707C3-3152-05F4-39C5-13F92A0B0F5A}"/>
                </a:ext>
              </a:extLst>
            </p:cNvPr>
            <p:cNvGrpSpPr/>
            <p:nvPr/>
          </p:nvGrpSpPr>
          <p:grpSpPr>
            <a:xfrm>
              <a:off x="3933587" y="3159006"/>
              <a:ext cx="3754433" cy="3201434"/>
              <a:chOff x="1237560" y="3471161"/>
              <a:chExt cx="3754433" cy="3201434"/>
            </a:xfrm>
          </p:grpSpPr>
          <p:pic>
            <p:nvPicPr>
              <p:cNvPr id="18" name="Picture 1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09804BA-1296-C3AA-93E9-4F636150C6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6879" y="38268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19" name="Picture 1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ED91712-D5C3-8BEB-D264-DDD2497B86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1449279" y="39792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0" name="Picture 1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1AD4245-EFB7-5C21-3AEF-D6565AFAE5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1601679" y="41316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1" name="Picture 2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9B84AAB-7C31-87EB-EB79-031463114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1754079" y="42840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2" name="Picture 2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3AFD8D0-D197-3492-9061-BB2A1B8EC9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2570339" y="3732558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3" name="Picture 2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BC7D0DF-BA8D-561B-2872-A93176F0C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1204452" y="3921363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4" name="Picture 2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3FFC6C3-A509-3BAC-D913-FDCBD5819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136529">
                <a:off x="1888500" y="350426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5" name="Picture 2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F9F4471-8262-22F4-451E-36C07455FB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2414762" y="3744095"/>
                <a:ext cx="2421654" cy="2355437"/>
              </a:xfrm>
              <a:prstGeom prst="rect">
                <a:avLst/>
              </a:prstGeom>
            </p:spPr>
          </p:pic>
        </p:grp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F83DDEF8-6570-2009-5437-18760BC1122D}"/>
              </a:ext>
            </a:extLst>
          </p:cNvPr>
          <p:cNvSpPr txBox="1">
            <a:spLocks/>
          </p:cNvSpPr>
          <p:nvPr/>
        </p:nvSpPr>
        <p:spPr>
          <a:xfrm>
            <a:off x="838200" y="1056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Specific Weight</a:t>
            </a:r>
          </a:p>
        </p:txBody>
      </p:sp>
    </p:spTree>
    <p:extLst>
      <p:ext uri="{BB962C8B-B14F-4D97-AF65-F5344CB8AC3E}">
        <p14:creationId xmlns:p14="http://schemas.microsoft.com/office/powerpoint/2010/main" val="3569741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EF27D-6157-DE96-40A3-8CA8D075C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44BB781-D996-8D7D-A99F-125C649A1064}"/>
              </a:ext>
            </a:extLst>
          </p:cNvPr>
          <p:cNvGrpSpPr/>
          <p:nvPr/>
        </p:nvGrpSpPr>
        <p:grpSpPr>
          <a:xfrm>
            <a:off x="4732172" y="564949"/>
            <a:ext cx="6204339" cy="5986062"/>
            <a:chOff x="4085619" y="577595"/>
            <a:chExt cx="6204339" cy="5986062"/>
          </a:xfrm>
        </p:grpSpPr>
        <p:pic>
          <p:nvPicPr>
            <p:cNvPr id="32" name="Picture 31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5668E685-B68B-525D-0E0F-5C9AE84A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975247" y="577595"/>
              <a:ext cx="5158302" cy="5986062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6062F9C-8691-EA47-58AD-29FBE14CCDD9}"/>
                </a:ext>
              </a:extLst>
            </p:cNvPr>
            <p:cNvGrpSpPr/>
            <p:nvPr/>
          </p:nvGrpSpPr>
          <p:grpSpPr>
            <a:xfrm>
              <a:off x="8552598" y="4929902"/>
              <a:ext cx="1737360" cy="914400"/>
              <a:chOff x="6795961" y="3528156"/>
              <a:chExt cx="3426377" cy="2639285"/>
            </a:xfrm>
          </p:grpSpPr>
          <p:pic>
            <p:nvPicPr>
              <p:cNvPr id="26" name="Picture 25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A8AB993C-BC11-093B-45E8-9A6BA1C9F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124444" flipH="1">
                <a:off x="7490482" y="3528156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8" name="Picture 7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3AC0ADF5-B8AC-F776-60B3-F72AF547D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5961" y="3826849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11" name="Picture 10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C9548CDE-2622-3C9E-9B88-84EA8F967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24330">
                <a:off x="7196058" y="4117820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13" name="Picture 12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70DDCD7C-E109-7FE5-232B-EC99EA34DE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52466">
                <a:off x="8125681" y="3734697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27" name="Picture 26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C660785D-2BA2-1EAF-E99C-D3D8FB6E3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35201" flipH="1">
                <a:off x="7731276" y="4526152"/>
                <a:ext cx="2096657" cy="1641289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A333F94-9659-28E2-18E6-B6722A7B5807}"/>
                </a:ext>
              </a:extLst>
            </p:cNvPr>
            <p:cNvGrpSpPr/>
            <p:nvPr/>
          </p:nvGrpSpPr>
          <p:grpSpPr>
            <a:xfrm>
              <a:off x="4085619" y="1692507"/>
              <a:ext cx="3754433" cy="3201434"/>
              <a:chOff x="1237560" y="3471161"/>
              <a:chExt cx="3754433" cy="3201434"/>
            </a:xfrm>
          </p:grpSpPr>
          <p:pic>
            <p:nvPicPr>
              <p:cNvPr id="10" name="Picture 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69E6154-C833-2FF0-E62B-B29DFFEE8A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6879" y="38268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12" name="Picture 1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D837B93-4142-C51D-36E8-ADA9448A97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1449279" y="39792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14" name="Picture 1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87A5E2A-1533-CCE0-58DC-113C1B7AE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1601679" y="41316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15" name="Picture 1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61AA482-5BE8-03C6-D71A-3E6A99CA97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1754079" y="42840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16" name="Picture 1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7A5AA05-2B3A-5683-F8D8-5EFB145222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2570339" y="3732558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17" name="Picture 1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519D527-CEBE-EDE1-5AA8-B6871DB176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1204452" y="3921363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29" name="Picture 2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83A81F7-2CFA-810A-B657-29D230E451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136529">
                <a:off x="1888500" y="350426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1" name="Picture 3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6E0670E-2189-FAEA-26C3-2E8A5E98A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2414762" y="3744095"/>
                <a:ext cx="2421654" cy="2355437"/>
              </a:xfrm>
              <a:prstGeom prst="rect">
                <a:avLst/>
              </a:prstGeom>
            </p:spPr>
          </p:pic>
        </p:grp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C200252E-93A2-9F36-04A5-5E8F6E57E6B4}"/>
              </a:ext>
            </a:extLst>
          </p:cNvPr>
          <p:cNvSpPr txBox="1">
            <a:spLocks/>
          </p:cNvSpPr>
          <p:nvPr/>
        </p:nvSpPr>
        <p:spPr>
          <a:xfrm>
            <a:off x="838200" y="1056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Specific Weight</a:t>
            </a:r>
          </a:p>
        </p:txBody>
      </p:sp>
    </p:spTree>
    <p:extLst>
      <p:ext uri="{BB962C8B-B14F-4D97-AF65-F5344CB8AC3E}">
        <p14:creationId xmlns:p14="http://schemas.microsoft.com/office/powerpoint/2010/main" val="838269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34924-EB0C-CB8C-5D3F-896AA0A40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14D299EC-4D67-D78A-8C40-A3D8832046DD}"/>
              </a:ext>
            </a:extLst>
          </p:cNvPr>
          <p:cNvGrpSpPr/>
          <p:nvPr/>
        </p:nvGrpSpPr>
        <p:grpSpPr>
          <a:xfrm>
            <a:off x="4789217" y="689424"/>
            <a:ext cx="6102149" cy="5846316"/>
            <a:chOff x="6989011" y="-636337"/>
            <a:chExt cx="6102149" cy="5846316"/>
          </a:xfrm>
        </p:grpSpPr>
        <p:pic>
          <p:nvPicPr>
            <p:cNvPr id="34" name="Picture 33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13139953-DB4C-2FD9-B69D-816B6D6BD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240" y="-636337"/>
              <a:ext cx="5065284" cy="5846316"/>
            </a:xfrm>
            <a:prstGeom prst="rect">
              <a:avLst/>
            </a:prstGeom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F6DE389-8BBA-FEB3-7B88-FE20649B9A46}"/>
                </a:ext>
              </a:extLst>
            </p:cNvPr>
            <p:cNvGrpSpPr/>
            <p:nvPr/>
          </p:nvGrpSpPr>
          <p:grpSpPr>
            <a:xfrm>
              <a:off x="6989011" y="1528512"/>
              <a:ext cx="3754433" cy="3201434"/>
              <a:chOff x="1237560" y="3471161"/>
              <a:chExt cx="3754433" cy="3201434"/>
            </a:xfrm>
          </p:grpSpPr>
          <p:pic>
            <p:nvPicPr>
              <p:cNvPr id="36" name="Picture 3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7C3525D-8E28-8A1D-ECA9-C14BCBEC1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6879" y="38268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7" name="Picture 3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58028BF-381E-5798-E20F-0E0DFFB5E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1449279" y="39792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8" name="Picture 3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6293484-FDDF-89F2-C5CF-6414488BE5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1601679" y="41316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9" name="Picture 3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914C7ED-0177-4E0A-DC7B-A56103BCB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1754079" y="42840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0" name="Picture 3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6EBACF9-EA2E-AA43-D1C0-91CFA2266C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2570339" y="3732558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1" name="Picture 4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309C4BF-65B2-8810-46CD-2372DEC8B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1204452" y="3921363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2" name="Picture 4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F379237-6AC6-C010-4233-54C8E51EA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136529">
                <a:off x="1888500" y="350426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3" name="Picture 4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BC350DD-1687-2BB5-7084-A1CC0F837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2414762" y="3744095"/>
                <a:ext cx="2421654" cy="2355437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D785DD8-365E-7C71-B286-9CF487E8A246}"/>
                </a:ext>
              </a:extLst>
            </p:cNvPr>
            <p:cNvGrpSpPr/>
            <p:nvPr/>
          </p:nvGrpSpPr>
          <p:grpSpPr>
            <a:xfrm>
              <a:off x="11353800" y="2924741"/>
              <a:ext cx="1737360" cy="914400"/>
              <a:chOff x="6795961" y="3528156"/>
              <a:chExt cx="3426377" cy="2639285"/>
            </a:xfrm>
          </p:grpSpPr>
          <p:pic>
            <p:nvPicPr>
              <p:cNvPr id="45" name="Picture 44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D36D823F-BDBA-D55C-86CB-95CD73DF7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124444" flipH="1">
                <a:off x="7490482" y="3528156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6" name="Picture 45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94E86931-23DA-AB03-E5F6-5E756F2B9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5961" y="3826849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7" name="Picture 46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73F16CCC-EB70-7EF1-0C6F-F9521237B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24330">
                <a:off x="7196058" y="4117820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8" name="Picture 47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8BF9BFC2-4785-66CF-0E33-0A8858DFF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52466">
                <a:off x="8125681" y="3734697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9" name="Picture 48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15B0471D-CDE8-64E7-D3F0-E9DB38875D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35201" flipH="1">
                <a:off x="7731276" y="4526152"/>
                <a:ext cx="2096657" cy="1641289"/>
              </a:xfrm>
              <a:prstGeom prst="rect">
                <a:avLst/>
              </a:prstGeom>
            </p:spPr>
          </p:pic>
        </p:grp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E7B1AC70-35C1-98B0-B38E-1F7DEE5101DA}"/>
              </a:ext>
            </a:extLst>
          </p:cNvPr>
          <p:cNvSpPr txBox="1">
            <a:spLocks/>
          </p:cNvSpPr>
          <p:nvPr/>
        </p:nvSpPr>
        <p:spPr>
          <a:xfrm>
            <a:off x="838200" y="1056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Specific Weight</a:t>
            </a:r>
          </a:p>
        </p:txBody>
      </p:sp>
    </p:spTree>
    <p:extLst>
      <p:ext uri="{BB962C8B-B14F-4D97-AF65-F5344CB8AC3E}">
        <p14:creationId xmlns:p14="http://schemas.microsoft.com/office/powerpoint/2010/main" val="203696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9F3E-9574-4263-FEEC-AD3F4CEC4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>
            <a:extLst>
              <a:ext uri="{FF2B5EF4-FFF2-40B4-BE49-F238E27FC236}">
                <a16:creationId xmlns:a16="http://schemas.microsoft.com/office/drawing/2014/main" id="{DD345DD6-369A-1E24-43C8-E9E1185F5B92}"/>
              </a:ext>
            </a:extLst>
          </p:cNvPr>
          <p:cNvSpPr txBox="1">
            <a:spLocks/>
          </p:cNvSpPr>
          <p:nvPr/>
        </p:nvSpPr>
        <p:spPr>
          <a:xfrm>
            <a:off x="838200" y="1056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Specific Weight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9DF621A-E1F3-7342-3738-A8B24DCCEAD7}"/>
              </a:ext>
            </a:extLst>
          </p:cNvPr>
          <p:cNvGrpSpPr/>
          <p:nvPr/>
        </p:nvGrpSpPr>
        <p:grpSpPr>
          <a:xfrm>
            <a:off x="4789217" y="689424"/>
            <a:ext cx="6102149" cy="5846316"/>
            <a:chOff x="6989011" y="-636337"/>
            <a:chExt cx="6102149" cy="5846316"/>
          </a:xfrm>
        </p:grpSpPr>
        <p:pic>
          <p:nvPicPr>
            <p:cNvPr id="34" name="Picture 33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0CE5CB73-65B7-02DC-D651-1516FDCF7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240" y="-636337"/>
              <a:ext cx="5065284" cy="5846316"/>
            </a:xfrm>
            <a:prstGeom prst="rect">
              <a:avLst/>
            </a:prstGeom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A125A16-0C5B-B043-36CA-9AF5343F4170}"/>
                </a:ext>
              </a:extLst>
            </p:cNvPr>
            <p:cNvGrpSpPr/>
            <p:nvPr/>
          </p:nvGrpSpPr>
          <p:grpSpPr>
            <a:xfrm>
              <a:off x="6989011" y="1528512"/>
              <a:ext cx="3754433" cy="3201434"/>
              <a:chOff x="1237560" y="3471161"/>
              <a:chExt cx="3754433" cy="3201434"/>
            </a:xfrm>
          </p:grpSpPr>
          <p:pic>
            <p:nvPicPr>
              <p:cNvPr id="36" name="Picture 3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07AB92F-808A-5037-FC57-17A0D1C05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6879" y="38268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7" name="Picture 3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727E984-99EB-5601-5745-D0B53512B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1449279" y="39792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8" name="Picture 3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A427B6D-F69B-FCB1-77A3-0E8B963A5E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1601679" y="41316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9" name="Picture 3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DB0982F-E99B-8640-8015-D9B29B7D99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1754079" y="42840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0" name="Picture 3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1AE3633-2C1E-96E7-C4CB-4468B507B8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2570339" y="3732558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1" name="Picture 4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951FC0C-FACE-2868-B3D0-6F052B7FF4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1204452" y="3921363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2" name="Picture 4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8B86F19-6254-1211-5904-B74B2C055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136529">
                <a:off x="1888500" y="350426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3" name="Picture 4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8914377-6FE7-F5FE-3D5C-48B4CDAB21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2414762" y="3744095"/>
                <a:ext cx="2421654" cy="2355437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8872D74-EB7B-4EDE-FD62-D3B1E1ABBFEF}"/>
                </a:ext>
              </a:extLst>
            </p:cNvPr>
            <p:cNvGrpSpPr/>
            <p:nvPr/>
          </p:nvGrpSpPr>
          <p:grpSpPr>
            <a:xfrm>
              <a:off x="11353800" y="2924741"/>
              <a:ext cx="1737360" cy="914400"/>
              <a:chOff x="6795961" y="3528156"/>
              <a:chExt cx="3426377" cy="2639285"/>
            </a:xfrm>
          </p:grpSpPr>
          <p:pic>
            <p:nvPicPr>
              <p:cNvPr id="45" name="Picture 44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F011A985-DE34-0713-13A1-1508DA191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124444" flipH="1">
                <a:off x="7490482" y="3528156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6" name="Picture 45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DF0396C3-1EC7-ECD7-2B17-5EE4D6AF7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5961" y="3826849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7" name="Picture 46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AE613208-351F-90FA-F43E-5B084F9FE4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24330">
                <a:off x="7196058" y="4117820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8" name="Picture 47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EE9A6B9D-7D88-6DD7-F4A5-909C18A1CD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52466">
                <a:off x="8125681" y="3734697"/>
                <a:ext cx="2096657" cy="1641289"/>
              </a:xfrm>
              <a:prstGeom prst="rect">
                <a:avLst/>
              </a:prstGeom>
            </p:spPr>
          </p:pic>
          <p:pic>
            <p:nvPicPr>
              <p:cNvPr id="49" name="Picture 48" descr="A brick with holes in it&#10;&#10;AI-generated content may be incorrect.">
                <a:extLst>
                  <a:ext uri="{FF2B5EF4-FFF2-40B4-BE49-F238E27FC236}">
                    <a16:creationId xmlns:a16="http://schemas.microsoft.com/office/drawing/2014/main" id="{3DDC2DD4-F3FE-A49A-BDBF-FBC388FEE3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35201" flipH="1">
                <a:off x="7731276" y="4526152"/>
                <a:ext cx="2096657" cy="1641289"/>
              </a:xfrm>
              <a:prstGeom prst="rect">
                <a:avLst/>
              </a:prstGeom>
            </p:spPr>
          </p:pic>
        </p:grp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E256388F-3292-A375-8C7B-2BE482D4B2FF}"/>
              </a:ext>
            </a:extLst>
          </p:cNvPr>
          <p:cNvGrpSpPr/>
          <p:nvPr/>
        </p:nvGrpSpPr>
        <p:grpSpPr>
          <a:xfrm>
            <a:off x="4836154" y="1066101"/>
            <a:ext cx="4283927" cy="3176541"/>
            <a:chOff x="320778" y="1777439"/>
            <a:chExt cx="4283927" cy="3176541"/>
          </a:xfrm>
        </p:grpSpPr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F860AEA9-037F-7AAC-6FDE-8F9303E63F17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C34D5A44-397F-5114-E4E2-2E2D6B06A7C8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201" name="Picture 20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90CD6E51-C143-2810-0320-AE407A0848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02" name="Picture 20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288A44F-7F9F-B1B0-1B56-2663DE186F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03" name="Picture 20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DC40474-1E63-7803-C191-5B20FE2587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04" name="Picture 20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25D5AF0-61D8-8866-7415-98F07AD257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05" name="Picture 20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F79FC52-8AF6-252F-A2DA-695F04EBB7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206" name="Picture 20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2ED7B2A-7F53-2A81-04F3-401F1D8EFF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207" name="Picture 20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BA167F3-4440-3C69-9425-270E35D871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08" name="Picture 20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7FD4254A-6D50-DDF6-9A3B-CE9DE25D3B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193" name="Picture 19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52955CD-4B15-C100-5738-5E2D468C5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194" name="Picture 19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6502FDB-3FEE-2480-5B5F-44623087D4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195" name="Picture 19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69275CC-421C-00A7-1AC7-F52796EF4B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196" name="Picture 19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CF3121B-F480-6A0D-3829-F7126D1332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197" name="Picture 19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17D16C8-5ABA-AD84-18FB-D11F73D711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198" name="Picture 19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4835F30-5C84-B8EC-83DA-A5EA66994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199" name="Picture 19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508CFBF-0A52-570C-65C9-0B605A787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200" name="Picture 19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7DF2E1D-2D42-D55D-0D27-2583BCFDB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191" name="Picture 19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AFDFF0FE-9AAA-5B58-50C5-BF75E9845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862504F-02CD-3D24-B2A0-7A668BB8EC55}"/>
              </a:ext>
            </a:extLst>
          </p:cNvPr>
          <p:cNvGrpSpPr/>
          <p:nvPr/>
        </p:nvGrpSpPr>
        <p:grpSpPr>
          <a:xfrm rot="6092551">
            <a:off x="2791369" y="1353500"/>
            <a:ext cx="4283927" cy="3176541"/>
            <a:chOff x="320778" y="1777439"/>
            <a:chExt cx="4283927" cy="31765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7A88DDA-4598-E808-B083-FDAE28BA1429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94A53CA-D47A-520B-A569-C69DAD817F4B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61" name="Picture 6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BCDB46D-00F3-0A00-6216-1E3B395A4D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62" name="Picture 6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2CCBAB3-A312-670D-368C-1483296F72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63" name="Picture 6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7B5713B9-4AC2-12B4-1433-FE1422CA25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28" name="Picture 12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FA95A4BC-7C49-7014-20F6-6CF0C3882F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29" name="Picture 128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D2AE83C-09C9-F1C3-B958-AC7EF262DA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130" name="Picture 129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77BEE3D-6DEA-A54C-44B5-2CE3C15B2D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131" name="Picture 13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E1BDDEC-1A73-8390-2E43-BBEC427B6A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32" name="Picture 13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02725D8D-A006-57CF-E30F-ABF6DF3793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6" name="Picture 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5339A9C-ED9B-05AB-CDAE-E9D779E13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50" name="Picture 4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7FC7B53-17A2-726B-1154-CE8919DF7D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51" name="Picture 5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71ED826-4929-1CA0-A065-58461AED3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53" name="Picture 5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005C031-370E-C5B6-35DF-A0DF99415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54" name="Picture 5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A102943-6AD6-8BF7-28CD-36D24CC00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55" name="Picture 5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98816AB-9AFB-DD92-E47F-0FB746FDA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58" name="Picture 5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D6F4B81-DB3B-092B-9C08-1AC3C393C9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60" name="Picture 5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A59260A-9AC1-ADC0-E882-EB36A37437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4" name="Picture 3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B2C65540-327E-0E01-CBF7-AFF54B6C7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146C78D3-6A46-8228-3902-994EB178AA85}"/>
              </a:ext>
            </a:extLst>
          </p:cNvPr>
          <p:cNvGrpSpPr/>
          <p:nvPr/>
        </p:nvGrpSpPr>
        <p:grpSpPr>
          <a:xfrm rot="6092551">
            <a:off x="1579541" y="-174687"/>
            <a:ext cx="4283927" cy="3176541"/>
            <a:chOff x="320778" y="1777439"/>
            <a:chExt cx="4283927" cy="3176541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199FBC8-C8F5-6EC2-ABD9-0CF5BDBFD33C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15A9EE12-5E57-2D01-18EF-3587679E0C77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145" name="Picture 14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2992B4B-0000-8129-8731-F7C95A0F4D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46" name="Picture 14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CB533D7-EB24-7438-AE56-48008CEAC0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47" name="Picture 14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9BF95B6-EFA8-5624-B4CE-D990BE463F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48" name="Picture 14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D6D5532-2DCD-E4BB-BD41-0EBD33D198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49" name="Picture 148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5D8C58E-1542-D898-2F21-856DD4EA9D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150" name="Picture 149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8708B5C-EED6-1CFC-BDB6-7A24CD013D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151" name="Picture 15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7C18B52-A89D-FEFB-4360-6561911644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52" name="Picture 15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0B5FA4F-CFDC-DFDF-7369-0DBE6EB7F6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137" name="Picture 13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52C5F10-E1DF-8595-FD1D-AB17D6FF48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138" name="Picture 13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6EA296C-D7C6-14FE-76B5-49539E6EFC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139" name="Picture 13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B347695-E19A-EF9E-F067-E9D8563CF4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140" name="Picture 13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3785434-0054-3DCD-2FA6-17CEDC520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141" name="Picture 14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2EB1E22-6B3C-21D7-376A-E191631EC0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142" name="Picture 14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C4D0292-2C81-1149-4D9D-30BF9913C3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143" name="Picture 14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37D0F0D-21EC-EC30-EDF1-8683F56AA7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144" name="Picture 14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DC6179F-1F42-FB29-2AB9-ED41CDC28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135" name="Picture 134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07DE0D21-1778-CDEE-C2F0-25B6DCE1C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07695A9-BBEC-DB71-BCD1-7D359E9CA697}"/>
              </a:ext>
            </a:extLst>
          </p:cNvPr>
          <p:cNvGrpSpPr/>
          <p:nvPr/>
        </p:nvGrpSpPr>
        <p:grpSpPr>
          <a:xfrm rot="7867429">
            <a:off x="4051582" y="-671934"/>
            <a:ext cx="4283927" cy="3176541"/>
            <a:chOff x="320778" y="1777439"/>
            <a:chExt cx="4283927" cy="3176541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84B70E73-A948-C01E-6DD9-ABA94B5059F2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1992EAE9-CF00-0022-416A-CA52B0A716F3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121" name="Picture 12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F992556-6D8E-13BE-232F-1A44C669DB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22" name="Picture 12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FDD0E41-A157-49C4-F703-B59A4E0D99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23" name="Picture 12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77CD5FA-C80E-D9FF-EC49-11608EBF6D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24" name="Picture 12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B3E54BD-BC4F-2876-9938-A193829EF7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25" name="Picture 12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5D7E988-89F3-2AD5-653D-44F4A36E1F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126" name="Picture 12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0F7B0B01-EE4A-9680-735A-A93516C3BB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127" name="Picture 12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C708134-4AF3-9443-A568-B14D9380A0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53" name="Picture 15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23584CB-3DBE-868F-ABC3-11CC826FDB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113" name="Picture 11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55F70B4-0464-0B05-2FF3-123BE5B5E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114" name="Picture 11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BED4BA5-C6FE-C69F-D3F9-0710FAFAEE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115" name="Picture 11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0101466-6C2F-E6BE-8AAD-7010F8572E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116" name="Picture 11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4C68980-9F73-64F7-850F-22B5527F5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117" name="Picture 11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94AEF0A-A7F0-4BAD-3F8B-C531438DFB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118" name="Picture 11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8FEFF4F-CC04-0F5D-FCBD-B101B8A465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119" name="Picture 11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BE4EA87-4F22-90B5-3BEC-379C61B7C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120" name="Picture 11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B8AC475-BFCC-C655-1F66-A3844156D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111" name="Picture 11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3424511E-F4DF-98FD-B5B0-FE87B23A6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90FFE829-5A6E-A30E-5BD1-CA470074A33B}"/>
              </a:ext>
            </a:extLst>
          </p:cNvPr>
          <p:cNvGrpSpPr/>
          <p:nvPr/>
        </p:nvGrpSpPr>
        <p:grpSpPr>
          <a:xfrm>
            <a:off x="6192003" y="32331"/>
            <a:ext cx="4283927" cy="3176541"/>
            <a:chOff x="320778" y="1777439"/>
            <a:chExt cx="4283927" cy="3176541"/>
          </a:xfrm>
        </p:grpSpPr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7D4F2D22-E94D-B0FC-60E0-C1875CC3D39F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F8649503-2DC6-56B1-DD76-EDE976FD930F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261" name="Picture 26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547B77C-8D2D-9965-574A-B0958B061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62" name="Picture 26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08C24359-A360-C6E6-C15D-92FDBAE038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63" name="Picture 26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A1C3041-5BF9-CB62-8FBB-DC647E45E1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64" name="Picture 26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8386D1E-A738-62D0-963A-B86BA9B892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65" name="Picture 26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F4DB874-10A7-4774-863D-17AC4804F2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266" name="Picture 26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8E1CD6D-DF74-25EC-24DC-55D166C0C0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267" name="Picture 26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53D2C8C-6F37-2833-CF63-5331F9230C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68" name="Picture 26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60286B2-4E5A-2ED6-AD01-F422F53067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253" name="Picture 25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4777355-625C-982E-1773-B6464160AE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254" name="Picture 25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6155620-E3A5-02DE-47F5-B6D555FB0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255" name="Picture 25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AB08A19-4638-28C9-962F-9D4278358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256" name="Picture 25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10CD2A2-1AE0-3415-64E8-27AFA4D1EB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257" name="Picture 25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8C83EA4-84EC-36C5-AC0E-3D6791B19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258" name="Picture 25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8FA60EE-FCFF-944E-2E90-6BA0E6DA3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259" name="Picture 25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8ACC56F-21B2-32F4-2859-C45096D56D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260" name="Picture 25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C8B2C46-B054-1688-FA71-CADD7B402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251" name="Picture 25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1F47435A-8A17-A579-B9B0-CAEED4EB4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DE0A8C2-C4A7-501B-33EB-0406D7C92551}"/>
              </a:ext>
            </a:extLst>
          </p:cNvPr>
          <p:cNvGrpSpPr/>
          <p:nvPr/>
        </p:nvGrpSpPr>
        <p:grpSpPr>
          <a:xfrm>
            <a:off x="1345789" y="2615515"/>
            <a:ext cx="4283927" cy="3176541"/>
            <a:chOff x="320778" y="1777439"/>
            <a:chExt cx="4283927" cy="3176541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B5A43E8-48F0-C79E-132C-8998084673F4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F7409406-1EF7-F9D5-C45E-73DDF268B569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164" name="Picture 16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F751318-CDE0-E11E-4083-5C3CDFDF9C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65" name="Picture 16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FE8FFB3-CD58-1659-19B1-839767B354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66" name="Picture 16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F4DB05F-B715-8B3B-96D4-3A01B37DC7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67" name="Picture 16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F06C19A-090B-2987-C43A-359A56EF4F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68" name="Picture 16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6663517A-0D13-9348-078C-C157B7629A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64" name="Picture 6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90161A7-26FF-C509-9C32-1E0FA548E9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65" name="Picture 6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F0250F25-2553-A406-0A44-3D49F9A7B6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66" name="Picture 6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A1A80E9-D261-C22B-2615-B04D9DE35C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156" name="Picture 15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2929FD4-BFFC-CAF5-A782-10CB9582C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157" name="Picture 15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214517F-30CE-CC73-945F-7B5D4BEA0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158" name="Picture 15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3533502-683B-5F42-B614-F7D52E3E7A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159" name="Picture 15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F716A46-98EE-A1D1-038D-6147B9A5C9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160" name="Picture 15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9275D20-4DDD-DF62-77C4-91577F11D0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161" name="Picture 16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F7995FA-01D4-8C71-2B0F-3890272335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162" name="Picture 16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7446C60-ED48-B7D5-144D-FF04E457BD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163" name="Picture 16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06D9A51-A39B-47CF-EDED-77832C5304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67" name="Picture 66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9797F708-914D-D9B6-C616-9335B17C6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0DF08E4-1DA2-4058-4D1A-F72124460039}"/>
              </a:ext>
            </a:extLst>
          </p:cNvPr>
          <p:cNvGrpSpPr/>
          <p:nvPr/>
        </p:nvGrpSpPr>
        <p:grpSpPr>
          <a:xfrm rot="5816838">
            <a:off x="6208437" y="2443612"/>
            <a:ext cx="4283927" cy="3176541"/>
            <a:chOff x="320778" y="1777439"/>
            <a:chExt cx="4283927" cy="317654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3941EF0-201C-F7CC-4F2B-5FC044A47B75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FFCDC3AF-5851-3504-2B02-FD32C7563499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81" name="Picture 8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94AEA888-1B13-3F17-2FE8-B4CED65B35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82" name="Picture 8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30D134D-7860-D515-5A5B-02234030A4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83" name="Picture 8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DEF5FB8-8CBE-BD28-81BF-422905C149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84" name="Picture 8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9DA82D5-F000-9581-347D-EB8269177C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85" name="Picture 8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8C00A92-DDF5-AE05-2685-A7C1CF799F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86" name="Picture 8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8852412-E2DE-6C07-E282-FD355D4932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87" name="Picture 8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A4DDBD5-5CD6-B441-8265-8FD1BFA19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88" name="Picture 8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6302CF9E-606E-C7E5-4EB8-C2611E2DF0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73" name="Picture 7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62D87EE-481A-F329-8C7A-CBD850CDCA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74" name="Picture 7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1FE34E6-8071-AEE0-6731-9A5B152163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75" name="Picture 7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F2E217B-1CAD-F1C4-B2F0-FF37B2F5B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76" name="Picture 7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601F47F-6DFF-AA34-DCEB-C6114B8849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77" name="Picture 7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E80B374-24BD-8079-5580-B888E07807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78" name="Picture 7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F969491-447B-E4DC-7637-AE37091B1C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79" name="Picture 7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8454B21-402B-9E4A-E35E-654B03A60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80" name="Picture 7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A4DC290-DCA3-876B-C611-E293D0C12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71" name="Picture 7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632478F9-CC9B-B6A3-37E9-390B8B02B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7EBF859-88E2-E47F-8C67-DE941B068174}"/>
              </a:ext>
            </a:extLst>
          </p:cNvPr>
          <p:cNvGrpSpPr/>
          <p:nvPr/>
        </p:nvGrpSpPr>
        <p:grpSpPr>
          <a:xfrm rot="8995090">
            <a:off x="138961" y="3855953"/>
            <a:ext cx="4283927" cy="3176541"/>
            <a:chOff x="320778" y="1777439"/>
            <a:chExt cx="4283927" cy="3176541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5639F217-B68E-CD76-E6A0-93B27472C013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D857CD84-41E4-1F2E-76AC-6F2509DAD419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181" name="Picture 18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F23B5D58-BE66-8B63-BBA3-A9D0B4BDC4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82" name="Picture 18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99EB70A-A00C-0327-57F1-9DE812F786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83" name="Picture 18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9815F84-6238-907E-D01F-A8465FD95E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84" name="Picture 18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A5AD28F-234C-1F8F-D511-7B93CA24E9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85" name="Picture 18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3B55654-BC62-54B0-BBA4-2DFB520F7A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186" name="Picture 18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D4184E8-EFB9-8D04-7368-8AE58D3D19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187" name="Picture 18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5FC2BC7-1FB7-4E80-9795-D1619E8D62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88" name="Picture 18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7029730-CB42-9293-9C89-F9689DC8FC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173" name="Picture 17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D727D43-04FD-FD83-9377-699BEAC13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174" name="Picture 17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B05C7B4-8AAD-90AE-C774-88ED10815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175" name="Picture 17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357BC69-B757-66DB-622F-B08A2FE52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176" name="Picture 17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240C958-6C00-C8E3-C385-2A12379E7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177" name="Picture 17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BBC002D-DBBB-5BBF-FE79-CB1EF39A6A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178" name="Picture 17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57120BF-D47C-0D30-D7D9-72B7900C6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179" name="Picture 17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E96620D-83A3-3E53-F66D-93177C3670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180" name="Picture 17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CCB72A6-EA50-C518-6517-6DC71BEBC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171" name="Picture 17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41E3E9E9-E892-7D69-4011-2FC696B79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27AB176D-032E-7111-0D5E-AB39CC930848}"/>
              </a:ext>
            </a:extLst>
          </p:cNvPr>
          <p:cNvGrpSpPr/>
          <p:nvPr/>
        </p:nvGrpSpPr>
        <p:grpSpPr>
          <a:xfrm rot="8776381">
            <a:off x="2785927" y="4350977"/>
            <a:ext cx="4283927" cy="3176541"/>
            <a:chOff x="320778" y="1777439"/>
            <a:chExt cx="4283927" cy="3176541"/>
          </a:xfrm>
        </p:grpSpPr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D9C712EF-9C10-7E3B-801D-E192E4DD08B0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272" name="Group 271">
                <a:extLst>
                  <a:ext uri="{FF2B5EF4-FFF2-40B4-BE49-F238E27FC236}">
                    <a16:creationId xmlns:a16="http://schemas.microsoft.com/office/drawing/2014/main" id="{7E6C1997-D338-9368-DD13-83F3B0674CE1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281" name="Picture 28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29C4F1D-1C1D-48D3-9896-C4CD7F8BF8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82" name="Picture 28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F6CEAE27-9234-5C8F-2E33-0A3B8D9A83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83" name="Picture 28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65B4B4C-A1D8-41BF-D98B-DDAB415445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84" name="Picture 28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44328BF-BDC6-1271-49E1-2D607FC4DB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85" name="Picture 28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5855C34-93D4-2005-2ED3-22B751ED79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286" name="Picture 28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60E1D26-2386-3876-EF46-61645A0365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287" name="Picture 28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0652E62-671F-5978-6F7A-C1A430E5B1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88" name="Picture 28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BBE6829-82FD-207A-F6AA-50C8C49C03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273" name="Picture 27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DDF6DD0-5088-86C9-9F21-4F44071E2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274" name="Picture 27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724C687-F536-4B06-012C-84BDE69D6E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275" name="Picture 27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5E5CD7D-BD59-A249-B2E9-F0154AA72D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276" name="Picture 27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76E80CD-3822-D1F1-D7A5-277F0BD48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277" name="Picture 27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8F7CCF3-69F2-DF40-8E1A-3BC9DB0B7F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278" name="Picture 27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FD92F2B-7BA4-5C62-B01F-0D3BECDE5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279" name="Picture 27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D842C8E-F228-3A41-431F-98B84AD37C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280" name="Picture 27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D49E701-378D-C4A8-447D-DEF0158746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271" name="Picture 27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5F971A3A-3134-5786-413E-5FBF39AD4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B83E689-27B0-6B7F-9307-B55D6158F583}"/>
              </a:ext>
            </a:extLst>
          </p:cNvPr>
          <p:cNvGrpSpPr/>
          <p:nvPr/>
        </p:nvGrpSpPr>
        <p:grpSpPr>
          <a:xfrm rot="14034845">
            <a:off x="-731906" y="1697847"/>
            <a:ext cx="4283927" cy="3176541"/>
            <a:chOff x="320778" y="1777439"/>
            <a:chExt cx="4283927" cy="3176541"/>
          </a:xfrm>
        </p:grpSpPr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691800FA-5276-C767-5FD8-53889AF477AA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9600CD18-13CD-BDE5-8651-E38E1194FAD6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241" name="Picture 24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9054C858-BFA9-4F81-CF12-B9D51D562F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42" name="Picture 24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A3BF8C1-94E0-0A19-2AAF-D8DDB19E69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43" name="Picture 24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FA48B6D-1695-CB32-09EB-A467C544E5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44" name="Picture 24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A8FCD14-E0F6-9EAC-2C24-04DC4FDFC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45" name="Picture 24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F9133090-ABEE-7778-A02B-E672CE2504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246" name="Picture 24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9F300939-1F66-76F8-8521-9ACF45A8BD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247" name="Picture 24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A9873CA-6379-118F-9D37-19FE6ADEAE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48" name="Picture 24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95605B94-8119-CEE3-7488-12BE94BB83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233" name="Picture 23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B0C47EC-4A2D-7075-3673-0C37561F83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234" name="Picture 23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0BB9CB1-20B1-014F-8301-748396AC0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235" name="Picture 23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A1C031C-8871-FC96-28EB-02F3D508F3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236" name="Picture 23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29607EF-CB21-8390-2135-8B4CFA8D18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237" name="Picture 23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8F64B0F-DBD1-7E7F-8065-5DDC328EB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238" name="Picture 23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ECE6045-EDB4-8BD7-40DC-9E89C0758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239" name="Picture 23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894589E-0502-93CC-3E86-91A642E435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240" name="Picture 23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B7AF1EF-4D73-4893-FFE0-600F300CA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231" name="Picture 23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2DE9286E-92BC-1D1B-568D-DA5DC65F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6CC5277-81AD-C4B7-39D7-0B85BD4274C5}"/>
              </a:ext>
            </a:extLst>
          </p:cNvPr>
          <p:cNvGrpSpPr/>
          <p:nvPr/>
        </p:nvGrpSpPr>
        <p:grpSpPr>
          <a:xfrm rot="8501630">
            <a:off x="5711527" y="4135068"/>
            <a:ext cx="4283927" cy="3176541"/>
            <a:chOff x="320778" y="1777439"/>
            <a:chExt cx="4283927" cy="3176541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3403FD7A-A6EF-3944-DCC4-5162EA957B04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C2856345-22AF-EB84-2D1C-87FCA8CB9BDD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221" name="Picture 22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365331D-0CE3-DF48-7153-C5C8A8F677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22" name="Picture 22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61B95AB-BB63-E41B-5E86-7E653E477E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23" name="Picture 22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F4D09B2-9355-964D-77D0-F980CCC7F9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24" name="Picture 22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A7D0BBA-BAE8-542D-3211-F282B94811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25" name="Picture 22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8A138D5-5FD4-DE0D-21F7-9D15E8CBBC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226" name="Picture 22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8BBF9F2-819B-91F1-F1CE-6189AB491F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227" name="Picture 22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8C17549-EC75-A6D7-1501-CB79405EB7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228" name="Picture 22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3CC5A8A-0218-B197-0D3E-3F5B8AADB9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213" name="Picture 21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BDE19CE-A2DB-2458-609C-8FD69EC72D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214" name="Picture 21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4CBCE6C-196D-52CD-EB18-D1BC4626C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215" name="Picture 21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2B00EB0-CDC7-A091-A67C-6FE995C43F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216" name="Picture 21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C20FE67-BF4E-9537-1276-C96E1FD24A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217" name="Picture 21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65E4876-4ED5-3EE2-5879-E8C9CE574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218" name="Picture 21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CBA4074-E6B1-DA84-533F-5622C17E9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219" name="Picture 21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48DBB9A4-234E-BAB8-0984-7BA94583A6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220" name="Picture 21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22C943A-8BB6-DF20-42DC-FE2B81481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211" name="Picture 21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33BEF054-3F3F-E0BF-06DA-A11D0130B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7C9BA41-D0F5-3271-46CA-B60C11BFF5B9}"/>
              </a:ext>
            </a:extLst>
          </p:cNvPr>
          <p:cNvGrpSpPr/>
          <p:nvPr/>
        </p:nvGrpSpPr>
        <p:grpSpPr>
          <a:xfrm rot="8622861">
            <a:off x="80310" y="-569797"/>
            <a:ext cx="4283927" cy="3176541"/>
            <a:chOff x="320778" y="1777439"/>
            <a:chExt cx="4283927" cy="3176541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3E2F8F0-AA7A-B324-06CF-675AD885F857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CCED90B-C616-1643-1A67-0D732418E1A7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101" name="Picture 10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18AE558-E726-62F0-7CA5-A4F672A6FE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02" name="Picture 10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0DEEDEB6-FD0B-7BE3-E0A3-A956B4675C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03" name="Picture 10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9532FBB-3139-05D0-FCE5-5658EAF73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04" name="Picture 10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F68A5EB1-6AB1-0BCB-5A6E-3C6683ACE1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05" name="Picture 10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5672DC8-B10A-1FED-D823-5AACA2B60A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106" name="Picture 10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39D3417-367D-D159-6030-F8FCD2D972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107" name="Picture 10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282E80F-05FF-333F-6286-A297E6732C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108" name="Picture 10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AFFECB7-3583-9D21-0DAA-2342F32CEB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93" name="Picture 9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E581061-3398-4A02-C233-D71B4792EB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94" name="Picture 9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AEF64D5-EECC-B297-4B87-A7C724EDC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95" name="Picture 9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2E5E9AB-7AD8-2BB1-7B2F-9DEE33605D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96" name="Picture 9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A784787-EBF3-16DE-AC19-A9C6B421D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97" name="Picture 9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EBB50EF-4DAC-DE03-B0AA-28B4893A7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98" name="Picture 9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6C3BD85-F5D9-5AAA-A43D-EE97CC8C8F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99" name="Picture 9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D76F85F-39D0-FF04-4BB0-1F5E2EE5F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100" name="Picture 9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BC1A86B-CCDD-27A4-47C0-9D7500482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91" name="Picture 9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ED2CD356-66D6-C974-140F-F86423324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D53ACDFF-527A-C3A6-DC62-939938C970E0}"/>
              </a:ext>
            </a:extLst>
          </p:cNvPr>
          <p:cNvGrpSpPr/>
          <p:nvPr/>
        </p:nvGrpSpPr>
        <p:grpSpPr>
          <a:xfrm rot="8622861">
            <a:off x="8697987" y="-496104"/>
            <a:ext cx="4283927" cy="3176541"/>
            <a:chOff x="320778" y="1777439"/>
            <a:chExt cx="4283927" cy="3176541"/>
          </a:xfrm>
        </p:grpSpPr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47014155-86B1-32DC-012B-D8F4438B10F5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292" name="Group 291">
                <a:extLst>
                  <a:ext uri="{FF2B5EF4-FFF2-40B4-BE49-F238E27FC236}">
                    <a16:creationId xmlns:a16="http://schemas.microsoft.com/office/drawing/2014/main" id="{D74FC7CC-62D1-D01A-7650-DF0EF77A02F5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301" name="Picture 30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A2009B8-8905-30EB-7078-1C918CF581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02" name="Picture 30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6B34780E-8C4F-74AA-B965-C96580ACC3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03" name="Picture 30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149EF66-B4CD-88EC-193D-F950B4CE28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04" name="Picture 30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A46ADD0-D28A-AEF7-3070-7248E6ED60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05" name="Picture 30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0DED23A-5094-A0E4-69A3-FE72551F5B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306" name="Picture 30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C970D78-96A3-D239-ACE7-C50447C445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307" name="Picture 30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70065D3A-DBCF-DA8C-9307-459C1400E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08" name="Picture 30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55D37757-92F8-889A-444B-A3C09CC800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293" name="Picture 29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2307678-CBE8-BAC9-1A25-FC7EDE75CF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294" name="Picture 29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C0F5B4D-A950-4A12-6D53-C252E2A59C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295" name="Picture 29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920094D-6557-AFE2-2ED6-D9DEF6A1C6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296" name="Picture 29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DA1EEA6-EBEC-1D9A-357C-2704BD4129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297" name="Picture 29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3BCE11C-DA25-1F77-A26E-80BB41472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298" name="Picture 29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7128B7B-A393-AA18-7DEB-2CADF47D6F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299" name="Picture 29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D8BDF6B-B75C-4E41-A460-CE987207F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300" name="Picture 29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D7F525F-6D3D-1FF4-503C-0B52F6C93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291" name="Picture 29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46865CAC-E731-17B4-000E-24BA72AB1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2A4BF2A-9395-9D73-A0FC-86D6A423B37D}"/>
              </a:ext>
            </a:extLst>
          </p:cNvPr>
          <p:cNvGrpSpPr/>
          <p:nvPr/>
        </p:nvGrpSpPr>
        <p:grpSpPr>
          <a:xfrm rot="4846835">
            <a:off x="8763075" y="1892469"/>
            <a:ext cx="4283927" cy="3176541"/>
            <a:chOff x="320778" y="1777439"/>
            <a:chExt cx="4283927" cy="3176541"/>
          </a:xfrm>
        </p:grpSpPr>
        <p:grpSp>
          <p:nvGrpSpPr>
            <p:cNvPr id="310" name="Group 309">
              <a:extLst>
                <a:ext uri="{FF2B5EF4-FFF2-40B4-BE49-F238E27FC236}">
                  <a16:creationId xmlns:a16="http://schemas.microsoft.com/office/drawing/2014/main" id="{4D06E65C-5D0A-CD1D-D5AF-1C35B0F1C81F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312" name="Group 311">
                <a:extLst>
                  <a:ext uri="{FF2B5EF4-FFF2-40B4-BE49-F238E27FC236}">
                    <a16:creationId xmlns:a16="http://schemas.microsoft.com/office/drawing/2014/main" id="{0189A8C9-661C-3F21-4A41-4E88F4EF7805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321" name="Picture 32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60FA095C-4C75-F001-F4DA-BB56CEA644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22" name="Picture 32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EE9250BD-CE7A-4600-E9BF-F9AC2AF5CA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23" name="Picture 32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AB0EFAA-3C7F-0F96-8C79-13E5AF5392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24" name="Picture 32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9523193-FA07-3CBC-9FC3-5BBF68F484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25" name="Picture 32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EC01C3F-E3C9-DD67-52F1-D86B31461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326" name="Picture 32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1557F577-0142-1700-F9F5-B64E0EF112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327" name="Picture 32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67E4401F-B572-5D0D-06FF-A9F9A955B4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28" name="Picture 32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129F931-6A7C-E2AC-A0C3-D3E2F46CEC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313" name="Picture 31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A4EF117-B04E-3977-A7D5-4F4EB776F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314" name="Picture 31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09C096BC-710E-6AA0-7634-8C8F8E0979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315" name="Picture 31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28B2C6AD-BB1C-721A-6A3F-3426376D1C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316" name="Picture 31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7538EE4-ACD0-E48C-B787-978C92679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317" name="Picture 31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9B088A9-756B-79E0-052E-E7417D205E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318" name="Picture 31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94164CE-89F7-9C72-4981-C8A4D79A2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319" name="Picture 31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07A9331-C255-BED4-7483-2A159310FD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320" name="Picture 31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202B1C4-072F-060A-DCA0-55E8D70EE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311" name="Picture 31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1EC830B8-1649-716E-8232-205B710F1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765079E8-1DDB-8A17-649F-FA544AFA4303}"/>
              </a:ext>
            </a:extLst>
          </p:cNvPr>
          <p:cNvGrpSpPr/>
          <p:nvPr/>
        </p:nvGrpSpPr>
        <p:grpSpPr>
          <a:xfrm rot="18572409">
            <a:off x="8174141" y="4241944"/>
            <a:ext cx="4283927" cy="3176541"/>
            <a:chOff x="320778" y="1777439"/>
            <a:chExt cx="4283927" cy="3176541"/>
          </a:xfrm>
        </p:grpSpPr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801852F5-F642-34A8-F93F-39EDF7C8E272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332" name="Group 331">
                <a:extLst>
                  <a:ext uri="{FF2B5EF4-FFF2-40B4-BE49-F238E27FC236}">
                    <a16:creationId xmlns:a16="http://schemas.microsoft.com/office/drawing/2014/main" id="{02A8E325-3845-C552-A6EB-C70F8E9C25F7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341" name="Picture 34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7324942-D28E-C3AC-2552-AD394FFF6D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42" name="Picture 34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A23486D-4173-0501-D5E3-B18EB98C5E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43" name="Picture 34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2B58C39-1631-C09E-5C10-7A65EB4FBB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44" name="Picture 34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988720D-C17A-0EBC-0EA2-C76AE0FB7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45" name="Picture 34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BFF0BA37-B307-EFAD-49E5-BB16A42694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346" name="Picture 34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1E20D3E-CDA6-2231-E128-D460D13031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347" name="Picture 34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7F26078F-E2B7-CC6A-4970-339985BD48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48" name="Picture 34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CC834F44-B602-9840-3F94-1D8D07534C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333" name="Picture 33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0CCDA94-0F4E-2E7F-6CB3-761710445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334" name="Picture 33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1408FE7-C944-65FA-45A3-9EE0505272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335" name="Picture 33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3775D5E-3143-7DAB-5967-29886D07B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336" name="Picture 33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DD14C52-19DE-BCAD-ACD2-0F1655FD8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337" name="Picture 33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74DBD64-90E3-D8B9-9131-877FF48559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338" name="Picture 33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6487E52A-4C38-AA85-BB86-2A995B59E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339" name="Picture 33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2780F8B-B2FE-7BBD-6C64-0F1C3DA92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340" name="Picture 33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375AFF3B-B7B3-029F-EF8C-BCC3226680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331" name="Picture 33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DA4E96CA-6E4F-2D83-CE8F-65BA2AFF7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E045D92-8B7C-1EA6-1F85-CFF2711C337C}"/>
              </a:ext>
            </a:extLst>
          </p:cNvPr>
          <p:cNvGrpSpPr/>
          <p:nvPr/>
        </p:nvGrpSpPr>
        <p:grpSpPr>
          <a:xfrm rot="18572409">
            <a:off x="7414153" y="1892470"/>
            <a:ext cx="4283927" cy="3176541"/>
            <a:chOff x="320778" y="1777439"/>
            <a:chExt cx="4283927" cy="3176541"/>
          </a:xfrm>
        </p:grpSpPr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AF89B368-7FE2-2608-6CC5-3D43C974B128}"/>
                </a:ext>
              </a:extLst>
            </p:cNvPr>
            <p:cNvGrpSpPr/>
            <p:nvPr/>
          </p:nvGrpSpPr>
          <p:grpSpPr>
            <a:xfrm rot="7040200">
              <a:off x="874471" y="1223746"/>
              <a:ext cx="3176541" cy="4283927"/>
              <a:chOff x="3779488" y="2881545"/>
              <a:chExt cx="1357356" cy="1731114"/>
            </a:xfrm>
          </p:grpSpPr>
          <p:grpSp>
            <p:nvGrpSpPr>
              <p:cNvPr id="352" name="Group 351">
                <a:extLst>
                  <a:ext uri="{FF2B5EF4-FFF2-40B4-BE49-F238E27FC236}">
                    <a16:creationId xmlns:a16="http://schemas.microsoft.com/office/drawing/2014/main" id="{DB7409E3-7279-D5D7-586F-5962ADC7D692}"/>
                  </a:ext>
                </a:extLst>
              </p:cNvPr>
              <p:cNvGrpSpPr/>
              <p:nvPr/>
            </p:nvGrpSpPr>
            <p:grpSpPr>
              <a:xfrm>
                <a:off x="3848499" y="2881545"/>
                <a:ext cx="1288345" cy="1202324"/>
                <a:chOff x="1296879" y="3471161"/>
                <a:chExt cx="3413640" cy="3201434"/>
              </a:xfrm>
            </p:grpSpPr>
            <p:pic>
              <p:nvPicPr>
                <p:cNvPr id="361" name="Picture 360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4FE0CFB0-366E-C674-43F8-5C4DBF725B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6879" y="38268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62" name="Picture 361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32520E05-FBBF-588F-3599-362184360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797">
                  <a:off x="1449279" y="39792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63" name="Picture 362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6C80D751-F5DB-DE65-1E54-E22471D444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16740">
                  <a:off x="1601679" y="41316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64" name="Picture 363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73632248-AC38-13EF-2E3C-8F6D73EBD9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324574">
                  <a:off x="1754079" y="428404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65" name="Picture 364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2BB83364-3FCE-274F-E538-8A5724C0FD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911521">
                  <a:off x="2521451" y="3801973"/>
                  <a:ext cx="1819448" cy="1769697"/>
                </a:xfrm>
                <a:prstGeom prst="rect">
                  <a:avLst/>
                </a:prstGeom>
              </p:spPr>
            </p:pic>
            <p:pic>
              <p:nvPicPr>
                <p:cNvPr id="366" name="Picture 365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DD58A139-0E62-2B2B-8996-85A8960040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992468">
                  <a:off x="1888070" y="4082248"/>
                  <a:ext cx="1824932" cy="1775032"/>
                </a:xfrm>
                <a:prstGeom prst="rect">
                  <a:avLst/>
                </a:prstGeom>
              </p:spPr>
            </p:pic>
            <p:pic>
              <p:nvPicPr>
                <p:cNvPr id="367" name="Picture 366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ACD2767C-B808-8789-E33F-A37623FD1C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6136529">
                  <a:off x="1888500" y="3504269"/>
                  <a:ext cx="2421654" cy="2355437"/>
                </a:xfrm>
                <a:prstGeom prst="rect">
                  <a:avLst/>
                </a:prstGeom>
              </p:spPr>
            </p:pic>
            <p:pic>
              <p:nvPicPr>
                <p:cNvPr id="368" name="Picture 367" descr="A blue feather with a white line&#10;&#10;AI-generated content may be incorrect.">
                  <a:extLst>
                    <a:ext uri="{FF2B5EF4-FFF2-40B4-BE49-F238E27FC236}">
                      <a16:creationId xmlns:a16="http://schemas.microsoft.com/office/drawing/2014/main" id="{837CBA26-A03B-D128-5F45-B6CFCCF39A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26697">
                  <a:off x="2432511" y="3727954"/>
                  <a:ext cx="2278008" cy="2215719"/>
                </a:xfrm>
                <a:prstGeom prst="rect">
                  <a:avLst/>
                </a:prstGeom>
              </p:spPr>
            </p:pic>
          </p:grpSp>
          <p:pic>
            <p:nvPicPr>
              <p:cNvPr id="353" name="Picture 35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A00B76E-89F7-9816-3846-84A35A7484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5457" y="3590687"/>
                <a:ext cx="710408" cy="664386"/>
              </a:xfrm>
              <a:prstGeom prst="rect">
                <a:avLst/>
              </a:prstGeom>
            </p:spPr>
          </p:pic>
          <p:pic>
            <p:nvPicPr>
              <p:cNvPr id="354" name="Picture 35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EEACBEC7-6748-42FF-F4C8-012DE42E81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3844764" y="3520729"/>
                <a:ext cx="763094" cy="713659"/>
              </a:xfrm>
              <a:prstGeom prst="rect">
                <a:avLst/>
              </a:prstGeom>
            </p:spPr>
          </p:pic>
          <p:pic>
            <p:nvPicPr>
              <p:cNvPr id="355" name="Picture 35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D39629D-9E74-AF26-365C-8BAAE4806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041262" y="3660377"/>
                <a:ext cx="831043" cy="777207"/>
              </a:xfrm>
              <a:prstGeom prst="rect">
                <a:avLst/>
              </a:prstGeom>
            </p:spPr>
          </p:pic>
          <p:pic>
            <p:nvPicPr>
              <p:cNvPr id="356" name="Picture 35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4B99367-CCCB-854B-42DF-13741A092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3939181" y="3863811"/>
                <a:ext cx="697548" cy="705635"/>
              </a:xfrm>
              <a:prstGeom prst="rect">
                <a:avLst/>
              </a:prstGeom>
            </p:spPr>
          </p:pic>
          <p:pic>
            <p:nvPicPr>
              <p:cNvPr id="357" name="Picture 35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79A77FE-7D75-B5B7-864F-504CEB931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230437" y="3491403"/>
                <a:ext cx="700236" cy="654874"/>
              </a:xfrm>
              <a:prstGeom prst="rect">
                <a:avLst/>
              </a:prstGeom>
            </p:spPr>
          </p:pic>
          <p:pic>
            <p:nvPicPr>
              <p:cNvPr id="358" name="Picture 35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836AA32-BC4E-CC38-AEA5-EF8B1321C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3783641" y="3459133"/>
                <a:ext cx="716431" cy="724738"/>
              </a:xfrm>
              <a:prstGeom prst="rect">
                <a:avLst/>
              </a:prstGeom>
            </p:spPr>
          </p:pic>
          <p:pic>
            <p:nvPicPr>
              <p:cNvPr id="359" name="Picture 35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4351947-3007-A1F0-6AEE-6A98C88561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338132">
                <a:off x="3957801" y="3654259"/>
                <a:ext cx="952876" cy="963923"/>
              </a:xfrm>
              <a:prstGeom prst="rect">
                <a:avLst/>
              </a:prstGeom>
            </p:spPr>
          </p:pic>
          <p:pic>
            <p:nvPicPr>
              <p:cNvPr id="360" name="Picture 35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05D8523-A5E5-770E-ACA1-D54BAD594C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313911" y="3451638"/>
                <a:ext cx="702839" cy="841209"/>
              </a:xfrm>
              <a:prstGeom prst="rect">
                <a:avLst/>
              </a:prstGeom>
            </p:spPr>
          </p:pic>
        </p:grpSp>
        <p:pic>
          <p:nvPicPr>
            <p:cNvPr id="351" name="Picture 350" descr="A blue feather with a white line&#10;&#10;AI-generated content may be incorrect.">
              <a:extLst>
                <a:ext uri="{FF2B5EF4-FFF2-40B4-BE49-F238E27FC236}">
                  <a16:creationId xmlns:a16="http://schemas.microsoft.com/office/drawing/2014/main" id="{E702634F-BD31-D062-0794-A2F86A883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9239">
              <a:off x="2579774" y="2837739"/>
              <a:ext cx="1644813" cy="2081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683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74757-396F-C9DA-D31D-303B06281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>
            <a:extLst>
              <a:ext uri="{FF2B5EF4-FFF2-40B4-BE49-F238E27FC236}">
                <a16:creationId xmlns:a16="http://schemas.microsoft.com/office/drawing/2014/main" id="{FCF9927A-81AC-849C-80C3-A6C3A61E61A3}"/>
              </a:ext>
            </a:extLst>
          </p:cNvPr>
          <p:cNvSpPr txBox="1">
            <a:spLocks/>
          </p:cNvSpPr>
          <p:nvPr/>
        </p:nvSpPr>
        <p:spPr>
          <a:xfrm>
            <a:off x="838200" y="1056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Specific Weight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635C2AA-FE0F-F6CF-3341-E8A58143524A}"/>
              </a:ext>
            </a:extLst>
          </p:cNvPr>
          <p:cNvGrpSpPr/>
          <p:nvPr/>
        </p:nvGrpSpPr>
        <p:grpSpPr>
          <a:xfrm>
            <a:off x="5165765" y="435969"/>
            <a:ext cx="5583224" cy="5986062"/>
            <a:chOff x="4809506" y="227265"/>
            <a:chExt cx="5583224" cy="5986062"/>
          </a:xfrm>
        </p:grpSpPr>
        <p:pic>
          <p:nvPicPr>
            <p:cNvPr id="81" name="Picture 80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BFD30F63-DE1D-8706-FD1A-7170F38C7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150049" y="227265"/>
              <a:ext cx="5158302" cy="5986062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70AFCF45-14F0-7CDD-6907-7F7F10626644}"/>
                </a:ext>
              </a:extLst>
            </p:cNvPr>
            <p:cNvSpPr/>
            <p:nvPr/>
          </p:nvSpPr>
          <p:spPr>
            <a:xfrm>
              <a:off x="4809506" y="1341912"/>
              <a:ext cx="1983180" cy="3255729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9BF2F6B-DA6A-E6CF-1FA0-4ADE2DCDBA27}"/>
                </a:ext>
              </a:extLst>
            </p:cNvPr>
            <p:cNvGrpSpPr/>
            <p:nvPr/>
          </p:nvGrpSpPr>
          <p:grpSpPr>
            <a:xfrm>
              <a:off x="8717989" y="2914593"/>
              <a:ext cx="1674741" cy="2693684"/>
              <a:chOff x="8717989" y="2914593"/>
              <a:chExt cx="1674741" cy="2693684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ED59CCF-CCF1-C290-387D-2EBF5A1AEC22}"/>
                  </a:ext>
                </a:extLst>
              </p:cNvPr>
              <p:cNvSpPr/>
              <p:nvPr/>
            </p:nvSpPr>
            <p:spPr>
              <a:xfrm>
                <a:off x="8717989" y="2914593"/>
                <a:ext cx="1674741" cy="2540970"/>
              </a:xfrm>
              <a:prstGeom prst="rect">
                <a:avLst/>
              </a:prstGeom>
              <a:solidFill>
                <a:srgbClr val="F2F2F2"/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0528FA9F-AC78-23F1-AF0E-217B5BEF3578}"/>
                  </a:ext>
                </a:extLst>
              </p:cNvPr>
              <p:cNvSpPr/>
              <p:nvPr/>
            </p:nvSpPr>
            <p:spPr>
              <a:xfrm>
                <a:off x="8847168" y="3942609"/>
                <a:ext cx="1416381" cy="1665668"/>
              </a:xfrm>
              <a:prstGeom prst="ellipse">
                <a:avLst/>
              </a:prstGeom>
              <a:solidFill>
                <a:srgbClr val="F2F2F2"/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1CB67E5-1AA5-0D0C-771A-8D679EBE3474}"/>
              </a:ext>
            </a:extLst>
          </p:cNvPr>
          <p:cNvGrpSpPr/>
          <p:nvPr/>
        </p:nvGrpSpPr>
        <p:grpSpPr>
          <a:xfrm rot="15338454">
            <a:off x="9117435" y="4216479"/>
            <a:ext cx="1103907" cy="771527"/>
            <a:chOff x="6795961" y="3528156"/>
            <a:chExt cx="3426377" cy="2639285"/>
          </a:xfrm>
        </p:grpSpPr>
        <p:pic>
          <p:nvPicPr>
            <p:cNvPr id="45" name="Picture 44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8EF6EF38-4405-F760-455B-275BB283B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24444" flipH="1">
              <a:off x="7490482" y="3528156"/>
              <a:ext cx="2096657" cy="1641289"/>
            </a:xfrm>
            <a:prstGeom prst="rect">
              <a:avLst/>
            </a:prstGeom>
          </p:spPr>
        </p:pic>
        <p:pic>
          <p:nvPicPr>
            <p:cNvPr id="46" name="Picture 45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2D93B31B-9C92-FF4E-9E73-66BC43A8E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5961" y="3826849"/>
              <a:ext cx="2096657" cy="1641289"/>
            </a:xfrm>
            <a:prstGeom prst="rect">
              <a:avLst/>
            </a:prstGeom>
          </p:spPr>
        </p:pic>
        <p:pic>
          <p:nvPicPr>
            <p:cNvPr id="47" name="Picture 46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3A8490BA-4AE2-3C6B-F750-5F2EC9A4D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24330">
              <a:off x="7196058" y="4117820"/>
              <a:ext cx="2096657" cy="1641289"/>
            </a:xfrm>
            <a:prstGeom prst="rect">
              <a:avLst/>
            </a:prstGeom>
          </p:spPr>
        </p:pic>
        <p:pic>
          <p:nvPicPr>
            <p:cNvPr id="48" name="Picture 47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D34E86CE-155B-2E6E-FB10-42E636E35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2466">
              <a:off x="8125681" y="3734697"/>
              <a:ext cx="2096657" cy="1641289"/>
            </a:xfrm>
            <a:prstGeom prst="rect">
              <a:avLst/>
            </a:prstGeom>
          </p:spPr>
        </p:pic>
        <p:pic>
          <p:nvPicPr>
            <p:cNvPr id="49" name="Picture 48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0CB7D69D-84D2-42A7-F170-632876BE5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35201" flipH="1">
              <a:off x="7731276" y="4526152"/>
              <a:ext cx="2096657" cy="1641289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0EAF808-EF00-DDFD-288B-2E137EE104B2}"/>
              </a:ext>
            </a:extLst>
          </p:cNvPr>
          <p:cNvGrpSpPr/>
          <p:nvPr/>
        </p:nvGrpSpPr>
        <p:grpSpPr>
          <a:xfrm>
            <a:off x="9373247" y="4644446"/>
            <a:ext cx="1049104" cy="747355"/>
            <a:chOff x="6795961" y="3528156"/>
            <a:chExt cx="3426377" cy="2639285"/>
          </a:xfrm>
        </p:grpSpPr>
        <p:pic>
          <p:nvPicPr>
            <p:cNvPr id="53" name="Picture 52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0D807660-4C6F-B3F2-A990-19455F722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24444" flipH="1">
              <a:off x="7490482" y="3528156"/>
              <a:ext cx="2096657" cy="1641289"/>
            </a:xfrm>
            <a:prstGeom prst="rect">
              <a:avLst/>
            </a:prstGeom>
          </p:spPr>
        </p:pic>
        <p:pic>
          <p:nvPicPr>
            <p:cNvPr id="54" name="Picture 53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19999ACD-F03B-8E7C-98D7-C8644631F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5961" y="3826849"/>
              <a:ext cx="2096657" cy="1641289"/>
            </a:xfrm>
            <a:prstGeom prst="rect">
              <a:avLst/>
            </a:prstGeom>
          </p:spPr>
        </p:pic>
        <p:pic>
          <p:nvPicPr>
            <p:cNvPr id="55" name="Picture 54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C17F4797-2B83-73D2-D0C6-C3F82CB81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24330">
              <a:off x="7196058" y="4117820"/>
              <a:ext cx="2096657" cy="1641289"/>
            </a:xfrm>
            <a:prstGeom prst="rect">
              <a:avLst/>
            </a:prstGeom>
          </p:spPr>
        </p:pic>
        <p:pic>
          <p:nvPicPr>
            <p:cNvPr id="58" name="Picture 57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BC061379-139E-C905-D664-60148BAC3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2466">
              <a:off x="8125681" y="3734697"/>
              <a:ext cx="2096657" cy="1641289"/>
            </a:xfrm>
            <a:prstGeom prst="rect">
              <a:avLst/>
            </a:prstGeom>
          </p:spPr>
        </p:pic>
        <p:pic>
          <p:nvPicPr>
            <p:cNvPr id="60" name="Picture 59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774E4B66-F85D-8FC7-4765-DCA2CF599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35201" flipH="1">
              <a:off x="7731276" y="4526152"/>
              <a:ext cx="2096657" cy="1641289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BAC3FDF-751D-D715-2A24-B0F9FAF67EA0}"/>
              </a:ext>
            </a:extLst>
          </p:cNvPr>
          <p:cNvGrpSpPr/>
          <p:nvPr/>
        </p:nvGrpSpPr>
        <p:grpSpPr>
          <a:xfrm rot="6261546" flipV="1">
            <a:off x="9635076" y="4130882"/>
            <a:ext cx="1103907" cy="771527"/>
            <a:chOff x="6795961" y="3528156"/>
            <a:chExt cx="3426377" cy="2639285"/>
          </a:xfrm>
        </p:grpSpPr>
        <p:pic>
          <p:nvPicPr>
            <p:cNvPr id="72" name="Picture 71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7230AC54-6B26-D85E-426D-E3B33A091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24444" flipH="1">
              <a:off x="7490482" y="3528156"/>
              <a:ext cx="2096657" cy="1641289"/>
            </a:xfrm>
            <a:prstGeom prst="rect">
              <a:avLst/>
            </a:prstGeom>
          </p:spPr>
        </p:pic>
        <p:pic>
          <p:nvPicPr>
            <p:cNvPr id="73" name="Picture 72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B1B03292-0806-BE9B-9BF1-C9D3DCD95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5961" y="3826849"/>
              <a:ext cx="2096657" cy="1641289"/>
            </a:xfrm>
            <a:prstGeom prst="rect">
              <a:avLst/>
            </a:prstGeom>
          </p:spPr>
        </p:pic>
        <p:pic>
          <p:nvPicPr>
            <p:cNvPr id="74" name="Picture 73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A98E9F45-F295-1D6F-5571-0BF1D8261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24330">
              <a:off x="7196058" y="4117820"/>
              <a:ext cx="2096657" cy="1641289"/>
            </a:xfrm>
            <a:prstGeom prst="rect">
              <a:avLst/>
            </a:prstGeom>
          </p:spPr>
        </p:pic>
        <p:pic>
          <p:nvPicPr>
            <p:cNvPr id="75" name="Picture 74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CDAF710A-8E17-C9F1-C456-DEBF0457A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2466">
              <a:off x="8125681" y="3734697"/>
              <a:ext cx="2096657" cy="1641289"/>
            </a:xfrm>
            <a:prstGeom prst="rect">
              <a:avLst/>
            </a:prstGeom>
          </p:spPr>
        </p:pic>
        <p:pic>
          <p:nvPicPr>
            <p:cNvPr id="76" name="Picture 75" descr="A brick with holes in it&#10;&#10;AI-generated content may be incorrect.">
              <a:extLst>
                <a:ext uri="{FF2B5EF4-FFF2-40B4-BE49-F238E27FC236}">
                  <a16:creationId xmlns:a16="http://schemas.microsoft.com/office/drawing/2014/main" id="{A7750180-1604-922A-6BAE-DAF8BD4E6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35201" flipH="1">
              <a:off x="7731276" y="4526152"/>
              <a:ext cx="2096657" cy="1641289"/>
            </a:xfrm>
            <a:prstGeom prst="rect">
              <a:avLst/>
            </a:prstGeom>
          </p:spPr>
        </p:pic>
      </p:grpSp>
      <p:pic>
        <p:nvPicPr>
          <p:cNvPr id="77" name="Picture 76" descr="A brick with holes in it&#10;&#10;AI-generated content may be incorrect.">
            <a:extLst>
              <a:ext uri="{FF2B5EF4-FFF2-40B4-BE49-F238E27FC236}">
                <a16:creationId xmlns:a16="http://schemas.microsoft.com/office/drawing/2014/main" id="{CF2865AC-D240-B057-A3D9-BBFF09215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5201" flipH="1">
            <a:off x="9552871" y="3846870"/>
            <a:ext cx="641964" cy="464757"/>
          </a:xfrm>
          <a:prstGeom prst="rect">
            <a:avLst/>
          </a:prstGeom>
        </p:spPr>
      </p:pic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E323E0D-FB8B-910C-DA4A-DC2B8977E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615" y="3084130"/>
            <a:ext cx="1365294" cy="2302472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24556143-145F-BE08-47F2-75AC30DA94C5}"/>
              </a:ext>
            </a:extLst>
          </p:cNvPr>
          <p:cNvGrpSpPr/>
          <p:nvPr/>
        </p:nvGrpSpPr>
        <p:grpSpPr>
          <a:xfrm>
            <a:off x="5540068" y="1503116"/>
            <a:ext cx="1389401" cy="2383952"/>
            <a:chOff x="4119407" y="1335527"/>
            <a:chExt cx="2463892" cy="4227576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FE97804-0B74-0846-A710-C3D3C7EDAEFC}"/>
                </a:ext>
              </a:extLst>
            </p:cNvPr>
            <p:cNvGrpSpPr/>
            <p:nvPr/>
          </p:nvGrpSpPr>
          <p:grpSpPr>
            <a:xfrm>
              <a:off x="4298616" y="2803705"/>
              <a:ext cx="2284683" cy="2132138"/>
              <a:chOff x="1296879" y="3471161"/>
              <a:chExt cx="3413638" cy="3201434"/>
            </a:xfrm>
          </p:grpSpPr>
          <p:pic>
            <p:nvPicPr>
              <p:cNvPr id="36" name="Picture 3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4CE9218-77B3-400B-7D48-755FE65E32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6879" y="38268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7" name="Picture 3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ACB02D0E-007C-B70F-D51A-0F9D85814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1449279" y="39792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8" name="Picture 3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54D5E493-51AD-E855-9A2D-ECA0DA8C79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1601679" y="41316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39" name="Picture 38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57561D3-62E4-4D71-B621-47DBB66AA4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1754079" y="428404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0" name="Picture 39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3A3AAD5-1F57-46E2-7890-92491EA98B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2521451" y="3801973"/>
                <a:ext cx="1819448" cy="1769697"/>
              </a:xfrm>
              <a:prstGeom prst="rect">
                <a:avLst/>
              </a:prstGeom>
            </p:spPr>
          </p:pic>
          <p:pic>
            <p:nvPicPr>
              <p:cNvPr id="41" name="Picture 4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9D8B1C5-B826-62C3-959A-DD28335C65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1888070" y="4082248"/>
                <a:ext cx="1824932" cy="1775032"/>
              </a:xfrm>
              <a:prstGeom prst="rect">
                <a:avLst/>
              </a:prstGeom>
            </p:spPr>
          </p:pic>
          <p:pic>
            <p:nvPicPr>
              <p:cNvPr id="42" name="Picture 4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8E3FC8CA-9B83-FC7A-FC71-41496D921B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136529">
                <a:off x="1888500" y="3504269"/>
                <a:ext cx="2421654" cy="2355437"/>
              </a:xfrm>
              <a:prstGeom prst="rect">
                <a:avLst/>
              </a:prstGeom>
            </p:spPr>
          </p:pic>
          <p:pic>
            <p:nvPicPr>
              <p:cNvPr id="43" name="Picture 4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BE27CF80-7635-211F-8D2B-9BF232D87D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2432510" y="3727954"/>
                <a:ext cx="2278007" cy="2215719"/>
              </a:xfrm>
              <a:prstGeom prst="rect">
                <a:avLst/>
              </a:prstGeom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F2630C3-97CC-6F82-866E-6EA8C92DAFF7}"/>
                </a:ext>
              </a:extLst>
            </p:cNvPr>
            <p:cNvGrpSpPr/>
            <p:nvPr/>
          </p:nvGrpSpPr>
          <p:grpSpPr>
            <a:xfrm>
              <a:off x="4119407" y="1335527"/>
              <a:ext cx="2421583" cy="4227576"/>
              <a:chOff x="4119407" y="1335527"/>
              <a:chExt cx="2421583" cy="4227576"/>
            </a:xfrm>
          </p:grpSpPr>
          <p:pic>
            <p:nvPicPr>
              <p:cNvPr id="3" name="Picture 2" descr="A black background with a black square&#10;&#10;AI-generated content may be incorrect.">
                <a:extLst>
                  <a:ext uri="{FF2B5EF4-FFF2-40B4-BE49-F238E27FC236}">
                    <a16:creationId xmlns:a16="http://schemas.microsoft.com/office/drawing/2014/main" id="{EB632F67-AAE4-ACE3-5E4D-3D8239812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9407" y="1335527"/>
                <a:ext cx="2421583" cy="4083829"/>
              </a:xfrm>
              <a:prstGeom prst="rect">
                <a:avLst/>
              </a:prstGeom>
            </p:spPr>
          </p:pic>
          <p:pic>
            <p:nvPicPr>
              <p:cNvPr id="61" name="Picture 60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D94DCAB1-9D72-8283-6F5F-2C0B5B877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9622" y="4061260"/>
                <a:ext cx="1259800" cy="1178188"/>
              </a:xfrm>
              <a:prstGeom prst="rect">
                <a:avLst/>
              </a:prstGeom>
            </p:spPr>
          </p:pic>
          <p:pic>
            <p:nvPicPr>
              <p:cNvPr id="62" name="Picture 61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69C723D-0E0E-5667-8466-6C959617B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797">
                <a:off x="4291993" y="3937201"/>
                <a:ext cx="1353231" cy="1265566"/>
              </a:xfrm>
              <a:prstGeom prst="rect">
                <a:avLst/>
              </a:prstGeom>
            </p:spPr>
          </p:pic>
          <p:pic>
            <p:nvPicPr>
              <p:cNvPr id="63" name="Picture 62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95FE789-F8BA-CCA6-1638-28BCC35879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116740">
                <a:off x="4640452" y="4184845"/>
                <a:ext cx="1473729" cy="1378258"/>
              </a:xfrm>
              <a:prstGeom prst="rect">
                <a:avLst/>
              </a:prstGeom>
            </p:spPr>
          </p:pic>
          <p:pic>
            <p:nvPicPr>
              <p:cNvPr id="64" name="Picture 63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17E1B11D-DA3E-BE2D-1F08-D53ED5328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324574">
                <a:off x="4684275" y="4173196"/>
                <a:ext cx="1236996" cy="1251337"/>
              </a:xfrm>
              <a:prstGeom prst="rect">
                <a:avLst/>
              </a:prstGeom>
            </p:spPr>
          </p:pic>
          <p:pic>
            <p:nvPicPr>
              <p:cNvPr id="65" name="Picture 64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F607A22F-0C0A-393C-D58F-9ABF1C091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911521">
                <a:off x="4975926" y="3885196"/>
                <a:ext cx="1241762" cy="1161319"/>
              </a:xfrm>
              <a:prstGeom prst="rect">
                <a:avLst/>
              </a:prstGeom>
            </p:spPr>
          </p:pic>
          <p:pic>
            <p:nvPicPr>
              <p:cNvPr id="66" name="Picture 65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7E5E9581-4073-EC5C-5292-5BCD203168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992468">
                <a:off x="4553428" y="4046180"/>
                <a:ext cx="1270482" cy="1285211"/>
              </a:xfrm>
              <a:prstGeom prst="rect">
                <a:avLst/>
              </a:prstGeom>
            </p:spPr>
          </p:pic>
          <p:pic>
            <p:nvPicPr>
              <p:cNvPr id="67" name="Picture 66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92FA3C5E-758D-8881-D6D4-F715B03DAD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136529">
                <a:off x="4556792" y="3635851"/>
                <a:ext cx="1689781" cy="1709371"/>
              </a:xfrm>
              <a:prstGeom prst="rect">
                <a:avLst/>
              </a:prstGeom>
            </p:spPr>
          </p:pic>
          <p:pic>
            <p:nvPicPr>
              <p:cNvPr id="68" name="Picture 67" descr="A blue feather with a white line&#10;&#10;AI-generated content may be incorrect.">
                <a:extLst>
                  <a:ext uri="{FF2B5EF4-FFF2-40B4-BE49-F238E27FC236}">
                    <a16:creationId xmlns:a16="http://schemas.microsoft.com/office/drawing/2014/main" id="{C2E6AEF3-801A-544A-1DCE-0F3177F39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26697">
                <a:off x="4929957" y="3776189"/>
                <a:ext cx="1246378" cy="1491756"/>
              </a:xfrm>
              <a:prstGeom prst="rect">
                <a:avLst/>
              </a:prstGeom>
            </p:spPr>
          </p:pic>
        </p:grpSp>
      </p:grpSp>
      <p:pic>
        <p:nvPicPr>
          <p:cNvPr id="103" name="Picture 102" descr="A blue feather with a white line&#10;&#10;AI-generated content may be incorrect.">
            <a:extLst>
              <a:ext uri="{FF2B5EF4-FFF2-40B4-BE49-F238E27FC236}">
                <a16:creationId xmlns:a16="http://schemas.microsoft.com/office/drawing/2014/main" id="{0501248C-091E-4CBC-2DFE-D3312CD4AA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42589">
            <a:off x="5386616" y="2753024"/>
            <a:ext cx="763094" cy="713659"/>
          </a:xfrm>
          <a:prstGeom prst="rect">
            <a:avLst/>
          </a:prstGeom>
        </p:spPr>
      </p:pic>
      <p:pic>
        <p:nvPicPr>
          <p:cNvPr id="104" name="Picture 103" descr="A blue feather with a white line&#10;&#10;AI-generated content may be incorrect.">
            <a:extLst>
              <a:ext uri="{FF2B5EF4-FFF2-40B4-BE49-F238E27FC236}">
                <a16:creationId xmlns:a16="http://schemas.microsoft.com/office/drawing/2014/main" id="{F7DA9ACE-31D5-8CD3-405A-47D6A4748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54699">
            <a:off x="6310167" y="2715012"/>
            <a:ext cx="763094" cy="713659"/>
          </a:xfrm>
          <a:prstGeom prst="rect">
            <a:avLst/>
          </a:prstGeom>
        </p:spPr>
      </p:pic>
      <p:pic>
        <p:nvPicPr>
          <p:cNvPr id="26" name="Picture 25" descr="A blue scale with a white clock&#10;&#10;AI-generated content may be incorrect.">
            <a:extLst>
              <a:ext uri="{FF2B5EF4-FFF2-40B4-BE49-F238E27FC236}">
                <a16:creationId xmlns:a16="http://schemas.microsoft.com/office/drawing/2014/main" id="{4AE12E3E-3B1D-7579-9CF2-CCC5DF124C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40" y="4549545"/>
            <a:ext cx="2558565" cy="224751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D199C96-835F-49E9-A084-B521A16CB74D}"/>
              </a:ext>
            </a:extLst>
          </p:cNvPr>
          <p:cNvGrpSpPr/>
          <p:nvPr/>
        </p:nvGrpSpPr>
        <p:grpSpPr>
          <a:xfrm>
            <a:off x="1641882" y="1814743"/>
            <a:ext cx="1833047" cy="3091305"/>
            <a:chOff x="1675642" y="1844004"/>
            <a:chExt cx="1833047" cy="309130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8AB544F-4448-F134-496D-2E7D6F5A0F16}"/>
                </a:ext>
              </a:extLst>
            </p:cNvPr>
            <p:cNvGrpSpPr/>
            <p:nvPr/>
          </p:nvGrpSpPr>
          <p:grpSpPr>
            <a:xfrm>
              <a:off x="1675642" y="1844004"/>
              <a:ext cx="1833047" cy="3091305"/>
              <a:chOff x="1669634" y="1060008"/>
              <a:chExt cx="1833047" cy="3091305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30B08E7-142E-A014-D979-848196E78799}"/>
                  </a:ext>
                </a:extLst>
              </p:cNvPr>
              <p:cNvSpPr/>
              <p:nvPr/>
            </p:nvSpPr>
            <p:spPr>
              <a:xfrm>
                <a:off x="1845660" y="3631603"/>
                <a:ext cx="1477899" cy="495960"/>
              </a:xfrm>
              <a:prstGeom prst="ellipse">
                <a:avLst/>
              </a:prstGeom>
              <a:solidFill>
                <a:srgbClr val="F2F2F2"/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" name="Picture 6" descr="A black background with a black square&#10;&#10;AI-generated content may be incorrect.">
                <a:extLst>
                  <a:ext uri="{FF2B5EF4-FFF2-40B4-BE49-F238E27FC236}">
                    <a16:creationId xmlns:a16="http://schemas.microsoft.com/office/drawing/2014/main" id="{3E9B9C07-7138-7629-A246-B69F63510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9634" y="1060008"/>
                <a:ext cx="1833047" cy="3091305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33098DB-3BF4-AA8A-E2F7-9CE478BA32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94" t="1" r="11427" b="59867"/>
            <a:stretch>
              <a:fillRect/>
            </a:stretch>
          </p:blipFill>
          <p:spPr bwMode="auto">
            <a:xfrm>
              <a:off x="1896638" y="2057793"/>
              <a:ext cx="1387958" cy="122324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88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08F2-1014-88C7-A6D0-ED34CE62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32BDC67-A598-A2CB-3239-667FA78BCA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79" r="32139" b="2527"/>
          <a:stretch>
            <a:fillRect/>
          </a:stretch>
        </p:blipFill>
        <p:spPr>
          <a:xfrm>
            <a:off x="9903416" y="187610"/>
            <a:ext cx="302217" cy="41054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EDCB85-A5C2-EB23-C766-239DD8C3B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672"/>
            <a:ext cx="10515600" cy="1325563"/>
          </a:xfrm>
        </p:spPr>
        <p:txBody>
          <a:bodyPr/>
          <a:lstStyle/>
          <a:p>
            <a:r>
              <a:rPr lang="en-US" dirty="0"/>
              <a:t>Specific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F2D27-066B-F7A5-713D-DD8AC870F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08" y="1277909"/>
            <a:ext cx="7667445" cy="314766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600" dirty="0"/>
              <a:t>Specific gravity can be </a:t>
            </a:r>
            <a:r>
              <a:rPr lang="en-US" sz="3600" b="1" dirty="0"/>
              <a:t>measured</a:t>
            </a:r>
            <a:r>
              <a:rPr lang="en-US" sz="3600" dirty="0"/>
              <a:t> with a hydrometer</a:t>
            </a:r>
          </a:p>
          <a:p>
            <a:pPr>
              <a:spcBef>
                <a:spcPts val="1800"/>
              </a:spcBef>
            </a:pPr>
            <a:r>
              <a:rPr lang="en-US" sz="3600" dirty="0"/>
              <a:t>Specific gravity can also be </a:t>
            </a:r>
            <a:r>
              <a:rPr lang="en-US" sz="3600" b="1" dirty="0"/>
              <a:t>calculated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0EF90B-83B8-8251-5E32-BC390E8FB8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433" y="3596754"/>
            <a:ext cx="8800625" cy="10779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4" name="Cylinder 3">
            <a:extLst>
              <a:ext uri="{FF2B5EF4-FFF2-40B4-BE49-F238E27FC236}">
                <a16:creationId xmlns:a16="http://schemas.microsoft.com/office/drawing/2014/main" id="{02657301-B7E6-4AA5-ED55-CE0D593E1428}"/>
              </a:ext>
            </a:extLst>
          </p:cNvPr>
          <p:cNvSpPr/>
          <p:nvPr/>
        </p:nvSpPr>
        <p:spPr>
          <a:xfrm>
            <a:off x="9512762" y="1053885"/>
            <a:ext cx="1094521" cy="5218526"/>
          </a:xfrm>
          <a:prstGeom prst="can">
            <a:avLst>
              <a:gd name="adj" fmla="val 8008"/>
            </a:avLst>
          </a:prstGeom>
          <a:noFill/>
          <a:ln w="476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EF000F6A-2139-F277-46DC-8E4BAB3AA6A6}"/>
              </a:ext>
            </a:extLst>
          </p:cNvPr>
          <p:cNvSpPr/>
          <p:nvPr/>
        </p:nvSpPr>
        <p:spPr>
          <a:xfrm>
            <a:off x="9512762" y="1853926"/>
            <a:ext cx="1094521" cy="4418485"/>
          </a:xfrm>
          <a:prstGeom prst="can">
            <a:avLst>
              <a:gd name="adj" fmla="val 5176"/>
            </a:avLst>
          </a:prstGeom>
          <a:solidFill>
            <a:schemeClr val="accent1">
              <a:alpha val="39000"/>
            </a:schemeClr>
          </a:solidFill>
          <a:ln w="476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B2AE65D-910C-802D-659D-B9D03ED22E99}"/>
              </a:ext>
            </a:extLst>
          </p:cNvPr>
          <p:cNvSpPr/>
          <p:nvPr/>
        </p:nvSpPr>
        <p:spPr>
          <a:xfrm>
            <a:off x="9841659" y="1646892"/>
            <a:ext cx="469620" cy="41406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69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19ACA-18F3-C6E4-15EE-8020BE304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EC6F189-A0E4-E6D5-96E0-DCF26A19EFDB}"/>
              </a:ext>
            </a:extLst>
          </p:cNvPr>
          <p:cNvSpPr txBox="1"/>
          <p:nvPr/>
        </p:nvSpPr>
        <p:spPr>
          <a:xfrm>
            <a:off x="2052084" y="3433601"/>
            <a:ext cx="9590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Specific Gravity.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4B22A4-4036-3F54-B0CC-740CF052E08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035" y="1927842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2B408040-EFCB-5D0D-77C6-830DF80F7D42}"/>
              </a:ext>
            </a:extLst>
          </p:cNvPr>
          <p:cNvSpPr txBox="1">
            <a:spLocks noChangeArrowheads="1"/>
          </p:cNvSpPr>
          <p:nvPr/>
        </p:nvSpPr>
        <p:spPr>
          <a:xfrm>
            <a:off x="387169" y="3515594"/>
            <a:ext cx="1589590" cy="20608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0.81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1.23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1.93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18.61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015E7-B998-3911-2EEF-67F5EA6A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specific gravity for a solution that weighs 10.27 </a:t>
            </a:r>
            <a:r>
              <a:rPr lang="en-US" dirty="0" err="1"/>
              <a:t>lb</a:t>
            </a:r>
            <a:r>
              <a:rPr lang="en-US" dirty="0"/>
              <a:t>/gal?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70EE78-8D93-6B96-BC75-011044F76822}"/>
                  </a:ext>
                </a:extLst>
              </p:cNvPr>
              <p:cNvSpPr txBox="1"/>
              <p:nvPr/>
            </p:nvSpPr>
            <p:spPr>
              <a:xfrm>
                <a:off x="2904083" y="4960888"/>
                <a:ext cx="6922285" cy="1046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10.27 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.34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</m:oMath>
                  </m:oMathPara>
                </a14:m>
                <a:endParaRPr lang="en-US" sz="3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70EE78-8D93-6B96-BC75-011044F76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083" y="4960888"/>
                <a:ext cx="6922285" cy="1046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E3F34C66-FCD5-3459-0F17-DF518EDB9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0F8248-0126-D408-5C4C-3970146BEA9C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6CE557-3D1B-ACA6-AFD4-8B499B820C0B}"/>
              </a:ext>
            </a:extLst>
          </p:cNvPr>
          <p:cNvSpPr/>
          <p:nvPr/>
        </p:nvSpPr>
        <p:spPr>
          <a:xfrm>
            <a:off x="3556860" y="396102"/>
            <a:ext cx="3413955" cy="607494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0AD46C-807F-C661-8333-18C2BA839820}"/>
              </a:ext>
            </a:extLst>
          </p:cNvPr>
          <p:cNvCxnSpPr>
            <a:cxnSpLocks/>
          </p:cNvCxnSpPr>
          <p:nvPr/>
        </p:nvCxnSpPr>
        <p:spPr>
          <a:xfrm>
            <a:off x="838200" y="1589468"/>
            <a:ext cx="4565073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5F9A295-D703-0571-327C-B8BD46751995}"/>
              </a:ext>
            </a:extLst>
          </p:cNvPr>
          <p:cNvSpPr txBox="1"/>
          <p:nvPr/>
        </p:nvSpPr>
        <p:spPr>
          <a:xfrm>
            <a:off x="2052084" y="3936074"/>
            <a:ext cx="909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CE7D13BE-E421-B082-0F24-B83C458BA131}"/>
              </a:ext>
            </a:extLst>
          </p:cNvPr>
          <p:cNvSpPr txBox="1">
            <a:spLocks/>
          </p:cNvSpPr>
          <p:nvPr/>
        </p:nvSpPr>
        <p:spPr>
          <a:xfrm>
            <a:off x="5844984" y="1124030"/>
            <a:ext cx="5084684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Weight = 10.27 </a:t>
            </a:r>
            <a:r>
              <a:rPr lang="en-US" b="1" dirty="0" err="1">
                <a:solidFill>
                  <a:schemeClr val="accent2"/>
                </a:solidFill>
              </a:rPr>
              <a:t>lb</a:t>
            </a:r>
            <a:r>
              <a:rPr lang="en-US" b="1" dirty="0">
                <a:solidFill>
                  <a:schemeClr val="accent2"/>
                </a:solidFill>
              </a:rPr>
              <a:t>/gal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945597-4E14-4931-76C0-228DBD0589CE}"/>
              </a:ext>
            </a:extLst>
          </p:cNvPr>
          <p:cNvSpPr txBox="1"/>
          <p:nvPr/>
        </p:nvSpPr>
        <p:spPr>
          <a:xfrm>
            <a:off x="2052083" y="4438547"/>
            <a:ext cx="9910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the value for Specific Weight and solve.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171F06-B4D0-4900-EC3A-87C5CF042764}"/>
              </a:ext>
            </a:extLst>
          </p:cNvPr>
          <p:cNvSpPr txBox="1"/>
          <p:nvPr/>
        </p:nvSpPr>
        <p:spPr>
          <a:xfrm>
            <a:off x="10306502" y="804867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AC677D-7C60-E5E5-0CD4-D76FAA3F5283}"/>
              </a:ext>
            </a:extLst>
          </p:cNvPr>
          <p:cNvSpPr txBox="1"/>
          <p:nvPr/>
        </p:nvSpPr>
        <p:spPr>
          <a:xfrm>
            <a:off x="11540960" y="1625532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CC816B-9D37-B98C-4BA7-9A22D68E17E9}"/>
              </a:ext>
            </a:extLst>
          </p:cNvPr>
          <p:cNvSpPr txBox="1"/>
          <p:nvPr/>
        </p:nvSpPr>
        <p:spPr>
          <a:xfrm>
            <a:off x="10519468" y="3189442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95474D-9272-43E2-0F70-953A77F9239F}"/>
              </a:ext>
            </a:extLst>
          </p:cNvPr>
          <p:cNvSpPr txBox="1"/>
          <p:nvPr/>
        </p:nvSpPr>
        <p:spPr>
          <a:xfrm>
            <a:off x="3635457" y="2044376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1670AA-0259-B1A7-A4F2-8A849EC21532}"/>
              </a:ext>
            </a:extLst>
          </p:cNvPr>
          <p:cNvCxnSpPr>
            <a:cxnSpLocks/>
          </p:cNvCxnSpPr>
          <p:nvPr/>
        </p:nvCxnSpPr>
        <p:spPr>
          <a:xfrm flipV="1">
            <a:off x="7049661" y="5016212"/>
            <a:ext cx="858639" cy="39855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1268558-1990-80C3-5A54-8026B347338B}"/>
              </a:ext>
            </a:extLst>
          </p:cNvPr>
          <p:cNvCxnSpPr>
            <a:cxnSpLocks/>
          </p:cNvCxnSpPr>
          <p:nvPr/>
        </p:nvCxnSpPr>
        <p:spPr>
          <a:xfrm flipV="1">
            <a:off x="7049660" y="5509139"/>
            <a:ext cx="858639" cy="39855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AEB326-3D4F-E338-E6F2-1D5D34291209}"/>
                  </a:ext>
                </a:extLst>
              </p:cNvPr>
              <p:cNvSpPr txBox="1"/>
              <p:nvPr/>
            </p:nvSpPr>
            <p:spPr>
              <a:xfrm>
                <a:off x="8237774" y="5195614"/>
                <a:ext cx="146892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=1.23</m:t>
                      </m:r>
                    </m:oMath>
                  </m:oMathPara>
                </a14:m>
                <a:endParaRPr lang="en-US" sz="3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AEB326-3D4F-E338-E6F2-1D5D34291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774" y="5195614"/>
                <a:ext cx="1468923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991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 animBg="1"/>
      <p:bldP spid="11" grpId="0"/>
      <p:bldP spid="13" grpId="0"/>
      <p:bldP spid="12" grpId="0"/>
      <p:bldP spid="18" grpId="0"/>
      <p:bldP spid="18" grpId="1"/>
      <p:bldP spid="19" grpId="0"/>
      <p:bldP spid="19" grpId="1"/>
      <p:bldP spid="14" grpId="0"/>
      <p:bldP spid="14" grpId="1"/>
      <p:bldP spid="16" grpId="0"/>
      <p:bldP spid="16" grpId="1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DECE0-D6D6-944F-C581-CAEA47A5B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2B1545-6E97-1A8E-90B5-159FE815B70C}"/>
                  </a:ext>
                </a:extLst>
              </p:cNvPr>
              <p:cNvSpPr txBox="1"/>
              <p:nvPr/>
            </p:nvSpPr>
            <p:spPr>
              <a:xfrm>
                <a:off x="2904083" y="4960888"/>
                <a:ext cx="6922285" cy="1046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10.27 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.34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</m:oMath>
                  </m:oMathPara>
                </a14:m>
                <a:endParaRPr lang="en-US" sz="3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2B1545-6E97-1A8E-90B5-159FE815B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083" y="4960888"/>
                <a:ext cx="6922285" cy="1046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2E5E2245-D0F8-ADFB-3113-AFBD4108F4FE}"/>
              </a:ext>
            </a:extLst>
          </p:cNvPr>
          <p:cNvSpPr txBox="1"/>
          <p:nvPr/>
        </p:nvSpPr>
        <p:spPr>
          <a:xfrm>
            <a:off x="2052083" y="4438547"/>
            <a:ext cx="9910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the value for Specific Weight of a Substance and solve.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CCA141-DCE1-B50B-1CE1-BF2D8045E33D}"/>
              </a:ext>
            </a:extLst>
          </p:cNvPr>
          <p:cNvSpPr txBox="1"/>
          <p:nvPr/>
        </p:nvSpPr>
        <p:spPr>
          <a:xfrm>
            <a:off x="2052084" y="3936074"/>
            <a:ext cx="909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1C8E88-4569-8D8D-342E-408FE73667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035" y="1927842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C29B4D-F723-875C-3E80-991F5221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specific gravity for a solution that weighs 10.27 </a:t>
            </a:r>
            <a:r>
              <a:rPr lang="en-US" dirty="0" err="1"/>
              <a:t>lb</a:t>
            </a:r>
            <a:r>
              <a:rPr lang="en-US" dirty="0"/>
              <a:t>/gal?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23E69C-392F-FE12-69E4-A16B8B9BC9A8}"/>
              </a:ext>
            </a:extLst>
          </p:cNvPr>
          <p:cNvSpPr txBox="1"/>
          <p:nvPr/>
        </p:nvSpPr>
        <p:spPr>
          <a:xfrm>
            <a:off x="538183" y="6102087"/>
            <a:ext cx="1148997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1.23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is the specific gravity of a solution that weighs 10.27 </a:t>
            </a:r>
            <a:r>
              <a:rPr lang="en-US" sz="3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lb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/gal.</a:t>
            </a:r>
          </a:p>
        </p:txBody>
      </p: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19DE6E70-8350-3388-0EF8-9739DD8E1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412278-2E11-A166-D992-792662A98F69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B2D6430-D4FE-1D2C-880C-06736FF8D912}"/>
              </a:ext>
            </a:extLst>
          </p:cNvPr>
          <p:cNvSpPr txBox="1">
            <a:spLocks noChangeArrowheads="1"/>
          </p:cNvSpPr>
          <p:nvPr/>
        </p:nvSpPr>
        <p:spPr>
          <a:xfrm>
            <a:off x="387169" y="3515594"/>
            <a:ext cx="1589590" cy="20608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0.81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1.23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1.93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18.61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B821A4-2B24-0924-CBD2-323A5353E781}"/>
              </a:ext>
            </a:extLst>
          </p:cNvPr>
          <p:cNvSpPr/>
          <p:nvPr/>
        </p:nvSpPr>
        <p:spPr>
          <a:xfrm>
            <a:off x="152679" y="3956726"/>
            <a:ext cx="1741914" cy="54918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DBC9E6-F747-DF1A-E068-601FBC7EF540}"/>
              </a:ext>
            </a:extLst>
          </p:cNvPr>
          <p:cNvSpPr txBox="1"/>
          <p:nvPr/>
        </p:nvSpPr>
        <p:spPr>
          <a:xfrm>
            <a:off x="2052084" y="3433601"/>
            <a:ext cx="9590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Specific Gravity.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3BD754-F392-DCF3-C7A7-5117EE7965C1}"/>
                  </a:ext>
                </a:extLst>
              </p:cNvPr>
              <p:cNvSpPr txBox="1"/>
              <p:nvPr/>
            </p:nvSpPr>
            <p:spPr>
              <a:xfrm>
                <a:off x="8237774" y="5195614"/>
                <a:ext cx="146892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=1.23</m:t>
                      </m:r>
                    </m:oMath>
                  </m:oMathPara>
                </a14:m>
                <a:endParaRPr lang="en-US" sz="3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3BD754-F392-DCF3-C7A7-5117EE796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774" y="5195614"/>
                <a:ext cx="1468923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BAFBEAB-9DF9-8590-4F62-E50E0B62D3E5}"/>
              </a:ext>
            </a:extLst>
          </p:cNvPr>
          <p:cNvCxnSpPr>
            <a:cxnSpLocks/>
          </p:cNvCxnSpPr>
          <p:nvPr/>
        </p:nvCxnSpPr>
        <p:spPr>
          <a:xfrm flipV="1">
            <a:off x="7060549" y="5016634"/>
            <a:ext cx="858639" cy="39855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7C41940-073D-4EF4-6612-458A34F68633}"/>
              </a:ext>
            </a:extLst>
          </p:cNvPr>
          <p:cNvCxnSpPr>
            <a:cxnSpLocks/>
          </p:cNvCxnSpPr>
          <p:nvPr/>
        </p:nvCxnSpPr>
        <p:spPr>
          <a:xfrm flipV="1">
            <a:off x="7049919" y="5512681"/>
            <a:ext cx="858639" cy="39855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53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C3ECC-9A07-4BCC-9F41-F62843CDD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360" y="365125"/>
            <a:ext cx="1071796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 12.5% chlorine solution has a specific gravity of 1.20. How many pounds would 55 gallons of this solution weigh?</a:t>
            </a:r>
          </a:p>
        </p:txBody>
      </p: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11867FD4-AF69-17FC-892C-5D276EC42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2C54A4-157A-AF06-E2B3-6FD04DCABCE6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32171-9857-CA97-6D4C-519132DB71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027" y="1984808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79592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3CF7B-3DDA-84E3-D6E1-9C7003DCB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0D7E6-E84D-D15A-641C-F16E4F824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360" y="365125"/>
            <a:ext cx="10717962" cy="1325563"/>
          </a:xfrm>
        </p:spPr>
        <p:txBody>
          <a:bodyPr>
            <a:noAutofit/>
          </a:bodyPr>
          <a:lstStyle/>
          <a:p>
            <a:r>
              <a:rPr lang="en-US" sz="4000" dirty="0"/>
              <a:t>A 12.5% chlorine solution has a specific gravity of 1.20. How many pounds would 55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F9C362-AFE5-C8A3-C441-BD06F76AC3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027" y="1984808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17D622-E7CE-7CC9-D593-AC79D977ABB1}"/>
                  </a:ext>
                </a:extLst>
              </p:cNvPr>
              <p:cNvSpPr txBox="1"/>
              <p:nvPr/>
            </p:nvSpPr>
            <p:spPr>
              <a:xfrm>
                <a:off x="2032916" y="5780302"/>
                <a:ext cx="794404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17D622-E7CE-7CC9-D593-AC79D977A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916" y="5780302"/>
                <a:ext cx="7944042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D736D610-790D-3E34-40B6-889CE8044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B1C9A9-D447-6370-0CF4-095090F43779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8B217E-8450-744B-8F6D-31E50230CD40}"/>
              </a:ext>
            </a:extLst>
          </p:cNvPr>
          <p:cNvCxnSpPr>
            <a:cxnSpLocks/>
          </p:cNvCxnSpPr>
          <p:nvPr/>
        </p:nvCxnSpPr>
        <p:spPr>
          <a:xfrm>
            <a:off x="1306286" y="1246909"/>
            <a:ext cx="890649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EE3C553-A9CC-C205-5422-D6984FAB30CC}"/>
              </a:ext>
            </a:extLst>
          </p:cNvPr>
          <p:cNvSpPr/>
          <p:nvPr/>
        </p:nvSpPr>
        <p:spPr>
          <a:xfrm>
            <a:off x="2342538" y="676204"/>
            <a:ext cx="3949774" cy="607494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88C0C-9DBC-57B4-93FA-4043E95879E8}"/>
              </a:ext>
            </a:extLst>
          </p:cNvPr>
          <p:cNvSpPr txBox="1"/>
          <p:nvPr/>
        </p:nvSpPr>
        <p:spPr>
          <a:xfrm>
            <a:off x="465136" y="3489831"/>
            <a:ext cx="9093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Specific Weight. 		Multiply both sides by 8.34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lb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/gal. 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BD50E8F1-5638-2A6A-D789-3EBB6F0CD4D7}"/>
              </a:ext>
            </a:extLst>
          </p:cNvPr>
          <p:cNvSpPr txBox="1">
            <a:spLocks/>
          </p:cNvSpPr>
          <p:nvPr/>
        </p:nvSpPr>
        <p:spPr>
          <a:xfrm>
            <a:off x="4617842" y="1355776"/>
            <a:ext cx="413596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Gravity = 1.20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B15ED4CD-4E68-ED47-80E9-FA64AA7C5EF2}"/>
              </a:ext>
            </a:extLst>
          </p:cNvPr>
          <p:cNvSpPr txBox="1">
            <a:spLocks/>
          </p:cNvSpPr>
          <p:nvPr/>
        </p:nvSpPr>
        <p:spPr>
          <a:xfrm>
            <a:off x="8296594" y="1361171"/>
            <a:ext cx="294913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Volume = 55 gal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0D286F-B85D-D303-66F9-8984A9AB65CC}"/>
                  </a:ext>
                </a:extLst>
              </p:cNvPr>
              <p:cNvSpPr txBox="1"/>
              <p:nvPr/>
            </p:nvSpPr>
            <p:spPr>
              <a:xfrm>
                <a:off x="2071828" y="4447668"/>
                <a:ext cx="9468252" cy="1050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Specific</m:t>
                          </m:r>
                          <m: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Weight</m:t>
                          </m:r>
                          <m: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8.34 </m:t>
                          </m:r>
                          <m:r>
                            <m:rPr>
                              <m:sty m:val="p"/>
                            </m:rP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lb</m:t>
                          </m:r>
                          <m: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sz="3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gal</m:t>
                          </m:r>
                        </m:den>
                      </m:f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0D286F-B85D-D303-66F9-8984A9AB6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828" y="4447668"/>
                <a:ext cx="9468252" cy="10509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7F608E-CE61-92F7-45AD-74DD558EFA51}"/>
                  </a:ext>
                </a:extLst>
              </p:cNvPr>
              <p:cNvSpPr txBox="1"/>
              <p:nvPr/>
            </p:nvSpPr>
            <p:spPr>
              <a:xfrm>
                <a:off x="8029841" y="4492080"/>
                <a:ext cx="224341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8.34 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lb</m:t>
                    </m:r>
                    <m: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gal</m:t>
                    </m:r>
                  </m:oMath>
                </a14:m>
                <a:endParaRPr lang="en-US" sz="28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7F608E-CE61-92F7-45AD-74DD558EF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841" y="4492080"/>
                <a:ext cx="224341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000FF0-8459-E097-0781-9575E665EFEA}"/>
                  </a:ext>
                </a:extLst>
              </p:cNvPr>
              <p:cNvSpPr txBox="1"/>
              <p:nvPr/>
            </p:nvSpPr>
            <p:spPr>
              <a:xfrm>
                <a:off x="3139970" y="5140257"/>
                <a:ext cx="224341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8.34 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lb</m:t>
                    </m:r>
                    <m: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gal</m:t>
                    </m:r>
                  </m:oMath>
                </a14:m>
                <a:endParaRPr lang="en-US" sz="28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000FF0-8459-E097-0781-9575E665E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970" y="5140257"/>
                <a:ext cx="2243414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03ACFF-7EB0-2AF4-096E-39D48503E3F9}"/>
              </a:ext>
            </a:extLst>
          </p:cNvPr>
          <p:cNvCxnSpPr>
            <a:cxnSpLocks/>
          </p:cNvCxnSpPr>
          <p:nvPr/>
        </p:nvCxnSpPr>
        <p:spPr>
          <a:xfrm>
            <a:off x="5582091" y="5252484"/>
            <a:ext cx="2094614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13A656-0CBC-0A28-75D1-02A014677883}"/>
              </a:ext>
            </a:extLst>
          </p:cNvPr>
          <p:cNvCxnSpPr>
            <a:cxnSpLocks/>
          </p:cNvCxnSpPr>
          <p:nvPr/>
        </p:nvCxnSpPr>
        <p:spPr>
          <a:xfrm>
            <a:off x="8275328" y="4707523"/>
            <a:ext cx="1836229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DFDC93-7F20-F3AE-2F9A-476D00D22F38}"/>
              </a:ext>
            </a:extLst>
          </p:cNvPr>
          <p:cNvCxnSpPr>
            <a:cxnSpLocks/>
          </p:cNvCxnSpPr>
          <p:nvPr/>
        </p:nvCxnSpPr>
        <p:spPr>
          <a:xfrm>
            <a:off x="7722855" y="1256805"/>
            <a:ext cx="1973432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D5DB78-B88D-E9AD-0506-5D0213940737}"/>
              </a:ext>
            </a:extLst>
          </p:cNvPr>
          <p:cNvCxnSpPr>
            <a:cxnSpLocks/>
          </p:cNvCxnSpPr>
          <p:nvPr/>
        </p:nvCxnSpPr>
        <p:spPr>
          <a:xfrm>
            <a:off x="7722855" y="676204"/>
            <a:ext cx="3522870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47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11" grpId="0"/>
      <p:bldP spid="16" grpId="0"/>
      <p:bldP spid="15" grpId="0"/>
      <p:bldP spid="18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EA8DF-BD27-2B1B-62C5-3939505F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AB3B-0D5B-2F3F-532B-C02C6445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360" y="365125"/>
            <a:ext cx="10717962" cy="1325563"/>
          </a:xfrm>
        </p:spPr>
        <p:txBody>
          <a:bodyPr>
            <a:noAutofit/>
          </a:bodyPr>
          <a:lstStyle/>
          <a:p>
            <a:r>
              <a:rPr lang="en-US" sz="4000" dirty="0"/>
              <a:t>A 12.5% chlorine solution has a specific gravity of 1.20. How many pounds would 55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382E94-0006-BE58-1AEC-31FC610607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027" y="1984808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9DE7F2-F83B-D223-5A1D-C1AAE702C797}"/>
                  </a:ext>
                </a:extLst>
              </p:cNvPr>
              <p:cNvSpPr txBox="1"/>
              <p:nvPr/>
            </p:nvSpPr>
            <p:spPr>
              <a:xfrm>
                <a:off x="1332536" y="5029563"/>
                <a:ext cx="7342719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=1.20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9DE7F2-F83B-D223-5A1D-C1AAE702C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536" y="5029563"/>
                <a:ext cx="7342719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CAFE814D-E3ED-A454-C702-D22CCA7D6B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2C5672-6DDE-9112-9726-33EEC492BA70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1459E17-1686-CB52-BCD7-E25985B4884F}"/>
                  </a:ext>
                </a:extLst>
              </p:cNvPr>
              <p:cNvSpPr txBox="1"/>
              <p:nvPr/>
            </p:nvSpPr>
            <p:spPr>
              <a:xfrm>
                <a:off x="7285569" y="5024384"/>
                <a:ext cx="245405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=10.0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1459E17-1686-CB52-BCD7-E25985B48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569" y="5024384"/>
                <a:ext cx="2454052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5A570B7-BBF0-DE92-BE14-6C0260FE1EAD}"/>
              </a:ext>
            </a:extLst>
          </p:cNvPr>
          <p:cNvSpPr txBox="1"/>
          <p:nvPr/>
        </p:nvSpPr>
        <p:spPr>
          <a:xfrm>
            <a:off x="2323736" y="644053"/>
            <a:ext cx="4135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+mj-lt"/>
              </a:rPr>
              <a:t>How many pounds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19ADC9-1857-90B2-DC70-F6BD4AA2348A}"/>
              </a:ext>
            </a:extLst>
          </p:cNvPr>
          <p:cNvSpPr/>
          <p:nvPr/>
        </p:nvSpPr>
        <p:spPr>
          <a:xfrm>
            <a:off x="8512595" y="5024384"/>
            <a:ext cx="1097986" cy="5746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35FBB12C-6488-1B1B-A0C0-D74A3DE04C95}"/>
              </a:ext>
            </a:extLst>
          </p:cNvPr>
          <p:cNvSpPr txBox="1">
            <a:spLocks/>
          </p:cNvSpPr>
          <p:nvPr/>
        </p:nvSpPr>
        <p:spPr>
          <a:xfrm>
            <a:off x="4617842" y="1355776"/>
            <a:ext cx="413596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Gravity = 1.20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7382FF-8BCA-FC8E-AF76-0D6205C0D4F5}"/>
              </a:ext>
            </a:extLst>
          </p:cNvPr>
          <p:cNvSpPr txBox="1"/>
          <p:nvPr/>
        </p:nvSpPr>
        <p:spPr>
          <a:xfrm>
            <a:off x="429360" y="3523788"/>
            <a:ext cx="1125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6F725B-72C3-9ADD-7CB1-8ACDAAC6F95D}"/>
                  </a:ext>
                </a:extLst>
              </p:cNvPr>
              <p:cNvSpPr txBox="1"/>
              <p:nvPr/>
            </p:nvSpPr>
            <p:spPr>
              <a:xfrm>
                <a:off x="1332536" y="3942195"/>
                <a:ext cx="794404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6F725B-72C3-9ADD-7CB1-8ACDAAC6F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536" y="3942195"/>
                <a:ext cx="7944042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C19BF107-FEE5-FD76-786E-37800EF9C32B}"/>
              </a:ext>
            </a:extLst>
          </p:cNvPr>
          <p:cNvSpPr txBox="1">
            <a:spLocks/>
          </p:cNvSpPr>
          <p:nvPr/>
        </p:nvSpPr>
        <p:spPr>
          <a:xfrm>
            <a:off x="8303928" y="1359949"/>
            <a:ext cx="294913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Volume = 55 gal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44AD59-093B-E6C7-D298-9132870BB3C9}"/>
              </a:ext>
            </a:extLst>
          </p:cNvPr>
          <p:cNvSpPr txBox="1"/>
          <p:nvPr/>
        </p:nvSpPr>
        <p:spPr>
          <a:xfrm>
            <a:off x="7900062" y="107107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215DC8-450B-5F32-7A13-BD2D3194D9C0}"/>
              </a:ext>
            </a:extLst>
          </p:cNvPr>
          <p:cNvSpPr txBox="1"/>
          <p:nvPr/>
        </p:nvSpPr>
        <p:spPr>
          <a:xfrm>
            <a:off x="3520354" y="2062149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1DB581-7476-BD96-7578-E0290A7A4B54}"/>
              </a:ext>
            </a:extLst>
          </p:cNvPr>
          <p:cNvSpPr txBox="1"/>
          <p:nvPr/>
        </p:nvSpPr>
        <p:spPr>
          <a:xfrm>
            <a:off x="429360" y="4607840"/>
            <a:ext cx="1125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the value for Specific Gravity and solve.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7EF11A-DDAB-CC07-9B7D-93747DC5203D}"/>
              </a:ext>
            </a:extLst>
          </p:cNvPr>
          <p:cNvSpPr/>
          <p:nvPr/>
        </p:nvSpPr>
        <p:spPr>
          <a:xfrm>
            <a:off x="2342538" y="676204"/>
            <a:ext cx="3949774" cy="607494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7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9" grpId="0"/>
      <p:bldP spid="22" grpId="0" animBg="1"/>
      <p:bldP spid="7" grpId="0"/>
      <p:bldP spid="7" grpId="1"/>
      <p:bldP spid="10" grpId="0"/>
      <p:bldP spid="10" grpId="1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54964-79D1-8B09-948C-B7A404E82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B1E2541-DFB0-B8C1-F703-57624638F0B2}"/>
              </a:ext>
            </a:extLst>
          </p:cNvPr>
          <p:cNvSpPr/>
          <p:nvPr/>
        </p:nvSpPr>
        <p:spPr>
          <a:xfrm>
            <a:off x="2342538" y="676204"/>
            <a:ext cx="3949774" cy="607494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41F1E-86FD-45B5-FD52-C018CBD4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360" y="365125"/>
            <a:ext cx="10717962" cy="1325563"/>
          </a:xfrm>
        </p:spPr>
        <p:txBody>
          <a:bodyPr>
            <a:noAutofit/>
          </a:bodyPr>
          <a:lstStyle/>
          <a:p>
            <a:r>
              <a:rPr lang="en-US" sz="4000" dirty="0"/>
              <a:t>A 12.5% chlorine solution has a specific gravity of 1.20. How many pounds would 55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F95254-E027-E852-4AB0-3FCD50E46F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027" y="1984808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E78C9-2C4D-DA8C-217A-10DC2AFA2A95}"/>
                  </a:ext>
                </a:extLst>
              </p:cNvPr>
              <p:cNvSpPr txBox="1"/>
              <p:nvPr/>
            </p:nvSpPr>
            <p:spPr>
              <a:xfrm>
                <a:off x="2522373" y="4384298"/>
                <a:ext cx="610257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=1.20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E78C9-2C4D-DA8C-217A-10DC2AFA2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373" y="4384298"/>
                <a:ext cx="610257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A95198A-6BB8-DF6E-B339-9FA068309186}"/>
                  </a:ext>
                </a:extLst>
              </p:cNvPr>
              <p:cNvSpPr txBox="1"/>
              <p:nvPr/>
            </p:nvSpPr>
            <p:spPr>
              <a:xfrm>
                <a:off x="5275198" y="5025661"/>
                <a:ext cx="5240401" cy="107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10.0 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lb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gal</m:t>
                        </m:r>
                      </m:den>
                    </m:f>
                  </m:oMath>
                </a14:m>
                <a:r>
                  <a:rPr lang="en-US" sz="4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sz="4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55 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gal</m:t>
                        </m:r>
                      </m:num>
                      <m:den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US" sz="4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A95198A-6BB8-DF6E-B339-9FA068309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198" y="5025661"/>
                <a:ext cx="5240401" cy="1073627"/>
              </a:xfrm>
              <a:prstGeom prst="rect">
                <a:avLst/>
              </a:prstGeom>
              <a:blipFill>
                <a:blip r:embed="rId5"/>
                <a:stretch>
                  <a:fillRect b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8C6B919-4F59-FDE3-29C1-529C5AA2E94E}"/>
              </a:ext>
            </a:extLst>
          </p:cNvPr>
          <p:cNvCxnSpPr>
            <a:cxnSpLocks/>
          </p:cNvCxnSpPr>
          <p:nvPr/>
        </p:nvCxnSpPr>
        <p:spPr>
          <a:xfrm flipV="1">
            <a:off x="6242055" y="5715385"/>
            <a:ext cx="510242" cy="38390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A86355E-6ABB-5674-9925-3FE158144470}"/>
              </a:ext>
            </a:extLst>
          </p:cNvPr>
          <p:cNvCxnSpPr>
            <a:cxnSpLocks/>
          </p:cNvCxnSpPr>
          <p:nvPr/>
        </p:nvCxnSpPr>
        <p:spPr>
          <a:xfrm flipV="1">
            <a:off x="7940381" y="5148398"/>
            <a:ext cx="510242" cy="38390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2C3480B0-1E95-4C0F-DAA9-09602432E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244F92-A03D-EF14-5FC9-918A64AFD64F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BB7B6F9-AC75-169D-AD3C-04C55B5DF467}"/>
                  </a:ext>
                </a:extLst>
              </p:cNvPr>
              <p:cNvSpPr txBox="1"/>
              <p:nvPr/>
            </p:nvSpPr>
            <p:spPr>
              <a:xfrm>
                <a:off x="8450623" y="4375952"/>
                <a:ext cx="243800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=10.0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BB7B6F9-AC75-169D-AD3C-04C55B5DF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0623" y="4375952"/>
                <a:ext cx="2438007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596825-7A50-D8CD-3F65-4BC3D3D7AA01}"/>
                  </a:ext>
                </a:extLst>
              </p:cNvPr>
              <p:cNvSpPr txBox="1"/>
              <p:nvPr/>
            </p:nvSpPr>
            <p:spPr>
              <a:xfrm>
                <a:off x="8491782" y="5285475"/>
                <a:ext cx="321658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550 </m:t>
                      </m:r>
                      <m:r>
                        <m:rPr>
                          <m:nor/>
                        </m:rPr>
                        <a:rPr lang="en-US" sz="3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lb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596825-7A50-D8CD-3F65-4BC3D3D7A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1782" y="5285475"/>
                <a:ext cx="3216584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750CA1-E2B4-C73C-4FCE-BD0B56706B08}"/>
                  </a:ext>
                </a:extLst>
              </p:cNvPr>
              <p:cNvSpPr txBox="1"/>
              <p:nvPr/>
            </p:nvSpPr>
            <p:spPr>
              <a:xfrm>
                <a:off x="2522373" y="5255302"/>
                <a:ext cx="321658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55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750CA1-E2B4-C73C-4FCE-BD0B56706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373" y="5255302"/>
                <a:ext cx="3216584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ADE7551-4FF1-04FD-877B-633496693EE2}"/>
              </a:ext>
            </a:extLst>
          </p:cNvPr>
          <p:cNvSpPr txBox="1"/>
          <p:nvPr/>
        </p:nvSpPr>
        <p:spPr>
          <a:xfrm>
            <a:off x="313701" y="3489831"/>
            <a:ext cx="11759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Calculate the weight of 55 gals of the solution by multiplying the specific weight of the solution by the volume of the solution. 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ABAEEAC9-6419-2C17-BD7D-0DD2C9B49A3C}"/>
              </a:ext>
            </a:extLst>
          </p:cNvPr>
          <p:cNvSpPr txBox="1">
            <a:spLocks/>
          </p:cNvSpPr>
          <p:nvPr/>
        </p:nvSpPr>
        <p:spPr>
          <a:xfrm>
            <a:off x="4617842" y="1355776"/>
            <a:ext cx="413596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Gravity = 1.20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2007919F-5D72-0EDC-2958-256757EDD814}"/>
              </a:ext>
            </a:extLst>
          </p:cNvPr>
          <p:cNvSpPr txBox="1">
            <a:spLocks/>
          </p:cNvSpPr>
          <p:nvPr/>
        </p:nvSpPr>
        <p:spPr>
          <a:xfrm>
            <a:off x="8303928" y="1359949"/>
            <a:ext cx="294913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Volume = 55 gal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1F3E1-998D-8F23-8EB3-B0320C469FB5}"/>
              </a:ext>
            </a:extLst>
          </p:cNvPr>
          <p:cNvSpPr txBox="1"/>
          <p:nvPr/>
        </p:nvSpPr>
        <p:spPr>
          <a:xfrm>
            <a:off x="5930472" y="452488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FDE1D-18E7-3586-4232-8EFF41CD7188}"/>
              </a:ext>
            </a:extLst>
          </p:cNvPr>
          <p:cNvSpPr txBox="1"/>
          <p:nvPr/>
        </p:nvSpPr>
        <p:spPr>
          <a:xfrm>
            <a:off x="9669626" y="5038243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97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6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6FDDB-D216-488D-51CF-2463EA1C3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D1C352A-B724-C5A3-71D8-2D807C1FCBF6}"/>
                  </a:ext>
                </a:extLst>
              </p:cNvPr>
              <p:cNvSpPr txBox="1"/>
              <p:nvPr/>
            </p:nvSpPr>
            <p:spPr>
              <a:xfrm>
                <a:off x="5275198" y="5025661"/>
                <a:ext cx="5240401" cy="107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10.0 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lb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gal</m:t>
                        </m:r>
                      </m:den>
                    </m:f>
                  </m:oMath>
                </a14:m>
                <a:r>
                  <a:rPr lang="en-US" sz="4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sz="4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55 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gal</m:t>
                        </m:r>
                      </m:num>
                      <m:den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US" sz="4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D1C352A-B724-C5A3-71D8-2D807C1FC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198" y="5025661"/>
                <a:ext cx="5240401" cy="1073627"/>
              </a:xfrm>
              <a:prstGeom prst="rect">
                <a:avLst/>
              </a:prstGeom>
              <a:blipFill>
                <a:blip r:embed="rId3"/>
                <a:stretch>
                  <a:fillRect b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B0FAE9E-214A-7848-AC45-E2761357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360" y="365125"/>
            <a:ext cx="10717962" cy="1325563"/>
          </a:xfrm>
        </p:spPr>
        <p:txBody>
          <a:bodyPr>
            <a:noAutofit/>
          </a:bodyPr>
          <a:lstStyle/>
          <a:p>
            <a:r>
              <a:rPr lang="en-US" sz="4000" dirty="0"/>
              <a:t>A 12.5% chlorine solution has a specific gravity of 1.20. How many pounds would 55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1F356B-7729-499F-BE61-CB1CB9BDF05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027" y="1984808"/>
            <a:ext cx="11548658" cy="1414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4CD9C9-0D5C-EC0A-57FF-C75A2A9DB5BC}"/>
              </a:ext>
            </a:extLst>
          </p:cNvPr>
          <p:cNvCxnSpPr>
            <a:cxnSpLocks/>
          </p:cNvCxnSpPr>
          <p:nvPr/>
        </p:nvCxnSpPr>
        <p:spPr>
          <a:xfrm flipV="1">
            <a:off x="6246540" y="5704701"/>
            <a:ext cx="510242" cy="38390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8F450F-44CA-A410-C5D5-5E633C71390E}"/>
              </a:ext>
            </a:extLst>
          </p:cNvPr>
          <p:cNvCxnSpPr>
            <a:cxnSpLocks/>
          </p:cNvCxnSpPr>
          <p:nvPr/>
        </p:nvCxnSpPr>
        <p:spPr>
          <a:xfrm flipV="1">
            <a:off x="7959195" y="5130610"/>
            <a:ext cx="510242" cy="38390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0C962421-2098-4252-12F9-138F4629A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A81F3F-0024-87E6-84E0-1F981E74D5FF}"/>
              </a:ext>
            </a:extLst>
          </p:cNvPr>
          <p:cNvSpPr txBox="1"/>
          <p:nvPr/>
        </p:nvSpPr>
        <p:spPr>
          <a:xfrm>
            <a:off x="276960" y="482677"/>
            <a:ext cx="188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8E001D-AA93-BA9F-61CD-CF7FFAF721FA}"/>
                  </a:ext>
                </a:extLst>
              </p:cNvPr>
              <p:cNvSpPr txBox="1"/>
              <p:nvPr/>
            </p:nvSpPr>
            <p:spPr>
              <a:xfrm>
                <a:off x="8491782" y="5273190"/>
                <a:ext cx="321658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550 </m:t>
                      </m:r>
                      <m:r>
                        <m:rPr>
                          <m:nor/>
                        </m:rPr>
                        <a:rPr lang="en-US" sz="3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lb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8E001D-AA93-BA9F-61CD-CF7FFAF72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1782" y="5273190"/>
                <a:ext cx="3216584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ECC5207-FA9D-FBF9-4951-49AF29F602CD}"/>
              </a:ext>
            </a:extLst>
          </p:cNvPr>
          <p:cNvSpPr txBox="1"/>
          <p:nvPr/>
        </p:nvSpPr>
        <p:spPr>
          <a:xfrm>
            <a:off x="313701" y="3489831"/>
            <a:ext cx="11759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Calculate the weight of 55 gals of the solution by multiplying the specific weight of the solution by the volume of the solution.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E5052B-5C4B-A541-DED3-3F0B6197F1D6}"/>
              </a:ext>
            </a:extLst>
          </p:cNvPr>
          <p:cNvSpPr txBox="1"/>
          <p:nvPr/>
        </p:nvSpPr>
        <p:spPr>
          <a:xfrm>
            <a:off x="1402718" y="6170428"/>
            <a:ext cx="1019788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550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lb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weight of 55 gallons of 12.5% chlorine solution.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F0A317-8442-E9B5-25A8-536F272C7766}"/>
                  </a:ext>
                </a:extLst>
              </p:cNvPr>
              <p:cNvSpPr txBox="1"/>
              <p:nvPr/>
            </p:nvSpPr>
            <p:spPr>
              <a:xfrm>
                <a:off x="2522373" y="4384298"/>
                <a:ext cx="610257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=1.20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F0A317-8442-E9B5-25A8-536F272C7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373" y="4384298"/>
                <a:ext cx="6102575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96F4CE-1A68-D6DD-D547-45E28520C97C}"/>
                  </a:ext>
                </a:extLst>
              </p:cNvPr>
              <p:cNvSpPr txBox="1"/>
              <p:nvPr/>
            </p:nvSpPr>
            <p:spPr>
              <a:xfrm>
                <a:off x="8450623" y="4375952"/>
                <a:ext cx="243800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=10.0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96F4CE-1A68-D6DD-D547-45E28520C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0623" y="4375952"/>
                <a:ext cx="2438007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5906EB-A4CF-B857-4B66-518A92651ECC}"/>
                  </a:ext>
                </a:extLst>
              </p:cNvPr>
              <p:cNvSpPr txBox="1"/>
              <p:nvPr/>
            </p:nvSpPr>
            <p:spPr>
              <a:xfrm>
                <a:off x="2522373" y="5255302"/>
                <a:ext cx="321658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55 </m:t>
                      </m:r>
                      <m:r>
                        <m:rPr>
                          <m:sty m:val="p"/>
                        </m:rPr>
                        <a:rPr lang="en-US" sz="3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5906EB-A4CF-B857-4B66-518A92651E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373" y="5255302"/>
                <a:ext cx="3216584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761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7EBBD-BC5F-84B2-C9FE-75076DA85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>
            <a:extLst>
              <a:ext uri="{FF2B5EF4-FFF2-40B4-BE49-F238E27FC236}">
                <a16:creationId xmlns:a16="http://schemas.microsoft.com/office/drawing/2014/main" id="{73E54527-427F-BE76-24DE-629ADD58A7A7}"/>
              </a:ext>
            </a:extLst>
          </p:cNvPr>
          <p:cNvSpPr txBox="1">
            <a:spLocks noChangeArrowheads="1"/>
          </p:cNvSpPr>
          <p:nvPr/>
        </p:nvSpPr>
        <p:spPr>
          <a:xfrm>
            <a:off x="592717" y="3630301"/>
            <a:ext cx="1609206" cy="20576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3.6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197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250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550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13E12-E6F2-40C3-9B0A-37BE9F504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71123" cy="1325563"/>
          </a:xfrm>
        </p:spPr>
        <p:txBody>
          <a:bodyPr>
            <a:noAutofit/>
          </a:bodyPr>
          <a:lstStyle/>
          <a:p>
            <a:r>
              <a:rPr lang="en-US" sz="3600" dirty="0"/>
              <a:t>The 50% sodium hydroxide solution you use to increase pH has a specific gravity of 1.50 at 20°C. How many pounds would 20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B434CF-AABD-E2EE-2563-BED01FA15D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2507" y="2016139"/>
            <a:ext cx="10208447" cy="125040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B686C3-947A-252D-47CC-87F27267316F}"/>
                  </a:ext>
                </a:extLst>
              </p:cNvPr>
              <p:cNvSpPr txBox="1"/>
              <p:nvPr/>
            </p:nvSpPr>
            <p:spPr>
              <a:xfrm>
                <a:off x="2578615" y="4173370"/>
                <a:ext cx="950819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B686C3-947A-252D-47CC-87F272673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615" y="4173370"/>
                <a:ext cx="9508193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E9F423-3628-CD59-C8C9-1D1B7C5F7AC1}"/>
                  </a:ext>
                </a:extLst>
              </p:cNvPr>
              <p:cNvSpPr txBox="1"/>
              <p:nvPr/>
            </p:nvSpPr>
            <p:spPr>
              <a:xfrm>
                <a:off x="2578615" y="5857314"/>
                <a:ext cx="728845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=1.50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E9F423-3628-CD59-C8C9-1D1B7C5F7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615" y="5857314"/>
                <a:ext cx="728845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65C8708D-7561-F227-F1A1-A663DBF917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9E5D5A-96A4-B722-7051-6CF0DF7D7613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CD0DBB-090D-0292-25B6-29B61B8B4685}"/>
              </a:ext>
            </a:extLst>
          </p:cNvPr>
          <p:cNvSpPr/>
          <p:nvPr/>
        </p:nvSpPr>
        <p:spPr>
          <a:xfrm>
            <a:off x="7607135" y="671219"/>
            <a:ext cx="3615047" cy="584518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6771B5-9AF1-A08D-F0A0-9F0ED8CBFE51}"/>
              </a:ext>
            </a:extLst>
          </p:cNvPr>
          <p:cNvCxnSpPr>
            <a:cxnSpLocks/>
          </p:cNvCxnSpPr>
          <p:nvPr/>
        </p:nvCxnSpPr>
        <p:spPr>
          <a:xfrm>
            <a:off x="1947553" y="1187691"/>
            <a:ext cx="5659582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B7CC83-6B8E-B037-8CC7-A4CC9FB36BCD}"/>
              </a:ext>
            </a:extLst>
          </p:cNvPr>
          <p:cNvCxnSpPr>
            <a:cxnSpLocks/>
          </p:cNvCxnSpPr>
          <p:nvPr/>
        </p:nvCxnSpPr>
        <p:spPr>
          <a:xfrm>
            <a:off x="2088078" y="1736369"/>
            <a:ext cx="1937657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CEE3542-C3C1-C4A6-5FF3-7AFCA61EDE00}"/>
                  </a:ext>
                </a:extLst>
              </p:cNvPr>
              <p:cNvSpPr txBox="1"/>
              <p:nvPr/>
            </p:nvSpPr>
            <p:spPr>
              <a:xfrm>
                <a:off x="9767145" y="5857314"/>
                <a:ext cx="250269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=12.5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CEE3542-C3C1-C4A6-5FF3-7AFCA61ED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7145" y="5857314"/>
                <a:ext cx="2502694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BB057124-7FD0-1050-15C6-215AF6AEFBBA}"/>
              </a:ext>
            </a:extLst>
          </p:cNvPr>
          <p:cNvSpPr txBox="1">
            <a:spLocks/>
          </p:cNvSpPr>
          <p:nvPr/>
        </p:nvSpPr>
        <p:spPr>
          <a:xfrm>
            <a:off x="8248709" y="1241191"/>
            <a:ext cx="3725578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Gravity = 1.50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109DA657-8E69-03DA-77A7-C155BDADCFCB}"/>
              </a:ext>
            </a:extLst>
          </p:cNvPr>
          <p:cNvSpPr txBox="1">
            <a:spLocks/>
          </p:cNvSpPr>
          <p:nvPr/>
        </p:nvSpPr>
        <p:spPr>
          <a:xfrm>
            <a:off x="8248708" y="1583032"/>
            <a:ext cx="294913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Volume = 20 gal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3B0D3-10EB-BFFD-A21C-CDE622B76691}"/>
              </a:ext>
            </a:extLst>
          </p:cNvPr>
          <p:cNvSpPr txBox="1"/>
          <p:nvPr/>
        </p:nvSpPr>
        <p:spPr>
          <a:xfrm>
            <a:off x="2317568" y="3346643"/>
            <a:ext cx="9281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Specific Weight. 		Multiply both sides by 8.34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lb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/gal.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3D842A-FD91-716F-A86B-DDC2B59396CB}"/>
              </a:ext>
            </a:extLst>
          </p:cNvPr>
          <p:cNvSpPr txBox="1"/>
          <p:nvPr/>
        </p:nvSpPr>
        <p:spPr>
          <a:xfrm>
            <a:off x="2317568" y="5385976"/>
            <a:ext cx="1125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the value for Specific Gravity and solve for Specific Weight.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C70C0D-CD9D-B345-6A51-8B2A6B992200}"/>
              </a:ext>
            </a:extLst>
          </p:cNvPr>
          <p:cNvSpPr txBox="1"/>
          <p:nvPr/>
        </p:nvSpPr>
        <p:spPr>
          <a:xfrm>
            <a:off x="2317568" y="4786644"/>
            <a:ext cx="1125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BCFD5C-9F65-296B-C421-407FCD66C160}"/>
              </a:ext>
            </a:extLst>
          </p:cNvPr>
          <p:cNvSpPr txBox="1"/>
          <p:nvPr/>
        </p:nvSpPr>
        <p:spPr>
          <a:xfrm>
            <a:off x="11553229" y="920106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98C5E3-E627-B228-F031-538351F70A84}"/>
              </a:ext>
            </a:extLst>
          </p:cNvPr>
          <p:cNvSpPr txBox="1"/>
          <p:nvPr/>
        </p:nvSpPr>
        <p:spPr>
          <a:xfrm>
            <a:off x="3781735" y="2016139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7" grpId="0" animBg="1"/>
      <p:bldP spid="26" grpId="0"/>
      <p:bldP spid="5" grpId="0"/>
      <p:bldP spid="6" grpId="0"/>
      <p:bldP spid="9" grpId="0"/>
      <p:bldP spid="11" grpId="0"/>
      <p:bldP spid="15" grpId="0"/>
      <p:bldP spid="16" grpId="0"/>
      <p:bldP spid="16" grpId="1"/>
      <p:bldP spid="18" grpId="0"/>
      <p:bldP spid="18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0A16C-290E-F7BE-56AA-3A5721137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477CEA9-8C10-79BA-8E40-77CAF0DF5AE5}"/>
                  </a:ext>
                </a:extLst>
              </p:cNvPr>
              <p:cNvSpPr txBox="1"/>
              <p:nvPr/>
            </p:nvSpPr>
            <p:spPr>
              <a:xfrm>
                <a:off x="6307778" y="4783007"/>
                <a:ext cx="3180397" cy="828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12.5 </m:t>
                        </m:r>
                        <m:r>
                          <m:rPr>
                            <m:sty m:val="p"/>
                          </m:rPr>
                          <a:rPr lang="en-US" sz="3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lb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gal</m:t>
                        </m:r>
                      </m:den>
                    </m:f>
                  </m:oMath>
                </a14:m>
                <a:r>
                  <a:rPr lang="en-US" sz="3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x (20 gal)</a:t>
                </a:r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477CEA9-8C10-79BA-8E40-77CAF0DF5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778" y="4783007"/>
                <a:ext cx="3180397" cy="828304"/>
              </a:xfrm>
              <a:prstGeom prst="rect">
                <a:avLst/>
              </a:prstGeom>
              <a:blipFill>
                <a:blip r:embed="rId3"/>
                <a:stretch>
                  <a:fillRect r="-1536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3">
            <a:extLst>
              <a:ext uri="{FF2B5EF4-FFF2-40B4-BE49-F238E27FC236}">
                <a16:creationId xmlns:a16="http://schemas.microsoft.com/office/drawing/2014/main" id="{799F2F3F-F48F-B863-B7AF-66E67219852C}"/>
              </a:ext>
            </a:extLst>
          </p:cNvPr>
          <p:cNvSpPr txBox="1">
            <a:spLocks noChangeArrowheads="1"/>
          </p:cNvSpPr>
          <p:nvPr/>
        </p:nvSpPr>
        <p:spPr>
          <a:xfrm>
            <a:off x="592717" y="3630301"/>
            <a:ext cx="1609206" cy="20576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3.6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197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250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550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84DC7D-C980-ABD2-46AD-6C8E6D5EB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71123" cy="1325563"/>
          </a:xfrm>
        </p:spPr>
        <p:txBody>
          <a:bodyPr>
            <a:noAutofit/>
          </a:bodyPr>
          <a:lstStyle/>
          <a:p>
            <a:r>
              <a:rPr lang="en-US" sz="3600" dirty="0"/>
              <a:t>The 50% sodium hydroxide solution you use to increase pH has a specific gravity of 1.50 at 20°C. How many pounds would 20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424343-07B1-8D0B-3B84-D2D7105DF6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2507" y="2016139"/>
            <a:ext cx="10208447" cy="125040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F287F8-3A84-8893-DFC0-891B48ADA3BB}"/>
                  </a:ext>
                </a:extLst>
              </p:cNvPr>
              <p:cNvSpPr txBox="1"/>
              <p:nvPr/>
            </p:nvSpPr>
            <p:spPr>
              <a:xfrm>
                <a:off x="2544110" y="4176484"/>
                <a:ext cx="728845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=1.50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F287F8-3A84-8893-DFC0-891B48ADA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110" y="4176484"/>
                <a:ext cx="728845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1CA4E7-23D5-A0A7-49C6-2AAF953854E3}"/>
                  </a:ext>
                </a:extLst>
              </p:cNvPr>
              <p:cNvSpPr txBox="1"/>
              <p:nvPr/>
            </p:nvSpPr>
            <p:spPr>
              <a:xfrm>
                <a:off x="2544110" y="4898596"/>
                <a:ext cx="976395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20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NaOH</m:t>
                      </m:r>
                    </m:oMath>
                  </m:oMathPara>
                </a14:m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1CA4E7-23D5-A0A7-49C6-2AAF95385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110" y="4898596"/>
                <a:ext cx="9763957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DF05C0-D214-4B7C-1ECA-7DC7305A8E54}"/>
              </a:ext>
            </a:extLst>
          </p:cNvPr>
          <p:cNvCxnSpPr>
            <a:cxnSpLocks/>
          </p:cNvCxnSpPr>
          <p:nvPr/>
        </p:nvCxnSpPr>
        <p:spPr>
          <a:xfrm flipV="1">
            <a:off x="6982190" y="5263480"/>
            <a:ext cx="510242" cy="38390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600967-9A54-E34E-77CE-A7048D519D5D}"/>
              </a:ext>
            </a:extLst>
          </p:cNvPr>
          <p:cNvCxnSpPr>
            <a:cxnSpLocks/>
          </p:cNvCxnSpPr>
          <p:nvPr/>
        </p:nvCxnSpPr>
        <p:spPr>
          <a:xfrm flipV="1">
            <a:off x="8677086" y="5035249"/>
            <a:ext cx="510242" cy="38390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0671C91D-211D-2F09-C1C9-7662498EAD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A05214-EDF3-8F46-FEB1-B7582E523997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254B5A-C163-CDBA-2B28-68978C69F5D0}"/>
              </a:ext>
            </a:extLst>
          </p:cNvPr>
          <p:cNvSpPr/>
          <p:nvPr/>
        </p:nvSpPr>
        <p:spPr>
          <a:xfrm>
            <a:off x="7607135" y="671219"/>
            <a:ext cx="3615047" cy="584518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4FFB4F6-3556-89B7-E6AF-10C6594AD76F}"/>
                  </a:ext>
                </a:extLst>
              </p:cNvPr>
              <p:cNvSpPr txBox="1"/>
              <p:nvPr/>
            </p:nvSpPr>
            <p:spPr>
              <a:xfrm>
                <a:off x="9732640" y="4176484"/>
                <a:ext cx="250269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=12.5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4FFB4F6-3556-89B7-E6AF-10C6594AD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2640" y="4176484"/>
                <a:ext cx="2502694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B74ED5CA-5BE6-F5C6-B849-45CED3F8927D}"/>
              </a:ext>
            </a:extLst>
          </p:cNvPr>
          <p:cNvSpPr txBox="1"/>
          <p:nvPr/>
        </p:nvSpPr>
        <p:spPr>
          <a:xfrm>
            <a:off x="9296390" y="4898596"/>
            <a:ext cx="21156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mbria Math" panose="02040503050406030204" pitchFamily="18" charset="0"/>
                <a:ea typeface="Cambria Math" panose="02040503050406030204" pitchFamily="18" charset="0"/>
              </a:rPr>
              <a:t>= 250 </a:t>
            </a:r>
            <a:r>
              <a:rPr lang="en-US" sz="3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lb</a:t>
            </a:r>
            <a:endParaRPr lang="en-US" sz="3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D144221D-E316-88BB-43AB-2513DA15F0B2}"/>
              </a:ext>
            </a:extLst>
          </p:cNvPr>
          <p:cNvSpPr txBox="1">
            <a:spLocks/>
          </p:cNvSpPr>
          <p:nvPr/>
        </p:nvSpPr>
        <p:spPr>
          <a:xfrm>
            <a:off x="8248709" y="1241191"/>
            <a:ext cx="3725578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Gravity = 1.50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6F20770-1AD9-B45C-C754-000457D6287E}"/>
              </a:ext>
            </a:extLst>
          </p:cNvPr>
          <p:cNvSpPr txBox="1">
            <a:spLocks/>
          </p:cNvSpPr>
          <p:nvPr/>
        </p:nvSpPr>
        <p:spPr>
          <a:xfrm>
            <a:off x="8248708" y="1583032"/>
            <a:ext cx="2949131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Volume = 20 gal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82C7F0-82D2-0024-7A42-4F0315A6460F}"/>
              </a:ext>
            </a:extLst>
          </p:cNvPr>
          <p:cNvSpPr txBox="1"/>
          <p:nvPr/>
        </p:nvSpPr>
        <p:spPr>
          <a:xfrm>
            <a:off x="2283063" y="3301574"/>
            <a:ext cx="8939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Calculate the weight of 20 gals of the solution by multiplying the specific weight of the solution by the volume of the solution. </a:t>
            </a:r>
          </a:p>
        </p:txBody>
      </p:sp>
    </p:spTree>
    <p:extLst>
      <p:ext uri="{BB962C8B-B14F-4D97-AF65-F5344CB8AC3E}">
        <p14:creationId xmlns:p14="http://schemas.microsoft.com/office/powerpoint/2010/main" val="327517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5" grpId="0"/>
      <p:bldP spid="2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AA307-9867-7454-8AE2-06EFB5DAE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>
            <a:extLst>
              <a:ext uri="{FF2B5EF4-FFF2-40B4-BE49-F238E27FC236}">
                <a16:creationId xmlns:a16="http://schemas.microsoft.com/office/drawing/2014/main" id="{1AA77BF4-95FF-3A53-55D2-049F6D39A532}"/>
              </a:ext>
            </a:extLst>
          </p:cNvPr>
          <p:cNvSpPr txBox="1">
            <a:spLocks noChangeArrowheads="1"/>
          </p:cNvSpPr>
          <p:nvPr/>
        </p:nvSpPr>
        <p:spPr>
          <a:xfrm>
            <a:off x="592717" y="3630301"/>
            <a:ext cx="1609206" cy="20576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(A) 3.6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(B) 197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(C) 250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(D) 550 </a:t>
            </a:r>
            <a:r>
              <a:rPr lang="en-US" altLang="en-US" sz="2400" dirty="0" err="1">
                <a:solidFill>
                  <a:schemeClr val="tx1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lbs</a:t>
            </a: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>
              <a:buFont typeface="Calibri" panose="020F0502020204030204" pitchFamily="34" charset="0"/>
              <a:buNone/>
            </a:pPr>
            <a:endParaRPr lang="en-US" altLang="en-US" sz="2400" baseline="30000" dirty="0">
              <a:solidFill>
                <a:schemeClr val="tx1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854200-8638-01C7-D454-65910B72D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71123" cy="1325563"/>
          </a:xfrm>
        </p:spPr>
        <p:txBody>
          <a:bodyPr>
            <a:noAutofit/>
          </a:bodyPr>
          <a:lstStyle/>
          <a:p>
            <a:r>
              <a:rPr lang="en-US" sz="3600" dirty="0"/>
              <a:t>The 50% sodium hydroxide solution you use to increase pH has a specific gravity of 1.50 at 20°C. How many pounds would 20 gallons of this solution weigh?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3B9AD9-AE9F-BF24-39F2-32F214F938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2507" y="2016139"/>
            <a:ext cx="10208447" cy="125040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F2DD353-CF37-7D38-5AD7-617ED6F7B06B}"/>
              </a:ext>
            </a:extLst>
          </p:cNvPr>
          <p:cNvSpPr txBox="1"/>
          <p:nvPr/>
        </p:nvSpPr>
        <p:spPr>
          <a:xfrm>
            <a:off x="326293" y="5908100"/>
            <a:ext cx="1153941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250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lb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weight of 20 gallons of 50% sodium hydroxide solution.</a:t>
            </a:r>
          </a:p>
        </p:txBody>
      </p: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716911CB-BB9B-59F6-1D5F-FFE44AC21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EF3CD7-E6BE-82E3-E9BF-4C564B824062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327B49-33A8-DCA9-B920-6A296B7CEFF2}"/>
              </a:ext>
            </a:extLst>
          </p:cNvPr>
          <p:cNvSpPr/>
          <p:nvPr/>
        </p:nvSpPr>
        <p:spPr>
          <a:xfrm>
            <a:off x="217714" y="4522592"/>
            <a:ext cx="2213155" cy="63443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DF1FDD-FD21-9699-D898-7F370EE67530}"/>
                  </a:ext>
                </a:extLst>
              </p:cNvPr>
              <p:cNvSpPr txBox="1"/>
              <p:nvPr/>
            </p:nvSpPr>
            <p:spPr>
              <a:xfrm>
                <a:off x="2544110" y="4176484"/>
                <a:ext cx="728845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=1.50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8.34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DF1FDD-FD21-9699-D898-7F370EE67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110" y="4176484"/>
                <a:ext cx="7288450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70920E-B494-3F29-C046-A81A6A3FC9EC}"/>
                  </a:ext>
                </a:extLst>
              </p:cNvPr>
              <p:cNvSpPr txBox="1"/>
              <p:nvPr/>
            </p:nvSpPr>
            <p:spPr>
              <a:xfrm>
                <a:off x="2544110" y="4898596"/>
                <a:ext cx="976395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Weight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20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NaOH</m:t>
                      </m:r>
                    </m:oMath>
                  </m:oMathPara>
                </a14:m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70920E-B494-3F29-C046-A81A6A3FC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110" y="4898596"/>
                <a:ext cx="9763957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7CB54D-1FAC-54A2-38F4-408C2505E11E}"/>
                  </a:ext>
                </a:extLst>
              </p:cNvPr>
              <p:cNvSpPr txBox="1"/>
              <p:nvPr/>
            </p:nvSpPr>
            <p:spPr>
              <a:xfrm>
                <a:off x="9732640" y="4176484"/>
                <a:ext cx="250269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=12.5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gal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7CB54D-1FAC-54A2-38F4-408C2505E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2640" y="4176484"/>
                <a:ext cx="2502694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6860AA9-889A-E21B-C536-B4A454E922E6}"/>
              </a:ext>
            </a:extLst>
          </p:cNvPr>
          <p:cNvSpPr txBox="1"/>
          <p:nvPr/>
        </p:nvSpPr>
        <p:spPr>
          <a:xfrm>
            <a:off x="2283063" y="3301574"/>
            <a:ext cx="8939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Calculate the weight of 20 gals of the solution by multiplying the specific weight of the solution by the volume of the solution.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5F8BFC-0AAF-CD9B-4CC8-6EB2B1E8F2D1}"/>
                  </a:ext>
                </a:extLst>
              </p:cNvPr>
              <p:cNvSpPr txBox="1"/>
              <p:nvPr/>
            </p:nvSpPr>
            <p:spPr>
              <a:xfrm>
                <a:off x="6307778" y="4783007"/>
                <a:ext cx="3180397" cy="828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12.5 </m:t>
                        </m:r>
                        <m:r>
                          <m:rPr>
                            <m:sty m:val="p"/>
                          </m:rPr>
                          <a:rPr lang="en-US" sz="3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lb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gal</m:t>
                        </m:r>
                      </m:den>
                    </m:f>
                  </m:oMath>
                </a14:m>
                <a:r>
                  <a:rPr lang="en-US" sz="3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x (20 gal)</a:t>
                </a:r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5F8BFC-0AAF-CD9B-4CC8-6EB2B1E8F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778" y="4783007"/>
                <a:ext cx="3180397" cy="828304"/>
              </a:xfrm>
              <a:prstGeom prst="rect">
                <a:avLst/>
              </a:prstGeom>
              <a:blipFill>
                <a:blip r:embed="rId9"/>
                <a:stretch>
                  <a:fillRect r="-1536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68CFC1-4E69-8D43-C5B2-6856293C7830}"/>
              </a:ext>
            </a:extLst>
          </p:cNvPr>
          <p:cNvCxnSpPr>
            <a:cxnSpLocks/>
          </p:cNvCxnSpPr>
          <p:nvPr/>
        </p:nvCxnSpPr>
        <p:spPr>
          <a:xfrm flipV="1">
            <a:off x="6982190" y="5263480"/>
            <a:ext cx="510242" cy="38390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B64CDD-7548-A731-07D1-9B2EA8BA3639}"/>
              </a:ext>
            </a:extLst>
          </p:cNvPr>
          <p:cNvCxnSpPr>
            <a:cxnSpLocks/>
          </p:cNvCxnSpPr>
          <p:nvPr/>
        </p:nvCxnSpPr>
        <p:spPr>
          <a:xfrm flipV="1">
            <a:off x="8677086" y="5035249"/>
            <a:ext cx="510242" cy="38390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06FED35-F067-CB1E-DBAC-977820D5C9B7}"/>
              </a:ext>
            </a:extLst>
          </p:cNvPr>
          <p:cNvSpPr txBox="1"/>
          <p:nvPr/>
        </p:nvSpPr>
        <p:spPr>
          <a:xfrm>
            <a:off x="9296390" y="4898596"/>
            <a:ext cx="21156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mbria Math" panose="02040503050406030204" pitchFamily="18" charset="0"/>
                <a:ea typeface="Cambria Math" panose="02040503050406030204" pitchFamily="18" charset="0"/>
              </a:rPr>
              <a:t>= 250 </a:t>
            </a:r>
            <a:r>
              <a:rPr lang="en-US" sz="3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lb</a:t>
            </a:r>
            <a:endParaRPr lang="en-US" sz="3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59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F5E4-76FB-EEDD-B5B5-AF3AAC6F3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95" y="8054"/>
            <a:ext cx="7568641" cy="2563702"/>
          </a:xfrm>
        </p:spPr>
        <p:txBody>
          <a:bodyPr>
            <a:noAutofit/>
          </a:bodyPr>
          <a:lstStyle/>
          <a:p>
            <a:r>
              <a:rPr lang="en-US" sz="3200" dirty="0"/>
              <a:t>The </a:t>
            </a:r>
            <a:r>
              <a:rPr lang="en-US" sz="3200" dirty="0" err="1"/>
              <a:t>NaOCl</a:t>
            </a:r>
            <a:r>
              <a:rPr lang="en-US" sz="3200" dirty="0"/>
              <a:t> in your day tank is getting a bit old and you want to determine its percent concentration. You weigh a gallon of it and your scale reads 9.08 lbs. What is your percent concentration?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EA9C1CD-D010-ED19-2358-E4162CDB81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932476"/>
              </p:ext>
            </p:extLst>
          </p:nvPr>
        </p:nvGraphicFramePr>
        <p:xfrm>
          <a:off x="8417738" y="206280"/>
          <a:ext cx="3529836" cy="593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4918">
                  <a:extLst>
                    <a:ext uri="{9D8B030D-6E8A-4147-A177-3AD203B41FA5}">
                      <a16:colId xmlns:a16="http://schemas.microsoft.com/office/drawing/2014/main" val="2259319908"/>
                    </a:ext>
                  </a:extLst>
                </a:gridCol>
                <a:gridCol w="1764918">
                  <a:extLst>
                    <a:ext uri="{9D8B030D-6E8A-4147-A177-3AD203B41FA5}">
                      <a16:colId xmlns:a16="http://schemas.microsoft.com/office/drawing/2014/main" val="377210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Concentration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Specific Gravity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8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3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7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0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6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8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4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6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71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53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7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8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03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F7BE8-ED5B-CEE4-6258-94913A6A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6239" y="6352851"/>
            <a:ext cx="2743200" cy="365125"/>
          </a:xfrm>
        </p:spPr>
        <p:txBody>
          <a:bodyPr/>
          <a:lstStyle/>
          <a:p>
            <a:fld id="{8E3A5401-7708-4FBE-A445-4284A5A2269A}" type="slidenum">
              <a:rPr lang="en-US" smtClean="0"/>
              <a:t>46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8EA6D1-C0EE-2524-0DA5-52B3BBF0489A}"/>
              </a:ext>
            </a:extLst>
          </p:cNvPr>
          <p:cNvSpPr txBox="1"/>
          <p:nvPr/>
        </p:nvSpPr>
        <p:spPr>
          <a:xfrm>
            <a:off x="8417738" y="6152796"/>
            <a:ext cx="30388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Source: USA Bluebook Operator’s Companion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F64991-48FC-1BCE-9ED7-C92A04A6A66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064" y="2991215"/>
            <a:ext cx="7185144" cy="88008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A4480C-2662-C7F3-C374-F2869DB44A7A}"/>
              </a:ext>
            </a:extLst>
          </p:cNvPr>
          <p:cNvSpPr txBox="1"/>
          <p:nvPr/>
        </p:nvSpPr>
        <p:spPr>
          <a:xfrm>
            <a:off x="8417738" y="6258205"/>
            <a:ext cx="3712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*values vary with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AAA956-0956-383D-87E0-A84248C75944}"/>
                  </a:ext>
                </a:extLst>
              </p:cNvPr>
              <p:cNvSpPr txBox="1"/>
              <p:nvPr/>
            </p:nvSpPr>
            <p:spPr>
              <a:xfrm>
                <a:off x="934552" y="5621845"/>
                <a:ext cx="6922285" cy="1046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9.08 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.34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</m:oMath>
                  </m:oMathPara>
                </a14:m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AAA956-0956-383D-87E0-A84248C75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52" y="5621845"/>
                <a:ext cx="6922285" cy="1046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0222CB-1AAD-51FA-757B-1FCFA7E59042}"/>
              </a:ext>
            </a:extLst>
          </p:cNvPr>
          <p:cNvCxnSpPr>
            <a:cxnSpLocks/>
          </p:cNvCxnSpPr>
          <p:nvPr/>
        </p:nvCxnSpPr>
        <p:spPr>
          <a:xfrm flipV="1">
            <a:off x="5077590" y="5699518"/>
            <a:ext cx="858639" cy="39855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BD3933-ACD8-FE6A-AACA-43FB7145EF24}"/>
              </a:ext>
            </a:extLst>
          </p:cNvPr>
          <p:cNvCxnSpPr>
            <a:cxnSpLocks/>
          </p:cNvCxnSpPr>
          <p:nvPr/>
        </p:nvCxnSpPr>
        <p:spPr>
          <a:xfrm flipV="1">
            <a:off x="5077589" y="6192445"/>
            <a:ext cx="858639" cy="39855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2B8052F4-1EDC-3F23-74AB-350D87338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7E9C58-5C79-E319-5B50-9DA3C8ADC01F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8158B2-2BBA-76FE-43D1-E27884A1F8A1}"/>
              </a:ext>
            </a:extLst>
          </p:cNvPr>
          <p:cNvSpPr/>
          <p:nvPr/>
        </p:nvSpPr>
        <p:spPr>
          <a:xfrm>
            <a:off x="849096" y="1994040"/>
            <a:ext cx="3782281" cy="403965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16FFBC-8801-25E7-344D-2A3A326731C8}"/>
              </a:ext>
            </a:extLst>
          </p:cNvPr>
          <p:cNvCxnSpPr>
            <a:cxnSpLocks/>
          </p:cNvCxnSpPr>
          <p:nvPr/>
        </p:nvCxnSpPr>
        <p:spPr>
          <a:xfrm>
            <a:off x="5042645" y="1480708"/>
            <a:ext cx="1465033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2BF7B62-5DA3-8ED3-01BE-3BE696C27825}"/>
              </a:ext>
            </a:extLst>
          </p:cNvPr>
          <p:cNvCxnSpPr>
            <a:cxnSpLocks/>
          </p:cNvCxnSpPr>
          <p:nvPr/>
        </p:nvCxnSpPr>
        <p:spPr>
          <a:xfrm>
            <a:off x="3580001" y="1894365"/>
            <a:ext cx="1465033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CD82189-0B0B-549A-E1D8-A8928EF45E5F}"/>
              </a:ext>
            </a:extLst>
          </p:cNvPr>
          <p:cNvSpPr/>
          <p:nvPr/>
        </p:nvSpPr>
        <p:spPr>
          <a:xfrm>
            <a:off x="8417739" y="193204"/>
            <a:ext cx="3529836" cy="6372778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3434F84A-77DF-F0B3-316D-227E8CE61241}"/>
              </a:ext>
            </a:extLst>
          </p:cNvPr>
          <p:cNvSpPr txBox="1">
            <a:spLocks/>
          </p:cNvSpPr>
          <p:nvPr/>
        </p:nvSpPr>
        <p:spPr>
          <a:xfrm>
            <a:off x="786077" y="2432509"/>
            <a:ext cx="4580475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Weight = 9.08 </a:t>
            </a:r>
            <a:r>
              <a:rPr lang="en-US" b="1" dirty="0" err="1">
                <a:solidFill>
                  <a:schemeClr val="accent2"/>
                </a:solidFill>
              </a:rPr>
              <a:t>lb</a:t>
            </a:r>
            <a:r>
              <a:rPr lang="en-US" b="1" dirty="0">
                <a:solidFill>
                  <a:schemeClr val="accent2"/>
                </a:solidFill>
              </a:rPr>
              <a:t>/gal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3D5386-5ABE-76A2-F216-C2A7753D4F80}"/>
              </a:ext>
            </a:extLst>
          </p:cNvPr>
          <p:cNvSpPr txBox="1"/>
          <p:nvPr/>
        </p:nvSpPr>
        <p:spPr>
          <a:xfrm>
            <a:off x="240196" y="5143572"/>
            <a:ext cx="7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the value for Specific Weight and solve.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9E1787-4D53-27A8-8AC2-58CAD40FA850}"/>
                  </a:ext>
                </a:extLst>
              </p:cNvPr>
              <p:cNvSpPr txBox="1"/>
              <p:nvPr/>
            </p:nvSpPr>
            <p:spPr>
              <a:xfrm>
                <a:off x="5936228" y="5841777"/>
                <a:ext cx="164471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=1.09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9E1787-4D53-27A8-8AC2-58CAD40FA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228" y="5841777"/>
                <a:ext cx="1644711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89DB73C-D3BD-A7D3-5489-572EB56FC14C}"/>
              </a:ext>
            </a:extLst>
          </p:cNvPr>
          <p:cNvSpPr txBox="1"/>
          <p:nvPr/>
        </p:nvSpPr>
        <p:spPr>
          <a:xfrm>
            <a:off x="244425" y="3946777"/>
            <a:ext cx="7612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				Specific Gravity.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828246-BF6D-D9C4-7360-09FF9C948801}"/>
              </a:ext>
            </a:extLst>
          </p:cNvPr>
          <p:cNvSpPr txBox="1"/>
          <p:nvPr/>
        </p:nvSpPr>
        <p:spPr>
          <a:xfrm>
            <a:off x="245061" y="4691814"/>
            <a:ext cx="76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7A3729-C85B-08B0-8752-BFA00991F6D0}"/>
              </a:ext>
            </a:extLst>
          </p:cNvPr>
          <p:cNvSpPr txBox="1"/>
          <p:nvPr/>
        </p:nvSpPr>
        <p:spPr>
          <a:xfrm>
            <a:off x="2367919" y="2851919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783017-2FFD-5F92-C437-163CA583164D}"/>
              </a:ext>
            </a:extLst>
          </p:cNvPr>
          <p:cNvSpPr txBox="1"/>
          <p:nvPr/>
        </p:nvSpPr>
        <p:spPr>
          <a:xfrm>
            <a:off x="2915506" y="4060311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E350CB-BB86-2123-A3A0-BF966FE23DC3}"/>
              </a:ext>
            </a:extLst>
          </p:cNvPr>
          <p:cNvSpPr txBox="1"/>
          <p:nvPr/>
        </p:nvSpPr>
        <p:spPr>
          <a:xfrm>
            <a:off x="5004356" y="2069645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F83EF4-D35D-9D34-2440-9DEA6C18F825}"/>
              </a:ext>
            </a:extLst>
          </p:cNvPr>
          <p:cNvSpPr txBox="1"/>
          <p:nvPr/>
        </p:nvSpPr>
        <p:spPr>
          <a:xfrm>
            <a:off x="7295720" y="2592845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2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  <p:bldP spid="22" grpId="0" animBg="1"/>
      <p:bldP spid="22" grpId="1" animBg="1"/>
      <p:bldP spid="13" grpId="0"/>
      <p:bldP spid="14" grpId="0"/>
      <p:bldP spid="24" grpId="0"/>
      <p:bldP spid="12" grpId="0"/>
      <p:bldP spid="15" grpId="0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FFBDA-01DC-C1BF-81A7-1167CD27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74FE9-8561-4407-16E2-2DD495600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95" y="8054"/>
            <a:ext cx="7568641" cy="2563702"/>
          </a:xfrm>
        </p:spPr>
        <p:txBody>
          <a:bodyPr>
            <a:noAutofit/>
          </a:bodyPr>
          <a:lstStyle/>
          <a:p>
            <a:r>
              <a:rPr lang="en-US" sz="3200" dirty="0"/>
              <a:t>The </a:t>
            </a:r>
            <a:r>
              <a:rPr lang="en-US" sz="3200" dirty="0" err="1"/>
              <a:t>NaOCl</a:t>
            </a:r>
            <a:r>
              <a:rPr lang="en-US" sz="3200" dirty="0"/>
              <a:t> in your day tank is getting a bit old and you want to determine its percent concentration. You weigh a gallon of it and your scale reads 9.08 lbs. What is your percent concentration?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8DFF6B9-135D-8831-A691-629E28A70B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17738" y="206280"/>
          <a:ext cx="3529836" cy="593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4918">
                  <a:extLst>
                    <a:ext uri="{9D8B030D-6E8A-4147-A177-3AD203B41FA5}">
                      <a16:colId xmlns:a16="http://schemas.microsoft.com/office/drawing/2014/main" val="2259319908"/>
                    </a:ext>
                  </a:extLst>
                </a:gridCol>
                <a:gridCol w="1764918">
                  <a:extLst>
                    <a:ext uri="{9D8B030D-6E8A-4147-A177-3AD203B41FA5}">
                      <a16:colId xmlns:a16="http://schemas.microsoft.com/office/drawing/2014/main" val="377210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Concentration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Specific Gravity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8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3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7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0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6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8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4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6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71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53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7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8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03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28C7B-8703-5989-445F-1ED259B13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6239" y="6352851"/>
            <a:ext cx="2743200" cy="365125"/>
          </a:xfrm>
        </p:spPr>
        <p:txBody>
          <a:bodyPr/>
          <a:lstStyle/>
          <a:p>
            <a:fld id="{8E3A5401-7708-4FBE-A445-4284A5A2269A}" type="slidenum">
              <a:rPr lang="en-US" smtClean="0"/>
              <a:t>47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5757F4-FEA5-7BDB-A6FC-158C1D58D177}"/>
              </a:ext>
            </a:extLst>
          </p:cNvPr>
          <p:cNvSpPr txBox="1"/>
          <p:nvPr/>
        </p:nvSpPr>
        <p:spPr>
          <a:xfrm>
            <a:off x="8417738" y="6152796"/>
            <a:ext cx="30388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Source: USA Bluebook Operator’s Companion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7F915-980D-A47F-CC49-03334DD698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064" y="2991215"/>
            <a:ext cx="7185144" cy="88008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4346F0-7F56-10D8-C0DD-EFC29B938E33}"/>
              </a:ext>
            </a:extLst>
          </p:cNvPr>
          <p:cNvSpPr txBox="1"/>
          <p:nvPr/>
        </p:nvSpPr>
        <p:spPr>
          <a:xfrm>
            <a:off x="8417738" y="6258205"/>
            <a:ext cx="3712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*values vary with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51348EC-E401-0B57-4618-38FC4DE21EDD}"/>
                  </a:ext>
                </a:extLst>
              </p:cNvPr>
              <p:cNvSpPr txBox="1"/>
              <p:nvPr/>
            </p:nvSpPr>
            <p:spPr>
              <a:xfrm>
                <a:off x="552193" y="4587994"/>
                <a:ext cx="6922285" cy="1046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9.08 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.34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</m:oMath>
                  </m:oMathPara>
                </a14:m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51348EC-E401-0B57-4618-38FC4DE21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93" y="4587994"/>
                <a:ext cx="6922285" cy="1046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8CB3AE-9086-8B03-0C56-A5604FDAB855}"/>
              </a:ext>
            </a:extLst>
          </p:cNvPr>
          <p:cNvCxnSpPr>
            <a:cxnSpLocks/>
          </p:cNvCxnSpPr>
          <p:nvPr/>
        </p:nvCxnSpPr>
        <p:spPr>
          <a:xfrm flipV="1">
            <a:off x="4592078" y="4648832"/>
            <a:ext cx="858639" cy="39855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C17ECF-2143-C316-25FD-4C4C7F1E7594}"/>
              </a:ext>
            </a:extLst>
          </p:cNvPr>
          <p:cNvCxnSpPr>
            <a:cxnSpLocks/>
          </p:cNvCxnSpPr>
          <p:nvPr/>
        </p:nvCxnSpPr>
        <p:spPr>
          <a:xfrm flipV="1">
            <a:off x="4592077" y="5141759"/>
            <a:ext cx="858639" cy="39855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4A51EB5E-B5F9-BD6F-B134-043BB5E73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912E33-72CF-F033-F165-D31D7FF30AB0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84663F-5403-4941-935F-47C6D9B01738}"/>
              </a:ext>
            </a:extLst>
          </p:cNvPr>
          <p:cNvSpPr/>
          <p:nvPr/>
        </p:nvSpPr>
        <p:spPr>
          <a:xfrm>
            <a:off x="849096" y="1994040"/>
            <a:ext cx="3782281" cy="403965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1ECFCE59-1686-38A3-B99F-DDC667AB219D}"/>
              </a:ext>
            </a:extLst>
          </p:cNvPr>
          <p:cNvSpPr txBox="1">
            <a:spLocks/>
          </p:cNvSpPr>
          <p:nvPr/>
        </p:nvSpPr>
        <p:spPr>
          <a:xfrm>
            <a:off x="786077" y="2432509"/>
            <a:ext cx="4580475" cy="554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Specific Weight = 9.08 </a:t>
            </a:r>
            <a:r>
              <a:rPr lang="en-US" b="1" dirty="0" err="1">
                <a:solidFill>
                  <a:schemeClr val="accent2"/>
                </a:solidFill>
              </a:rPr>
              <a:t>lb</a:t>
            </a:r>
            <a:r>
              <a:rPr lang="en-US" b="1" dirty="0">
                <a:solidFill>
                  <a:schemeClr val="accent2"/>
                </a:solidFill>
              </a:rPr>
              <a:t>/gal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FF44AB-A1B4-7AA5-3E16-62BF32E7F8C3}"/>
              </a:ext>
            </a:extLst>
          </p:cNvPr>
          <p:cNvSpPr txBox="1"/>
          <p:nvPr/>
        </p:nvSpPr>
        <p:spPr>
          <a:xfrm>
            <a:off x="164755" y="4061398"/>
            <a:ext cx="794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Read the chart to get the Percent Concentration value.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33247F3-22E0-FFD6-7D05-C03BC2E6AA3A}"/>
              </a:ext>
            </a:extLst>
          </p:cNvPr>
          <p:cNvCxnSpPr>
            <a:cxnSpLocks/>
          </p:cNvCxnSpPr>
          <p:nvPr/>
        </p:nvCxnSpPr>
        <p:spPr>
          <a:xfrm flipV="1">
            <a:off x="6825450" y="2790765"/>
            <a:ext cx="1607195" cy="22566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1DFF19-0DB1-5518-E530-063E036EE884}"/>
                  </a:ext>
                </a:extLst>
              </p:cNvPr>
              <p:cNvSpPr txBox="1"/>
              <p:nvPr/>
            </p:nvSpPr>
            <p:spPr>
              <a:xfrm>
                <a:off x="5571620" y="4834407"/>
                <a:ext cx="164471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=1.09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1DFF19-0DB1-5518-E530-063E036EE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620" y="4834407"/>
                <a:ext cx="1644711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1869236-3B57-28AC-DF72-8065FD9D31E7}"/>
              </a:ext>
            </a:extLst>
          </p:cNvPr>
          <p:cNvSpPr/>
          <p:nvPr/>
        </p:nvSpPr>
        <p:spPr>
          <a:xfrm>
            <a:off x="8439395" y="2453291"/>
            <a:ext cx="3529837" cy="33747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4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B9B3E-93F7-3EDE-E857-FAD17A7CD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FBB8-5C00-BE42-3000-8852F358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95" y="8054"/>
            <a:ext cx="7568641" cy="2563702"/>
          </a:xfrm>
        </p:spPr>
        <p:txBody>
          <a:bodyPr>
            <a:noAutofit/>
          </a:bodyPr>
          <a:lstStyle/>
          <a:p>
            <a:r>
              <a:rPr lang="en-US" sz="3200" dirty="0"/>
              <a:t>The </a:t>
            </a:r>
            <a:r>
              <a:rPr lang="en-US" sz="3200" dirty="0" err="1"/>
              <a:t>NaOCl</a:t>
            </a:r>
            <a:r>
              <a:rPr lang="en-US" sz="3200" dirty="0"/>
              <a:t> in your day tank is getting a bit old and you want to determine its percent concentration. You weigh a gallon of it and your scale reads 9.08 lbs. What is your percent concentration?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3CDE1C6-F05D-1A86-4243-C215B98A8A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17738" y="206280"/>
          <a:ext cx="3529836" cy="593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4918">
                  <a:extLst>
                    <a:ext uri="{9D8B030D-6E8A-4147-A177-3AD203B41FA5}">
                      <a16:colId xmlns:a16="http://schemas.microsoft.com/office/drawing/2014/main" val="2259319908"/>
                    </a:ext>
                  </a:extLst>
                </a:gridCol>
                <a:gridCol w="1764918">
                  <a:extLst>
                    <a:ext uri="{9D8B030D-6E8A-4147-A177-3AD203B41FA5}">
                      <a16:colId xmlns:a16="http://schemas.microsoft.com/office/drawing/2014/main" val="377210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Concentration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Specific Gravity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8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3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7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0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6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8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4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6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71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53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7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8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03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7D1EF-22E5-A6A3-69DA-B5DE9827C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6239" y="6352851"/>
            <a:ext cx="2743200" cy="365125"/>
          </a:xfrm>
        </p:spPr>
        <p:txBody>
          <a:bodyPr/>
          <a:lstStyle/>
          <a:p>
            <a:fld id="{8E3A5401-7708-4FBE-A445-4284A5A2269A}" type="slidenum">
              <a:rPr lang="en-US" smtClean="0"/>
              <a:t>48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A2017A-C04F-1A23-0F2A-80C2A43AF0C7}"/>
              </a:ext>
            </a:extLst>
          </p:cNvPr>
          <p:cNvSpPr txBox="1"/>
          <p:nvPr/>
        </p:nvSpPr>
        <p:spPr>
          <a:xfrm>
            <a:off x="8417738" y="6152796"/>
            <a:ext cx="30388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Source: USA Bluebook Operator’s Companion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9DAD6-E370-4EC2-DF75-CDAA8171EB76}"/>
              </a:ext>
            </a:extLst>
          </p:cNvPr>
          <p:cNvSpPr txBox="1"/>
          <p:nvPr/>
        </p:nvSpPr>
        <p:spPr>
          <a:xfrm>
            <a:off x="8417738" y="6258205"/>
            <a:ext cx="3712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*values vary with temperature</a:t>
            </a:r>
          </a:p>
        </p:txBody>
      </p: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9107A564-FDFE-12A6-D91E-9E5A9CA1D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07" y="60566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94AD74-F501-E470-5D15-8DBAF9695DA4}"/>
              </a:ext>
            </a:extLst>
          </p:cNvPr>
          <p:cNvSpPr txBox="1"/>
          <p:nvPr/>
        </p:nvSpPr>
        <p:spPr>
          <a:xfrm>
            <a:off x="276960" y="482677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FD9AE12-F906-B3C0-5807-CF76DBB3792E}"/>
              </a:ext>
            </a:extLst>
          </p:cNvPr>
          <p:cNvGrpSpPr/>
          <p:nvPr/>
        </p:nvGrpSpPr>
        <p:grpSpPr>
          <a:xfrm>
            <a:off x="9795929" y="722419"/>
            <a:ext cx="1820598" cy="5543164"/>
            <a:chOff x="11371375" y="1190301"/>
            <a:chExt cx="1266857" cy="44722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FB613CE-5B14-3802-72DE-8BF6C74D392B}"/>
                </a:ext>
              </a:extLst>
            </p:cNvPr>
            <p:cNvSpPr txBox="1"/>
            <p:nvPr/>
          </p:nvSpPr>
          <p:spPr>
            <a:xfrm>
              <a:off x="11858845" y="5518132"/>
              <a:ext cx="779387" cy="144444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fishersci.com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14D352B-AD18-6FDB-43C7-B11F29381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4732" r="20436"/>
            <a:stretch>
              <a:fillRect/>
            </a:stretch>
          </p:blipFill>
          <p:spPr>
            <a:xfrm>
              <a:off x="11371375" y="1190301"/>
              <a:ext cx="495209" cy="4367659"/>
            </a:xfrm>
            <a:prstGeom prst="rect">
              <a:avLst/>
            </a:prstGeom>
            <a:ln w="57150">
              <a:solidFill>
                <a:srgbClr val="FF0000"/>
              </a:solidFill>
            </a:ln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A57E15B-DDF6-B1F3-742A-D3313C5649FE}"/>
              </a:ext>
            </a:extLst>
          </p:cNvPr>
          <p:cNvSpPr txBox="1"/>
          <p:nvPr/>
        </p:nvSpPr>
        <p:spPr>
          <a:xfrm>
            <a:off x="907581" y="5836447"/>
            <a:ext cx="673762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Percent concentration of </a:t>
            </a:r>
            <a:r>
              <a:rPr lang="en-US" sz="3200" dirty="0" err="1"/>
              <a:t>NaOCl</a:t>
            </a:r>
            <a:r>
              <a:rPr lang="en-US" sz="3200" dirty="0"/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≈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6.0% </a:t>
            </a:r>
            <a:endParaRPr lang="en-US" sz="3200" b="1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8CCFD0E-B483-7761-D787-DDA0467E27D9}"/>
              </a:ext>
            </a:extLst>
          </p:cNvPr>
          <p:cNvCxnSpPr>
            <a:cxnSpLocks/>
          </p:cNvCxnSpPr>
          <p:nvPr/>
        </p:nvCxnSpPr>
        <p:spPr>
          <a:xfrm flipH="1" flipV="1">
            <a:off x="9461276" y="2594455"/>
            <a:ext cx="365054" cy="33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D56D37C3-FE04-F898-F946-E3295DF5370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064" y="2991215"/>
            <a:ext cx="7185144" cy="88008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8A4F29-D47D-BB8F-8CC6-5957FD97C37E}"/>
                  </a:ext>
                </a:extLst>
              </p:cNvPr>
              <p:cNvSpPr txBox="1"/>
              <p:nvPr/>
            </p:nvSpPr>
            <p:spPr>
              <a:xfrm>
                <a:off x="552193" y="4587994"/>
                <a:ext cx="6922285" cy="1046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Specific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Gravity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9.08 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3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.34 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</m:oMath>
                  </m:oMathPara>
                </a14:m>
                <a:endParaRPr lang="en-US" sz="3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8A4F29-D47D-BB8F-8CC6-5957FD97C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93" y="4587994"/>
                <a:ext cx="6922285" cy="10468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5C840F3C-E041-B5D8-E22C-94AE7BCE7765}"/>
              </a:ext>
            </a:extLst>
          </p:cNvPr>
          <p:cNvSpPr txBox="1"/>
          <p:nvPr/>
        </p:nvSpPr>
        <p:spPr>
          <a:xfrm>
            <a:off x="164755" y="4061398"/>
            <a:ext cx="7948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Read the chart to get the Percent Concentration value.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F1BA50E-5C4A-85DE-A471-F73C686DBB42}"/>
                  </a:ext>
                </a:extLst>
              </p:cNvPr>
              <p:cNvSpPr txBox="1"/>
              <p:nvPr/>
            </p:nvSpPr>
            <p:spPr>
              <a:xfrm>
                <a:off x="5571620" y="4834407"/>
                <a:ext cx="164471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=1.09</m:t>
                      </m:r>
                    </m:oMath>
                  </m:oMathPara>
                </a14:m>
                <a:endParaRPr lang="en-US" sz="3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F1BA50E-5C4A-85DE-A471-F73C686DB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620" y="4834407"/>
                <a:ext cx="1644711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18BD32D-954F-0B4F-7C9C-35588A4C7DB8}"/>
              </a:ext>
            </a:extLst>
          </p:cNvPr>
          <p:cNvCxnSpPr>
            <a:cxnSpLocks/>
          </p:cNvCxnSpPr>
          <p:nvPr/>
        </p:nvCxnSpPr>
        <p:spPr>
          <a:xfrm flipV="1">
            <a:off x="2083981" y="2583522"/>
            <a:ext cx="4441338" cy="289967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8B9D851-A1B6-3211-C0FF-2A8E8E501ECB}"/>
              </a:ext>
            </a:extLst>
          </p:cNvPr>
          <p:cNvCxnSpPr>
            <a:cxnSpLocks/>
          </p:cNvCxnSpPr>
          <p:nvPr/>
        </p:nvCxnSpPr>
        <p:spPr>
          <a:xfrm>
            <a:off x="1825834" y="2571756"/>
            <a:ext cx="4699485" cy="291143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39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electronics, plastic&#10;&#10;Description automatically generated">
            <a:extLst>
              <a:ext uri="{FF2B5EF4-FFF2-40B4-BE49-F238E27FC236}">
                <a16:creationId xmlns:a16="http://schemas.microsoft.com/office/drawing/2014/main" id="{7F490BBF-FFC5-4FB5-BB94-8A0812895E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1" r="7812"/>
          <a:stretch/>
        </p:blipFill>
        <p:spPr>
          <a:xfrm rot="16200000">
            <a:off x="2666999" y="-2667002"/>
            <a:ext cx="6858002" cy="12192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F1CF8E-8D1C-4A02-861A-172F198CC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 Rate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E43F-D0B2-456D-9420-E5E8445DB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Chlorine</a:t>
            </a:r>
          </a:p>
        </p:txBody>
      </p:sp>
    </p:spTree>
    <p:extLst>
      <p:ext uri="{BB962C8B-B14F-4D97-AF65-F5344CB8AC3E}">
        <p14:creationId xmlns:p14="http://schemas.microsoft.com/office/powerpoint/2010/main" val="39463569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A64BF-D96D-4802-8B0C-84940EFB4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Chlorine/Chemical Purity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4B6E84-1B68-41BB-A654-2DBDB35F44D6}"/>
              </a:ext>
            </a:extLst>
          </p:cNvPr>
          <p:cNvSpPr txBox="1"/>
          <p:nvPr/>
        </p:nvSpPr>
        <p:spPr>
          <a:xfrm>
            <a:off x="483868" y="4651206"/>
            <a:ext cx="289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Gas Chlorine </a:t>
            </a:r>
          </a:p>
          <a:p>
            <a:pPr algn="ctr"/>
            <a:r>
              <a:rPr lang="en-US" sz="2800" dirty="0"/>
              <a:t>100% Purity</a:t>
            </a:r>
          </a:p>
        </p:txBody>
      </p:sp>
      <p:pic>
        <p:nvPicPr>
          <p:cNvPr id="2050" name="Picture 2" descr="Calcium Hypochlorite Tablet / Granules, Packaging Type: Drum, Rs 10 /kg |  ID: 20678005755">
            <a:extLst>
              <a:ext uri="{FF2B5EF4-FFF2-40B4-BE49-F238E27FC236}">
                <a16:creationId xmlns:a16="http://schemas.microsoft.com/office/drawing/2014/main" id="{D34EAEF7-4C42-4EC0-B100-24B25FD6A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68" y="1630680"/>
            <a:ext cx="2871374" cy="2871374"/>
          </a:xfrm>
          <a:prstGeom prst="star24">
            <a:avLst/>
          </a:prstGeom>
          <a:noFill/>
          <a:ln w="762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977DC8-5A81-4EAA-916A-5E60B760CD2F}"/>
              </a:ext>
            </a:extLst>
          </p:cNvPr>
          <p:cNvSpPr txBox="1"/>
          <p:nvPr/>
        </p:nvSpPr>
        <p:spPr>
          <a:xfrm>
            <a:off x="3701144" y="4651206"/>
            <a:ext cx="4427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Solid Chlorine</a:t>
            </a:r>
          </a:p>
          <a:p>
            <a:pPr algn="ctr"/>
            <a:r>
              <a:rPr lang="en-US" sz="2800" dirty="0"/>
              <a:t>Calcium Hypochlorite</a:t>
            </a:r>
          </a:p>
          <a:p>
            <a:pPr algn="ctr"/>
            <a:r>
              <a:rPr lang="en-US" sz="2800" dirty="0"/>
              <a:t>60-65% Purity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FF8402C5-DA00-4636-9000-0507CC4A28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t="24652" r="26000"/>
          <a:stretch/>
        </p:blipFill>
        <p:spPr>
          <a:xfrm>
            <a:off x="8595360" y="1839897"/>
            <a:ext cx="2692251" cy="2494102"/>
          </a:xfrm>
          <a:prstGeom prst="flowChartMagneticDisk">
            <a:avLst/>
          </a:prstGeom>
          <a:ln w="76200"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63A6F9-8851-44B4-95BC-E957C30E00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r="8444"/>
          <a:stretch/>
        </p:blipFill>
        <p:spPr>
          <a:xfrm rot="5400000">
            <a:off x="608108" y="1566448"/>
            <a:ext cx="2643311" cy="2891791"/>
          </a:xfrm>
          <a:prstGeom prst="cloud">
            <a:avLst/>
          </a:prstGeom>
          <a:ln w="76200">
            <a:solidFill>
              <a:schemeClr val="accent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B22B866-B37E-49A9-984B-0CB70D4C3C6E}"/>
              </a:ext>
            </a:extLst>
          </p:cNvPr>
          <p:cNvSpPr txBox="1"/>
          <p:nvPr/>
        </p:nvSpPr>
        <p:spPr>
          <a:xfrm>
            <a:off x="7940043" y="4651206"/>
            <a:ext cx="4427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Liquid Chlorine</a:t>
            </a:r>
          </a:p>
          <a:p>
            <a:pPr algn="ctr"/>
            <a:r>
              <a:rPr lang="en-US" sz="2800" dirty="0"/>
              <a:t>Sodium Hypochlorite</a:t>
            </a:r>
          </a:p>
          <a:p>
            <a:pPr algn="ctr"/>
            <a:r>
              <a:rPr lang="en-US" sz="2800" dirty="0"/>
              <a:t>10-12% Purity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A8D8A6-8D90-42BC-AA4E-0DD2A97213C5}"/>
              </a:ext>
            </a:extLst>
          </p:cNvPr>
          <p:cNvSpPr txBox="1"/>
          <p:nvPr/>
        </p:nvSpPr>
        <p:spPr>
          <a:xfrm>
            <a:off x="2266510" y="6036201"/>
            <a:ext cx="7674975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1% = 10,000 mg/L = 10,000 ppm</a:t>
            </a:r>
          </a:p>
        </p:txBody>
      </p:sp>
    </p:spTree>
    <p:extLst>
      <p:ext uri="{BB962C8B-B14F-4D97-AF65-F5344CB8AC3E}">
        <p14:creationId xmlns:p14="http://schemas.microsoft.com/office/powerpoint/2010/main" val="314997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/>
      <p:bldP spid="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11605-9E97-4088-B4F9-3933C06072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5146" y="590630"/>
            <a:ext cx="3599770" cy="5720246"/>
          </a:xfrm>
        </p:spPr>
        <p:txBody>
          <a:bodyPr>
            <a:normAutofit/>
          </a:bodyPr>
          <a:lstStyle/>
          <a:p>
            <a:r>
              <a:rPr lang="en-US" dirty="0"/>
              <a:t>In what situations at a water system does the feed rate formula come in handy for using chlorine?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3DF510-0723-4CF8-97E8-AF3E5705BE42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3909527" y="590630"/>
          <a:ext cx="7796212" cy="5676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7353B1-B8A2-43B0-B6D7-47E3F8512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E37548-CD1F-4486-9500-176565AF1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D0A4E2-DBE6-45BE-8C1F-45855BA94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53F0F4-4373-4F37-BBE9-E8D82365F7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F53917-B2F0-497C-975D-BEEF6966FB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6CE600-4493-4CDB-8238-F0798D7DA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EBBB7A-696E-4879-9AC0-E4BD20AEA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D6EAAB-5CEC-410A-9F62-B5A209515B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F3D1CB-B856-4AE3-A220-332FCA19B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702D-30F2-4A12-A883-50D068ED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4D04-9C14-4C58-A031-D23690756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0576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The amount of chemical in pounds </a:t>
            </a:r>
            <a:r>
              <a:rPr lang="en-US" sz="3600" b="1" dirty="0"/>
              <a:t>or</a:t>
            </a:r>
            <a:r>
              <a:rPr lang="en-US" sz="3600" dirty="0"/>
              <a:t> gallons that you feed into a volume of water over </a:t>
            </a:r>
            <a:r>
              <a:rPr lang="en-US" sz="3600" u="sng" dirty="0"/>
              <a:t>a period of time</a:t>
            </a:r>
            <a:r>
              <a:rPr lang="en-US" sz="36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A0A12-D936-40DC-BC0E-A571B0C09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559235" y="4506754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43CE93E-DF25-488D-BA7E-9753A6595FCE}"/>
              </a:ext>
            </a:extLst>
          </p:cNvPr>
          <p:cNvSpPr/>
          <p:nvPr/>
        </p:nvSpPr>
        <p:spPr>
          <a:xfrm>
            <a:off x="1959589" y="3090639"/>
            <a:ext cx="7778699" cy="8841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3600" dirty="0"/>
              <a:t>Pounds/Day or Gallons/Day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0240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702D-30F2-4A12-A883-50D068ED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 Rate Equation Parts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335DE1-3F1A-464B-895A-B6EFE289A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063239"/>
            <a:ext cx="11144693" cy="3794761"/>
          </a:xfrm>
        </p:spPr>
        <p:txBody>
          <a:bodyPr>
            <a:normAutofit/>
          </a:bodyPr>
          <a:lstStyle/>
          <a:p>
            <a:r>
              <a:rPr lang="en-US" sz="2800" dirty="0"/>
              <a:t>Dosage, (mg/L) = The total amount of chemical solution fed into a volume of water.</a:t>
            </a:r>
          </a:p>
          <a:p>
            <a:r>
              <a:rPr lang="en-US" dirty="0"/>
              <a:t>Flow (MGD) = The volume of water in Million Gallons per Day that you are feeding the chemical into.</a:t>
            </a:r>
          </a:p>
          <a:p>
            <a:r>
              <a:rPr lang="en-US" sz="2800" dirty="0"/>
              <a:t>8.34 </a:t>
            </a:r>
            <a:r>
              <a:rPr lang="en-US" sz="2800" dirty="0" err="1"/>
              <a:t>lb</a:t>
            </a:r>
            <a:r>
              <a:rPr lang="en-US" sz="2800" dirty="0"/>
              <a:t>/gal = The weight of water. </a:t>
            </a:r>
            <a:r>
              <a:rPr lang="en-US" dirty="0"/>
              <a:t>This is what converts gallons to pounds.</a:t>
            </a:r>
          </a:p>
          <a:p>
            <a:r>
              <a:rPr lang="en-US" dirty="0"/>
              <a:t>Purity, % expressed as a decimal = Purity of the chemical that you are feeding into the water expressed as a decimal.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A0A12-D936-40DC-BC0E-A571B0C09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543995" y="1808271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FDD354-A38E-4D02-BC2A-BB46A2561970}"/>
              </a:ext>
            </a:extLst>
          </p:cNvPr>
          <p:cNvSpPr/>
          <p:nvPr/>
        </p:nvSpPr>
        <p:spPr>
          <a:xfrm>
            <a:off x="4229100" y="1808273"/>
            <a:ext cx="2606040" cy="614887"/>
          </a:xfrm>
          <a:prstGeom prst="round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155FAA7-6A5E-46CF-8D17-C1F407D6E92F}"/>
              </a:ext>
            </a:extLst>
          </p:cNvPr>
          <p:cNvSpPr/>
          <p:nvPr/>
        </p:nvSpPr>
        <p:spPr>
          <a:xfrm>
            <a:off x="6781800" y="1808272"/>
            <a:ext cx="2301240" cy="614887"/>
          </a:xfrm>
          <a:prstGeom prst="round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FA75667-151E-4292-81B8-EFD1D4F6BAFF}"/>
              </a:ext>
            </a:extLst>
          </p:cNvPr>
          <p:cNvSpPr/>
          <p:nvPr/>
        </p:nvSpPr>
        <p:spPr>
          <a:xfrm>
            <a:off x="9052560" y="1808272"/>
            <a:ext cx="1988820" cy="614887"/>
          </a:xfrm>
          <a:prstGeom prst="round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DBB38D2-2876-4DBA-9AAC-6A6CF1C099B4}"/>
              </a:ext>
            </a:extLst>
          </p:cNvPr>
          <p:cNvSpPr/>
          <p:nvPr/>
        </p:nvSpPr>
        <p:spPr>
          <a:xfrm>
            <a:off x="4945380" y="2329554"/>
            <a:ext cx="5417820" cy="614887"/>
          </a:xfrm>
          <a:prstGeom prst="round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animBg="1"/>
      <p:bldP spid="11" grpId="1" uiExpand="1" animBg="1"/>
      <p:bldP spid="16" grpId="0" uiExpand="1" animBg="1"/>
      <p:bldP spid="16" grpId="1" uiExpand="1" animBg="1"/>
      <p:bldP spid="17" grpId="0" uiExpand="1" animBg="1"/>
      <p:bldP spid="17" grpId="1" uiExpand="1" animBg="1"/>
      <p:bldP spid="18" grpId="0" uiExpan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39603-6DA9-D8D1-0981-64F4B7C70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8B168AAA-3022-A69C-0791-493B6D75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5028" y="66866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4">
            <a:extLst>
              <a:ext uri="{FF2B5EF4-FFF2-40B4-BE49-F238E27FC236}">
                <a16:creationId xmlns:a16="http://schemas.microsoft.com/office/drawing/2014/main" id="{BC2E7692-C449-1C47-2473-262DF915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755" y="833300"/>
            <a:ext cx="10515600" cy="695213"/>
          </a:xfrm>
        </p:spPr>
        <p:txBody>
          <a:bodyPr/>
          <a:lstStyle/>
          <a:p>
            <a:pPr algn="ctr"/>
            <a:r>
              <a:rPr lang="en-US" dirty="0"/>
              <a:t>Feed Rate in </a:t>
            </a:r>
            <a:r>
              <a:rPr lang="en-US" b="1" u="sng" dirty="0"/>
              <a:t>Gallons</a:t>
            </a:r>
            <a:r>
              <a:rPr lang="en-US" dirty="0"/>
              <a:t> per Day</a:t>
            </a:r>
          </a:p>
        </p:txBody>
      </p:sp>
      <p:sp>
        <p:nvSpPr>
          <p:cNvPr id="5" name="Title 14">
            <a:extLst>
              <a:ext uri="{FF2B5EF4-FFF2-40B4-BE49-F238E27FC236}">
                <a16:creationId xmlns:a16="http://schemas.microsoft.com/office/drawing/2014/main" id="{E460EBEA-4A79-6546-06C1-963B373EDB76}"/>
              </a:ext>
            </a:extLst>
          </p:cNvPr>
          <p:cNvSpPr txBox="1">
            <a:spLocks/>
          </p:cNvSpPr>
          <p:nvPr/>
        </p:nvSpPr>
        <p:spPr>
          <a:xfrm>
            <a:off x="838200" y="9394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2008C3-8FB2-B93D-B1D2-57563AF394ED}"/>
                  </a:ext>
                </a:extLst>
              </p:cNvPr>
              <p:cNvSpPr txBox="1"/>
              <p:nvPr/>
            </p:nvSpPr>
            <p:spPr>
              <a:xfrm>
                <a:off x="838199" y="2371201"/>
                <a:ext cx="10324711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𝐥𝐛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)(8.34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lb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2008C3-8FB2-B93D-B1D2-57563AF39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371201"/>
                <a:ext cx="10324711" cy="9870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FECB2F-8EE8-7B96-8E05-ABCE5EDE5228}"/>
                  </a:ext>
                </a:extLst>
              </p:cNvPr>
              <p:cNvSpPr txBox="1"/>
              <p:nvPr/>
            </p:nvSpPr>
            <p:spPr>
              <a:xfrm>
                <a:off x="1187516" y="3671515"/>
                <a:ext cx="9626078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𝐠𝐚𝐥𝐥𝐨𝐧𝐬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FECB2F-8EE8-7B96-8E05-ABCE5EDE5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516" y="3671515"/>
                <a:ext cx="9626078" cy="9870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0C4BE6-1402-9E34-42D9-3CBFFDE38B14}"/>
              </a:ext>
            </a:extLst>
          </p:cNvPr>
          <p:cNvSpPr/>
          <p:nvPr/>
        </p:nvSpPr>
        <p:spPr>
          <a:xfrm>
            <a:off x="2609786" y="2607220"/>
            <a:ext cx="497624" cy="51569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86991E-7401-2680-6D09-35D8A965771A}"/>
              </a:ext>
            </a:extLst>
          </p:cNvPr>
          <p:cNvSpPr/>
          <p:nvPr/>
        </p:nvSpPr>
        <p:spPr>
          <a:xfrm>
            <a:off x="8685028" y="2346631"/>
            <a:ext cx="1880725" cy="51569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C7392E-EFCE-73F1-554D-63A142D7DBFB}"/>
              </a:ext>
            </a:extLst>
          </p:cNvPr>
          <p:cNvCxnSpPr>
            <a:cxnSpLocks/>
          </p:cNvCxnSpPr>
          <p:nvPr/>
        </p:nvCxnSpPr>
        <p:spPr>
          <a:xfrm>
            <a:off x="2575749" y="2884456"/>
            <a:ext cx="594501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BCDD134-C357-B483-E5EF-D06E9F4EB860}"/>
              </a:ext>
            </a:extLst>
          </p:cNvPr>
          <p:cNvSpPr txBox="1">
            <a:spLocks/>
          </p:cNvSpPr>
          <p:nvPr/>
        </p:nvSpPr>
        <p:spPr>
          <a:xfrm>
            <a:off x="2148071" y="2331814"/>
            <a:ext cx="1453281" cy="752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gallons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008B73-E3B0-BBBD-27BB-CCA9588B1B42}"/>
              </a:ext>
            </a:extLst>
          </p:cNvPr>
          <p:cNvCxnSpPr>
            <a:cxnSpLocks/>
          </p:cNvCxnSpPr>
          <p:nvPr/>
        </p:nvCxnSpPr>
        <p:spPr>
          <a:xfrm>
            <a:off x="8605764" y="2604476"/>
            <a:ext cx="1936741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8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  <p:bldP spid="3" grpId="1" animBg="1"/>
      <p:bldP spid="6" grpId="0" animBg="1"/>
      <p:bldP spid="6" grpId="1" animBg="1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031-C97F-3353-DA73-ACF319EED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19A1B85-A7FB-D91C-A54B-4EAF2B1A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5028" y="66866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4">
            <a:extLst>
              <a:ext uri="{FF2B5EF4-FFF2-40B4-BE49-F238E27FC236}">
                <a16:creationId xmlns:a16="http://schemas.microsoft.com/office/drawing/2014/main" id="{E4976A91-E617-7BD7-94AC-C245734A1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755" y="833300"/>
            <a:ext cx="10515600" cy="695213"/>
          </a:xfrm>
        </p:spPr>
        <p:txBody>
          <a:bodyPr/>
          <a:lstStyle/>
          <a:p>
            <a:pPr algn="ctr"/>
            <a:r>
              <a:rPr lang="en-US" b="1" u="sng" dirty="0"/>
              <a:t>Feed</a:t>
            </a:r>
            <a:r>
              <a:rPr lang="en-US" dirty="0"/>
              <a:t> (Not Feed Rate) in Pounds</a:t>
            </a:r>
          </a:p>
        </p:txBody>
      </p:sp>
      <p:sp>
        <p:nvSpPr>
          <p:cNvPr id="5" name="Title 14">
            <a:extLst>
              <a:ext uri="{FF2B5EF4-FFF2-40B4-BE49-F238E27FC236}">
                <a16:creationId xmlns:a16="http://schemas.microsoft.com/office/drawing/2014/main" id="{D8F2BB74-B094-133C-2A39-9A8D512313C9}"/>
              </a:ext>
            </a:extLst>
          </p:cNvPr>
          <p:cNvSpPr txBox="1">
            <a:spLocks/>
          </p:cNvSpPr>
          <p:nvPr/>
        </p:nvSpPr>
        <p:spPr>
          <a:xfrm>
            <a:off x="838200" y="9394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4A8F69-9B73-4110-74CB-27D636694E8A}"/>
                  </a:ext>
                </a:extLst>
              </p:cNvPr>
              <p:cNvSpPr txBox="1"/>
              <p:nvPr/>
            </p:nvSpPr>
            <p:spPr>
              <a:xfrm>
                <a:off x="838200" y="2371201"/>
                <a:ext cx="10324711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𝐥𝐛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)(8.34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lb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4A8F69-9B73-4110-74CB-27D636694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71201"/>
                <a:ext cx="10324711" cy="9870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143D37-F6F7-CDF9-8CD3-3392E1C5D90C}"/>
              </a:ext>
            </a:extLst>
          </p:cNvPr>
          <p:cNvSpPr/>
          <p:nvPr/>
        </p:nvSpPr>
        <p:spPr>
          <a:xfrm>
            <a:off x="3188260" y="2645277"/>
            <a:ext cx="686315" cy="51569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3E4C9C-234B-049A-2CCC-F2919DAF5622}"/>
              </a:ext>
            </a:extLst>
          </p:cNvPr>
          <p:cNvSpPr/>
          <p:nvPr/>
        </p:nvSpPr>
        <p:spPr>
          <a:xfrm>
            <a:off x="6695262" y="2331814"/>
            <a:ext cx="1850284" cy="51569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81437F-04FD-AFE2-551A-8D295586C7E4}"/>
              </a:ext>
            </a:extLst>
          </p:cNvPr>
          <p:cNvCxnSpPr>
            <a:cxnSpLocks/>
          </p:cNvCxnSpPr>
          <p:nvPr/>
        </p:nvCxnSpPr>
        <p:spPr>
          <a:xfrm flipV="1">
            <a:off x="3177283" y="2883646"/>
            <a:ext cx="686315" cy="4581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655325A-4847-1F1D-B2FD-77D8CC0967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52061" y="3593497"/>
                <a:ext cx="5295253" cy="1057618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Flow</m:t>
                      </m:r>
                      <m:r>
                        <a:rPr lang="en-US" sz="36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MGD</m:t>
                      </m:r>
                      <m:r>
                        <a:rPr lang="en-US" sz="36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36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lang="en-US" sz="36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36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Time</m:t>
                          </m:r>
                          <m:r>
                            <a:rPr lang="en-US" sz="36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day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655325A-4847-1F1D-B2FD-77D8CC0967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52061" y="3593497"/>
                <a:ext cx="5295253" cy="1057618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4C749E-4172-15E5-0980-C89DF56F7BED}"/>
              </a:ext>
            </a:extLst>
          </p:cNvPr>
          <p:cNvCxnSpPr>
            <a:cxnSpLocks/>
          </p:cNvCxnSpPr>
          <p:nvPr/>
        </p:nvCxnSpPr>
        <p:spPr>
          <a:xfrm>
            <a:off x="6287145" y="4397167"/>
            <a:ext cx="1725473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DC5197C-0431-8763-EB4E-B13BC9CAD41C}"/>
              </a:ext>
            </a:extLst>
          </p:cNvPr>
          <p:cNvSpPr/>
          <p:nvPr/>
        </p:nvSpPr>
        <p:spPr>
          <a:xfrm>
            <a:off x="5937141" y="3528944"/>
            <a:ext cx="2425480" cy="51569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717D3B-22B5-C4C7-542B-BB0B17EEAACD}"/>
              </a:ext>
            </a:extLst>
          </p:cNvPr>
          <p:cNvCxnSpPr>
            <a:cxnSpLocks/>
          </p:cNvCxnSpPr>
          <p:nvPr/>
        </p:nvCxnSpPr>
        <p:spPr>
          <a:xfrm>
            <a:off x="3611105" y="4115614"/>
            <a:ext cx="1852052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4980E4-AA2F-6AC0-F85E-AF2E7D83F40D}"/>
              </a:ext>
            </a:extLst>
          </p:cNvPr>
          <p:cNvCxnSpPr/>
          <p:nvPr/>
        </p:nvCxnSpPr>
        <p:spPr>
          <a:xfrm flipV="1">
            <a:off x="6888997" y="2774197"/>
            <a:ext cx="371959" cy="8193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03FC98-8568-14EA-B0D4-3183B6631BC9}"/>
                  </a:ext>
                </a:extLst>
              </p:cNvPr>
              <p:cNvSpPr txBox="1"/>
              <p:nvPr/>
            </p:nvSpPr>
            <p:spPr>
              <a:xfrm>
                <a:off x="1768098" y="4940669"/>
                <a:ext cx="8655803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𝐥𝐛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)(8.34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lb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03FC98-8568-14EA-B0D4-3183B6631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098" y="4940669"/>
                <a:ext cx="8655803" cy="9870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B18065-266D-5AD8-0789-730F77C72302}"/>
              </a:ext>
            </a:extLst>
          </p:cNvPr>
          <p:cNvCxnSpPr>
            <a:cxnSpLocks/>
          </p:cNvCxnSpPr>
          <p:nvPr/>
        </p:nvCxnSpPr>
        <p:spPr>
          <a:xfrm>
            <a:off x="6772752" y="2583559"/>
            <a:ext cx="1850283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19DBEC95-F78E-DBE1-4D1C-14A7ABEC00A8}"/>
              </a:ext>
            </a:extLst>
          </p:cNvPr>
          <p:cNvSpPr txBox="1">
            <a:spLocks/>
          </p:cNvSpPr>
          <p:nvPr/>
        </p:nvSpPr>
        <p:spPr>
          <a:xfrm>
            <a:off x="6493997" y="1921161"/>
            <a:ext cx="2053317" cy="752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Volume, MG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6C5390-307E-B6E4-132E-15D08DC8B9DD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8201192" y="2583284"/>
            <a:ext cx="344354" cy="6375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527FC92-9388-A5E9-957C-A4CE1B99AD93}"/>
              </a:ext>
            </a:extLst>
          </p:cNvPr>
          <p:cNvCxnSpPr>
            <a:cxnSpLocks/>
          </p:cNvCxnSpPr>
          <p:nvPr/>
        </p:nvCxnSpPr>
        <p:spPr>
          <a:xfrm>
            <a:off x="1743437" y="2883646"/>
            <a:ext cx="906773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2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10" grpId="0" build="p"/>
      <p:bldP spid="17" grpId="0" animBg="1"/>
      <p:bldP spid="17" grpId="1" animBg="1"/>
      <p:bldP spid="23" grpId="0" animBg="1"/>
      <p:bldP spid="2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B85E-4682-7125-EC49-64755DD10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19D6AE8-7803-CA9B-1C70-269AB455D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5028" y="66866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4">
            <a:extLst>
              <a:ext uri="{FF2B5EF4-FFF2-40B4-BE49-F238E27FC236}">
                <a16:creationId xmlns:a16="http://schemas.microsoft.com/office/drawing/2014/main" id="{71D0F99E-6CCC-EE2B-D02D-E5CD525A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755" y="833300"/>
            <a:ext cx="10515600" cy="695213"/>
          </a:xfrm>
        </p:spPr>
        <p:txBody>
          <a:bodyPr/>
          <a:lstStyle/>
          <a:p>
            <a:pPr algn="ctr"/>
            <a:r>
              <a:rPr lang="en-US" b="1" u="sng" dirty="0"/>
              <a:t>Feed</a:t>
            </a:r>
            <a:r>
              <a:rPr lang="en-US" dirty="0"/>
              <a:t> (Not Feed Rate) in </a:t>
            </a:r>
            <a:r>
              <a:rPr lang="en-US" b="1" u="sng" dirty="0"/>
              <a:t>Gallons</a:t>
            </a:r>
            <a:endParaRPr lang="en-US" dirty="0"/>
          </a:p>
        </p:txBody>
      </p:sp>
      <p:sp>
        <p:nvSpPr>
          <p:cNvPr id="5" name="Title 14">
            <a:extLst>
              <a:ext uri="{FF2B5EF4-FFF2-40B4-BE49-F238E27FC236}">
                <a16:creationId xmlns:a16="http://schemas.microsoft.com/office/drawing/2014/main" id="{A8B3D800-E939-D0CD-18EB-D3FB1265A04F}"/>
              </a:ext>
            </a:extLst>
          </p:cNvPr>
          <p:cNvSpPr txBox="1">
            <a:spLocks/>
          </p:cNvSpPr>
          <p:nvPr/>
        </p:nvSpPr>
        <p:spPr>
          <a:xfrm>
            <a:off x="838200" y="9394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9C8F6F-97EE-3328-7F38-76E76F356F29}"/>
                  </a:ext>
                </a:extLst>
              </p:cNvPr>
              <p:cNvSpPr txBox="1"/>
              <p:nvPr/>
            </p:nvSpPr>
            <p:spPr>
              <a:xfrm>
                <a:off x="838200" y="2371201"/>
                <a:ext cx="10324711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𝐥𝐛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)(8.34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lb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9C8F6F-97EE-3328-7F38-76E76F356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71201"/>
                <a:ext cx="10324711" cy="9870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6BDAE9-F6AD-B939-F878-2F3D7CB898C3}"/>
              </a:ext>
            </a:extLst>
          </p:cNvPr>
          <p:cNvSpPr/>
          <p:nvPr/>
        </p:nvSpPr>
        <p:spPr>
          <a:xfrm>
            <a:off x="6687513" y="2331814"/>
            <a:ext cx="1850284" cy="51569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FB4D89B-7A5E-19B3-5747-FD8A1FD83470}"/>
                  </a:ext>
                </a:extLst>
              </p:cNvPr>
              <p:cNvSpPr txBox="1"/>
              <p:nvPr/>
            </p:nvSpPr>
            <p:spPr>
              <a:xfrm>
                <a:off x="1672653" y="4274242"/>
                <a:ext cx="8655803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𝐠𝐚𝐥𝐥𝐨𝐧𝐬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FB4D89B-7A5E-19B3-5747-FD8A1FD83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53" y="4274242"/>
                <a:ext cx="8655803" cy="9870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BBEF8FB-860B-3FB0-42F4-46CA7B21E863}"/>
              </a:ext>
            </a:extLst>
          </p:cNvPr>
          <p:cNvCxnSpPr>
            <a:cxnSpLocks/>
          </p:cNvCxnSpPr>
          <p:nvPr/>
        </p:nvCxnSpPr>
        <p:spPr>
          <a:xfrm>
            <a:off x="6672015" y="2583559"/>
            <a:ext cx="1850283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C262428D-B4BA-2819-DF72-50911E29C63E}"/>
              </a:ext>
            </a:extLst>
          </p:cNvPr>
          <p:cNvSpPr txBox="1">
            <a:spLocks/>
          </p:cNvSpPr>
          <p:nvPr/>
        </p:nvSpPr>
        <p:spPr>
          <a:xfrm>
            <a:off x="6641348" y="1922155"/>
            <a:ext cx="2053317" cy="752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Volume, MG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B8E1C1-0A61-7857-A81C-469DEDE7F508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8193443" y="2583284"/>
            <a:ext cx="344354" cy="6375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AF50E4-2405-9806-AB48-63090F2390AB}"/>
              </a:ext>
            </a:extLst>
          </p:cNvPr>
          <p:cNvSpPr/>
          <p:nvPr/>
        </p:nvSpPr>
        <p:spPr>
          <a:xfrm>
            <a:off x="3149811" y="2684151"/>
            <a:ext cx="760282" cy="41908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E69844-3C29-F46E-557D-94655935BC6A}"/>
              </a:ext>
            </a:extLst>
          </p:cNvPr>
          <p:cNvSpPr/>
          <p:nvPr/>
        </p:nvSpPr>
        <p:spPr>
          <a:xfrm>
            <a:off x="8650059" y="2331814"/>
            <a:ext cx="1880725" cy="533338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FA2B1F-6949-AB72-8E95-36308FF305DF}"/>
              </a:ext>
            </a:extLst>
          </p:cNvPr>
          <p:cNvCxnSpPr>
            <a:cxnSpLocks/>
          </p:cNvCxnSpPr>
          <p:nvPr/>
        </p:nvCxnSpPr>
        <p:spPr>
          <a:xfrm flipV="1">
            <a:off x="2616498" y="2892019"/>
            <a:ext cx="452166" cy="1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8DBB96A4-FAE8-390F-B0DF-C055385A5E40}"/>
              </a:ext>
            </a:extLst>
          </p:cNvPr>
          <p:cNvSpPr txBox="1">
            <a:spLocks/>
          </p:cNvSpPr>
          <p:nvPr/>
        </p:nvSpPr>
        <p:spPr>
          <a:xfrm>
            <a:off x="2172479" y="2262547"/>
            <a:ext cx="1453281" cy="752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gallons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E149F4-274C-FE84-5CC7-45A5E116E2CE}"/>
              </a:ext>
            </a:extLst>
          </p:cNvPr>
          <p:cNvCxnSpPr>
            <a:cxnSpLocks/>
          </p:cNvCxnSpPr>
          <p:nvPr/>
        </p:nvCxnSpPr>
        <p:spPr>
          <a:xfrm>
            <a:off x="8594043" y="2589659"/>
            <a:ext cx="1936741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6714A2-F276-3DF1-1295-4BEE0FE3553F}"/>
              </a:ext>
            </a:extLst>
          </p:cNvPr>
          <p:cNvCxnSpPr>
            <a:cxnSpLocks/>
          </p:cNvCxnSpPr>
          <p:nvPr/>
        </p:nvCxnSpPr>
        <p:spPr>
          <a:xfrm flipV="1">
            <a:off x="1831251" y="2881161"/>
            <a:ext cx="704100" cy="1085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722167-1171-66AD-34C2-F2B3414E6E57}"/>
              </a:ext>
            </a:extLst>
          </p:cNvPr>
          <p:cNvCxnSpPr>
            <a:cxnSpLocks/>
          </p:cNvCxnSpPr>
          <p:nvPr/>
        </p:nvCxnSpPr>
        <p:spPr>
          <a:xfrm flipV="1">
            <a:off x="3184902" y="2881161"/>
            <a:ext cx="619932" cy="6769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1AB0F3E-8DA1-6C12-FE46-7D061D46F529}"/>
              </a:ext>
            </a:extLst>
          </p:cNvPr>
          <p:cNvSpPr/>
          <p:nvPr/>
        </p:nvSpPr>
        <p:spPr>
          <a:xfrm>
            <a:off x="2537967" y="2678390"/>
            <a:ext cx="646819" cy="41908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68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3" grpId="0" animBg="1"/>
      <p:bldP spid="26" grpId="0"/>
      <p:bldP spid="2" grpId="0" animBg="1"/>
      <p:bldP spid="2" grpId="1" animBg="1"/>
      <p:bldP spid="8" grpId="0" animBg="1"/>
      <p:bldP spid="8" grpId="1" animBg="1"/>
      <p:bldP spid="14" grpId="0"/>
      <p:bldP spid="31" grpId="0" animBg="1"/>
      <p:bldP spid="31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F24210-B85C-4861-9E7C-ECE036C23D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1673488" y="1546462"/>
            <a:ext cx="9134584" cy="89894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FF8C7-EE4C-4D6C-85E6-DB91940A9A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07"/>
          <a:stretch/>
        </p:blipFill>
        <p:spPr>
          <a:xfrm>
            <a:off x="4057908" y="2923520"/>
            <a:ext cx="3581400" cy="351418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1B70C317-978C-405F-8C92-44D096DA09BF}"/>
              </a:ext>
            </a:extLst>
          </p:cNvPr>
          <p:cNvCxnSpPr>
            <a:cxnSpLocks/>
          </p:cNvCxnSpPr>
          <p:nvPr/>
        </p:nvCxnSpPr>
        <p:spPr>
          <a:xfrm flipV="1">
            <a:off x="6686119" y="3257712"/>
            <a:ext cx="1301675" cy="995664"/>
          </a:xfrm>
          <a:prstGeom prst="curved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3BF260-63CD-4198-AA14-4BA7B9888D10}"/>
              </a:ext>
            </a:extLst>
          </p:cNvPr>
          <p:cNvCxnSpPr>
            <a:cxnSpLocks/>
          </p:cNvCxnSpPr>
          <p:nvPr/>
        </p:nvCxnSpPr>
        <p:spPr>
          <a:xfrm>
            <a:off x="3777301" y="4802615"/>
            <a:ext cx="41148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C8CF6E-FEA8-487B-8CBB-8E6E34D20668}"/>
              </a:ext>
            </a:extLst>
          </p:cNvPr>
          <p:cNvSpPr txBox="1"/>
          <p:nvPr/>
        </p:nvSpPr>
        <p:spPr>
          <a:xfrm>
            <a:off x="7987794" y="2779595"/>
            <a:ext cx="3002280" cy="95410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Top half: One side of the equation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2FCCA2-F982-44C6-B09E-13DD86BE8532}"/>
              </a:ext>
            </a:extLst>
          </p:cNvPr>
          <p:cNvSpPr txBox="1"/>
          <p:nvPr/>
        </p:nvSpPr>
        <p:spPr>
          <a:xfrm>
            <a:off x="7987794" y="5752751"/>
            <a:ext cx="3581400" cy="95410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Bottom half: Opposite side of the equation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FB77B-831C-4B57-9993-D90A635FBB2A}"/>
              </a:ext>
            </a:extLst>
          </p:cNvPr>
          <p:cNvSpPr txBox="1"/>
          <p:nvPr/>
        </p:nvSpPr>
        <p:spPr>
          <a:xfrm>
            <a:off x="7909560" y="4085736"/>
            <a:ext cx="4511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/>
                </a:solidFill>
              </a:rPr>
              <a:t>Balance the top of the wheel, to the bottom of the wheel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97EF77AD-51D8-4D46-86A9-919E12706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Wheel Formulas</a:t>
            </a:r>
          </a:p>
        </p:txBody>
      </p:sp>
      <p:sp>
        <p:nvSpPr>
          <p:cNvPr id="17" name="Star: 12 Points 16">
            <a:extLst>
              <a:ext uri="{FF2B5EF4-FFF2-40B4-BE49-F238E27FC236}">
                <a16:creationId xmlns:a16="http://schemas.microsoft.com/office/drawing/2014/main" id="{B3E0D0B6-BEAF-45AA-8024-C57C4010A14B}"/>
              </a:ext>
            </a:extLst>
          </p:cNvPr>
          <p:cNvSpPr>
            <a:spLocks noChangeAspect="1"/>
          </p:cNvSpPr>
          <p:nvPr/>
        </p:nvSpPr>
        <p:spPr>
          <a:xfrm>
            <a:off x="410576" y="3284748"/>
            <a:ext cx="2568844" cy="2568844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/>
              <a:t>**Your units must match the units in the pie wheel!!**</a:t>
            </a:r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B14F1A47-30B7-4599-92EE-2FD726D40CC7}"/>
              </a:ext>
            </a:extLst>
          </p:cNvPr>
          <p:cNvCxnSpPr>
            <a:cxnSpLocks/>
          </p:cNvCxnSpPr>
          <p:nvPr/>
        </p:nvCxnSpPr>
        <p:spPr>
          <a:xfrm>
            <a:off x="6686119" y="5394050"/>
            <a:ext cx="1301675" cy="995664"/>
          </a:xfrm>
          <a:prstGeom prst="curved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7DE279A-80CE-4425-9157-4F104BABF5F4}"/>
              </a:ext>
            </a:extLst>
          </p:cNvPr>
          <p:cNvSpPr/>
          <p:nvPr/>
        </p:nvSpPr>
        <p:spPr>
          <a:xfrm>
            <a:off x="4671060" y="4198620"/>
            <a:ext cx="2392680" cy="556009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3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/>
      <p:bldP spid="11" grpId="1"/>
      <p:bldP spid="17" grpId="0" animBg="1"/>
      <p:bldP spid="17" grpId="1" animBg="1"/>
      <p:bldP spid="19" grpId="0" animBg="1"/>
      <p:bldP spid="19" grpId="1" animBg="1"/>
      <p:bldP spid="19" grpId="2" animBg="1"/>
      <p:bldP spid="19" grpId="3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782CD-A1D3-452C-E774-0BA0EC615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36A2C-884D-9E31-5F80-8FDDC1A22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24" y="274205"/>
            <a:ext cx="11793716" cy="1481639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How many pounds of 60% </a:t>
            </a:r>
            <a:r>
              <a:rPr lang="en-US" dirty="0"/>
              <a:t>calcium hypochlorite </a:t>
            </a:r>
            <a:r>
              <a:rPr lang="en-US" sz="4400" dirty="0">
                <a:solidFill>
                  <a:schemeClr val="tx1"/>
                </a:solidFill>
              </a:rPr>
              <a:t>is </a:t>
            </a:r>
            <a:r>
              <a:rPr lang="en-US" dirty="0"/>
              <a:t>needed to add to a system each day that has a flow rate of 1.5 MGD to </a:t>
            </a:r>
            <a:r>
              <a:rPr lang="en-US" sz="4400" dirty="0">
                <a:solidFill>
                  <a:schemeClr val="tx1"/>
                </a:solidFill>
              </a:rPr>
              <a:t>achieve a dosage of 1.1 mg/L?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DB7BC5F-5929-E517-8CEB-717921EC3C84}"/>
              </a:ext>
            </a:extLst>
          </p:cNvPr>
          <p:cNvSpPr txBox="1">
            <a:spLocks/>
          </p:cNvSpPr>
          <p:nvPr/>
        </p:nvSpPr>
        <p:spPr>
          <a:xfrm>
            <a:off x="645262" y="2928157"/>
            <a:ext cx="3425637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Purity = 60%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34E1960C-6267-14B6-0059-EAB0477F5587}"/>
              </a:ext>
            </a:extLst>
          </p:cNvPr>
          <p:cNvSpPr txBox="1">
            <a:spLocks/>
          </p:cNvSpPr>
          <p:nvPr/>
        </p:nvSpPr>
        <p:spPr>
          <a:xfrm>
            <a:off x="8133908" y="2928156"/>
            <a:ext cx="3425637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Dosage = 1.1 mg/L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950608A4-FC0E-9A66-4316-9CFD9A6DB169}"/>
              </a:ext>
            </a:extLst>
          </p:cNvPr>
          <p:cNvSpPr txBox="1">
            <a:spLocks/>
          </p:cNvSpPr>
          <p:nvPr/>
        </p:nvSpPr>
        <p:spPr>
          <a:xfrm>
            <a:off x="4284652" y="2928157"/>
            <a:ext cx="4447895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Flow Rate = 1.5 MGD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31CCE4-A342-E80F-2665-CCDFEECCD505}"/>
              </a:ext>
            </a:extLst>
          </p:cNvPr>
          <p:cNvSpPr/>
          <p:nvPr/>
        </p:nvSpPr>
        <p:spPr>
          <a:xfrm>
            <a:off x="611424" y="208476"/>
            <a:ext cx="3962322" cy="49957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F41D59-755A-EFF6-8C52-AA8A1800C7E2}"/>
              </a:ext>
            </a:extLst>
          </p:cNvPr>
          <p:cNvCxnSpPr>
            <a:cxnSpLocks/>
          </p:cNvCxnSpPr>
          <p:nvPr/>
        </p:nvCxnSpPr>
        <p:spPr>
          <a:xfrm>
            <a:off x="5779858" y="1755844"/>
            <a:ext cx="3847605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E14FEA-5604-CB6A-E318-A4C030FA46BB}"/>
              </a:ext>
            </a:extLst>
          </p:cNvPr>
          <p:cNvCxnSpPr>
            <a:cxnSpLocks/>
          </p:cNvCxnSpPr>
          <p:nvPr/>
        </p:nvCxnSpPr>
        <p:spPr>
          <a:xfrm>
            <a:off x="5131064" y="708048"/>
            <a:ext cx="5197043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95E69B-2A9B-30D2-2F44-34479CC97B2A}"/>
              </a:ext>
            </a:extLst>
          </p:cNvPr>
          <p:cNvCxnSpPr>
            <a:cxnSpLocks/>
          </p:cNvCxnSpPr>
          <p:nvPr/>
        </p:nvCxnSpPr>
        <p:spPr>
          <a:xfrm>
            <a:off x="694549" y="1797368"/>
            <a:ext cx="2318356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032E84-0EF0-C172-82E0-F8F1DEF5DAC0}"/>
              </a:ext>
            </a:extLst>
          </p:cNvPr>
          <p:cNvCxnSpPr>
            <a:cxnSpLocks/>
          </p:cNvCxnSpPr>
          <p:nvPr/>
        </p:nvCxnSpPr>
        <p:spPr>
          <a:xfrm>
            <a:off x="10194984" y="1239426"/>
            <a:ext cx="1855045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7E22FA4-480E-25EA-019B-DB6E36139E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1528708" y="1971680"/>
            <a:ext cx="9134584" cy="89894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5486F14-3603-273A-F2DB-BDBF2C9EFC73}"/>
              </a:ext>
            </a:extLst>
          </p:cNvPr>
          <p:cNvSpPr/>
          <p:nvPr/>
        </p:nvSpPr>
        <p:spPr>
          <a:xfrm>
            <a:off x="6166058" y="783603"/>
            <a:ext cx="1898049" cy="49957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8A26D2-55CE-68F2-7309-8E6524A46BF5}"/>
                  </a:ext>
                </a:extLst>
              </p:cNvPr>
              <p:cNvSpPr txBox="1"/>
              <p:nvPr/>
            </p:nvSpPr>
            <p:spPr>
              <a:xfrm>
                <a:off x="9244231" y="5130287"/>
                <a:ext cx="33775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22.9 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𝑑𝑎𝑦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8A26D2-55CE-68F2-7309-8E6524A46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231" y="5130287"/>
                <a:ext cx="337754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CA3DC12-5983-6752-03AB-FBFEFFF45D73}"/>
                  </a:ext>
                </a:extLst>
              </p:cNvPr>
              <p:cNvSpPr txBox="1"/>
              <p:nvPr/>
            </p:nvSpPr>
            <p:spPr>
              <a:xfrm>
                <a:off x="611424" y="4897293"/>
                <a:ext cx="9467720" cy="92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1.1 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1.5 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𝑀𝐺𝐷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8.34 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𝑔𝑎𝑙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0.60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CA3DC12-5983-6752-03AB-FBFEFFF45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24" y="4897293"/>
                <a:ext cx="9467720" cy="9285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A3BE6FB-E44B-E9C3-4B88-FD1DEB175DE8}"/>
              </a:ext>
            </a:extLst>
          </p:cNvPr>
          <p:cNvSpPr txBox="1"/>
          <p:nvPr/>
        </p:nvSpPr>
        <p:spPr>
          <a:xfrm>
            <a:off x="252463" y="3440413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isolate the unknown, Feed Rate. </a:t>
            </a:r>
          </a:p>
        </p:txBody>
      </p:sp>
      <p:pic>
        <p:nvPicPr>
          <p:cNvPr id="13" name="Graphic 12" descr="Raised hand with solid fill">
            <a:extLst>
              <a:ext uri="{FF2B5EF4-FFF2-40B4-BE49-F238E27FC236}">
                <a16:creationId xmlns:a16="http://schemas.microsoft.com/office/drawing/2014/main" id="{7591C61D-47F0-A325-29BF-CEA1AB4E8D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24369" y="0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5AFAD7-E6F5-CE2F-F020-8B04C654C14E}"/>
              </a:ext>
            </a:extLst>
          </p:cNvPr>
          <p:cNvSpPr txBox="1"/>
          <p:nvPr/>
        </p:nvSpPr>
        <p:spPr>
          <a:xfrm>
            <a:off x="124484" y="422111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C128B3-35E5-2240-E203-66E2EED6BCD4}"/>
              </a:ext>
            </a:extLst>
          </p:cNvPr>
          <p:cNvSpPr txBox="1"/>
          <p:nvPr/>
        </p:nvSpPr>
        <p:spPr>
          <a:xfrm>
            <a:off x="252462" y="3915688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DFDDE-4AC6-E6E9-1D72-C929B8DADA75}"/>
              </a:ext>
            </a:extLst>
          </p:cNvPr>
          <p:cNvSpPr txBox="1"/>
          <p:nvPr/>
        </p:nvSpPr>
        <p:spPr>
          <a:xfrm>
            <a:off x="252462" y="4414472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values for Dosage, Flow, and Purity and solve for Feed Rate.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84BB02-4C7A-7E27-0AC7-F1933083025F}"/>
              </a:ext>
            </a:extLst>
          </p:cNvPr>
          <p:cNvSpPr txBox="1"/>
          <p:nvPr/>
        </p:nvSpPr>
        <p:spPr>
          <a:xfrm>
            <a:off x="2836012" y="1944159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91BBDD-5013-0690-B1C1-2454998A7E25}"/>
              </a:ext>
            </a:extLst>
          </p:cNvPr>
          <p:cNvSpPr txBox="1"/>
          <p:nvPr/>
        </p:nvSpPr>
        <p:spPr>
          <a:xfrm>
            <a:off x="7793715" y="3172598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3FA33A-C514-71D2-B634-3348F695F064}"/>
              </a:ext>
            </a:extLst>
          </p:cNvPr>
          <p:cNvSpPr txBox="1"/>
          <p:nvPr/>
        </p:nvSpPr>
        <p:spPr>
          <a:xfrm>
            <a:off x="6535603" y="168808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C9F2C6-4EE3-C09B-6E34-045969A0F069}"/>
              </a:ext>
            </a:extLst>
          </p:cNvPr>
          <p:cNvSpPr txBox="1"/>
          <p:nvPr/>
        </p:nvSpPr>
        <p:spPr>
          <a:xfrm>
            <a:off x="10943465" y="2616030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4AD20A-5755-BEFF-498F-115C5306F4C7}"/>
              </a:ext>
            </a:extLst>
          </p:cNvPr>
          <p:cNvSpPr txBox="1"/>
          <p:nvPr/>
        </p:nvSpPr>
        <p:spPr>
          <a:xfrm>
            <a:off x="8508337" y="1684732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0C8523-6691-9EEA-12DF-56F8C5A8C832}"/>
              </a:ext>
            </a:extLst>
          </p:cNvPr>
          <p:cNvSpPr txBox="1"/>
          <p:nvPr/>
        </p:nvSpPr>
        <p:spPr>
          <a:xfrm>
            <a:off x="7513542" y="2633175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A3573E-3159-9380-3C77-B9AA40FDE64F}"/>
              </a:ext>
            </a:extLst>
          </p:cNvPr>
          <p:cNvSpPr txBox="1"/>
          <p:nvPr/>
        </p:nvSpPr>
        <p:spPr>
          <a:xfrm>
            <a:off x="3607099" y="2635219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E7F807-C820-62DD-321B-21279736AFF2}"/>
              </a:ext>
            </a:extLst>
          </p:cNvPr>
          <p:cNvSpPr txBox="1"/>
          <p:nvPr/>
        </p:nvSpPr>
        <p:spPr>
          <a:xfrm>
            <a:off x="9767561" y="2146830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30" name="Content Placeholder 8">
            <a:extLst>
              <a:ext uri="{FF2B5EF4-FFF2-40B4-BE49-F238E27FC236}">
                <a16:creationId xmlns:a16="http://schemas.microsoft.com/office/drawing/2014/main" id="{BFCFF14F-2BBB-15EC-841C-31833B434084}"/>
              </a:ext>
            </a:extLst>
          </p:cNvPr>
          <p:cNvSpPr txBox="1">
            <a:spLocks/>
          </p:cNvSpPr>
          <p:nvPr/>
        </p:nvSpPr>
        <p:spPr>
          <a:xfrm>
            <a:off x="2807710" y="2931461"/>
            <a:ext cx="1148622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= 0.60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F0B3ADD-2D32-8BC1-1EF4-4AFF2DFC3AB8}"/>
              </a:ext>
            </a:extLst>
          </p:cNvPr>
          <p:cNvGrpSpPr/>
          <p:nvPr/>
        </p:nvGrpSpPr>
        <p:grpSpPr>
          <a:xfrm>
            <a:off x="1946314" y="3270751"/>
            <a:ext cx="943452" cy="584775"/>
            <a:chOff x="1946314" y="3270751"/>
            <a:chExt cx="943452" cy="58477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350A26-9C33-F785-FE8D-84364022F1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6314" y="3318900"/>
              <a:ext cx="943452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ontent Placeholder 8">
              <a:extLst>
                <a:ext uri="{FF2B5EF4-FFF2-40B4-BE49-F238E27FC236}">
                  <a16:creationId xmlns:a16="http://schemas.microsoft.com/office/drawing/2014/main" id="{F663A711-9ACF-AC45-1789-01D534C7961A}"/>
                </a:ext>
              </a:extLst>
            </p:cNvPr>
            <p:cNvSpPr txBox="1">
              <a:spLocks/>
            </p:cNvSpPr>
            <p:nvPr/>
          </p:nvSpPr>
          <p:spPr>
            <a:xfrm>
              <a:off x="1946314" y="3270751"/>
              <a:ext cx="943452" cy="584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rgbClr val="FF0000"/>
                  </a:solidFill>
                </a:rPr>
                <a:t>100%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D70BFA0-B442-A97B-83A5-CAE7763F64D2}"/>
              </a:ext>
            </a:extLst>
          </p:cNvPr>
          <p:cNvSpPr/>
          <p:nvPr/>
        </p:nvSpPr>
        <p:spPr>
          <a:xfrm>
            <a:off x="6441183" y="2467082"/>
            <a:ext cx="3542789" cy="4207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20B42FF-AE98-AA23-02A0-AF3D92969138}"/>
              </a:ext>
            </a:extLst>
          </p:cNvPr>
          <p:cNvSpPr/>
          <p:nvPr/>
        </p:nvSpPr>
        <p:spPr>
          <a:xfrm>
            <a:off x="2139307" y="2948141"/>
            <a:ext cx="686768" cy="4207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A8E21CC-450C-8D77-9DD6-E8BD9232D1EA}"/>
              </a:ext>
            </a:extLst>
          </p:cNvPr>
          <p:cNvCxnSpPr>
            <a:cxnSpLocks/>
          </p:cNvCxnSpPr>
          <p:nvPr/>
        </p:nvCxnSpPr>
        <p:spPr>
          <a:xfrm flipH="1">
            <a:off x="2498651" y="2948141"/>
            <a:ext cx="309059" cy="7519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38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  <p:bldP spid="8" grpId="0" uiExpand="1" build="p"/>
      <p:bldP spid="3" grpId="0" animBg="1"/>
      <p:bldP spid="3" grpId="1" animBg="1"/>
      <p:bldP spid="11" grpId="0" animBg="1"/>
      <p:bldP spid="11" grpId="1" animBg="1"/>
      <p:bldP spid="23" grpId="0"/>
      <p:bldP spid="24" grpId="0"/>
      <p:bldP spid="5" grpId="0"/>
      <p:bldP spid="15" grpId="0"/>
      <p:bldP spid="16" grpId="0"/>
      <p:bldP spid="17" grpId="0"/>
      <p:bldP spid="17" grpId="1"/>
      <p:bldP spid="18" grpId="0"/>
      <p:bldP spid="18" grpId="1"/>
      <p:bldP spid="19" grpId="0"/>
      <p:bldP spid="19" grpId="1"/>
      <p:bldP spid="21" grpId="0"/>
      <p:bldP spid="21" grpId="1"/>
      <p:bldP spid="22" grpId="0"/>
      <p:bldP spid="22" grpId="1"/>
      <p:bldP spid="25" grpId="0"/>
      <p:bldP spid="25" grpId="1"/>
      <p:bldP spid="26" grpId="0"/>
      <p:bldP spid="26" grpId="1"/>
      <p:bldP spid="27" grpId="0"/>
      <p:bldP spid="27" grpId="1"/>
      <p:bldP spid="30" grpId="0" uiExpand="1" build="p"/>
      <p:bldP spid="35" grpId="0" animBg="1"/>
      <p:bldP spid="35" grpId="1" uiExpand="1" animBg="1"/>
      <p:bldP spid="36" grpId="0" animBg="1"/>
      <p:bldP spid="36" grpId="1" uiExpan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CB2AB-46CD-829C-A60F-8C17A94AA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88C8-690E-BA70-B8B2-88B667A2E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07" y="279930"/>
            <a:ext cx="11793716" cy="1481639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How many pounds of 60% </a:t>
            </a:r>
            <a:r>
              <a:rPr lang="en-US" dirty="0"/>
              <a:t>calcium hypochlorite </a:t>
            </a:r>
            <a:r>
              <a:rPr lang="en-US" sz="4400" dirty="0">
                <a:solidFill>
                  <a:schemeClr val="tx1"/>
                </a:solidFill>
              </a:rPr>
              <a:t>is </a:t>
            </a:r>
            <a:r>
              <a:rPr lang="en-US" dirty="0"/>
              <a:t>needed to add to a system each day that has a flow rate of 1.5 MGD to </a:t>
            </a:r>
            <a:r>
              <a:rPr lang="en-US" sz="4400" dirty="0">
                <a:solidFill>
                  <a:schemeClr val="tx1"/>
                </a:solidFill>
              </a:rPr>
              <a:t>achieve a dosage of 1.1 mg/L?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884C4C-87D9-083D-7EE2-D8702BE4EB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1528708" y="1971680"/>
            <a:ext cx="9134584" cy="89894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38AB6DC-CF2C-5EEE-DF09-D7CDD532BEF3}"/>
              </a:ext>
            </a:extLst>
          </p:cNvPr>
          <p:cNvSpPr txBox="1"/>
          <p:nvPr/>
        </p:nvSpPr>
        <p:spPr>
          <a:xfrm>
            <a:off x="497350" y="5366499"/>
            <a:ext cx="11460188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22.9 </a:t>
            </a:r>
            <a:r>
              <a:rPr lang="en-US" sz="4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lb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calcium hypochlorite must be added to the system each day to achieve a dosage of 1.1 mg/L.</a:t>
            </a:r>
          </a:p>
        </p:txBody>
      </p:sp>
      <p:pic>
        <p:nvPicPr>
          <p:cNvPr id="3" name="Graphic 2" descr="Raised hand with solid fill">
            <a:extLst>
              <a:ext uri="{FF2B5EF4-FFF2-40B4-BE49-F238E27FC236}">
                <a16:creationId xmlns:a16="http://schemas.microsoft.com/office/drawing/2014/main" id="{2210718E-2744-79B2-AF96-A8AF67F25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24369" y="0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AD686E-FECE-BE16-5648-36987B814D70}"/>
              </a:ext>
            </a:extLst>
          </p:cNvPr>
          <p:cNvSpPr txBox="1"/>
          <p:nvPr/>
        </p:nvSpPr>
        <p:spPr>
          <a:xfrm>
            <a:off x="124484" y="422111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1B450-599F-F1BB-CC56-C8C5F50ADD24}"/>
                  </a:ext>
                </a:extLst>
              </p:cNvPr>
              <p:cNvSpPr txBox="1"/>
              <p:nvPr/>
            </p:nvSpPr>
            <p:spPr>
              <a:xfrm>
                <a:off x="9304428" y="4560495"/>
                <a:ext cx="33775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22.9 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𝑑𝑎𝑦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1B450-599F-F1BB-CC56-C8C5F50AD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4428" y="4560495"/>
                <a:ext cx="337754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253465-C97D-D504-4B72-6CD61598E222}"/>
                  </a:ext>
                </a:extLst>
              </p:cNvPr>
              <p:cNvSpPr txBox="1"/>
              <p:nvPr/>
            </p:nvSpPr>
            <p:spPr>
              <a:xfrm>
                <a:off x="671621" y="4327501"/>
                <a:ext cx="9467720" cy="92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1.1 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1.5 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𝑀𝐺𝐷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8.34 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𝑔𝑎𝑙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0.60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253465-C97D-D504-4B72-6CD61598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21" y="4327501"/>
                <a:ext cx="9467720" cy="9285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49EB80D-5338-88E1-F5C8-B1F68FE5C9C6}"/>
              </a:ext>
            </a:extLst>
          </p:cNvPr>
          <p:cNvSpPr txBox="1"/>
          <p:nvPr/>
        </p:nvSpPr>
        <p:spPr>
          <a:xfrm>
            <a:off x="312660" y="2870621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isolate the unknown, Feed Rate.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16EFE-712C-6AE7-EF2E-F5CD29564149}"/>
              </a:ext>
            </a:extLst>
          </p:cNvPr>
          <p:cNvSpPr txBox="1"/>
          <p:nvPr/>
        </p:nvSpPr>
        <p:spPr>
          <a:xfrm>
            <a:off x="312659" y="3345896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A72C91-D227-F43D-6347-944E665E1B44}"/>
              </a:ext>
            </a:extLst>
          </p:cNvPr>
          <p:cNvSpPr txBox="1"/>
          <p:nvPr/>
        </p:nvSpPr>
        <p:spPr>
          <a:xfrm>
            <a:off x="312659" y="3844680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values for dosage, flow, and purity and solve for feed rate.</a:t>
            </a:r>
          </a:p>
        </p:txBody>
      </p:sp>
    </p:spTree>
    <p:extLst>
      <p:ext uri="{BB962C8B-B14F-4D97-AF65-F5344CB8AC3E}">
        <p14:creationId xmlns:p14="http://schemas.microsoft.com/office/powerpoint/2010/main" val="12750074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1CDE1-3E14-CFD3-502C-767E4E979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519A0C8-2F2E-17CF-D7CF-DC65F4377CA0}"/>
                  </a:ext>
                </a:extLst>
              </p:cNvPr>
              <p:cNvSpPr txBox="1"/>
              <p:nvPr/>
            </p:nvSpPr>
            <p:spPr>
              <a:xfrm>
                <a:off x="427495" y="5720440"/>
                <a:ext cx="11337010" cy="858505"/>
              </a:xfrm>
              <a:prstGeom prst="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,000,000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×1,0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00,000 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𝑑𝑎𝑦</m:t>
                          </m:r>
                        </m:den>
                      </m:f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8.34 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  <m: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0.60</m:t>
                          </m:r>
                        </m:den>
                      </m:f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22.9 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𝑙𝑏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𝑑𝑎𝑦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519A0C8-2F2E-17CF-D7CF-DC65F4377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95" y="5720440"/>
                <a:ext cx="11337010" cy="8585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9F7CCCE-5126-4EE5-40A7-8500797A2E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1528708" y="465127"/>
            <a:ext cx="9134584" cy="89894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FC7CEF-F37D-8C23-D615-090B4D8D2462}"/>
                  </a:ext>
                </a:extLst>
              </p:cNvPr>
              <p:cNvSpPr txBox="1"/>
              <p:nvPr/>
            </p:nvSpPr>
            <p:spPr>
              <a:xfrm>
                <a:off x="9283281" y="1896840"/>
                <a:ext cx="33775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22.9 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𝑑𝑎𝑦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FC7CEF-F37D-8C23-D615-090B4D8D2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3281" y="1896840"/>
                <a:ext cx="337754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60E3CD3-CB6A-3310-57F3-A23CD953559E}"/>
                  </a:ext>
                </a:extLst>
              </p:cNvPr>
              <p:cNvSpPr txBox="1"/>
              <p:nvPr/>
            </p:nvSpPr>
            <p:spPr>
              <a:xfrm>
                <a:off x="650474" y="1663846"/>
                <a:ext cx="9467720" cy="92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1.1 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1.5 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𝑀𝐺𝐷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8.34 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𝑔𝑎𝑙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0.60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60E3CD3-CB6A-3310-57F3-A23CD9535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74" y="1663846"/>
                <a:ext cx="9467720" cy="9285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2012E3-68F4-473B-2AB7-0052D60049A7}"/>
                  </a:ext>
                </a:extLst>
              </p:cNvPr>
              <p:cNvSpPr txBox="1"/>
              <p:nvPr/>
            </p:nvSpPr>
            <p:spPr>
              <a:xfrm>
                <a:off x="650474" y="2785603"/>
                <a:ext cx="9835438" cy="986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m:rPr>
                          <m:nor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1.1 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𝑀𝐺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𝑑𝑎𝑦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8.34 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0.60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2012E3-68F4-473B-2AB7-0052D6004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74" y="2785603"/>
                <a:ext cx="9835438" cy="9861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4718F9E-FD3B-44F5-2ADA-55F9906AD30B}"/>
              </a:ext>
            </a:extLst>
          </p:cNvPr>
          <p:cNvSpPr/>
          <p:nvPr/>
        </p:nvSpPr>
        <p:spPr>
          <a:xfrm>
            <a:off x="9274931" y="2699448"/>
            <a:ext cx="2513610" cy="11584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mg/L = parts per million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B99BA3-39B4-3B4E-41DD-832CE7768600}"/>
              </a:ext>
            </a:extLst>
          </p:cNvPr>
          <p:cNvCxnSpPr>
            <a:cxnSpLocks/>
          </p:cNvCxnSpPr>
          <p:nvPr/>
        </p:nvCxnSpPr>
        <p:spPr>
          <a:xfrm flipV="1">
            <a:off x="3979641" y="2946599"/>
            <a:ext cx="1025818" cy="66975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83836C-B2EA-7C0E-894F-B7F06FB0ABBC}"/>
                  </a:ext>
                </a:extLst>
              </p:cNvPr>
              <p:cNvSpPr txBox="1"/>
              <p:nvPr/>
            </p:nvSpPr>
            <p:spPr>
              <a:xfrm>
                <a:off x="3949249" y="3555507"/>
                <a:ext cx="1303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𝑖𝑙𝑙𝑖𝑜𝑛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83836C-B2EA-7C0E-894F-B7F06FB0A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249" y="3555507"/>
                <a:ext cx="130373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12E5109-C01B-A950-42E2-75B9D53F152D}"/>
              </a:ext>
            </a:extLst>
          </p:cNvPr>
          <p:cNvCxnSpPr>
            <a:cxnSpLocks/>
          </p:cNvCxnSpPr>
          <p:nvPr/>
        </p:nvCxnSpPr>
        <p:spPr>
          <a:xfrm flipV="1">
            <a:off x="6842813" y="5720440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B1303F7-8F84-AEC0-A1EA-2C7BC999AB7C}"/>
              </a:ext>
            </a:extLst>
          </p:cNvPr>
          <p:cNvCxnSpPr>
            <a:cxnSpLocks/>
          </p:cNvCxnSpPr>
          <p:nvPr/>
        </p:nvCxnSpPr>
        <p:spPr>
          <a:xfrm flipV="1">
            <a:off x="7948575" y="6177116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53C334-74CA-37F8-84E2-6EE0B043EEA6}"/>
                  </a:ext>
                </a:extLst>
              </p:cNvPr>
              <p:cNvSpPr txBox="1"/>
              <p:nvPr/>
            </p:nvSpPr>
            <p:spPr>
              <a:xfrm>
                <a:off x="650474" y="4295733"/>
                <a:ext cx="10853955" cy="858505"/>
              </a:xfrm>
              <a:prstGeom prst="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lb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1.1 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𝑚𝑖𝑙𝑙𝑖𝑜𝑛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𝑚𝑖𝑙𝑙𝑖𝑜𝑛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𝑑𝑎𝑦</m:t>
                          </m:r>
                        </m:den>
                      </m:f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8.34 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  <m: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0.60</m:t>
                          </m:r>
                        </m:den>
                      </m:f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=22.9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𝑙𝑏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𝑑𝑎𝑦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53C334-74CA-37F8-84E2-6EE0B043E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74" y="4295733"/>
                <a:ext cx="10853955" cy="8585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D64A465-E596-EF70-C1D3-20C50446E7BD}"/>
              </a:ext>
            </a:extLst>
          </p:cNvPr>
          <p:cNvCxnSpPr>
            <a:cxnSpLocks/>
          </p:cNvCxnSpPr>
          <p:nvPr/>
        </p:nvCxnSpPr>
        <p:spPr>
          <a:xfrm flipV="1">
            <a:off x="6158934" y="4331128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D04DC96-EF00-0DD6-F0F3-0DED96DFBA6B}"/>
              </a:ext>
            </a:extLst>
          </p:cNvPr>
          <p:cNvCxnSpPr>
            <a:cxnSpLocks/>
          </p:cNvCxnSpPr>
          <p:nvPr/>
        </p:nvCxnSpPr>
        <p:spPr>
          <a:xfrm flipV="1">
            <a:off x="7174941" y="4822998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3584FB7-ECF8-18A6-1A19-BA54DD727CB4}"/>
              </a:ext>
            </a:extLst>
          </p:cNvPr>
          <p:cNvCxnSpPr>
            <a:cxnSpLocks/>
          </p:cNvCxnSpPr>
          <p:nvPr/>
        </p:nvCxnSpPr>
        <p:spPr>
          <a:xfrm flipV="1">
            <a:off x="3517673" y="4762641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A07C4E3-E1E5-22EF-363C-390667F71BDF}"/>
              </a:ext>
            </a:extLst>
          </p:cNvPr>
          <p:cNvCxnSpPr>
            <a:cxnSpLocks/>
          </p:cNvCxnSpPr>
          <p:nvPr/>
        </p:nvCxnSpPr>
        <p:spPr>
          <a:xfrm flipV="1">
            <a:off x="5412121" y="4293473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0EFD32A-91B4-004E-DBE0-2FF31FA02F1C}"/>
              </a:ext>
            </a:extLst>
          </p:cNvPr>
          <p:cNvSpPr txBox="1"/>
          <p:nvPr/>
        </p:nvSpPr>
        <p:spPr>
          <a:xfrm>
            <a:off x="5892528" y="5157041"/>
            <a:ext cx="651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or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AEFA76-67DA-06D5-0519-BD556218BFD6}"/>
              </a:ext>
            </a:extLst>
          </p:cNvPr>
          <p:cNvCxnSpPr>
            <a:cxnSpLocks/>
          </p:cNvCxnSpPr>
          <p:nvPr/>
        </p:nvCxnSpPr>
        <p:spPr>
          <a:xfrm flipV="1">
            <a:off x="3559548" y="6141472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3B76AB-AF81-8F70-E297-9162A0E5D0A8}"/>
              </a:ext>
            </a:extLst>
          </p:cNvPr>
          <p:cNvCxnSpPr>
            <a:cxnSpLocks/>
          </p:cNvCxnSpPr>
          <p:nvPr/>
        </p:nvCxnSpPr>
        <p:spPr>
          <a:xfrm flipV="1">
            <a:off x="6026379" y="5709959"/>
            <a:ext cx="683879" cy="431513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09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/>
      <p:bldP spid="14" grpId="0"/>
      <p:bldP spid="16" grpId="0" animBg="1"/>
      <p:bldP spid="19" grpId="0"/>
      <p:bldP spid="34" grpId="0" build="allAtOnce" animBg="1"/>
      <p:bldP spid="3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id="{B48987E8-90A0-C6C4-E9E0-DD720394C0B6}"/>
              </a:ext>
            </a:extLst>
          </p:cNvPr>
          <p:cNvSpPr txBox="1">
            <a:spLocks/>
          </p:cNvSpPr>
          <p:nvPr/>
        </p:nvSpPr>
        <p:spPr>
          <a:xfrm>
            <a:off x="803710" y="69742"/>
            <a:ext cx="11141602" cy="2089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 500,000 gpd system has switched from gas disinfection to disinfection with a 10% sodium hypochlorite solution. How many gallons per day of 10% sodium hypochlorite are required to treat the water to a dosage of 2.8 mg/L?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2F89D-E249-4DE5-8B85-5ED27EED7C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727512" y="2142914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F7DA28D2-D504-445A-9780-3AD28D3D40DD}"/>
              </a:ext>
            </a:extLst>
          </p:cNvPr>
          <p:cNvSpPr txBox="1">
            <a:spLocks/>
          </p:cNvSpPr>
          <p:nvPr/>
        </p:nvSpPr>
        <p:spPr>
          <a:xfrm>
            <a:off x="5563464" y="3235309"/>
            <a:ext cx="40118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Purity = 10%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BBAF25DC-3645-4A20-811C-CA95985EB373}"/>
              </a:ext>
            </a:extLst>
          </p:cNvPr>
          <p:cNvSpPr txBox="1">
            <a:spLocks/>
          </p:cNvSpPr>
          <p:nvPr/>
        </p:nvSpPr>
        <p:spPr>
          <a:xfrm>
            <a:off x="8872779" y="3235310"/>
            <a:ext cx="355236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Dosage = 2.8 mg/L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042A02A8-417B-454F-B27E-B82AB446C2B5}"/>
              </a:ext>
            </a:extLst>
          </p:cNvPr>
          <p:cNvSpPr txBox="1">
            <a:spLocks/>
          </p:cNvSpPr>
          <p:nvPr/>
        </p:nvSpPr>
        <p:spPr>
          <a:xfrm>
            <a:off x="0" y="3235309"/>
            <a:ext cx="4134970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Flow = 500,000 gpd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C738EC7-ED5B-0EAB-6CC0-0F98FDA7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 descr="Raised hand with solid fill">
            <a:extLst>
              <a:ext uri="{FF2B5EF4-FFF2-40B4-BE49-F238E27FC236}">
                <a16:creationId xmlns:a16="http://schemas.microsoft.com/office/drawing/2014/main" id="{16438259-51DE-3CF8-E1F5-34F609156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B8A6E33-3AE1-7899-9AA6-6E9FE08E13FC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36C9182-50EF-25B1-E4A0-C037B3510EED}"/>
              </a:ext>
            </a:extLst>
          </p:cNvPr>
          <p:cNvCxnSpPr>
            <a:cxnSpLocks/>
          </p:cNvCxnSpPr>
          <p:nvPr/>
        </p:nvCxnSpPr>
        <p:spPr>
          <a:xfrm>
            <a:off x="1270967" y="560815"/>
            <a:ext cx="3696240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B02E56-39F6-6DDA-D5B9-92EDDF176A53}"/>
              </a:ext>
            </a:extLst>
          </p:cNvPr>
          <p:cNvCxnSpPr>
            <a:cxnSpLocks/>
          </p:cNvCxnSpPr>
          <p:nvPr/>
        </p:nvCxnSpPr>
        <p:spPr>
          <a:xfrm>
            <a:off x="6721481" y="2046068"/>
            <a:ext cx="3739875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DA83BE2-9460-A143-7DDC-6AE6CE8F5C51}"/>
              </a:ext>
            </a:extLst>
          </p:cNvPr>
          <p:cNvSpPr/>
          <p:nvPr/>
        </p:nvSpPr>
        <p:spPr>
          <a:xfrm>
            <a:off x="1976034" y="1077132"/>
            <a:ext cx="2867186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BBCF762-FE82-1C30-CB1D-D59DE3D9ECCB}"/>
              </a:ext>
            </a:extLst>
          </p:cNvPr>
          <p:cNvCxnSpPr>
            <a:cxnSpLocks/>
          </p:cNvCxnSpPr>
          <p:nvPr/>
        </p:nvCxnSpPr>
        <p:spPr>
          <a:xfrm>
            <a:off x="4391568" y="1051593"/>
            <a:ext cx="6257395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28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5" grpId="0" uiExpand="1" build="p"/>
      <p:bldP spid="16" grpId="0" uiExpand="1" build="p"/>
      <p:bldP spid="4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61A7F-6D8E-C873-7A93-BECBA0E83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id="{AE72A9BF-5D6B-811F-7FF1-9FD51BD2E9B5}"/>
              </a:ext>
            </a:extLst>
          </p:cNvPr>
          <p:cNvSpPr txBox="1">
            <a:spLocks/>
          </p:cNvSpPr>
          <p:nvPr/>
        </p:nvSpPr>
        <p:spPr>
          <a:xfrm>
            <a:off x="803710" y="69742"/>
            <a:ext cx="11141602" cy="2089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 500,000 gpd system has switched from gas disinfection to disinfection with a 10% sodium hypochlorite solution. How many gallons per day of 10% sodium hypochlorite are required to treat the water to a dosage of 2.8 mg/L?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4CDFB-35FC-1A47-C3EF-1BAF3DC9AD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727512" y="2142914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1EDFCAE7-DA81-203A-E587-1D6246BDF8F1}"/>
              </a:ext>
            </a:extLst>
          </p:cNvPr>
          <p:cNvSpPr txBox="1">
            <a:spLocks/>
          </p:cNvSpPr>
          <p:nvPr/>
        </p:nvSpPr>
        <p:spPr>
          <a:xfrm>
            <a:off x="5213913" y="3234487"/>
            <a:ext cx="40118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19C2B686-6152-2F13-EAB6-0F8BE7C818A9}"/>
              </a:ext>
            </a:extLst>
          </p:cNvPr>
          <p:cNvSpPr txBox="1">
            <a:spLocks/>
          </p:cNvSpPr>
          <p:nvPr/>
        </p:nvSpPr>
        <p:spPr>
          <a:xfrm>
            <a:off x="8692021" y="3235310"/>
            <a:ext cx="355236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67CD0777-F1C6-C82A-07A8-C54802A5C1FC}"/>
              </a:ext>
            </a:extLst>
          </p:cNvPr>
          <p:cNvSpPr txBox="1">
            <a:spLocks/>
          </p:cNvSpPr>
          <p:nvPr/>
        </p:nvSpPr>
        <p:spPr>
          <a:xfrm>
            <a:off x="0" y="3235309"/>
            <a:ext cx="4134970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Flow = 500,000 gpd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6AB193E-22D8-3C07-7014-E3AD63324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9483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 descr="Raised hand with solid fill">
            <a:extLst>
              <a:ext uri="{FF2B5EF4-FFF2-40B4-BE49-F238E27FC236}">
                <a16:creationId xmlns:a16="http://schemas.microsoft.com/office/drawing/2014/main" id="{65F3C7B1-4E2D-41B9-FCC0-75272B4DC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2A52E84-41DB-03F7-E8D6-6CE97883693B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5" name="Content Placeholder 8">
            <a:extLst>
              <a:ext uri="{FF2B5EF4-FFF2-40B4-BE49-F238E27FC236}">
                <a16:creationId xmlns:a16="http://schemas.microsoft.com/office/drawing/2014/main" id="{E7D1FB1A-8E6E-14C2-1899-D44B28CB860E}"/>
              </a:ext>
            </a:extLst>
          </p:cNvPr>
          <p:cNvSpPr txBox="1">
            <a:spLocks/>
          </p:cNvSpPr>
          <p:nvPr/>
        </p:nvSpPr>
        <p:spPr>
          <a:xfrm>
            <a:off x="7660211" y="3224035"/>
            <a:ext cx="1273872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0.10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A5121A-7E5B-9C47-BC43-CB497D56E3E3}"/>
              </a:ext>
            </a:extLst>
          </p:cNvPr>
          <p:cNvSpPr txBox="1"/>
          <p:nvPr/>
        </p:nvSpPr>
        <p:spPr>
          <a:xfrm>
            <a:off x="234028" y="3823780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Rewrite the equation to solve for Feed in gallons/day. 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A94EE4CC-9A7B-E88F-6CD3-74B83A56720D}"/>
              </a:ext>
            </a:extLst>
          </p:cNvPr>
          <p:cNvSpPr txBox="1">
            <a:spLocks/>
          </p:cNvSpPr>
          <p:nvPr/>
        </p:nvSpPr>
        <p:spPr>
          <a:xfrm>
            <a:off x="5563464" y="3235309"/>
            <a:ext cx="40118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Purity = 10%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BED5AC75-AA62-99C4-3B8B-81A5AAFC221B}"/>
              </a:ext>
            </a:extLst>
          </p:cNvPr>
          <p:cNvSpPr txBox="1">
            <a:spLocks/>
          </p:cNvSpPr>
          <p:nvPr/>
        </p:nvSpPr>
        <p:spPr>
          <a:xfrm>
            <a:off x="8872779" y="3235310"/>
            <a:ext cx="355236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Dosage = 2.8 mg/L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1CDFDF-C989-A45E-691F-CD9697B7EA82}"/>
              </a:ext>
            </a:extLst>
          </p:cNvPr>
          <p:cNvSpPr/>
          <p:nvPr/>
        </p:nvSpPr>
        <p:spPr>
          <a:xfrm>
            <a:off x="1976034" y="1077132"/>
            <a:ext cx="2867186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C39EE8-7B89-2F70-6C7F-6621C061CD39}"/>
              </a:ext>
            </a:extLst>
          </p:cNvPr>
          <p:cNvCxnSpPr>
            <a:cxnSpLocks/>
          </p:cNvCxnSpPr>
          <p:nvPr/>
        </p:nvCxnSpPr>
        <p:spPr>
          <a:xfrm>
            <a:off x="9225796" y="2467778"/>
            <a:ext cx="199726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24632A-CF56-5B21-6481-41FE7F8880F5}"/>
              </a:ext>
            </a:extLst>
          </p:cNvPr>
          <p:cNvCxnSpPr>
            <a:cxnSpLocks/>
          </p:cNvCxnSpPr>
          <p:nvPr/>
        </p:nvCxnSpPr>
        <p:spPr>
          <a:xfrm>
            <a:off x="2656402" y="2772731"/>
            <a:ext cx="389015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BD9881BB-C1AC-97E1-ED73-9F15C7379207}"/>
              </a:ext>
            </a:extLst>
          </p:cNvPr>
          <p:cNvSpPr txBox="1">
            <a:spLocks/>
          </p:cNvSpPr>
          <p:nvPr/>
        </p:nvSpPr>
        <p:spPr>
          <a:xfrm>
            <a:off x="2188263" y="2203478"/>
            <a:ext cx="1453281" cy="752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gallons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8433A6C-DDD5-E4EE-D4C0-3F32AD4E97F2}"/>
              </a:ext>
            </a:extLst>
          </p:cNvPr>
          <p:cNvSpPr/>
          <p:nvPr/>
        </p:nvSpPr>
        <p:spPr>
          <a:xfrm>
            <a:off x="2632056" y="2589007"/>
            <a:ext cx="413362" cy="3402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9B14610-9A7C-A122-8392-B8E71FE2F40C}"/>
                  </a:ext>
                </a:extLst>
              </p:cNvPr>
              <p:cNvSpPr txBox="1"/>
              <p:nvPr/>
            </p:nvSpPr>
            <p:spPr>
              <a:xfrm>
                <a:off x="1022885" y="4459001"/>
                <a:ext cx="9626078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𝐠𝐚𝐥𝐥𝐨𝐧𝐬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9B14610-9A7C-A122-8392-B8E71FE2F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885" y="4459001"/>
                <a:ext cx="9626078" cy="9870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F04E1A37-F442-A189-5076-A1C34A1DEC55}"/>
              </a:ext>
            </a:extLst>
          </p:cNvPr>
          <p:cNvSpPr txBox="1"/>
          <p:nvPr/>
        </p:nvSpPr>
        <p:spPr>
          <a:xfrm>
            <a:off x="7608349" y="3556222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8B3222-A845-E53C-F7DB-36BFFB433B64}"/>
              </a:ext>
            </a:extLst>
          </p:cNvPr>
          <p:cNvSpPr txBox="1"/>
          <p:nvPr/>
        </p:nvSpPr>
        <p:spPr>
          <a:xfrm>
            <a:off x="4685842" y="440022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4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32" grpId="1" uiExpand="1" animBg="1"/>
      <p:bldP spid="24" grpId="0" animBg="1"/>
      <p:bldP spid="30" grpId="0"/>
      <p:bldP spid="3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98C5A-1935-F7A6-251F-0DCB3A7E2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14D36C-0459-42C9-CCA1-6A101AD6961C}"/>
                  </a:ext>
                </a:extLst>
              </p:cNvPr>
              <p:cNvSpPr txBox="1"/>
              <p:nvPr/>
            </p:nvSpPr>
            <p:spPr>
              <a:xfrm>
                <a:off x="1077129" y="2173642"/>
                <a:ext cx="9626078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𝐠𝐚𝐥𝐥𝐨𝐧𝐬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14D36C-0459-42C9-CCA1-6A101AD69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129" y="2173642"/>
                <a:ext cx="9626078" cy="9870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>
            <a:extLst>
              <a:ext uri="{FF2B5EF4-FFF2-40B4-BE49-F238E27FC236}">
                <a16:creationId xmlns:a16="http://schemas.microsoft.com/office/drawing/2014/main" id="{CAAD94C4-43E8-DF91-DD82-AF5941DA94A3}"/>
              </a:ext>
            </a:extLst>
          </p:cNvPr>
          <p:cNvSpPr txBox="1">
            <a:spLocks/>
          </p:cNvSpPr>
          <p:nvPr/>
        </p:nvSpPr>
        <p:spPr>
          <a:xfrm>
            <a:off x="803710" y="69742"/>
            <a:ext cx="11141602" cy="2089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 500,000 gpd system has switched from gas disinfection to disinfection with a 10% sodium hypochlorite solution. How many gallons per day of 10% sodium hypochlorite are required to treat the water to a dosage of 2.8 mg/L?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869BA77-DBFB-83B7-2957-3DFADB71E208}"/>
              </a:ext>
            </a:extLst>
          </p:cNvPr>
          <p:cNvSpPr txBox="1">
            <a:spLocks/>
          </p:cNvSpPr>
          <p:nvPr/>
        </p:nvSpPr>
        <p:spPr>
          <a:xfrm>
            <a:off x="5213913" y="3234487"/>
            <a:ext cx="40118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7A4FE435-F566-907D-6744-74CC155AD7E2}"/>
              </a:ext>
            </a:extLst>
          </p:cNvPr>
          <p:cNvSpPr txBox="1">
            <a:spLocks/>
          </p:cNvSpPr>
          <p:nvPr/>
        </p:nvSpPr>
        <p:spPr>
          <a:xfrm>
            <a:off x="8692021" y="3235310"/>
            <a:ext cx="355236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D1CD1FD9-B2D9-862E-5481-ADFF8473D481}"/>
              </a:ext>
            </a:extLst>
          </p:cNvPr>
          <p:cNvSpPr txBox="1">
            <a:spLocks/>
          </p:cNvSpPr>
          <p:nvPr/>
        </p:nvSpPr>
        <p:spPr>
          <a:xfrm>
            <a:off x="0" y="3235309"/>
            <a:ext cx="4134970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Flow = 500,000 gpd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CFCB0C1-7238-C4DF-5E9A-C30BA11CF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9483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 descr="Raised hand with solid fill">
            <a:extLst>
              <a:ext uri="{FF2B5EF4-FFF2-40B4-BE49-F238E27FC236}">
                <a16:creationId xmlns:a16="http://schemas.microsoft.com/office/drawing/2014/main" id="{173FE61B-D70C-3726-33CA-49B50831C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C905F27-8DEE-E9A1-3079-63C1ECDF512F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4" name="Content Placeholder 8">
            <a:extLst>
              <a:ext uri="{FF2B5EF4-FFF2-40B4-BE49-F238E27FC236}">
                <a16:creationId xmlns:a16="http://schemas.microsoft.com/office/drawing/2014/main" id="{58B5CFF8-4D5D-833D-5A89-57963B6499E3}"/>
              </a:ext>
            </a:extLst>
          </p:cNvPr>
          <p:cNvSpPr txBox="1">
            <a:spLocks/>
          </p:cNvSpPr>
          <p:nvPr/>
        </p:nvSpPr>
        <p:spPr>
          <a:xfrm>
            <a:off x="3203906" y="3222786"/>
            <a:ext cx="1802902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0.5 MGD</a:t>
            </a:r>
          </a:p>
        </p:txBody>
      </p:sp>
      <p:sp>
        <p:nvSpPr>
          <p:cNvPr id="45" name="Content Placeholder 8">
            <a:extLst>
              <a:ext uri="{FF2B5EF4-FFF2-40B4-BE49-F238E27FC236}">
                <a16:creationId xmlns:a16="http://schemas.microsoft.com/office/drawing/2014/main" id="{1C2F19A1-DC19-C51E-071F-FF588D5106E5}"/>
              </a:ext>
            </a:extLst>
          </p:cNvPr>
          <p:cNvSpPr txBox="1">
            <a:spLocks/>
          </p:cNvSpPr>
          <p:nvPr/>
        </p:nvSpPr>
        <p:spPr>
          <a:xfrm>
            <a:off x="7660211" y="3224035"/>
            <a:ext cx="1273872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0.10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6CFEE45-7348-15BA-8F9F-FA5EAA9111DA}"/>
              </a:ext>
            </a:extLst>
          </p:cNvPr>
          <p:cNvSpPr/>
          <p:nvPr/>
        </p:nvSpPr>
        <p:spPr>
          <a:xfrm>
            <a:off x="9025618" y="2177661"/>
            <a:ext cx="980540" cy="4951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61F5E32-1D45-4368-6637-92CAD97CDE5C}"/>
              </a:ext>
            </a:extLst>
          </p:cNvPr>
          <p:cNvSpPr/>
          <p:nvPr/>
        </p:nvSpPr>
        <p:spPr>
          <a:xfrm>
            <a:off x="2569204" y="3276816"/>
            <a:ext cx="649033" cy="3963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27F322C-BC76-16EA-621B-5F5A18FC3B23}"/>
              </a:ext>
            </a:extLst>
          </p:cNvPr>
          <p:cNvSpPr/>
          <p:nvPr/>
        </p:nvSpPr>
        <p:spPr>
          <a:xfrm>
            <a:off x="7041080" y="3242738"/>
            <a:ext cx="752355" cy="3963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3754AA0-A497-8890-5860-A160B81A4566}"/>
              </a:ext>
            </a:extLst>
          </p:cNvPr>
          <p:cNvSpPr/>
          <p:nvPr/>
        </p:nvSpPr>
        <p:spPr>
          <a:xfrm>
            <a:off x="6779436" y="2727075"/>
            <a:ext cx="3767161" cy="4635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99B3C-257A-ABFB-E329-B54D62AE4397}"/>
              </a:ext>
            </a:extLst>
          </p:cNvPr>
          <p:cNvSpPr txBox="1"/>
          <p:nvPr/>
        </p:nvSpPr>
        <p:spPr>
          <a:xfrm>
            <a:off x="258239" y="3870784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3D3C33-F82E-38E6-268F-2C14C3B4F19A}"/>
              </a:ext>
            </a:extLst>
          </p:cNvPr>
          <p:cNvSpPr txBox="1"/>
          <p:nvPr/>
        </p:nvSpPr>
        <p:spPr>
          <a:xfrm>
            <a:off x="7737912" y="182626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3596BD-6A05-377D-26A3-03E1886E95D8}"/>
              </a:ext>
            </a:extLst>
          </p:cNvPr>
          <p:cNvSpPr txBox="1"/>
          <p:nvPr/>
        </p:nvSpPr>
        <p:spPr>
          <a:xfrm>
            <a:off x="9670617" y="182626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2316E2-F54D-BDBF-58F5-C04002A6E760}"/>
              </a:ext>
            </a:extLst>
          </p:cNvPr>
          <p:cNvSpPr txBox="1"/>
          <p:nvPr/>
        </p:nvSpPr>
        <p:spPr>
          <a:xfrm>
            <a:off x="10147574" y="2391665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3C6AC1-6759-A2B6-05C8-F82176A4B906}"/>
              </a:ext>
            </a:extLst>
          </p:cNvPr>
          <p:cNvSpPr txBox="1"/>
          <p:nvPr/>
        </p:nvSpPr>
        <p:spPr>
          <a:xfrm>
            <a:off x="11618050" y="2881367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D31963-4589-747B-865F-323FBA8C4B2B}"/>
              </a:ext>
            </a:extLst>
          </p:cNvPr>
          <p:cNvGrpSpPr/>
          <p:nvPr/>
        </p:nvGrpSpPr>
        <p:grpSpPr>
          <a:xfrm>
            <a:off x="1235868" y="3613635"/>
            <a:ext cx="2194314" cy="425786"/>
            <a:chOff x="1816033" y="3304370"/>
            <a:chExt cx="2194314" cy="62818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CC1E33-CCB0-030F-B444-779BDAC2F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6314" y="3304370"/>
              <a:ext cx="1940577" cy="1453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ontent Placeholder 8">
              <a:extLst>
                <a:ext uri="{FF2B5EF4-FFF2-40B4-BE49-F238E27FC236}">
                  <a16:creationId xmlns:a16="http://schemas.microsoft.com/office/drawing/2014/main" id="{7B9820CB-0306-FD4B-F48F-E4AB9E55C337}"/>
                </a:ext>
              </a:extLst>
            </p:cNvPr>
            <p:cNvSpPr txBox="1">
              <a:spLocks/>
            </p:cNvSpPr>
            <p:nvPr/>
          </p:nvSpPr>
          <p:spPr>
            <a:xfrm>
              <a:off x="1816033" y="3347781"/>
              <a:ext cx="2194314" cy="58477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rgbClr val="FF0000"/>
                  </a:solidFill>
                </a:rPr>
                <a:t>1,000,000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0FA2D83-E398-3CD5-6425-0035BF8C39F9}"/>
              </a:ext>
            </a:extLst>
          </p:cNvPr>
          <p:cNvSpPr txBox="1"/>
          <p:nvPr/>
        </p:nvSpPr>
        <p:spPr>
          <a:xfrm>
            <a:off x="4653664" y="2940448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AE77C4-F0DB-A26B-D806-5EEA27EFD21B}"/>
              </a:ext>
            </a:extLst>
          </p:cNvPr>
          <p:cNvGrpSpPr/>
          <p:nvPr/>
        </p:nvGrpSpPr>
        <p:grpSpPr>
          <a:xfrm>
            <a:off x="6910849" y="3606326"/>
            <a:ext cx="948950" cy="396362"/>
            <a:chOff x="1739280" y="3283647"/>
            <a:chExt cx="1291357" cy="58477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79D3AE-8684-AB2E-372E-6679D1816D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6314" y="3295740"/>
              <a:ext cx="810428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ontent Placeholder 8">
              <a:extLst>
                <a:ext uri="{FF2B5EF4-FFF2-40B4-BE49-F238E27FC236}">
                  <a16:creationId xmlns:a16="http://schemas.microsoft.com/office/drawing/2014/main" id="{503E71AA-776C-2DE5-B7F7-C00F3CEE0E27}"/>
                </a:ext>
              </a:extLst>
            </p:cNvPr>
            <p:cNvSpPr txBox="1">
              <a:spLocks/>
            </p:cNvSpPr>
            <p:nvPr/>
          </p:nvSpPr>
          <p:spPr>
            <a:xfrm>
              <a:off x="1739280" y="3283647"/>
              <a:ext cx="1291357" cy="58477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rgbClr val="FF0000"/>
                  </a:solidFill>
                </a:rPr>
                <a:t>100%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82531F3-9445-F87F-785A-327486285E21}"/>
              </a:ext>
            </a:extLst>
          </p:cNvPr>
          <p:cNvSpPr txBox="1"/>
          <p:nvPr/>
        </p:nvSpPr>
        <p:spPr>
          <a:xfrm>
            <a:off x="8456774" y="2922873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FF3833-FB10-9154-B832-4D7B15349243}"/>
              </a:ext>
            </a:extLst>
          </p:cNvPr>
          <p:cNvCxnSpPr>
            <a:cxnSpLocks/>
          </p:cNvCxnSpPr>
          <p:nvPr/>
        </p:nvCxnSpPr>
        <p:spPr>
          <a:xfrm flipH="1">
            <a:off x="7549468" y="3213990"/>
            <a:ext cx="92063" cy="7645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9D61A044-C417-6F91-65A7-F6B35C6D7BD7}"/>
              </a:ext>
            </a:extLst>
          </p:cNvPr>
          <p:cNvSpPr txBox="1">
            <a:spLocks/>
          </p:cNvSpPr>
          <p:nvPr/>
        </p:nvSpPr>
        <p:spPr>
          <a:xfrm>
            <a:off x="5563464" y="3235309"/>
            <a:ext cx="40118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Purity = 10%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4004F23B-4B06-425C-455D-D3F528D7DBFB}"/>
              </a:ext>
            </a:extLst>
          </p:cNvPr>
          <p:cNvSpPr txBox="1">
            <a:spLocks/>
          </p:cNvSpPr>
          <p:nvPr/>
        </p:nvSpPr>
        <p:spPr>
          <a:xfrm>
            <a:off x="8872779" y="3235310"/>
            <a:ext cx="355236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Dosage = 2.8 mg/L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51C4D3-815B-6A6C-F613-1B2ED6BBA043}"/>
              </a:ext>
            </a:extLst>
          </p:cNvPr>
          <p:cNvSpPr/>
          <p:nvPr/>
        </p:nvSpPr>
        <p:spPr>
          <a:xfrm>
            <a:off x="1976034" y="1077132"/>
            <a:ext cx="2867186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2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45" grpId="0" uiExpand="1" build="p"/>
      <p:bldP spid="47" grpId="0" animBg="1"/>
      <p:bldP spid="47" grpId="1" uiExpand="1" animBg="1"/>
      <p:bldP spid="49" grpId="0" animBg="1"/>
      <p:bldP spid="49" grpId="1" uiExpand="1" animBg="1"/>
      <p:bldP spid="50" grpId="0" animBg="1"/>
      <p:bldP spid="50" grpId="1" uiExpand="1" animBg="1"/>
      <p:bldP spid="51" grpId="0" animBg="1"/>
      <p:bldP spid="51" grpId="1" uiExpand="1" animBg="1"/>
      <p:bldP spid="6" grpId="0"/>
      <p:bldP spid="12" grpId="0"/>
      <p:bldP spid="12" grpId="1"/>
      <p:bldP spid="13" grpId="0"/>
      <p:bldP spid="13" grpId="1"/>
      <p:bldP spid="14" grpId="0"/>
      <p:bldP spid="18" grpId="0"/>
      <p:bldP spid="18" grpId="1"/>
      <p:bldP spid="25" grpId="0"/>
      <p:bldP spid="25" grpId="1"/>
      <p:bldP spid="3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D1C78-04E4-547F-AA0F-4AC07692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id="{520FE78E-1863-95C2-DB14-2F1CBC91BFF5}"/>
              </a:ext>
            </a:extLst>
          </p:cNvPr>
          <p:cNvSpPr txBox="1">
            <a:spLocks/>
          </p:cNvSpPr>
          <p:nvPr/>
        </p:nvSpPr>
        <p:spPr>
          <a:xfrm>
            <a:off x="803710" y="69742"/>
            <a:ext cx="11141602" cy="2089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 500,000 gpd system has switched from gas disinfection to disinfection with a 10% sodium hypochlorite solution. How many gallons per day of 10% sodium hypochlorite are required to treat the water to a dosage of 2.8 mg/L?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96EB490-31FA-5F81-B680-912D6917381C}"/>
              </a:ext>
            </a:extLst>
          </p:cNvPr>
          <p:cNvSpPr txBox="1">
            <a:spLocks/>
          </p:cNvSpPr>
          <p:nvPr/>
        </p:nvSpPr>
        <p:spPr>
          <a:xfrm>
            <a:off x="5564792" y="3236414"/>
            <a:ext cx="401188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Purity = 10%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DEED28E6-5C4F-FE16-265F-41DADCF110AC}"/>
              </a:ext>
            </a:extLst>
          </p:cNvPr>
          <p:cNvSpPr txBox="1">
            <a:spLocks/>
          </p:cNvSpPr>
          <p:nvPr/>
        </p:nvSpPr>
        <p:spPr>
          <a:xfrm>
            <a:off x="8869875" y="3235607"/>
            <a:ext cx="355236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Dosage = 2.8 mg/L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2F4FF9E0-154C-9F74-A1CF-082F53C311C9}"/>
              </a:ext>
            </a:extLst>
          </p:cNvPr>
          <p:cNvSpPr txBox="1">
            <a:spLocks/>
          </p:cNvSpPr>
          <p:nvPr/>
        </p:nvSpPr>
        <p:spPr>
          <a:xfrm>
            <a:off x="0" y="3235309"/>
            <a:ext cx="4134970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Flow = 500,000 gpd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7F222B6-E202-93B8-397D-23FF5D22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9483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 descr="Raised hand with solid fill">
            <a:extLst>
              <a:ext uri="{FF2B5EF4-FFF2-40B4-BE49-F238E27FC236}">
                <a16:creationId xmlns:a16="http://schemas.microsoft.com/office/drawing/2014/main" id="{86F0539C-FC59-4CCE-1621-6252AD54D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6738BB5-73C3-C018-9D48-706F334C1911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75136FC-11F1-2651-4911-B01D722991F7}"/>
              </a:ext>
            </a:extLst>
          </p:cNvPr>
          <p:cNvSpPr/>
          <p:nvPr/>
        </p:nvSpPr>
        <p:spPr>
          <a:xfrm>
            <a:off x="1976034" y="1077132"/>
            <a:ext cx="8082366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ontent Placeholder 8">
            <a:extLst>
              <a:ext uri="{FF2B5EF4-FFF2-40B4-BE49-F238E27FC236}">
                <a16:creationId xmlns:a16="http://schemas.microsoft.com/office/drawing/2014/main" id="{98EA5079-54CF-93F4-D9D6-C0118C396B2E}"/>
              </a:ext>
            </a:extLst>
          </p:cNvPr>
          <p:cNvSpPr txBox="1">
            <a:spLocks/>
          </p:cNvSpPr>
          <p:nvPr/>
        </p:nvSpPr>
        <p:spPr>
          <a:xfrm>
            <a:off x="3203906" y="3222786"/>
            <a:ext cx="1802902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0.5 MGD</a:t>
            </a:r>
          </a:p>
        </p:txBody>
      </p:sp>
      <p:sp>
        <p:nvSpPr>
          <p:cNvPr id="45" name="Content Placeholder 8">
            <a:extLst>
              <a:ext uri="{FF2B5EF4-FFF2-40B4-BE49-F238E27FC236}">
                <a16:creationId xmlns:a16="http://schemas.microsoft.com/office/drawing/2014/main" id="{73CB646F-7950-4F31-3EFE-FC501B22F3E4}"/>
              </a:ext>
            </a:extLst>
          </p:cNvPr>
          <p:cNvSpPr txBox="1">
            <a:spLocks/>
          </p:cNvSpPr>
          <p:nvPr/>
        </p:nvSpPr>
        <p:spPr>
          <a:xfrm>
            <a:off x="7659879" y="3236413"/>
            <a:ext cx="1273872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0.10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D60A4B-1AA6-E027-0D3A-7B485189E0C8}"/>
                  </a:ext>
                </a:extLst>
              </p:cNvPr>
              <p:cNvSpPr txBox="1"/>
              <p:nvPr/>
            </p:nvSpPr>
            <p:spPr>
              <a:xfrm>
                <a:off x="1100987" y="5367445"/>
                <a:ext cx="7659858" cy="92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gallons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2.8 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0.5 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𝑀𝐺𝐷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0.10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D60A4B-1AA6-E027-0D3A-7B485189E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987" y="5367445"/>
                <a:ext cx="7659858" cy="9285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5E09956-4CB3-2327-FF17-1341DDD97229}"/>
              </a:ext>
            </a:extLst>
          </p:cNvPr>
          <p:cNvSpPr txBox="1"/>
          <p:nvPr/>
        </p:nvSpPr>
        <p:spPr>
          <a:xfrm>
            <a:off x="234028" y="3823780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isolate the unknown, Feed Rate.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18EDA1-4DAB-AD86-2A93-19F94E0D9532}"/>
              </a:ext>
            </a:extLst>
          </p:cNvPr>
          <p:cNvSpPr txBox="1"/>
          <p:nvPr/>
        </p:nvSpPr>
        <p:spPr>
          <a:xfrm>
            <a:off x="252463" y="4272180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211BD7-9F64-ECC8-8363-08212A2BDEDD}"/>
              </a:ext>
            </a:extLst>
          </p:cNvPr>
          <p:cNvSpPr txBox="1"/>
          <p:nvPr/>
        </p:nvSpPr>
        <p:spPr>
          <a:xfrm>
            <a:off x="252462" y="4776859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values for Dosage, Flow, and Purity and solve for Feed Rate.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94E084-E80C-04D7-FC16-DDBF72F205CE}"/>
                  </a:ext>
                </a:extLst>
              </p:cNvPr>
              <p:cNvSpPr txBox="1"/>
              <p:nvPr/>
            </p:nvSpPr>
            <p:spPr>
              <a:xfrm>
                <a:off x="1282961" y="2154719"/>
                <a:ext cx="9626078" cy="9870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𝐑𝐚𝐭𝐞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𝐠𝐚𝐥𝐥𝐨𝐧𝐬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𝐝𝐚𝐲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Flow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94E084-E80C-04D7-FC16-DDBF72F20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961" y="2154719"/>
                <a:ext cx="9626078" cy="9870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AE6B8706-CBFC-826E-2846-FD2664B43355}"/>
              </a:ext>
            </a:extLst>
          </p:cNvPr>
          <p:cNvSpPr txBox="1"/>
          <p:nvPr/>
        </p:nvSpPr>
        <p:spPr>
          <a:xfrm>
            <a:off x="8490100" y="5625287"/>
            <a:ext cx="286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14.00 gal/day</a:t>
            </a:r>
          </a:p>
        </p:txBody>
      </p:sp>
    </p:spTree>
    <p:extLst>
      <p:ext uri="{BB962C8B-B14F-4D97-AF65-F5344CB8AC3E}">
        <p14:creationId xmlns:p14="http://schemas.microsoft.com/office/powerpoint/2010/main" val="130094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7776-2B02-30AF-D787-26FA11B81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F13D64-F82A-3002-F447-BA341348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A3CFD6-BFEB-DB21-4F47-C72CDB6BDB2C}"/>
              </a:ext>
            </a:extLst>
          </p:cNvPr>
          <p:cNvSpPr txBox="1">
            <a:spLocks/>
          </p:cNvSpPr>
          <p:nvPr/>
        </p:nvSpPr>
        <p:spPr>
          <a:xfrm>
            <a:off x="803710" y="69742"/>
            <a:ext cx="11141602" cy="2089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 500,000 gpd system has switched from gas disinfection to disinfection with a 10% sodium hypochlorite solution. How many gallons per day of 10% sodium hypochlorite are required to treat the water to a dosage of 2.8 mg/L?</a:t>
            </a:r>
          </a:p>
        </p:txBody>
      </p:sp>
      <p:pic>
        <p:nvPicPr>
          <p:cNvPr id="7" name="Graphic 6" descr="Raised hand with solid fill">
            <a:extLst>
              <a:ext uri="{FF2B5EF4-FFF2-40B4-BE49-F238E27FC236}">
                <a16:creationId xmlns:a16="http://schemas.microsoft.com/office/drawing/2014/main" id="{ACC41384-33CD-51E1-3798-F8DF97892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1FB7FC-B7DB-3F9B-3CBC-F4F0D139B29D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2A0842-79F0-82A1-C619-046236BAF51E}"/>
              </a:ext>
            </a:extLst>
          </p:cNvPr>
          <p:cNvSpPr/>
          <p:nvPr/>
        </p:nvSpPr>
        <p:spPr>
          <a:xfrm>
            <a:off x="1976034" y="1077132"/>
            <a:ext cx="8082366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36AFC0-CE2C-D1AD-846D-66AE5C4B4422}"/>
              </a:ext>
            </a:extLst>
          </p:cNvPr>
          <p:cNvSpPr txBox="1"/>
          <p:nvPr/>
        </p:nvSpPr>
        <p:spPr>
          <a:xfrm>
            <a:off x="803710" y="4270802"/>
            <a:ext cx="10860206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14.00 gal/day of 10% sodium hypochlorite are required to treat 500,000 gallons of water per day to a chlorine dosage of 2.8 mg/L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A875E6-C914-251B-4B31-1E2CA310CD6D}"/>
                  </a:ext>
                </a:extLst>
              </p:cNvPr>
              <p:cNvSpPr txBox="1"/>
              <p:nvPr/>
            </p:nvSpPr>
            <p:spPr>
              <a:xfrm>
                <a:off x="1255970" y="2611465"/>
                <a:ext cx="7659858" cy="92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eed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Rate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gallons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day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2.8 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/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</m:d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0.5 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𝑀𝐺𝐷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0.10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A875E6-C914-251B-4B31-1E2CA310C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970" y="2611465"/>
                <a:ext cx="7659858" cy="9285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AE23625C-0BC9-0FE1-756D-C342D91DB52B}"/>
              </a:ext>
            </a:extLst>
          </p:cNvPr>
          <p:cNvSpPr txBox="1"/>
          <p:nvPr/>
        </p:nvSpPr>
        <p:spPr>
          <a:xfrm>
            <a:off x="8645083" y="2869307"/>
            <a:ext cx="286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14.00 gal/day</a:t>
            </a:r>
          </a:p>
        </p:txBody>
      </p:sp>
    </p:spTree>
    <p:extLst>
      <p:ext uri="{BB962C8B-B14F-4D97-AF65-F5344CB8AC3E}">
        <p14:creationId xmlns:p14="http://schemas.microsoft.com/office/powerpoint/2010/main" val="12652052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>
            <a:extLst>
              <a:ext uri="{FF2B5EF4-FFF2-40B4-BE49-F238E27FC236}">
                <a16:creationId xmlns:a16="http://schemas.microsoft.com/office/drawing/2014/main" id="{78BB6F21-2768-DCC3-A592-70FFEDB6C99B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2F89D-E249-4DE5-8B85-5ED27EED7C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866019" y="1876700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FDCB19-785F-47B0-AF5E-464884D96658}"/>
              </a:ext>
            </a:extLst>
          </p:cNvPr>
          <p:cNvCxnSpPr/>
          <p:nvPr/>
        </p:nvCxnSpPr>
        <p:spPr>
          <a:xfrm flipV="1">
            <a:off x="3244084" y="2185759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1ED0A9D-A505-454B-AD24-C710B1648F3D}"/>
              </a:ext>
            </a:extLst>
          </p:cNvPr>
          <p:cNvCxnSpPr/>
          <p:nvPr/>
        </p:nvCxnSpPr>
        <p:spPr>
          <a:xfrm flipV="1">
            <a:off x="8790835" y="1939870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01875EB-D56A-4FCF-BE0A-19639512944C}"/>
              </a:ext>
            </a:extLst>
          </p:cNvPr>
          <p:cNvCxnSpPr/>
          <p:nvPr/>
        </p:nvCxnSpPr>
        <p:spPr>
          <a:xfrm flipV="1">
            <a:off x="2033407" y="2185759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4485E82-864A-315E-E5ED-56F94413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3D2E342E-43B7-DA97-DB2E-8FAEB2D5F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CE446E2-991C-BCCF-E23C-E6B32D693E87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4188F7-6016-ABFB-FE15-DB788D06B302}"/>
              </a:ext>
            </a:extLst>
          </p:cNvPr>
          <p:cNvSpPr/>
          <p:nvPr/>
        </p:nvSpPr>
        <p:spPr>
          <a:xfrm>
            <a:off x="899574" y="206059"/>
            <a:ext cx="8631884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3A98B75-C0ED-1885-9FD0-990BDD2B9BDD}"/>
              </a:ext>
            </a:extLst>
          </p:cNvPr>
          <p:cNvCxnSpPr>
            <a:cxnSpLocks/>
          </p:cNvCxnSpPr>
          <p:nvPr/>
        </p:nvCxnSpPr>
        <p:spPr>
          <a:xfrm>
            <a:off x="7177280" y="2185759"/>
            <a:ext cx="942907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00F5766-A81A-3578-8426-A974796C26E2}"/>
              </a:ext>
            </a:extLst>
          </p:cNvPr>
          <p:cNvGrpSpPr/>
          <p:nvPr/>
        </p:nvGrpSpPr>
        <p:grpSpPr>
          <a:xfrm>
            <a:off x="7047688" y="1724729"/>
            <a:ext cx="1390179" cy="425191"/>
            <a:chOff x="6205389" y="5458749"/>
            <a:chExt cx="1390179" cy="42519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F9250B0-7B47-EA23-FF2A-FB05D98D24B4}"/>
                </a:ext>
              </a:extLst>
            </p:cNvPr>
            <p:cNvSpPr/>
            <p:nvPr/>
          </p:nvSpPr>
          <p:spPr>
            <a:xfrm>
              <a:off x="6293981" y="5528386"/>
              <a:ext cx="1060168" cy="2125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Content Placeholder 8">
              <a:extLst>
                <a:ext uri="{FF2B5EF4-FFF2-40B4-BE49-F238E27FC236}">
                  <a16:creationId xmlns:a16="http://schemas.microsoft.com/office/drawing/2014/main" id="{4812699D-FEA9-A2A4-352A-FCA1C55BFF2D}"/>
                </a:ext>
              </a:extLst>
            </p:cNvPr>
            <p:cNvSpPr txBox="1">
              <a:spLocks/>
            </p:cNvSpPr>
            <p:nvPr/>
          </p:nvSpPr>
          <p:spPr>
            <a:xfrm>
              <a:off x="6205389" y="5458749"/>
              <a:ext cx="1390179" cy="425191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>
                    <a:outerShdw blurRad="63500" dist="139700" dir="18900000" algn="bl" rotWithShape="0">
                      <a:schemeClr val="bg1">
                        <a:alpha val="40000"/>
                      </a:scheme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Volume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F067B9F-A170-A58A-E752-E779B0ED6024}"/>
              </a:ext>
            </a:extLst>
          </p:cNvPr>
          <p:cNvSpPr txBox="1"/>
          <p:nvPr/>
        </p:nvSpPr>
        <p:spPr>
          <a:xfrm>
            <a:off x="312186" y="3069798"/>
            <a:ext cx="11687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1: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Rewrite the equation to solve for Feed in gallons.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3082F86-F532-8D93-FCD4-FFD13424932E}"/>
              </a:ext>
            </a:extLst>
          </p:cNvPr>
          <p:cNvCxnSpPr>
            <a:cxnSpLocks/>
          </p:cNvCxnSpPr>
          <p:nvPr/>
        </p:nvCxnSpPr>
        <p:spPr>
          <a:xfrm>
            <a:off x="2772630" y="2508280"/>
            <a:ext cx="471454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D7DD4BC-A6BE-DBFE-4544-6B2488E0B9B8}"/>
              </a:ext>
            </a:extLst>
          </p:cNvPr>
          <p:cNvCxnSpPr>
            <a:cxnSpLocks/>
          </p:cNvCxnSpPr>
          <p:nvPr/>
        </p:nvCxnSpPr>
        <p:spPr>
          <a:xfrm>
            <a:off x="9422522" y="2182895"/>
            <a:ext cx="1931278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7267AA-2DF4-8CE2-8C9F-CBCCCEA74793}"/>
              </a:ext>
            </a:extLst>
          </p:cNvPr>
          <p:cNvGrpSpPr/>
          <p:nvPr/>
        </p:nvGrpSpPr>
        <p:grpSpPr>
          <a:xfrm>
            <a:off x="2580471" y="2006961"/>
            <a:ext cx="1327225" cy="425191"/>
            <a:chOff x="6205389" y="5458749"/>
            <a:chExt cx="1327225" cy="425191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97E6D7C-C593-7229-9EF4-1A8D5B515E6C}"/>
                </a:ext>
              </a:extLst>
            </p:cNvPr>
            <p:cNvSpPr/>
            <p:nvPr/>
          </p:nvSpPr>
          <p:spPr>
            <a:xfrm>
              <a:off x="6293981" y="5528386"/>
              <a:ext cx="1060168" cy="2125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Content Placeholder 8">
              <a:extLst>
                <a:ext uri="{FF2B5EF4-FFF2-40B4-BE49-F238E27FC236}">
                  <a16:creationId xmlns:a16="http://schemas.microsoft.com/office/drawing/2014/main" id="{B878777B-F46D-8B6C-F17F-C8BE1456ACDF}"/>
                </a:ext>
              </a:extLst>
            </p:cNvPr>
            <p:cNvSpPr txBox="1">
              <a:spLocks/>
            </p:cNvSpPr>
            <p:nvPr/>
          </p:nvSpPr>
          <p:spPr>
            <a:xfrm>
              <a:off x="6205389" y="5458749"/>
              <a:ext cx="1327225" cy="425191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effectLst>
                    <a:outerShdw blurRad="63500" dist="139700" dir="18900000" algn="bl" rotWithShape="0">
                      <a:schemeClr val="bg1">
                        <a:alpha val="40000"/>
                      </a:scheme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gallons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F1FD8C-3CFA-007D-6161-FCC15C64085B}"/>
                  </a:ext>
                </a:extLst>
              </p:cNvPr>
              <p:cNvSpPr txBox="1"/>
              <p:nvPr/>
            </p:nvSpPr>
            <p:spPr>
              <a:xfrm>
                <a:off x="2194397" y="3568287"/>
                <a:ext cx="7566291" cy="9866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F1FD8C-3CFA-007D-6161-FCC15C640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97" y="3568287"/>
                <a:ext cx="7566291" cy="9866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409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2" grpId="0"/>
      <p:bldP spid="6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9BB3-D5BF-C82B-3C8E-1CC8A928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F865CC-01D9-7F82-622B-5CB22584D7D6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  <p:sp>
        <p:nvSpPr>
          <p:cNvPr id="67" name="Cylinder 66">
            <a:extLst>
              <a:ext uri="{FF2B5EF4-FFF2-40B4-BE49-F238E27FC236}">
                <a16:creationId xmlns:a16="http://schemas.microsoft.com/office/drawing/2014/main" id="{2A41018B-2367-4DE4-393A-EB0920884067}"/>
              </a:ext>
            </a:extLst>
          </p:cNvPr>
          <p:cNvSpPr/>
          <p:nvPr/>
        </p:nvSpPr>
        <p:spPr>
          <a:xfrm>
            <a:off x="8194614" y="4244407"/>
            <a:ext cx="2594344" cy="2442280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F00076E-04D4-F953-1067-F01A8AEC9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409" y="2940974"/>
            <a:ext cx="3238500" cy="5847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Dosage = 5.0 mg/L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B7B28AF-1159-12EA-D46E-3D1EC17D2D1E}"/>
              </a:ext>
            </a:extLst>
          </p:cNvPr>
          <p:cNvSpPr txBox="1">
            <a:spLocks/>
          </p:cNvSpPr>
          <p:nvPr/>
        </p:nvSpPr>
        <p:spPr>
          <a:xfrm>
            <a:off x="7477419" y="2934785"/>
            <a:ext cx="3209214" cy="5847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§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 </a:t>
            </a:r>
            <a:r>
              <a:rPr lang="en-US" b="1" dirty="0">
                <a:solidFill>
                  <a:srgbClr val="FF0000"/>
                </a:solidFill>
              </a:rPr>
              <a:t>of Water =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FAAE3E4D-5FD6-260C-C708-A77A86608D37}"/>
              </a:ext>
            </a:extLst>
          </p:cNvPr>
          <p:cNvSpPr txBox="1">
            <a:spLocks/>
          </p:cNvSpPr>
          <p:nvPr/>
        </p:nvSpPr>
        <p:spPr>
          <a:xfrm>
            <a:off x="390369" y="2947338"/>
            <a:ext cx="2329647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Purity = 10%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D643C5B8-08F9-FE15-33B8-3E8D9283A411}"/>
              </a:ext>
            </a:extLst>
          </p:cNvPr>
          <p:cNvSpPr txBox="1">
            <a:spLocks/>
          </p:cNvSpPr>
          <p:nvPr/>
        </p:nvSpPr>
        <p:spPr>
          <a:xfrm>
            <a:off x="4998203" y="4505107"/>
            <a:ext cx="3647743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b="1" dirty="0">
                <a:solidFill>
                  <a:srgbClr val="ED7D31"/>
                </a:solidFill>
                <a:latin typeface="Calibri" panose="020F0502020204030204"/>
              </a:rPr>
              <a:t>Water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b="1" noProof="0" dirty="0">
                <a:solidFill>
                  <a:srgbClr val="ED7D31"/>
                </a:solidFill>
                <a:latin typeface="Calibri" panose="020F0502020204030204"/>
              </a:rPr>
              <a:t>Height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30’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B2515E3-B5B8-1343-9E3E-15505EBE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80529" y="638999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DD8B9C9F-FEA3-74CE-A327-0A79DDCFC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CEA8A5F-4BBE-D5E0-BC90-ACC685E0C484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0BF688-E542-DC5C-FB0F-6AE7091A55F5}"/>
              </a:ext>
            </a:extLst>
          </p:cNvPr>
          <p:cNvSpPr/>
          <p:nvPr/>
        </p:nvSpPr>
        <p:spPr>
          <a:xfrm>
            <a:off x="899574" y="206059"/>
            <a:ext cx="8647382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E43D9E4-2D07-0473-3365-EC1D75C14B2E}"/>
              </a:ext>
            </a:extLst>
          </p:cNvPr>
          <p:cNvCxnSpPr>
            <a:cxnSpLocks/>
          </p:cNvCxnSpPr>
          <p:nvPr/>
        </p:nvCxnSpPr>
        <p:spPr>
          <a:xfrm>
            <a:off x="4800977" y="679837"/>
            <a:ext cx="4673737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C46A5FC2-6188-DD56-D1D9-C3F9F2831EFB}"/>
              </a:ext>
            </a:extLst>
          </p:cNvPr>
          <p:cNvSpPr txBox="1">
            <a:spLocks/>
          </p:cNvSpPr>
          <p:nvPr/>
        </p:nvSpPr>
        <p:spPr>
          <a:xfrm>
            <a:off x="7742864" y="3621369"/>
            <a:ext cx="3524260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Tank Diameter = 20’</a:t>
            </a:r>
          </a:p>
        </p:txBody>
      </p:sp>
      <p:sp>
        <p:nvSpPr>
          <p:cNvPr id="32" name="Content Placeholder 8">
            <a:extLst>
              <a:ext uri="{FF2B5EF4-FFF2-40B4-BE49-F238E27FC236}">
                <a16:creationId xmlns:a16="http://schemas.microsoft.com/office/drawing/2014/main" id="{02503D92-4026-EB7B-D589-F44831D1B4FB}"/>
              </a:ext>
            </a:extLst>
          </p:cNvPr>
          <p:cNvSpPr txBox="1">
            <a:spLocks/>
          </p:cNvSpPr>
          <p:nvPr/>
        </p:nvSpPr>
        <p:spPr>
          <a:xfrm>
            <a:off x="10556994" y="2924193"/>
            <a:ext cx="1303709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988B87C-77FB-DEDE-A18A-EFD8026CB93F}"/>
              </a:ext>
            </a:extLst>
          </p:cNvPr>
          <p:cNvCxnSpPr>
            <a:cxnSpLocks/>
          </p:cNvCxnSpPr>
          <p:nvPr/>
        </p:nvCxnSpPr>
        <p:spPr>
          <a:xfrm>
            <a:off x="2874431" y="1640311"/>
            <a:ext cx="3634857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89852EB-58EA-CCF1-D0C7-671416AA9703}"/>
              </a:ext>
            </a:extLst>
          </p:cNvPr>
          <p:cNvCxnSpPr>
            <a:cxnSpLocks/>
          </p:cNvCxnSpPr>
          <p:nvPr/>
        </p:nvCxnSpPr>
        <p:spPr>
          <a:xfrm>
            <a:off x="10252129" y="1168941"/>
            <a:ext cx="1414184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32A5D90-7F1E-D657-6B41-1835C8EF3408}"/>
              </a:ext>
            </a:extLst>
          </p:cNvPr>
          <p:cNvCxnSpPr>
            <a:cxnSpLocks/>
          </p:cNvCxnSpPr>
          <p:nvPr/>
        </p:nvCxnSpPr>
        <p:spPr>
          <a:xfrm>
            <a:off x="5708298" y="1176690"/>
            <a:ext cx="2583295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C3294F6-1F3F-F16C-7760-9F154375E366}"/>
              </a:ext>
            </a:extLst>
          </p:cNvPr>
          <p:cNvSpPr txBox="1"/>
          <p:nvPr/>
        </p:nvSpPr>
        <p:spPr>
          <a:xfrm>
            <a:off x="289866" y="5390347"/>
            <a:ext cx="5806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Find the volume of our water in MG.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E1EF92-76F2-1CA5-266C-FE189F62A370}"/>
                  </a:ext>
                </a:extLst>
              </p:cNvPr>
              <p:cNvSpPr txBox="1"/>
              <p:nvPr/>
            </p:nvSpPr>
            <p:spPr>
              <a:xfrm>
                <a:off x="2207450" y="1858737"/>
                <a:ext cx="7723359" cy="98661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𝐠𝐚𝐥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E1EF92-76F2-1CA5-266C-FE189F62A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450" y="1858737"/>
                <a:ext cx="7723359" cy="9866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ight Brace 28">
            <a:extLst>
              <a:ext uri="{FF2B5EF4-FFF2-40B4-BE49-F238E27FC236}">
                <a16:creationId xmlns:a16="http://schemas.microsoft.com/office/drawing/2014/main" id="{9F8C296B-1840-267C-B14D-DD28E4F5BB72}"/>
              </a:ext>
            </a:extLst>
          </p:cNvPr>
          <p:cNvSpPr/>
          <p:nvPr/>
        </p:nvSpPr>
        <p:spPr>
          <a:xfrm flipH="1">
            <a:off x="7866980" y="4578389"/>
            <a:ext cx="258281" cy="1843678"/>
          </a:xfrm>
          <a:prstGeom prst="rightBrace">
            <a:avLst>
              <a:gd name="adj1" fmla="val 8333"/>
              <a:gd name="adj2" fmla="val 112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D7022F38-3949-495D-2D84-2EA5BF63CED3}"/>
              </a:ext>
            </a:extLst>
          </p:cNvPr>
          <p:cNvSpPr/>
          <p:nvPr/>
        </p:nvSpPr>
        <p:spPr>
          <a:xfrm rot="16200000">
            <a:off x="9243882" y="2997219"/>
            <a:ext cx="461664" cy="2594344"/>
          </a:xfrm>
          <a:prstGeom prst="rightBrace">
            <a:avLst>
              <a:gd name="adj1" fmla="val 8333"/>
              <a:gd name="adj2" fmla="val 4917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878B13-7658-0CC9-5EDB-760413768219}"/>
              </a:ext>
            </a:extLst>
          </p:cNvPr>
          <p:cNvSpPr txBox="1"/>
          <p:nvPr/>
        </p:nvSpPr>
        <p:spPr>
          <a:xfrm>
            <a:off x="899574" y="5911826"/>
            <a:ext cx="4367022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Volume of a Cylinder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84418B-32EE-F530-CC43-9BEC08273036}"/>
              </a:ext>
            </a:extLst>
          </p:cNvPr>
          <p:cNvCxnSpPr>
            <a:cxnSpLocks/>
          </p:cNvCxnSpPr>
          <p:nvPr/>
        </p:nvCxnSpPr>
        <p:spPr>
          <a:xfrm>
            <a:off x="899574" y="1640311"/>
            <a:ext cx="1122955" cy="0"/>
          </a:xfrm>
          <a:prstGeom prst="line">
            <a:avLst/>
          </a:prstGeom>
          <a:ln w="476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10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8" grpId="0" uiExpand="1" build="p"/>
      <p:bldP spid="9" grpId="0" uiExpand="1" build="p"/>
      <p:bldP spid="10" grpId="0" uiExpand="1" build="p"/>
      <p:bldP spid="15" grpId="0" uiExpand="1" build="p"/>
      <p:bldP spid="31" grpId="0" uiExpand="1" build="p"/>
      <p:bldP spid="32" grpId="0" uiExpand="1" build="p"/>
      <p:bldP spid="52" grpId="0"/>
      <p:bldP spid="29" grpId="0" animBg="1"/>
      <p:bldP spid="30" grpId="0" animBg="1"/>
      <p:bldP spid="4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1AD12-FFF9-0F7F-5F8D-B56C96504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56738D3E-BE7B-B48B-9133-BC81C59AD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D62C9A16-2BEC-9F36-BBA6-5CE7AF32A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C476744-3A94-F66A-1B5E-D3A118E1CA4E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742393D-5AF5-7B2D-5FE0-85EF15ADB8B3}"/>
              </a:ext>
            </a:extLst>
          </p:cNvPr>
          <p:cNvSpPr txBox="1"/>
          <p:nvPr/>
        </p:nvSpPr>
        <p:spPr>
          <a:xfrm>
            <a:off x="2602880" y="2289680"/>
            <a:ext cx="6525034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Volume of a Cylinder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πr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x Height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6CA121-F131-2952-E3D7-9DF683C48E89}"/>
              </a:ext>
            </a:extLst>
          </p:cNvPr>
          <p:cNvSpPr txBox="1"/>
          <p:nvPr/>
        </p:nvSpPr>
        <p:spPr>
          <a:xfrm>
            <a:off x="455053" y="1762275"/>
            <a:ext cx="6105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Find the volume of our water in MG.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86C824-CB2A-C7B4-9DB9-669181162C39}"/>
              </a:ext>
            </a:extLst>
          </p:cNvPr>
          <p:cNvSpPr txBox="1"/>
          <p:nvPr/>
        </p:nvSpPr>
        <p:spPr>
          <a:xfrm>
            <a:off x="1496530" y="3077956"/>
            <a:ext cx="8974204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Volume of a Cylinder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(0.785)(Diameter)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(Height)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31DE94-0DA6-0971-59D4-FC4F2E9720C1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402265-13B8-38DD-2BCD-B6FA32D97D8C}"/>
              </a:ext>
            </a:extLst>
          </p:cNvPr>
          <p:cNvSpPr/>
          <p:nvPr/>
        </p:nvSpPr>
        <p:spPr>
          <a:xfrm>
            <a:off x="899574" y="206059"/>
            <a:ext cx="8647382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8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C2685-FA50-AAA6-C042-1FDD7B80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ontent Placeholder 8">
            <a:extLst>
              <a:ext uri="{FF2B5EF4-FFF2-40B4-BE49-F238E27FC236}">
                <a16:creationId xmlns:a16="http://schemas.microsoft.com/office/drawing/2014/main" id="{9874BB58-C28D-C88E-9421-06185CDE36B8}"/>
              </a:ext>
            </a:extLst>
          </p:cNvPr>
          <p:cNvSpPr txBox="1">
            <a:spLocks/>
          </p:cNvSpPr>
          <p:nvPr/>
        </p:nvSpPr>
        <p:spPr>
          <a:xfrm>
            <a:off x="430954" y="3252771"/>
            <a:ext cx="2776893" cy="853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b="1" dirty="0">
                <a:solidFill>
                  <a:srgbClr val="ED7D31"/>
                </a:solidFill>
                <a:latin typeface="Calibri" panose="020F0502020204030204"/>
              </a:rPr>
              <a:t>Tank Radius = 10’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A88E56E8-20A7-6981-44F4-D7FD1698DD20}"/>
              </a:ext>
            </a:extLst>
          </p:cNvPr>
          <p:cNvSpPr txBox="1">
            <a:spLocks/>
          </p:cNvSpPr>
          <p:nvPr/>
        </p:nvSpPr>
        <p:spPr>
          <a:xfrm>
            <a:off x="404558" y="3722389"/>
            <a:ext cx="2776891" cy="95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 Height = 30’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854A830E-BC3A-448B-C731-F990B9211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93419F88-3D20-DDE2-409B-B19FB80AF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885C01E-F387-2F36-5CBB-8033A84CC9AA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C9330906-B7BF-034E-C3C5-2202EE92CE55}"/>
              </a:ext>
            </a:extLst>
          </p:cNvPr>
          <p:cNvSpPr txBox="1">
            <a:spLocks/>
          </p:cNvSpPr>
          <p:nvPr/>
        </p:nvSpPr>
        <p:spPr>
          <a:xfrm>
            <a:off x="277542" y="2631456"/>
            <a:ext cx="2776893" cy="502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Tank Diameter = 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20’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B8B9B9-A7F6-D1B5-9EE3-EED7E77D3C31}"/>
              </a:ext>
            </a:extLst>
          </p:cNvPr>
          <p:cNvSpPr txBox="1"/>
          <p:nvPr/>
        </p:nvSpPr>
        <p:spPr>
          <a:xfrm>
            <a:off x="455053" y="1762275"/>
            <a:ext cx="4989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Find the volume of our water in MG.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0064D2-1373-8304-130B-D697EE8A4CD4}"/>
              </a:ext>
            </a:extLst>
          </p:cNvPr>
          <p:cNvSpPr txBox="1"/>
          <p:nvPr/>
        </p:nvSpPr>
        <p:spPr>
          <a:xfrm>
            <a:off x="5519109" y="1822731"/>
            <a:ext cx="6516316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Volume of a Cylinder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πr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x Height </a:t>
            </a:r>
          </a:p>
          <a:p>
            <a:pPr lvl="0" algn="ctr" defTabSz="914400">
              <a:defRPr/>
            </a:pPr>
            <a:r>
              <a:rPr kumimoji="0" lang="en-US" sz="32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units</a:t>
            </a:r>
            <a:r>
              <a:rPr kumimoji="0" lang="en-US" sz="3200" b="0" i="1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must be compatible</a:t>
            </a:r>
            <a:endParaRPr kumimoji="0" lang="en-US" sz="3200" b="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1FADA5-EB06-3256-2B10-EBBFC0F9656B}"/>
              </a:ext>
            </a:extLst>
          </p:cNvPr>
          <p:cNvSpPr/>
          <p:nvPr/>
        </p:nvSpPr>
        <p:spPr>
          <a:xfrm>
            <a:off x="2523196" y="1825503"/>
            <a:ext cx="2578144" cy="330295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437AE2-CE77-E8C6-0124-F981FAECF10A}"/>
              </a:ext>
            </a:extLst>
          </p:cNvPr>
          <p:cNvSpPr txBox="1"/>
          <p:nvPr/>
        </p:nvSpPr>
        <p:spPr>
          <a:xfrm>
            <a:off x="4400550" y="3060068"/>
            <a:ext cx="7604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3: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Set up the equation to solve for the unknown, Volume of a Cylinder.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836B95-E692-3DCD-B123-336526972E76}"/>
              </a:ext>
            </a:extLst>
          </p:cNvPr>
          <p:cNvSpPr txBox="1"/>
          <p:nvPr/>
        </p:nvSpPr>
        <p:spPr>
          <a:xfrm>
            <a:off x="9194493" y="161481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B4A3C1-AB47-A7E2-1778-0AE60B989FAC}"/>
              </a:ext>
            </a:extLst>
          </p:cNvPr>
          <p:cNvSpPr txBox="1"/>
          <p:nvPr/>
        </p:nvSpPr>
        <p:spPr>
          <a:xfrm>
            <a:off x="6952753" y="3184970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4CC401-C80E-B2F5-B2C0-F9ED58B22E7C}"/>
              </a:ext>
            </a:extLst>
          </p:cNvPr>
          <p:cNvSpPr txBox="1"/>
          <p:nvPr/>
        </p:nvSpPr>
        <p:spPr>
          <a:xfrm>
            <a:off x="4400550" y="3987251"/>
            <a:ext cx="7604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4: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A51758-45E1-C050-E4B4-D040E986AFC8}"/>
              </a:ext>
            </a:extLst>
          </p:cNvPr>
          <p:cNvSpPr txBox="1"/>
          <p:nvPr/>
        </p:nvSpPr>
        <p:spPr>
          <a:xfrm>
            <a:off x="2630793" y="3345293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389CA1-AE25-3F4B-9CDC-23E2A0B85478}"/>
              </a:ext>
            </a:extLst>
          </p:cNvPr>
          <p:cNvSpPr txBox="1"/>
          <p:nvPr/>
        </p:nvSpPr>
        <p:spPr>
          <a:xfrm>
            <a:off x="2497333" y="2916548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48" name="Cylinder 47">
            <a:extLst>
              <a:ext uri="{FF2B5EF4-FFF2-40B4-BE49-F238E27FC236}">
                <a16:creationId xmlns:a16="http://schemas.microsoft.com/office/drawing/2014/main" id="{5060EBF3-0C13-C863-8D6B-ABBAF7F60178}"/>
              </a:ext>
            </a:extLst>
          </p:cNvPr>
          <p:cNvSpPr/>
          <p:nvPr/>
        </p:nvSpPr>
        <p:spPr>
          <a:xfrm>
            <a:off x="295915" y="4264729"/>
            <a:ext cx="2594344" cy="2442280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182B358-7741-B198-C915-15D2A01D2DF6}"/>
              </a:ext>
            </a:extLst>
          </p:cNvPr>
          <p:cNvCxnSpPr/>
          <p:nvPr/>
        </p:nvCxnSpPr>
        <p:spPr>
          <a:xfrm>
            <a:off x="308441" y="4581139"/>
            <a:ext cx="25943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6BBDD7E-515E-5C58-2EDD-55A374BF1932}"/>
              </a:ext>
            </a:extLst>
          </p:cNvPr>
          <p:cNvGrpSpPr/>
          <p:nvPr/>
        </p:nvGrpSpPr>
        <p:grpSpPr>
          <a:xfrm>
            <a:off x="2445125" y="2930462"/>
            <a:ext cx="434243" cy="499287"/>
            <a:chOff x="5028926" y="3286714"/>
            <a:chExt cx="434243" cy="499287"/>
          </a:xfrm>
        </p:grpSpPr>
        <p:sp>
          <p:nvSpPr>
            <p:cNvPr id="70" name="Content Placeholder 8">
              <a:extLst>
                <a:ext uri="{FF2B5EF4-FFF2-40B4-BE49-F238E27FC236}">
                  <a16:creationId xmlns:a16="http://schemas.microsoft.com/office/drawing/2014/main" id="{4DBB0020-638C-EC68-7F6D-3F6E0CF59814}"/>
                </a:ext>
              </a:extLst>
            </p:cNvPr>
            <p:cNvSpPr txBox="1">
              <a:spLocks/>
            </p:cNvSpPr>
            <p:nvPr/>
          </p:nvSpPr>
          <p:spPr>
            <a:xfrm>
              <a:off x="5062416" y="3286714"/>
              <a:ext cx="400753" cy="49928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361D161-E428-7F50-B5E3-E34C4B8B0084}"/>
                </a:ext>
              </a:extLst>
            </p:cNvPr>
            <p:cNvCxnSpPr/>
            <p:nvPr/>
          </p:nvCxnSpPr>
          <p:spPr>
            <a:xfrm>
              <a:off x="5028926" y="3333303"/>
              <a:ext cx="37133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2A7F9D-C7E9-E721-961C-C1DD6DA0C557}"/>
              </a:ext>
            </a:extLst>
          </p:cNvPr>
          <p:cNvCxnSpPr/>
          <p:nvPr/>
        </p:nvCxnSpPr>
        <p:spPr>
          <a:xfrm>
            <a:off x="1594197" y="4582658"/>
            <a:ext cx="12984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A4501D8-4735-1CCA-128E-86DC2F6E7D4B}"/>
              </a:ext>
            </a:extLst>
          </p:cNvPr>
          <p:cNvCxnSpPr>
            <a:cxnSpLocks/>
            <a:stCxn id="48" idx="0"/>
          </p:cNvCxnSpPr>
          <p:nvPr/>
        </p:nvCxnSpPr>
        <p:spPr>
          <a:xfrm>
            <a:off x="1593087" y="4875299"/>
            <a:ext cx="0" cy="18317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AFE27211-032C-E86A-EC33-72C5FE055F28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</p:spTree>
    <p:extLst>
      <p:ext uri="{BB962C8B-B14F-4D97-AF65-F5344CB8AC3E}">
        <p14:creationId xmlns:p14="http://schemas.microsoft.com/office/powerpoint/2010/main" val="307751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build="allAtOnce"/>
      <p:bldP spid="16" grpId="0" build="allAtOnce"/>
      <p:bldP spid="31" grpId="0" build="allAtOnce"/>
      <p:bldP spid="31" grpId="1" build="allAtOnce"/>
      <p:bldP spid="12" grpId="0" animBg="1"/>
      <p:bldP spid="13" grpId="0"/>
      <p:bldP spid="14" grpId="0"/>
      <p:bldP spid="14" grpId="1"/>
      <p:bldP spid="17" grpId="0"/>
      <p:bldP spid="17" grpId="1"/>
      <p:bldP spid="18" grpId="0"/>
      <p:bldP spid="19" grpId="0"/>
      <p:bldP spid="2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BDF65-F4D4-6F07-61CF-C2E7A75CA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ylinder 8">
            <a:extLst>
              <a:ext uri="{FF2B5EF4-FFF2-40B4-BE49-F238E27FC236}">
                <a16:creationId xmlns:a16="http://schemas.microsoft.com/office/drawing/2014/main" id="{4EBA7BA2-7248-B9FE-16FD-FFAEC3A86DEF}"/>
              </a:ext>
            </a:extLst>
          </p:cNvPr>
          <p:cNvSpPr/>
          <p:nvPr/>
        </p:nvSpPr>
        <p:spPr>
          <a:xfrm>
            <a:off x="298315" y="4264729"/>
            <a:ext cx="2594344" cy="2442280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E2B781B6-00B4-4C10-4F3E-2F704F9C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DDE97B88-1DEA-07B0-CBE6-23C55EE3E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BC79B56-9087-5126-ADFA-52C573DC906B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9AD6A0-FFCB-228C-6573-B2DB71952F51}"/>
              </a:ext>
            </a:extLst>
          </p:cNvPr>
          <p:cNvSpPr txBox="1"/>
          <p:nvPr/>
        </p:nvSpPr>
        <p:spPr>
          <a:xfrm>
            <a:off x="5519109" y="1822731"/>
            <a:ext cx="6516316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Volume of a Cylinder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πr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x Height </a:t>
            </a:r>
          </a:p>
          <a:p>
            <a:pPr lvl="0" algn="ctr" defTabSz="914400">
              <a:defRPr/>
            </a:pPr>
            <a:r>
              <a:rPr kumimoji="0" lang="en-US" sz="32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units</a:t>
            </a:r>
            <a:r>
              <a:rPr kumimoji="0" lang="en-US" sz="3200" b="0" i="1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must be compatible</a:t>
            </a:r>
            <a:endParaRPr kumimoji="0" lang="en-US" sz="3200" b="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1EA27A-5321-50C0-44F7-AABE310C6D48}"/>
              </a:ext>
            </a:extLst>
          </p:cNvPr>
          <p:cNvSpPr txBox="1"/>
          <p:nvPr/>
        </p:nvSpPr>
        <p:spPr>
          <a:xfrm>
            <a:off x="3581400" y="3013501"/>
            <a:ext cx="8532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5: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in values for Radius and Height and solve for Volume of Water.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E44390A-D670-42BD-E4ED-FBBF9C726FEA}"/>
                  </a:ext>
                </a:extLst>
              </p:cNvPr>
              <p:cNvSpPr txBox="1"/>
              <p:nvPr/>
            </p:nvSpPr>
            <p:spPr>
              <a:xfrm>
                <a:off x="4281754" y="3759234"/>
                <a:ext cx="6222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4400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Vol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of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Water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(10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ft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baseline="3000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×30 </m:t>
                    </m:r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ft</m:t>
                    </m:r>
                  </m:oMath>
                </a14:m>
                <a:r>
                  <a:rPr kumimoji="0" lang="en-US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E44390A-D670-42BD-E4ED-FBBF9C726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754" y="3759234"/>
                <a:ext cx="6222498" cy="461665"/>
              </a:xfrm>
              <a:prstGeom prst="rect">
                <a:avLst/>
              </a:prstGeom>
              <a:blipFill>
                <a:blip r:embed="rId5"/>
                <a:stretch>
                  <a:fillRect l="-294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D7A8720-0390-EA68-D2C8-5E511077A87F}"/>
              </a:ext>
            </a:extLst>
          </p:cNvPr>
          <p:cNvSpPr txBox="1"/>
          <p:nvPr/>
        </p:nvSpPr>
        <p:spPr>
          <a:xfrm>
            <a:off x="8500819" y="3749061"/>
            <a:ext cx="2316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= 9,425</a:t>
            </a:r>
            <a:r>
              <a:rPr kumimoji="0" lang="en-US" sz="2400" b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 ft</a:t>
            </a:r>
            <a:r>
              <a:rPr kumimoji="0" lang="en-US" sz="2400" b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05BF1C-6C65-A617-F9F9-D2E13D8F70E8}"/>
              </a:ext>
            </a:extLst>
          </p:cNvPr>
          <p:cNvSpPr txBox="1"/>
          <p:nvPr/>
        </p:nvSpPr>
        <p:spPr>
          <a:xfrm>
            <a:off x="3567984" y="4369414"/>
            <a:ext cx="4464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6: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Convert ft</a:t>
            </a:r>
            <a:r>
              <a:rPr lang="en-US" sz="2400" baseline="30000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to gallons.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C28CDD-11CF-F79A-476D-80C2190F7629}"/>
                  </a:ext>
                </a:extLst>
              </p:cNvPr>
              <p:cNvSpPr txBox="1"/>
              <p:nvPr/>
            </p:nvSpPr>
            <p:spPr>
              <a:xfrm>
                <a:off x="4130671" y="4616057"/>
                <a:ext cx="8532331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Vol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Water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gal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=9,425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e>
                        <m:sup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7.48 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</m:t>
                          </m:r>
                        </m:num>
                        <m:den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f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e>
                            <m:sup>
                              <m: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C28CDD-11CF-F79A-476D-80C2190F7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671" y="4616057"/>
                <a:ext cx="8532331" cy="7936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0B361B-B28C-FE77-5358-A8FC9D47B5FC}"/>
                  </a:ext>
                </a:extLst>
              </p:cNvPr>
              <p:cNvSpPr txBox="1"/>
              <p:nvPr/>
            </p:nvSpPr>
            <p:spPr>
              <a:xfrm>
                <a:off x="9260277" y="4782063"/>
                <a:ext cx="25329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=70,500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gals</m:t>
                      </m:r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0B361B-B28C-FE77-5358-A8FC9D47B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0277" y="4782063"/>
                <a:ext cx="2532950" cy="461665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5850E3D-D7DA-40F9-F0CB-CD6B39A5EF55}"/>
              </a:ext>
            </a:extLst>
          </p:cNvPr>
          <p:cNvSpPr txBox="1"/>
          <p:nvPr/>
        </p:nvSpPr>
        <p:spPr>
          <a:xfrm>
            <a:off x="3648882" y="5450417"/>
            <a:ext cx="4464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7: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Convert gallons to MG.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BD114A-BAD6-1D38-7FCB-B8814C2C8C5C}"/>
                  </a:ext>
                </a:extLst>
              </p:cNvPr>
              <p:cNvSpPr txBox="1"/>
              <p:nvPr/>
            </p:nvSpPr>
            <p:spPr>
              <a:xfrm>
                <a:off x="3253563" y="5912082"/>
                <a:ext cx="8843256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Vol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Well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MG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70,500 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gals</m:t>
                          </m:r>
                        </m:num>
                        <m:den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1 </m:t>
                          </m:r>
                        </m:den>
                      </m:f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</m:num>
                        <m:den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1,000,000 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gals</m:t>
                          </m:r>
                        </m:den>
                      </m:f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BD114A-BAD6-1D38-7FCB-B8814C2C8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563" y="5912082"/>
                <a:ext cx="8843256" cy="8583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C3D1845-CCE8-2650-99A4-D4334DD27482}"/>
              </a:ext>
            </a:extLst>
          </p:cNvPr>
          <p:cNvSpPr txBox="1"/>
          <p:nvPr/>
        </p:nvSpPr>
        <p:spPr>
          <a:xfrm>
            <a:off x="455053" y="1762275"/>
            <a:ext cx="4989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2: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Find the volume of our water in MG.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83F2EB-ADD3-E203-266A-1E9C125DA6D3}"/>
              </a:ext>
            </a:extLst>
          </p:cNvPr>
          <p:cNvSpPr/>
          <p:nvPr/>
        </p:nvSpPr>
        <p:spPr>
          <a:xfrm>
            <a:off x="2523196" y="1825503"/>
            <a:ext cx="2578144" cy="330295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424BE87-7876-1DBB-6DC1-F9545AF88FA2}"/>
              </a:ext>
            </a:extLst>
          </p:cNvPr>
          <p:cNvCxnSpPr>
            <a:cxnSpLocks/>
          </p:cNvCxnSpPr>
          <p:nvPr/>
        </p:nvCxnSpPr>
        <p:spPr>
          <a:xfrm flipV="1">
            <a:off x="7571602" y="4875735"/>
            <a:ext cx="365760" cy="27432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C4BA880-662E-8AC5-500A-93FBEDA1B357}"/>
              </a:ext>
            </a:extLst>
          </p:cNvPr>
          <p:cNvCxnSpPr>
            <a:cxnSpLocks/>
          </p:cNvCxnSpPr>
          <p:nvPr/>
        </p:nvCxnSpPr>
        <p:spPr>
          <a:xfrm flipV="1">
            <a:off x="8632153" y="5135416"/>
            <a:ext cx="365760" cy="27432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462F90-07FA-2903-0466-B19787F5350D}"/>
              </a:ext>
            </a:extLst>
          </p:cNvPr>
          <p:cNvCxnSpPr>
            <a:cxnSpLocks/>
          </p:cNvCxnSpPr>
          <p:nvPr/>
        </p:nvCxnSpPr>
        <p:spPr>
          <a:xfrm flipV="1">
            <a:off x="6727292" y="6003872"/>
            <a:ext cx="365760" cy="27432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D844D78-B2C8-378A-1A44-5924655D56E5}"/>
              </a:ext>
            </a:extLst>
          </p:cNvPr>
          <p:cNvCxnSpPr>
            <a:cxnSpLocks/>
          </p:cNvCxnSpPr>
          <p:nvPr/>
        </p:nvCxnSpPr>
        <p:spPr>
          <a:xfrm flipV="1">
            <a:off x="8921665" y="6471647"/>
            <a:ext cx="365760" cy="27432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8907BD2-1635-A8F4-169F-A287DA9197BD}"/>
                  </a:ext>
                </a:extLst>
              </p:cNvPr>
              <p:cNvSpPr txBox="1"/>
              <p:nvPr/>
            </p:nvSpPr>
            <p:spPr>
              <a:xfrm>
                <a:off x="9394950" y="6086769"/>
                <a:ext cx="25943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𝟎𝟕𝟓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𝐌𝐆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8907BD2-1635-A8F4-169F-A287DA919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950" y="6086769"/>
                <a:ext cx="259434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D5FC56C0-0936-C8CE-E6EA-905C48042AE1}"/>
              </a:ext>
            </a:extLst>
          </p:cNvPr>
          <p:cNvSpPr txBox="1">
            <a:spLocks/>
          </p:cNvSpPr>
          <p:nvPr/>
        </p:nvSpPr>
        <p:spPr>
          <a:xfrm>
            <a:off x="495623" y="3721414"/>
            <a:ext cx="3293468" cy="95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 Height = 30’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BA84E4F9-9684-1E4F-B91C-D96853BDC789}"/>
              </a:ext>
            </a:extLst>
          </p:cNvPr>
          <p:cNvSpPr txBox="1">
            <a:spLocks/>
          </p:cNvSpPr>
          <p:nvPr/>
        </p:nvSpPr>
        <p:spPr>
          <a:xfrm>
            <a:off x="430954" y="3265048"/>
            <a:ext cx="2776893" cy="1023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b="1" dirty="0">
                <a:solidFill>
                  <a:srgbClr val="ED7D31"/>
                </a:solidFill>
                <a:latin typeface="Calibri" panose="020F0502020204030204"/>
              </a:rPr>
              <a:t>Tank Radius = 10’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FD90AD-3CAD-A28B-8143-91B6D24ADAB7}"/>
              </a:ext>
            </a:extLst>
          </p:cNvPr>
          <p:cNvCxnSpPr/>
          <p:nvPr/>
        </p:nvCxnSpPr>
        <p:spPr>
          <a:xfrm>
            <a:off x="1594197" y="4582658"/>
            <a:ext cx="12984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86B102-8861-8A6E-72D0-4BDD8C4EA36D}"/>
              </a:ext>
            </a:extLst>
          </p:cNvPr>
          <p:cNvCxnSpPr>
            <a:cxnSpLocks/>
          </p:cNvCxnSpPr>
          <p:nvPr/>
        </p:nvCxnSpPr>
        <p:spPr>
          <a:xfrm>
            <a:off x="1593087" y="4875299"/>
            <a:ext cx="0" cy="18317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D5E111D8-FDAD-E8EE-0E0D-ABEAC7651E89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</p:spTree>
    <p:extLst>
      <p:ext uri="{BB962C8B-B14F-4D97-AF65-F5344CB8AC3E}">
        <p14:creationId xmlns:p14="http://schemas.microsoft.com/office/powerpoint/2010/main" val="192945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5" grpId="0"/>
      <p:bldP spid="4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A1D3F-4938-A1A3-0DA1-8D7B4204C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3EB7D99D-242F-AB8D-1152-9E7E865C9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409" y="2940974"/>
            <a:ext cx="3238500" cy="5847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/>
                </a:solidFill>
              </a:rPr>
              <a:t>Dosage = 5.0 mg/L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3B4DF4-7AB6-E1D2-EDA9-A25D735BBC29}"/>
              </a:ext>
            </a:extLst>
          </p:cNvPr>
          <p:cNvSpPr txBox="1">
            <a:spLocks/>
          </p:cNvSpPr>
          <p:nvPr/>
        </p:nvSpPr>
        <p:spPr>
          <a:xfrm>
            <a:off x="7039439" y="2936134"/>
            <a:ext cx="5269588" cy="5847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§"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 </a:t>
            </a:r>
            <a:r>
              <a:rPr lang="en-US" b="1" dirty="0">
                <a:solidFill>
                  <a:schemeClr val="accent2"/>
                </a:solidFill>
              </a:rPr>
              <a:t>of Water = 0.075 MG</a:t>
            </a:r>
            <a:endParaRPr kumimoji="0" lang="en-US" b="1" i="0" u="none" strike="noStrike" kern="1200" cap="none" spc="0" normalizeH="0" baseline="3000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B95A1E6-7ECB-36FA-388B-E0B48AC62ACA}"/>
              </a:ext>
            </a:extLst>
          </p:cNvPr>
          <p:cNvSpPr txBox="1">
            <a:spLocks/>
          </p:cNvSpPr>
          <p:nvPr/>
        </p:nvSpPr>
        <p:spPr>
          <a:xfrm>
            <a:off x="390369" y="2947338"/>
            <a:ext cx="2329647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Purity = 10%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B96CB17B-6AB2-1B28-98E4-44D183004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5028" y="66866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F5A76208-7E88-1B4B-B9A6-D04F285AA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7E3F2D5-5868-7064-F5A9-297F1BABD72A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7349AD-1F86-36BC-7312-71C522426A15}"/>
              </a:ext>
            </a:extLst>
          </p:cNvPr>
          <p:cNvSpPr txBox="1"/>
          <p:nvPr/>
        </p:nvSpPr>
        <p:spPr>
          <a:xfrm>
            <a:off x="442374" y="3516164"/>
            <a:ext cx="4993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8: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3760DE-29CB-31B5-CA11-A6AAECF08AC0}"/>
                  </a:ext>
                </a:extLst>
              </p:cNvPr>
              <p:cNvSpPr txBox="1"/>
              <p:nvPr/>
            </p:nvSpPr>
            <p:spPr>
              <a:xfrm>
                <a:off x="2207450" y="1858737"/>
                <a:ext cx="7723359" cy="98661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𝒈𝒂𝒍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3760DE-29CB-31B5-CA11-A6AAECF08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450" y="1858737"/>
                <a:ext cx="7723359" cy="9866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DDC9D9E-D59F-DB84-872D-59060B3A4FD5}"/>
              </a:ext>
            </a:extLst>
          </p:cNvPr>
          <p:cNvSpPr txBox="1"/>
          <p:nvPr/>
        </p:nvSpPr>
        <p:spPr>
          <a:xfrm>
            <a:off x="6474874" y="1581518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B669F-10FF-8929-C288-AF9F5025E38F}"/>
              </a:ext>
            </a:extLst>
          </p:cNvPr>
          <p:cNvSpPr txBox="1"/>
          <p:nvPr/>
        </p:nvSpPr>
        <p:spPr>
          <a:xfrm>
            <a:off x="6382420" y="2593395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C87939-58F9-9E44-C9E4-7942DA73495A}"/>
              </a:ext>
            </a:extLst>
          </p:cNvPr>
          <p:cNvSpPr txBox="1"/>
          <p:nvPr/>
        </p:nvSpPr>
        <p:spPr>
          <a:xfrm>
            <a:off x="8756498" y="1544304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D732DE-E92D-9EBD-4A22-14A72B572902}"/>
              </a:ext>
            </a:extLst>
          </p:cNvPr>
          <p:cNvSpPr txBox="1"/>
          <p:nvPr/>
        </p:nvSpPr>
        <p:spPr>
          <a:xfrm>
            <a:off x="11428228" y="2593395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2CC5F2E-46EB-642A-1B80-81FA9B9FE4AA}"/>
              </a:ext>
            </a:extLst>
          </p:cNvPr>
          <p:cNvSpPr/>
          <p:nvPr/>
        </p:nvSpPr>
        <p:spPr>
          <a:xfrm>
            <a:off x="5290798" y="2390706"/>
            <a:ext cx="4088866" cy="4303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9BE06F8-D230-7B55-72D2-65014759F975}"/>
              </a:ext>
            </a:extLst>
          </p:cNvPr>
          <p:cNvSpPr/>
          <p:nvPr/>
        </p:nvSpPr>
        <p:spPr>
          <a:xfrm>
            <a:off x="2250502" y="2983870"/>
            <a:ext cx="354475" cy="3579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5D6B9566-7377-E797-2FE1-46201A46E7DB}"/>
              </a:ext>
            </a:extLst>
          </p:cNvPr>
          <p:cNvSpPr txBox="1">
            <a:spLocks/>
          </p:cNvSpPr>
          <p:nvPr/>
        </p:nvSpPr>
        <p:spPr>
          <a:xfrm>
            <a:off x="2517767" y="2940973"/>
            <a:ext cx="1109907" cy="58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0.10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AC95173-5A1A-7907-7402-83BD64A02ABD}"/>
              </a:ext>
            </a:extLst>
          </p:cNvPr>
          <p:cNvSpPr txBox="1"/>
          <p:nvPr/>
        </p:nvSpPr>
        <p:spPr>
          <a:xfrm>
            <a:off x="9011025" y="2045880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D067CC-25A9-F229-3724-192059E13412}"/>
              </a:ext>
            </a:extLst>
          </p:cNvPr>
          <p:cNvSpPr txBox="1"/>
          <p:nvPr/>
        </p:nvSpPr>
        <p:spPr>
          <a:xfrm>
            <a:off x="3296113" y="2629927"/>
            <a:ext cx="623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ptos" panose="020B0004020202020204" pitchFamily="34" charset="0"/>
              </a:rPr>
              <a:t>✓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275158A-3BDF-794E-4924-8482994FDBFB}"/>
              </a:ext>
            </a:extLst>
          </p:cNvPr>
          <p:cNvSpPr txBox="1"/>
          <p:nvPr/>
        </p:nvSpPr>
        <p:spPr>
          <a:xfrm>
            <a:off x="442374" y="3971089"/>
            <a:ext cx="1063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9: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values for Dosage, Volume, and Purity into the equation and solve for Feed in gallons.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BA2B6A8-E494-AFDF-5E39-F1E8B7C1C686}"/>
                  </a:ext>
                </a:extLst>
              </p:cNvPr>
              <p:cNvSpPr txBox="1"/>
              <p:nvPr/>
            </p:nvSpPr>
            <p:spPr>
              <a:xfrm>
                <a:off x="2102727" y="4704090"/>
                <a:ext cx="6243831" cy="913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Feed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(5.0 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)(0.075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0.10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BA2B6A8-E494-AFDF-5E39-F1E8B7C1C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727" y="4704090"/>
                <a:ext cx="6243831" cy="9130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5BA33994-3044-1F1A-30E9-4238337AD818}"/>
              </a:ext>
            </a:extLst>
          </p:cNvPr>
          <p:cNvSpPr txBox="1"/>
          <p:nvPr/>
        </p:nvSpPr>
        <p:spPr>
          <a:xfrm>
            <a:off x="7521992" y="4898983"/>
            <a:ext cx="2553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= 3.75 gallons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599E61-3902-FFF3-08F2-4C77EE75C130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292049-359B-4B6F-6BF4-4B1A775A43AF}"/>
              </a:ext>
            </a:extLst>
          </p:cNvPr>
          <p:cNvSpPr/>
          <p:nvPr/>
        </p:nvSpPr>
        <p:spPr>
          <a:xfrm>
            <a:off x="899574" y="206059"/>
            <a:ext cx="8647382" cy="526943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68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2" grpId="0"/>
      <p:bldP spid="3" grpId="0"/>
      <p:bldP spid="3" grpId="1"/>
      <p:bldP spid="4" grpId="0"/>
      <p:bldP spid="4" grpId="1"/>
      <p:bldP spid="14" grpId="0"/>
      <p:bldP spid="14" grpId="1"/>
      <p:bldP spid="17" grpId="0"/>
      <p:bldP spid="17" grpId="1"/>
      <p:bldP spid="20" grpId="0" animBg="1"/>
      <p:bldP spid="20" grpId="1" uiExpand="1" animBg="1"/>
      <p:bldP spid="22" grpId="0" animBg="1"/>
      <p:bldP spid="22" grpId="1" uiExpand="1" animBg="1"/>
      <p:bldP spid="34" grpId="0"/>
      <p:bldP spid="35" grpId="0"/>
      <p:bldP spid="35" grpId="1"/>
      <p:bldP spid="36" grpId="0"/>
      <p:bldP spid="36" grpId="1"/>
      <p:bldP spid="38" grpId="0"/>
      <p:bldP spid="39" grpId="0"/>
      <p:bldP spid="4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44DF8-5425-8DF7-9018-456ADDF38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BFE7E39F-334E-A963-E4FC-D10E00A05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5028" y="66866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C37C9-24C4-43B8-8913-454A357911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 descr="Raised hand with solid fill">
            <a:extLst>
              <a:ext uri="{FF2B5EF4-FFF2-40B4-BE49-F238E27FC236}">
                <a16:creationId xmlns:a16="http://schemas.microsoft.com/office/drawing/2014/main" id="{8F2EF488-0DBD-FA70-6134-ECFC49DEA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826" y="12331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70B89E7-1075-AA3A-C04E-5A8EF6C3A1E6}"/>
              </a:ext>
            </a:extLst>
          </p:cNvPr>
          <p:cNvSpPr txBox="1"/>
          <p:nvPr/>
        </p:nvSpPr>
        <p:spPr>
          <a:xfrm>
            <a:off x="234027" y="434442"/>
            <a:ext cx="188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6F6A9F8-D645-4AA8-853C-BFAC5C1B75D7}"/>
              </a:ext>
            </a:extLst>
          </p:cNvPr>
          <p:cNvSpPr txBox="1"/>
          <p:nvPr/>
        </p:nvSpPr>
        <p:spPr>
          <a:xfrm>
            <a:off x="442374" y="2946556"/>
            <a:ext cx="4993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8: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sure units match.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ACD08E3-9076-6466-6A8E-EA0701EB012F}"/>
                  </a:ext>
                </a:extLst>
              </p:cNvPr>
              <p:cNvSpPr txBox="1"/>
              <p:nvPr/>
            </p:nvSpPr>
            <p:spPr>
              <a:xfrm>
                <a:off x="2207450" y="1858737"/>
                <a:ext cx="7723359" cy="98661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𝐅𝐞𝐞𝐝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𝒈𝒂𝒍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Dosage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Volume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Purity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%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expressed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as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decimal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ACD08E3-9076-6466-6A8E-EA0701EB0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450" y="1858737"/>
                <a:ext cx="7723359" cy="9866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D8FF793-61EB-C2A5-55F7-F8652AD9A061}"/>
              </a:ext>
            </a:extLst>
          </p:cNvPr>
          <p:cNvSpPr txBox="1"/>
          <p:nvPr/>
        </p:nvSpPr>
        <p:spPr>
          <a:xfrm>
            <a:off x="442374" y="3558325"/>
            <a:ext cx="1063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Step 9: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Plug values for Dosage, Volume, and Purity into the equation and solve for Feed in gallons.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B8DA135-A5EE-047A-C1A8-A08E2B09FA8C}"/>
                  </a:ext>
                </a:extLst>
              </p:cNvPr>
              <p:cNvSpPr txBox="1"/>
              <p:nvPr/>
            </p:nvSpPr>
            <p:spPr>
              <a:xfrm>
                <a:off x="2102727" y="4291326"/>
                <a:ext cx="6243831" cy="913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Feed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(5.0 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)(0.075 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MG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num>
                        <m:den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0.10</m:t>
                          </m:r>
                        </m:den>
                      </m:f>
                    </m:oMath>
                  </m:oMathPara>
                </a14:m>
                <a:endParaRPr kumimoji="0" lang="en-US" sz="28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B8DA135-A5EE-047A-C1A8-A08E2B09F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727" y="4291326"/>
                <a:ext cx="6243831" cy="9130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9189341A-4EB5-AD12-BB04-D92E1987A21A}"/>
              </a:ext>
            </a:extLst>
          </p:cNvPr>
          <p:cNvSpPr txBox="1"/>
          <p:nvPr/>
        </p:nvSpPr>
        <p:spPr>
          <a:xfrm>
            <a:off x="7610762" y="4497777"/>
            <a:ext cx="2553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= 3.75 gallons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F14D051-0B05-160B-DB2B-68B846E933A5}"/>
              </a:ext>
            </a:extLst>
          </p:cNvPr>
          <p:cNvSpPr txBox="1"/>
          <p:nvPr/>
        </p:nvSpPr>
        <p:spPr>
          <a:xfrm>
            <a:off x="1053535" y="5329810"/>
            <a:ext cx="1002559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3.75 gallons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of 10% sodium hypochlorite are required to disinfect the tank to a chlorine dosage of 5.0 mg/L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6F83A2B-93B4-C531-671E-E58834C6AAA9}"/>
              </a:ext>
            </a:extLst>
          </p:cNvPr>
          <p:cNvSpPr txBox="1">
            <a:spLocks/>
          </p:cNvSpPr>
          <p:nvPr/>
        </p:nvSpPr>
        <p:spPr>
          <a:xfrm>
            <a:off x="839972" y="1"/>
            <a:ext cx="11352028" cy="1953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many gallons of 10% sodium hypochlorite are required to disinfect the water in a 20 ft diameter tank with 30 ft of water to a dosage of 5.0 mg/L?</a:t>
            </a:r>
          </a:p>
        </p:txBody>
      </p:sp>
    </p:spTree>
    <p:extLst>
      <p:ext uri="{BB962C8B-B14F-4D97-AF65-F5344CB8AC3E}">
        <p14:creationId xmlns:p14="http://schemas.microsoft.com/office/powerpoint/2010/main" val="19812477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65619C-05E3-4BF1-BFF3-F13201A48B0B}"/>
              </a:ext>
            </a:extLst>
          </p:cNvPr>
          <p:cNvSpPr txBox="1"/>
          <p:nvPr/>
        </p:nvSpPr>
        <p:spPr>
          <a:xfrm>
            <a:off x="2021681" y="535709"/>
            <a:ext cx="8148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CONTACT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9117A-590D-48F8-9D6C-805756330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48" y="1485900"/>
            <a:ext cx="6707505" cy="2653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E57B6-E790-4D7E-B331-2D336A29E792}"/>
              </a:ext>
            </a:extLst>
          </p:cNvPr>
          <p:cNvSpPr txBox="1"/>
          <p:nvPr/>
        </p:nvSpPr>
        <p:spPr>
          <a:xfrm>
            <a:off x="6411240" y="4446740"/>
            <a:ext cx="56797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Department of Civil Engineering  MSC01 1070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 University of New Mexico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Albuquerque, NM 87131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/>
              </a:rPr>
              <a:t>swefctribal@unm.edu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5"/>
              </a:rPr>
              <a:t>http://swefc.unm.edu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2AC91-6A32-4AD1-97F1-93D003C4502A}"/>
              </a:ext>
            </a:extLst>
          </p:cNvPr>
          <p:cNvSpPr txBox="1"/>
          <p:nvPr/>
        </p:nvSpPr>
        <p:spPr>
          <a:xfrm>
            <a:off x="598515" y="4446740"/>
            <a:ext cx="53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Michelle Olson: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6"/>
              </a:rPr>
              <a:t>meolson@unm.edu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714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FC Template 7-27-20" id="{BCF797B3-67F0-CB45-B917-85891F231E31}" vid="{0D3ADB63-F8F4-0F4C-927A-83C931AA7EDC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530E3F6B7AA41B74DDEE79226B885" ma:contentTypeVersion="19" ma:contentTypeDescription="Create a new document." ma:contentTypeScope="" ma:versionID="ae0dfb1326733a6be682d85a8522b6e7">
  <xsd:schema xmlns:xsd="http://www.w3.org/2001/XMLSchema" xmlns:xs="http://www.w3.org/2001/XMLSchema" xmlns:p="http://schemas.microsoft.com/office/2006/metadata/properties" xmlns:ns2="bcfcacb4-ef8c-4171-b2bd-68e64a4a5b38" xmlns:ns3="adfd91b3-bd4d-4885-9b34-1e53a11780c3" targetNamespace="http://schemas.microsoft.com/office/2006/metadata/properties" ma:root="true" ma:fieldsID="ec127298383b4f29ed798dcd2d4623aa" ns2:_="" ns3:_="">
    <xsd:import namespace="bcfcacb4-ef8c-4171-b2bd-68e64a4a5b38"/>
    <xsd:import namespace="adfd91b3-bd4d-4885-9b34-1e53a1178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cacb4-ef8c-4171-b2bd-68e64a4a5b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d91b3-bd4d-4885-9b34-1e53a1178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d5565d-c95a-477d-8f04-9b80b2ec6ed2}" ma:internalName="TaxCatchAll" ma:showField="CatchAllData" ma:web="adfd91b3-bd4d-4885-9b34-1e53a1178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fcacb4-ef8c-4171-b2bd-68e64a4a5b38">
      <Terms xmlns="http://schemas.microsoft.com/office/infopath/2007/PartnerControls"/>
    </lcf76f155ced4ddcb4097134ff3c332f>
    <TaxCatchAll xmlns="adfd91b3-bd4d-4885-9b34-1e53a11780c3" xsi:nil="true"/>
  </documentManagement>
</p:properties>
</file>

<file path=customXml/itemProps1.xml><?xml version="1.0" encoding="utf-8"?>
<ds:datastoreItem xmlns:ds="http://schemas.openxmlformats.org/officeDocument/2006/customXml" ds:itemID="{3C9CE59A-7E9A-4F3C-9F26-CB6BB991B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fcacb4-ef8c-4171-b2bd-68e64a4a5b38"/>
    <ds:schemaRef ds:uri="adfd91b3-bd4d-4885-9b34-1e53a117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F9CD40-93B1-4D48-8828-13056CAE79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4CE3C5-5801-4462-B5B4-C51F3F4F0078}">
  <ds:schemaRefs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bcfcacb4-ef8c-4171-b2bd-68e64a4a5b38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adfd91b3-bd4d-4885-9b34-1e53a11780c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10299</TotalTime>
  <Words>4627</Words>
  <Application>Microsoft Office PowerPoint</Application>
  <PresentationFormat>Widescreen</PresentationFormat>
  <Paragraphs>780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73</vt:i4>
      </vt:variant>
    </vt:vector>
  </HeadingPairs>
  <TitlesOfParts>
    <vt:vector size="89" baseType="lpstr">
      <vt:lpstr>Aptos</vt:lpstr>
      <vt:lpstr>Arial</vt:lpstr>
      <vt:lpstr>Arial Black</vt:lpstr>
      <vt:lpstr>Berling Antiqua</vt:lpstr>
      <vt:lpstr>Calibri</vt:lpstr>
      <vt:lpstr>Calibri Light</vt:lpstr>
      <vt:lpstr>Cambria Math</vt:lpstr>
      <vt:lpstr>Helvetica</vt:lpstr>
      <vt:lpstr>Helvetica Neue</vt:lpstr>
      <vt:lpstr>Raleway</vt:lpstr>
      <vt:lpstr>Times New Roman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Michelle Olson  Water Utility Trainer and Specialist  meolson@unm.edu</vt:lpstr>
      <vt:lpstr>PowerPoint Presentation</vt:lpstr>
      <vt:lpstr>PowerPoint Presentation</vt:lpstr>
      <vt:lpstr>Schedule for 2025:</vt:lpstr>
      <vt:lpstr>Disinfection 4:  Chlorine Disinfection Math </vt:lpstr>
      <vt:lpstr>Solids Concentration &amp; Chemical Solutions</vt:lpstr>
      <vt:lpstr>PowerPoint Presentation</vt:lpstr>
      <vt:lpstr>PowerPoint Presentation</vt:lpstr>
      <vt:lpstr>PowerPoint Presentation</vt:lpstr>
      <vt:lpstr>Solids Concentration &amp; Chemical Solutions</vt:lpstr>
      <vt:lpstr>Solids Concentration &amp; Chemical Solutions</vt:lpstr>
      <vt:lpstr>Solids Concentration &amp; Chemical Solutions</vt:lpstr>
      <vt:lpstr>Chlorine Dosage</vt:lpstr>
      <vt:lpstr>Chlorine Demand</vt:lpstr>
      <vt:lpstr>Chlorine Residual</vt:lpstr>
      <vt:lpstr>Chlorine Residual</vt:lpstr>
      <vt:lpstr>PowerPoint Presentation</vt:lpstr>
      <vt:lpstr>Calculate chlorine dosage if the demand is 0.35 mg/L and the residual is 0.82 mg/L.</vt:lpstr>
      <vt:lpstr>Calculate chlorine dosage if the demand is 0.35 mg/L and the residual is 0.82 mg/L.</vt:lpstr>
      <vt:lpstr>Calculate chlorine dosage if the demand is 0.35 mg/L and the residual is 0.82 mg/L.</vt:lpstr>
      <vt:lpstr>Calculate Chlorine Residual</vt:lpstr>
      <vt:lpstr>PowerPoint Presentation</vt:lpstr>
      <vt:lpstr>PowerPoint Presentation</vt:lpstr>
      <vt:lpstr>PowerPoint Presentation</vt:lpstr>
      <vt:lpstr>Specific Gravity</vt:lpstr>
      <vt:lpstr>Specific Gravity</vt:lpstr>
      <vt:lpstr>Specific Gravity</vt:lpstr>
      <vt:lpstr>Specific Gravity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Specific Gravity</vt:lpstr>
      <vt:lpstr>What is the specific gravity for a solution that weighs 10.27 lb/gal? </vt:lpstr>
      <vt:lpstr>What is the specific gravity for a solution that weighs 10.27 lb/gal? </vt:lpstr>
      <vt:lpstr>A 12.5% chlorine solution has a specific gravity of 1.20. How many pounds would 55 gallons of this solution weigh?</vt:lpstr>
      <vt:lpstr>A 12.5% chlorine solution has a specific gravity of 1.20. How many pounds would 55 gallons of this solution weigh?</vt:lpstr>
      <vt:lpstr>A 12.5% chlorine solution has a specific gravity of 1.20. How many pounds would 55 gallons of this solution weigh?</vt:lpstr>
      <vt:lpstr>A 12.5% chlorine solution has a specific gravity of 1.20. How many pounds would 55 gallons of this solution weigh?</vt:lpstr>
      <vt:lpstr>A 12.5% chlorine solution has a specific gravity of 1.20. How many pounds would 55 gallons of this solution weigh?</vt:lpstr>
      <vt:lpstr>The 50% sodium hydroxide solution you use to increase pH has a specific gravity of 1.50 at 20°C. How many pounds would 20 gallons of this solution weigh?</vt:lpstr>
      <vt:lpstr>The 50% sodium hydroxide solution you use to increase pH has a specific gravity of 1.50 at 20°C. How many pounds would 20 gallons of this solution weigh?</vt:lpstr>
      <vt:lpstr>The 50% sodium hydroxide solution you use to increase pH has a specific gravity of 1.50 at 20°C. How many pounds would 20 gallons of this solution weigh?</vt:lpstr>
      <vt:lpstr>The NaOCl in your day tank is getting a bit old and you want to determine its percent concentration. You weigh a gallon of it and your scale reads 9.08 lbs. What is your percent concentration?</vt:lpstr>
      <vt:lpstr>The NaOCl in your day tank is getting a bit old and you want to determine its percent concentration. You weigh a gallon of it and your scale reads 9.08 lbs. What is your percent concentration?</vt:lpstr>
      <vt:lpstr>The NaOCl in your day tank is getting a bit old and you want to determine its percent concentration. You weigh a gallon of it and your scale reads 9.08 lbs. What is your percent concentration?</vt:lpstr>
      <vt:lpstr>Feed Rate</vt:lpstr>
      <vt:lpstr>Chlorine/Chemical Purity</vt:lpstr>
      <vt:lpstr>In what situations at a water system does the feed rate formula come in handy for using chlorine?</vt:lpstr>
      <vt:lpstr>Feed Rate</vt:lpstr>
      <vt:lpstr>Feed Rate Equation Parts</vt:lpstr>
      <vt:lpstr>Feed Rate in Gallons per Day</vt:lpstr>
      <vt:lpstr>Feed (Not Feed Rate) in Pounds</vt:lpstr>
      <vt:lpstr>Feed (Not Feed Rate) in Gallons</vt:lpstr>
      <vt:lpstr>Pie Wheel Formulas</vt:lpstr>
      <vt:lpstr>How many pounds of 60% calcium hypochlorite is needed to add to a system each day that has a flow rate of 1.5 MGD to achieve a dosage of 1.1 mg/L?</vt:lpstr>
      <vt:lpstr>How many pounds of 60% calcium hypochlorite is needed to add to a system each day that has a flow rate of 1.5 MGD to achieve a dosage of 1.1 mg/L?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Treatment Math</dc:title>
  <dc:creator>mattz@unm.edu</dc:creator>
  <cp:lastModifiedBy>Michelle Olson</cp:lastModifiedBy>
  <cp:revision>43</cp:revision>
  <dcterms:created xsi:type="dcterms:W3CDTF">2022-02-11T20:46:33Z</dcterms:created>
  <dcterms:modified xsi:type="dcterms:W3CDTF">2025-11-12T21:39:33Z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0x010100381530E3F6B7AA41B74DDEE79226B885</vt:lpwstr>
  </property>
  <property fmtid="{D5CDD505-2E9C-101B-9397-08002B2CF9AE}" pid="3" name="MediaServiceImageTags">
    <vt:lpwstr/>
  </property>
</Properties>
</file>