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theme/theme3.xml" ContentType="application/vnd.openxmlformats-officedocument.theme+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theme/theme4.xml" ContentType="application/vnd.openxmlformats-officedocument.theme+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theme/theme5.xml" ContentType="application/vnd.openxmlformats-officedocument.theme+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theme/theme6.xml" ContentType="application/vnd.openxmlformats-officedocument.theme+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theme/theme7.xml" ContentType="application/vnd.openxmlformats-officedocument.theme+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theme/theme8.xml" ContentType="application/vnd.openxmlformats-officedocument.theme+xml"/>
  <Override PartName="/ppt/theme/theme9.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media/image27.jpg" ContentType="image/jpg"/>
  <Override PartName="/ppt/media/image28.jpg" ContentType="image/jpg"/>
  <Override PartName="/ppt/media/image30.jpg" ContentType="image/jpg"/>
  <Override PartName="/ppt/notesSlides/notesSlide10.xml" ContentType="application/vnd.openxmlformats-officedocument.presentationml.notesSlide+xml"/>
  <Override PartName="/ppt/media/image43.jpg" ContentType="image/jpg"/>
  <Override PartName="/ppt/media/image44.jpg" ContentType="image/jpg"/>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media/image46.jpg" ContentType="image/jpg"/>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660" r:id="rId5"/>
    <p:sldMasterId id="2147483672" r:id="rId6"/>
    <p:sldMasterId id="2147483693" r:id="rId7"/>
    <p:sldMasterId id="2147483746" r:id="rId8"/>
    <p:sldMasterId id="2147483758" r:id="rId9"/>
    <p:sldMasterId id="2147483770" r:id="rId10"/>
    <p:sldMasterId id="2147483776" r:id="rId11"/>
  </p:sldMasterIdLst>
  <p:notesMasterIdLst>
    <p:notesMasterId r:id="rId72"/>
  </p:notesMasterIdLst>
  <p:sldIdLst>
    <p:sldId id="3768" r:id="rId12"/>
    <p:sldId id="4290" r:id="rId13"/>
    <p:sldId id="3808" r:id="rId14"/>
    <p:sldId id="4366" r:id="rId15"/>
    <p:sldId id="4367" r:id="rId16"/>
    <p:sldId id="3966" r:id="rId17"/>
    <p:sldId id="3950" r:id="rId18"/>
    <p:sldId id="4461" r:id="rId19"/>
    <p:sldId id="4417" r:id="rId20"/>
    <p:sldId id="4462" r:id="rId21"/>
    <p:sldId id="272" r:id="rId22"/>
    <p:sldId id="284" r:id="rId23"/>
    <p:sldId id="296" r:id="rId24"/>
    <p:sldId id="294" r:id="rId25"/>
    <p:sldId id="4479" r:id="rId26"/>
    <p:sldId id="4480" r:id="rId27"/>
    <p:sldId id="4469" r:id="rId28"/>
    <p:sldId id="4471" r:id="rId29"/>
    <p:sldId id="4478" r:id="rId30"/>
    <p:sldId id="4477" r:id="rId31"/>
    <p:sldId id="4476" r:id="rId32"/>
    <p:sldId id="4484" r:id="rId33"/>
    <p:sldId id="4481" r:id="rId34"/>
    <p:sldId id="4483" r:id="rId35"/>
    <p:sldId id="4472" r:id="rId36"/>
    <p:sldId id="4473" r:id="rId37"/>
    <p:sldId id="3671" r:id="rId38"/>
    <p:sldId id="4465" r:id="rId39"/>
    <p:sldId id="4470" r:id="rId40"/>
    <p:sldId id="261" r:id="rId41"/>
    <p:sldId id="265" r:id="rId42"/>
    <p:sldId id="4466" r:id="rId43"/>
    <p:sldId id="302" r:id="rId44"/>
    <p:sldId id="303" r:id="rId45"/>
    <p:sldId id="562" r:id="rId46"/>
    <p:sldId id="307" r:id="rId47"/>
    <p:sldId id="264" r:id="rId48"/>
    <p:sldId id="563" r:id="rId49"/>
    <p:sldId id="309" r:id="rId50"/>
    <p:sldId id="310" r:id="rId51"/>
    <p:sldId id="4474" r:id="rId52"/>
    <p:sldId id="1052" r:id="rId53"/>
    <p:sldId id="1053" r:id="rId54"/>
    <p:sldId id="1054" r:id="rId55"/>
    <p:sldId id="301" r:id="rId56"/>
    <p:sldId id="879" r:id="rId57"/>
    <p:sldId id="876" r:id="rId58"/>
    <p:sldId id="880" r:id="rId59"/>
    <p:sldId id="881" r:id="rId60"/>
    <p:sldId id="882" r:id="rId61"/>
    <p:sldId id="872" r:id="rId62"/>
    <p:sldId id="1056" r:id="rId63"/>
    <p:sldId id="1058" r:id="rId64"/>
    <p:sldId id="1059" r:id="rId65"/>
    <p:sldId id="1060" r:id="rId66"/>
    <p:sldId id="1014" r:id="rId67"/>
    <p:sldId id="1015" r:id="rId68"/>
    <p:sldId id="1016" r:id="rId69"/>
    <p:sldId id="4389" r:id="rId70"/>
    <p:sldId id="3913" r:id="rId7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7EAED"/>
    <a:srgbClr val="D9F2D0"/>
    <a:srgbClr val="0070C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FFA45FB-206E-4322-B26A-A9B50540362C}" v="735" dt="2025-10-29T21:29:27.95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3774" autoAdjust="0"/>
    <p:restoredTop sz="90285" autoAdjust="0"/>
  </p:normalViewPr>
  <p:slideViewPr>
    <p:cSldViewPr snapToGrid="0">
      <p:cViewPr varScale="1">
        <p:scale>
          <a:sx n="57" d="100"/>
          <a:sy n="57" d="100"/>
        </p:scale>
        <p:origin x="1064" y="44"/>
      </p:cViewPr>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15.xml"/><Relationship Id="rId21" Type="http://schemas.openxmlformats.org/officeDocument/2006/relationships/slide" Target="slides/slide10.xml"/><Relationship Id="rId42" Type="http://schemas.openxmlformats.org/officeDocument/2006/relationships/slide" Target="slides/slide31.xml"/><Relationship Id="rId47" Type="http://schemas.openxmlformats.org/officeDocument/2006/relationships/slide" Target="slides/slide36.xml"/><Relationship Id="rId63" Type="http://schemas.openxmlformats.org/officeDocument/2006/relationships/slide" Target="slides/slide52.xml"/><Relationship Id="rId68" Type="http://schemas.openxmlformats.org/officeDocument/2006/relationships/slide" Target="slides/slide57.xml"/><Relationship Id="rId16" Type="http://schemas.openxmlformats.org/officeDocument/2006/relationships/slide" Target="slides/slide5.xml"/><Relationship Id="rId11" Type="http://schemas.openxmlformats.org/officeDocument/2006/relationships/slideMaster" Target="slideMasters/slideMaster8.xml"/><Relationship Id="rId24" Type="http://schemas.openxmlformats.org/officeDocument/2006/relationships/slide" Target="slides/slide13.xml"/><Relationship Id="rId32" Type="http://schemas.openxmlformats.org/officeDocument/2006/relationships/slide" Target="slides/slide21.xml"/><Relationship Id="rId37" Type="http://schemas.openxmlformats.org/officeDocument/2006/relationships/slide" Target="slides/slide26.xml"/><Relationship Id="rId40" Type="http://schemas.openxmlformats.org/officeDocument/2006/relationships/slide" Target="slides/slide29.xml"/><Relationship Id="rId45" Type="http://schemas.openxmlformats.org/officeDocument/2006/relationships/slide" Target="slides/slide34.xml"/><Relationship Id="rId53" Type="http://schemas.openxmlformats.org/officeDocument/2006/relationships/slide" Target="slides/slide42.xml"/><Relationship Id="rId58" Type="http://schemas.openxmlformats.org/officeDocument/2006/relationships/slide" Target="slides/slide47.xml"/><Relationship Id="rId66" Type="http://schemas.openxmlformats.org/officeDocument/2006/relationships/slide" Target="slides/slide55.xml"/><Relationship Id="rId74" Type="http://schemas.openxmlformats.org/officeDocument/2006/relationships/viewProps" Target="viewProps.xml"/><Relationship Id="rId5" Type="http://schemas.openxmlformats.org/officeDocument/2006/relationships/slideMaster" Target="slideMasters/slideMaster2.xml"/><Relationship Id="rId61" Type="http://schemas.openxmlformats.org/officeDocument/2006/relationships/slide" Target="slides/slide50.xml"/><Relationship Id="rId19" Type="http://schemas.openxmlformats.org/officeDocument/2006/relationships/slide" Target="slides/slide8.xml"/><Relationship Id="rId14" Type="http://schemas.openxmlformats.org/officeDocument/2006/relationships/slide" Target="slides/slide3.xml"/><Relationship Id="rId22" Type="http://schemas.openxmlformats.org/officeDocument/2006/relationships/slide" Target="slides/slide11.xml"/><Relationship Id="rId27" Type="http://schemas.openxmlformats.org/officeDocument/2006/relationships/slide" Target="slides/slide16.xml"/><Relationship Id="rId30" Type="http://schemas.openxmlformats.org/officeDocument/2006/relationships/slide" Target="slides/slide19.xml"/><Relationship Id="rId35" Type="http://schemas.openxmlformats.org/officeDocument/2006/relationships/slide" Target="slides/slide24.xml"/><Relationship Id="rId43" Type="http://schemas.openxmlformats.org/officeDocument/2006/relationships/slide" Target="slides/slide32.xml"/><Relationship Id="rId48" Type="http://schemas.openxmlformats.org/officeDocument/2006/relationships/slide" Target="slides/slide37.xml"/><Relationship Id="rId56" Type="http://schemas.openxmlformats.org/officeDocument/2006/relationships/slide" Target="slides/slide45.xml"/><Relationship Id="rId64" Type="http://schemas.openxmlformats.org/officeDocument/2006/relationships/slide" Target="slides/slide53.xml"/><Relationship Id="rId69" Type="http://schemas.openxmlformats.org/officeDocument/2006/relationships/slide" Target="slides/slide58.xml"/><Relationship Id="rId77" Type="http://schemas.microsoft.com/office/2016/11/relationships/changesInfo" Target="changesInfos/changesInfo1.xml"/><Relationship Id="rId8" Type="http://schemas.openxmlformats.org/officeDocument/2006/relationships/slideMaster" Target="slideMasters/slideMaster5.xml"/><Relationship Id="rId51" Type="http://schemas.openxmlformats.org/officeDocument/2006/relationships/slide" Target="slides/slide40.xml"/><Relationship Id="rId72" Type="http://schemas.openxmlformats.org/officeDocument/2006/relationships/notesMaster" Target="notesMasters/notesMaster1.xml"/><Relationship Id="rId3" Type="http://schemas.openxmlformats.org/officeDocument/2006/relationships/customXml" Target="../customXml/item3.xml"/><Relationship Id="rId12" Type="http://schemas.openxmlformats.org/officeDocument/2006/relationships/slide" Target="slides/slide1.xml"/><Relationship Id="rId17" Type="http://schemas.openxmlformats.org/officeDocument/2006/relationships/slide" Target="slides/slide6.xml"/><Relationship Id="rId25" Type="http://schemas.openxmlformats.org/officeDocument/2006/relationships/slide" Target="slides/slide14.xml"/><Relationship Id="rId33" Type="http://schemas.openxmlformats.org/officeDocument/2006/relationships/slide" Target="slides/slide22.xml"/><Relationship Id="rId38" Type="http://schemas.openxmlformats.org/officeDocument/2006/relationships/slide" Target="slides/slide27.xml"/><Relationship Id="rId46" Type="http://schemas.openxmlformats.org/officeDocument/2006/relationships/slide" Target="slides/slide35.xml"/><Relationship Id="rId59" Type="http://schemas.openxmlformats.org/officeDocument/2006/relationships/slide" Target="slides/slide48.xml"/><Relationship Id="rId67" Type="http://schemas.openxmlformats.org/officeDocument/2006/relationships/slide" Target="slides/slide56.xml"/><Relationship Id="rId20" Type="http://schemas.openxmlformats.org/officeDocument/2006/relationships/slide" Target="slides/slide9.xml"/><Relationship Id="rId41" Type="http://schemas.openxmlformats.org/officeDocument/2006/relationships/slide" Target="slides/slide30.xml"/><Relationship Id="rId54" Type="http://schemas.openxmlformats.org/officeDocument/2006/relationships/slide" Target="slides/slide43.xml"/><Relationship Id="rId62" Type="http://schemas.openxmlformats.org/officeDocument/2006/relationships/slide" Target="slides/slide51.xml"/><Relationship Id="rId70" Type="http://schemas.openxmlformats.org/officeDocument/2006/relationships/slide" Target="slides/slide59.xml"/><Relationship Id="rId75"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 Target="slides/slide4.xml"/><Relationship Id="rId23" Type="http://schemas.openxmlformats.org/officeDocument/2006/relationships/slide" Target="slides/slide12.xml"/><Relationship Id="rId28" Type="http://schemas.openxmlformats.org/officeDocument/2006/relationships/slide" Target="slides/slide17.xml"/><Relationship Id="rId36" Type="http://schemas.openxmlformats.org/officeDocument/2006/relationships/slide" Target="slides/slide25.xml"/><Relationship Id="rId49" Type="http://schemas.openxmlformats.org/officeDocument/2006/relationships/slide" Target="slides/slide38.xml"/><Relationship Id="rId57" Type="http://schemas.openxmlformats.org/officeDocument/2006/relationships/slide" Target="slides/slide46.xml"/><Relationship Id="rId10" Type="http://schemas.openxmlformats.org/officeDocument/2006/relationships/slideMaster" Target="slideMasters/slideMaster7.xml"/><Relationship Id="rId31" Type="http://schemas.openxmlformats.org/officeDocument/2006/relationships/slide" Target="slides/slide20.xml"/><Relationship Id="rId44" Type="http://schemas.openxmlformats.org/officeDocument/2006/relationships/slide" Target="slides/slide33.xml"/><Relationship Id="rId52" Type="http://schemas.openxmlformats.org/officeDocument/2006/relationships/slide" Target="slides/slide41.xml"/><Relationship Id="rId60" Type="http://schemas.openxmlformats.org/officeDocument/2006/relationships/slide" Target="slides/slide49.xml"/><Relationship Id="rId65" Type="http://schemas.openxmlformats.org/officeDocument/2006/relationships/slide" Target="slides/slide54.xml"/><Relationship Id="rId73" Type="http://schemas.openxmlformats.org/officeDocument/2006/relationships/presProps" Target="presProps.xml"/><Relationship Id="rId78"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slideMaster" Target="slideMasters/slideMaster6.xml"/><Relationship Id="rId13" Type="http://schemas.openxmlformats.org/officeDocument/2006/relationships/slide" Target="slides/slide2.xml"/><Relationship Id="rId18" Type="http://schemas.openxmlformats.org/officeDocument/2006/relationships/slide" Target="slides/slide7.xml"/><Relationship Id="rId39" Type="http://schemas.openxmlformats.org/officeDocument/2006/relationships/slide" Target="slides/slide28.xml"/><Relationship Id="rId34" Type="http://schemas.openxmlformats.org/officeDocument/2006/relationships/slide" Target="slides/slide23.xml"/><Relationship Id="rId50" Type="http://schemas.openxmlformats.org/officeDocument/2006/relationships/slide" Target="slides/slide39.xml"/><Relationship Id="rId55" Type="http://schemas.openxmlformats.org/officeDocument/2006/relationships/slide" Target="slides/slide44.xml"/><Relationship Id="rId76" Type="http://schemas.openxmlformats.org/officeDocument/2006/relationships/tableStyles" Target="tableStyles.xml"/><Relationship Id="rId7" Type="http://schemas.openxmlformats.org/officeDocument/2006/relationships/slideMaster" Target="slideMasters/slideMaster4.xml"/><Relationship Id="rId71" Type="http://schemas.openxmlformats.org/officeDocument/2006/relationships/slide" Target="slides/slide60.xml"/><Relationship Id="rId2" Type="http://schemas.openxmlformats.org/officeDocument/2006/relationships/customXml" Target="../customXml/item2.xml"/><Relationship Id="rId29" Type="http://schemas.openxmlformats.org/officeDocument/2006/relationships/slide" Target="slides/slide18.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Tucker Colvin" userId="313370ff-de16-4af5-8ffb-e0569236fd83" providerId="ADAL" clId="{39F14695-D7F8-415B-922F-5B470C1F73B8}"/>
    <pc:docChg chg="undo custSel addSld delSld modSld sldOrd">
      <pc:chgData name="Tucker Colvin" userId="313370ff-de16-4af5-8ffb-e0569236fd83" providerId="ADAL" clId="{39F14695-D7F8-415B-922F-5B470C1F73B8}" dt="2025-10-29T23:08:34.218" v="2622" actId="47"/>
      <pc:docMkLst>
        <pc:docMk/>
      </pc:docMkLst>
      <pc:sldChg chg="modSp add del mod">
        <pc:chgData name="Tucker Colvin" userId="313370ff-de16-4af5-8ffb-e0569236fd83" providerId="ADAL" clId="{39F14695-D7F8-415B-922F-5B470C1F73B8}" dt="2025-10-29T19:24:28.253" v="648"/>
        <pc:sldMkLst>
          <pc:docMk/>
          <pc:sldMk cId="0" sldId="256"/>
        </pc:sldMkLst>
        <pc:spChg chg="mod">
          <ac:chgData name="Tucker Colvin" userId="313370ff-de16-4af5-8ffb-e0569236fd83" providerId="ADAL" clId="{39F14695-D7F8-415B-922F-5B470C1F73B8}" dt="2025-10-29T19:23:45.291" v="642" actId="1076"/>
          <ac:spMkLst>
            <pc:docMk/>
            <pc:sldMk cId="0" sldId="256"/>
            <ac:spMk id="71" creationId="{00000000-0000-0000-0000-000000000000}"/>
          </ac:spMkLst>
        </pc:spChg>
      </pc:sldChg>
      <pc:sldChg chg="delSp modSp add mod ord">
        <pc:chgData name="Tucker Colvin" userId="313370ff-de16-4af5-8ffb-e0569236fd83" providerId="ADAL" clId="{39F14695-D7F8-415B-922F-5B470C1F73B8}" dt="2025-10-28T22:07:37.518" v="288"/>
        <pc:sldMkLst>
          <pc:docMk/>
          <pc:sldMk cId="0" sldId="261"/>
        </pc:sldMkLst>
        <pc:spChg chg="mod">
          <ac:chgData name="Tucker Colvin" userId="313370ff-de16-4af5-8ffb-e0569236fd83" providerId="ADAL" clId="{39F14695-D7F8-415B-922F-5B470C1F73B8}" dt="2025-10-28T22:00:26.734" v="231" actId="1076"/>
          <ac:spMkLst>
            <pc:docMk/>
            <pc:sldMk cId="0" sldId="261"/>
            <ac:spMk id="3" creationId="{00000000-0000-0000-0000-000000000000}"/>
          </ac:spMkLst>
        </pc:spChg>
        <pc:spChg chg="del">
          <ac:chgData name="Tucker Colvin" userId="313370ff-de16-4af5-8ffb-e0569236fd83" providerId="ADAL" clId="{39F14695-D7F8-415B-922F-5B470C1F73B8}" dt="2025-10-28T21:53:01.616" v="68" actId="478"/>
          <ac:spMkLst>
            <pc:docMk/>
            <pc:sldMk cId="0" sldId="261"/>
            <ac:spMk id="5" creationId="{00000000-0000-0000-0000-000000000000}"/>
          </ac:spMkLst>
        </pc:spChg>
        <pc:picChg chg="mod">
          <ac:chgData name="Tucker Colvin" userId="313370ff-de16-4af5-8ffb-e0569236fd83" providerId="ADAL" clId="{39F14695-D7F8-415B-922F-5B470C1F73B8}" dt="2025-10-28T22:00:29.294" v="232" actId="14100"/>
          <ac:picMkLst>
            <pc:docMk/>
            <pc:sldMk cId="0" sldId="261"/>
            <ac:picMk id="2" creationId="{00000000-0000-0000-0000-000000000000}"/>
          </ac:picMkLst>
        </pc:picChg>
      </pc:sldChg>
      <pc:sldChg chg="delSp add mod">
        <pc:chgData name="Tucker Colvin" userId="313370ff-de16-4af5-8ffb-e0569236fd83" providerId="ADAL" clId="{39F14695-D7F8-415B-922F-5B470C1F73B8}" dt="2025-10-29T21:26:19.426" v="2554" actId="478"/>
        <pc:sldMkLst>
          <pc:docMk/>
          <pc:sldMk cId="0" sldId="264"/>
        </pc:sldMkLst>
        <pc:spChg chg="del">
          <ac:chgData name="Tucker Colvin" userId="313370ff-de16-4af5-8ffb-e0569236fd83" providerId="ADAL" clId="{39F14695-D7F8-415B-922F-5B470C1F73B8}" dt="2025-10-29T21:26:19.426" v="2554" actId="478"/>
          <ac:spMkLst>
            <pc:docMk/>
            <pc:sldMk cId="0" sldId="264"/>
            <ac:spMk id="5" creationId="{00000000-0000-0000-0000-000000000000}"/>
          </ac:spMkLst>
        </pc:spChg>
      </pc:sldChg>
      <pc:sldChg chg="delSp add mod ord">
        <pc:chgData name="Tucker Colvin" userId="313370ff-de16-4af5-8ffb-e0569236fd83" providerId="ADAL" clId="{39F14695-D7F8-415B-922F-5B470C1F73B8}" dt="2025-10-28T22:07:42.870" v="290"/>
        <pc:sldMkLst>
          <pc:docMk/>
          <pc:sldMk cId="0" sldId="265"/>
        </pc:sldMkLst>
        <pc:spChg chg="del">
          <ac:chgData name="Tucker Colvin" userId="313370ff-de16-4af5-8ffb-e0569236fd83" providerId="ADAL" clId="{39F14695-D7F8-415B-922F-5B470C1F73B8}" dt="2025-10-28T22:05:45.944" v="255" actId="478"/>
          <ac:spMkLst>
            <pc:docMk/>
            <pc:sldMk cId="0" sldId="265"/>
            <ac:spMk id="4" creationId="{00000000-0000-0000-0000-000000000000}"/>
          </ac:spMkLst>
        </pc:spChg>
      </pc:sldChg>
      <pc:sldChg chg="delSp modSp add del mod setBg modAnim">
        <pc:chgData name="Tucker Colvin" userId="313370ff-de16-4af5-8ffb-e0569236fd83" providerId="ADAL" clId="{39F14695-D7F8-415B-922F-5B470C1F73B8}" dt="2025-10-29T21:04:37.684" v="2517"/>
        <pc:sldMkLst>
          <pc:docMk/>
          <pc:sldMk cId="21150318" sldId="272"/>
        </pc:sldMkLst>
        <pc:spChg chg="mod">
          <ac:chgData name="Tucker Colvin" userId="313370ff-de16-4af5-8ffb-e0569236fd83" providerId="ADAL" clId="{39F14695-D7F8-415B-922F-5B470C1F73B8}" dt="2025-10-28T22:50:11.285" v="604"/>
          <ac:spMkLst>
            <pc:docMk/>
            <pc:sldMk cId="21150318" sldId="272"/>
            <ac:spMk id="3" creationId="{80061274-5574-83F9-BE35-AFD50EB88471}"/>
          </ac:spMkLst>
        </pc:spChg>
        <pc:spChg chg="del">
          <ac:chgData name="Tucker Colvin" userId="313370ff-de16-4af5-8ffb-e0569236fd83" providerId="ADAL" clId="{39F14695-D7F8-415B-922F-5B470C1F73B8}" dt="2025-10-28T18:07:18.912" v="66" actId="478"/>
          <ac:spMkLst>
            <pc:docMk/>
            <pc:sldMk cId="21150318" sldId="272"/>
            <ac:spMk id="8" creationId="{DF1C2FAD-5DDB-41BA-8F5A-D13E06A2F3F3}"/>
          </ac:spMkLst>
        </pc:spChg>
      </pc:sldChg>
      <pc:sldChg chg="add del">
        <pc:chgData name="Tucker Colvin" userId="313370ff-de16-4af5-8ffb-e0569236fd83" providerId="ADAL" clId="{39F14695-D7F8-415B-922F-5B470C1F73B8}" dt="2025-10-29T23:08:26.113" v="2618" actId="47"/>
        <pc:sldMkLst>
          <pc:docMk/>
          <pc:sldMk cId="214943431" sldId="282"/>
        </pc:sldMkLst>
      </pc:sldChg>
      <pc:sldChg chg="ord">
        <pc:chgData name="Tucker Colvin" userId="313370ff-de16-4af5-8ffb-e0569236fd83" providerId="ADAL" clId="{39F14695-D7F8-415B-922F-5B470C1F73B8}" dt="2025-10-28T22:03:47.051" v="253"/>
        <pc:sldMkLst>
          <pc:docMk/>
          <pc:sldMk cId="0" sldId="284"/>
        </pc:sldMkLst>
      </pc:sldChg>
      <pc:sldChg chg="add del">
        <pc:chgData name="Tucker Colvin" userId="313370ff-de16-4af5-8ffb-e0569236fd83" providerId="ADAL" clId="{39F14695-D7F8-415B-922F-5B470C1F73B8}" dt="2025-10-29T23:08:27.117" v="2619" actId="47"/>
        <pc:sldMkLst>
          <pc:docMk/>
          <pc:sldMk cId="4253851857" sldId="286"/>
        </pc:sldMkLst>
      </pc:sldChg>
      <pc:sldChg chg="delSp add del mod modShow">
        <pc:chgData name="Tucker Colvin" userId="313370ff-de16-4af5-8ffb-e0569236fd83" providerId="ADAL" clId="{39F14695-D7F8-415B-922F-5B470C1F73B8}" dt="2025-10-29T23:07:55.826" v="2610" actId="47"/>
        <pc:sldMkLst>
          <pc:docMk/>
          <pc:sldMk cId="0" sldId="288"/>
        </pc:sldMkLst>
        <pc:spChg chg="del topLvl">
          <ac:chgData name="Tucker Colvin" userId="313370ff-de16-4af5-8ffb-e0569236fd83" providerId="ADAL" clId="{39F14695-D7F8-415B-922F-5B470C1F73B8}" dt="2025-10-28T22:09:50.584" v="294" actId="478"/>
          <ac:spMkLst>
            <pc:docMk/>
            <pc:sldMk cId="0" sldId="288"/>
            <ac:spMk id="6" creationId="{00000000-0000-0000-0000-000000000000}"/>
          </ac:spMkLst>
        </pc:spChg>
        <pc:grpChg chg="del">
          <ac:chgData name="Tucker Colvin" userId="313370ff-de16-4af5-8ffb-e0569236fd83" providerId="ADAL" clId="{39F14695-D7F8-415B-922F-5B470C1F73B8}" dt="2025-10-28T22:09:50.584" v="294" actId="478"/>
          <ac:grpSpMkLst>
            <pc:docMk/>
            <pc:sldMk cId="0" sldId="288"/>
            <ac:grpSpMk id="4" creationId="{00000000-0000-0000-0000-000000000000}"/>
          </ac:grpSpMkLst>
        </pc:grpChg>
        <pc:picChg chg="topLvl">
          <ac:chgData name="Tucker Colvin" userId="313370ff-de16-4af5-8ffb-e0569236fd83" providerId="ADAL" clId="{39F14695-D7F8-415B-922F-5B470C1F73B8}" dt="2025-10-28T22:09:50.584" v="294" actId="478"/>
          <ac:picMkLst>
            <pc:docMk/>
            <pc:sldMk cId="0" sldId="288"/>
            <ac:picMk id="5" creationId="{00000000-0000-0000-0000-000000000000}"/>
          </ac:picMkLst>
        </pc:picChg>
      </pc:sldChg>
      <pc:sldChg chg="delSp add del mod modShow">
        <pc:chgData name="Tucker Colvin" userId="313370ff-de16-4af5-8ffb-e0569236fd83" providerId="ADAL" clId="{39F14695-D7F8-415B-922F-5B470C1F73B8}" dt="2025-10-29T23:07:57.186" v="2611" actId="47"/>
        <pc:sldMkLst>
          <pc:docMk/>
          <pc:sldMk cId="0" sldId="289"/>
        </pc:sldMkLst>
        <pc:grpChg chg="del">
          <ac:chgData name="Tucker Colvin" userId="313370ff-de16-4af5-8ffb-e0569236fd83" providerId="ADAL" clId="{39F14695-D7F8-415B-922F-5B470C1F73B8}" dt="2025-10-28T22:09:53.665" v="295" actId="478"/>
          <ac:grpSpMkLst>
            <pc:docMk/>
            <pc:sldMk cId="0" sldId="289"/>
            <ac:grpSpMk id="5" creationId="{00000000-0000-0000-0000-000000000000}"/>
          </ac:grpSpMkLst>
        </pc:grpChg>
      </pc:sldChg>
      <pc:sldChg chg="addSp delSp add del mod modShow">
        <pc:chgData name="Tucker Colvin" userId="313370ff-de16-4af5-8ffb-e0569236fd83" providerId="ADAL" clId="{39F14695-D7F8-415B-922F-5B470C1F73B8}" dt="2025-10-29T23:07:59.014" v="2612" actId="47"/>
        <pc:sldMkLst>
          <pc:docMk/>
          <pc:sldMk cId="0" sldId="290"/>
        </pc:sldMkLst>
        <pc:spChg chg="del">
          <ac:chgData name="Tucker Colvin" userId="313370ff-de16-4af5-8ffb-e0569236fd83" providerId="ADAL" clId="{39F14695-D7F8-415B-922F-5B470C1F73B8}" dt="2025-10-28T22:10:00.224" v="298" actId="478"/>
          <ac:spMkLst>
            <pc:docMk/>
            <pc:sldMk cId="0" sldId="290"/>
            <ac:spMk id="13" creationId="{00000000-0000-0000-0000-000000000000}"/>
          </ac:spMkLst>
        </pc:spChg>
        <pc:grpChg chg="add del">
          <ac:chgData name="Tucker Colvin" userId="313370ff-de16-4af5-8ffb-e0569236fd83" providerId="ADAL" clId="{39F14695-D7F8-415B-922F-5B470C1F73B8}" dt="2025-10-28T22:09:57.921" v="297" actId="478"/>
          <ac:grpSpMkLst>
            <pc:docMk/>
            <pc:sldMk cId="0" sldId="290"/>
            <ac:grpSpMk id="4" creationId="{00000000-0000-0000-0000-000000000000}"/>
          </ac:grpSpMkLst>
        </pc:grpChg>
      </pc:sldChg>
      <pc:sldChg chg="addSp delSp add del mod modShow">
        <pc:chgData name="Tucker Colvin" userId="313370ff-de16-4af5-8ffb-e0569236fd83" providerId="ADAL" clId="{39F14695-D7F8-415B-922F-5B470C1F73B8}" dt="2025-10-29T23:08:00.013" v="2613" actId="47"/>
        <pc:sldMkLst>
          <pc:docMk/>
          <pc:sldMk cId="0" sldId="291"/>
        </pc:sldMkLst>
        <pc:spChg chg="del">
          <ac:chgData name="Tucker Colvin" userId="313370ff-de16-4af5-8ffb-e0569236fd83" providerId="ADAL" clId="{39F14695-D7F8-415B-922F-5B470C1F73B8}" dt="2025-10-28T22:10:07.254" v="301" actId="478"/>
          <ac:spMkLst>
            <pc:docMk/>
            <pc:sldMk cId="0" sldId="291"/>
            <ac:spMk id="7" creationId="{00000000-0000-0000-0000-000000000000}"/>
          </ac:spMkLst>
        </pc:spChg>
        <pc:grpChg chg="add del">
          <ac:chgData name="Tucker Colvin" userId="313370ff-de16-4af5-8ffb-e0569236fd83" providerId="ADAL" clId="{39F14695-D7F8-415B-922F-5B470C1F73B8}" dt="2025-10-28T22:10:05.238" v="300" actId="478"/>
          <ac:grpSpMkLst>
            <pc:docMk/>
            <pc:sldMk cId="0" sldId="291"/>
            <ac:grpSpMk id="4" creationId="{00000000-0000-0000-0000-000000000000}"/>
          </ac:grpSpMkLst>
        </pc:grpChg>
      </pc:sldChg>
      <pc:sldChg chg="delSp modSp add del mod ord modShow">
        <pc:chgData name="Tucker Colvin" userId="313370ff-de16-4af5-8ffb-e0569236fd83" providerId="ADAL" clId="{39F14695-D7F8-415B-922F-5B470C1F73B8}" dt="2025-10-29T17:23:45.525" v="621" actId="47"/>
        <pc:sldMkLst>
          <pc:docMk/>
          <pc:sldMk cId="0" sldId="292"/>
        </pc:sldMkLst>
        <pc:spChg chg="mod">
          <ac:chgData name="Tucker Colvin" userId="313370ff-de16-4af5-8ffb-e0569236fd83" providerId="ADAL" clId="{39F14695-D7F8-415B-922F-5B470C1F73B8}" dt="2025-10-28T22:10:13.490" v="302" actId="14100"/>
          <ac:spMkLst>
            <pc:docMk/>
            <pc:sldMk cId="0" sldId="292"/>
            <ac:spMk id="2" creationId="{00000000-0000-0000-0000-000000000000}"/>
          </ac:spMkLst>
        </pc:spChg>
        <pc:spChg chg="del">
          <ac:chgData name="Tucker Colvin" userId="313370ff-de16-4af5-8ffb-e0569236fd83" providerId="ADAL" clId="{39F14695-D7F8-415B-922F-5B470C1F73B8}" dt="2025-10-28T22:10:24.853" v="303" actId="478"/>
          <ac:spMkLst>
            <pc:docMk/>
            <pc:sldMk cId="0" sldId="292"/>
            <ac:spMk id="4" creationId="{00000000-0000-0000-0000-000000000000}"/>
          </ac:spMkLst>
        </pc:spChg>
      </pc:sldChg>
      <pc:sldChg chg="delSp add del mod modShow">
        <pc:chgData name="Tucker Colvin" userId="313370ff-de16-4af5-8ffb-e0569236fd83" providerId="ADAL" clId="{39F14695-D7F8-415B-922F-5B470C1F73B8}" dt="2025-10-29T23:08:00.774" v="2614" actId="47"/>
        <pc:sldMkLst>
          <pc:docMk/>
          <pc:sldMk cId="0" sldId="293"/>
        </pc:sldMkLst>
        <pc:spChg chg="del topLvl">
          <ac:chgData name="Tucker Colvin" userId="313370ff-de16-4af5-8ffb-e0569236fd83" providerId="ADAL" clId="{39F14695-D7F8-415B-922F-5B470C1F73B8}" dt="2025-10-28T22:10:28.216" v="304" actId="478"/>
          <ac:spMkLst>
            <pc:docMk/>
            <pc:sldMk cId="0" sldId="293"/>
            <ac:spMk id="5" creationId="{00000000-0000-0000-0000-000000000000}"/>
          </ac:spMkLst>
        </pc:spChg>
        <pc:grpChg chg="del">
          <ac:chgData name="Tucker Colvin" userId="313370ff-de16-4af5-8ffb-e0569236fd83" providerId="ADAL" clId="{39F14695-D7F8-415B-922F-5B470C1F73B8}" dt="2025-10-28T22:10:28.216" v="304" actId="478"/>
          <ac:grpSpMkLst>
            <pc:docMk/>
            <pc:sldMk cId="0" sldId="293"/>
            <ac:grpSpMk id="3" creationId="{00000000-0000-0000-0000-000000000000}"/>
          </ac:grpSpMkLst>
        </pc:grpChg>
        <pc:picChg chg="topLvl">
          <ac:chgData name="Tucker Colvin" userId="313370ff-de16-4af5-8ffb-e0569236fd83" providerId="ADAL" clId="{39F14695-D7F8-415B-922F-5B470C1F73B8}" dt="2025-10-28T22:10:28.216" v="304" actId="478"/>
          <ac:picMkLst>
            <pc:docMk/>
            <pc:sldMk cId="0" sldId="293"/>
            <ac:picMk id="4" creationId="{00000000-0000-0000-0000-000000000000}"/>
          </ac:picMkLst>
        </pc:picChg>
      </pc:sldChg>
      <pc:sldChg chg="delSp modSp add del mod">
        <pc:chgData name="Tucker Colvin" userId="313370ff-de16-4af5-8ffb-e0569236fd83" providerId="ADAL" clId="{39F14695-D7F8-415B-922F-5B470C1F73B8}" dt="2025-10-29T21:27:44.577" v="2565" actId="1076"/>
        <pc:sldMkLst>
          <pc:docMk/>
          <pc:sldMk cId="0" sldId="294"/>
        </pc:sldMkLst>
        <pc:spChg chg="mod">
          <ac:chgData name="Tucker Colvin" userId="313370ff-de16-4af5-8ffb-e0569236fd83" providerId="ADAL" clId="{39F14695-D7F8-415B-922F-5B470C1F73B8}" dt="2025-10-29T21:27:44.577" v="2565" actId="1076"/>
          <ac:spMkLst>
            <pc:docMk/>
            <pc:sldMk cId="0" sldId="294"/>
            <ac:spMk id="4" creationId="{00000000-0000-0000-0000-000000000000}"/>
          </ac:spMkLst>
        </pc:spChg>
        <pc:spChg chg="mod">
          <ac:chgData name="Tucker Colvin" userId="313370ff-de16-4af5-8ffb-e0569236fd83" providerId="ADAL" clId="{39F14695-D7F8-415B-922F-5B470C1F73B8}" dt="2025-10-29T21:27:34.188" v="2560" actId="20577"/>
          <ac:spMkLst>
            <pc:docMk/>
            <pc:sldMk cId="0" sldId="294"/>
            <ac:spMk id="9" creationId="{00000000-0000-0000-0000-000000000000}"/>
          </ac:spMkLst>
        </pc:spChg>
        <pc:spChg chg="del">
          <ac:chgData name="Tucker Colvin" userId="313370ff-de16-4af5-8ffb-e0569236fd83" providerId="ADAL" clId="{39F14695-D7F8-415B-922F-5B470C1F73B8}" dt="2025-10-29T21:27:20.802" v="2556" actId="478"/>
          <ac:spMkLst>
            <pc:docMk/>
            <pc:sldMk cId="0" sldId="294"/>
            <ac:spMk id="10" creationId="{00000000-0000-0000-0000-000000000000}"/>
          </ac:spMkLst>
        </pc:spChg>
        <pc:grpChg chg="mod">
          <ac:chgData name="Tucker Colvin" userId="313370ff-de16-4af5-8ffb-e0569236fd83" providerId="ADAL" clId="{39F14695-D7F8-415B-922F-5B470C1F73B8}" dt="2025-10-29T21:27:41.959" v="2563" actId="1076"/>
          <ac:grpSpMkLst>
            <pc:docMk/>
            <pc:sldMk cId="0" sldId="294"/>
            <ac:grpSpMk id="5" creationId="{00000000-0000-0000-0000-000000000000}"/>
          </ac:grpSpMkLst>
        </pc:grpChg>
      </pc:sldChg>
      <pc:sldChg chg="add del">
        <pc:chgData name="Tucker Colvin" userId="313370ff-de16-4af5-8ffb-e0569236fd83" providerId="ADAL" clId="{39F14695-D7F8-415B-922F-5B470C1F73B8}" dt="2025-10-28T22:10:42.100" v="305" actId="47"/>
        <pc:sldMkLst>
          <pc:docMk/>
          <pc:sldMk cId="0" sldId="295"/>
        </pc:sldMkLst>
      </pc:sldChg>
      <pc:sldChg chg="addSp delSp modSp add del mod ord modShow">
        <pc:chgData name="Tucker Colvin" userId="313370ff-de16-4af5-8ffb-e0569236fd83" providerId="ADAL" clId="{39F14695-D7F8-415B-922F-5B470C1F73B8}" dt="2025-10-29T21:28:31.168" v="2572" actId="1076"/>
        <pc:sldMkLst>
          <pc:docMk/>
          <pc:sldMk cId="0" sldId="296"/>
        </pc:sldMkLst>
        <pc:spChg chg="del">
          <ac:chgData name="Tucker Colvin" userId="313370ff-de16-4af5-8ffb-e0569236fd83" providerId="ADAL" clId="{39F14695-D7F8-415B-922F-5B470C1F73B8}" dt="2025-10-29T21:28:23.012" v="2569" actId="478"/>
          <ac:spMkLst>
            <pc:docMk/>
            <pc:sldMk cId="0" sldId="296"/>
            <ac:spMk id="2" creationId="{00000000-0000-0000-0000-000000000000}"/>
          </ac:spMkLst>
        </pc:spChg>
        <pc:spChg chg="del">
          <ac:chgData name="Tucker Colvin" userId="313370ff-de16-4af5-8ffb-e0569236fd83" providerId="ADAL" clId="{39F14695-D7F8-415B-922F-5B470C1F73B8}" dt="2025-10-29T21:28:24.820" v="2570" actId="478"/>
          <ac:spMkLst>
            <pc:docMk/>
            <pc:sldMk cId="0" sldId="296"/>
            <ac:spMk id="3" creationId="{00000000-0000-0000-0000-000000000000}"/>
          </ac:spMkLst>
        </pc:spChg>
        <pc:spChg chg="add mod">
          <ac:chgData name="Tucker Colvin" userId="313370ff-de16-4af5-8ffb-e0569236fd83" providerId="ADAL" clId="{39F14695-D7F8-415B-922F-5B470C1F73B8}" dt="2025-10-29T21:28:23.012" v="2569" actId="478"/>
          <ac:spMkLst>
            <pc:docMk/>
            <pc:sldMk cId="0" sldId="296"/>
            <ac:spMk id="9" creationId="{173DDBC9-4CED-39F0-BECE-2ED319175DB4}"/>
          </ac:spMkLst>
        </pc:spChg>
        <pc:picChg chg="mod">
          <ac:chgData name="Tucker Colvin" userId="313370ff-de16-4af5-8ffb-e0569236fd83" providerId="ADAL" clId="{39F14695-D7F8-415B-922F-5B470C1F73B8}" dt="2025-10-29T21:28:31.168" v="2572" actId="1076"/>
          <ac:picMkLst>
            <pc:docMk/>
            <pc:sldMk cId="0" sldId="296"/>
            <ac:picMk id="4" creationId="{00000000-0000-0000-0000-000000000000}"/>
          </ac:picMkLst>
        </pc:picChg>
      </pc:sldChg>
      <pc:sldChg chg="add del">
        <pc:chgData name="Tucker Colvin" userId="313370ff-de16-4af5-8ffb-e0569236fd83" providerId="ADAL" clId="{39F14695-D7F8-415B-922F-5B470C1F73B8}" dt="2025-10-28T22:10:49.379" v="306" actId="47"/>
        <pc:sldMkLst>
          <pc:docMk/>
          <pc:sldMk cId="0" sldId="297"/>
        </pc:sldMkLst>
      </pc:sldChg>
      <pc:sldChg chg="add del">
        <pc:chgData name="Tucker Colvin" userId="313370ff-de16-4af5-8ffb-e0569236fd83" providerId="ADAL" clId="{39F14695-D7F8-415B-922F-5B470C1F73B8}" dt="2025-10-28T22:10:49.379" v="306" actId="47"/>
        <pc:sldMkLst>
          <pc:docMk/>
          <pc:sldMk cId="0" sldId="298"/>
        </pc:sldMkLst>
      </pc:sldChg>
      <pc:sldChg chg="add del">
        <pc:chgData name="Tucker Colvin" userId="313370ff-de16-4af5-8ffb-e0569236fd83" providerId="ADAL" clId="{39F14695-D7F8-415B-922F-5B470C1F73B8}" dt="2025-10-28T22:10:49.379" v="306" actId="47"/>
        <pc:sldMkLst>
          <pc:docMk/>
          <pc:sldMk cId="0" sldId="299"/>
        </pc:sldMkLst>
      </pc:sldChg>
      <pc:sldChg chg="add">
        <pc:chgData name="Tucker Colvin" userId="313370ff-de16-4af5-8ffb-e0569236fd83" providerId="ADAL" clId="{39F14695-D7F8-415B-922F-5B470C1F73B8}" dt="2025-10-28T17:50:30.490" v="57"/>
        <pc:sldMkLst>
          <pc:docMk/>
          <pc:sldMk cId="176157945" sldId="301"/>
        </pc:sldMkLst>
      </pc:sldChg>
      <pc:sldChg chg="modSp add mod modClrScheme chgLayout">
        <pc:chgData name="Tucker Colvin" userId="313370ff-de16-4af5-8ffb-e0569236fd83" providerId="ADAL" clId="{39F14695-D7F8-415B-922F-5B470C1F73B8}" dt="2025-10-28T22:45:11.194" v="549" actId="1076"/>
        <pc:sldMkLst>
          <pc:docMk/>
          <pc:sldMk cId="426836570" sldId="302"/>
        </pc:sldMkLst>
        <pc:spChg chg="mod ord">
          <ac:chgData name="Tucker Colvin" userId="313370ff-de16-4af5-8ffb-e0569236fd83" providerId="ADAL" clId="{39F14695-D7F8-415B-922F-5B470C1F73B8}" dt="2025-10-28T22:45:00.886" v="547" actId="700"/>
          <ac:spMkLst>
            <pc:docMk/>
            <pc:sldMk cId="426836570" sldId="302"/>
            <ac:spMk id="2" creationId="{D4851B9C-B394-4953-9466-04A3D58FF2A1}"/>
          </ac:spMkLst>
        </pc:spChg>
        <pc:spChg chg="mod ord">
          <ac:chgData name="Tucker Colvin" userId="313370ff-de16-4af5-8ffb-e0569236fd83" providerId="ADAL" clId="{39F14695-D7F8-415B-922F-5B470C1F73B8}" dt="2025-10-28T22:45:11.194" v="549" actId="1076"/>
          <ac:spMkLst>
            <pc:docMk/>
            <pc:sldMk cId="426836570" sldId="302"/>
            <ac:spMk id="103425" creationId="{00000000-0000-0000-0000-000000000000}"/>
          </ac:spMkLst>
        </pc:spChg>
        <pc:spChg chg="mod ord">
          <ac:chgData name="Tucker Colvin" userId="313370ff-de16-4af5-8ffb-e0569236fd83" providerId="ADAL" clId="{39F14695-D7F8-415B-922F-5B470C1F73B8}" dt="2025-10-28T22:45:00.886" v="547" actId="700"/>
          <ac:spMkLst>
            <pc:docMk/>
            <pc:sldMk cId="426836570" sldId="302"/>
            <ac:spMk id="118787" creationId="{00000000-0000-0000-0000-000000000000}"/>
          </ac:spMkLst>
        </pc:spChg>
      </pc:sldChg>
      <pc:sldChg chg="addSp modSp add mod">
        <pc:chgData name="Tucker Colvin" userId="313370ff-de16-4af5-8ffb-e0569236fd83" providerId="ADAL" clId="{39F14695-D7F8-415B-922F-5B470C1F73B8}" dt="2025-10-28T22:46:27.147" v="565" actId="1076"/>
        <pc:sldMkLst>
          <pc:docMk/>
          <pc:sldMk cId="3807376560" sldId="303"/>
        </pc:sldMkLst>
        <pc:spChg chg="add mod">
          <ac:chgData name="Tucker Colvin" userId="313370ff-de16-4af5-8ffb-e0569236fd83" providerId="ADAL" clId="{39F14695-D7F8-415B-922F-5B470C1F73B8}" dt="2025-10-28T22:46:27.147" v="565" actId="1076"/>
          <ac:spMkLst>
            <pc:docMk/>
            <pc:sldMk cId="3807376560" sldId="303"/>
            <ac:spMk id="5" creationId="{BB7B0929-79D9-64CA-7107-6D2AC7E63544}"/>
          </ac:spMkLst>
        </pc:spChg>
        <pc:spChg chg="mod">
          <ac:chgData name="Tucker Colvin" userId="313370ff-de16-4af5-8ffb-e0569236fd83" providerId="ADAL" clId="{39F14695-D7F8-415B-922F-5B470C1F73B8}" dt="2025-10-28T22:46:14.159" v="559" actId="1076"/>
          <ac:spMkLst>
            <pc:docMk/>
            <pc:sldMk cId="3807376560" sldId="303"/>
            <ac:spMk id="105482" creationId="{00000000-0000-0000-0000-000000000000}"/>
          </ac:spMkLst>
        </pc:spChg>
      </pc:sldChg>
      <pc:sldChg chg="addSp modSp add mod modAnim">
        <pc:chgData name="Tucker Colvin" userId="313370ff-de16-4af5-8ffb-e0569236fd83" providerId="ADAL" clId="{39F14695-D7F8-415B-922F-5B470C1F73B8}" dt="2025-10-29T21:25:45.810" v="2552" actId="20577"/>
        <pc:sldMkLst>
          <pc:docMk/>
          <pc:sldMk cId="2313367660" sldId="307"/>
        </pc:sldMkLst>
        <pc:spChg chg="add mod">
          <ac:chgData name="Tucker Colvin" userId="313370ff-de16-4af5-8ffb-e0569236fd83" providerId="ADAL" clId="{39F14695-D7F8-415B-922F-5B470C1F73B8}" dt="2025-10-29T21:23:58.097" v="2548" actId="1076"/>
          <ac:spMkLst>
            <pc:docMk/>
            <pc:sldMk cId="2313367660" sldId="307"/>
            <ac:spMk id="3" creationId="{EE3B09C6-E5F3-C3C4-1A6A-C76770E88DEF}"/>
          </ac:spMkLst>
        </pc:spChg>
        <pc:spChg chg="mod">
          <ac:chgData name="Tucker Colvin" userId="313370ff-de16-4af5-8ffb-e0569236fd83" providerId="ADAL" clId="{39F14695-D7F8-415B-922F-5B470C1F73B8}" dt="2025-10-28T22:01:03.994" v="237" actId="6549"/>
          <ac:spMkLst>
            <pc:docMk/>
            <pc:sldMk cId="2313367660" sldId="307"/>
            <ac:spMk id="7" creationId="{97F96EEE-BD53-4A6C-A0E1-CBBEC9AABDA3}"/>
          </ac:spMkLst>
        </pc:spChg>
        <pc:spChg chg="mod">
          <ac:chgData name="Tucker Colvin" userId="313370ff-de16-4af5-8ffb-e0569236fd83" providerId="ADAL" clId="{39F14695-D7F8-415B-922F-5B470C1F73B8}" dt="2025-10-29T21:25:45.810" v="2552" actId="20577"/>
          <ac:spMkLst>
            <pc:docMk/>
            <pc:sldMk cId="2313367660" sldId="307"/>
            <ac:spMk id="113666" creationId="{00000000-0000-0000-0000-000000000000}"/>
          </ac:spMkLst>
        </pc:spChg>
      </pc:sldChg>
      <pc:sldChg chg="modSp add mod">
        <pc:chgData name="Tucker Colvin" userId="313370ff-de16-4af5-8ffb-e0569236fd83" providerId="ADAL" clId="{39F14695-D7F8-415B-922F-5B470C1F73B8}" dt="2025-10-28T22:45:39.357" v="552" actId="20577"/>
        <pc:sldMkLst>
          <pc:docMk/>
          <pc:sldMk cId="3880274906" sldId="309"/>
        </pc:sldMkLst>
        <pc:spChg chg="mod">
          <ac:chgData name="Tucker Colvin" userId="313370ff-de16-4af5-8ffb-e0569236fd83" providerId="ADAL" clId="{39F14695-D7F8-415B-922F-5B470C1F73B8}" dt="2025-10-28T22:45:39.357" v="552" actId="20577"/>
          <ac:spMkLst>
            <pc:docMk/>
            <pc:sldMk cId="3880274906" sldId="309"/>
            <ac:spMk id="8" creationId="{E62DB3DE-C13A-4280-B173-A8C59E8E7472}"/>
          </ac:spMkLst>
        </pc:spChg>
      </pc:sldChg>
      <pc:sldChg chg="add">
        <pc:chgData name="Tucker Colvin" userId="313370ff-de16-4af5-8ffb-e0569236fd83" providerId="ADAL" clId="{39F14695-D7F8-415B-922F-5B470C1F73B8}" dt="2025-10-28T17:50:30.490" v="57"/>
        <pc:sldMkLst>
          <pc:docMk/>
          <pc:sldMk cId="3247030574" sldId="310"/>
        </pc:sldMkLst>
      </pc:sldChg>
      <pc:sldChg chg="del">
        <pc:chgData name="Tucker Colvin" userId="313370ff-de16-4af5-8ffb-e0569236fd83" providerId="ADAL" clId="{39F14695-D7F8-415B-922F-5B470C1F73B8}" dt="2025-10-28T17:49:30.941" v="56" actId="47"/>
        <pc:sldMkLst>
          <pc:docMk/>
          <pc:sldMk cId="2530730165" sldId="337"/>
        </pc:sldMkLst>
      </pc:sldChg>
      <pc:sldChg chg="del">
        <pc:chgData name="Tucker Colvin" userId="313370ff-de16-4af5-8ffb-e0569236fd83" providerId="ADAL" clId="{39F14695-D7F8-415B-922F-5B470C1F73B8}" dt="2025-10-28T17:49:30.941" v="56" actId="47"/>
        <pc:sldMkLst>
          <pc:docMk/>
          <pc:sldMk cId="2182715205" sldId="360"/>
        </pc:sldMkLst>
      </pc:sldChg>
      <pc:sldChg chg="add del">
        <pc:chgData name="Tucker Colvin" userId="313370ff-de16-4af5-8ffb-e0569236fd83" providerId="ADAL" clId="{39F14695-D7F8-415B-922F-5B470C1F73B8}" dt="2025-10-29T23:08:27.845" v="2620" actId="47"/>
        <pc:sldMkLst>
          <pc:docMk/>
          <pc:sldMk cId="1570753419" sldId="413"/>
        </pc:sldMkLst>
      </pc:sldChg>
      <pc:sldChg chg="del">
        <pc:chgData name="Tucker Colvin" userId="313370ff-de16-4af5-8ffb-e0569236fd83" providerId="ADAL" clId="{39F14695-D7F8-415B-922F-5B470C1F73B8}" dt="2025-10-28T17:49:30.941" v="56" actId="47"/>
        <pc:sldMkLst>
          <pc:docMk/>
          <pc:sldMk cId="3704945752" sldId="460"/>
        </pc:sldMkLst>
      </pc:sldChg>
      <pc:sldChg chg="del">
        <pc:chgData name="Tucker Colvin" userId="313370ff-de16-4af5-8ffb-e0569236fd83" providerId="ADAL" clId="{39F14695-D7F8-415B-922F-5B470C1F73B8}" dt="2025-10-28T17:49:30.941" v="56" actId="47"/>
        <pc:sldMkLst>
          <pc:docMk/>
          <pc:sldMk cId="3871306661" sldId="461"/>
        </pc:sldMkLst>
      </pc:sldChg>
      <pc:sldChg chg="del">
        <pc:chgData name="Tucker Colvin" userId="313370ff-de16-4af5-8ffb-e0569236fd83" providerId="ADAL" clId="{39F14695-D7F8-415B-922F-5B470C1F73B8}" dt="2025-10-28T17:49:30.941" v="56" actId="47"/>
        <pc:sldMkLst>
          <pc:docMk/>
          <pc:sldMk cId="668466247" sldId="462"/>
        </pc:sldMkLst>
      </pc:sldChg>
      <pc:sldChg chg="del">
        <pc:chgData name="Tucker Colvin" userId="313370ff-de16-4af5-8ffb-e0569236fd83" providerId="ADAL" clId="{39F14695-D7F8-415B-922F-5B470C1F73B8}" dt="2025-10-28T17:49:30.941" v="56" actId="47"/>
        <pc:sldMkLst>
          <pc:docMk/>
          <pc:sldMk cId="1145158346" sldId="464"/>
        </pc:sldMkLst>
      </pc:sldChg>
      <pc:sldChg chg="del">
        <pc:chgData name="Tucker Colvin" userId="313370ff-de16-4af5-8ffb-e0569236fd83" providerId="ADAL" clId="{39F14695-D7F8-415B-922F-5B470C1F73B8}" dt="2025-10-28T17:49:30.941" v="56" actId="47"/>
        <pc:sldMkLst>
          <pc:docMk/>
          <pc:sldMk cId="3735718738" sldId="465"/>
        </pc:sldMkLst>
      </pc:sldChg>
      <pc:sldChg chg="del">
        <pc:chgData name="Tucker Colvin" userId="313370ff-de16-4af5-8ffb-e0569236fd83" providerId="ADAL" clId="{39F14695-D7F8-415B-922F-5B470C1F73B8}" dt="2025-10-28T17:49:30.941" v="56" actId="47"/>
        <pc:sldMkLst>
          <pc:docMk/>
          <pc:sldMk cId="3206695346" sldId="466"/>
        </pc:sldMkLst>
      </pc:sldChg>
      <pc:sldChg chg="del">
        <pc:chgData name="Tucker Colvin" userId="313370ff-de16-4af5-8ffb-e0569236fd83" providerId="ADAL" clId="{39F14695-D7F8-415B-922F-5B470C1F73B8}" dt="2025-10-28T17:49:30.941" v="56" actId="47"/>
        <pc:sldMkLst>
          <pc:docMk/>
          <pc:sldMk cId="3344362320" sldId="467"/>
        </pc:sldMkLst>
      </pc:sldChg>
      <pc:sldChg chg="del">
        <pc:chgData name="Tucker Colvin" userId="313370ff-de16-4af5-8ffb-e0569236fd83" providerId="ADAL" clId="{39F14695-D7F8-415B-922F-5B470C1F73B8}" dt="2025-10-28T17:49:30.941" v="56" actId="47"/>
        <pc:sldMkLst>
          <pc:docMk/>
          <pc:sldMk cId="881980677" sldId="468"/>
        </pc:sldMkLst>
      </pc:sldChg>
      <pc:sldChg chg="del">
        <pc:chgData name="Tucker Colvin" userId="313370ff-de16-4af5-8ffb-e0569236fd83" providerId="ADAL" clId="{39F14695-D7F8-415B-922F-5B470C1F73B8}" dt="2025-10-28T17:49:30.941" v="56" actId="47"/>
        <pc:sldMkLst>
          <pc:docMk/>
          <pc:sldMk cId="1760704449" sldId="469"/>
        </pc:sldMkLst>
      </pc:sldChg>
      <pc:sldChg chg="del">
        <pc:chgData name="Tucker Colvin" userId="313370ff-de16-4af5-8ffb-e0569236fd83" providerId="ADAL" clId="{39F14695-D7F8-415B-922F-5B470C1F73B8}" dt="2025-10-28T17:49:30.941" v="56" actId="47"/>
        <pc:sldMkLst>
          <pc:docMk/>
          <pc:sldMk cId="2540159590" sldId="472"/>
        </pc:sldMkLst>
      </pc:sldChg>
      <pc:sldChg chg="modSp add del mod modAnim modShow">
        <pc:chgData name="Tucker Colvin" userId="313370ff-de16-4af5-8ffb-e0569236fd83" providerId="ADAL" clId="{39F14695-D7F8-415B-922F-5B470C1F73B8}" dt="2025-10-29T23:07:52.826" v="2608" actId="47"/>
        <pc:sldMkLst>
          <pc:docMk/>
          <pc:sldMk cId="2026887732" sldId="517"/>
        </pc:sldMkLst>
        <pc:spChg chg="mod">
          <ac:chgData name="Tucker Colvin" userId="313370ff-de16-4af5-8ffb-e0569236fd83" providerId="ADAL" clId="{39F14695-D7F8-415B-922F-5B470C1F73B8}" dt="2025-10-28T22:40:38.640" v="488" actId="20577"/>
          <ac:spMkLst>
            <pc:docMk/>
            <pc:sldMk cId="2026887732" sldId="517"/>
            <ac:spMk id="592899" creationId="{00000000-0000-0000-0000-000000000000}"/>
          </ac:spMkLst>
        </pc:spChg>
      </pc:sldChg>
      <pc:sldChg chg="add mod modShow">
        <pc:chgData name="Tucker Colvin" userId="313370ff-de16-4af5-8ffb-e0569236fd83" providerId="ADAL" clId="{39F14695-D7F8-415B-922F-5B470C1F73B8}" dt="2025-10-28T18:02:04.314" v="61" actId="729"/>
        <pc:sldMkLst>
          <pc:docMk/>
          <pc:sldMk cId="2901489746" sldId="561"/>
        </pc:sldMkLst>
      </pc:sldChg>
      <pc:sldChg chg="addSp modSp add mod">
        <pc:chgData name="Tucker Colvin" userId="313370ff-de16-4af5-8ffb-e0569236fd83" providerId="ADAL" clId="{39F14695-D7F8-415B-922F-5B470C1F73B8}" dt="2025-10-28T22:46:52.288" v="572" actId="1076"/>
        <pc:sldMkLst>
          <pc:docMk/>
          <pc:sldMk cId="506369146" sldId="562"/>
        </pc:sldMkLst>
        <pc:spChg chg="add mod">
          <ac:chgData name="Tucker Colvin" userId="313370ff-de16-4af5-8ffb-e0569236fd83" providerId="ADAL" clId="{39F14695-D7F8-415B-922F-5B470C1F73B8}" dt="2025-10-28T22:46:52.288" v="572" actId="1076"/>
          <ac:spMkLst>
            <pc:docMk/>
            <pc:sldMk cId="506369146" sldId="562"/>
            <ac:spMk id="5" creationId="{04B29F93-BF53-C908-A9B7-48E0F6A85124}"/>
          </ac:spMkLst>
        </pc:spChg>
      </pc:sldChg>
      <pc:sldChg chg="addSp modSp add mod">
        <pc:chgData name="Tucker Colvin" userId="313370ff-de16-4af5-8ffb-e0569236fd83" providerId="ADAL" clId="{39F14695-D7F8-415B-922F-5B470C1F73B8}" dt="2025-10-28T22:47:10.338" v="581" actId="1076"/>
        <pc:sldMkLst>
          <pc:docMk/>
          <pc:sldMk cId="2874852804" sldId="563"/>
        </pc:sldMkLst>
        <pc:spChg chg="add mod">
          <ac:chgData name="Tucker Colvin" userId="313370ff-de16-4af5-8ffb-e0569236fd83" providerId="ADAL" clId="{39F14695-D7F8-415B-922F-5B470C1F73B8}" dt="2025-10-28T22:47:10.338" v="581" actId="1076"/>
          <ac:spMkLst>
            <pc:docMk/>
            <pc:sldMk cId="2874852804" sldId="563"/>
            <ac:spMk id="5" creationId="{49ACDE0A-1708-77FB-F6ED-FB732DF33B2D}"/>
          </ac:spMkLst>
        </pc:spChg>
      </pc:sldChg>
      <pc:sldChg chg="addSp delSp modSp add mod modClrScheme chgLayout">
        <pc:chgData name="Tucker Colvin" userId="313370ff-de16-4af5-8ffb-e0569236fd83" providerId="ADAL" clId="{39F14695-D7F8-415B-922F-5B470C1F73B8}" dt="2025-10-28T22:51:08.418" v="607" actId="700"/>
        <pc:sldMkLst>
          <pc:docMk/>
          <pc:sldMk cId="614186303" sldId="872"/>
        </pc:sldMkLst>
        <pc:spChg chg="mod ord">
          <ac:chgData name="Tucker Colvin" userId="313370ff-de16-4af5-8ffb-e0569236fd83" providerId="ADAL" clId="{39F14695-D7F8-415B-922F-5B470C1F73B8}" dt="2025-10-28T22:51:08.418" v="607" actId="700"/>
          <ac:spMkLst>
            <pc:docMk/>
            <pc:sldMk cId="614186303" sldId="872"/>
            <ac:spMk id="2" creationId="{5EBD658C-3B4A-422C-BF7B-961B1377A07E}"/>
          </ac:spMkLst>
        </pc:spChg>
        <pc:spChg chg="del mod ord">
          <ac:chgData name="Tucker Colvin" userId="313370ff-de16-4af5-8ffb-e0569236fd83" providerId="ADAL" clId="{39F14695-D7F8-415B-922F-5B470C1F73B8}" dt="2025-10-28T22:51:08.418" v="607" actId="700"/>
          <ac:spMkLst>
            <pc:docMk/>
            <pc:sldMk cId="614186303" sldId="872"/>
            <ac:spMk id="3" creationId="{62499C9A-B5D2-4F60-ADBA-1EA62ABFCF71}"/>
          </ac:spMkLst>
        </pc:spChg>
        <pc:spChg chg="mod ord">
          <ac:chgData name="Tucker Colvin" userId="313370ff-de16-4af5-8ffb-e0569236fd83" providerId="ADAL" clId="{39F14695-D7F8-415B-922F-5B470C1F73B8}" dt="2025-10-28T22:51:08.418" v="607" actId="700"/>
          <ac:spMkLst>
            <pc:docMk/>
            <pc:sldMk cId="614186303" sldId="872"/>
            <ac:spMk id="4" creationId="{B9D5211A-1E5A-4EDD-AB10-022686D57EC7}"/>
          </ac:spMkLst>
        </pc:spChg>
        <pc:spChg chg="add mod ord">
          <ac:chgData name="Tucker Colvin" userId="313370ff-de16-4af5-8ffb-e0569236fd83" providerId="ADAL" clId="{39F14695-D7F8-415B-922F-5B470C1F73B8}" dt="2025-10-28T22:51:08.418" v="607" actId="700"/>
          <ac:spMkLst>
            <pc:docMk/>
            <pc:sldMk cId="614186303" sldId="872"/>
            <ac:spMk id="5" creationId="{EFB0175C-205E-8482-B6FC-09E837A37795}"/>
          </ac:spMkLst>
        </pc:spChg>
      </pc:sldChg>
      <pc:sldChg chg="add del mod modShow">
        <pc:chgData name="Tucker Colvin" userId="313370ff-de16-4af5-8ffb-e0569236fd83" providerId="ADAL" clId="{39F14695-D7F8-415B-922F-5B470C1F73B8}" dt="2025-10-29T23:08:31.066" v="2621" actId="47"/>
        <pc:sldMkLst>
          <pc:docMk/>
          <pc:sldMk cId="2684500102" sldId="875"/>
        </pc:sldMkLst>
      </pc:sldChg>
      <pc:sldChg chg="add">
        <pc:chgData name="Tucker Colvin" userId="313370ff-de16-4af5-8ffb-e0569236fd83" providerId="ADAL" clId="{39F14695-D7F8-415B-922F-5B470C1F73B8}" dt="2025-10-28T17:50:30.490" v="57"/>
        <pc:sldMkLst>
          <pc:docMk/>
          <pc:sldMk cId="2595788546" sldId="876"/>
        </pc:sldMkLst>
      </pc:sldChg>
      <pc:sldChg chg="add del">
        <pc:chgData name="Tucker Colvin" userId="313370ff-de16-4af5-8ffb-e0569236fd83" providerId="ADAL" clId="{39F14695-D7F8-415B-922F-5B470C1F73B8}" dt="2025-10-28T22:50:52.456" v="606" actId="47"/>
        <pc:sldMkLst>
          <pc:docMk/>
          <pc:sldMk cId="305460526" sldId="878"/>
        </pc:sldMkLst>
      </pc:sldChg>
      <pc:sldChg chg="add">
        <pc:chgData name="Tucker Colvin" userId="313370ff-de16-4af5-8ffb-e0569236fd83" providerId="ADAL" clId="{39F14695-D7F8-415B-922F-5B470C1F73B8}" dt="2025-10-28T17:50:30.490" v="57"/>
        <pc:sldMkLst>
          <pc:docMk/>
          <pc:sldMk cId="2833528662" sldId="879"/>
        </pc:sldMkLst>
      </pc:sldChg>
      <pc:sldChg chg="add">
        <pc:chgData name="Tucker Colvin" userId="313370ff-de16-4af5-8ffb-e0569236fd83" providerId="ADAL" clId="{39F14695-D7F8-415B-922F-5B470C1F73B8}" dt="2025-10-28T17:50:30.490" v="57"/>
        <pc:sldMkLst>
          <pc:docMk/>
          <pc:sldMk cId="1634162183" sldId="880"/>
        </pc:sldMkLst>
      </pc:sldChg>
      <pc:sldChg chg="add">
        <pc:chgData name="Tucker Colvin" userId="313370ff-de16-4af5-8ffb-e0569236fd83" providerId="ADAL" clId="{39F14695-D7F8-415B-922F-5B470C1F73B8}" dt="2025-10-28T17:50:30.490" v="57"/>
        <pc:sldMkLst>
          <pc:docMk/>
          <pc:sldMk cId="3931000303" sldId="881"/>
        </pc:sldMkLst>
      </pc:sldChg>
      <pc:sldChg chg="add">
        <pc:chgData name="Tucker Colvin" userId="313370ff-de16-4af5-8ffb-e0569236fd83" providerId="ADAL" clId="{39F14695-D7F8-415B-922F-5B470C1F73B8}" dt="2025-10-28T17:50:30.490" v="57"/>
        <pc:sldMkLst>
          <pc:docMk/>
          <pc:sldMk cId="3463720160" sldId="882"/>
        </pc:sldMkLst>
      </pc:sldChg>
      <pc:sldChg chg="del">
        <pc:chgData name="Tucker Colvin" userId="313370ff-de16-4af5-8ffb-e0569236fd83" providerId="ADAL" clId="{39F14695-D7F8-415B-922F-5B470C1F73B8}" dt="2025-10-28T17:49:30.941" v="56" actId="47"/>
        <pc:sldMkLst>
          <pc:docMk/>
          <pc:sldMk cId="2180590477" sldId="885"/>
        </pc:sldMkLst>
      </pc:sldChg>
      <pc:sldChg chg="del">
        <pc:chgData name="Tucker Colvin" userId="313370ff-de16-4af5-8ffb-e0569236fd83" providerId="ADAL" clId="{39F14695-D7F8-415B-922F-5B470C1F73B8}" dt="2025-10-28T17:49:30.941" v="56" actId="47"/>
        <pc:sldMkLst>
          <pc:docMk/>
          <pc:sldMk cId="3310641353" sldId="888"/>
        </pc:sldMkLst>
      </pc:sldChg>
      <pc:sldChg chg="del">
        <pc:chgData name="Tucker Colvin" userId="313370ff-de16-4af5-8ffb-e0569236fd83" providerId="ADAL" clId="{39F14695-D7F8-415B-922F-5B470C1F73B8}" dt="2025-10-28T17:49:30.941" v="56" actId="47"/>
        <pc:sldMkLst>
          <pc:docMk/>
          <pc:sldMk cId="357229165" sldId="998"/>
        </pc:sldMkLst>
      </pc:sldChg>
      <pc:sldChg chg="del">
        <pc:chgData name="Tucker Colvin" userId="313370ff-de16-4af5-8ffb-e0569236fd83" providerId="ADAL" clId="{39F14695-D7F8-415B-922F-5B470C1F73B8}" dt="2025-10-28T17:49:30.941" v="56" actId="47"/>
        <pc:sldMkLst>
          <pc:docMk/>
          <pc:sldMk cId="471148010" sldId="1010"/>
        </pc:sldMkLst>
      </pc:sldChg>
      <pc:sldChg chg="del">
        <pc:chgData name="Tucker Colvin" userId="313370ff-de16-4af5-8ffb-e0569236fd83" providerId="ADAL" clId="{39F14695-D7F8-415B-922F-5B470C1F73B8}" dt="2025-10-28T17:49:30.941" v="56" actId="47"/>
        <pc:sldMkLst>
          <pc:docMk/>
          <pc:sldMk cId="2743884039" sldId="1011"/>
        </pc:sldMkLst>
      </pc:sldChg>
      <pc:sldChg chg="del">
        <pc:chgData name="Tucker Colvin" userId="313370ff-de16-4af5-8ffb-e0569236fd83" providerId="ADAL" clId="{39F14695-D7F8-415B-922F-5B470C1F73B8}" dt="2025-10-28T17:49:30.941" v="56" actId="47"/>
        <pc:sldMkLst>
          <pc:docMk/>
          <pc:sldMk cId="4009807463" sldId="1012"/>
        </pc:sldMkLst>
      </pc:sldChg>
      <pc:sldChg chg="add">
        <pc:chgData name="Tucker Colvin" userId="313370ff-de16-4af5-8ffb-e0569236fd83" providerId="ADAL" clId="{39F14695-D7F8-415B-922F-5B470C1F73B8}" dt="2025-10-28T17:50:30.490" v="57"/>
        <pc:sldMkLst>
          <pc:docMk/>
          <pc:sldMk cId="1314806433" sldId="1014"/>
        </pc:sldMkLst>
      </pc:sldChg>
      <pc:sldChg chg="add">
        <pc:chgData name="Tucker Colvin" userId="313370ff-de16-4af5-8ffb-e0569236fd83" providerId="ADAL" clId="{39F14695-D7F8-415B-922F-5B470C1F73B8}" dt="2025-10-28T17:50:30.490" v="57"/>
        <pc:sldMkLst>
          <pc:docMk/>
          <pc:sldMk cId="2926799242" sldId="1015"/>
        </pc:sldMkLst>
      </pc:sldChg>
      <pc:sldChg chg="add">
        <pc:chgData name="Tucker Colvin" userId="313370ff-de16-4af5-8ffb-e0569236fd83" providerId="ADAL" clId="{39F14695-D7F8-415B-922F-5B470C1F73B8}" dt="2025-10-28T17:50:30.490" v="57"/>
        <pc:sldMkLst>
          <pc:docMk/>
          <pc:sldMk cId="1389243603" sldId="1016"/>
        </pc:sldMkLst>
      </pc:sldChg>
      <pc:sldChg chg="del">
        <pc:chgData name="Tucker Colvin" userId="313370ff-de16-4af5-8ffb-e0569236fd83" providerId="ADAL" clId="{39F14695-D7F8-415B-922F-5B470C1F73B8}" dt="2025-10-28T17:49:30.941" v="56" actId="47"/>
        <pc:sldMkLst>
          <pc:docMk/>
          <pc:sldMk cId="892303754" sldId="1017"/>
        </pc:sldMkLst>
      </pc:sldChg>
      <pc:sldChg chg="del">
        <pc:chgData name="Tucker Colvin" userId="313370ff-de16-4af5-8ffb-e0569236fd83" providerId="ADAL" clId="{39F14695-D7F8-415B-922F-5B470C1F73B8}" dt="2025-10-28T17:49:30.941" v="56" actId="47"/>
        <pc:sldMkLst>
          <pc:docMk/>
          <pc:sldMk cId="2376508266" sldId="1018"/>
        </pc:sldMkLst>
      </pc:sldChg>
      <pc:sldChg chg="del">
        <pc:chgData name="Tucker Colvin" userId="313370ff-de16-4af5-8ffb-e0569236fd83" providerId="ADAL" clId="{39F14695-D7F8-415B-922F-5B470C1F73B8}" dt="2025-10-28T17:49:30.941" v="56" actId="47"/>
        <pc:sldMkLst>
          <pc:docMk/>
          <pc:sldMk cId="2664499416" sldId="1019"/>
        </pc:sldMkLst>
      </pc:sldChg>
      <pc:sldChg chg="del">
        <pc:chgData name="Tucker Colvin" userId="313370ff-de16-4af5-8ffb-e0569236fd83" providerId="ADAL" clId="{39F14695-D7F8-415B-922F-5B470C1F73B8}" dt="2025-10-28T17:49:30.941" v="56" actId="47"/>
        <pc:sldMkLst>
          <pc:docMk/>
          <pc:sldMk cId="646196567" sldId="1020"/>
        </pc:sldMkLst>
      </pc:sldChg>
      <pc:sldChg chg="del">
        <pc:chgData name="Tucker Colvin" userId="313370ff-de16-4af5-8ffb-e0569236fd83" providerId="ADAL" clId="{39F14695-D7F8-415B-922F-5B470C1F73B8}" dt="2025-10-28T17:49:30.941" v="56" actId="47"/>
        <pc:sldMkLst>
          <pc:docMk/>
          <pc:sldMk cId="1083180490" sldId="1021"/>
        </pc:sldMkLst>
      </pc:sldChg>
      <pc:sldChg chg="del">
        <pc:chgData name="Tucker Colvin" userId="313370ff-de16-4af5-8ffb-e0569236fd83" providerId="ADAL" clId="{39F14695-D7F8-415B-922F-5B470C1F73B8}" dt="2025-10-28T17:49:30.941" v="56" actId="47"/>
        <pc:sldMkLst>
          <pc:docMk/>
          <pc:sldMk cId="41419513" sldId="1022"/>
        </pc:sldMkLst>
      </pc:sldChg>
      <pc:sldChg chg="del">
        <pc:chgData name="Tucker Colvin" userId="313370ff-de16-4af5-8ffb-e0569236fd83" providerId="ADAL" clId="{39F14695-D7F8-415B-922F-5B470C1F73B8}" dt="2025-10-28T17:49:30.941" v="56" actId="47"/>
        <pc:sldMkLst>
          <pc:docMk/>
          <pc:sldMk cId="2477835808" sldId="1023"/>
        </pc:sldMkLst>
      </pc:sldChg>
      <pc:sldChg chg="del">
        <pc:chgData name="Tucker Colvin" userId="313370ff-de16-4af5-8ffb-e0569236fd83" providerId="ADAL" clId="{39F14695-D7F8-415B-922F-5B470C1F73B8}" dt="2025-10-28T17:49:30.941" v="56" actId="47"/>
        <pc:sldMkLst>
          <pc:docMk/>
          <pc:sldMk cId="427291144" sldId="1024"/>
        </pc:sldMkLst>
      </pc:sldChg>
      <pc:sldChg chg="del">
        <pc:chgData name="Tucker Colvin" userId="313370ff-de16-4af5-8ffb-e0569236fd83" providerId="ADAL" clId="{39F14695-D7F8-415B-922F-5B470C1F73B8}" dt="2025-10-28T17:49:30.941" v="56" actId="47"/>
        <pc:sldMkLst>
          <pc:docMk/>
          <pc:sldMk cId="799168358" sldId="1025"/>
        </pc:sldMkLst>
      </pc:sldChg>
      <pc:sldChg chg="del">
        <pc:chgData name="Tucker Colvin" userId="313370ff-de16-4af5-8ffb-e0569236fd83" providerId="ADAL" clId="{39F14695-D7F8-415B-922F-5B470C1F73B8}" dt="2025-10-28T17:49:30.941" v="56" actId="47"/>
        <pc:sldMkLst>
          <pc:docMk/>
          <pc:sldMk cId="3473970717" sldId="1026"/>
        </pc:sldMkLst>
      </pc:sldChg>
      <pc:sldChg chg="del">
        <pc:chgData name="Tucker Colvin" userId="313370ff-de16-4af5-8ffb-e0569236fd83" providerId="ADAL" clId="{39F14695-D7F8-415B-922F-5B470C1F73B8}" dt="2025-10-28T17:49:30.941" v="56" actId="47"/>
        <pc:sldMkLst>
          <pc:docMk/>
          <pc:sldMk cId="4001771261" sldId="1027"/>
        </pc:sldMkLst>
      </pc:sldChg>
      <pc:sldChg chg="del">
        <pc:chgData name="Tucker Colvin" userId="313370ff-de16-4af5-8ffb-e0569236fd83" providerId="ADAL" clId="{39F14695-D7F8-415B-922F-5B470C1F73B8}" dt="2025-10-28T16:37:25.341" v="53" actId="47"/>
        <pc:sldMkLst>
          <pc:docMk/>
          <pc:sldMk cId="3928774550" sldId="1043"/>
        </pc:sldMkLst>
      </pc:sldChg>
      <pc:sldChg chg="del">
        <pc:chgData name="Tucker Colvin" userId="313370ff-de16-4af5-8ffb-e0569236fd83" providerId="ADAL" clId="{39F14695-D7F8-415B-922F-5B470C1F73B8}" dt="2025-10-28T17:49:30.941" v="56" actId="47"/>
        <pc:sldMkLst>
          <pc:docMk/>
          <pc:sldMk cId="1107007863" sldId="1046"/>
        </pc:sldMkLst>
      </pc:sldChg>
      <pc:sldChg chg="del">
        <pc:chgData name="Tucker Colvin" userId="313370ff-de16-4af5-8ffb-e0569236fd83" providerId="ADAL" clId="{39F14695-D7F8-415B-922F-5B470C1F73B8}" dt="2025-10-28T17:49:30.941" v="56" actId="47"/>
        <pc:sldMkLst>
          <pc:docMk/>
          <pc:sldMk cId="2204372676" sldId="1047"/>
        </pc:sldMkLst>
      </pc:sldChg>
      <pc:sldChg chg="del">
        <pc:chgData name="Tucker Colvin" userId="313370ff-de16-4af5-8ffb-e0569236fd83" providerId="ADAL" clId="{39F14695-D7F8-415B-922F-5B470C1F73B8}" dt="2025-10-28T17:49:30.941" v="56" actId="47"/>
        <pc:sldMkLst>
          <pc:docMk/>
          <pc:sldMk cId="2334344846" sldId="1048"/>
        </pc:sldMkLst>
      </pc:sldChg>
      <pc:sldChg chg="del">
        <pc:chgData name="Tucker Colvin" userId="313370ff-de16-4af5-8ffb-e0569236fd83" providerId="ADAL" clId="{39F14695-D7F8-415B-922F-5B470C1F73B8}" dt="2025-10-28T17:49:30.941" v="56" actId="47"/>
        <pc:sldMkLst>
          <pc:docMk/>
          <pc:sldMk cId="2533649526" sldId="1049"/>
        </pc:sldMkLst>
      </pc:sldChg>
      <pc:sldChg chg="add">
        <pc:chgData name="Tucker Colvin" userId="313370ff-de16-4af5-8ffb-e0569236fd83" providerId="ADAL" clId="{39F14695-D7F8-415B-922F-5B470C1F73B8}" dt="2025-10-28T17:50:30.490" v="57"/>
        <pc:sldMkLst>
          <pc:docMk/>
          <pc:sldMk cId="3366261981" sldId="1052"/>
        </pc:sldMkLst>
      </pc:sldChg>
      <pc:sldChg chg="add">
        <pc:chgData name="Tucker Colvin" userId="313370ff-de16-4af5-8ffb-e0569236fd83" providerId="ADAL" clId="{39F14695-D7F8-415B-922F-5B470C1F73B8}" dt="2025-10-28T17:50:30.490" v="57"/>
        <pc:sldMkLst>
          <pc:docMk/>
          <pc:sldMk cId="1162395902" sldId="1053"/>
        </pc:sldMkLst>
      </pc:sldChg>
      <pc:sldChg chg="add">
        <pc:chgData name="Tucker Colvin" userId="313370ff-de16-4af5-8ffb-e0569236fd83" providerId="ADAL" clId="{39F14695-D7F8-415B-922F-5B470C1F73B8}" dt="2025-10-28T17:50:30.490" v="57"/>
        <pc:sldMkLst>
          <pc:docMk/>
          <pc:sldMk cId="2449273506" sldId="1054"/>
        </pc:sldMkLst>
      </pc:sldChg>
      <pc:sldChg chg="add del">
        <pc:chgData name="Tucker Colvin" userId="313370ff-de16-4af5-8ffb-e0569236fd83" providerId="ADAL" clId="{39F14695-D7F8-415B-922F-5B470C1F73B8}" dt="2025-10-29T23:08:34.218" v="2622" actId="47"/>
        <pc:sldMkLst>
          <pc:docMk/>
          <pc:sldMk cId="168883287" sldId="1055"/>
        </pc:sldMkLst>
      </pc:sldChg>
      <pc:sldChg chg="add">
        <pc:chgData name="Tucker Colvin" userId="313370ff-de16-4af5-8ffb-e0569236fd83" providerId="ADAL" clId="{39F14695-D7F8-415B-922F-5B470C1F73B8}" dt="2025-10-28T17:50:30.490" v="57"/>
        <pc:sldMkLst>
          <pc:docMk/>
          <pc:sldMk cId="687192352" sldId="1056"/>
        </pc:sldMkLst>
      </pc:sldChg>
      <pc:sldChg chg="add">
        <pc:chgData name="Tucker Colvin" userId="313370ff-de16-4af5-8ffb-e0569236fd83" providerId="ADAL" clId="{39F14695-D7F8-415B-922F-5B470C1F73B8}" dt="2025-10-28T17:50:30.490" v="57"/>
        <pc:sldMkLst>
          <pc:docMk/>
          <pc:sldMk cId="1747692728" sldId="1058"/>
        </pc:sldMkLst>
      </pc:sldChg>
      <pc:sldChg chg="add">
        <pc:chgData name="Tucker Colvin" userId="313370ff-de16-4af5-8ffb-e0569236fd83" providerId="ADAL" clId="{39F14695-D7F8-415B-922F-5B470C1F73B8}" dt="2025-10-28T17:50:30.490" v="57"/>
        <pc:sldMkLst>
          <pc:docMk/>
          <pc:sldMk cId="1174876473" sldId="1059"/>
        </pc:sldMkLst>
      </pc:sldChg>
      <pc:sldChg chg="add">
        <pc:chgData name="Tucker Colvin" userId="313370ff-de16-4af5-8ffb-e0569236fd83" providerId="ADAL" clId="{39F14695-D7F8-415B-922F-5B470C1F73B8}" dt="2025-10-28T17:50:30.490" v="57"/>
        <pc:sldMkLst>
          <pc:docMk/>
          <pc:sldMk cId="493493065" sldId="1060"/>
        </pc:sldMkLst>
      </pc:sldChg>
      <pc:sldChg chg="modSp add del">
        <pc:chgData name="Tucker Colvin" userId="313370ff-de16-4af5-8ffb-e0569236fd83" providerId="ADAL" clId="{39F14695-D7F8-415B-922F-5B470C1F73B8}" dt="2025-10-28T22:50:11.285" v="604"/>
        <pc:sldMkLst>
          <pc:docMk/>
          <pc:sldMk cId="664590818" sldId="3671"/>
        </pc:sldMkLst>
        <pc:spChg chg="mod">
          <ac:chgData name="Tucker Colvin" userId="313370ff-de16-4af5-8ffb-e0569236fd83" providerId="ADAL" clId="{39F14695-D7F8-415B-922F-5B470C1F73B8}" dt="2025-10-28T22:50:11.285" v="604"/>
          <ac:spMkLst>
            <pc:docMk/>
            <pc:sldMk cId="664590818" sldId="3671"/>
            <ac:spMk id="12" creationId="{95334CF9-444E-C53E-CF80-E5D03AC2B6E9}"/>
          </ac:spMkLst>
        </pc:spChg>
      </pc:sldChg>
      <pc:sldChg chg="modSp mod">
        <pc:chgData name="Tucker Colvin" userId="313370ff-de16-4af5-8ffb-e0569236fd83" providerId="ADAL" clId="{39F14695-D7F8-415B-922F-5B470C1F73B8}" dt="2025-10-29T17:53:33.542" v="625" actId="20577"/>
        <pc:sldMkLst>
          <pc:docMk/>
          <pc:sldMk cId="2176841488" sldId="3768"/>
        </pc:sldMkLst>
        <pc:spChg chg="mod">
          <ac:chgData name="Tucker Colvin" userId="313370ff-de16-4af5-8ffb-e0569236fd83" providerId="ADAL" clId="{39F14695-D7F8-415B-922F-5B470C1F73B8}" dt="2025-10-29T17:53:33.542" v="625" actId="20577"/>
          <ac:spMkLst>
            <pc:docMk/>
            <pc:sldMk cId="2176841488" sldId="3768"/>
            <ac:spMk id="7" creationId="{D4DC6CDD-FA6F-4BF0-A404-E63E780BC843}"/>
          </ac:spMkLst>
        </pc:spChg>
        <pc:spChg chg="mod">
          <ac:chgData name="Tucker Colvin" userId="313370ff-de16-4af5-8ffb-e0569236fd83" providerId="ADAL" clId="{39F14695-D7F8-415B-922F-5B470C1F73B8}" dt="2025-10-28T16:32:55.165" v="18" actId="20577"/>
          <ac:spMkLst>
            <pc:docMk/>
            <pc:sldMk cId="2176841488" sldId="3768"/>
            <ac:spMk id="8" creationId="{FEE649CA-BA44-4A8E-A530-BF530741562C}"/>
          </ac:spMkLst>
        </pc:spChg>
      </pc:sldChg>
      <pc:sldChg chg="modSp add mod">
        <pc:chgData name="Tucker Colvin" userId="313370ff-de16-4af5-8ffb-e0569236fd83" providerId="ADAL" clId="{39F14695-D7F8-415B-922F-5B470C1F73B8}" dt="2025-10-28T16:30:51.945" v="3" actId="403"/>
        <pc:sldMkLst>
          <pc:docMk/>
          <pc:sldMk cId="3975096862" sldId="4290"/>
        </pc:sldMkLst>
        <pc:spChg chg="mod">
          <ac:chgData name="Tucker Colvin" userId="313370ff-de16-4af5-8ffb-e0569236fd83" providerId="ADAL" clId="{39F14695-D7F8-415B-922F-5B470C1F73B8}" dt="2025-10-28T16:30:51.945" v="3" actId="403"/>
          <ac:spMkLst>
            <pc:docMk/>
            <pc:sldMk cId="3975096862" sldId="4290"/>
            <ac:spMk id="2" creationId="{4884748D-A933-3CD4-E7C6-C84EF9538B88}"/>
          </ac:spMkLst>
        </pc:spChg>
      </pc:sldChg>
      <pc:sldChg chg="modSp mod">
        <pc:chgData name="Tucker Colvin" userId="313370ff-de16-4af5-8ffb-e0569236fd83" providerId="ADAL" clId="{39F14695-D7F8-415B-922F-5B470C1F73B8}" dt="2025-10-28T16:31:36.926" v="5" actId="207"/>
        <pc:sldMkLst>
          <pc:docMk/>
          <pc:sldMk cId="1673826065" sldId="4367"/>
        </pc:sldMkLst>
        <pc:graphicFrameChg chg="modGraphic">
          <ac:chgData name="Tucker Colvin" userId="313370ff-de16-4af5-8ffb-e0569236fd83" providerId="ADAL" clId="{39F14695-D7F8-415B-922F-5B470C1F73B8}" dt="2025-10-28T16:31:36.926" v="5" actId="207"/>
          <ac:graphicFrameMkLst>
            <pc:docMk/>
            <pc:sldMk cId="1673826065" sldId="4367"/>
            <ac:graphicFrameMk id="2" creationId="{51E7D615-FB05-913C-8245-AF967495385D}"/>
          </ac:graphicFrameMkLst>
        </pc:graphicFrameChg>
      </pc:sldChg>
      <pc:sldChg chg="del">
        <pc:chgData name="Tucker Colvin" userId="313370ff-de16-4af5-8ffb-e0569236fd83" providerId="ADAL" clId="{39F14695-D7F8-415B-922F-5B470C1F73B8}" dt="2025-10-28T16:30:42.108" v="1" actId="47"/>
        <pc:sldMkLst>
          <pc:docMk/>
          <pc:sldMk cId="3915969558" sldId="4380"/>
        </pc:sldMkLst>
      </pc:sldChg>
      <pc:sldChg chg="mod modShow">
        <pc:chgData name="Tucker Colvin" userId="313370ff-de16-4af5-8ffb-e0569236fd83" providerId="ADAL" clId="{39F14695-D7F8-415B-922F-5B470C1F73B8}" dt="2025-10-28T17:48:05.521" v="54" actId="729"/>
        <pc:sldMkLst>
          <pc:docMk/>
          <pc:sldMk cId="86627118" sldId="4398"/>
        </pc:sldMkLst>
      </pc:sldChg>
      <pc:sldChg chg="del">
        <pc:chgData name="Tucker Colvin" userId="313370ff-de16-4af5-8ffb-e0569236fd83" providerId="ADAL" clId="{39F14695-D7F8-415B-922F-5B470C1F73B8}" dt="2025-10-28T17:49:30.941" v="56" actId="47"/>
        <pc:sldMkLst>
          <pc:docMk/>
          <pc:sldMk cId="798303927" sldId="4410"/>
        </pc:sldMkLst>
      </pc:sldChg>
      <pc:sldChg chg="del">
        <pc:chgData name="Tucker Colvin" userId="313370ff-de16-4af5-8ffb-e0569236fd83" providerId="ADAL" clId="{39F14695-D7F8-415B-922F-5B470C1F73B8}" dt="2025-10-28T17:49:30.941" v="56" actId="47"/>
        <pc:sldMkLst>
          <pc:docMk/>
          <pc:sldMk cId="650503051" sldId="4411"/>
        </pc:sldMkLst>
      </pc:sldChg>
      <pc:sldChg chg="del">
        <pc:chgData name="Tucker Colvin" userId="313370ff-de16-4af5-8ffb-e0569236fd83" providerId="ADAL" clId="{39F14695-D7F8-415B-922F-5B470C1F73B8}" dt="2025-10-28T17:49:30.941" v="56" actId="47"/>
        <pc:sldMkLst>
          <pc:docMk/>
          <pc:sldMk cId="291775778" sldId="4413"/>
        </pc:sldMkLst>
      </pc:sldChg>
      <pc:sldChg chg="del">
        <pc:chgData name="Tucker Colvin" userId="313370ff-de16-4af5-8ffb-e0569236fd83" providerId="ADAL" clId="{39F14695-D7F8-415B-922F-5B470C1F73B8}" dt="2025-10-28T17:49:30.941" v="56" actId="47"/>
        <pc:sldMkLst>
          <pc:docMk/>
          <pc:sldMk cId="1395968384" sldId="4414"/>
        </pc:sldMkLst>
      </pc:sldChg>
      <pc:sldChg chg="del">
        <pc:chgData name="Tucker Colvin" userId="313370ff-de16-4af5-8ffb-e0569236fd83" providerId="ADAL" clId="{39F14695-D7F8-415B-922F-5B470C1F73B8}" dt="2025-10-28T17:49:30.941" v="56" actId="47"/>
        <pc:sldMkLst>
          <pc:docMk/>
          <pc:sldMk cId="3879753140" sldId="4416"/>
        </pc:sldMkLst>
      </pc:sldChg>
      <pc:sldChg chg="del">
        <pc:chgData name="Tucker Colvin" userId="313370ff-de16-4af5-8ffb-e0569236fd83" providerId="ADAL" clId="{39F14695-D7F8-415B-922F-5B470C1F73B8}" dt="2025-10-28T18:02:30.151" v="62" actId="47"/>
        <pc:sldMkLst>
          <pc:docMk/>
          <pc:sldMk cId="1072468378" sldId="4418"/>
        </pc:sldMkLst>
      </pc:sldChg>
      <pc:sldChg chg="del">
        <pc:chgData name="Tucker Colvin" userId="313370ff-de16-4af5-8ffb-e0569236fd83" providerId="ADAL" clId="{39F14695-D7F8-415B-922F-5B470C1F73B8}" dt="2025-10-28T17:49:30.941" v="56" actId="47"/>
        <pc:sldMkLst>
          <pc:docMk/>
          <pc:sldMk cId="2278642759" sldId="4419"/>
        </pc:sldMkLst>
      </pc:sldChg>
      <pc:sldChg chg="del">
        <pc:chgData name="Tucker Colvin" userId="313370ff-de16-4af5-8ffb-e0569236fd83" providerId="ADAL" clId="{39F14695-D7F8-415B-922F-5B470C1F73B8}" dt="2025-10-28T17:49:30.941" v="56" actId="47"/>
        <pc:sldMkLst>
          <pc:docMk/>
          <pc:sldMk cId="1910970315" sldId="4420"/>
        </pc:sldMkLst>
      </pc:sldChg>
      <pc:sldChg chg="del">
        <pc:chgData name="Tucker Colvin" userId="313370ff-de16-4af5-8ffb-e0569236fd83" providerId="ADAL" clId="{39F14695-D7F8-415B-922F-5B470C1F73B8}" dt="2025-10-28T17:49:30.941" v="56" actId="47"/>
        <pc:sldMkLst>
          <pc:docMk/>
          <pc:sldMk cId="783603752" sldId="4421"/>
        </pc:sldMkLst>
      </pc:sldChg>
      <pc:sldChg chg="del">
        <pc:chgData name="Tucker Colvin" userId="313370ff-de16-4af5-8ffb-e0569236fd83" providerId="ADAL" clId="{39F14695-D7F8-415B-922F-5B470C1F73B8}" dt="2025-10-28T17:49:30.941" v="56" actId="47"/>
        <pc:sldMkLst>
          <pc:docMk/>
          <pc:sldMk cId="2336660434" sldId="4422"/>
        </pc:sldMkLst>
      </pc:sldChg>
      <pc:sldChg chg="del">
        <pc:chgData name="Tucker Colvin" userId="313370ff-de16-4af5-8ffb-e0569236fd83" providerId="ADAL" clId="{39F14695-D7F8-415B-922F-5B470C1F73B8}" dt="2025-10-28T17:49:30.941" v="56" actId="47"/>
        <pc:sldMkLst>
          <pc:docMk/>
          <pc:sldMk cId="3855551017" sldId="4423"/>
        </pc:sldMkLst>
      </pc:sldChg>
      <pc:sldChg chg="del">
        <pc:chgData name="Tucker Colvin" userId="313370ff-de16-4af5-8ffb-e0569236fd83" providerId="ADAL" clId="{39F14695-D7F8-415B-922F-5B470C1F73B8}" dt="2025-10-28T17:49:30.941" v="56" actId="47"/>
        <pc:sldMkLst>
          <pc:docMk/>
          <pc:sldMk cId="2405194850" sldId="4424"/>
        </pc:sldMkLst>
      </pc:sldChg>
      <pc:sldChg chg="del">
        <pc:chgData name="Tucker Colvin" userId="313370ff-de16-4af5-8ffb-e0569236fd83" providerId="ADAL" clId="{39F14695-D7F8-415B-922F-5B470C1F73B8}" dt="2025-10-28T17:49:30.941" v="56" actId="47"/>
        <pc:sldMkLst>
          <pc:docMk/>
          <pc:sldMk cId="9944946" sldId="4425"/>
        </pc:sldMkLst>
      </pc:sldChg>
      <pc:sldChg chg="del">
        <pc:chgData name="Tucker Colvin" userId="313370ff-de16-4af5-8ffb-e0569236fd83" providerId="ADAL" clId="{39F14695-D7F8-415B-922F-5B470C1F73B8}" dt="2025-10-28T17:49:30.941" v="56" actId="47"/>
        <pc:sldMkLst>
          <pc:docMk/>
          <pc:sldMk cId="1096581963" sldId="4426"/>
        </pc:sldMkLst>
      </pc:sldChg>
      <pc:sldChg chg="del">
        <pc:chgData name="Tucker Colvin" userId="313370ff-de16-4af5-8ffb-e0569236fd83" providerId="ADAL" clId="{39F14695-D7F8-415B-922F-5B470C1F73B8}" dt="2025-10-28T17:49:30.941" v="56" actId="47"/>
        <pc:sldMkLst>
          <pc:docMk/>
          <pc:sldMk cId="923346609" sldId="4427"/>
        </pc:sldMkLst>
      </pc:sldChg>
      <pc:sldChg chg="del">
        <pc:chgData name="Tucker Colvin" userId="313370ff-de16-4af5-8ffb-e0569236fd83" providerId="ADAL" clId="{39F14695-D7F8-415B-922F-5B470C1F73B8}" dt="2025-10-28T17:49:30.941" v="56" actId="47"/>
        <pc:sldMkLst>
          <pc:docMk/>
          <pc:sldMk cId="486228231" sldId="4428"/>
        </pc:sldMkLst>
      </pc:sldChg>
      <pc:sldChg chg="del">
        <pc:chgData name="Tucker Colvin" userId="313370ff-de16-4af5-8ffb-e0569236fd83" providerId="ADAL" clId="{39F14695-D7F8-415B-922F-5B470C1F73B8}" dt="2025-10-28T17:49:30.941" v="56" actId="47"/>
        <pc:sldMkLst>
          <pc:docMk/>
          <pc:sldMk cId="3547731668" sldId="4429"/>
        </pc:sldMkLst>
      </pc:sldChg>
      <pc:sldChg chg="del">
        <pc:chgData name="Tucker Colvin" userId="313370ff-de16-4af5-8ffb-e0569236fd83" providerId="ADAL" clId="{39F14695-D7F8-415B-922F-5B470C1F73B8}" dt="2025-10-28T17:49:30.941" v="56" actId="47"/>
        <pc:sldMkLst>
          <pc:docMk/>
          <pc:sldMk cId="1049841887" sldId="4430"/>
        </pc:sldMkLst>
      </pc:sldChg>
      <pc:sldChg chg="del">
        <pc:chgData name="Tucker Colvin" userId="313370ff-de16-4af5-8ffb-e0569236fd83" providerId="ADAL" clId="{39F14695-D7F8-415B-922F-5B470C1F73B8}" dt="2025-10-28T17:49:30.941" v="56" actId="47"/>
        <pc:sldMkLst>
          <pc:docMk/>
          <pc:sldMk cId="1606392165" sldId="4431"/>
        </pc:sldMkLst>
      </pc:sldChg>
      <pc:sldChg chg="del mod modShow">
        <pc:chgData name="Tucker Colvin" userId="313370ff-de16-4af5-8ffb-e0569236fd83" providerId="ADAL" clId="{39F14695-D7F8-415B-922F-5B470C1F73B8}" dt="2025-10-29T23:08:10.229" v="2616" actId="47"/>
        <pc:sldMkLst>
          <pc:docMk/>
          <pc:sldMk cId="3244191228" sldId="4432"/>
        </pc:sldMkLst>
      </pc:sldChg>
      <pc:sldChg chg="del mod modShow">
        <pc:chgData name="Tucker Colvin" userId="313370ff-de16-4af5-8ffb-e0569236fd83" providerId="ADAL" clId="{39F14695-D7F8-415B-922F-5B470C1F73B8}" dt="2025-10-29T23:08:09.339" v="2615" actId="47"/>
        <pc:sldMkLst>
          <pc:docMk/>
          <pc:sldMk cId="2195407509" sldId="4433"/>
        </pc:sldMkLst>
      </pc:sldChg>
      <pc:sldChg chg="mod modShow">
        <pc:chgData name="Tucker Colvin" userId="313370ff-de16-4af5-8ffb-e0569236fd83" providerId="ADAL" clId="{39F14695-D7F8-415B-922F-5B470C1F73B8}" dt="2025-10-28T17:49:05.472" v="55" actId="729"/>
        <pc:sldMkLst>
          <pc:docMk/>
          <pc:sldMk cId="784777594" sldId="4434"/>
        </pc:sldMkLst>
      </pc:sldChg>
      <pc:sldChg chg="del">
        <pc:chgData name="Tucker Colvin" userId="313370ff-de16-4af5-8ffb-e0569236fd83" providerId="ADAL" clId="{39F14695-D7F8-415B-922F-5B470C1F73B8}" dt="2025-10-28T16:37:25.341" v="53" actId="47"/>
        <pc:sldMkLst>
          <pc:docMk/>
          <pc:sldMk cId="3335287052" sldId="4435"/>
        </pc:sldMkLst>
      </pc:sldChg>
      <pc:sldChg chg="mod modShow">
        <pc:chgData name="Tucker Colvin" userId="313370ff-de16-4af5-8ffb-e0569236fd83" providerId="ADAL" clId="{39F14695-D7F8-415B-922F-5B470C1F73B8}" dt="2025-10-28T17:49:05.472" v="55" actId="729"/>
        <pc:sldMkLst>
          <pc:docMk/>
          <pc:sldMk cId="4100848094" sldId="4436"/>
        </pc:sldMkLst>
      </pc:sldChg>
      <pc:sldChg chg="del">
        <pc:chgData name="Tucker Colvin" userId="313370ff-de16-4af5-8ffb-e0569236fd83" providerId="ADAL" clId="{39F14695-D7F8-415B-922F-5B470C1F73B8}" dt="2025-10-28T17:49:30.941" v="56" actId="47"/>
        <pc:sldMkLst>
          <pc:docMk/>
          <pc:sldMk cId="3279469706" sldId="4437"/>
        </pc:sldMkLst>
      </pc:sldChg>
      <pc:sldChg chg="del">
        <pc:chgData name="Tucker Colvin" userId="313370ff-de16-4af5-8ffb-e0569236fd83" providerId="ADAL" clId="{39F14695-D7F8-415B-922F-5B470C1F73B8}" dt="2025-10-28T17:49:30.941" v="56" actId="47"/>
        <pc:sldMkLst>
          <pc:docMk/>
          <pc:sldMk cId="3060761271" sldId="4438"/>
        </pc:sldMkLst>
      </pc:sldChg>
      <pc:sldChg chg="del">
        <pc:chgData name="Tucker Colvin" userId="313370ff-de16-4af5-8ffb-e0569236fd83" providerId="ADAL" clId="{39F14695-D7F8-415B-922F-5B470C1F73B8}" dt="2025-10-28T17:49:30.941" v="56" actId="47"/>
        <pc:sldMkLst>
          <pc:docMk/>
          <pc:sldMk cId="88927499" sldId="4439"/>
        </pc:sldMkLst>
      </pc:sldChg>
      <pc:sldChg chg="del">
        <pc:chgData name="Tucker Colvin" userId="313370ff-de16-4af5-8ffb-e0569236fd83" providerId="ADAL" clId="{39F14695-D7F8-415B-922F-5B470C1F73B8}" dt="2025-10-28T17:49:30.941" v="56" actId="47"/>
        <pc:sldMkLst>
          <pc:docMk/>
          <pc:sldMk cId="2261765519" sldId="4440"/>
        </pc:sldMkLst>
      </pc:sldChg>
      <pc:sldChg chg="del">
        <pc:chgData name="Tucker Colvin" userId="313370ff-de16-4af5-8ffb-e0569236fd83" providerId="ADAL" clId="{39F14695-D7F8-415B-922F-5B470C1F73B8}" dt="2025-10-28T17:49:30.941" v="56" actId="47"/>
        <pc:sldMkLst>
          <pc:docMk/>
          <pc:sldMk cId="3026804006" sldId="4441"/>
        </pc:sldMkLst>
      </pc:sldChg>
      <pc:sldChg chg="del">
        <pc:chgData name="Tucker Colvin" userId="313370ff-de16-4af5-8ffb-e0569236fd83" providerId="ADAL" clId="{39F14695-D7F8-415B-922F-5B470C1F73B8}" dt="2025-10-28T17:49:30.941" v="56" actId="47"/>
        <pc:sldMkLst>
          <pc:docMk/>
          <pc:sldMk cId="2147871300" sldId="4442"/>
        </pc:sldMkLst>
      </pc:sldChg>
      <pc:sldChg chg="del">
        <pc:chgData name="Tucker Colvin" userId="313370ff-de16-4af5-8ffb-e0569236fd83" providerId="ADAL" clId="{39F14695-D7F8-415B-922F-5B470C1F73B8}" dt="2025-10-28T17:49:30.941" v="56" actId="47"/>
        <pc:sldMkLst>
          <pc:docMk/>
          <pc:sldMk cId="2650021576" sldId="4443"/>
        </pc:sldMkLst>
      </pc:sldChg>
      <pc:sldChg chg="del">
        <pc:chgData name="Tucker Colvin" userId="313370ff-de16-4af5-8ffb-e0569236fd83" providerId="ADAL" clId="{39F14695-D7F8-415B-922F-5B470C1F73B8}" dt="2025-10-28T17:49:30.941" v="56" actId="47"/>
        <pc:sldMkLst>
          <pc:docMk/>
          <pc:sldMk cId="579199866" sldId="4444"/>
        </pc:sldMkLst>
      </pc:sldChg>
      <pc:sldChg chg="del">
        <pc:chgData name="Tucker Colvin" userId="313370ff-de16-4af5-8ffb-e0569236fd83" providerId="ADAL" clId="{39F14695-D7F8-415B-922F-5B470C1F73B8}" dt="2025-10-28T17:49:30.941" v="56" actId="47"/>
        <pc:sldMkLst>
          <pc:docMk/>
          <pc:sldMk cId="3797059655" sldId="4445"/>
        </pc:sldMkLst>
      </pc:sldChg>
      <pc:sldChg chg="del">
        <pc:chgData name="Tucker Colvin" userId="313370ff-de16-4af5-8ffb-e0569236fd83" providerId="ADAL" clId="{39F14695-D7F8-415B-922F-5B470C1F73B8}" dt="2025-10-28T17:49:30.941" v="56" actId="47"/>
        <pc:sldMkLst>
          <pc:docMk/>
          <pc:sldMk cId="427539639" sldId="4446"/>
        </pc:sldMkLst>
      </pc:sldChg>
      <pc:sldChg chg="del">
        <pc:chgData name="Tucker Colvin" userId="313370ff-de16-4af5-8ffb-e0569236fd83" providerId="ADAL" clId="{39F14695-D7F8-415B-922F-5B470C1F73B8}" dt="2025-10-28T17:49:30.941" v="56" actId="47"/>
        <pc:sldMkLst>
          <pc:docMk/>
          <pc:sldMk cId="3792365192" sldId="4447"/>
        </pc:sldMkLst>
      </pc:sldChg>
      <pc:sldChg chg="del">
        <pc:chgData name="Tucker Colvin" userId="313370ff-de16-4af5-8ffb-e0569236fd83" providerId="ADAL" clId="{39F14695-D7F8-415B-922F-5B470C1F73B8}" dt="2025-10-28T17:49:30.941" v="56" actId="47"/>
        <pc:sldMkLst>
          <pc:docMk/>
          <pc:sldMk cId="3270098359" sldId="4448"/>
        </pc:sldMkLst>
      </pc:sldChg>
      <pc:sldChg chg="del">
        <pc:chgData name="Tucker Colvin" userId="313370ff-de16-4af5-8ffb-e0569236fd83" providerId="ADAL" clId="{39F14695-D7F8-415B-922F-5B470C1F73B8}" dt="2025-10-28T17:49:30.941" v="56" actId="47"/>
        <pc:sldMkLst>
          <pc:docMk/>
          <pc:sldMk cId="2398335261" sldId="4449"/>
        </pc:sldMkLst>
      </pc:sldChg>
      <pc:sldChg chg="del">
        <pc:chgData name="Tucker Colvin" userId="313370ff-de16-4af5-8ffb-e0569236fd83" providerId="ADAL" clId="{39F14695-D7F8-415B-922F-5B470C1F73B8}" dt="2025-10-28T17:49:30.941" v="56" actId="47"/>
        <pc:sldMkLst>
          <pc:docMk/>
          <pc:sldMk cId="1295283663" sldId="4450"/>
        </pc:sldMkLst>
      </pc:sldChg>
      <pc:sldChg chg="del">
        <pc:chgData name="Tucker Colvin" userId="313370ff-de16-4af5-8ffb-e0569236fd83" providerId="ADAL" clId="{39F14695-D7F8-415B-922F-5B470C1F73B8}" dt="2025-10-28T17:49:30.941" v="56" actId="47"/>
        <pc:sldMkLst>
          <pc:docMk/>
          <pc:sldMk cId="1386448430" sldId="4451"/>
        </pc:sldMkLst>
      </pc:sldChg>
      <pc:sldChg chg="del">
        <pc:chgData name="Tucker Colvin" userId="313370ff-de16-4af5-8ffb-e0569236fd83" providerId="ADAL" clId="{39F14695-D7F8-415B-922F-5B470C1F73B8}" dt="2025-10-28T17:49:30.941" v="56" actId="47"/>
        <pc:sldMkLst>
          <pc:docMk/>
          <pc:sldMk cId="1235212889" sldId="4452"/>
        </pc:sldMkLst>
      </pc:sldChg>
      <pc:sldChg chg="del">
        <pc:chgData name="Tucker Colvin" userId="313370ff-de16-4af5-8ffb-e0569236fd83" providerId="ADAL" clId="{39F14695-D7F8-415B-922F-5B470C1F73B8}" dt="2025-10-28T17:49:30.941" v="56" actId="47"/>
        <pc:sldMkLst>
          <pc:docMk/>
          <pc:sldMk cId="3104190512" sldId="4453"/>
        </pc:sldMkLst>
      </pc:sldChg>
      <pc:sldChg chg="del">
        <pc:chgData name="Tucker Colvin" userId="313370ff-de16-4af5-8ffb-e0569236fd83" providerId="ADAL" clId="{39F14695-D7F8-415B-922F-5B470C1F73B8}" dt="2025-10-28T17:49:30.941" v="56" actId="47"/>
        <pc:sldMkLst>
          <pc:docMk/>
          <pc:sldMk cId="380161265" sldId="4454"/>
        </pc:sldMkLst>
      </pc:sldChg>
      <pc:sldChg chg="del">
        <pc:chgData name="Tucker Colvin" userId="313370ff-de16-4af5-8ffb-e0569236fd83" providerId="ADAL" clId="{39F14695-D7F8-415B-922F-5B470C1F73B8}" dt="2025-10-28T17:49:30.941" v="56" actId="47"/>
        <pc:sldMkLst>
          <pc:docMk/>
          <pc:sldMk cId="913971505" sldId="4455"/>
        </pc:sldMkLst>
      </pc:sldChg>
      <pc:sldChg chg="del">
        <pc:chgData name="Tucker Colvin" userId="313370ff-de16-4af5-8ffb-e0569236fd83" providerId="ADAL" clId="{39F14695-D7F8-415B-922F-5B470C1F73B8}" dt="2025-10-28T17:49:30.941" v="56" actId="47"/>
        <pc:sldMkLst>
          <pc:docMk/>
          <pc:sldMk cId="2866984134" sldId="4456"/>
        </pc:sldMkLst>
      </pc:sldChg>
      <pc:sldChg chg="del">
        <pc:chgData name="Tucker Colvin" userId="313370ff-de16-4af5-8ffb-e0569236fd83" providerId="ADAL" clId="{39F14695-D7F8-415B-922F-5B470C1F73B8}" dt="2025-10-28T17:49:30.941" v="56" actId="47"/>
        <pc:sldMkLst>
          <pc:docMk/>
          <pc:sldMk cId="2971229993" sldId="4457"/>
        </pc:sldMkLst>
      </pc:sldChg>
      <pc:sldChg chg="del">
        <pc:chgData name="Tucker Colvin" userId="313370ff-de16-4af5-8ffb-e0569236fd83" providerId="ADAL" clId="{39F14695-D7F8-415B-922F-5B470C1F73B8}" dt="2025-10-28T17:49:30.941" v="56" actId="47"/>
        <pc:sldMkLst>
          <pc:docMk/>
          <pc:sldMk cId="3159689683" sldId="4458"/>
        </pc:sldMkLst>
      </pc:sldChg>
      <pc:sldChg chg="del">
        <pc:chgData name="Tucker Colvin" userId="313370ff-de16-4af5-8ffb-e0569236fd83" providerId="ADAL" clId="{39F14695-D7F8-415B-922F-5B470C1F73B8}" dt="2025-10-28T17:49:30.941" v="56" actId="47"/>
        <pc:sldMkLst>
          <pc:docMk/>
          <pc:sldMk cId="164868090" sldId="4459"/>
        </pc:sldMkLst>
      </pc:sldChg>
      <pc:sldChg chg="del">
        <pc:chgData name="Tucker Colvin" userId="313370ff-de16-4af5-8ffb-e0569236fd83" providerId="ADAL" clId="{39F14695-D7F8-415B-922F-5B470C1F73B8}" dt="2025-10-28T17:49:30.941" v="56" actId="47"/>
        <pc:sldMkLst>
          <pc:docMk/>
          <pc:sldMk cId="1374140219" sldId="4460"/>
        </pc:sldMkLst>
      </pc:sldChg>
      <pc:sldChg chg="modSp add mod">
        <pc:chgData name="Tucker Colvin" userId="313370ff-de16-4af5-8ffb-e0569236fd83" providerId="ADAL" clId="{39F14695-D7F8-415B-922F-5B470C1F73B8}" dt="2025-10-29T21:02:46.288" v="2514" actId="20577"/>
        <pc:sldMkLst>
          <pc:docMk/>
          <pc:sldMk cId="1622451928" sldId="4461"/>
        </pc:sldMkLst>
        <pc:spChg chg="mod">
          <ac:chgData name="Tucker Colvin" userId="313370ff-de16-4af5-8ffb-e0569236fd83" providerId="ADAL" clId="{39F14695-D7F8-415B-922F-5B470C1F73B8}" dt="2025-10-29T21:02:46.288" v="2514" actId="20577"/>
          <ac:spMkLst>
            <pc:docMk/>
            <pc:sldMk cId="1622451928" sldId="4461"/>
            <ac:spMk id="3" creationId="{6574BA46-2B1D-9E2B-6B14-B861E312DCC6}"/>
          </ac:spMkLst>
        </pc:spChg>
      </pc:sldChg>
      <pc:sldChg chg="addSp modSp new mod">
        <pc:chgData name="Tucker Colvin" userId="313370ff-de16-4af5-8ffb-e0569236fd83" providerId="ADAL" clId="{39F14695-D7F8-415B-922F-5B470C1F73B8}" dt="2025-10-28T18:05:15.162" v="65" actId="27614"/>
        <pc:sldMkLst>
          <pc:docMk/>
          <pc:sldMk cId="3515344538" sldId="4462"/>
        </pc:sldMkLst>
        <pc:picChg chg="add mod">
          <ac:chgData name="Tucker Colvin" userId="313370ff-de16-4af5-8ffb-e0569236fd83" providerId="ADAL" clId="{39F14695-D7F8-415B-922F-5B470C1F73B8}" dt="2025-10-28T18:05:15.162" v="65" actId="27614"/>
          <ac:picMkLst>
            <pc:docMk/>
            <pc:sldMk cId="3515344538" sldId="4462"/>
            <ac:picMk id="3" creationId="{43BB6FDB-74CE-D40C-7461-A4D8797A1D0A}"/>
          </ac:picMkLst>
        </pc:picChg>
      </pc:sldChg>
      <pc:sldChg chg="modSp del">
        <pc:chgData name="Tucker Colvin" userId="313370ff-de16-4af5-8ffb-e0569236fd83" providerId="ADAL" clId="{39F14695-D7F8-415B-922F-5B470C1F73B8}" dt="2025-10-29T23:07:54.114" v="2609" actId="47"/>
        <pc:sldMkLst>
          <pc:docMk/>
          <pc:sldMk cId="3196280444" sldId="4463"/>
        </pc:sldMkLst>
        <pc:spChg chg="mod">
          <ac:chgData name="Tucker Colvin" userId="313370ff-de16-4af5-8ffb-e0569236fd83" providerId="ADAL" clId="{39F14695-D7F8-415B-922F-5B470C1F73B8}" dt="2025-10-28T22:50:11.285" v="604"/>
          <ac:spMkLst>
            <pc:docMk/>
            <pc:sldMk cId="3196280444" sldId="4463"/>
            <ac:spMk id="2" creationId="{A0D92959-839F-B171-D568-12E05C1FF027}"/>
          </ac:spMkLst>
        </pc:spChg>
        <pc:spChg chg="mod">
          <ac:chgData name="Tucker Colvin" userId="313370ff-de16-4af5-8ffb-e0569236fd83" providerId="ADAL" clId="{39F14695-D7F8-415B-922F-5B470C1F73B8}" dt="2025-10-28T22:50:11.285" v="604"/>
          <ac:spMkLst>
            <pc:docMk/>
            <pc:sldMk cId="3196280444" sldId="4463"/>
            <ac:spMk id="3" creationId="{BBB7C6AB-6725-BF86-D353-2973FBC344E1}"/>
          </ac:spMkLst>
        </pc:spChg>
        <pc:spChg chg="mod">
          <ac:chgData name="Tucker Colvin" userId="313370ff-de16-4af5-8ffb-e0569236fd83" providerId="ADAL" clId="{39F14695-D7F8-415B-922F-5B470C1F73B8}" dt="2025-10-28T22:50:11.285" v="604"/>
          <ac:spMkLst>
            <pc:docMk/>
            <pc:sldMk cId="3196280444" sldId="4463"/>
            <ac:spMk id="4" creationId="{AA6681D2-FD9D-B175-D3EC-282143B60C4D}"/>
          </ac:spMkLst>
        </pc:spChg>
      </pc:sldChg>
      <pc:sldChg chg="modSp mod">
        <pc:chgData name="Tucker Colvin" userId="313370ff-de16-4af5-8ffb-e0569236fd83" providerId="ADAL" clId="{39F14695-D7F8-415B-922F-5B470C1F73B8}" dt="2025-10-28T22:44:08.225" v="546" actId="20577"/>
        <pc:sldMkLst>
          <pc:docMk/>
          <pc:sldMk cId="3513906276" sldId="4465"/>
        </pc:sldMkLst>
        <pc:spChg chg="mod">
          <ac:chgData name="Tucker Colvin" userId="313370ff-de16-4af5-8ffb-e0569236fd83" providerId="ADAL" clId="{39F14695-D7F8-415B-922F-5B470C1F73B8}" dt="2025-10-28T22:44:08.225" v="546" actId="20577"/>
          <ac:spMkLst>
            <pc:docMk/>
            <pc:sldMk cId="3513906276" sldId="4465"/>
            <ac:spMk id="4" creationId="{FB1892F5-4A22-1E37-F6B8-9AE807EB50F4}"/>
          </ac:spMkLst>
        </pc:spChg>
      </pc:sldChg>
      <pc:sldChg chg="ord">
        <pc:chgData name="Tucker Colvin" userId="313370ff-de16-4af5-8ffb-e0569236fd83" providerId="ADAL" clId="{39F14695-D7F8-415B-922F-5B470C1F73B8}" dt="2025-10-28T21:54:33.916" v="114"/>
        <pc:sldMkLst>
          <pc:docMk/>
          <pc:sldMk cId="1009154884" sldId="4466"/>
        </pc:sldMkLst>
      </pc:sldChg>
      <pc:sldChg chg="addSp modSp mod modAnim">
        <pc:chgData name="Tucker Colvin" userId="313370ff-de16-4af5-8ffb-e0569236fd83" providerId="ADAL" clId="{39F14695-D7F8-415B-922F-5B470C1F73B8}" dt="2025-10-29T14:50:00.200" v="620" actId="14100"/>
        <pc:sldMkLst>
          <pc:docMk/>
          <pc:sldMk cId="3747307163" sldId="4467"/>
        </pc:sldMkLst>
        <pc:spChg chg="mod">
          <ac:chgData name="Tucker Colvin" userId="313370ff-de16-4af5-8ffb-e0569236fd83" providerId="ADAL" clId="{39F14695-D7F8-415B-922F-5B470C1F73B8}" dt="2025-10-28T22:50:11.285" v="604"/>
          <ac:spMkLst>
            <pc:docMk/>
            <pc:sldMk cId="3747307163" sldId="4467"/>
            <ac:spMk id="2" creationId="{6EB84498-DAC2-FA53-EE47-AFDE141054D2}"/>
          </ac:spMkLst>
        </pc:spChg>
        <pc:spChg chg="mod">
          <ac:chgData name="Tucker Colvin" userId="313370ff-de16-4af5-8ffb-e0569236fd83" providerId="ADAL" clId="{39F14695-D7F8-415B-922F-5B470C1F73B8}" dt="2025-10-28T22:50:11.285" v="604"/>
          <ac:spMkLst>
            <pc:docMk/>
            <pc:sldMk cId="3747307163" sldId="4467"/>
            <ac:spMk id="3" creationId="{FA623D0B-5EA7-5E30-8FB1-6C8D879EA432}"/>
          </ac:spMkLst>
        </pc:spChg>
        <pc:spChg chg="mod">
          <ac:chgData name="Tucker Colvin" userId="313370ff-de16-4af5-8ffb-e0569236fd83" providerId="ADAL" clId="{39F14695-D7F8-415B-922F-5B470C1F73B8}" dt="2025-10-28T22:50:11.285" v="604"/>
          <ac:spMkLst>
            <pc:docMk/>
            <pc:sldMk cId="3747307163" sldId="4467"/>
            <ac:spMk id="4" creationId="{EFA28F1F-AE00-670E-D954-2683260C417B}"/>
          </ac:spMkLst>
        </pc:spChg>
        <pc:picChg chg="add mod">
          <ac:chgData name="Tucker Colvin" userId="313370ff-de16-4af5-8ffb-e0569236fd83" providerId="ADAL" clId="{39F14695-D7F8-415B-922F-5B470C1F73B8}" dt="2025-10-29T14:50:00.200" v="620" actId="14100"/>
          <ac:picMkLst>
            <pc:docMk/>
            <pc:sldMk cId="3747307163" sldId="4467"/>
            <ac:picMk id="5" creationId="{55A7872F-8FF3-022F-D266-17251981FAB0}"/>
          </ac:picMkLst>
        </pc:picChg>
      </pc:sldChg>
      <pc:sldChg chg="modSp del mod modShow">
        <pc:chgData name="Tucker Colvin" userId="313370ff-de16-4af5-8ffb-e0569236fd83" providerId="ADAL" clId="{39F14695-D7F8-415B-922F-5B470C1F73B8}" dt="2025-10-29T23:08:21.132" v="2617" actId="47"/>
        <pc:sldMkLst>
          <pc:docMk/>
          <pc:sldMk cId="383676913" sldId="4468"/>
        </pc:sldMkLst>
        <pc:spChg chg="mod">
          <ac:chgData name="Tucker Colvin" userId="313370ff-de16-4af5-8ffb-e0569236fd83" providerId="ADAL" clId="{39F14695-D7F8-415B-922F-5B470C1F73B8}" dt="2025-10-28T22:50:11.285" v="604"/>
          <ac:spMkLst>
            <pc:docMk/>
            <pc:sldMk cId="383676913" sldId="4468"/>
            <ac:spMk id="2" creationId="{65DBCD62-C1BD-4B26-B16A-2871B6A16AE6}"/>
          </ac:spMkLst>
        </pc:spChg>
        <pc:spChg chg="mod">
          <ac:chgData name="Tucker Colvin" userId="313370ff-de16-4af5-8ffb-e0569236fd83" providerId="ADAL" clId="{39F14695-D7F8-415B-922F-5B470C1F73B8}" dt="2025-10-28T22:50:11.285" v="604"/>
          <ac:spMkLst>
            <pc:docMk/>
            <pc:sldMk cId="383676913" sldId="4468"/>
            <ac:spMk id="3" creationId="{A0F87BFB-8872-2221-006F-7E24A55DBDBE}"/>
          </ac:spMkLst>
        </pc:spChg>
        <pc:spChg chg="mod">
          <ac:chgData name="Tucker Colvin" userId="313370ff-de16-4af5-8ffb-e0569236fd83" providerId="ADAL" clId="{39F14695-D7F8-415B-922F-5B470C1F73B8}" dt="2025-10-28T22:50:11.285" v="604"/>
          <ac:spMkLst>
            <pc:docMk/>
            <pc:sldMk cId="383676913" sldId="4468"/>
            <ac:spMk id="4" creationId="{B8E00A14-C7F6-94EF-883D-F25AF6EE0E99}"/>
          </ac:spMkLst>
        </pc:spChg>
      </pc:sldChg>
      <pc:sldChg chg="new del">
        <pc:chgData name="Tucker Colvin" userId="313370ff-de16-4af5-8ffb-e0569236fd83" providerId="ADAL" clId="{39F14695-D7F8-415B-922F-5B470C1F73B8}" dt="2025-10-28T22:02:29.926" v="239" actId="680"/>
        <pc:sldMkLst>
          <pc:docMk/>
          <pc:sldMk cId="12823655" sldId="4469"/>
        </pc:sldMkLst>
      </pc:sldChg>
      <pc:sldChg chg="addSp delSp modSp new mod ord modAnim">
        <pc:chgData name="Tucker Colvin" userId="313370ff-de16-4af5-8ffb-e0569236fd83" providerId="ADAL" clId="{39F14695-D7F8-415B-922F-5B470C1F73B8}" dt="2025-10-29T21:10:31.658" v="2534"/>
        <pc:sldMkLst>
          <pc:docMk/>
          <pc:sldMk cId="2350424509" sldId="4469"/>
        </pc:sldMkLst>
        <pc:spChg chg="del mod">
          <ac:chgData name="Tucker Colvin" userId="313370ff-de16-4af5-8ffb-e0569236fd83" providerId="ADAL" clId="{39F14695-D7F8-415B-922F-5B470C1F73B8}" dt="2025-10-28T22:27:28.645" v="330" actId="478"/>
          <ac:spMkLst>
            <pc:docMk/>
            <pc:sldMk cId="2350424509" sldId="4469"/>
            <ac:spMk id="2" creationId="{CEDAFC75-3AAA-1083-B0E2-81DF2372E4A7}"/>
          </ac:spMkLst>
        </pc:spChg>
        <pc:spChg chg="del">
          <ac:chgData name="Tucker Colvin" userId="313370ff-de16-4af5-8ffb-e0569236fd83" providerId="ADAL" clId="{39F14695-D7F8-415B-922F-5B470C1F73B8}" dt="2025-10-28T22:27:38.094" v="333" actId="478"/>
          <ac:spMkLst>
            <pc:docMk/>
            <pc:sldMk cId="2350424509" sldId="4469"/>
            <ac:spMk id="3" creationId="{CCD72882-085F-E6F0-E479-149CA3A9305F}"/>
          </ac:spMkLst>
        </pc:spChg>
        <pc:spChg chg="add mod">
          <ac:chgData name="Tucker Colvin" userId="313370ff-de16-4af5-8ffb-e0569236fd83" providerId="ADAL" clId="{39F14695-D7F8-415B-922F-5B470C1F73B8}" dt="2025-10-28T22:27:23.625" v="329"/>
          <ac:spMkLst>
            <pc:docMk/>
            <pc:sldMk cId="2350424509" sldId="4469"/>
            <ac:spMk id="4" creationId="{3AEA6BEE-E178-6E90-3869-2EE3794498B0}"/>
          </ac:spMkLst>
        </pc:spChg>
        <pc:spChg chg="add mod">
          <ac:chgData name="Tucker Colvin" userId="313370ff-de16-4af5-8ffb-e0569236fd83" providerId="ADAL" clId="{39F14695-D7F8-415B-922F-5B470C1F73B8}" dt="2025-10-29T21:10:26.618" v="2533" actId="20577"/>
          <ac:spMkLst>
            <pc:docMk/>
            <pc:sldMk cId="2350424509" sldId="4469"/>
            <ac:spMk id="5" creationId="{23D666C1-9A79-806C-3E33-9729A2738031}"/>
          </ac:spMkLst>
        </pc:spChg>
        <pc:spChg chg="add del mod">
          <ac:chgData name="Tucker Colvin" userId="313370ff-de16-4af5-8ffb-e0569236fd83" providerId="ADAL" clId="{39F14695-D7F8-415B-922F-5B470C1F73B8}" dt="2025-10-28T22:27:30.854" v="331" actId="478"/>
          <ac:spMkLst>
            <pc:docMk/>
            <pc:sldMk cId="2350424509" sldId="4469"/>
            <ac:spMk id="7" creationId="{C45B10F9-6872-1549-CBA4-E4388D03517B}"/>
          </ac:spMkLst>
        </pc:spChg>
      </pc:sldChg>
      <pc:sldChg chg="addSp delSp modSp add mod setBg modClrScheme chgLayout">
        <pc:chgData name="Tucker Colvin" userId="313370ff-de16-4af5-8ffb-e0569236fd83" providerId="ADAL" clId="{39F14695-D7F8-415B-922F-5B470C1F73B8}" dt="2025-10-28T22:50:12.159" v="605"/>
        <pc:sldMkLst>
          <pc:docMk/>
          <pc:sldMk cId="2276647433" sldId="4470"/>
        </pc:sldMkLst>
        <pc:spChg chg="del">
          <ac:chgData name="Tucker Colvin" userId="313370ff-de16-4af5-8ffb-e0569236fd83" providerId="ADAL" clId="{39F14695-D7F8-415B-922F-5B470C1F73B8}" dt="2025-10-28T22:06:18.072" v="257" actId="478"/>
          <ac:spMkLst>
            <pc:docMk/>
            <pc:sldMk cId="2276647433" sldId="4470"/>
            <ac:spMk id="2" creationId="{D6045A79-2ED3-8BE1-A0B6-92C307F9AF06}"/>
          </ac:spMkLst>
        </pc:spChg>
        <pc:spChg chg="del">
          <ac:chgData name="Tucker Colvin" userId="313370ff-de16-4af5-8ffb-e0569236fd83" providerId="ADAL" clId="{39F14695-D7F8-415B-922F-5B470C1F73B8}" dt="2025-10-28T22:06:19.124" v="258" actId="478"/>
          <ac:spMkLst>
            <pc:docMk/>
            <pc:sldMk cId="2276647433" sldId="4470"/>
            <ac:spMk id="3" creationId="{C7FD067F-C0BB-5138-C7CB-A6C23AE7159C}"/>
          </ac:spMkLst>
        </pc:spChg>
        <pc:spChg chg="mod ord">
          <ac:chgData name="Tucker Colvin" userId="313370ff-de16-4af5-8ffb-e0569236fd83" providerId="ADAL" clId="{39F14695-D7F8-415B-922F-5B470C1F73B8}" dt="2025-10-28T22:50:11.285" v="604"/>
          <ac:spMkLst>
            <pc:docMk/>
            <pc:sldMk cId="2276647433" sldId="4470"/>
            <ac:spMk id="4" creationId="{ECA3FDDC-67AF-0C02-927D-0A61F7B5834A}"/>
          </ac:spMkLst>
        </pc:spChg>
        <pc:spChg chg="add del mod">
          <ac:chgData name="Tucker Colvin" userId="313370ff-de16-4af5-8ffb-e0569236fd83" providerId="ADAL" clId="{39F14695-D7F8-415B-922F-5B470C1F73B8}" dt="2025-10-28T22:06:20.724" v="259" actId="478"/>
          <ac:spMkLst>
            <pc:docMk/>
            <pc:sldMk cId="2276647433" sldId="4470"/>
            <ac:spMk id="6" creationId="{81058BAC-F4A5-3CCF-FCF1-2EDA82DACDFA}"/>
          </ac:spMkLst>
        </pc:spChg>
        <pc:spChg chg="del">
          <ac:chgData name="Tucker Colvin" userId="313370ff-de16-4af5-8ffb-e0569236fd83" providerId="ADAL" clId="{39F14695-D7F8-415B-922F-5B470C1F73B8}" dt="2025-10-28T22:07:25.494" v="286" actId="478"/>
          <ac:spMkLst>
            <pc:docMk/>
            <pc:sldMk cId="2276647433" sldId="4470"/>
            <ac:spMk id="7" creationId="{4DBE5D8D-6FB3-BF42-78CC-DD9543E66D49}"/>
          </ac:spMkLst>
        </pc:spChg>
        <pc:spChg chg="add mod">
          <ac:chgData name="Tucker Colvin" userId="313370ff-de16-4af5-8ffb-e0569236fd83" providerId="ADAL" clId="{39F14695-D7F8-415B-922F-5B470C1F73B8}" dt="2025-10-28T22:07:21.254" v="285" actId="1076"/>
          <ac:spMkLst>
            <pc:docMk/>
            <pc:sldMk cId="2276647433" sldId="4470"/>
            <ac:spMk id="15" creationId="{D1C80ED4-7B9E-6935-1B63-970EC5109D81}"/>
          </ac:spMkLst>
        </pc:spChg>
        <pc:spChg chg="add mod">
          <ac:chgData name="Tucker Colvin" userId="313370ff-de16-4af5-8ffb-e0569236fd83" providerId="ADAL" clId="{39F14695-D7F8-415B-922F-5B470C1F73B8}" dt="2025-10-28T22:07:21.254" v="285" actId="1076"/>
          <ac:spMkLst>
            <pc:docMk/>
            <pc:sldMk cId="2276647433" sldId="4470"/>
            <ac:spMk id="22" creationId="{3B981AEA-940B-3778-8D67-02B098B3FE76}"/>
          </ac:spMkLst>
        </pc:spChg>
        <pc:spChg chg="add mod">
          <ac:chgData name="Tucker Colvin" userId="313370ff-de16-4af5-8ffb-e0569236fd83" providerId="ADAL" clId="{39F14695-D7F8-415B-922F-5B470C1F73B8}" dt="2025-10-28T22:07:21.254" v="285" actId="1076"/>
          <ac:spMkLst>
            <pc:docMk/>
            <pc:sldMk cId="2276647433" sldId="4470"/>
            <ac:spMk id="27" creationId="{ECD3DD0E-1B9C-20EB-0C03-E373257C5D00}"/>
          </ac:spMkLst>
        </pc:spChg>
        <pc:spChg chg="add mod">
          <ac:chgData name="Tucker Colvin" userId="313370ff-de16-4af5-8ffb-e0569236fd83" providerId="ADAL" clId="{39F14695-D7F8-415B-922F-5B470C1F73B8}" dt="2025-10-28T22:07:21.254" v="285" actId="1076"/>
          <ac:spMkLst>
            <pc:docMk/>
            <pc:sldMk cId="2276647433" sldId="4470"/>
            <ac:spMk id="30" creationId="{34DD80E0-7C05-8130-D782-F3C3FBD37ADB}"/>
          </ac:spMkLst>
        </pc:spChg>
        <pc:spChg chg="add mod">
          <ac:chgData name="Tucker Colvin" userId="313370ff-de16-4af5-8ffb-e0569236fd83" providerId="ADAL" clId="{39F14695-D7F8-415B-922F-5B470C1F73B8}" dt="2025-10-28T22:07:21.254" v="285" actId="1076"/>
          <ac:spMkLst>
            <pc:docMk/>
            <pc:sldMk cId="2276647433" sldId="4470"/>
            <ac:spMk id="35" creationId="{E016E86D-57D6-23F2-8C77-909C6F1E77B5}"/>
          </ac:spMkLst>
        </pc:spChg>
        <pc:spChg chg="add mod">
          <ac:chgData name="Tucker Colvin" userId="313370ff-de16-4af5-8ffb-e0569236fd83" providerId="ADAL" clId="{39F14695-D7F8-415B-922F-5B470C1F73B8}" dt="2025-10-28T22:07:21.254" v="285" actId="1076"/>
          <ac:spMkLst>
            <pc:docMk/>
            <pc:sldMk cId="2276647433" sldId="4470"/>
            <ac:spMk id="61" creationId="{1B10E31F-1647-C5F9-69EB-560A12E52D74}"/>
          </ac:spMkLst>
        </pc:spChg>
        <pc:spChg chg="mod">
          <ac:chgData name="Tucker Colvin" userId="313370ff-de16-4af5-8ffb-e0569236fd83" providerId="ADAL" clId="{39F14695-D7F8-415B-922F-5B470C1F73B8}" dt="2025-10-28T22:07:21.254" v="285" actId="1076"/>
          <ac:spMkLst>
            <pc:docMk/>
            <pc:sldMk cId="2276647433" sldId="4470"/>
            <ac:spMk id="66" creationId="{8EFCCFEA-6CF0-1DF4-85C8-C564F939D529}"/>
          </ac:spMkLst>
        </pc:spChg>
        <pc:spChg chg="add mod">
          <ac:chgData name="Tucker Colvin" userId="313370ff-de16-4af5-8ffb-e0569236fd83" providerId="ADAL" clId="{39F14695-D7F8-415B-922F-5B470C1F73B8}" dt="2025-10-28T22:07:21.254" v="285" actId="1076"/>
          <ac:spMkLst>
            <pc:docMk/>
            <pc:sldMk cId="2276647433" sldId="4470"/>
            <ac:spMk id="98" creationId="{85D00515-06A3-2175-D299-0981C89B17F7}"/>
          </ac:spMkLst>
        </pc:spChg>
        <pc:spChg chg="add mod">
          <ac:chgData name="Tucker Colvin" userId="313370ff-de16-4af5-8ffb-e0569236fd83" providerId="ADAL" clId="{39F14695-D7F8-415B-922F-5B470C1F73B8}" dt="2025-10-28T22:07:21.254" v="285" actId="1076"/>
          <ac:spMkLst>
            <pc:docMk/>
            <pc:sldMk cId="2276647433" sldId="4470"/>
            <ac:spMk id="112" creationId="{1451D5AA-86EF-8A1C-29E3-F7B3757837B4}"/>
          </ac:spMkLst>
        </pc:spChg>
        <pc:spChg chg="mod">
          <ac:chgData name="Tucker Colvin" userId="313370ff-de16-4af5-8ffb-e0569236fd83" providerId="ADAL" clId="{39F14695-D7F8-415B-922F-5B470C1F73B8}" dt="2025-10-28T22:06:28.455" v="262"/>
          <ac:spMkLst>
            <pc:docMk/>
            <pc:sldMk cId="2276647433" sldId="4470"/>
            <ac:spMk id="118" creationId="{B3A48410-2853-ACC8-EFF4-2E5DA212A367}"/>
          </ac:spMkLst>
        </pc:spChg>
        <pc:spChg chg="add mod">
          <ac:chgData name="Tucker Colvin" userId="313370ff-de16-4af5-8ffb-e0569236fd83" providerId="ADAL" clId="{39F14695-D7F8-415B-922F-5B470C1F73B8}" dt="2025-10-28T22:07:21.254" v="285" actId="1076"/>
          <ac:spMkLst>
            <pc:docMk/>
            <pc:sldMk cId="2276647433" sldId="4470"/>
            <ac:spMk id="126" creationId="{07177C31-22B2-C686-CB2D-4F9F7468E658}"/>
          </ac:spMkLst>
        </pc:spChg>
        <pc:spChg chg="add mod">
          <ac:chgData name="Tucker Colvin" userId="313370ff-de16-4af5-8ffb-e0569236fd83" providerId="ADAL" clId="{39F14695-D7F8-415B-922F-5B470C1F73B8}" dt="2025-10-28T22:06:59.336" v="284" actId="1076"/>
          <ac:spMkLst>
            <pc:docMk/>
            <pc:sldMk cId="2276647433" sldId="4470"/>
            <ac:spMk id="129" creationId="{8854E7AD-BB4F-DA67-9BAB-6ADAD5520488}"/>
          </ac:spMkLst>
        </pc:spChg>
        <pc:spChg chg="add del mod ord">
          <ac:chgData name="Tucker Colvin" userId="313370ff-de16-4af5-8ffb-e0569236fd83" providerId="ADAL" clId="{39F14695-D7F8-415B-922F-5B470C1F73B8}" dt="2025-10-28T22:42:19.799" v="531" actId="700"/>
          <ac:spMkLst>
            <pc:docMk/>
            <pc:sldMk cId="2276647433" sldId="4470"/>
            <ac:spMk id="130" creationId="{248C6B6D-1F5D-126C-0B6D-A340E0BDD42E}"/>
          </ac:spMkLst>
        </pc:spChg>
        <pc:spChg chg="add del mod ord">
          <ac:chgData name="Tucker Colvin" userId="313370ff-de16-4af5-8ffb-e0569236fd83" providerId="ADAL" clId="{39F14695-D7F8-415B-922F-5B470C1F73B8}" dt="2025-10-28T22:42:52.114" v="535" actId="700"/>
          <ac:spMkLst>
            <pc:docMk/>
            <pc:sldMk cId="2276647433" sldId="4470"/>
            <ac:spMk id="131" creationId="{FFE24F0F-FB17-0600-EA58-7F697C01DBD9}"/>
          </ac:spMkLst>
        </pc:spChg>
      </pc:sldChg>
      <pc:sldChg chg="add del">
        <pc:chgData name="Tucker Colvin" userId="313370ff-de16-4af5-8ffb-e0569236fd83" providerId="ADAL" clId="{39F14695-D7F8-415B-922F-5B470C1F73B8}" dt="2025-10-28T22:06:23.296" v="261"/>
        <pc:sldMkLst>
          <pc:docMk/>
          <pc:sldMk cId="0" sldId="4471"/>
        </pc:sldMkLst>
      </pc:sldChg>
      <pc:sldChg chg="addSp modSp new mod ord">
        <pc:chgData name="Tucker Colvin" userId="313370ff-de16-4af5-8ffb-e0569236fd83" providerId="ADAL" clId="{39F14695-D7F8-415B-922F-5B470C1F73B8}" dt="2025-10-29T19:15:28.753" v="627"/>
        <pc:sldMkLst>
          <pc:docMk/>
          <pc:sldMk cId="2336308524" sldId="4471"/>
        </pc:sldMkLst>
        <pc:picChg chg="add mod">
          <ac:chgData name="Tucker Colvin" userId="313370ff-de16-4af5-8ffb-e0569236fd83" providerId="ADAL" clId="{39F14695-D7F8-415B-922F-5B470C1F73B8}" dt="2025-10-28T22:24:50.050" v="322" actId="1076"/>
          <ac:picMkLst>
            <pc:docMk/>
            <pc:sldMk cId="2336308524" sldId="4471"/>
            <ac:picMk id="3" creationId="{6E1E1EFA-F408-5968-F42F-90951B26658C}"/>
          </ac:picMkLst>
        </pc:picChg>
        <pc:picChg chg="add mod">
          <ac:chgData name="Tucker Colvin" userId="313370ff-de16-4af5-8ffb-e0569236fd83" providerId="ADAL" clId="{39F14695-D7F8-415B-922F-5B470C1F73B8}" dt="2025-10-28T22:24:54.810" v="323" actId="1076"/>
          <ac:picMkLst>
            <pc:docMk/>
            <pc:sldMk cId="2336308524" sldId="4471"/>
            <ac:picMk id="5" creationId="{2D4E6761-40B8-45D6-2B96-017395358DD7}"/>
          </ac:picMkLst>
        </pc:picChg>
      </pc:sldChg>
      <pc:sldChg chg="addSp delSp modSp new mod">
        <pc:chgData name="Tucker Colvin" userId="313370ff-de16-4af5-8ffb-e0569236fd83" providerId="ADAL" clId="{39F14695-D7F8-415B-922F-5B470C1F73B8}" dt="2025-10-29T23:07:44.218" v="2607" actId="20577"/>
        <pc:sldMkLst>
          <pc:docMk/>
          <pc:sldMk cId="1053053605" sldId="4472"/>
        </pc:sldMkLst>
        <pc:spChg chg="mod">
          <ac:chgData name="Tucker Colvin" userId="313370ff-de16-4af5-8ffb-e0569236fd83" providerId="ADAL" clId="{39F14695-D7F8-415B-922F-5B470C1F73B8}" dt="2025-10-28T22:30:44.486" v="367" actId="20577"/>
          <ac:spMkLst>
            <pc:docMk/>
            <pc:sldMk cId="1053053605" sldId="4472"/>
            <ac:spMk id="2" creationId="{338989A0-0332-9B6B-A02F-7CD76A1656EA}"/>
          </ac:spMkLst>
        </pc:spChg>
        <pc:spChg chg="mod">
          <ac:chgData name="Tucker Colvin" userId="313370ff-de16-4af5-8ffb-e0569236fd83" providerId="ADAL" clId="{39F14695-D7F8-415B-922F-5B470C1F73B8}" dt="2025-10-29T23:07:44.218" v="2607" actId="20577"/>
          <ac:spMkLst>
            <pc:docMk/>
            <pc:sldMk cId="1053053605" sldId="4472"/>
            <ac:spMk id="3" creationId="{2081F610-A75F-637C-F20E-E329E3EEEE22}"/>
          </ac:spMkLst>
        </pc:spChg>
        <pc:spChg chg="add del">
          <ac:chgData name="Tucker Colvin" userId="313370ff-de16-4af5-8ffb-e0569236fd83" providerId="ADAL" clId="{39F14695-D7F8-415B-922F-5B470C1F73B8}" dt="2025-10-28T22:40:49.534" v="490" actId="22"/>
          <ac:spMkLst>
            <pc:docMk/>
            <pc:sldMk cId="1053053605" sldId="4472"/>
            <ac:spMk id="5" creationId="{7DC61A0B-E5A0-5FB1-0CF5-0BE76F774E07}"/>
          </ac:spMkLst>
        </pc:spChg>
        <pc:spChg chg="add mod">
          <ac:chgData name="Tucker Colvin" userId="313370ff-de16-4af5-8ffb-e0569236fd83" providerId="ADAL" clId="{39F14695-D7F8-415B-922F-5B470C1F73B8}" dt="2025-10-28T22:41:06.089" v="496" actId="1076"/>
          <ac:spMkLst>
            <pc:docMk/>
            <pc:sldMk cId="1053053605" sldId="4472"/>
            <ac:spMk id="7" creationId="{3035CB6E-6FFB-205C-62AA-C2562B7FDA9F}"/>
          </ac:spMkLst>
        </pc:spChg>
        <pc:spChg chg="add mod">
          <ac:chgData name="Tucker Colvin" userId="313370ff-de16-4af5-8ffb-e0569236fd83" providerId="ADAL" clId="{39F14695-D7F8-415B-922F-5B470C1F73B8}" dt="2025-10-28T22:41:06.089" v="496" actId="1076"/>
          <ac:spMkLst>
            <pc:docMk/>
            <pc:sldMk cId="1053053605" sldId="4472"/>
            <ac:spMk id="8" creationId="{0B5DDC23-67AB-72ED-E58B-A03D51BD660A}"/>
          </ac:spMkLst>
        </pc:spChg>
        <pc:picChg chg="add mod">
          <ac:chgData name="Tucker Colvin" userId="313370ff-de16-4af5-8ffb-e0569236fd83" providerId="ADAL" clId="{39F14695-D7F8-415B-922F-5B470C1F73B8}" dt="2025-10-28T22:41:06.089" v="496" actId="1076"/>
          <ac:picMkLst>
            <pc:docMk/>
            <pc:sldMk cId="1053053605" sldId="4472"/>
            <ac:picMk id="6" creationId="{A1A23C26-62EF-FE0F-6CCE-103AB1B1999E}"/>
          </ac:picMkLst>
        </pc:picChg>
      </pc:sldChg>
      <pc:sldChg chg="modSp new mod ord">
        <pc:chgData name="Tucker Colvin" userId="313370ff-de16-4af5-8ffb-e0569236fd83" providerId="ADAL" clId="{39F14695-D7F8-415B-922F-5B470C1F73B8}" dt="2025-10-28T22:41:48.434" v="529" actId="20577"/>
        <pc:sldMkLst>
          <pc:docMk/>
          <pc:sldMk cId="4004053954" sldId="4473"/>
        </pc:sldMkLst>
        <pc:spChg chg="mod">
          <ac:chgData name="Tucker Colvin" userId="313370ff-de16-4af5-8ffb-e0569236fd83" providerId="ADAL" clId="{39F14695-D7F8-415B-922F-5B470C1F73B8}" dt="2025-10-28T22:41:48.434" v="529" actId="20577"/>
          <ac:spMkLst>
            <pc:docMk/>
            <pc:sldMk cId="4004053954" sldId="4473"/>
            <ac:spMk id="2" creationId="{F9720D48-0CA3-224C-19E6-8FFE1D9D98B8}"/>
          </ac:spMkLst>
        </pc:spChg>
      </pc:sldChg>
      <pc:sldChg chg="add del">
        <pc:chgData name="Tucker Colvin" userId="313370ff-de16-4af5-8ffb-e0569236fd83" providerId="ADAL" clId="{39F14695-D7F8-415B-922F-5B470C1F73B8}" dt="2025-10-28T22:43:46.509" v="545" actId="47"/>
        <pc:sldMkLst>
          <pc:docMk/>
          <pc:sldMk cId="2336957274" sldId="4474"/>
        </pc:sldMkLst>
      </pc:sldChg>
      <pc:sldChg chg="modSp add mod modClrScheme chgLayout">
        <pc:chgData name="Tucker Colvin" userId="313370ff-de16-4af5-8ffb-e0569236fd83" providerId="ADAL" clId="{39F14695-D7F8-415B-922F-5B470C1F73B8}" dt="2025-10-28T22:47:34.777" v="583" actId="700"/>
        <pc:sldMkLst>
          <pc:docMk/>
          <pc:sldMk cId="2555562299" sldId="4474"/>
        </pc:sldMkLst>
        <pc:spChg chg="mod ord">
          <ac:chgData name="Tucker Colvin" userId="313370ff-de16-4af5-8ffb-e0569236fd83" providerId="ADAL" clId="{39F14695-D7F8-415B-922F-5B470C1F73B8}" dt="2025-10-28T22:47:34.777" v="583" actId="700"/>
          <ac:spMkLst>
            <pc:docMk/>
            <pc:sldMk cId="2555562299" sldId="4474"/>
            <ac:spMk id="2" creationId="{56F82522-213E-DEC2-3CFD-2ED281ED3E47}"/>
          </ac:spMkLst>
        </pc:spChg>
        <pc:spChg chg="mod ord">
          <ac:chgData name="Tucker Colvin" userId="313370ff-de16-4af5-8ffb-e0569236fd83" providerId="ADAL" clId="{39F14695-D7F8-415B-922F-5B470C1F73B8}" dt="2025-10-28T22:47:34.777" v="583" actId="700"/>
          <ac:spMkLst>
            <pc:docMk/>
            <pc:sldMk cId="2555562299" sldId="4474"/>
            <ac:spMk id="3" creationId="{EAE7559C-C1C0-DB2F-872F-9C17714C9A74}"/>
          </ac:spMkLst>
        </pc:spChg>
        <pc:spChg chg="mod ord">
          <ac:chgData name="Tucker Colvin" userId="313370ff-de16-4af5-8ffb-e0569236fd83" providerId="ADAL" clId="{39F14695-D7F8-415B-922F-5B470C1F73B8}" dt="2025-10-28T22:47:34.777" v="583" actId="700"/>
          <ac:spMkLst>
            <pc:docMk/>
            <pc:sldMk cId="2555562299" sldId="4474"/>
            <ac:spMk id="4" creationId="{94EE22F6-E590-B3D9-607D-89F5CDED839B}"/>
          </ac:spMkLst>
        </pc:spChg>
      </pc:sldChg>
      <pc:sldChg chg="addSp modSp new del mod ord modShow">
        <pc:chgData name="Tucker Colvin" userId="313370ff-de16-4af5-8ffb-e0569236fd83" providerId="ADAL" clId="{39F14695-D7F8-415B-922F-5B470C1F73B8}" dt="2025-10-29T20:11:35.251" v="1577" actId="47"/>
        <pc:sldMkLst>
          <pc:docMk/>
          <pc:sldMk cId="2328123036" sldId="4475"/>
        </pc:sldMkLst>
        <pc:spChg chg="mod">
          <ac:chgData name="Tucker Colvin" userId="313370ff-de16-4af5-8ffb-e0569236fd83" providerId="ADAL" clId="{39F14695-D7F8-415B-922F-5B470C1F73B8}" dt="2025-10-29T20:02:29.388" v="1367" actId="20577"/>
          <ac:spMkLst>
            <pc:docMk/>
            <pc:sldMk cId="2328123036" sldId="4475"/>
            <ac:spMk id="2" creationId="{3A394778-CD9E-F167-6C62-88710915C677}"/>
          </ac:spMkLst>
        </pc:spChg>
        <pc:picChg chg="add mod">
          <ac:chgData name="Tucker Colvin" userId="313370ff-de16-4af5-8ffb-e0569236fd83" providerId="ADAL" clId="{39F14695-D7F8-415B-922F-5B470C1F73B8}" dt="2025-10-29T19:17:10.361" v="635" actId="1076"/>
          <ac:picMkLst>
            <pc:docMk/>
            <pc:sldMk cId="2328123036" sldId="4475"/>
            <ac:picMk id="5" creationId="{4E2FF041-A442-2D36-9A48-DB08F27AFA16}"/>
          </ac:picMkLst>
        </pc:picChg>
      </pc:sldChg>
      <pc:sldChg chg="addSp modSp new del mod">
        <pc:chgData name="Tucker Colvin" userId="313370ff-de16-4af5-8ffb-e0569236fd83" providerId="ADAL" clId="{39F14695-D7F8-415B-922F-5B470C1F73B8}" dt="2025-10-28T22:43:44.094" v="544" actId="47"/>
        <pc:sldMkLst>
          <pc:docMk/>
          <pc:sldMk cId="3698705537" sldId="4475"/>
        </pc:sldMkLst>
        <pc:spChg chg="mod">
          <ac:chgData name="Tucker Colvin" userId="313370ff-de16-4af5-8ffb-e0569236fd83" providerId="ADAL" clId="{39F14695-D7F8-415B-922F-5B470C1F73B8}" dt="2025-10-28T22:43:10.568" v="539" actId="20577"/>
          <ac:spMkLst>
            <pc:docMk/>
            <pc:sldMk cId="3698705537" sldId="4475"/>
            <ac:spMk id="2" creationId="{DCA1A88C-7B8D-5E2F-4810-432C43909EDA}"/>
          </ac:spMkLst>
        </pc:spChg>
        <pc:spChg chg="add mod">
          <ac:chgData name="Tucker Colvin" userId="313370ff-de16-4af5-8ffb-e0569236fd83" providerId="ADAL" clId="{39F14695-D7F8-415B-922F-5B470C1F73B8}" dt="2025-10-28T22:43:22.884" v="540"/>
          <ac:spMkLst>
            <pc:docMk/>
            <pc:sldMk cId="3698705537" sldId="4475"/>
            <ac:spMk id="7" creationId="{253CEC08-5AE0-C2FC-946E-6DCBB65AA927}"/>
          </ac:spMkLst>
        </pc:spChg>
        <pc:spChg chg="add mod">
          <ac:chgData name="Tucker Colvin" userId="313370ff-de16-4af5-8ffb-e0569236fd83" providerId="ADAL" clId="{39F14695-D7F8-415B-922F-5B470C1F73B8}" dt="2025-10-28T22:43:22.884" v="540"/>
          <ac:spMkLst>
            <pc:docMk/>
            <pc:sldMk cId="3698705537" sldId="4475"/>
            <ac:spMk id="35" creationId="{F813A612-F1EC-B14B-F15E-6E3E39CCBBAF}"/>
          </ac:spMkLst>
        </pc:spChg>
        <pc:spChg chg="add mod">
          <ac:chgData name="Tucker Colvin" userId="313370ff-de16-4af5-8ffb-e0569236fd83" providerId="ADAL" clId="{39F14695-D7F8-415B-922F-5B470C1F73B8}" dt="2025-10-28T22:43:22.884" v="540"/>
          <ac:spMkLst>
            <pc:docMk/>
            <pc:sldMk cId="3698705537" sldId="4475"/>
            <ac:spMk id="41" creationId="{C5DED5DF-71B3-B1C1-5DC3-3BE4CD514CEA}"/>
          </ac:spMkLst>
        </pc:spChg>
        <pc:spChg chg="add mod">
          <ac:chgData name="Tucker Colvin" userId="313370ff-de16-4af5-8ffb-e0569236fd83" providerId="ADAL" clId="{39F14695-D7F8-415B-922F-5B470C1F73B8}" dt="2025-10-28T22:43:22.884" v="540"/>
          <ac:spMkLst>
            <pc:docMk/>
            <pc:sldMk cId="3698705537" sldId="4475"/>
            <ac:spMk id="50" creationId="{B6D102BC-FFEE-0216-372D-2542B5EFBA76}"/>
          </ac:spMkLst>
        </pc:spChg>
        <pc:spChg chg="add mod">
          <ac:chgData name="Tucker Colvin" userId="313370ff-de16-4af5-8ffb-e0569236fd83" providerId="ADAL" clId="{39F14695-D7F8-415B-922F-5B470C1F73B8}" dt="2025-10-28T22:43:22.884" v="540"/>
          <ac:spMkLst>
            <pc:docMk/>
            <pc:sldMk cId="3698705537" sldId="4475"/>
            <ac:spMk id="59" creationId="{5B38A294-4E17-D0C7-B865-7B468D88BEA6}"/>
          </ac:spMkLst>
        </pc:spChg>
        <pc:spChg chg="add mod">
          <ac:chgData name="Tucker Colvin" userId="313370ff-de16-4af5-8ffb-e0569236fd83" providerId="ADAL" clId="{39F14695-D7F8-415B-922F-5B470C1F73B8}" dt="2025-10-28T22:43:22.884" v="540"/>
          <ac:spMkLst>
            <pc:docMk/>
            <pc:sldMk cId="3698705537" sldId="4475"/>
            <ac:spMk id="66" creationId="{9DBC4C27-8924-BD1E-564F-7ED22C96012B}"/>
          </ac:spMkLst>
        </pc:spChg>
        <pc:spChg chg="add mod">
          <ac:chgData name="Tucker Colvin" userId="313370ff-de16-4af5-8ffb-e0569236fd83" providerId="ADAL" clId="{39F14695-D7F8-415B-922F-5B470C1F73B8}" dt="2025-10-28T22:43:22.884" v="540"/>
          <ac:spMkLst>
            <pc:docMk/>
            <pc:sldMk cId="3698705537" sldId="4475"/>
            <ac:spMk id="90" creationId="{01235030-3FE4-E911-D375-E9921E00A1A6}"/>
          </ac:spMkLst>
        </pc:spChg>
        <pc:spChg chg="add mod">
          <ac:chgData name="Tucker Colvin" userId="313370ff-de16-4af5-8ffb-e0569236fd83" providerId="ADAL" clId="{39F14695-D7F8-415B-922F-5B470C1F73B8}" dt="2025-10-28T22:43:22.884" v="540"/>
          <ac:spMkLst>
            <pc:docMk/>
            <pc:sldMk cId="3698705537" sldId="4475"/>
            <ac:spMk id="93" creationId="{1E764C31-A15B-E83B-6866-0B6809B31A33}"/>
          </ac:spMkLst>
        </pc:spChg>
        <pc:spChg chg="add mod">
          <ac:chgData name="Tucker Colvin" userId="313370ff-de16-4af5-8ffb-e0569236fd83" providerId="ADAL" clId="{39F14695-D7F8-415B-922F-5B470C1F73B8}" dt="2025-10-28T22:43:22.884" v="540"/>
          <ac:spMkLst>
            <pc:docMk/>
            <pc:sldMk cId="3698705537" sldId="4475"/>
            <ac:spMk id="97" creationId="{E53851C8-AABD-EFED-6852-76629B9D154F}"/>
          </ac:spMkLst>
        </pc:spChg>
        <pc:spChg chg="add mod">
          <ac:chgData name="Tucker Colvin" userId="313370ff-de16-4af5-8ffb-e0569236fd83" providerId="ADAL" clId="{39F14695-D7F8-415B-922F-5B470C1F73B8}" dt="2025-10-28T22:43:22.884" v="540"/>
          <ac:spMkLst>
            <pc:docMk/>
            <pc:sldMk cId="3698705537" sldId="4475"/>
            <ac:spMk id="99" creationId="{18893800-425D-7898-1FC5-EA76CF04E24E}"/>
          </ac:spMkLst>
        </pc:spChg>
        <pc:spChg chg="add mod ord">
          <ac:chgData name="Tucker Colvin" userId="313370ff-de16-4af5-8ffb-e0569236fd83" providerId="ADAL" clId="{39F14695-D7F8-415B-922F-5B470C1F73B8}" dt="2025-10-28T22:43:40.872" v="543" actId="166"/>
          <ac:spMkLst>
            <pc:docMk/>
            <pc:sldMk cId="3698705537" sldId="4475"/>
            <ac:spMk id="136" creationId="{2B1B7A12-5259-0AF0-DC59-B1A0D4F0851B}"/>
          </ac:spMkLst>
        </pc:spChg>
        <pc:spChg chg="add mod ord">
          <ac:chgData name="Tucker Colvin" userId="313370ff-de16-4af5-8ffb-e0569236fd83" providerId="ADAL" clId="{39F14695-D7F8-415B-922F-5B470C1F73B8}" dt="2025-10-28T22:43:40.872" v="543" actId="166"/>
          <ac:spMkLst>
            <pc:docMk/>
            <pc:sldMk cId="3698705537" sldId="4475"/>
            <ac:spMk id="139" creationId="{9648DBF5-6C3F-A17D-3409-5F7619EBE2F8}"/>
          </ac:spMkLst>
        </pc:spChg>
        <pc:spChg chg="add mod ord">
          <ac:chgData name="Tucker Colvin" userId="313370ff-de16-4af5-8ffb-e0569236fd83" providerId="ADAL" clId="{39F14695-D7F8-415B-922F-5B470C1F73B8}" dt="2025-10-28T22:43:40.872" v="543" actId="166"/>
          <ac:spMkLst>
            <pc:docMk/>
            <pc:sldMk cId="3698705537" sldId="4475"/>
            <ac:spMk id="148" creationId="{0AE831E2-32F2-965F-0ADC-E2618AC0C82B}"/>
          </ac:spMkLst>
        </pc:spChg>
        <pc:spChg chg="add mod ord">
          <ac:chgData name="Tucker Colvin" userId="313370ff-de16-4af5-8ffb-e0569236fd83" providerId="ADAL" clId="{39F14695-D7F8-415B-922F-5B470C1F73B8}" dt="2025-10-28T22:43:40.872" v="543" actId="166"/>
          <ac:spMkLst>
            <pc:docMk/>
            <pc:sldMk cId="3698705537" sldId="4475"/>
            <ac:spMk id="157" creationId="{415FC804-B75F-6B49-B814-E3C3158FCDD0}"/>
          </ac:spMkLst>
        </pc:spChg>
        <pc:spChg chg="add mod ord">
          <ac:chgData name="Tucker Colvin" userId="313370ff-de16-4af5-8ffb-e0569236fd83" providerId="ADAL" clId="{39F14695-D7F8-415B-922F-5B470C1F73B8}" dt="2025-10-28T22:43:40.872" v="543" actId="166"/>
          <ac:spMkLst>
            <pc:docMk/>
            <pc:sldMk cId="3698705537" sldId="4475"/>
            <ac:spMk id="174" creationId="{ED1270AB-75A5-3F53-1A0D-86B1C0190161}"/>
          </ac:spMkLst>
        </pc:spChg>
        <pc:spChg chg="add mod ord">
          <ac:chgData name="Tucker Colvin" userId="313370ff-de16-4af5-8ffb-e0569236fd83" providerId="ADAL" clId="{39F14695-D7F8-415B-922F-5B470C1F73B8}" dt="2025-10-28T22:43:40.872" v="543" actId="166"/>
          <ac:spMkLst>
            <pc:docMk/>
            <pc:sldMk cId="3698705537" sldId="4475"/>
            <ac:spMk id="177" creationId="{8D3528D2-04DF-27A7-5A5B-7BD6DD624E99}"/>
          </ac:spMkLst>
        </pc:spChg>
        <pc:spChg chg="add mod ord">
          <ac:chgData name="Tucker Colvin" userId="313370ff-de16-4af5-8ffb-e0569236fd83" providerId="ADAL" clId="{39F14695-D7F8-415B-922F-5B470C1F73B8}" dt="2025-10-28T22:43:40.872" v="543" actId="166"/>
          <ac:spMkLst>
            <pc:docMk/>
            <pc:sldMk cId="3698705537" sldId="4475"/>
            <ac:spMk id="191" creationId="{48C75C6B-CF9A-6CD8-8BCB-0DB4E7044F5E}"/>
          </ac:spMkLst>
        </pc:spChg>
        <pc:spChg chg="add mod ord">
          <ac:chgData name="Tucker Colvin" userId="313370ff-de16-4af5-8ffb-e0569236fd83" providerId="ADAL" clId="{39F14695-D7F8-415B-922F-5B470C1F73B8}" dt="2025-10-28T22:43:40.872" v="543" actId="166"/>
          <ac:spMkLst>
            <pc:docMk/>
            <pc:sldMk cId="3698705537" sldId="4475"/>
            <ac:spMk id="199" creationId="{7E6B3124-DCE6-ACBF-848D-74A3E09DD963}"/>
          </ac:spMkLst>
        </pc:spChg>
        <pc:spChg chg="add mod ord">
          <ac:chgData name="Tucker Colvin" userId="313370ff-de16-4af5-8ffb-e0569236fd83" providerId="ADAL" clId="{39F14695-D7F8-415B-922F-5B470C1F73B8}" dt="2025-10-28T22:43:40.872" v="543" actId="166"/>
          <ac:spMkLst>
            <pc:docMk/>
            <pc:sldMk cId="3698705537" sldId="4475"/>
            <ac:spMk id="207" creationId="{66A66AF1-140A-F969-5EC3-2A08B3E1C5FA}"/>
          </ac:spMkLst>
        </pc:spChg>
        <pc:spChg chg="add mod ord">
          <ac:chgData name="Tucker Colvin" userId="313370ff-de16-4af5-8ffb-e0569236fd83" providerId="ADAL" clId="{39F14695-D7F8-415B-922F-5B470C1F73B8}" dt="2025-10-28T22:43:40.872" v="543" actId="166"/>
          <ac:spMkLst>
            <pc:docMk/>
            <pc:sldMk cId="3698705537" sldId="4475"/>
            <ac:spMk id="225" creationId="{26CC0631-843A-893C-EECB-DE3EC066EBD0}"/>
          </ac:spMkLst>
        </pc:spChg>
      </pc:sldChg>
      <pc:sldChg chg="addSp delSp modSp new mod ord modClrScheme chgLayout">
        <pc:chgData name="Tucker Colvin" userId="313370ff-de16-4af5-8ffb-e0569236fd83" providerId="ADAL" clId="{39F14695-D7F8-415B-922F-5B470C1F73B8}" dt="2025-10-29T21:40:38.666" v="2603" actId="14734"/>
        <pc:sldMkLst>
          <pc:docMk/>
          <pc:sldMk cId="2635414645" sldId="4476"/>
        </pc:sldMkLst>
        <pc:spChg chg="del">
          <ac:chgData name="Tucker Colvin" userId="313370ff-de16-4af5-8ffb-e0569236fd83" providerId="ADAL" clId="{39F14695-D7F8-415B-922F-5B470C1F73B8}" dt="2025-10-29T21:40:26.138" v="2599" actId="700"/>
          <ac:spMkLst>
            <pc:docMk/>
            <pc:sldMk cId="2635414645" sldId="4476"/>
            <ac:spMk id="2" creationId="{7ED25DC0-7D05-D0AB-E670-699A17E189C5}"/>
          </ac:spMkLst>
        </pc:spChg>
        <pc:spChg chg="del">
          <ac:chgData name="Tucker Colvin" userId="313370ff-de16-4af5-8ffb-e0569236fd83" providerId="ADAL" clId="{39F14695-D7F8-415B-922F-5B470C1F73B8}" dt="2025-10-29T19:21:11.680" v="637"/>
          <ac:spMkLst>
            <pc:docMk/>
            <pc:sldMk cId="2635414645" sldId="4476"/>
            <ac:spMk id="3" creationId="{DE0B1C62-EB8D-380E-A773-7AB931CA5910}"/>
          </ac:spMkLst>
        </pc:spChg>
        <pc:graphicFrameChg chg="add mod ord modGraphic">
          <ac:chgData name="Tucker Colvin" userId="313370ff-de16-4af5-8ffb-e0569236fd83" providerId="ADAL" clId="{39F14695-D7F8-415B-922F-5B470C1F73B8}" dt="2025-10-29T21:40:38.666" v="2603" actId="14734"/>
          <ac:graphicFrameMkLst>
            <pc:docMk/>
            <pc:sldMk cId="2635414645" sldId="4476"/>
            <ac:graphicFrameMk id="4" creationId="{8CCFBE7F-EAFD-AD2C-9923-ECDF5BAC4E90}"/>
          </ac:graphicFrameMkLst>
        </pc:graphicFrameChg>
        <pc:picChg chg="add">
          <ac:chgData name="Tucker Colvin" userId="313370ff-de16-4af5-8ffb-e0569236fd83" providerId="ADAL" clId="{39F14695-D7F8-415B-922F-5B470C1F73B8}" dt="2025-10-29T19:24:18.992" v="646"/>
          <ac:picMkLst>
            <pc:docMk/>
            <pc:sldMk cId="2635414645" sldId="4476"/>
            <ac:picMk id="5" creationId="{CD62F3D3-7A90-6BCD-4A82-54732481F254}"/>
          </ac:picMkLst>
        </pc:picChg>
      </pc:sldChg>
      <pc:sldChg chg="addSp modSp new mod ord">
        <pc:chgData name="Tucker Colvin" userId="313370ff-de16-4af5-8ffb-e0569236fd83" providerId="ADAL" clId="{39F14695-D7F8-415B-922F-5B470C1F73B8}" dt="2025-10-29T20:12:18.494" v="1584"/>
        <pc:sldMkLst>
          <pc:docMk/>
          <pc:sldMk cId="2398385634" sldId="4477"/>
        </pc:sldMkLst>
        <pc:spChg chg="mod">
          <ac:chgData name="Tucker Colvin" userId="313370ff-de16-4af5-8ffb-e0569236fd83" providerId="ADAL" clId="{39F14695-D7F8-415B-922F-5B470C1F73B8}" dt="2025-10-29T19:24:53.329" v="651"/>
          <ac:spMkLst>
            <pc:docMk/>
            <pc:sldMk cId="2398385634" sldId="4477"/>
            <ac:spMk id="2" creationId="{CC5198B1-EC3D-F787-2502-DDF87E2974F6}"/>
          </ac:spMkLst>
        </pc:spChg>
        <pc:spChg chg="add mod">
          <ac:chgData name="Tucker Colvin" userId="313370ff-de16-4af5-8ffb-e0569236fd83" providerId="ADAL" clId="{39F14695-D7F8-415B-922F-5B470C1F73B8}" dt="2025-10-29T19:24:49.644" v="650"/>
          <ac:spMkLst>
            <pc:docMk/>
            <pc:sldMk cId="2398385634" sldId="4477"/>
            <ac:spMk id="28" creationId="{7CEAF573-467D-D2AD-DDCB-4A97BDBA7A1C}"/>
          </ac:spMkLst>
        </pc:spChg>
        <pc:spChg chg="add mod">
          <ac:chgData name="Tucker Colvin" userId="313370ff-de16-4af5-8ffb-e0569236fd83" providerId="ADAL" clId="{39F14695-D7F8-415B-922F-5B470C1F73B8}" dt="2025-10-29T19:24:49.644" v="650"/>
          <ac:spMkLst>
            <pc:docMk/>
            <pc:sldMk cId="2398385634" sldId="4477"/>
            <ac:spMk id="40" creationId="{9669ACA4-A9DA-9227-FCC7-E9F6C4C90BA8}"/>
          </ac:spMkLst>
        </pc:spChg>
        <pc:spChg chg="mod">
          <ac:chgData name="Tucker Colvin" userId="313370ff-de16-4af5-8ffb-e0569236fd83" providerId="ADAL" clId="{39F14695-D7F8-415B-922F-5B470C1F73B8}" dt="2025-10-29T19:24:49.644" v="650"/>
          <ac:spMkLst>
            <pc:docMk/>
            <pc:sldMk cId="2398385634" sldId="4477"/>
            <ac:spMk id="85" creationId="{A0DB54DF-8005-915C-C28E-94333F188F06}"/>
          </ac:spMkLst>
        </pc:spChg>
        <pc:spChg chg="mod">
          <ac:chgData name="Tucker Colvin" userId="313370ff-de16-4af5-8ffb-e0569236fd83" providerId="ADAL" clId="{39F14695-D7F8-415B-922F-5B470C1F73B8}" dt="2025-10-29T19:24:49.644" v="650"/>
          <ac:spMkLst>
            <pc:docMk/>
            <pc:sldMk cId="2398385634" sldId="4477"/>
            <ac:spMk id="102" creationId="{3BAAFF09-2056-F5DA-C96E-9971A8690EE2}"/>
          </ac:spMkLst>
        </pc:spChg>
        <pc:spChg chg="add mod">
          <ac:chgData name="Tucker Colvin" userId="313370ff-de16-4af5-8ffb-e0569236fd83" providerId="ADAL" clId="{39F14695-D7F8-415B-922F-5B470C1F73B8}" dt="2025-10-29T19:24:49.644" v="650"/>
          <ac:spMkLst>
            <pc:docMk/>
            <pc:sldMk cId="2398385634" sldId="4477"/>
            <ac:spMk id="107" creationId="{30142097-0586-F840-AB05-07147A507075}"/>
          </ac:spMkLst>
        </pc:spChg>
        <pc:spChg chg="mod">
          <ac:chgData name="Tucker Colvin" userId="313370ff-de16-4af5-8ffb-e0569236fd83" providerId="ADAL" clId="{39F14695-D7F8-415B-922F-5B470C1F73B8}" dt="2025-10-29T19:24:49.644" v="650"/>
          <ac:spMkLst>
            <pc:docMk/>
            <pc:sldMk cId="2398385634" sldId="4477"/>
            <ac:spMk id="110" creationId="{AE14D083-376C-A26A-21AC-4A6BAC4EA23B}"/>
          </ac:spMkLst>
        </pc:spChg>
        <pc:spChg chg="add mod">
          <ac:chgData name="Tucker Colvin" userId="313370ff-de16-4af5-8ffb-e0569236fd83" providerId="ADAL" clId="{39F14695-D7F8-415B-922F-5B470C1F73B8}" dt="2025-10-29T19:24:49.644" v="650"/>
          <ac:spMkLst>
            <pc:docMk/>
            <pc:sldMk cId="2398385634" sldId="4477"/>
            <ac:spMk id="112" creationId="{43158C42-6328-26D1-1C9D-40CB42DC603E}"/>
          </ac:spMkLst>
        </pc:spChg>
        <pc:spChg chg="mod">
          <ac:chgData name="Tucker Colvin" userId="313370ff-de16-4af5-8ffb-e0569236fd83" providerId="ADAL" clId="{39F14695-D7F8-415B-922F-5B470C1F73B8}" dt="2025-10-29T19:24:49.644" v="650"/>
          <ac:spMkLst>
            <pc:docMk/>
            <pc:sldMk cId="2398385634" sldId="4477"/>
            <ac:spMk id="115" creationId="{334136F7-7DA8-9558-9F14-66B1A230EF15}"/>
          </ac:spMkLst>
        </pc:spChg>
        <pc:spChg chg="mod">
          <ac:chgData name="Tucker Colvin" userId="313370ff-de16-4af5-8ffb-e0569236fd83" providerId="ADAL" clId="{39F14695-D7F8-415B-922F-5B470C1F73B8}" dt="2025-10-29T19:24:49.644" v="650"/>
          <ac:spMkLst>
            <pc:docMk/>
            <pc:sldMk cId="2398385634" sldId="4477"/>
            <ac:spMk id="116" creationId="{034DB3BD-F22E-E78E-71D1-8D8E5F8CB5CB}"/>
          </ac:spMkLst>
        </pc:spChg>
        <pc:spChg chg="mod">
          <ac:chgData name="Tucker Colvin" userId="313370ff-de16-4af5-8ffb-e0569236fd83" providerId="ADAL" clId="{39F14695-D7F8-415B-922F-5B470C1F73B8}" dt="2025-10-29T19:24:49.644" v="650"/>
          <ac:spMkLst>
            <pc:docMk/>
            <pc:sldMk cId="2398385634" sldId="4477"/>
            <ac:spMk id="121" creationId="{35F6A0CD-B8CD-07F5-AF95-A770B747B884}"/>
          </ac:spMkLst>
        </pc:spChg>
        <pc:picChg chg="add mod">
          <ac:chgData name="Tucker Colvin" userId="313370ff-de16-4af5-8ffb-e0569236fd83" providerId="ADAL" clId="{39F14695-D7F8-415B-922F-5B470C1F73B8}" dt="2025-10-29T19:25:30.729" v="658" actId="14100"/>
          <ac:picMkLst>
            <pc:docMk/>
            <pc:sldMk cId="2398385634" sldId="4477"/>
            <ac:picMk id="125" creationId="{35E204D3-3A35-0F50-1BC7-9072BF9FBD25}"/>
          </ac:picMkLst>
        </pc:picChg>
      </pc:sldChg>
      <pc:sldChg chg="modSp new mod ord">
        <pc:chgData name="Tucker Colvin" userId="313370ff-de16-4af5-8ffb-e0569236fd83" providerId="ADAL" clId="{39F14695-D7F8-415B-922F-5B470C1F73B8}" dt="2025-10-29T20:00:02.477" v="1321"/>
        <pc:sldMkLst>
          <pc:docMk/>
          <pc:sldMk cId="1857159030" sldId="4478"/>
        </pc:sldMkLst>
        <pc:spChg chg="mod">
          <ac:chgData name="Tucker Colvin" userId="313370ff-de16-4af5-8ffb-e0569236fd83" providerId="ADAL" clId="{39F14695-D7F8-415B-922F-5B470C1F73B8}" dt="2025-10-29T19:41:27.562" v="720" actId="1076"/>
          <ac:spMkLst>
            <pc:docMk/>
            <pc:sldMk cId="1857159030" sldId="4478"/>
            <ac:spMk id="2" creationId="{DDCA9178-DF75-EF94-D2E0-4802B8C6B71D}"/>
          </ac:spMkLst>
        </pc:spChg>
        <pc:spChg chg="mod">
          <ac:chgData name="Tucker Colvin" userId="313370ff-de16-4af5-8ffb-e0569236fd83" providerId="ADAL" clId="{39F14695-D7F8-415B-922F-5B470C1F73B8}" dt="2025-10-29T19:42:48.802" v="838" actId="403"/>
          <ac:spMkLst>
            <pc:docMk/>
            <pc:sldMk cId="1857159030" sldId="4478"/>
            <ac:spMk id="3" creationId="{BD449C9C-13FC-FBA7-FBAC-FBE45E17851F}"/>
          </ac:spMkLst>
        </pc:spChg>
      </pc:sldChg>
      <pc:sldChg chg="addSp delSp modSp new mod modAnim">
        <pc:chgData name="Tucker Colvin" userId="313370ff-de16-4af5-8ffb-e0569236fd83" providerId="ADAL" clId="{39F14695-D7F8-415B-922F-5B470C1F73B8}" dt="2025-10-29T21:29:27.951" v="2594" actId="20577"/>
        <pc:sldMkLst>
          <pc:docMk/>
          <pc:sldMk cId="2400279198" sldId="4479"/>
        </pc:sldMkLst>
        <pc:spChg chg="mod">
          <ac:chgData name="Tucker Colvin" userId="313370ff-de16-4af5-8ffb-e0569236fd83" providerId="ADAL" clId="{39F14695-D7F8-415B-922F-5B470C1F73B8}" dt="2025-10-29T19:44:00.705" v="902" actId="1076"/>
          <ac:spMkLst>
            <pc:docMk/>
            <pc:sldMk cId="2400279198" sldId="4479"/>
            <ac:spMk id="2" creationId="{247904FA-EE4C-912C-F815-9F74CF290520}"/>
          </ac:spMkLst>
        </pc:spChg>
        <pc:spChg chg="mod">
          <ac:chgData name="Tucker Colvin" userId="313370ff-de16-4af5-8ffb-e0569236fd83" providerId="ADAL" clId="{39F14695-D7F8-415B-922F-5B470C1F73B8}" dt="2025-10-29T21:29:27.951" v="2594" actId="20577"/>
          <ac:spMkLst>
            <pc:docMk/>
            <pc:sldMk cId="2400279198" sldId="4479"/>
            <ac:spMk id="3" creationId="{234C0C5A-726D-B98E-09B7-610449A45343}"/>
          </ac:spMkLst>
        </pc:spChg>
        <pc:spChg chg="add mod">
          <ac:chgData name="Tucker Colvin" userId="313370ff-de16-4af5-8ffb-e0569236fd83" providerId="ADAL" clId="{39F14695-D7F8-415B-922F-5B470C1F73B8}" dt="2025-10-29T20:11:04.553" v="1576" actId="1076"/>
          <ac:spMkLst>
            <pc:docMk/>
            <pc:sldMk cId="2400279198" sldId="4479"/>
            <ac:spMk id="4" creationId="{8B81E6AA-6188-D8EC-3562-6A1DB086F287}"/>
          </ac:spMkLst>
        </pc:spChg>
        <pc:spChg chg="add mod">
          <ac:chgData name="Tucker Colvin" userId="313370ff-de16-4af5-8ffb-e0569236fd83" providerId="ADAL" clId="{39F14695-D7F8-415B-922F-5B470C1F73B8}" dt="2025-10-29T19:51:13.538" v="1302" actId="1076"/>
          <ac:spMkLst>
            <pc:docMk/>
            <pc:sldMk cId="2400279198" sldId="4479"/>
            <ac:spMk id="5" creationId="{B1AF6090-48DE-FC85-E4A4-366342CE8ADE}"/>
          </ac:spMkLst>
        </pc:spChg>
        <pc:picChg chg="add del mod">
          <ac:chgData name="Tucker Colvin" userId="313370ff-de16-4af5-8ffb-e0569236fd83" providerId="ADAL" clId="{39F14695-D7F8-415B-922F-5B470C1F73B8}" dt="2025-10-29T20:02:34.424" v="1368" actId="478"/>
          <ac:picMkLst>
            <pc:docMk/>
            <pc:sldMk cId="2400279198" sldId="4479"/>
            <ac:picMk id="6" creationId="{8E6267BA-A2D5-7152-1EC1-8454595D1E4A}"/>
          </ac:picMkLst>
        </pc:picChg>
      </pc:sldChg>
      <pc:sldChg chg="addSp modSp add mod modClrScheme modAnim chgLayout">
        <pc:chgData name="Tucker Colvin" userId="313370ff-de16-4af5-8ffb-e0569236fd83" providerId="ADAL" clId="{39F14695-D7F8-415B-922F-5B470C1F73B8}" dt="2025-10-29T21:09:09.431" v="2531" actId="5793"/>
        <pc:sldMkLst>
          <pc:docMk/>
          <pc:sldMk cId="2439278655" sldId="4480"/>
        </pc:sldMkLst>
        <pc:spChg chg="mod ord">
          <ac:chgData name="Tucker Colvin" userId="313370ff-de16-4af5-8ffb-e0569236fd83" providerId="ADAL" clId="{39F14695-D7F8-415B-922F-5B470C1F73B8}" dt="2025-10-29T20:05:09.969" v="1440" actId="1076"/>
          <ac:spMkLst>
            <pc:docMk/>
            <pc:sldMk cId="2439278655" sldId="4480"/>
            <ac:spMk id="2" creationId="{C2E165A1-4359-CBBB-BF2F-415306EBF58D}"/>
          </ac:spMkLst>
        </pc:spChg>
        <pc:spChg chg="mod ord">
          <ac:chgData name="Tucker Colvin" userId="313370ff-de16-4af5-8ffb-e0569236fd83" providerId="ADAL" clId="{39F14695-D7F8-415B-922F-5B470C1F73B8}" dt="2025-10-29T21:09:09.431" v="2531" actId="5793"/>
          <ac:spMkLst>
            <pc:docMk/>
            <pc:sldMk cId="2439278655" sldId="4480"/>
            <ac:spMk id="3" creationId="{B0F37754-ACA7-9BA9-8652-1F7AD815058F}"/>
          </ac:spMkLst>
        </pc:spChg>
        <pc:spChg chg="add mod">
          <ac:chgData name="Tucker Colvin" userId="313370ff-de16-4af5-8ffb-e0569236fd83" providerId="ADAL" clId="{39F14695-D7F8-415B-922F-5B470C1F73B8}" dt="2025-10-29T21:07:22.776" v="2519" actId="27636"/>
          <ac:spMkLst>
            <pc:docMk/>
            <pc:sldMk cId="2439278655" sldId="4480"/>
            <ac:spMk id="4" creationId="{36F499A2-3AB0-6753-D34C-B52F0A8399A6}"/>
          </ac:spMkLst>
        </pc:spChg>
        <pc:spChg chg="add mod">
          <ac:chgData name="Tucker Colvin" userId="313370ff-de16-4af5-8ffb-e0569236fd83" providerId="ADAL" clId="{39F14695-D7F8-415B-922F-5B470C1F73B8}" dt="2025-10-29T20:08:51.199" v="1556" actId="1076"/>
          <ac:spMkLst>
            <pc:docMk/>
            <pc:sldMk cId="2439278655" sldId="4480"/>
            <ac:spMk id="6" creationId="{1356B998-E1AD-D32F-22A9-F7B578968A3A}"/>
          </ac:spMkLst>
        </pc:spChg>
        <pc:spChg chg="add mod">
          <ac:chgData name="Tucker Colvin" userId="313370ff-de16-4af5-8ffb-e0569236fd83" providerId="ADAL" clId="{39F14695-D7F8-415B-922F-5B470C1F73B8}" dt="2025-10-29T20:09:11.730" v="1562" actId="14100"/>
          <ac:spMkLst>
            <pc:docMk/>
            <pc:sldMk cId="2439278655" sldId="4480"/>
            <ac:spMk id="7" creationId="{E78EF293-38A1-C20C-0AE8-266A1792CC20}"/>
          </ac:spMkLst>
        </pc:spChg>
        <pc:picChg chg="mod">
          <ac:chgData name="Tucker Colvin" userId="313370ff-de16-4af5-8ffb-e0569236fd83" providerId="ADAL" clId="{39F14695-D7F8-415B-922F-5B470C1F73B8}" dt="2025-10-29T20:04:59.898" v="1438" actId="1076"/>
          <ac:picMkLst>
            <pc:docMk/>
            <pc:sldMk cId="2439278655" sldId="4480"/>
            <ac:picMk id="5" creationId="{B2D33828-00C3-0962-2C7A-DC8F3D27C027}"/>
          </ac:picMkLst>
        </pc:picChg>
        <pc:picChg chg="add mod">
          <ac:chgData name="Tucker Colvin" userId="313370ff-de16-4af5-8ffb-e0569236fd83" providerId="ADAL" clId="{39F14695-D7F8-415B-922F-5B470C1F73B8}" dt="2025-10-29T21:07:38.368" v="2527" actId="1076"/>
          <ac:picMkLst>
            <pc:docMk/>
            <pc:sldMk cId="2439278655" sldId="4480"/>
            <ac:picMk id="8" creationId="{0538FB17-1803-DBBA-EDA6-5005D931D31D}"/>
          </ac:picMkLst>
        </pc:picChg>
      </pc:sldChg>
      <pc:sldChg chg="addSp delSp modSp add mod ord delAnim modAnim">
        <pc:chgData name="Tucker Colvin" userId="313370ff-de16-4af5-8ffb-e0569236fd83" providerId="ADAL" clId="{39F14695-D7F8-415B-922F-5B470C1F73B8}" dt="2025-10-29T20:30:43.610" v="2308" actId="1076"/>
        <pc:sldMkLst>
          <pc:docMk/>
          <pc:sldMk cId="4294295661" sldId="4481"/>
        </pc:sldMkLst>
        <pc:spChg chg="mod">
          <ac:chgData name="Tucker Colvin" userId="313370ff-de16-4af5-8ffb-e0569236fd83" providerId="ADAL" clId="{39F14695-D7F8-415B-922F-5B470C1F73B8}" dt="2025-10-29T20:18:05.048" v="2007" actId="20577"/>
          <ac:spMkLst>
            <pc:docMk/>
            <pc:sldMk cId="4294295661" sldId="4481"/>
            <ac:spMk id="2" creationId="{887656E1-8ABA-8FB0-0C97-6337F8AA1C68}"/>
          </ac:spMkLst>
        </pc:spChg>
        <pc:spChg chg="mod">
          <ac:chgData name="Tucker Colvin" userId="313370ff-de16-4af5-8ffb-e0569236fd83" providerId="ADAL" clId="{39F14695-D7F8-415B-922F-5B470C1F73B8}" dt="2025-10-29T20:23:10.589" v="2142" actId="27636"/>
          <ac:spMkLst>
            <pc:docMk/>
            <pc:sldMk cId="4294295661" sldId="4481"/>
            <ac:spMk id="3" creationId="{6116669E-CC30-F541-F954-BC01C8879E0E}"/>
          </ac:spMkLst>
        </pc:spChg>
        <pc:spChg chg="del mod">
          <ac:chgData name="Tucker Colvin" userId="313370ff-de16-4af5-8ffb-e0569236fd83" providerId="ADAL" clId="{39F14695-D7F8-415B-922F-5B470C1F73B8}" dt="2025-10-29T20:22:47.018" v="2131" actId="478"/>
          <ac:spMkLst>
            <pc:docMk/>
            <pc:sldMk cId="4294295661" sldId="4481"/>
            <ac:spMk id="4" creationId="{1AAC7923-688E-2104-AE69-E4572C843589}"/>
          </ac:spMkLst>
        </pc:spChg>
        <pc:spChg chg="del mod">
          <ac:chgData name="Tucker Colvin" userId="313370ff-de16-4af5-8ffb-e0569236fd83" providerId="ADAL" clId="{39F14695-D7F8-415B-922F-5B470C1F73B8}" dt="2025-10-29T20:17:24.194" v="1994" actId="478"/>
          <ac:spMkLst>
            <pc:docMk/>
            <pc:sldMk cId="4294295661" sldId="4481"/>
            <ac:spMk id="5" creationId="{B2E0DEF3-5F52-37C2-030F-9876CFEA5955}"/>
          </ac:spMkLst>
        </pc:spChg>
        <pc:spChg chg="add del mod">
          <ac:chgData name="Tucker Colvin" userId="313370ff-de16-4af5-8ffb-e0569236fd83" providerId="ADAL" clId="{39F14695-D7F8-415B-922F-5B470C1F73B8}" dt="2025-10-29T20:22:45.709" v="2130" actId="478"/>
          <ac:spMkLst>
            <pc:docMk/>
            <pc:sldMk cId="4294295661" sldId="4481"/>
            <ac:spMk id="6" creationId="{CF8FE8B4-0A4B-A396-FBEC-9050C774C86F}"/>
          </ac:spMkLst>
        </pc:spChg>
        <pc:spChg chg="add mod">
          <ac:chgData name="Tucker Colvin" userId="313370ff-de16-4af5-8ffb-e0569236fd83" providerId="ADAL" clId="{39F14695-D7F8-415B-922F-5B470C1F73B8}" dt="2025-10-29T20:30:43.610" v="2308" actId="1076"/>
          <ac:spMkLst>
            <pc:docMk/>
            <pc:sldMk cId="4294295661" sldId="4481"/>
            <ac:spMk id="8" creationId="{4C97F426-F18A-D61F-3B36-E5F2700024C4}"/>
          </ac:spMkLst>
        </pc:spChg>
        <pc:picChg chg="add mod">
          <ac:chgData name="Tucker Colvin" userId="313370ff-de16-4af5-8ffb-e0569236fd83" providerId="ADAL" clId="{39F14695-D7F8-415B-922F-5B470C1F73B8}" dt="2025-10-29T20:29:29.369" v="2237" actId="1076"/>
          <ac:picMkLst>
            <pc:docMk/>
            <pc:sldMk cId="4294295661" sldId="4481"/>
            <ac:picMk id="7" creationId="{AB8CE826-1964-E9CC-DF86-FA0F416744B3}"/>
          </ac:picMkLst>
        </pc:picChg>
      </pc:sldChg>
      <pc:sldChg chg="add del ord replId">
        <pc:chgData name="Tucker Colvin" userId="313370ff-de16-4af5-8ffb-e0569236fd83" providerId="ADAL" clId="{39F14695-D7F8-415B-922F-5B470C1F73B8}" dt="2025-10-29T20:29:12.159" v="2234" actId="47"/>
        <pc:sldMkLst>
          <pc:docMk/>
          <pc:sldMk cId="364890190" sldId="4482"/>
        </pc:sldMkLst>
      </pc:sldChg>
      <pc:sldChg chg="addSp delSp modSp add mod modAnim">
        <pc:chgData name="Tucker Colvin" userId="313370ff-de16-4af5-8ffb-e0569236fd83" providerId="ADAL" clId="{39F14695-D7F8-415B-922F-5B470C1F73B8}" dt="2025-10-29T20:33:40.370" v="2325"/>
        <pc:sldMkLst>
          <pc:docMk/>
          <pc:sldMk cId="2350566700" sldId="4483"/>
        </pc:sldMkLst>
        <pc:spChg chg="mod">
          <ac:chgData name="Tucker Colvin" userId="313370ff-de16-4af5-8ffb-e0569236fd83" providerId="ADAL" clId="{39F14695-D7F8-415B-922F-5B470C1F73B8}" dt="2025-10-29T20:27:12.230" v="2194" actId="20577"/>
          <ac:spMkLst>
            <pc:docMk/>
            <pc:sldMk cId="2350566700" sldId="4483"/>
            <ac:spMk id="3" creationId="{161E48C2-1100-BE2C-A870-170D2B755E46}"/>
          </ac:spMkLst>
        </pc:spChg>
        <pc:spChg chg="mod">
          <ac:chgData name="Tucker Colvin" userId="313370ff-de16-4af5-8ffb-e0569236fd83" providerId="ADAL" clId="{39F14695-D7F8-415B-922F-5B470C1F73B8}" dt="2025-10-29T20:27:26.839" v="2199" actId="20577"/>
          <ac:spMkLst>
            <pc:docMk/>
            <pc:sldMk cId="2350566700" sldId="4483"/>
            <ac:spMk id="4" creationId="{A62D489E-C42C-121C-CCB4-FFBFEDCCCB45}"/>
          </ac:spMkLst>
        </pc:spChg>
        <pc:spChg chg="mod">
          <ac:chgData name="Tucker Colvin" userId="313370ff-de16-4af5-8ffb-e0569236fd83" providerId="ADAL" clId="{39F14695-D7F8-415B-922F-5B470C1F73B8}" dt="2025-10-29T20:28:20.348" v="2203" actId="20577"/>
          <ac:spMkLst>
            <pc:docMk/>
            <pc:sldMk cId="2350566700" sldId="4483"/>
            <ac:spMk id="6" creationId="{E8339EDD-3135-2B99-55C0-1ADCE1A2246E}"/>
          </ac:spMkLst>
        </pc:spChg>
        <pc:spChg chg="add mod">
          <ac:chgData name="Tucker Colvin" userId="313370ff-de16-4af5-8ffb-e0569236fd83" providerId="ADAL" clId="{39F14695-D7F8-415B-922F-5B470C1F73B8}" dt="2025-10-29T20:27:16.728" v="2195" actId="1076"/>
          <ac:spMkLst>
            <pc:docMk/>
            <pc:sldMk cId="2350566700" sldId="4483"/>
            <ac:spMk id="7" creationId="{81DF9286-6667-5CCC-D4CF-7ED3A322D174}"/>
          </ac:spMkLst>
        </pc:spChg>
        <pc:spChg chg="add del mod">
          <ac:chgData name="Tucker Colvin" userId="313370ff-de16-4af5-8ffb-e0569236fd83" providerId="ADAL" clId="{39F14695-D7F8-415B-922F-5B470C1F73B8}" dt="2025-10-29T20:33:09.659" v="2322" actId="478"/>
          <ac:spMkLst>
            <pc:docMk/>
            <pc:sldMk cId="2350566700" sldId="4483"/>
            <ac:spMk id="8" creationId="{DFDD865F-BFA2-7BE4-98F8-3C137DD37464}"/>
          </ac:spMkLst>
        </pc:spChg>
        <pc:spChg chg="add mod">
          <ac:chgData name="Tucker Colvin" userId="313370ff-de16-4af5-8ffb-e0569236fd83" providerId="ADAL" clId="{39F14695-D7F8-415B-922F-5B470C1F73B8}" dt="2025-10-29T20:29:41.826" v="2242" actId="1076"/>
          <ac:spMkLst>
            <pc:docMk/>
            <pc:sldMk cId="2350566700" sldId="4483"/>
            <ac:spMk id="9" creationId="{E05C6F11-6285-332D-A903-55353332BC8D}"/>
          </ac:spMkLst>
        </pc:spChg>
        <pc:picChg chg="add mod">
          <ac:chgData name="Tucker Colvin" userId="313370ff-de16-4af5-8ffb-e0569236fd83" providerId="ADAL" clId="{39F14695-D7F8-415B-922F-5B470C1F73B8}" dt="2025-10-29T20:24:19.610" v="2154" actId="14100"/>
          <ac:picMkLst>
            <pc:docMk/>
            <pc:sldMk cId="2350566700" sldId="4483"/>
            <ac:picMk id="5" creationId="{702F0D7E-4E1F-56C9-E16D-A2C95F1EACD9}"/>
          </ac:picMkLst>
        </pc:picChg>
      </pc:sldChg>
      <pc:sldChg chg="addSp modSp add mod ord">
        <pc:chgData name="Tucker Colvin" userId="313370ff-de16-4af5-8ffb-e0569236fd83" providerId="ADAL" clId="{39F14695-D7F8-415B-922F-5B470C1F73B8}" dt="2025-10-29T21:39:05.526" v="2596"/>
        <pc:sldMkLst>
          <pc:docMk/>
          <pc:sldMk cId="3524490158" sldId="4484"/>
        </pc:sldMkLst>
        <pc:spChg chg="mod">
          <ac:chgData name="Tucker Colvin" userId="313370ff-de16-4af5-8ffb-e0569236fd83" providerId="ADAL" clId="{39F14695-D7F8-415B-922F-5B470C1F73B8}" dt="2025-10-29T20:42:35.211" v="2387" actId="20577"/>
          <ac:spMkLst>
            <pc:docMk/>
            <pc:sldMk cId="3524490158" sldId="4484"/>
            <ac:spMk id="2" creationId="{3834F381-BEF1-CC4A-F38B-31FE80086F74}"/>
          </ac:spMkLst>
        </pc:spChg>
        <pc:spChg chg="mod">
          <ac:chgData name="Tucker Colvin" userId="313370ff-de16-4af5-8ffb-e0569236fd83" providerId="ADAL" clId="{39F14695-D7F8-415B-922F-5B470C1F73B8}" dt="2025-10-29T20:43:35.756" v="2490" actId="20577"/>
          <ac:spMkLst>
            <pc:docMk/>
            <pc:sldMk cId="3524490158" sldId="4484"/>
            <ac:spMk id="3" creationId="{A86FF85B-3AB9-C591-B477-7BE4740AE266}"/>
          </ac:spMkLst>
        </pc:spChg>
        <pc:spChg chg="add mod">
          <ac:chgData name="Tucker Colvin" userId="313370ff-de16-4af5-8ffb-e0569236fd83" providerId="ADAL" clId="{39F14695-D7F8-415B-922F-5B470C1F73B8}" dt="2025-10-29T20:42:59.740" v="2457" actId="20577"/>
          <ac:spMkLst>
            <pc:docMk/>
            <pc:sldMk cId="3524490158" sldId="4484"/>
            <ac:spMk id="4" creationId="{67286CB8-817C-C600-A533-1B18C6ECDC0F}"/>
          </ac:spMkLst>
        </pc:spChg>
        <pc:spChg chg="add mod">
          <ac:chgData name="Tucker Colvin" userId="313370ff-de16-4af5-8ffb-e0569236fd83" providerId="ADAL" clId="{39F14695-D7F8-415B-922F-5B470C1F73B8}" dt="2025-10-29T20:43:30.628" v="2489" actId="20577"/>
          <ac:spMkLst>
            <pc:docMk/>
            <pc:sldMk cId="3524490158" sldId="4484"/>
            <ac:spMk id="5" creationId="{2E23F0E8-9456-3900-1C2D-7FFE05C8800E}"/>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9.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B7B79A8-ACC7-4F26-8483-F373C84BDCCA}" type="datetimeFigureOut">
              <a:rPr lang="en-US" smtClean="0"/>
              <a:t>11/3/2025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B71DC5F-9865-4046-BCD8-52CE6DC5DF52}" type="slidenum">
              <a:rPr lang="en-US" smtClean="0"/>
              <a:t>‹#›</a:t>
            </a:fld>
            <a:endParaRPr lang="en-US"/>
          </a:p>
        </p:txBody>
      </p:sp>
    </p:spTree>
    <p:extLst>
      <p:ext uri="{BB962C8B-B14F-4D97-AF65-F5344CB8AC3E}">
        <p14:creationId xmlns:p14="http://schemas.microsoft.com/office/powerpoint/2010/main" val="421879975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D962E49-2EF1-4D08-9461-BAE0BAA9ECEB}" type="slidenum">
              <a:rPr kumimoji="0" lang="en-US"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9256702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D962E49-2EF1-4D08-9461-BAE0BAA9ECEB}" type="slidenum">
              <a:rPr kumimoji="0" lang="en-US"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7654965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sz="1400">
              <a:latin typeface="Raleway" panose="020B0503030101060003" pitchFamily="34" charset="77"/>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D962E49-2EF1-4D08-9461-BAE0BAA9ECE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5318235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D962E49-2EF1-4D08-9461-BAE0BAA9ECE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2299873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D962E49-2EF1-4D08-9461-BAE0BAA9ECEB}" type="slidenum">
              <a:rPr kumimoji="0" lang="en-US"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3992965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BBAD22-41CB-1071-54D4-C86FBC4AD57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62D77B2-3581-1843-4849-C26FC4B1AEE4}"/>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837F5487-A23C-022E-78B3-E08586EB852F}"/>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1FC52FB-119D-BEE1-243A-87F3AB3D8B0F}"/>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D962E49-2EF1-4D08-9461-BAE0BAA9ECE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6723499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D962E49-2EF1-4D08-9461-BAE0BAA9ECE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8304247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B71DC5F-9865-4046-BCD8-52CE6DC5DF52}" type="slidenum">
              <a:rPr lang="en-US" smtClean="0"/>
              <a:t>9</a:t>
            </a:fld>
            <a:endParaRPr lang="en-US"/>
          </a:p>
        </p:txBody>
      </p:sp>
    </p:spTree>
    <p:extLst>
      <p:ext uri="{BB962C8B-B14F-4D97-AF65-F5344CB8AC3E}">
        <p14:creationId xmlns:p14="http://schemas.microsoft.com/office/powerpoint/2010/main" val="404345227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A certain CT must me met before water is released back into the environment. This ensures that the chlorine has had sufficient time to react with all the pathogens. The chlorine concentration and time are inversely related, meaning that if you have a higher concentration of chlorine in the water, you don’t need as long of a time for it to react. Alternatively, if your water is in contact with your chlorine for a long period of time, you don’t need as high of a concentration of chlorine.</a:t>
            </a:r>
          </a:p>
          <a:p>
            <a:r>
              <a:rPr lang="en-US"/>
              <a:t>SWEFC Photo</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C41A810-46F0-4E7D-9AAA-A9D6DBA85EF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6621169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https://nepis.epa.gov/Exe/ZyPDF.cgi?Dockey=200022IP.txt</a:t>
            </a:r>
          </a:p>
        </p:txBody>
      </p:sp>
      <p:sp>
        <p:nvSpPr>
          <p:cNvPr id="4" name="Slide Number Placeholder 3"/>
          <p:cNvSpPr>
            <a:spLocks noGrp="1"/>
          </p:cNvSpPr>
          <p:nvPr>
            <p:ph type="sldNum" sz="quarter" idx="5"/>
          </p:nvPr>
        </p:nvSpPr>
        <p:spPr/>
        <p:txBody>
          <a:bodyPr/>
          <a:lstStyle/>
          <a:p>
            <a:fld id="{CB71DC5F-9865-4046-BCD8-52CE6DC5DF52}" type="slidenum">
              <a:rPr lang="en-US" smtClean="0"/>
              <a:t>18</a:t>
            </a:fld>
            <a:endParaRPr lang="en-US"/>
          </a:p>
        </p:txBody>
      </p:sp>
    </p:spTree>
    <p:extLst>
      <p:ext uri="{BB962C8B-B14F-4D97-AF65-F5344CB8AC3E}">
        <p14:creationId xmlns:p14="http://schemas.microsoft.com/office/powerpoint/2010/main" val="169358394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0ADD83-F371-43B4-11D5-AB8652FA4588}"/>
            </a:ext>
          </a:extLst>
        </p:cNvPr>
        <p:cNvGrpSpPr/>
        <p:nvPr/>
      </p:nvGrpSpPr>
      <p:grpSpPr>
        <a:xfrm>
          <a:off x="0" y="0"/>
          <a:ext cx="0" cy="0"/>
          <a:chOff x="0" y="0"/>
          <a:chExt cx="0" cy="0"/>
        </a:xfrm>
      </p:grpSpPr>
      <p:sp>
        <p:nvSpPr>
          <p:cNvPr id="106497" name="Rectangle 7">
            <a:extLst>
              <a:ext uri="{FF2B5EF4-FFF2-40B4-BE49-F238E27FC236}">
                <a16:creationId xmlns:a16="http://schemas.microsoft.com/office/drawing/2014/main" id="{A19ECDC8-BFBE-72C1-A1B1-0FB106297ED4}"/>
              </a:ext>
            </a:extLst>
          </p:cNvPr>
          <p:cNvSpPr>
            <a:spLocks noGrp="1" noChangeArrowheads="1"/>
          </p:cNvSpPr>
          <p:nvPr>
            <p:ph type="sldNum" sz="quarter" idx="5"/>
          </p:nvPr>
        </p:nvSpPr>
        <p:spPr>
          <a:noFill/>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E646F47-3371-469C-ACAB-DDC8A634F1DE}" type="slidenum">
              <a:rPr kumimoji="0" lang="en-US"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32</a:t>
            </a:fld>
            <a:endParaRPr kumimoji="0" lang="en-US"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6498" name="Rectangle 2">
            <a:extLst>
              <a:ext uri="{FF2B5EF4-FFF2-40B4-BE49-F238E27FC236}">
                <a16:creationId xmlns:a16="http://schemas.microsoft.com/office/drawing/2014/main" id="{C29340BD-AD5D-C475-0B46-2C7B7F78A3C1}"/>
              </a:ext>
            </a:extLst>
          </p:cNvPr>
          <p:cNvSpPr>
            <a:spLocks noGrp="1" noRot="1" noChangeAspect="1" noChangeArrowheads="1" noTextEdit="1"/>
          </p:cNvSpPr>
          <p:nvPr>
            <p:ph type="sldImg"/>
          </p:nvPr>
        </p:nvSpPr>
        <p:spPr>
          <a:ln/>
        </p:spPr>
      </p:sp>
      <p:sp>
        <p:nvSpPr>
          <p:cNvPr id="106499" name="Rectangle 3">
            <a:extLst>
              <a:ext uri="{FF2B5EF4-FFF2-40B4-BE49-F238E27FC236}">
                <a16:creationId xmlns:a16="http://schemas.microsoft.com/office/drawing/2014/main" id="{B07BE7E5-8DC1-5B87-BAB4-7E20B411BBB0}"/>
              </a:ext>
            </a:extLst>
          </p:cNvPr>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127856204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49" name="Rectangle 7"/>
          <p:cNvSpPr>
            <a:spLocks noGrp="1" noChangeArrowheads="1"/>
          </p:cNvSpPr>
          <p:nvPr>
            <p:ph type="sldNum" sz="quarter" idx="5"/>
          </p:nvPr>
        </p:nvSpPr>
        <p:spPr>
          <a:noFill/>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AE4423D-7BA7-45B3-8DBD-C2D4CB359DEA}" type="slidenum">
              <a:rPr kumimoji="0" lang="en-US"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33</a:t>
            </a:fld>
            <a:endParaRPr kumimoji="0" lang="en-US"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4450" name="Rectangle 2"/>
          <p:cNvSpPr>
            <a:spLocks noGrp="1" noRot="1" noChangeAspect="1" noChangeArrowheads="1" noTextEdit="1"/>
          </p:cNvSpPr>
          <p:nvPr>
            <p:ph type="sldImg"/>
          </p:nvPr>
        </p:nvSpPr>
        <p:spPr>
          <a:ln/>
        </p:spPr>
      </p:sp>
      <p:sp>
        <p:nvSpPr>
          <p:cNvPr id="104451"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280760659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7" name="Rectangle 7"/>
          <p:cNvSpPr>
            <a:spLocks noGrp="1" noChangeArrowheads="1"/>
          </p:cNvSpPr>
          <p:nvPr>
            <p:ph type="sldNum" sz="quarter" idx="5"/>
          </p:nvPr>
        </p:nvSpPr>
        <p:spPr>
          <a:noFill/>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E646F47-3371-469C-ACAB-DDC8A634F1DE}" type="slidenum">
              <a:rPr kumimoji="0" lang="en-US"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34</a:t>
            </a:fld>
            <a:endParaRPr kumimoji="0" lang="en-US"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6498" name="Rectangle 2"/>
          <p:cNvSpPr>
            <a:spLocks noGrp="1" noRot="1" noChangeAspect="1" noChangeArrowheads="1" noTextEdit="1"/>
          </p:cNvSpPr>
          <p:nvPr>
            <p:ph type="sldImg"/>
          </p:nvPr>
        </p:nvSpPr>
        <p:spPr>
          <a:ln/>
        </p:spPr>
      </p:sp>
      <p:sp>
        <p:nvSpPr>
          <p:cNvPr id="106499"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403779582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7" name="Rectangle 7"/>
          <p:cNvSpPr>
            <a:spLocks noGrp="1" noChangeArrowheads="1"/>
          </p:cNvSpPr>
          <p:nvPr>
            <p:ph type="sldNum" sz="quarter" idx="5"/>
          </p:nvPr>
        </p:nvSpPr>
        <p:spPr>
          <a:noFill/>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E646F47-3371-469C-ACAB-DDC8A634F1DE}" type="slidenum">
              <a:rPr kumimoji="0" lang="en-US"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35</a:t>
            </a:fld>
            <a:endParaRPr kumimoji="0" lang="en-US"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6498" name="Rectangle 2"/>
          <p:cNvSpPr>
            <a:spLocks noGrp="1" noRot="1" noChangeAspect="1" noChangeArrowheads="1" noTextEdit="1"/>
          </p:cNvSpPr>
          <p:nvPr>
            <p:ph type="sldImg"/>
          </p:nvPr>
        </p:nvSpPr>
        <p:spPr>
          <a:ln/>
        </p:spPr>
      </p:sp>
      <p:sp>
        <p:nvSpPr>
          <p:cNvPr id="106499"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319419089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89" name="Rectangle 7"/>
          <p:cNvSpPr>
            <a:spLocks noGrp="1" noChangeArrowheads="1"/>
          </p:cNvSpPr>
          <p:nvPr>
            <p:ph type="sldNum" sz="quarter" idx="5"/>
          </p:nvPr>
        </p:nvSpPr>
        <p:spPr>
          <a:noFill/>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F35F8E7F-0540-41B3-B854-98E94253C6A8}" type="slidenum">
              <a:rPr kumimoji="0" lang="en-US"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36</a:t>
            </a:fld>
            <a:endParaRPr kumimoji="0" lang="en-US"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14690" name="Rectangle 2"/>
          <p:cNvSpPr>
            <a:spLocks noGrp="1" noRot="1" noChangeAspect="1" noChangeArrowheads="1" noTextEdit="1"/>
          </p:cNvSpPr>
          <p:nvPr>
            <p:ph type="sldImg"/>
          </p:nvPr>
        </p:nvSpPr>
        <p:spPr>
          <a:ln/>
        </p:spPr>
      </p:sp>
      <p:sp>
        <p:nvSpPr>
          <p:cNvPr id="114691"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25385719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7" name="Rectangle 7"/>
          <p:cNvSpPr>
            <a:spLocks noGrp="1" noChangeArrowheads="1"/>
          </p:cNvSpPr>
          <p:nvPr>
            <p:ph type="sldNum" sz="quarter" idx="5"/>
          </p:nvPr>
        </p:nvSpPr>
        <p:spPr>
          <a:noFill/>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E646F47-3371-469C-ACAB-DDC8A634F1DE}" type="slidenum">
              <a:rPr kumimoji="0" lang="en-US"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38</a:t>
            </a:fld>
            <a:endParaRPr kumimoji="0" lang="en-US"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6498" name="Rectangle 2"/>
          <p:cNvSpPr>
            <a:spLocks noGrp="1" noRot="1" noChangeAspect="1" noChangeArrowheads="1" noTextEdit="1"/>
          </p:cNvSpPr>
          <p:nvPr>
            <p:ph type="sldImg"/>
          </p:nvPr>
        </p:nvSpPr>
        <p:spPr>
          <a:ln/>
        </p:spPr>
      </p:sp>
      <p:sp>
        <p:nvSpPr>
          <p:cNvPr id="106499"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254118980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7" name="Rectangle 7"/>
          <p:cNvSpPr>
            <a:spLocks noGrp="1" noChangeArrowheads="1"/>
          </p:cNvSpPr>
          <p:nvPr>
            <p:ph type="sldNum" sz="quarter" idx="5"/>
          </p:nvPr>
        </p:nvSpPr>
        <p:spPr>
          <a:noFill/>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066A7711-7366-45F4-B79A-C6222D8893D1}" type="slidenum">
              <a:rPr kumimoji="0" lang="en-US"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39</a:t>
            </a:fld>
            <a:endParaRPr kumimoji="0" lang="en-US"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16738" name="Rectangle 2"/>
          <p:cNvSpPr>
            <a:spLocks noGrp="1" noRot="1" noChangeAspect="1" noChangeArrowheads="1" noTextEdit="1"/>
          </p:cNvSpPr>
          <p:nvPr>
            <p:ph type="sldImg"/>
          </p:nvPr>
        </p:nvSpPr>
        <p:spPr>
          <a:ln/>
        </p:spPr>
      </p:sp>
      <p:sp>
        <p:nvSpPr>
          <p:cNvPr id="116739"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151811623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3" name="Rectangle 7"/>
          <p:cNvSpPr>
            <a:spLocks noGrp="1" noChangeArrowheads="1"/>
          </p:cNvSpPr>
          <p:nvPr>
            <p:ph type="sldNum" sz="quarter" idx="5"/>
          </p:nvPr>
        </p:nvSpPr>
        <p:spPr>
          <a:noFill/>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84C5B84C-1AFC-46D2-9489-C23C8B74799F}" type="slidenum">
              <a:rPr kumimoji="0" lang="en-US"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40</a:t>
            </a:fld>
            <a:endParaRPr kumimoji="0" lang="en-US"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20834" name="Rectangle 2"/>
          <p:cNvSpPr>
            <a:spLocks noGrp="1" noRot="1" noChangeAspect="1" noChangeArrowheads="1" noTextEdit="1"/>
          </p:cNvSpPr>
          <p:nvPr>
            <p:ph type="sldImg"/>
          </p:nvPr>
        </p:nvSpPr>
        <p:spPr>
          <a:ln/>
        </p:spPr>
      </p:sp>
      <p:sp>
        <p:nvSpPr>
          <p:cNvPr id="120835"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139218313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1" name="Rectangle 7"/>
          <p:cNvSpPr>
            <a:spLocks noGrp="1" noChangeArrowheads="1"/>
          </p:cNvSpPr>
          <p:nvPr>
            <p:ph type="sldNum" sz="quarter" idx="5"/>
          </p:nvPr>
        </p:nvSpPr>
        <p:spPr>
          <a:noFill/>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223D36D-85B8-4C39-8F40-A9C93222B65C}" type="slidenum">
              <a:rPr kumimoji="0" lang="en-US"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45</a:t>
            </a:fld>
            <a:endParaRPr kumimoji="0" lang="en-US"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2402" name="Rectangle 2"/>
          <p:cNvSpPr>
            <a:spLocks noGrp="1" noRot="1" noChangeAspect="1" noChangeArrowheads="1" noTextEdit="1"/>
          </p:cNvSpPr>
          <p:nvPr>
            <p:ph type="sldImg"/>
          </p:nvPr>
        </p:nvSpPr>
        <p:spPr>
          <a:ln/>
        </p:spPr>
      </p:sp>
      <p:sp>
        <p:nvSpPr>
          <p:cNvPr id="102403"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227305714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1187D8-1ACB-AF53-D37D-F29033DFFB0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61B4449-E6C8-4C40-D660-404F6EECFB3C}"/>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997BF31E-BDF4-FB45-EAE4-0D4D8E1EDB9F}"/>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253777E0-DDC3-9764-5DE8-2723EA653757}"/>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D962E49-2EF1-4D08-9461-BAE0BAA9ECEB}" type="slidenum">
              <a:rPr kumimoji="0" lang="en-US"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59</a:t>
            </a:fld>
            <a:endParaRPr kumimoji="0" lang="en-US"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7873071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D962E49-2EF1-4D08-9461-BAE0BAA9ECEB}" type="slidenum">
              <a:rPr kumimoji="0" lang="en-US"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60</a:t>
            </a:fld>
            <a:endParaRPr kumimoji="0" lang="en-US"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6180219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Master" Target="../slideMasters/slideMaster4.xml"/><Relationship Id="rId4" Type="http://schemas.openxmlformats.org/officeDocument/2006/relationships/image" Target="../media/image7.png"/></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6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6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6.png"/><Relationship Id="rId1" Type="http://schemas.openxmlformats.org/officeDocument/2006/relationships/slideMaster" Target="../slideMasters/slideMaster4.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Master" Target="../slideMasters/slideMaster7.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1347C1-C529-CF9F-947E-A4D67CA7A0CD}"/>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64ADF903-C03D-2564-1831-C5F130A7FA9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AF1884E1-D948-0208-A68B-D31BF63C565F}"/>
              </a:ext>
            </a:extLst>
          </p:cNvPr>
          <p:cNvSpPr>
            <a:spLocks noGrp="1"/>
          </p:cNvSpPr>
          <p:nvPr>
            <p:ph type="dt" sz="half" idx="10"/>
          </p:nvPr>
        </p:nvSpPr>
        <p:spPr/>
        <p:txBody>
          <a:bodyPr/>
          <a:lstStyle/>
          <a:p>
            <a:fld id="{E9D20C4F-9860-40F2-B3C6-118E0D799DF5}" type="datetimeFigureOut">
              <a:rPr lang="en-US" smtClean="0"/>
              <a:t>11/3/2025</a:t>
            </a:fld>
            <a:endParaRPr lang="en-US"/>
          </a:p>
        </p:txBody>
      </p:sp>
      <p:sp>
        <p:nvSpPr>
          <p:cNvPr id="5" name="Footer Placeholder 4">
            <a:extLst>
              <a:ext uri="{FF2B5EF4-FFF2-40B4-BE49-F238E27FC236}">
                <a16:creationId xmlns:a16="http://schemas.microsoft.com/office/drawing/2014/main" id="{364DF900-5A4F-34E6-1160-D2EA6581F0E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A4C35E9-FB83-887A-DD45-D39EBF652F24}"/>
              </a:ext>
            </a:extLst>
          </p:cNvPr>
          <p:cNvSpPr>
            <a:spLocks noGrp="1"/>
          </p:cNvSpPr>
          <p:nvPr>
            <p:ph type="sldNum" sz="quarter" idx="12"/>
          </p:nvPr>
        </p:nvSpPr>
        <p:spPr/>
        <p:txBody>
          <a:bodyPr/>
          <a:lstStyle/>
          <a:p>
            <a:fld id="{351A2F3D-6D7B-4EF1-9255-990F325605A6}" type="slidenum">
              <a:rPr lang="en-US" smtClean="0"/>
              <a:t>‹#›</a:t>
            </a:fld>
            <a:endParaRPr lang="en-US"/>
          </a:p>
        </p:txBody>
      </p:sp>
    </p:spTree>
    <p:extLst>
      <p:ext uri="{BB962C8B-B14F-4D97-AF65-F5344CB8AC3E}">
        <p14:creationId xmlns:p14="http://schemas.microsoft.com/office/powerpoint/2010/main" val="146442325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C05369-E8AD-F7B7-0FD4-597CEDA5F41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CA7BADB-47A2-1F10-F179-850B49A2CE56}"/>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7E7B8AB-8DD4-1489-DAA9-E7D8FCF2902A}"/>
              </a:ext>
            </a:extLst>
          </p:cNvPr>
          <p:cNvSpPr>
            <a:spLocks noGrp="1"/>
          </p:cNvSpPr>
          <p:nvPr>
            <p:ph type="dt" sz="half" idx="10"/>
          </p:nvPr>
        </p:nvSpPr>
        <p:spPr/>
        <p:txBody>
          <a:bodyPr/>
          <a:lstStyle/>
          <a:p>
            <a:fld id="{E9D20C4F-9860-40F2-B3C6-118E0D799DF5}" type="datetimeFigureOut">
              <a:rPr lang="en-US" smtClean="0"/>
              <a:t>11/3/2025</a:t>
            </a:fld>
            <a:endParaRPr lang="en-US"/>
          </a:p>
        </p:txBody>
      </p:sp>
      <p:sp>
        <p:nvSpPr>
          <p:cNvPr id="5" name="Footer Placeholder 4">
            <a:extLst>
              <a:ext uri="{FF2B5EF4-FFF2-40B4-BE49-F238E27FC236}">
                <a16:creationId xmlns:a16="http://schemas.microsoft.com/office/drawing/2014/main" id="{FD2BBD92-16A9-D99E-9B4F-04AE5534B22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59B8898-A490-55BD-1F78-F5DCC5A38A1A}"/>
              </a:ext>
            </a:extLst>
          </p:cNvPr>
          <p:cNvSpPr>
            <a:spLocks noGrp="1"/>
          </p:cNvSpPr>
          <p:nvPr>
            <p:ph type="sldNum" sz="quarter" idx="12"/>
          </p:nvPr>
        </p:nvSpPr>
        <p:spPr/>
        <p:txBody>
          <a:bodyPr/>
          <a:lstStyle/>
          <a:p>
            <a:fld id="{351A2F3D-6D7B-4EF1-9255-990F325605A6}" type="slidenum">
              <a:rPr lang="en-US" smtClean="0"/>
              <a:t>‹#›</a:t>
            </a:fld>
            <a:endParaRPr lang="en-US"/>
          </a:p>
        </p:txBody>
      </p:sp>
    </p:spTree>
    <p:extLst>
      <p:ext uri="{BB962C8B-B14F-4D97-AF65-F5344CB8AC3E}">
        <p14:creationId xmlns:p14="http://schemas.microsoft.com/office/powerpoint/2010/main" val="179991532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B283FB-95BA-8ACE-A033-B0B01A7E1BE0}"/>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D84085BE-225B-C25E-DC23-9610FBFCE7ED}"/>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E2BF6FE4-C932-A761-CFC8-71928687E7B9}"/>
              </a:ext>
            </a:extLst>
          </p:cNvPr>
          <p:cNvSpPr>
            <a:spLocks noGrp="1"/>
          </p:cNvSpPr>
          <p:nvPr>
            <p:ph type="dt" sz="half" idx="10"/>
          </p:nvPr>
        </p:nvSpPr>
        <p:spPr/>
        <p:txBody>
          <a:bodyPr/>
          <a:lstStyle/>
          <a:p>
            <a:fld id="{E9D20C4F-9860-40F2-B3C6-118E0D799DF5}" type="datetimeFigureOut">
              <a:rPr lang="en-US" smtClean="0"/>
              <a:t>11/3/2025</a:t>
            </a:fld>
            <a:endParaRPr lang="en-US"/>
          </a:p>
        </p:txBody>
      </p:sp>
      <p:sp>
        <p:nvSpPr>
          <p:cNvPr id="5" name="Footer Placeholder 4">
            <a:extLst>
              <a:ext uri="{FF2B5EF4-FFF2-40B4-BE49-F238E27FC236}">
                <a16:creationId xmlns:a16="http://schemas.microsoft.com/office/drawing/2014/main" id="{A31145BC-49A5-C536-9A40-E0390DB072F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3D68968-2319-C39F-BC01-BFAB81CF854E}"/>
              </a:ext>
            </a:extLst>
          </p:cNvPr>
          <p:cNvSpPr>
            <a:spLocks noGrp="1"/>
          </p:cNvSpPr>
          <p:nvPr>
            <p:ph type="sldNum" sz="quarter" idx="12"/>
          </p:nvPr>
        </p:nvSpPr>
        <p:spPr/>
        <p:txBody>
          <a:bodyPr/>
          <a:lstStyle/>
          <a:p>
            <a:fld id="{351A2F3D-6D7B-4EF1-9255-990F325605A6}" type="slidenum">
              <a:rPr lang="en-US" smtClean="0"/>
              <a:t>‹#›</a:t>
            </a:fld>
            <a:endParaRPr lang="en-US"/>
          </a:p>
        </p:txBody>
      </p:sp>
    </p:spTree>
    <p:extLst>
      <p:ext uri="{BB962C8B-B14F-4D97-AF65-F5344CB8AC3E}">
        <p14:creationId xmlns:p14="http://schemas.microsoft.com/office/powerpoint/2010/main" val="100176691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52329F-8D43-D1E0-BDB5-B991E610D61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F23EE0D-7A47-28E9-E032-6E3D06E37FF0}"/>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117C88CA-A873-C3C0-FD9E-16E8A303DEE4}"/>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03D64DC4-F707-2EF8-05A7-9F01D263F639}"/>
              </a:ext>
            </a:extLst>
          </p:cNvPr>
          <p:cNvSpPr>
            <a:spLocks noGrp="1"/>
          </p:cNvSpPr>
          <p:nvPr>
            <p:ph type="dt" sz="half" idx="10"/>
          </p:nvPr>
        </p:nvSpPr>
        <p:spPr/>
        <p:txBody>
          <a:bodyPr/>
          <a:lstStyle/>
          <a:p>
            <a:fld id="{E9D20C4F-9860-40F2-B3C6-118E0D799DF5}" type="datetimeFigureOut">
              <a:rPr lang="en-US" smtClean="0"/>
              <a:t>11/3/2025</a:t>
            </a:fld>
            <a:endParaRPr lang="en-US"/>
          </a:p>
        </p:txBody>
      </p:sp>
      <p:sp>
        <p:nvSpPr>
          <p:cNvPr id="6" name="Footer Placeholder 5">
            <a:extLst>
              <a:ext uri="{FF2B5EF4-FFF2-40B4-BE49-F238E27FC236}">
                <a16:creationId xmlns:a16="http://schemas.microsoft.com/office/drawing/2014/main" id="{C70602FA-5BCD-E486-E637-E5FCC8CD162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94D3EAC-6692-7860-2742-E88AD5F9A5A2}"/>
              </a:ext>
            </a:extLst>
          </p:cNvPr>
          <p:cNvSpPr>
            <a:spLocks noGrp="1"/>
          </p:cNvSpPr>
          <p:nvPr>
            <p:ph type="sldNum" sz="quarter" idx="12"/>
          </p:nvPr>
        </p:nvSpPr>
        <p:spPr/>
        <p:txBody>
          <a:bodyPr/>
          <a:lstStyle/>
          <a:p>
            <a:fld id="{351A2F3D-6D7B-4EF1-9255-990F325605A6}" type="slidenum">
              <a:rPr lang="en-US" smtClean="0"/>
              <a:t>‹#›</a:t>
            </a:fld>
            <a:endParaRPr lang="en-US"/>
          </a:p>
        </p:txBody>
      </p:sp>
    </p:spTree>
    <p:extLst>
      <p:ext uri="{BB962C8B-B14F-4D97-AF65-F5344CB8AC3E}">
        <p14:creationId xmlns:p14="http://schemas.microsoft.com/office/powerpoint/2010/main" val="161723629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0C5684-56FC-A355-1059-6F1351EBB903}"/>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051C08BA-E3F9-530C-B55B-A0964465EAC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1EAA0165-A0EF-576E-E11D-F7E918441FA5}"/>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53F15EB7-13E0-FAF2-2F86-4D604692682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01E0950-E232-E7A2-93FB-014FF966BF84}"/>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FF72C6A1-CF60-9201-7ECC-A3103A770EEE}"/>
              </a:ext>
            </a:extLst>
          </p:cNvPr>
          <p:cNvSpPr>
            <a:spLocks noGrp="1"/>
          </p:cNvSpPr>
          <p:nvPr>
            <p:ph type="dt" sz="half" idx="10"/>
          </p:nvPr>
        </p:nvSpPr>
        <p:spPr/>
        <p:txBody>
          <a:bodyPr/>
          <a:lstStyle/>
          <a:p>
            <a:fld id="{E9D20C4F-9860-40F2-B3C6-118E0D799DF5}" type="datetimeFigureOut">
              <a:rPr lang="en-US" smtClean="0"/>
              <a:t>11/3/2025</a:t>
            </a:fld>
            <a:endParaRPr lang="en-US"/>
          </a:p>
        </p:txBody>
      </p:sp>
      <p:sp>
        <p:nvSpPr>
          <p:cNvPr id="8" name="Footer Placeholder 7">
            <a:extLst>
              <a:ext uri="{FF2B5EF4-FFF2-40B4-BE49-F238E27FC236}">
                <a16:creationId xmlns:a16="http://schemas.microsoft.com/office/drawing/2014/main" id="{57A77086-E81B-2A91-C736-25486482D10A}"/>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DBD7AB73-58B5-BD29-99C0-A294CD6EAB2E}"/>
              </a:ext>
            </a:extLst>
          </p:cNvPr>
          <p:cNvSpPr>
            <a:spLocks noGrp="1"/>
          </p:cNvSpPr>
          <p:nvPr>
            <p:ph type="sldNum" sz="quarter" idx="12"/>
          </p:nvPr>
        </p:nvSpPr>
        <p:spPr/>
        <p:txBody>
          <a:bodyPr/>
          <a:lstStyle/>
          <a:p>
            <a:fld id="{351A2F3D-6D7B-4EF1-9255-990F325605A6}" type="slidenum">
              <a:rPr lang="en-US" smtClean="0"/>
              <a:t>‹#›</a:t>
            </a:fld>
            <a:endParaRPr lang="en-US"/>
          </a:p>
        </p:txBody>
      </p:sp>
    </p:spTree>
    <p:extLst>
      <p:ext uri="{BB962C8B-B14F-4D97-AF65-F5344CB8AC3E}">
        <p14:creationId xmlns:p14="http://schemas.microsoft.com/office/powerpoint/2010/main" val="408053320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AB991F-83B4-2902-7A38-7C29E77881BA}"/>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C10ABF71-346B-6F42-0705-7CE7AF82FE37}"/>
              </a:ext>
            </a:extLst>
          </p:cNvPr>
          <p:cNvSpPr>
            <a:spLocks noGrp="1"/>
          </p:cNvSpPr>
          <p:nvPr>
            <p:ph type="dt" sz="half" idx="10"/>
          </p:nvPr>
        </p:nvSpPr>
        <p:spPr/>
        <p:txBody>
          <a:bodyPr/>
          <a:lstStyle/>
          <a:p>
            <a:fld id="{E9D20C4F-9860-40F2-B3C6-118E0D799DF5}" type="datetimeFigureOut">
              <a:rPr lang="en-US" smtClean="0"/>
              <a:t>11/3/2025</a:t>
            </a:fld>
            <a:endParaRPr lang="en-US"/>
          </a:p>
        </p:txBody>
      </p:sp>
      <p:sp>
        <p:nvSpPr>
          <p:cNvPr id="4" name="Footer Placeholder 3">
            <a:extLst>
              <a:ext uri="{FF2B5EF4-FFF2-40B4-BE49-F238E27FC236}">
                <a16:creationId xmlns:a16="http://schemas.microsoft.com/office/drawing/2014/main" id="{DE6DA67D-2098-8E56-B3E4-F414C70578EE}"/>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4F3A6B72-519F-BE64-27B7-2B94C7BEA497}"/>
              </a:ext>
            </a:extLst>
          </p:cNvPr>
          <p:cNvSpPr>
            <a:spLocks noGrp="1"/>
          </p:cNvSpPr>
          <p:nvPr>
            <p:ph type="sldNum" sz="quarter" idx="12"/>
          </p:nvPr>
        </p:nvSpPr>
        <p:spPr/>
        <p:txBody>
          <a:bodyPr/>
          <a:lstStyle/>
          <a:p>
            <a:fld id="{351A2F3D-6D7B-4EF1-9255-990F325605A6}" type="slidenum">
              <a:rPr lang="en-US" smtClean="0"/>
              <a:t>‹#›</a:t>
            </a:fld>
            <a:endParaRPr lang="en-US"/>
          </a:p>
        </p:txBody>
      </p:sp>
    </p:spTree>
    <p:extLst>
      <p:ext uri="{BB962C8B-B14F-4D97-AF65-F5344CB8AC3E}">
        <p14:creationId xmlns:p14="http://schemas.microsoft.com/office/powerpoint/2010/main" val="288557127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1211A27-6955-538B-6E35-949EC85458C8}"/>
              </a:ext>
            </a:extLst>
          </p:cNvPr>
          <p:cNvSpPr>
            <a:spLocks noGrp="1"/>
          </p:cNvSpPr>
          <p:nvPr>
            <p:ph type="dt" sz="half" idx="10"/>
          </p:nvPr>
        </p:nvSpPr>
        <p:spPr/>
        <p:txBody>
          <a:bodyPr/>
          <a:lstStyle/>
          <a:p>
            <a:fld id="{E9D20C4F-9860-40F2-B3C6-118E0D799DF5}" type="datetimeFigureOut">
              <a:rPr lang="en-US" smtClean="0"/>
              <a:t>11/3/2025</a:t>
            </a:fld>
            <a:endParaRPr lang="en-US"/>
          </a:p>
        </p:txBody>
      </p:sp>
      <p:sp>
        <p:nvSpPr>
          <p:cNvPr id="3" name="Footer Placeholder 2">
            <a:extLst>
              <a:ext uri="{FF2B5EF4-FFF2-40B4-BE49-F238E27FC236}">
                <a16:creationId xmlns:a16="http://schemas.microsoft.com/office/drawing/2014/main" id="{BA9160A3-1305-F9A1-0106-E563CAD1AFB2}"/>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7A31ACD9-BD59-88AC-32C9-5EA3F43962DA}"/>
              </a:ext>
            </a:extLst>
          </p:cNvPr>
          <p:cNvSpPr>
            <a:spLocks noGrp="1"/>
          </p:cNvSpPr>
          <p:nvPr>
            <p:ph type="sldNum" sz="quarter" idx="12"/>
          </p:nvPr>
        </p:nvSpPr>
        <p:spPr/>
        <p:txBody>
          <a:bodyPr/>
          <a:lstStyle/>
          <a:p>
            <a:fld id="{351A2F3D-6D7B-4EF1-9255-990F325605A6}" type="slidenum">
              <a:rPr lang="en-US" smtClean="0"/>
              <a:t>‹#›</a:t>
            </a:fld>
            <a:endParaRPr lang="en-US"/>
          </a:p>
        </p:txBody>
      </p:sp>
    </p:spTree>
    <p:extLst>
      <p:ext uri="{BB962C8B-B14F-4D97-AF65-F5344CB8AC3E}">
        <p14:creationId xmlns:p14="http://schemas.microsoft.com/office/powerpoint/2010/main" val="16183985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85B5E9-2E08-6FAB-8910-B135403B763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092A8D94-0E94-729B-717B-4FED0BB66A0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47ABBB50-19CC-09FA-0BF0-108416713F8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B6FC3CA-B662-C207-592C-15A3F1AA2A8F}"/>
              </a:ext>
            </a:extLst>
          </p:cNvPr>
          <p:cNvSpPr>
            <a:spLocks noGrp="1"/>
          </p:cNvSpPr>
          <p:nvPr>
            <p:ph type="dt" sz="half" idx="10"/>
          </p:nvPr>
        </p:nvSpPr>
        <p:spPr/>
        <p:txBody>
          <a:bodyPr/>
          <a:lstStyle/>
          <a:p>
            <a:fld id="{E9D20C4F-9860-40F2-B3C6-118E0D799DF5}" type="datetimeFigureOut">
              <a:rPr lang="en-US" smtClean="0"/>
              <a:t>11/3/2025</a:t>
            </a:fld>
            <a:endParaRPr lang="en-US"/>
          </a:p>
        </p:txBody>
      </p:sp>
      <p:sp>
        <p:nvSpPr>
          <p:cNvPr id="6" name="Footer Placeholder 5">
            <a:extLst>
              <a:ext uri="{FF2B5EF4-FFF2-40B4-BE49-F238E27FC236}">
                <a16:creationId xmlns:a16="http://schemas.microsoft.com/office/drawing/2014/main" id="{BF44D2B9-007E-5A31-4907-6026AEE33DC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39488F8-F9E1-DB26-11A9-691101F6ACD4}"/>
              </a:ext>
            </a:extLst>
          </p:cNvPr>
          <p:cNvSpPr>
            <a:spLocks noGrp="1"/>
          </p:cNvSpPr>
          <p:nvPr>
            <p:ph type="sldNum" sz="quarter" idx="12"/>
          </p:nvPr>
        </p:nvSpPr>
        <p:spPr/>
        <p:txBody>
          <a:bodyPr/>
          <a:lstStyle/>
          <a:p>
            <a:fld id="{351A2F3D-6D7B-4EF1-9255-990F325605A6}" type="slidenum">
              <a:rPr lang="en-US" smtClean="0"/>
              <a:t>‹#›</a:t>
            </a:fld>
            <a:endParaRPr lang="en-US"/>
          </a:p>
        </p:txBody>
      </p:sp>
    </p:spTree>
    <p:extLst>
      <p:ext uri="{BB962C8B-B14F-4D97-AF65-F5344CB8AC3E}">
        <p14:creationId xmlns:p14="http://schemas.microsoft.com/office/powerpoint/2010/main" val="182452173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9EED4E-6F7F-ABC6-DF2F-C3140F77B05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E7EF2D88-D9C9-4C86-872B-95B6D14C233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E267CF3B-3C8B-2EFC-9E9D-3F14C9BD7AA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18AA93C-B02E-7752-4209-9B8E62A3E2DE}"/>
              </a:ext>
            </a:extLst>
          </p:cNvPr>
          <p:cNvSpPr>
            <a:spLocks noGrp="1"/>
          </p:cNvSpPr>
          <p:nvPr>
            <p:ph type="dt" sz="half" idx="10"/>
          </p:nvPr>
        </p:nvSpPr>
        <p:spPr/>
        <p:txBody>
          <a:bodyPr/>
          <a:lstStyle/>
          <a:p>
            <a:fld id="{E9D20C4F-9860-40F2-B3C6-118E0D799DF5}" type="datetimeFigureOut">
              <a:rPr lang="en-US" smtClean="0"/>
              <a:t>11/3/2025</a:t>
            </a:fld>
            <a:endParaRPr lang="en-US"/>
          </a:p>
        </p:txBody>
      </p:sp>
      <p:sp>
        <p:nvSpPr>
          <p:cNvPr id="6" name="Footer Placeholder 5">
            <a:extLst>
              <a:ext uri="{FF2B5EF4-FFF2-40B4-BE49-F238E27FC236}">
                <a16:creationId xmlns:a16="http://schemas.microsoft.com/office/drawing/2014/main" id="{9BFD68E5-1EEE-EFD0-1EBA-03C51E926C7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F57ABE0-DE6E-B530-D444-F0FCEA0D4D52}"/>
              </a:ext>
            </a:extLst>
          </p:cNvPr>
          <p:cNvSpPr>
            <a:spLocks noGrp="1"/>
          </p:cNvSpPr>
          <p:nvPr>
            <p:ph type="sldNum" sz="quarter" idx="12"/>
          </p:nvPr>
        </p:nvSpPr>
        <p:spPr/>
        <p:txBody>
          <a:bodyPr/>
          <a:lstStyle/>
          <a:p>
            <a:fld id="{351A2F3D-6D7B-4EF1-9255-990F325605A6}" type="slidenum">
              <a:rPr lang="en-US" smtClean="0"/>
              <a:t>‹#›</a:t>
            </a:fld>
            <a:endParaRPr lang="en-US"/>
          </a:p>
        </p:txBody>
      </p:sp>
    </p:spTree>
    <p:extLst>
      <p:ext uri="{BB962C8B-B14F-4D97-AF65-F5344CB8AC3E}">
        <p14:creationId xmlns:p14="http://schemas.microsoft.com/office/powerpoint/2010/main" val="280825842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D32EF7-69C0-6E2F-D26E-1B0C76D29378}"/>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28E20A14-84FD-8805-7644-9F49192192F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E4BDB35-2D96-6EAB-0933-F980E5754E8A}"/>
              </a:ext>
            </a:extLst>
          </p:cNvPr>
          <p:cNvSpPr>
            <a:spLocks noGrp="1"/>
          </p:cNvSpPr>
          <p:nvPr>
            <p:ph type="dt" sz="half" idx="10"/>
          </p:nvPr>
        </p:nvSpPr>
        <p:spPr/>
        <p:txBody>
          <a:bodyPr/>
          <a:lstStyle/>
          <a:p>
            <a:fld id="{E9D20C4F-9860-40F2-B3C6-118E0D799DF5}" type="datetimeFigureOut">
              <a:rPr lang="en-US" smtClean="0"/>
              <a:t>11/3/2025</a:t>
            </a:fld>
            <a:endParaRPr lang="en-US"/>
          </a:p>
        </p:txBody>
      </p:sp>
      <p:sp>
        <p:nvSpPr>
          <p:cNvPr id="5" name="Footer Placeholder 4">
            <a:extLst>
              <a:ext uri="{FF2B5EF4-FFF2-40B4-BE49-F238E27FC236}">
                <a16:creationId xmlns:a16="http://schemas.microsoft.com/office/drawing/2014/main" id="{18493B3F-72C4-728D-7D8A-F3D2C44E265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1157A71-7781-991D-0FAF-B41EE9C381A2}"/>
              </a:ext>
            </a:extLst>
          </p:cNvPr>
          <p:cNvSpPr>
            <a:spLocks noGrp="1"/>
          </p:cNvSpPr>
          <p:nvPr>
            <p:ph type="sldNum" sz="quarter" idx="12"/>
          </p:nvPr>
        </p:nvSpPr>
        <p:spPr/>
        <p:txBody>
          <a:bodyPr/>
          <a:lstStyle/>
          <a:p>
            <a:fld id="{351A2F3D-6D7B-4EF1-9255-990F325605A6}" type="slidenum">
              <a:rPr lang="en-US" smtClean="0"/>
              <a:t>‹#›</a:t>
            </a:fld>
            <a:endParaRPr lang="en-US"/>
          </a:p>
        </p:txBody>
      </p:sp>
    </p:spTree>
    <p:extLst>
      <p:ext uri="{BB962C8B-B14F-4D97-AF65-F5344CB8AC3E}">
        <p14:creationId xmlns:p14="http://schemas.microsoft.com/office/powerpoint/2010/main" val="183506964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75390CC-AA7E-4EB5-B991-105AA8116C7C}"/>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84621510-D908-FAF2-CEB0-428ABA7B3DFD}"/>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1766D7C-B28D-38DD-BE68-38FDAD6A2323}"/>
              </a:ext>
            </a:extLst>
          </p:cNvPr>
          <p:cNvSpPr>
            <a:spLocks noGrp="1"/>
          </p:cNvSpPr>
          <p:nvPr>
            <p:ph type="dt" sz="half" idx="10"/>
          </p:nvPr>
        </p:nvSpPr>
        <p:spPr/>
        <p:txBody>
          <a:bodyPr/>
          <a:lstStyle/>
          <a:p>
            <a:fld id="{E9D20C4F-9860-40F2-B3C6-118E0D799DF5}" type="datetimeFigureOut">
              <a:rPr lang="en-US" smtClean="0"/>
              <a:t>11/3/2025</a:t>
            </a:fld>
            <a:endParaRPr lang="en-US"/>
          </a:p>
        </p:txBody>
      </p:sp>
      <p:sp>
        <p:nvSpPr>
          <p:cNvPr id="5" name="Footer Placeholder 4">
            <a:extLst>
              <a:ext uri="{FF2B5EF4-FFF2-40B4-BE49-F238E27FC236}">
                <a16:creationId xmlns:a16="http://schemas.microsoft.com/office/drawing/2014/main" id="{00B736BC-BA26-AD45-E9B5-5FF67709D8C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7E15064-D079-DF04-2A0A-323B6C3FA0EB}"/>
              </a:ext>
            </a:extLst>
          </p:cNvPr>
          <p:cNvSpPr>
            <a:spLocks noGrp="1"/>
          </p:cNvSpPr>
          <p:nvPr>
            <p:ph type="sldNum" sz="quarter" idx="12"/>
          </p:nvPr>
        </p:nvSpPr>
        <p:spPr/>
        <p:txBody>
          <a:bodyPr/>
          <a:lstStyle/>
          <a:p>
            <a:fld id="{351A2F3D-6D7B-4EF1-9255-990F325605A6}" type="slidenum">
              <a:rPr lang="en-US" smtClean="0"/>
              <a:t>‹#›</a:t>
            </a:fld>
            <a:endParaRPr lang="en-US"/>
          </a:p>
        </p:txBody>
      </p:sp>
    </p:spTree>
    <p:extLst>
      <p:ext uri="{BB962C8B-B14F-4D97-AF65-F5344CB8AC3E}">
        <p14:creationId xmlns:p14="http://schemas.microsoft.com/office/powerpoint/2010/main" val="407696720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BAB1AC-8077-5B34-0007-A787F83EE995}"/>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EAE0C495-3293-900B-F7DA-BD350A812FD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5AE39875-2272-0A99-6E42-E51BC8B8E90A}"/>
              </a:ext>
            </a:extLst>
          </p:cNvPr>
          <p:cNvSpPr>
            <a:spLocks noGrp="1"/>
          </p:cNvSpPr>
          <p:nvPr>
            <p:ph type="dt" sz="half" idx="10"/>
          </p:nvPr>
        </p:nvSpPr>
        <p:spPr/>
        <p:txBody>
          <a:bodyPr/>
          <a:lstStyle/>
          <a:p>
            <a:fld id="{2BAD5EDF-5908-423D-84BB-B801AA7A0718}" type="datetime1">
              <a:rPr lang="en-US" smtClean="0"/>
              <a:t>11/3/2025</a:t>
            </a:fld>
            <a:endParaRPr lang="en-US"/>
          </a:p>
        </p:txBody>
      </p:sp>
      <p:sp>
        <p:nvSpPr>
          <p:cNvPr id="5" name="Footer Placeholder 4">
            <a:extLst>
              <a:ext uri="{FF2B5EF4-FFF2-40B4-BE49-F238E27FC236}">
                <a16:creationId xmlns:a16="http://schemas.microsoft.com/office/drawing/2014/main" id="{09402B6C-2777-7CB8-B450-D330E09C8D2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BD338E0-F587-1683-3869-63CE6FF11C5F}"/>
              </a:ext>
            </a:extLst>
          </p:cNvPr>
          <p:cNvSpPr>
            <a:spLocks noGrp="1"/>
          </p:cNvSpPr>
          <p:nvPr>
            <p:ph type="sldNum" sz="quarter" idx="12"/>
          </p:nvPr>
        </p:nvSpPr>
        <p:spPr/>
        <p:txBody>
          <a:bodyPr/>
          <a:lstStyle/>
          <a:p>
            <a:fld id="{D309D926-3FA1-4EB5-8FD8-9294BA526CF8}" type="slidenum">
              <a:rPr lang="en-US" smtClean="0"/>
              <a:t>‹#›</a:t>
            </a:fld>
            <a:endParaRPr lang="en-US"/>
          </a:p>
        </p:txBody>
      </p:sp>
    </p:spTree>
    <p:extLst>
      <p:ext uri="{BB962C8B-B14F-4D97-AF65-F5344CB8AC3E}">
        <p14:creationId xmlns:p14="http://schemas.microsoft.com/office/powerpoint/2010/main" val="337935831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DCE15C-D436-4A3C-90C0-D73A6438F3A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66614AD-A04A-6854-EFA3-849F31CD31C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2B78AC0-B742-EF7F-E9A1-F559BB2E4338}"/>
              </a:ext>
            </a:extLst>
          </p:cNvPr>
          <p:cNvSpPr>
            <a:spLocks noGrp="1"/>
          </p:cNvSpPr>
          <p:nvPr>
            <p:ph type="dt" sz="half" idx="10"/>
          </p:nvPr>
        </p:nvSpPr>
        <p:spPr/>
        <p:txBody>
          <a:bodyPr/>
          <a:lstStyle/>
          <a:p>
            <a:fld id="{7AD1298D-B57F-4934-BFA3-32D7C97134DE}" type="datetime1">
              <a:rPr lang="en-US" smtClean="0"/>
              <a:t>11/3/2025</a:t>
            </a:fld>
            <a:endParaRPr lang="en-US"/>
          </a:p>
        </p:txBody>
      </p:sp>
      <p:sp>
        <p:nvSpPr>
          <p:cNvPr id="5" name="Footer Placeholder 4">
            <a:extLst>
              <a:ext uri="{FF2B5EF4-FFF2-40B4-BE49-F238E27FC236}">
                <a16:creationId xmlns:a16="http://schemas.microsoft.com/office/drawing/2014/main" id="{C40A0B2B-A2E2-74E1-65C7-2A26B70C648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3C2AF34-1A3F-AA2D-4597-9605054AD15A}"/>
              </a:ext>
            </a:extLst>
          </p:cNvPr>
          <p:cNvSpPr>
            <a:spLocks noGrp="1"/>
          </p:cNvSpPr>
          <p:nvPr>
            <p:ph type="sldNum" sz="quarter" idx="12"/>
          </p:nvPr>
        </p:nvSpPr>
        <p:spPr/>
        <p:txBody>
          <a:bodyPr/>
          <a:lstStyle/>
          <a:p>
            <a:fld id="{D309D926-3FA1-4EB5-8FD8-9294BA526CF8}" type="slidenum">
              <a:rPr lang="en-US" smtClean="0"/>
              <a:t>‹#›</a:t>
            </a:fld>
            <a:endParaRPr lang="en-US"/>
          </a:p>
        </p:txBody>
      </p:sp>
    </p:spTree>
    <p:extLst>
      <p:ext uri="{BB962C8B-B14F-4D97-AF65-F5344CB8AC3E}">
        <p14:creationId xmlns:p14="http://schemas.microsoft.com/office/powerpoint/2010/main" val="417474722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FDAA0C-8FD0-2B06-E57E-D8B002C42507}"/>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BFA08932-C6E6-B72E-93A2-BC4AED6BBE0C}"/>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89C05A17-D166-3975-0E1A-77720011DC20}"/>
              </a:ext>
            </a:extLst>
          </p:cNvPr>
          <p:cNvSpPr>
            <a:spLocks noGrp="1"/>
          </p:cNvSpPr>
          <p:nvPr>
            <p:ph type="dt" sz="half" idx="10"/>
          </p:nvPr>
        </p:nvSpPr>
        <p:spPr/>
        <p:txBody>
          <a:bodyPr/>
          <a:lstStyle/>
          <a:p>
            <a:fld id="{5B804B83-3E53-4AB9-9A47-9B64934DE027}" type="datetime1">
              <a:rPr lang="en-US" smtClean="0"/>
              <a:t>11/3/2025</a:t>
            </a:fld>
            <a:endParaRPr lang="en-US"/>
          </a:p>
        </p:txBody>
      </p:sp>
      <p:sp>
        <p:nvSpPr>
          <p:cNvPr id="5" name="Footer Placeholder 4">
            <a:extLst>
              <a:ext uri="{FF2B5EF4-FFF2-40B4-BE49-F238E27FC236}">
                <a16:creationId xmlns:a16="http://schemas.microsoft.com/office/drawing/2014/main" id="{0B91377D-1849-9276-F225-AE89F396F8D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FE37A97-D8E2-8DBE-1088-5CE6CE0F49C3}"/>
              </a:ext>
            </a:extLst>
          </p:cNvPr>
          <p:cNvSpPr>
            <a:spLocks noGrp="1"/>
          </p:cNvSpPr>
          <p:nvPr>
            <p:ph type="sldNum" sz="quarter" idx="12"/>
          </p:nvPr>
        </p:nvSpPr>
        <p:spPr/>
        <p:txBody>
          <a:bodyPr/>
          <a:lstStyle/>
          <a:p>
            <a:fld id="{D309D926-3FA1-4EB5-8FD8-9294BA526CF8}" type="slidenum">
              <a:rPr lang="en-US" smtClean="0"/>
              <a:t>‹#›</a:t>
            </a:fld>
            <a:endParaRPr lang="en-US"/>
          </a:p>
        </p:txBody>
      </p:sp>
    </p:spTree>
    <p:extLst>
      <p:ext uri="{BB962C8B-B14F-4D97-AF65-F5344CB8AC3E}">
        <p14:creationId xmlns:p14="http://schemas.microsoft.com/office/powerpoint/2010/main" val="228589888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D4C75D-BFC9-7B42-370A-55148CF2084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F23C5D6-5709-7193-91F2-CFB75938A2FA}"/>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3EDF2F13-9F81-6EB4-8E17-0F10971A93A0}"/>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6219E1AE-4DF4-27E4-C936-07538DB028B8}"/>
              </a:ext>
            </a:extLst>
          </p:cNvPr>
          <p:cNvSpPr>
            <a:spLocks noGrp="1"/>
          </p:cNvSpPr>
          <p:nvPr>
            <p:ph type="dt" sz="half" idx="10"/>
          </p:nvPr>
        </p:nvSpPr>
        <p:spPr/>
        <p:txBody>
          <a:bodyPr/>
          <a:lstStyle/>
          <a:p>
            <a:fld id="{86D0756E-F47C-40BE-AE83-B502AEF2EE59}" type="datetime1">
              <a:rPr lang="en-US" smtClean="0"/>
              <a:t>11/3/2025</a:t>
            </a:fld>
            <a:endParaRPr lang="en-US"/>
          </a:p>
        </p:txBody>
      </p:sp>
      <p:sp>
        <p:nvSpPr>
          <p:cNvPr id="6" name="Footer Placeholder 5">
            <a:extLst>
              <a:ext uri="{FF2B5EF4-FFF2-40B4-BE49-F238E27FC236}">
                <a16:creationId xmlns:a16="http://schemas.microsoft.com/office/drawing/2014/main" id="{A724DF20-E03A-19A9-6831-C11006D48AD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3B9CDA3-204C-B26E-59ED-B9AC2EB47BE7}"/>
              </a:ext>
            </a:extLst>
          </p:cNvPr>
          <p:cNvSpPr>
            <a:spLocks noGrp="1"/>
          </p:cNvSpPr>
          <p:nvPr>
            <p:ph type="sldNum" sz="quarter" idx="12"/>
          </p:nvPr>
        </p:nvSpPr>
        <p:spPr/>
        <p:txBody>
          <a:bodyPr/>
          <a:lstStyle/>
          <a:p>
            <a:fld id="{D309D926-3FA1-4EB5-8FD8-9294BA526CF8}" type="slidenum">
              <a:rPr lang="en-US" smtClean="0"/>
              <a:t>‹#›</a:t>
            </a:fld>
            <a:endParaRPr lang="en-US"/>
          </a:p>
        </p:txBody>
      </p:sp>
    </p:spTree>
    <p:extLst>
      <p:ext uri="{BB962C8B-B14F-4D97-AF65-F5344CB8AC3E}">
        <p14:creationId xmlns:p14="http://schemas.microsoft.com/office/powerpoint/2010/main" val="27767723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1D4B74-3D13-6202-E756-85256CE09CA0}"/>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9A3D5EE8-EF52-5644-3602-B1120638F2B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0E07B9F-41A5-843F-5195-5AE8C53E4B08}"/>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CA0E7882-3782-CFC4-1322-4E4714FAA85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7A0C1F94-E97A-38B8-95A1-15D6743F3211}"/>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7CBAABC3-AB49-0E4D-73B1-2583477FF094}"/>
              </a:ext>
            </a:extLst>
          </p:cNvPr>
          <p:cNvSpPr>
            <a:spLocks noGrp="1"/>
          </p:cNvSpPr>
          <p:nvPr>
            <p:ph type="dt" sz="half" idx="10"/>
          </p:nvPr>
        </p:nvSpPr>
        <p:spPr/>
        <p:txBody>
          <a:bodyPr/>
          <a:lstStyle/>
          <a:p>
            <a:fld id="{C4F27D3D-024B-4A3C-9182-EB8E8DC1BB66}" type="datetime1">
              <a:rPr lang="en-US" smtClean="0"/>
              <a:t>11/3/2025</a:t>
            </a:fld>
            <a:endParaRPr lang="en-US"/>
          </a:p>
        </p:txBody>
      </p:sp>
      <p:sp>
        <p:nvSpPr>
          <p:cNvPr id="8" name="Footer Placeholder 7">
            <a:extLst>
              <a:ext uri="{FF2B5EF4-FFF2-40B4-BE49-F238E27FC236}">
                <a16:creationId xmlns:a16="http://schemas.microsoft.com/office/drawing/2014/main" id="{0487BA8E-342E-E09A-2218-C21EB0190D89}"/>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F00D62F3-DF31-5D08-8EEB-314DEEEC2F08}"/>
              </a:ext>
            </a:extLst>
          </p:cNvPr>
          <p:cNvSpPr>
            <a:spLocks noGrp="1"/>
          </p:cNvSpPr>
          <p:nvPr>
            <p:ph type="sldNum" sz="quarter" idx="12"/>
          </p:nvPr>
        </p:nvSpPr>
        <p:spPr/>
        <p:txBody>
          <a:bodyPr/>
          <a:lstStyle/>
          <a:p>
            <a:fld id="{D309D926-3FA1-4EB5-8FD8-9294BA526CF8}" type="slidenum">
              <a:rPr lang="en-US" smtClean="0"/>
              <a:t>‹#›</a:t>
            </a:fld>
            <a:endParaRPr lang="en-US"/>
          </a:p>
        </p:txBody>
      </p:sp>
    </p:spTree>
    <p:extLst>
      <p:ext uri="{BB962C8B-B14F-4D97-AF65-F5344CB8AC3E}">
        <p14:creationId xmlns:p14="http://schemas.microsoft.com/office/powerpoint/2010/main" val="396526762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8BF3F7-9C7C-0A5B-AA61-EEEF6B54ECF7}"/>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AFD795F6-5E8B-48E5-652D-F87E9BE1F970}"/>
              </a:ext>
            </a:extLst>
          </p:cNvPr>
          <p:cNvSpPr>
            <a:spLocks noGrp="1"/>
          </p:cNvSpPr>
          <p:nvPr>
            <p:ph type="dt" sz="half" idx="10"/>
          </p:nvPr>
        </p:nvSpPr>
        <p:spPr/>
        <p:txBody>
          <a:bodyPr/>
          <a:lstStyle/>
          <a:p>
            <a:fld id="{5B8300CC-7E94-44A8-BC5D-6C7EF8BEDCDB}" type="datetime1">
              <a:rPr lang="en-US" smtClean="0"/>
              <a:t>11/3/2025</a:t>
            </a:fld>
            <a:endParaRPr lang="en-US"/>
          </a:p>
        </p:txBody>
      </p:sp>
      <p:sp>
        <p:nvSpPr>
          <p:cNvPr id="4" name="Footer Placeholder 3">
            <a:extLst>
              <a:ext uri="{FF2B5EF4-FFF2-40B4-BE49-F238E27FC236}">
                <a16:creationId xmlns:a16="http://schemas.microsoft.com/office/drawing/2014/main" id="{633A8BF3-A9B0-3E13-720E-573504FCEE58}"/>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EF31BAC5-B75B-738B-94BB-DE81AF566889}"/>
              </a:ext>
            </a:extLst>
          </p:cNvPr>
          <p:cNvSpPr>
            <a:spLocks noGrp="1"/>
          </p:cNvSpPr>
          <p:nvPr>
            <p:ph type="sldNum" sz="quarter" idx="12"/>
          </p:nvPr>
        </p:nvSpPr>
        <p:spPr/>
        <p:txBody>
          <a:bodyPr/>
          <a:lstStyle/>
          <a:p>
            <a:fld id="{D309D926-3FA1-4EB5-8FD8-9294BA526CF8}" type="slidenum">
              <a:rPr lang="en-US" smtClean="0"/>
              <a:t>‹#›</a:t>
            </a:fld>
            <a:endParaRPr lang="en-US"/>
          </a:p>
        </p:txBody>
      </p:sp>
    </p:spTree>
    <p:extLst>
      <p:ext uri="{BB962C8B-B14F-4D97-AF65-F5344CB8AC3E}">
        <p14:creationId xmlns:p14="http://schemas.microsoft.com/office/powerpoint/2010/main" val="280969325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F2D1285-5342-9B47-6F54-54A75C1A7B54}"/>
              </a:ext>
            </a:extLst>
          </p:cNvPr>
          <p:cNvSpPr>
            <a:spLocks noGrp="1"/>
          </p:cNvSpPr>
          <p:nvPr>
            <p:ph type="dt" sz="half" idx="10"/>
          </p:nvPr>
        </p:nvSpPr>
        <p:spPr/>
        <p:txBody>
          <a:bodyPr/>
          <a:lstStyle/>
          <a:p>
            <a:fld id="{2132D22C-A663-44FA-A982-4D06B6207F77}" type="datetime1">
              <a:rPr lang="en-US" smtClean="0"/>
              <a:t>11/3/2025</a:t>
            </a:fld>
            <a:endParaRPr lang="en-US"/>
          </a:p>
        </p:txBody>
      </p:sp>
      <p:sp>
        <p:nvSpPr>
          <p:cNvPr id="3" name="Footer Placeholder 2">
            <a:extLst>
              <a:ext uri="{FF2B5EF4-FFF2-40B4-BE49-F238E27FC236}">
                <a16:creationId xmlns:a16="http://schemas.microsoft.com/office/drawing/2014/main" id="{246AF422-7E33-363A-FEB8-6FD7BF8D0777}"/>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CE1AD2E3-1F2A-E327-D39F-6C82EC3D188B}"/>
              </a:ext>
            </a:extLst>
          </p:cNvPr>
          <p:cNvSpPr>
            <a:spLocks noGrp="1"/>
          </p:cNvSpPr>
          <p:nvPr>
            <p:ph type="sldNum" sz="quarter" idx="12"/>
          </p:nvPr>
        </p:nvSpPr>
        <p:spPr/>
        <p:txBody>
          <a:bodyPr/>
          <a:lstStyle/>
          <a:p>
            <a:fld id="{D309D926-3FA1-4EB5-8FD8-9294BA526CF8}" type="slidenum">
              <a:rPr lang="en-US" smtClean="0"/>
              <a:t>‹#›</a:t>
            </a:fld>
            <a:endParaRPr lang="en-US"/>
          </a:p>
        </p:txBody>
      </p:sp>
    </p:spTree>
    <p:extLst>
      <p:ext uri="{BB962C8B-B14F-4D97-AF65-F5344CB8AC3E}">
        <p14:creationId xmlns:p14="http://schemas.microsoft.com/office/powerpoint/2010/main" val="281214704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4AF82D-F1DF-4493-7ABB-19995C9E711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69BA9A1E-1E12-D272-5B3E-88970104205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DD9BE221-2312-719E-61AC-060403003F0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AD5A76D-828E-9026-255F-E6E878911B1B}"/>
              </a:ext>
            </a:extLst>
          </p:cNvPr>
          <p:cNvSpPr>
            <a:spLocks noGrp="1"/>
          </p:cNvSpPr>
          <p:nvPr>
            <p:ph type="dt" sz="half" idx="10"/>
          </p:nvPr>
        </p:nvSpPr>
        <p:spPr/>
        <p:txBody>
          <a:bodyPr/>
          <a:lstStyle/>
          <a:p>
            <a:fld id="{15F638B8-5675-4483-9A84-55D9AF658CD1}" type="datetime1">
              <a:rPr lang="en-US" smtClean="0"/>
              <a:t>11/3/2025</a:t>
            </a:fld>
            <a:endParaRPr lang="en-US"/>
          </a:p>
        </p:txBody>
      </p:sp>
      <p:sp>
        <p:nvSpPr>
          <p:cNvPr id="6" name="Footer Placeholder 5">
            <a:extLst>
              <a:ext uri="{FF2B5EF4-FFF2-40B4-BE49-F238E27FC236}">
                <a16:creationId xmlns:a16="http://schemas.microsoft.com/office/drawing/2014/main" id="{058474D4-7362-0128-D451-827DF89A088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5F382D3-C6B8-138E-BF00-C99E928F0474}"/>
              </a:ext>
            </a:extLst>
          </p:cNvPr>
          <p:cNvSpPr>
            <a:spLocks noGrp="1"/>
          </p:cNvSpPr>
          <p:nvPr>
            <p:ph type="sldNum" sz="quarter" idx="12"/>
          </p:nvPr>
        </p:nvSpPr>
        <p:spPr/>
        <p:txBody>
          <a:bodyPr/>
          <a:lstStyle/>
          <a:p>
            <a:fld id="{D309D926-3FA1-4EB5-8FD8-9294BA526CF8}" type="slidenum">
              <a:rPr lang="en-US" smtClean="0"/>
              <a:t>‹#›</a:t>
            </a:fld>
            <a:endParaRPr lang="en-US"/>
          </a:p>
        </p:txBody>
      </p:sp>
    </p:spTree>
    <p:extLst>
      <p:ext uri="{BB962C8B-B14F-4D97-AF65-F5344CB8AC3E}">
        <p14:creationId xmlns:p14="http://schemas.microsoft.com/office/powerpoint/2010/main" val="273496200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57D25D-1F37-DB4A-5842-7C2AE75FF7B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7C2D7FC8-7752-DF40-863C-D21A976661C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32F8F550-ADF5-AA3F-489C-3B31642C0C2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224F3A4-265C-FD85-E86C-88DCFD1CAC64}"/>
              </a:ext>
            </a:extLst>
          </p:cNvPr>
          <p:cNvSpPr>
            <a:spLocks noGrp="1"/>
          </p:cNvSpPr>
          <p:nvPr>
            <p:ph type="dt" sz="half" idx="10"/>
          </p:nvPr>
        </p:nvSpPr>
        <p:spPr/>
        <p:txBody>
          <a:bodyPr/>
          <a:lstStyle/>
          <a:p>
            <a:fld id="{74A2BED4-75C5-42E6-A658-F631491DA6AE}" type="datetime1">
              <a:rPr lang="en-US" smtClean="0"/>
              <a:t>11/3/2025</a:t>
            </a:fld>
            <a:endParaRPr lang="en-US"/>
          </a:p>
        </p:txBody>
      </p:sp>
      <p:sp>
        <p:nvSpPr>
          <p:cNvPr id="6" name="Footer Placeholder 5">
            <a:extLst>
              <a:ext uri="{FF2B5EF4-FFF2-40B4-BE49-F238E27FC236}">
                <a16:creationId xmlns:a16="http://schemas.microsoft.com/office/drawing/2014/main" id="{5DC132B8-BDED-5D78-ADB8-4400E6AE20D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4C6CA6C-F786-7458-C2B3-7DE233BB89B8}"/>
              </a:ext>
            </a:extLst>
          </p:cNvPr>
          <p:cNvSpPr>
            <a:spLocks noGrp="1"/>
          </p:cNvSpPr>
          <p:nvPr>
            <p:ph type="sldNum" sz="quarter" idx="12"/>
          </p:nvPr>
        </p:nvSpPr>
        <p:spPr/>
        <p:txBody>
          <a:bodyPr/>
          <a:lstStyle/>
          <a:p>
            <a:fld id="{D309D926-3FA1-4EB5-8FD8-9294BA526CF8}" type="slidenum">
              <a:rPr lang="en-US" smtClean="0"/>
              <a:t>‹#›</a:t>
            </a:fld>
            <a:endParaRPr lang="en-US"/>
          </a:p>
        </p:txBody>
      </p:sp>
    </p:spTree>
    <p:extLst>
      <p:ext uri="{BB962C8B-B14F-4D97-AF65-F5344CB8AC3E}">
        <p14:creationId xmlns:p14="http://schemas.microsoft.com/office/powerpoint/2010/main" val="299823493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720CAC-1508-4834-6A37-0FF1B8AEBEA9}"/>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3A1EB91D-1F55-74FF-9066-608C68258861}"/>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5B43769-112C-3219-13B1-AE81A6CB122C}"/>
              </a:ext>
            </a:extLst>
          </p:cNvPr>
          <p:cNvSpPr>
            <a:spLocks noGrp="1"/>
          </p:cNvSpPr>
          <p:nvPr>
            <p:ph type="dt" sz="half" idx="10"/>
          </p:nvPr>
        </p:nvSpPr>
        <p:spPr/>
        <p:txBody>
          <a:bodyPr/>
          <a:lstStyle/>
          <a:p>
            <a:fld id="{438B0779-98C6-4056-8760-B0CA4B84ED0D}" type="datetime1">
              <a:rPr lang="en-US" smtClean="0"/>
              <a:t>11/3/2025</a:t>
            </a:fld>
            <a:endParaRPr lang="en-US"/>
          </a:p>
        </p:txBody>
      </p:sp>
      <p:sp>
        <p:nvSpPr>
          <p:cNvPr id="5" name="Footer Placeholder 4">
            <a:extLst>
              <a:ext uri="{FF2B5EF4-FFF2-40B4-BE49-F238E27FC236}">
                <a16:creationId xmlns:a16="http://schemas.microsoft.com/office/drawing/2014/main" id="{664DF674-F82F-C396-77A6-0F63FC507AE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8039E7F-892E-B7F5-D99C-EB9E70E297F7}"/>
              </a:ext>
            </a:extLst>
          </p:cNvPr>
          <p:cNvSpPr>
            <a:spLocks noGrp="1"/>
          </p:cNvSpPr>
          <p:nvPr>
            <p:ph type="sldNum" sz="quarter" idx="12"/>
          </p:nvPr>
        </p:nvSpPr>
        <p:spPr/>
        <p:txBody>
          <a:bodyPr/>
          <a:lstStyle/>
          <a:p>
            <a:fld id="{D309D926-3FA1-4EB5-8FD8-9294BA526CF8}" type="slidenum">
              <a:rPr lang="en-US" smtClean="0"/>
              <a:t>‹#›</a:t>
            </a:fld>
            <a:endParaRPr lang="en-US"/>
          </a:p>
        </p:txBody>
      </p:sp>
    </p:spTree>
    <p:extLst>
      <p:ext uri="{BB962C8B-B14F-4D97-AF65-F5344CB8AC3E}">
        <p14:creationId xmlns:p14="http://schemas.microsoft.com/office/powerpoint/2010/main" val="122940399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08BB75C-BF77-7140-1CD7-0AF3524A3B40}"/>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C53D3E99-8D3F-B921-2EE1-B78A3F24D299}"/>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4A92C47-E147-40BC-913A-8ADA488E7273}"/>
              </a:ext>
            </a:extLst>
          </p:cNvPr>
          <p:cNvSpPr>
            <a:spLocks noGrp="1"/>
          </p:cNvSpPr>
          <p:nvPr>
            <p:ph type="dt" sz="half" idx="10"/>
          </p:nvPr>
        </p:nvSpPr>
        <p:spPr/>
        <p:txBody>
          <a:bodyPr/>
          <a:lstStyle/>
          <a:p>
            <a:fld id="{378FF487-DF61-4098-B73F-87ACC4F4748C}" type="datetime1">
              <a:rPr lang="en-US" smtClean="0"/>
              <a:t>11/3/2025</a:t>
            </a:fld>
            <a:endParaRPr lang="en-US"/>
          </a:p>
        </p:txBody>
      </p:sp>
      <p:sp>
        <p:nvSpPr>
          <p:cNvPr id="5" name="Footer Placeholder 4">
            <a:extLst>
              <a:ext uri="{FF2B5EF4-FFF2-40B4-BE49-F238E27FC236}">
                <a16:creationId xmlns:a16="http://schemas.microsoft.com/office/drawing/2014/main" id="{513F29C8-797C-C8FD-BEA6-5AE0D83D52E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067A127-4E01-FFFF-D77D-C11766719C78}"/>
              </a:ext>
            </a:extLst>
          </p:cNvPr>
          <p:cNvSpPr>
            <a:spLocks noGrp="1"/>
          </p:cNvSpPr>
          <p:nvPr>
            <p:ph type="sldNum" sz="quarter" idx="12"/>
          </p:nvPr>
        </p:nvSpPr>
        <p:spPr/>
        <p:txBody>
          <a:bodyPr/>
          <a:lstStyle/>
          <a:p>
            <a:fld id="{D309D926-3FA1-4EB5-8FD8-9294BA526CF8}" type="slidenum">
              <a:rPr lang="en-US" smtClean="0"/>
              <a:t>‹#›</a:t>
            </a:fld>
            <a:endParaRPr lang="en-US"/>
          </a:p>
        </p:txBody>
      </p:sp>
    </p:spTree>
    <p:extLst>
      <p:ext uri="{BB962C8B-B14F-4D97-AF65-F5344CB8AC3E}">
        <p14:creationId xmlns:p14="http://schemas.microsoft.com/office/powerpoint/2010/main" val="99418040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5" name="Picture 4" descr="A landscape with a city and mountains&#10;&#10;Description automatically generated">
            <a:extLst>
              <a:ext uri="{FF2B5EF4-FFF2-40B4-BE49-F238E27FC236}">
                <a16:creationId xmlns:a16="http://schemas.microsoft.com/office/drawing/2014/main" id="{7BC8BD13-74F4-E1C2-E4B9-8AE23D017954}"/>
              </a:ext>
            </a:extLst>
          </p:cNvPr>
          <p:cNvPicPr>
            <a:picLocks noChangeAspect="1"/>
          </p:cNvPicPr>
          <p:nvPr userDrawn="1"/>
        </p:nvPicPr>
        <p:blipFill rotWithShape="1">
          <a:blip r:embed="rId2">
            <a:alphaModFix amt="70000"/>
          </a:blip>
          <a:srcRect b="8932"/>
          <a:stretch/>
        </p:blipFill>
        <p:spPr>
          <a:xfrm>
            <a:off x="0" y="2119407"/>
            <a:ext cx="12192000" cy="4738593"/>
          </a:xfrm>
          <a:prstGeom prst="rect">
            <a:avLst/>
          </a:prstGeom>
        </p:spPr>
      </p:pic>
      <p:sp>
        <p:nvSpPr>
          <p:cNvPr id="6" name="Title 1">
            <a:extLst>
              <a:ext uri="{FF2B5EF4-FFF2-40B4-BE49-F238E27FC236}">
                <a16:creationId xmlns:a16="http://schemas.microsoft.com/office/drawing/2014/main" id="{8156C4DA-EA5A-1CD9-417C-934A92721B36}"/>
              </a:ext>
            </a:extLst>
          </p:cNvPr>
          <p:cNvSpPr>
            <a:spLocks noGrp="1"/>
          </p:cNvSpPr>
          <p:nvPr>
            <p:ph type="ctrTitle"/>
          </p:nvPr>
        </p:nvSpPr>
        <p:spPr>
          <a:xfrm>
            <a:off x="526942" y="2309556"/>
            <a:ext cx="10296041" cy="995766"/>
          </a:xfrm>
        </p:spPr>
        <p:txBody>
          <a:bodyPr anchor="b">
            <a:normAutofit/>
          </a:bodyPr>
          <a:lstStyle>
            <a:lvl1pPr algn="l">
              <a:defRPr sz="4000" b="1"/>
            </a:lvl1pPr>
          </a:lstStyle>
          <a:p>
            <a:r>
              <a:rPr lang="en-US"/>
              <a:t>Click to edit Master title style</a:t>
            </a:r>
          </a:p>
        </p:txBody>
      </p:sp>
      <p:sp>
        <p:nvSpPr>
          <p:cNvPr id="7" name="Subtitle 2">
            <a:extLst>
              <a:ext uri="{FF2B5EF4-FFF2-40B4-BE49-F238E27FC236}">
                <a16:creationId xmlns:a16="http://schemas.microsoft.com/office/drawing/2014/main" id="{74A68B17-2D78-1BF7-A44F-9CC2DB7ED0D2}"/>
              </a:ext>
            </a:extLst>
          </p:cNvPr>
          <p:cNvSpPr>
            <a:spLocks noGrp="1"/>
          </p:cNvSpPr>
          <p:nvPr>
            <p:ph type="subTitle" idx="1"/>
          </p:nvPr>
        </p:nvSpPr>
        <p:spPr>
          <a:xfrm>
            <a:off x="526942" y="3495471"/>
            <a:ext cx="9144000" cy="756195"/>
          </a:xfrm>
        </p:spPr>
        <p:txBody>
          <a:bodyPr>
            <a:normAutofit/>
          </a:bodyPr>
          <a:lstStyle>
            <a:lvl1pPr marL="0" indent="0" algn="l">
              <a:buNone/>
              <a:defRPr sz="2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pic>
        <p:nvPicPr>
          <p:cNvPr id="8" name="Picture 7" descr="A blue and green logo&#10;&#10;Description automatically generated">
            <a:extLst>
              <a:ext uri="{FF2B5EF4-FFF2-40B4-BE49-F238E27FC236}">
                <a16:creationId xmlns:a16="http://schemas.microsoft.com/office/drawing/2014/main" id="{34EDDE14-F8C3-18BF-505A-5C1EE04BBFB1}"/>
              </a:ext>
            </a:extLst>
          </p:cNvPr>
          <p:cNvPicPr>
            <a:picLocks noChangeAspect="1"/>
          </p:cNvPicPr>
          <p:nvPr userDrawn="1"/>
        </p:nvPicPr>
        <p:blipFill>
          <a:blip r:embed="rId3"/>
          <a:stretch>
            <a:fillRect/>
          </a:stretch>
        </p:blipFill>
        <p:spPr>
          <a:xfrm>
            <a:off x="563248" y="382977"/>
            <a:ext cx="1985562" cy="1428616"/>
          </a:xfrm>
          <a:prstGeom prst="rect">
            <a:avLst/>
          </a:prstGeom>
        </p:spPr>
      </p:pic>
      <p:sp>
        <p:nvSpPr>
          <p:cNvPr id="9" name="Title 1">
            <a:extLst>
              <a:ext uri="{FF2B5EF4-FFF2-40B4-BE49-F238E27FC236}">
                <a16:creationId xmlns:a16="http://schemas.microsoft.com/office/drawing/2014/main" id="{3CF3B444-62AB-7217-EBA8-3F28F2FA6FD7}"/>
              </a:ext>
            </a:extLst>
          </p:cNvPr>
          <p:cNvSpPr txBox="1">
            <a:spLocks/>
          </p:cNvSpPr>
          <p:nvPr userDrawn="1"/>
        </p:nvSpPr>
        <p:spPr>
          <a:xfrm>
            <a:off x="4619794" y="6408710"/>
            <a:ext cx="7588468" cy="449290"/>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1600" i="1">
                <a:solidFill>
                  <a:schemeClr val="bg1"/>
                </a:solidFill>
                <a:latin typeface="Arial" panose="020B0604020202020204" pitchFamily="34" charset="0"/>
                <a:cs typeface="Arial" panose="020B0604020202020204" pitchFamily="34" charset="0"/>
              </a:rPr>
              <a:t>This program is made possible under a cooperative agreement with US EPA</a:t>
            </a:r>
            <a:r>
              <a:rPr lang="en-US" sz="1600" i="1">
                <a:solidFill>
                  <a:schemeClr val="bg1"/>
                </a:solidFill>
                <a:latin typeface="Montserrat" pitchFamily="2" charset="77"/>
              </a:rPr>
              <a:t>.</a:t>
            </a:r>
          </a:p>
        </p:txBody>
      </p:sp>
      <p:sp>
        <p:nvSpPr>
          <p:cNvPr id="10" name="Title 1">
            <a:extLst>
              <a:ext uri="{FF2B5EF4-FFF2-40B4-BE49-F238E27FC236}">
                <a16:creationId xmlns:a16="http://schemas.microsoft.com/office/drawing/2014/main" id="{9065023F-E1F9-32DC-DC1B-034B93C178C5}"/>
              </a:ext>
            </a:extLst>
          </p:cNvPr>
          <p:cNvSpPr txBox="1">
            <a:spLocks/>
          </p:cNvSpPr>
          <p:nvPr userDrawn="1"/>
        </p:nvSpPr>
        <p:spPr>
          <a:xfrm>
            <a:off x="200691" y="6408710"/>
            <a:ext cx="2710676" cy="449290"/>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1600" b="1">
                <a:solidFill>
                  <a:schemeClr val="bg1"/>
                </a:solidFill>
                <a:latin typeface="Arial" panose="020B0604020202020204" pitchFamily="34" charset="0"/>
                <a:cs typeface="Arial" panose="020B0604020202020204" pitchFamily="34" charset="0"/>
              </a:rPr>
              <a:t>www.efcnetwork.org</a:t>
            </a:r>
          </a:p>
        </p:txBody>
      </p:sp>
    </p:spTree>
    <p:extLst>
      <p:ext uri="{BB962C8B-B14F-4D97-AF65-F5344CB8AC3E}">
        <p14:creationId xmlns:p14="http://schemas.microsoft.com/office/powerpoint/2010/main" val="21163115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mp; Content">
    <p:spTree>
      <p:nvGrpSpPr>
        <p:cNvPr id="1" name=""/>
        <p:cNvGrpSpPr/>
        <p:nvPr/>
      </p:nvGrpSpPr>
      <p:grpSpPr>
        <a:xfrm>
          <a:off x="0" y="0"/>
          <a:ext cx="0" cy="0"/>
          <a:chOff x="0" y="0"/>
          <a:chExt cx="0" cy="0"/>
        </a:xfrm>
      </p:grpSpPr>
      <p:pic>
        <p:nvPicPr>
          <p:cNvPr id="7" name="Picture 6" descr="Logo&#10;&#10;Description automatically generated with low confidence">
            <a:extLst>
              <a:ext uri="{FF2B5EF4-FFF2-40B4-BE49-F238E27FC236}">
                <a16:creationId xmlns:a16="http://schemas.microsoft.com/office/drawing/2014/main" id="{359F4509-D51B-F277-4724-89DFB5351A1A}"/>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24917" t="13052" b="14576"/>
          <a:stretch/>
        </p:blipFill>
        <p:spPr>
          <a:xfrm rot="5400000">
            <a:off x="5117941" y="-5117941"/>
            <a:ext cx="1956117" cy="12192002"/>
          </a:xfrm>
          <a:prstGeom prst="rect">
            <a:avLst/>
          </a:prstGeom>
        </p:spPr>
      </p:pic>
      <p:sp>
        <p:nvSpPr>
          <p:cNvPr id="2" name="Title 1">
            <a:extLst>
              <a:ext uri="{FF2B5EF4-FFF2-40B4-BE49-F238E27FC236}">
                <a16:creationId xmlns:a16="http://schemas.microsoft.com/office/drawing/2014/main" id="{C09B3F40-888B-A351-0E7D-6297F99641DF}"/>
              </a:ext>
            </a:extLst>
          </p:cNvPr>
          <p:cNvSpPr>
            <a:spLocks noGrp="1"/>
          </p:cNvSpPr>
          <p:nvPr>
            <p:ph type="title"/>
          </p:nvPr>
        </p:nvSpPr>
        <p:spPr>
          <a:xfrm>
            <a:off x="178443" y="0"/>
            <a:ext cx="10515600" cy="1325563"/>
          </a:xfrm>
        </p:spPr>
        <p:txBody>
          <a:bodyPr/>
          <a:lstStyle>
            <a:lvl1pPr>
              <a:defRPr>
                <a:solidFill>
                  <a:schemeClr val="bg1"/>
                </a:solidFill>
                <a:latin typeface="Helvetica" panose="020B0604020202020204" pitchFamily="34" charset="0"/>
                <a:cs typeface="Helvetica" panose="020B0604020202020204" pitchFamily="34" charset="0"/>
              </a:defRPr>
            </a:lvl1pPr>
          </a:lstStyle>
          <a:p>
            <a:r>
              <a:rPr lang="en-US"/>
              <a:t>Click to edit Master title style</a:t>
            </a:r>
          </a:p>
        </p:txBody>
      </p:sp>
      <p:sp>
        <p:nvSpPr>
          <p:cNvPr id="3" name="Content Placeholder 2">
            <a:extLst>
              <a:ext uri="{FF2B5EF4-FFF2-40B4-BE49-F238E27FC236}">
                <a16:creationId xmlns:a16="http://schemas.microsoft.com/office/drawing/2014/main" id="{271F8EF7-84EE-593B-9926-705149627BF9}"/>
              </a:ext>
            </a:extLst>
          </p:cNvPr>
          <p:cNvSpPr>
            <a:spLocks noGrp="1"/>
          </p:cNvSpPr>
          <p:nvPr>
            <p:ph idx="1"/>
          </p:nvPr>
        </p:nvSpPr>
        <p:spPr>
          <a:xfrm>
            <a:off x="838199" y="1956119"/>
            <a:ext cx="10515600" cy="4351338"/>
          </a:xfrm>
        </p:spPr>
        <p:txBody>
          <a:bodyPr/>
          <a:lstStyle>
            <a:lvl1pPr>
              <a:defRPr>
                <a:solidFill>
                  <a:srgbClr val="666666"/>
                </a:solidFill>
                <a:latin typeface="Helvetica" panose="020B0604020202020204" pitchFamily="34" charset="0"/>
                <a:cs typeface="Helvetica" panose="020B0604020202020204" pitchFamily="34" charset="0"/>
              </a:defRPr>
            </a:lvl1pPr>
            <a:lvl2pPr>
              <a:defRPr>
                <a:solidFill>
                  <a:srgbClr val="666666"/>
                </a:solidFill>
                <a:latin typeface="Helvetica" panose="020B0604020202020204" pitchFamily="34" charset="0"/>
                <a:cs typeface="Helvetica" panose="020B0604020202020204" pitchFamily="34" charset="0"/>
              </a:defRPr>
            </a:lvl2pPr>
            <a:lvl3pPr>
              <a:defRPr>
                <a:solidFill>
                  <a:srgbClr val="666666"/>
                </a:solidFill>
                <a:latin typeface="Helvetica" panose="020B0604020202020204" pitchFamily="34" charset="0"/>
                <a:cs typeface="Helvetica" panose="020B0604020202020204" pitchFamily="34" charset="0"/>
              </a:defRPr>
            </a:lvl3pPr>
            <a:lvl4pPr>
              <a:defRPr>
                <a:solidFill>
                  <a:srgbClr val="666666"/>
                </a:solidFill>
                <a:latin typeface="Helvetica" panose="020B0604020202020204" pitchFamily="34" charset="0"/>
                <a:cs typeface="Helvetica" panose="020B0604020202020204" pitchFamily="34" charset="0"/>
              </a:defRPr>
            </a:lvl4pPr>
            <a:lvl5pPr>
              <a:defRPr>
                <a:solidFill>
                  <a:srgbClr val="666666"/>
                </a:solidFill>
                <a:latin typeface="Helvetica" panose="020B0604020202020204" pitchFamily="34" charset="0"/>
                <a:cs typeface="Helvetica"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4" name="Picture 3" descr="A blue and green logo&#10;&#10;Description automatically generated">
            <a:extLst>
              <a:ext uri="{FF2B5EF4-FFF2-40B4-BE49-F238E27FC236}">
                <a16:creationId xmlns:a16="http://schemas.microsoft.com/office/drawing/2014/main" id="{F7580EEA-2D7C-14C0-C245-BAA0EDB8AF94}"/>
              </a:ext>
            </a:extLst>
          </p:cNvPr>
          <p:cNvPicPr>
            <a:picLocks noChangeAspect="1"/>
          </p:cNvPicPr>
          <p:nvPr userDrawn="1"/>
        </p:nvPicPr>
        <p:blipFill>
          <a:blip r:embed="rId3"/>
          <a:stretch>
            <a:fillRect/>
          </a:stretch>
        </p:blipFill>
        <p:spPr>
          <a:xfrm>
            <a:off x="11006087" y="6038850"/>
            <a:ext cx="791651" cy="535528"/>
          </a:xfrm>
          <a:prstGeom prst="rect">
            <a:avLst/>
          </a:prstGeom>
        </p:spPr>
      </p:pic>
    </p:spTree>
    <p:extLst>
      <p:ext uri="{BB962C8B-B14F-4D97-AF65-F5344CB8AC3E}">
        <p14:creationId xmlns:p14="http://schemas.microsoft.com/office/powerpoint/2010/main" val="374135128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Title &amp; Content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9B3F40-888B-A351-0E7D-6297F99641DF}"/>
              </a:ext>
            </a:extLst>
          </p:cNvPr>
          <p:cNvSpPr>
            <a:spLocks noGrp="1"/>
          </p:cNvSpPr>
          <p:nvPr>
            <p:ph type="title"/>
          </p:nvPr>
        </p:nvSpPr>
        <p:spPr>
          <a:xfrm>
            <a:off x="388305" y="0"/>
            <a:ext cx="10515600" cy="1325563"/>
          </a:xfrm>
        </p:spPr>
        <p:txBody>
          <a:bodyPr/>
          <a:lstStyle>
            <a:lvl1pPr>
              <a:defRPr>
                <a:solidFill>
                  <a:srgbClr val="004190"/>
                </a:solidFill>
                <a:latin typeface="Helvetica" panose="020B0604020202020204" pitchFamily="34" charset="0"/>
                <a:cs typeface="Helvetica" panose="020B0604020202020204" pitchFamily="34" charset="0"/>
              </a:defRPr>
            </a:lvl1pPr>
          </a:lstStyle>
          <a:p>
            <a:r>
              <a:rPr lang="en-US"/>
              <a:t>Click to edit Master title style</a:t>
            </a:r>
          </a:p>
        </p:txBody>
      </p:sp>
      <p:sp>
        <p:nvSpPr>
          <p:cNvPr id="3" name="Content Placeholder 2">
            <a:extLst>
              <a:ext uri="{FF2B5EF4-FFF2-40B4-BE49-F238E27FC236}">
                <a16:creationId xmlns:a16="http://schemas.microsoft.com/office/drawing/2014/main" id="{271F8EF7-84EE-593B-9926-705149627BF9}"/>
              </a:ext>
            </a:extLst>
          </p:cNvPr>
          <p:cNvSpPr>
            <a:spLocks noGrp="1"/>
          </p:cNvSpPr>
          <p:nvPr>
            <p:ph idx="1"/>
          </p:nvPr>
        </p:nvSpPr>
        <p:spPr>
          <a:xfrm>
            <a:off x="838199" y="1633928"/>
            <a:ext cx="10515600" cy="4673529"/>
          </a:xfrm>
        </p:spPr>
        <p:txBody>
          <a:bodyPr/>
          <a:lstStyle>
            <a:lvl1pPr>
              <a:defRPr>
                <a:solidFill>
                  <a:srgbClr val="666666"/>
                </a:solidFill>
                <a:latin typeface="Helvetica" panose="020B0604020202020204" pitchFamily="34" charset="0"/>
                <a:cs typeface="Helvetica" panose="020B0604020202020204" pitchFamily="34" charset="0"/>
              </a:defRPr>
            </a:lvl1pPr>
            <a:lvl2pPr>
              <a:defRPr>
                <a:solidFill>
                  <a:srgbClr val="666666"/>
                </a:solidFill>
                <a:latin typeface="Helvetica" panose="020B0604020202020204" pitchFamily="34" charset="0"/>
                <a:cs typeface="Helvetica" panose="020B0604020202020204" pitchFamily="34" charset="0"/>
              </a:defRPr>
            </a:lvl2pPr>
            <a:lvl3pPr>
              <a:defRPr>
                <a:solidFill>
                  <a:srgbClr val="666666"/>
                </a:solidFill>
                <a:latin typeface="Helvetica" panose="020B0604020202020204" pitchFamily="34" charset="0"/>
                <a:cs typeface="Helvetica" panose="020B0604020202020204" pitchFamily="34" charset="0"/>
              </a:defRPr>
            </a:lvl3pPr>
            <a:lvl4pPr>
              <a:defRPr>
                <a:solidFill>
                  <a:srgbClr val="666666"/>
                </a:solidFill>
                <a:latin typeface="Helvetica" panose="020B0604020202020204" pitchFamily="34" charset="0"/>
                <a:cs typeface="Helvetica" panose="020B0604020202020204" pitchFamily="34" charset="0"/>
              </a:defRPr>
            </a:lvl4pPr>
            <a:lvl5pPr>
              <a:defRPr>
                <a:solidFill>
                  <a:srgbClr val="666666"/>
                </a:solidFill>
                <a:latin typeface="Helvetica" panose="020B0604020202020204" pitchFamily="34" charset="0"/>
                <a:cs typeface="Helvetica"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5" name="Picture 4" descr="A blue and green logo&#10;&#10;Description automatically generated">
            <a:extLst>
              <a:ext uri="{FF2B5EF4-FFF2-40B4-BE49-F238E27FC236}">
                <a16:creationId xmlns:a16="http://schemas.microsoft.com/office/drawing/2014/main" id="{856016C0-4187-D330-32D4-D75243497E2B}"/>
              </a:ext>
            </a:extLst>
          </p:cNvPr>
          <p:cNvPicPr>
            <a:picLocks noChangeAspect="1"/>
          </p:cNvPicPr>
          <p:nvPr userDrawn="1"/>
        </p:nvPicPr>
        <p:blipFill>
          <a:blip r:embed="rId2"/>
          <a:stretch>
            <a:fillRect/>
          </a:stretch>
        </p:blipFill>
        <p:spPr>
          <a:xfrm>
            <a:off x="11006087" y="6038850"/>
            <a:ext cx="791651" cy="535528"/>
          </a:xfrm>
          <a:prstGeom prst="rect">
            <a:avLst/>
          </a:prstGeom>
        </p:spPr>
      </p:pic>
    </p:spTree>
    <p:extLst>
      <p:ext uri="{BB962C8B-B14F-4D97-AF65-F5344CB8AC3E}">
        <p14:creationId xmlns:p14="http://schemas.microsoft.com/office/powerpoint/2010/main" val="16850998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Section Header">
    <p:bg>
      <p:bgPr>
        <a:solidFill>
          <a:srgbClr val="00419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21B366-76AE-C6BD-98EB-3BBDEB93F90D}"/>
              </a:ext>
            </a:extLst>
          </p:cNvPr>
          <p:cNvSpPr>
            <a:spLocks noGrp="1"/>
          </p:cNvSpPr>
          <p:nvPr>
            <p:ph type="title"/>
          </p:nvPr>
        </p:nvSpPr>
        <p:spPr>
          <a:xfrm>
            <a:off x="838200" y="1203751"/>
            <a:ext cx="10515600" cy="2852737"/>
          </a:xfrm>
        </p:spPr>
        <p:txBody>
          <a:bodyPr anchor="b"/>
          <a:lstStyle>
            <a:lvl1pPr>
              <a:defRPr sz="6000" b="1" baseline="0">
                <a:solidFill>
                  <a:schemeClr val="bg1"/>
                </a:solidFill>
              </a:defRPr>
            </a:lvl1pPr>
          </a:lstStyle>
          <a:p>
            <a:r>
              <a:rPr lang="en-US"/>
              <a:t>Click to edit Master title style</a:t>
            </a:r>
          </a:p>
        </p:txBody>
      </p:sp>
      <p:sp>
        <p:nvSpPr>
          <p:cNvPr id="3" name="Text Placeholder 2">
            <a:extLst>
              <a:ext uri="{FF2B5EF4-FFF2-40B4-BE49-F238E27FC236}">
                <a16:creationId xmlns:a16="http://schemas.microsoft.com/office/drawing/2014/main" id="{316897BF-C571-E788-B2C2-395E77D9400D}"/>
              </a:ext>
            </a:extLst>
          </p:cNvPr>
          <p:cNvSpPr>
            <a:spLocks noGrp="1"/>
          </p:cNvSpPr>
          <p:nvPr>
            <p:ph type="body" idx="1"/>
          </p:nvPr>
        </p:nvSpPr>
        <p:spPr>
          <a:xfrm>
            <a:off x="838200" y="4227880"/>
            <a:ext cx="10515600" cy="1500187"/>
          </a:xfrm>
        </p:spPr>
        <p:txBody>
          <a:bodyPr/>
          <a:lstStyle>
            <a:lvl1pPr marL="0" indent="0">
              <a:buNone/>
              <a:defRPr sz="2400" baseline="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pic>
        <p:nvPicPr>
          <p:cNvPr id="4" name="Picture 3" descr="A white logo with a person in the middle&#10;&#10;Description automatically generated">
            <a:extLst>
              <a:ext uri="{FF2B5EF4-FFF2-40B4-BE49-F238E27FC236}">
                <a16:creationId xmlns:a16="http://schemas.microsoft.com/office/drawing/2014/main" id="{7B64DE3D-CA00-7EC7-B097-F1031B9BF259}"/>
              </a:ext>
            </a:extLst>
          </p:cNvPr>
          <p:cNvPicPr>
            <a:picLocks noChangeAspect="1"/>
          </p:cNvPicPr>
          <p:nvPr userDrawn="1"/>
        </p:nvPicPr>
        <p:blipFill>
          <a:blip r:embed="rId2"/>
          <a:stretch>
            <a:fillRect/>
          </a:stretch>
        </p:blipFill>
        <p:spPr>
          <a:xfrm>
            <a:off x="10969625" y="5994400"/>
            <a:ext cx="864007" cy="623026"/>
          </a:xfrm>
          <a:prstGeom prst="rect">
            <a:avLst/>
          </a:prstGeom>
        </p:spPr>
      </p:pic>
    </p:spTree>
    <p:extLst>
      <p:ext uri="{BB962C8B-B14F-4D97-AF65-F5344CB8AC3E}">
        <p14:creationId xmlns:p14="http://schemas.microsoft.com/office/powerpoint/2010/main" val="80690959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Section Header 2">
    <p:bg>
      <p:bgPr>
        <a:solidFill>
          <a:schemeClr val="bg1"/>
        </a:solidFill>
        <a:effectLst/>
      </p:bgPr>
    </p:bg>
    <p:spTree>
      <p:nvGrpSpPr>
        <p:cNvPr id="1" name=""/>
        <p:cNvGrpSpPr/>
        <p:nvPr/>
      </p:nvGrpSpPr>
      <p:grpSpPr>
        <a:xfrm>
          <a:off x="0" y="0"/>
          <a:ext cx="0" cy="0"/>
          <a:chOff x="0" y="0"/>
          <a:chExt cx="0" cy="0"/>
        </a:xfrm>
      </p:grpSpPr>
      <p:sp>
        <p:nvSpPr>
          <p:cNvPr id="6" name="Text Placeholder 2">
            <a:extLst>
              <a:ext uri="{FF2B5EF4-FFF2-40B4-BE49-F238E27FC236}">
                <a16:creationId xmlns:a16="http://schemas.microsoft.com/office/drawing/2014/main" id="{16FEC3A8-005A-8518-34C9-4C89FA14F4C9}"/>
              </a:ext>
            </a:extLst>
          </p:cNvPr>
          <p:cNvSpPr>
            <a:spLocks noGrp="1"/>
          </p:cNvSpPr>
          <p:nvPr>
            <p:ph type="body" idx="1"/>
          </p:nvPr>
        </p:nvSpPr>
        <p:spPr>
          <a:xfrm>
            <a:off x="838200" y="4116080"/>
            <a:ext cx="10515600" cy="1500187"/>
          </a:xfrm>
        </p:spPr>
        <p:txBody>
          <a:bodyPr/>
          <a:lstStyle>
            <a:lvl1pPr marL="0" indent="0">
              <a:buNone/>
              <a:defRPr sz="2400" baseline="0">
                <a:solidFill>
                  <a:srgbClr val="666666"/>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3" name="Title 1">
            <a:extLst>
              <a:ext uri="{FF2B5EF4-FFF2-40B4-BE49-F238E27FC236}">
                <a16:creationId xmlns:a16="http://schemas.microsoft.com/office/drawing/2014/main" id="{28A17A0D-3743-96FC-1067-BB75452DD20B}"/>
              </a:ext>
            </a:extLst>
          </p:cNvPr>
          <p:cNvSpPr>
            <a:spLocks noGrp="1"/>
          </p:cNvSpPr>
          <p:nvPr>
            <p:ph type="ctrTitle"/>
          </p:nvPr>
        </p:nvSpPr>
        <p:spPr>
          <a:xfrm>
            <a:off x="838200" y="1558701"/>
            <a:ext cx="10515599" cy="2387600"/>
          </a:xfrm>
        </p:spPr>
        <p:txBody>
          <a:bodyPr anchor="b"/>
          <a:lstStyle>
            <a:lvl1pPr algn="l">
              <a:defRPr sz="6000" b="1"/>
            </a:lvl1pPr>
          </a:lstStyle>
          <a:p>
            <a:r>
              <a:rPr lang="en-US"/>
              <a:t>Click to edit Master title style</a:t>
            </a:r>
          </a:p>
        </p:txBody>
      </p:sp>
      <p:pic>
        <p:nvPicPr>
          <p:cNvPr id="2" name="Picture 1" descr="A blue and green logo&#10;&#10;Description automatically generated">
            <a:extLst>
              <a:ext uri="{FF2B5EF4-FFF2-40B4-BE49-F238E27FC236}">
                <a16:creationId xmlns:a16="http://schemas.microsoft.com/office/drawing/2014/main" id="{8B1D341D-1171-4F07-2176-69700DC19ED9}"/>
              </a:ext>
            </a:extLst>
          </p:cNvPr>
          <p:cNvPicPr>
            <a:picLocks noChangeAspect="1"/>
          </p:cNvPicPr>
          <p:nvPr userDrawn="1"/>
        </p:nvPicPr>
        <p:blipFill>
          <a:blip r:embed="rId2"/>
          <a:stretch>
            <a:fillRect/>
          </a:stretch>
        </p:blipFill>
        <p:spPr>
          <a:xfrm>
            <a:off x="11006087" y="6038850"/>
            <a:ext cx="791651" cy="535528"/>
          </a:xfrm>
          <a:prstGeom prst="rect">
            <a:avLst/>
          </a:prstGeom>
        </p:spPr>
      </p:pic>
    </p:spTree>
    <p:extLst>
      <p:ext uri="{BB962C8B-B14F-4D97-AF65-F5344CB8AC3E}">
        <p14:creationId xmlns:p14="http://schemas.microsoft.com/office/powerpoint/2010/main" val="366543155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47B574-AD3C-584C-6491-8CEA35504DB8}"/>
              </a:ext>
            </a:extLst>
          </p:cNvPr>
          <p:cNvSpPr>
            <a:spLocks noGrp="1"/>
          </p:cNvSpPr>
          <p:nvPr>
            <p:ph type="title"/>
          </p:nvPr>
        </p:nvSpPr>
        <p:spPr>
          <a:xfrm>
            <a:off x="341244" y="0"/>
            <a:ext cx="10515600" cy="1325563"/>
          </a:xfrm>
        </p:spPr>
        <p:txBody>
          <a:bodyPr/>
          <a:lstStyle/>
          <a:p>
            <a:r>
              <a:rPr lang="en-US"/>
              <a:t>Click to edit Master title style</a:t>
            </a:r>
          </a:p>
        </p:txBody>
      </p:sp>
      <p:sp>
        <p:nvSpPr>
          <p:cNvPr id="3" name="Content Placeholder 2">
            <a:extLst>
              <a:ext uri="{FF2B5EF4-FFF2-40B4-BE49-F238E27FC236}">
                <a16:creationId xmlns:a16="http://schemas.microsoft.com/office/drawing/2014/main" id="{CB05446E-D19E-E1E3-6999-0819A916E3D3}"/>
              </a:ext>
            </a:extLst>
          </p:cNvPr>
          <p:cNvSpPr>
            <a:spLocks noGrp="1"/>
          </p:cNvSpPr>
          <p:nvPr>
            <p:ph sz="half" idx="1"/>
          </p:nvPr>
        </p:nvSpPr>
        <p:spPr>
          <a:xfrm>
            <a:off x="675861" y="1325563"/>
            <a:ext cx="5343939" cy="4851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5D6FAF1B-A212-D81D-A564-F4917A9E099D}"/>
              </a:ext>
            </a:extLst>
          </p:cNvPr>
          <p:cNvSpPr>
            <a:spLocks noGrp="1"/>
          </p:cNvSpPr>
          <p:nvPr>
            <p:ph sz="half" idx="2"/>
          </p:nvPr>
        </p:nvSpPr>
        <p:spPr>
          <a:xfrm>
            <a:off x="6096000" y="1325563"/>
            <a:ext cx="5257800" cy="4851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6" name="Picture 5" descr="A blue and green logo&#10;&#10;Description automatically generated">
            <a:extLst>
              <a:ext uri="{FF2B5EF4-FFF2-40B4-BE49-F238E27FC236}">
                <a16:creationId xmlns:a16="http://schemas.microsoft.com/office/drawing/2014/main" id="{20FC17E6-18FE-D9D8-95C4-8C8678F0A0C3}"/>
              </a:ext>
            </a:extLst>
          </p:cNvPr>
          <p:cNvPicPr>
            <a:picLocks noChangeAspect="1"/>
          </p:cNvPicPr>
          <p:nvPr userDrawn="1"/>
        </p:nvPicPr>
        <p:blipFill>
          <a:blip r:embed="rId2"/>
          <a:stretch>
            <a:fillRect/>
          </a:stretch>
        </p:blipFill>
        <p:spPr>
          <a:xfrm>
            <a:off x="11006087" y="6038850"/>
            <a:ext cx="791651" cy="535528"/>
          </a:xfrm>
          <a:prstGeom prst="rect">
            <a:avLst/>
          </a:prstGeom>
        </p:spPr>
      </p:pic>
    </p:spTree>
    <p:extLst>
      <p:ext uri="{BB962C8B-B14F-4D97-AF65-F5344CB8AC3E}">
        <p14:creationId xmlns:p14="http://schemas.microsoft.com/office/powerpoint/2010/main" val="329484383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woObj" preserve="1">
  <p:cSld name="Two Content 2">
    <p:spTree>
      <p:nvGrpSpPr>
        <p:cNvPr id="1" name=""/>
        <p:cNvGrpSpPr/>
        <p:nvPr/>
      </p:nvGrpSpPr>
      <p:grpSpPr>
        <a:xfrm>
          <a:off x="0" y="0"/>
          <a:ext cx="0" cy="0"/>
          <a:chOff x="0" y="0"/>
          <a:chExt cx="0" cy="0"/>
        </a:xfrm>
      </p:grpSpPr>
      <p:pic>
        <p:nvPicPr>
          <p:cNvPr id="5" name="Picture 4" descr="Logo&#10;&#10;Description automatically generated with low confidence">
            <a:extLst>
              <a:ext uri="{FF2B5EF4-FFF2-40B4-BE49-F238E27FC236}">
                <a16:creationId xmlns:a16="http://schemas.microsoft.com/office/drawing/2014/main" id="{B4253E7F-FADE-16C6-0522-55CEAB39971E}"/>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24917" t="13052" b="14576"/>
          <a:stretch/>
        </p:blipFill>
        <p:spPr>
          <a:xfrm rot="5400000">
            <a:off x="5117944" y="-5116294"/>
            <a:ext cx="1956117" cy="12192002"/>
          </a:xfrm>
          <a:prstGeom prst="rect">
            <a:avLst/>
          </a:prstGeom>
        </p:spPr>
      </p:pic>
      <p:sp>
        <p:nvSpPr>
          <p:cNvPr id="2" name="Title 1">
            <a:extLst>
              <a:ext uri="{FF2B5EF4-FFF2-40B4-BE49-F238E27FC236}">
                <a16:creationId xmlns:a16="http://schemas.microsoft.com/office/drawing/2014/main" id="{9847B574-AD3C-584C-6491-8CEA35504DB8}"/>
              </a:ext>
            </a:extLst>
          </p:cNvPr>
          <p:cNvSpPr>
            <a:spLocks noGrp="1"/>
          </p:cNvSpPr>
          <p:nvPr>
            <p:ph type="title"/>
          </p:nvPr>
        </p:nvSpPr>
        <p:spPr>
          <a:xfrm>
            <a:off x="116777" y="-194872"/>
            <a:ext cx="10515600" cy="1325563"/>
          </a:xfrm>
        </p:spPr>
        <p:txBody>
          <a:bodyPr/>
          <a:lstStyle>
            <a:lvl1pPr>
              <a:defRPr>
                <a:solidFill>
                  <a:schemeClr val="bg1"/>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CB05446E-D19E-E1E3-6999-0819A916E3D3}"/>
              </a:ext>
            </a:extLst>
          </p:cNvPr>
          <p:cNvSpPr>
            <a:spLocks noGrp="1"/>
          </p:cNvSpPr>
          <p:nvPr>
            <p:ph sz="half" idx="1"/>
          </p:nvPr>
        </p:nvSpPr>
        <p:spPr>
          <a:xfrm>
            <a:off x="675861" y="2008682"/>
            <a:ext cx="5343939" cy="416828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5D6FAF1B-A212-D81D-A564-F4917A9E099D}"/>
              </a:ext>
            </a:extLst>
          </p:cNvPr>
          <p:cNvSpPr>
            <a:spLocks noGrp="1"/>
          </p:cNvSpPr>
          <p:nvPr>
            <p:ph sz="half" idx="2"/>
          </p:nvPr>
        </p:nvSpPr>
        <p:spPr>
          <a:xfrm>
            <a:off x="6096000" y="2008682"/>
            <a:ext cx="5257800" cy="416828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6" name="Picture 5" descr="A blue and green logo&#10;&#10;Description automatically generated">
            <a:extLst>
              <a:ext uri="{FF2B5EF4-FFF2-40B4-BE49-F238E27FC236}">
                <a16:creationId xmlns:a16="http://schemas.microsoft.com/office/drawing/2014/main" id="{D69A026B-1BCA-38ED-8AF3-E538D6F20C65}"/>
              </a:ext>
            </a:extLst>
          </p:cNvPr>
          <p:cNvPicPr>
            <a:picLocks noChangeAspect="1"/>
          </p:cNvPicPr>
          <p:nvPr userDrawn="1"/>
        </p:nvPicPr>
        <p:blipFill>
          <a:blip r:embed="rId3"/>
          <a:stretch>
            <a:fillRect/>
          </a:stretch>
        </p:blipFill>
        <p:spPr>
          <a:xfrm>
            <a:off x="11006087" y="6038850"/>
            <a:ext cx="791651" cy="535528"/>
          </a:xfrm>
          <a:prstGeom prst="rect">
            <a:avLst/>
          </a:prstGeom>
        </p:spPr>
      </p:pic>
    </p:spTree>
    <p:extLst>
      <p:ext uri="{BB962C8B-B14F-4D97-AF65-F5344CB8AC3E}">
        <p14:creationId xmlns:p14="http://schemas.microsoft.com/office/powerpoint/2010/main" val="340708419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BA67A199-A5D8-F532-C4F0-E93F985E9B3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FC4A8B64-3A59-964E-F596-62735FBB4363}"/>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95280C9-157E-9AF9-B4DD-C141839CBFF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4D74857-FBBB-EC43-CC6A-CB70D4372048}"/>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10" name="Picture 9" descr="Logo&#10;&#10;Description automatically generated with low confidence">
            <a:extLst>
              <a:ext uri="{FF2B5EF4-FFF2-40B4-BE49-F238E27FC236}">
                <a16:creationId xmlns:a16="http://schemas.microsoft.com/office/drawing/2014/main" id="{FBD78533-BBED-4E01-FA9C-6BAE0EF6C365}"/>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24917" t="13052" b="14576"/>
          <a:stretch/>
        </p:blipFill>
        <p:spPr>
          <a:xfrm rot="5400000">
            <a:off x="5117944" y="-5116294"/>
            <a:ext cx="1956117" cy="12192002"/>
          </a:xfrm>
          <a:prstGeom prst="rect">
            <a:avLst/>
          </a:prstGeom>
        </p:spPr>
      </p:pic>
      <p:sp>
        <p:nvSpPr>
          <p:cNvPr id="2" name="Title 1">
            <a:extLst>
              <a:ext uri="{FF2B5EF4-FFF2-40B4-BE49-F238E27FC236}">
                <a16:creationId xmlns:a16="http://schemas.microsoft.com/office/drawing/2014/main" id="{FE027A27-E506-C788-85F4-68886D2A8AA7}"/>
              </a:ext>
            </a:extLst>
          </p:cNvPr>
          <p:cNvSpPr>
            <a:spLocks noGrp="1"/>
          </p:cNvSpPr>
          <p:nvPr>
            <p:ph type="title"/>
          </p:nvPr>
        </p:nvSpPr>
        <p:spPr>
          <a:xfrm>
            <a:off x="116777" y="-191709"/>
            <a:ext cx="10515600" cy="1325563"/>
          </a:xfrm>
        </p:spPr>
        <p:txBody>
          <a:bodyPr/>
          <a:lstStyle>
            <a:lvl1pPr>
              <a:defRPr baseline="0">
                <a:solidFill>
                  <a:schemeClr val="bg1"/>
                </a:solidFill>
              </a:defRPr>
            </a:lvl1pPr>
          </a:lstStyle>
          <a:p>
            <a:r>
              <a:rPr lang="en-US"/>
              <a:t>Click to edit Master title style</a:t>
            </a:r>
          </a:p>
        </p:txBody>
      </p:sp>
      <p:pic>
        <p:nvPicPr>
          <p:cNvPr id="8" name="Picture 7" descr="A blue and green logo&#10;&#10;Description automatically generated">
            <a:extLst>
              <a:ext uri="{FF2B5EF4-FFF2-40B4-BE49-F238E27FC236}">
                <a16:creationId xmlns:a16="http://schemas.microsoft.com/office/drawing/2014/main" id="{23742817-F3DA-F1E0-CCE6-0E2496300CBD}"/>
              </a:ext>
            </a:extLst>
          </p:cNvPr>
          <p:cNvPicPr>
            <a:picLocks noChangeAspect="1"/>
          </p:cNvPicPr>
          <p:nvPr userDrawn="1"/>
        </p:nvPicPr>
        <p:blipFill>
          <a:blip r:embed="rId3"/>
          <a:stretch>
            <a:fillRect/>
          </a:stretch>
        </p:blipFill>
        <p:spPr>
          <a:xfrm>
            <a:off x="11006087" y="6038850"/>
            <a:ext cx="791651" cy="535528"/>
          </a:xfrm>
          <a:prstGeom prst="rect">
            <a:avLst/>
          </a:prstGeom>
        </p:spPr>
      </p:pic>
    </p:spTree>
    <p:extLst>
      <p:ext uri="{BB962C8B-B14F-4D97-AF65-F5344CB8AC3E}">
        <p14:creationId xmlns:p14="http://schemas.microsoft.com/office/powerpoint/2010/main" val="17430695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Comparison 2">
    <p:bg>
      <p:bgPr>
        <a:solidFill>
          <a:srgbClr val="004190"/>
        </a:solidFill>
        <a:effectLst/>
      </p:bgPr>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BA67A199-A5D8-F532-C4F0-E93F985E9B38}"/>
              </a:ext>
            </a:extLst>
          </p:cNvPr>
          <p:cNvSpPr>
            <a:spLocks noGrp="1"/>
          </p:cNvSpPr>
          <p:nvPr>
            <p:ph type="body" idx="1"/>
          </p:nvPr>
        </p:nvSpPr>
        <p:spPr>
          <a:xfrm>
            <a:off x="938213" y="1356127"/>
            <a:ext cx="5157787" cy="823912"/>
          </a:xfrm>
        </p:spPr>
        <p:txBody>
          <a:bodyPr anchor="b"/>
          <a:lstStyle>
            <a:lvl1pPr marL="0" indent="0">
              <a:buNone/>
              <a:defRPr sz="24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FC4A8B64-3A59-964E-F596-62735FBB4363}"/>
              </a:ext>
            </a:extLst>
          </p:cNvPr>
          <p:cNvSpPr>
            <a:spLocks noGrp="1"/>
          </p:cNvSpPr>
          <p:nvPr>
            <p:ph sz="half" idx="2"/>
          </p:nvPr>
        </p:nvSpPr>
        <p:spPr>
          <a:xfrm>
            <a:off x="912811" y="2311801"/>
            <a:ext cx="5157787" cy="3684588"/>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95280C9-157E-9AF9-B4DD-C141839CBFFD}"/>
              </a:ext>
            </a:extLst>
          </p:cNvPr>
          <p:cNvSpPr>
            <a:spLocks noGrp="1"/>
          </p:cNvSpPr>
          <p:nvPr>
            <p:ph type="body" sz="quarter" idx="3"/>
          </p:nvPr>
        </p:nvSpPr>
        <p:spPr>
          <a:xfrm>
            <a:off x="6248399" y="1356127"/>
            <a:ext cx="5183188" cy="823912"/>
          </a:xfrm>
        </p:spPr>
        <p:txBody>
          <a:bodyPr anchor="b"/>
          <a:lstStyle>
            <a:lvl1pPr marL="0" indent="0">
              <a:buNone/>
              <a:defRPr sz="24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4D74857-FBBB-EC43-CC6A-CB70D4372048}"/>
              </a:ext>
            </a:extLst>
          </p:cNvPr>
          <p:cNvSpPr>
            <a:spLocks noGrp="1"/>
          </p:cNvSpPr>
          <p:nvPr>
            <p:ph sz="quarter" idx="4"/>
          </p:nvPr>
        </p:nvSpPr>
        <p:spPr>
          <a:xfrm>
            <a:off x="6248399" y="2295926"/>
            <a:ext cx="5183188" cy="3684588"/>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itle 1">
            <a:extLst>
              <a:ext uri="{FF2B5EF4-FFF2-40B4-BE49-F238E27FC236}">
                <a16:creationId xmlns:a16="http://schemas.microsoft.com/office/drawing/2014/main" id="{A643A92B-146F-696C-561D-880AC0D096D5}"/>
              </a:ext>
            </a:extLst>
          </p:cNvPr>
          <p:cNvSpPr>
            <a:spLocks noGrp="1"/>
          </p:cNvSpPr>
          <p:nvPr>
            <p:ph type="title"/>
          </p:nvPr>
        </p:nvSpPr>
        <p:spPr>
          <a:xfrm>
            <a:off x="251689" y="-101198"/>
            <a:ext cx="10515600" cy="1325563"/>
          </a:xfrm>
        </p:spPr>
        <p:txBody>
          <a:bodyPr/>
          <a:lstStyle>
            <a:lvl1pPr>
              <a:defRPr baseline="0">
                <a:solidFill>
                  <a:schemeClr val="bg1"/>
                </a:solidFill>
              </a:defRPr>
            </a:lvl1pPr>
          </a:lstStyle>
          <a:p>
            <a:r>
              <a:rPr lang="en-US"/>
              <a:t>Click to edit Master title style</a:t>
            </a:r>
          </a:p>
        </p:txBody>
      </p:sp>
      <p:pic>
        <p:nvPicPr>
          <p:cNvPr id="2" name="Picture 1" descr="A white logo with a person in the middle&#10;&#10;Description automatically generated">
            <a:extLst>
              <a:ext uri="{FF2B5EF4-FFF2-40B4-BE49-F238E27FC236}">
                <a16:creationId xmlns:a16="http://schemas.microsoft.com/office/drawing/2014/main" id="{65CC1688-598B-C576-9D52-CADD3A50A28E}"/>
              </a:ext>
            </a:extLst>
          </p:cNvPr>
          <p:cNvPicPr>
            <a:picLocks noChangeAspect="1"/>
          </p:cNvPicPr>
          <p:nvPr userDrawn="1"/>
        </p:nvPicPr>
        <p:blipFill>
          <a:blip r:embed="rId2"/>
          <a:stretch>
            <a:fillRect/>
          </a:stretch>
        </p:blipFill>
        <p:spPr>
          <a:xfrm>
            <a:off x="10969625" y="5994400"/>
            <a:ext cx="864007" cy="623026"/>
          </a:xfrm>
          <a:prstGeom prst="rect">
            <a:avLst/>
          </a:prstGeom>
        </p:spPr>
      </p:pic>
    </p:spTree>
    <p:extLst>
      <p:ext uri="{BB962C8B-B14F-4D97-AF65-F5344CB8AC3E}">
        <p14:creationId xmlns:p14="http://schemas.microsoft.com/office/powerpoint/2010/main" val="62724836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pic>
        <p:nvPicPr>
          <p:cNvPr id="6" name="Picture 5" descr="Logo&#10;&#10;Description automatically generated with low confidence">
            <a:extLst>
              <a:ext uri="{FF2B5EF4-FFF2-40B4-BE49-F238E27FC236}">
                <a16:creationId xmlns:a16="http://schemas.microsoft.com/office/drawing/2014/main" id="{AA11B16A-0B80-0E60-A999-38D35C9A13C5}"/>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24917" t="13052" b="14576"/>
          <a:stretch/>
        </p:blipFill>
        <p:spPr>
          <a:xfrm rot="5400000">
            <a:off x="5117944" y="-5117942"/>
            <a:ext cx="1956117" cy="12192002"/>
          </a:xfrm>
          <a:prstGeom prst="rect">
            <a:avLst/>
          </a:prstGeom>
        </p:spPr>
      </p:pic>
      <p:sp>
        <p:nvSpPr>
          <p:cNvPr id="4" name="Title 1">
            <a:extLst>
              <a:ext uri="{FF2B5EF4-FFF2-40B4-BE49-F238E27FC236}">
                <a16:creationId xmlns:a16="http://schemas.microsoft.com/office/drawing/2014/main" id="{947B9550-4E56-A0ED-667D-F21A428F45CB}"/>
              </a:ext>
            </a:extLst>
          </p:cNvPr>
          <p:cNvSpPr>
            <a:spLocks noGrp="1"/>
          </p:cNvSpPr>
          <p:nvPr>
            <p:ph type="title"/>
          </p:nvPr>
        </p:nvSpPr>
        <p:spPr>
          <a:xfrm>
            <a:off x="116777" y="-191709"/>
            <a:ext cx="10515600" cy="1325563"/>
          </a:xfrm>
        </p:spPr>
        <p:txBody>
          <a:bodyPr/>
          <a:lstStyle>
            <a:lvl1pPr>
              <a:defRPr baseline="0">
                <a:solidFill>
                  <a:schemeClr val="bg1"/>
                </a:solidFill>
              </a:defRPr>
            </a:lvl1pPr>
          </a:lstStyle>
          <a:p>
            <a:r>
              <a:rPr lang="en-US"/>
              <a:t>Click to edit Master title style</a:t>
            </a:r>
          </a:p>
        </p:txBody>
      </p:sp>
      <p:pic>
        <p:nvPicPr>
          <p:cNvPr id="2" name="Picture 1" descr="A blue and green logo&#10;&#10;Description automatically generated">
            <a:extLst>
              <a:ext uri="{FF2B5EF4-FFF2-40B4-BE49-F238E27FC236}">
                <a16:creationId xmlns:a16="http://schemas.microsoft.com/office/drawing/2014/main" id="{4FF29EA4-55B2-3C5C-4EFF-A3E7CFC12B2B}"/>
              </a:ext>
            </a:extLst>
          </p:cNvPr>
          <p:cNvPicPr>
            <a:picLocks noChangeAspect="1"/>
          </p:cNvPicPr>
          <p:nvPr userDrawn="1"/>
        </p:nvPicPr>
        <p:blipFill>
          <a:blip r:embed="rId3"/>
          <a:stretch>
            <a:fillRect/>
          </a:stretch>
        </p:blipFill>
        <p:spPr>
          <a:xfrm>
            <a:off x="11006087" y="6038850"/>
            <a:ext cx="791651" cy="535528"/>
          </a:xfrm>
          <a:prstGeom prst="rect">
            <a:avLst/>
          </a:prstGeom>
        </p:spPr>
      </p:pic>
    </p:spTree>
    <p:extLst>
      <p:ext uri="{BB962C8B-B14F-4D97-AF65-F5344CB8AC3E}">
        <p14:creationId xmlns:p14="http://schemas.microsoft.com/office/powerpoint/2010/main" val="109028689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Title Only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8D6F4E-B3D8-BEB0-A313-1451E704158C}"/>
              </a:ext>
            </a:extLst>
          </p:cNvPr>
          <p:cNvSpPr>
            <a:spLocks noGrp="1"/>
          </p:cNvSpPr>
          <p:nvPr>
            <p:ph type="title"/>
          </p:nvPr>
        </p:nvSpPr>
        <p:spPr>
          <a:xfrm>
            <a:off x="313266" y="283622"/>
            <a:ext cx="10515600" cy="1325563"/>
          </a:xfrm>
        </p:spPr>
        <p:txBody>
          <a:bodyPr/>
          <a:lstStyle/>
          <a:p>
            <a:r>
              <a:rPr lang="en-US"/>
              <a:t>Click to edit Master title style</a:t>
            </a:r>
          </a:p>
        </p:txBody>
      </p:sp>
      <p:pic>
        <p:nvPicPr>
          <p:cNvPr id="4" name="Picture 3" descr="A blue and green logo&#10;&#10;Description automatically generated">
            <a:extLst>
              <a:ext uri="{FF2B5EF4-FFF2-40B4-BE49-F238E27FC236}">
                <a16:creationId xmlns:a16="http://schemas.microsoft.com/office/drawing/2014/main" id="{13510A3A-1CC2-97B4-8828-76EFB48F1F19}"/>
              </a:ext>
            </a:extLst>
          </p:cNvPr>
          <p:cNvPicPr>
            <a:picLocks noChangeAspect="1"/>
          </p:cNvPicPr>
          <p:nvPr userDrawn="1"/>
        </p:nvPicPr>
        <p:blipFill>
          <a:blip r:embed="rId2"/>
          <a:stretch>
            <a:fillRect/>
          </a:stretch>
        </p:blipFill>
        <p:spPr>
          <a:xfrm>
            <a:off x="11006087" y="6038850"/>
            <a:ext cx="791651" cy="535528"/>
          </a:xfrm>
          <a:prstGeom prst="rect">
            <a:avLst/>
          </a:prstGeom>
        </p:spPr>
      </p:pic>
    </p:spTree>
    <p:extLst>
      <p:ext uri="{BB962C8B-B14F-4D97-AF65-F5344CB8AC3E}">
        <p14:creationId xmlns:p14="http://schemas.microsoft.com/office/powerpoint/2010/main" val="2376132189"/>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Title Only 3">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A85908-0594-5449-58E8-07050DD31734}"/>
              </a:ext>
            </a:extLst>
          </p:cNvPr>
          <p:cNvSpPr>
            <a:spLocks noGrp="1"/>
          </p:cNvSpPr>
          <p:nvPr>
            <p:ph type="title"/>
          </p:nvPr>
        </p:nvSpPr>
        <p:spPr/>
        <p:txBody>
          <a:bodyPr/>
          <a:lstStyle>
            <a:lvl1pPr>
              <a:defRPr>
                <a:solidFill>
                  <a:schemeClr val="bg1"/>
                </a:solidFill>
              </a:defRPr>
            </a:lvl1pPr>
          </a:lstStyle>
          <a:p>
            <a:r>
              <a:rPr lang="en-US"/>
              <a:t>Click to edit Master title style</a:t>
            </a:r>
          </a:p>
        </p:txBody>
      </p:sp>
      <p:pic>
        <p:nvPicPr>
          <p:cNvPr id="4" name="Picture 3" descr="A white logo with a person in the middle&#10;&#10;Description automatically generated">
            <a:extLst>
              <a:ext uri="{FF2B5EF4-FFF2-40B4-BE49-F238E27FC236}">
                <a16:creationId xmlns:a16="http://schemas.microsoft.com/office/drawing/2014/main" id="{638E1F0E-57C9-BCE3-14A8-5AD1D7304546}"/>
              </a:ext>
            </a:extLst>
          </p:cNvPr>
          <p:cNvPicPr>
            <a:picLocks noChangeAspect="1"/>
          </p:cNvPicPr>
          <p:nvPr userDrawn="1"/>
        </p:nvPicPr>
        <p:blipFill>
          <a:blip r:embed="rId2"/>
          <a:stretch>
            <a:fillRect/>
          </a:stretch>
        </p:blipFill>
        <p:spPr>
          <a:xfrm>
            <a:off x="10969625" y="5994400"/>
            <a:ext cx="864007" cy="623026"/>
          </a:xfrm>
          <a:prstGeom prst="rect">
            <a:avLst/>
          </a:prstGeom>
        </p:spPr>
      </p:pic>
    </p:spTree>
    <p:extLst>
      <p:ext uri="{BB962C8B-B14F-4D97-AF65-F5344CB8AC3E}">
        <p14:creationId xmlns:p14="http://schemas.microsoft.com/office/powerpoint/2010/main" val="3794123345"/>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0B91CC-AB56-F9BA-CBB8-80134559A0B0}"/>
              </a:ext>
            </a:extLst>
          </p:cNvPr>
          <p:cNvSpPr>
            <a:spLocks noGrp="1"/>
          </p:cNvSpPr>
          <p:nvPr>
            <p:ph type="title"/>
          </p:nvPr>
        </p:nvSpPr>
        <p:spPr>
          <a:xfrm>
            <a:off x="836612" y="257175"/>
            <a:ext cx="3932237" cy="1600200"/>
          </a:xfrm>
        </p:spPr>
        <p:txBody>
          <a:bodyPr anchor="b"/>
          <a:lstStyle>
            <a:lvl1pPr>
              <a:defRPr sz="3200" b="0">
                <a:solidFill>
                  <a:schemeClr val="tx1"/>
                </a:solidFill>
              </a:defRPr>
            </a:lvl1pPr>
          </a:lstStyle>
          <a:p>
            <a:r>
              <a:rPr lang="en-US"/>
              <a:t>Click to edit Master title style</a:t>
            </a:r>
          </a:p>
        </p:txBody>
      </p:sp>
      <p:sp>
        <p:nvSpPr>
          <p:cNvPr id="3" name="Picture Placeholder 2">
            <a:extLst>
              <a:ext uri="{FF2B5EF4-FFF2-40B4-BE49-F238E27FC236}">
                <a16:creationId xmlns:a16="http://schemas.microsoft.com/office/drawing/2014/main" id="{8AEB1D9A-2D18-3AD0-81CE-284D2DFE2689}"/>
              </a:ext>
            </a:extLst>
          </p:cNvPr>
          <p:cNvSpPr>
            <a:spLocks noGrp="1"/>
          </p:cNvSpPr>
          <p:nvPr>
            <p:ph type="pic" idx="1"/>
          </p:nvPr>
        </p:nvSpPr>
        <p:spPr>
          <a:xfrm>
            <a:off x="5183188" y="987425"/>
            <a:ext cx="6172200" cy="4873625"/>
          </a:xfrm>
        </p:spPr>
        <p:txBody>
          <a:bodyPr/>
          <a:lstStyle>
            <a:lvl1pPr marL="0" indent="0">
              <a:buNone/>
              <a:defRPr sz="3200">
                <a:solidFill>
                  <a:srgbClr val="666666"/>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9A746005-9878-908D-447A-7DAD1907569B}"/>
              </a:ext>
            </a:extLst>
          </p:cNvPr>
          <p:cNvSpPr>
            <a:spLocks noGrp="1"/>
          </p:cNvSpPr>
          <p:nvPr>
            <p:ph type="body" sz="half" idx="2"/>
          </p:nvPr>
        </p:nvSpPr>
        <p:spPr>
          <a:xfrm>
            <a:off x="839788" y="2057400"/>
            <a:ext cx="3932237" cy="3811588"/>
          </a:xfrm>
        </p:spPr>
        <p:txBody>
          <a:bodyPr/>
          <a:lstStyle>
            <a:lvl1pPr marL="0" indent="0">
              <a:buNone/>
              <a:defRPr sz="1600">
                <a:solidFill>
                  <a:srgbClr val="666666"/>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pic>
        <p:nvPicPr>
          <p:cNvPr id="6" name="Picture 5" descr="A blue and green logo&#10;&#10;Description automatically generated">
            <a:extLst>
              <a:ext uri="{FF2B5EF4-FFF2-40B4-BE49-F238E27FC236}">
                <a16:creationId xmlns:a16="http://schemas.microsoft.com/office/drawing/2014/main" id="{39B8AEAA-A755-31F1-8AC0-D236BC88E3EC}"/>
              </a:ext>
            </a:extLst>
          </p:cNvPr>
          <p:cNvPicPr>
            <a:picLocks noChangeAspect="1"/>
          </p:cNvPicPr>
          <p:nvPr userDrawn="1"/>
        </p:nvPicPr>
        <p:blipFill>
          <a:blip r:embed="rId2"/>
          <a:stretch>
            <a:fillRect/>
          </a:stretch>
        </p:blipFill>
        <p:spPr>
          <a:xfrm>
            <a:off x="11006087" y="6038850"/>
            <a:ext cx="791651" cy="535528"/>
          </a:xfrm>
          <a:prstGeom prst="rect">
            <a:avLst/>
          </a:prstGeom>
        </p:spPr>
      </p:pic>
    </p:spTree>
    <p:extLst>
      <p:ext uri="{BB962C8B-B14F-4D97-AF65-F5344CB8AC3E}">
        <p14:creationId xmlns:p14="http://schemas.microsoft.com/office/powerpoint/2010/main" val="1869166697"/>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objTx" preserve="1">
  <p:cSld name="Content with Caption">
    <p:bg>
      <p:bgPr>
        <a:solidFill>
          <a:srgbClr val="00419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666005-1015-E2B7-C316-65B10D0CA819}"/>
              </a:ext>
            </a:extLst>
          </p:cNvPr>
          <p:cNvSpPr>
            <a:spLocks noGrp="1"/>
          </p:cNvSpPr>
          <p:nvPr>
            <p:ph type="title"/>
          </p:nvPr>
        </p:nvSpPr>
        <p:spPr>
          <a:xfrm>
            <a:off x="808600" y="187325"/>
            <a:ext cx="3932237" cy="1600200"/>
          </a:xfrm>
        </p:spPr>
        <p:txBody>
          <a:bodyPr anchor="b"/>
          <a:lstStyle>
            <a:lvl1pPr>
              <a:defRPr sz="3200" b="1" baseline="0">
                <a:solidFill>
                  <a:schemeClr val="bg1"/>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BA53B261-BC1D-7038-F5A6-968C1F5851C8}"/>
              </a:ext>
            </a:extLst>
          </p:cNvPr>
          <p:cNvSpPr>
            <a:spLocks noGrp="1"/>
          </p:cNvSpPr>
          <p:nvPr>
            <p:ph idx="1"/>
          </p:nvPr>
        </p:nvSpPr>
        <p:spPr>
          <a:xfrm>
            <a:off x="5183188" y="987425"/>
            <a:ext cx="6172200" cy="4873625"/>
          </a:xfrm>
        </p:spPr>
        <p:txBody>
          <a:bodyPr/>
          <a:lstStyle>
            <a:lvl1pPr>
              <a:defRPr sz="3200" baseline="0">
                <a:solidFill>
                  <a:schemeClr val="bg1"/>
                </a:solidFill>
              </a:defRPr>
            </a:lvl1pPr>
            <a:lvl2pPr>
              <a:defRPr sz="2800" baseline="0">
                <a:solidFill>
                  <a:schemeClr val="bg1"/>
                </a:solidFill>
              </a:defRPr>
            </a:lvl2pPr>
            <a:lvl3pPr>
              <a:defRPr sz="2400" baseline="0">
                <a:solidFill>
                  <a:schemeClr val="bg1"/>
                </a:solidFill>
              </a:defRPr>
            </a:lvl3pPr>
            <a:lvl4pPr>
              <a:defRPr sz="2000" baseline="0">
                <a:solidFill>
                  <a:schemeClr val="bg1"/>
                </a:solidFill>
              </a:defRPr>
            </a:lvl4pPr>
            <a:lvl5pPr>
              <a:defRPr sz="2000" baseline="0">
                <a:solidFill>
                  <a:schemeClr val="bg1"/>
                </a:solidFill>
              </a:defRPr>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B876ACE6-BA9D-D4A8-4C8A-E853BFBEFF2A}"/>
              </a:ext>
            </a:extLst>
          </p:cNvPr>
          <p:cNvSpPr>
            <a:spLocks noGrp="1"/>
          </p:cNvSpPr>
          <p:nvPr>
            <p:ph type="body" sz="half" idx="2"/>
          </p:nvPr>
        </p:nvSpPr>
        <p:spPr>
          <a:xfrm>
            <a:off x="839788" y="2057400"/>
            <a:ext cx="3932237" cy="3811588"/>
          </a:xfrm>
        </p:spPr>
        <p:txBody>
          <a:bodyPr/>
          <a:lstStyle>
            <a:lvl1pPr marL="0" indent="0">
              <a:buNone/>
              <a:defRPr sz="1600" baseline="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pic>
        <p:nvPicPr>
          <p:cNvPr id="5" name="Picture 4" descr="A white logo with a person in the middle&#10;&#10;Description automatically generated">
            <a:extLst>
              <a:ext uri="{FF2B5EF4-FFF2-40B4-BE49-F238E27FC236}">
                <a16:creationId xmlns:a16="http://schemas.microsoft.com/office/drawing/2014/main" id="{2EF7CC0B-C595-738A-02F7-571D1C3E0E4A}"/>
              </a:ext>
            </a:extLst>
          </p:cNvPr>
          <p:cNvPicPr>
            <a:picLocks noChangeAspect="1"/>
          </p:cNvPicPr>
          <p:nvPr userDrawn="1"/>
        </p:nvPicPr>
        <p:blipFill>
          <a:blip r:embed="rId2"/>
          <a:stretch>
            <a:fillRect/>
          </a:stretch>
        </p:blipFill>
        <p:spPr>
          <a:xfrm>
            <a:off x="10969625" y="5994400"/>
            <a:ext cx="864007" cy="623026"/>
          </a:xfrm>
          <a:prstGeom prst="rect">
            <a:avLst/>
          </a:prstGeom>
        </p:spPr>
      </p:pic>
    </p:spTree>
    <p:extLst>
      <p:ext uri="{BB962C8B-B14F-4D97-AF65-F5344CB8AC3E}">
        <p14:creationId xmlns:p14="http://schemas.microsoft.com/office/powerpoint/2010/main" val="3660119107"/>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Title &amp; Horizont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627910-B53E-C727-0F70-5C2ACF8B3FDC}"/>
              </a:ext>
            </a:extLst>
          </p:cNvPr>
          <p:cNvSpPr>
            <a:spLocks noGrp="1"/>
          </p:cNvSpPr>
          <p:nvPr>
            <p:ph type="title"/>
          </p:nvPr>
        </p:nvSpPr>
        <p:spPr/>
        <p:txBody>
          <a:bodyPr/>
          <a:lstStyle/>
          <a:p>
            <a:r>
              <a:rPr lang="en-US"/>
              <a:t>Click to edit Master title style</a:t>
            </a:r>
          </a:p>
        </p:txBody>
      </p:sp>
      <p:sp>
        <p:nvSpPr>
          <p:cNvPr id="9" name="Text Placeholder 2">
            <a:extLst>
              <a:ext uri="{FF2B5EF4-FFF2-40B4-BE49-F238E27FC236}">
                <a16:creationId xmlns:a16="http://schemas.microsoft.com/office/drawing/2014/main" id="{2CC7744C-0C3E-75EB-8F01-FF3034D6AE20}"/>
              </a:ext>
            </a:extLst>
          </p:cNvPr>
          <p:cNvSpPr>
            <a:spLocks noGrp="1"/>
          </p:cNvSpPr>
          <p:nvPr>
            <p:ph type="body" idx="1"/>
          </p:nvPr>
        </p:nvSpPr>
        <p:spPr>
          <a:xfrm>
            <a:off x="866930" y="2092300"/>
            <a:ext cx="10515600" cy="1500187"/>
          </a:xfrm>
        </p:spPr>
        <p:txBody>
          <a:bodyPr/>
          <a:lstStyle>
            <a:lvl1pPr marL="0" indent="0">
              <a:buNone/>
              <a:defRPr sz="2400" baseline="0">
                <a:solidFill>
                  <a:srgbClr val="666666"/>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pic>
        <p:nvPicPr>
          <p:cNvPr id="4" name="Picture 3" descr="A cartoon of a village&#10;&#10;Description automatically generated">
            <a:extLst>
              <a:ext uri="{FF2B5EF4-FFF2-40B4-BE49-F238E27FC236}">
                <a16:creationId xmlns:a16="http://schemas.microsoft.com/office/drawing/2014/main" id="{3B10FDAF-186B-0977-96B9-26C2483AA48F}"/>
              </a:ext>
            </a:extLst>
          </p:cNvPr>
          <p:cNvPicPr>
            <a:picLocks noChangeAspect="1"/>
          </p:cNvPicPr>
          <p:nvPr userDrawn="1"/>
        </p:nvPicPr>
        <p:blipFill rotWithShape="1">
          <a:blip r:embed="rId2">
            <a:alphaModFix amt="70000"/>
          </a:blip>
          <a:srcRect b="15364"/>
          <a:stretch/>
        </p:blipFill>
        <p:spPr>
          <a:xfrm>
            <a:off x="2790" y="3586845"/>
            <a:ext cx="12243881" cy="3271155"/>
          </a:xfrm>
          <a:prstGeom prst="rect">
            <a:avLst/>
          </a:prstGeom>
        </p:spPr>
      </p:pic>
      <p:pic>
        <p:nvPicPr>
          <p:cNvPr id="3" name="Picture 2" descr="A white logo with a person in the middle&#10;&#10;Description automatically generated">
            <a:extLst>
              <a:ext uri="{FF2B5EF4-FFF2-40B4-BE49-F238E27FC236}">
                <a16:creationId xmlns:a16="http://schemas.microsoft.com/office/drawing/2014/main" id="{3A54A942-668D-3417-6F52-99FE399413EF}"/>
              </a:ext>
            </a:extLst>
          </p:cNvPr>
          <p:cNvPicPr>
            <a:picLocks noChangeAspect="1"/>
          </p:cNvPicPr>
          <p:nvPr userDrawn="1"/>
        </p:nvPicPr>
        <p:blipFill>
          <a:blip r:embed="rId3"/>
          <a:stretch>
            <a:fillRect/>
          </a:stretch>
        </p:blipFill>
        <p:spPr>
          <a:xfrm>
            <a:off x="10969625" y="5994400"/>
            <a:ext cx="864007" cy="623026"/>
          </a:xfrm>
          <a:prstGeom prst="rect">
            <a:avLst/>
          </a:prstGeom>
        </p:spPr>
      </p:pic>
    </p:spTree>
    <p:extLst>
      <p:ext uri="{BB962C8B-B14F-4D97-AF65-F5344CB8AC3E}">
        <p14:creationId xmlns:p14="http://schemas.microsoft.com/office/powerpoint/2010/main" val="916329063"/>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Title &amp; Horizontal Text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627910-B53E-C727-0F70-5C2ACF8B3FDC}"/>
              </a:ext>
            </a:extLst>
          </p:cNvPr>
          <p:cNvSpPr>
            <a:spLocks noGrp="1"/>
          </p:cNvSpPr>
          <p:nvPr>
            <p:ph type="title"/>
          </p:nvPr>
        </p:nvSpPr>
        <p:spPr/>
        <p:txBody>
          <a:bodyPr/>
          <a:lstStyle/>
          <a:p>
            <a:r>
              <a:rPr lang="en-US"/>
              <a:t>Click to edit Master title style</a:t>
            </a:r>
          </a:p>
        </p:txBody>
      </p:sp>
      <p:pic>
        <p:nvPicPr>
          <p:cNvPr id="8" name="Picture 7" descr="A landscape with a city and mountains&#10;&#10;Description automatically generated">
            <a:extLst>
              <a:ext uri="{FF2B5EF4-FFF2-40B4-BE49-F238E27FC236}">
                <a16:creationId xmlns:a16="http://schemas.microsoft.com/office/drawing/2014/main" id="{D3E16F66-4DF7-268C-C766-49A081DD7863}"/>
              </a:ext>
            </a:extLst>
          </p:cNvPr>
          <p:cNvPicPr>
            <a:picLocks noChangeAspect="1"/>
          </p:cNvPicPr>
          <p:nvPr userDrawn="1"/>
        </p:nvPicPr>
        <p:blipFill rotWithShape="1">
          <a:blip r:embed="rId2">
            <a:alphaModFix amt="70000"/>
          </a:blip>
          <a:srcRect b="8932"/>
          <a:stretch/>
        </p:blipFill>
        <p:spPr>
          <a:xfrm>
            <a:off x="0" y="2119407"/>
            <a:ext cx="12192000" cy="4738593"/>
          </a:xfrm>
          <a:prstGeom prst="rect">
            <a:avLst/>
          </a:prstGeom>
        </p:spPr>
      </p:pic>
      <p:sp>
        <p:nvSpPr>
          <p:cNvPr id="9" name="Text Placeholder 2">
            <a:extLst>
              <a:ext uri="{FF2B5EF4-FFF2-40B4-BE49-F238E27FC236}">
                <a16:creationId xmlns:a16="http://schemas.microsoft.com/office/drawing/2014/main" id="{2CC7744C-0C3E-75EB-8F01-FF3034D6AE20}"/>
              </a:ext>
            </a:extLst>
          </p:cNvPr>
          <p:cNvSpPr>
            <a:spLocks noGrp="1"/>
          </p:cNvSpPr>
          <p:nvPr>
            <p:ph type="body" idx="1"/>
          </p:nvPr>
        </p:nvSpPr>
        <p:spPr>
          <a:xfrm>
            <a:off x="866931" y="2223909"/>
            <a:ext cx="10515600" cy="1500187"/>
          </a:xfrm>
        </p:spPr>
        <p:txBody>
          <a:bodyPr/>
          <a:lstStyle>
            <a:lvl1pPr marL="0" indent="0">
              <a:buNone/>
              <a:defRPr sz="2400" baseline="0">
                <a:solidFill>
                  <a:srgbClr val="666666"/>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pic>
        <p:nvPicPr>
          <p:cNvPr id="3" name="Picture 2" descr="A white logo with a person in the middle&#10;&#10;Description automatically generated">
            <a:extLst>
              <a:ext uri="{FF2B5EF4-FFF2-40B4-BE49-F238E27FC236}">
                <a16:creationId xmlns:a16="http://schemas.microsoft.com/office/drawing/2014/main" id="{9901E49A-A3EE-F6EE-B5FE-F7808D1D96BC}"/>
              </a:ext>
            </a:extLst>
          </p:cNvPr>
          <p:cNvPicPr>
            <a:picLocks noChangeAspect="1"/>
          </p:cNvPicPr>
          <p:nvPr userDrawn="1"/>
        </p:nvPicPr>
        <p:blipFill>
          <a:blip r:embed="rId3"/>
          <a:stretch>
            <a:fillRect/>
          </a:stretch>
        </p:blipFill>
        <p:spPr>
          <a:xfrm>
            <a:off x="10969625" y="5994400"/>
            <a:ext cx="864007" cy="623026"/>
          </a:xfrm>
          <a:prstGeom prst="rect">
            <a:avLst/>
          </a:prstGeom>
        </p:spPr>
      </p:pic>
    </p:spTree>
    <p:extLst>
      <p:ext uri="{BB962C8B-B14F-4D97-AF65-F5344CB8AC3E}">
        <p14:creationId xmlns:p14="http://schemas.microsoft.com/office/powerpoint/2010/main" val="1016631956"/>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pic>
        <p:nvPicPr>
          <p:cNvPr id="2" name="Picture 1" descr="A blue and green logo&#10;&#10;Description automatically generated">
            <a:extLst>
              <a:ext uri="{FF2B5EF4-FFF2-40B4-BE49-F238E27FC236}">
                <a16:creationId xmlns:a16="http://schemas.microsoft.com/office/drawing/2014/main" id="{E112BECF-D8C0-4660-FE10-6EFC7A8B565D}"/>
              </a:ext>
            </a:extLst>
          </p:cNvPr>
          <p:cNvPicPr>
            <a:picLocks noChangeAspect="1"/>
          </p:cNvPicPr>
          <p:nvPr userDrawn="1"/>
        </p:nvPicPr>
        <p:blipFill>
          <a:blip r:embed="rId2"/>
          <a:stretch>
            <a:fillRect/>
          </a:stretch>
        </p:blipFill>
        <p:spPr>
          <a:xfrm>
            <a:off x="11006087" y="6038850"/>
            <a:ext cx="791651" cy="535528"/>
          </a:xfrm>
          <a:prstGeom prst="rect">
            <a:avLst/>
          </a:prstGeom>
        </p:spPr>
      </p:pic>
    </p:spTree>
    <p:extLst>
      <p:ext uri="{BB962C8B-B14F-4D97-AF65-F5344CB8AC3E}">
        <p14:creationId xmlns:p14="http://schemas.microsoft.com/office/powerpoint/2010/main" val="92142789"/>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type="titleOnly">
  <p:cSld name="1_Title Only - Plai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811F328A-8CBA-4025-8A6E-B75C2F6B4B66}" type="datetimeFigureOut">
              <a:rPr lang="en-US" smtClean="0"/>
              <a:t>11/3/2025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D717AE3-71FC-4E8D-A155-A359DEAA5D71}" type="slidenum">
              <a:rPr lang="en-US" smtClean="0"/>
              <a:t>‹#›</a:t>
            </a:fld>
            <a:endParaRPr lang="en-US"/>
          </a:p>
        </p:txBody>
      </p:sp>
    </p:spTree>
    <p:extLst>
      <p:ext uri="{BB962C8B-B14F-4D97-AF65-F5344CB8AC3E}">
        <p14:creationId xmlns:p14="http://schemas.microsoft.com/office/powerpoint/2010/main" val="1338509988"/>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userDrawn="1">
  <p:cSld name="Title and Chart">
    <p:spTree>
      <p:nvGrpSpPr>
        <p:cNvPr id="1" name=""/>
        <p:cNvGrpSpPr/>
        <p:nvPr/>
      </p:nvGrpSpPr>
      <p:grpSpPr>
        <a:xfrm>
          <a:off x="0" y="0"/>
          <a:ext cx="0" cy="0"/>
          <a:chOff x="0" y="0"/>
          <a:chExt cx="0" cy="0"/>
        </a:xfrm>
      </p:grpSpPr>
      <p:sp>
        <p:nvSpPr>
          <p:cNvPr id="30" name="Freeform: Shape 29">
            <a:extLst>
              <a:ext uri="{FF2B5EF4-FFF2-40B4-BE49-F238E27FC236}">
                <a16:creationId xmlns:a16="http://schemas.microsoft.com/office/drawing/2014/main" id="{2459EA3C-8B88-5F1F-531E-7DA7DE55710B}"/>
              </a:ext>
            </a:extLst>
          </p:cNvPr>
          <p:cNvSpPr/>
          <p:nvPr userDrawn="1"/>
        </p:nvSpPr>
        <p:spPr>
          <a:xfrm>
            <a:off x="1" y="0"/>
            <a:ext cx="2242827" cy="2102966"/>
          </a:xfrm>
          <a:custGeom>
            <a:avLst/>
            <a:gdLst>
              <a:gd name="connsiteX0" fmla="*/ 2220549 w 2242827"/>
              <a:gd name="connsiteY0" fmla="*/ 0 h 2102966"/>
              <a:gd name="connsiteX1" fmla="*/ 2242827 w 2242827"/>
              <a:gd name="connsiteY1" fmla="*/ 0 h 2102966"/>
              <a:gd name="connsiteX2" fmla="*/ 2238641 w 2242827"/>
              <a:gd name="connsiteY2" fmla="*/ 82607 h 2102966"/>
              <a:gd name="connsiteX3" fmla="*/ 1 w 2242827"/>
              <a:gd name="connsiteY3" fmla="*/ 2102966 h 2102966"/>
              <a:gd name="connsiteX4" fmla="*/ 1 w 2242827"/>
              <a:gd name="connsiteY4" fmla="*/ 2080690 h 2102966"/>
              <a:gd name="connsiteX5" fmla="*/ 2216479 w 2242827"/>
              <a:gd name="connsiteY5" fmla="*/ 80336 h 2102966"/>
              <a:gd name="connsiteX6" fmla="*/ 2098030 w 2242827"/>
              <a:gd name="connsiteY6" fmla="*/ 0 h 2102966"/>
              <a:gd name="connsiteX7" fmla="*/ 2120412 w 2242827"/>
              <a:gd name="connsiteY7" fmla="*/ 0 h 2102966"/>
              <a:gd name="connsiteX8" fmla="*/ 2116859 w 2242827"/>
              <a:gd name="connsiteY8" fmla="*/ 70117 h 2102966"/>
              <a:gd name="connsiteX9" fmla="*/ 1 w 2242827"/>
              <a:gd name="connsiteY9" fmla="*/ 1980571 h 2102966"/>
              <a:gd name="connsiteX10" fmla="*/ 1 w 2242827"/>
              <a:gd name="connsiteY10" fmla="*/ 1958295 h 2102966"/>
              <a:gd name="connsiteX11" fmla="*/ 2094588 w 2242827"/>
              <a:gd name="connsiteY11" fmla="*/ 67938 h 2102966"/>
              <a:gd name="connsiteX12" fmla="*/ 1975608 w 2242827"/>
              <a:gd name="connsiteY12" fmla="*/ 0 h 2102966"/>
              <a:gd name="connsiteX13" fmla="*/ 1997887 w 2242827"/>
              <a:gd name="connsiteY13" fmla="*/ 0 h 2102966"/>
              <a:gd name="connsiteX14" fmla="*/ 1994968 w 2242827"/>
              <a:gd name="connsiteY14" fmla="*/ 57611 h 2102966"/>
              <a:gd name="connsiteX15" fmla="*/ 1 w 2242827"/>
              <a:gd name="connsiteY15" fmla="*/ 1858047 h 2102966"/>
              <a:gd name="connsiteX16" fmla="*/ 1 w 2242827"/>
              <a:gd name="connsiteY16" fmla="*/ 1835771 h 2102966"/>
              <a:gd name="connsiteX17" fmla="*/ 1972805 w 2242827"/>
              <a:gd name="connsiteY17" fmla="*/ 55322 h 2102966"/>
              <a:gd name="connsiteX18" fmla="*/ 1853193 w 2242827"/>
              <a:gd name="connsiteY18" fmla="*/ 0 h 2102966"/>
              <a:gd name="connsiteX19" fmla="*/ 1875472 w 2242827"/>
              <a:gd name="connsiteY19" fmla="*/ 0 h 2102966"/>
              <a:gd name="connsiteX20" fmla="*/ 1873186 w 2242827"/>
              <a:gd name="connsiteY20" fmla="*/ 45119 h 2102966"/>
              <a:gd name="connsiteX21" fmla="*/ 0 w 2242827"/>
              <a:gd name="connsiteY21" fmla="*/ 1735650 h 2102966"/>
              <a:gd name="connsiteX22" fmla="*/ 0 w 2242827"/>
              <a:gd name="connsiteY22" fmla="*/ 1713374 h 2102966"/>
              <a:gd name="connsiteX23" fmla="*/ 1851022 w 2242827"/>
              <a:gd name="connsiteY23" fmla="*/ 42848 h 2102966"/>
              <a:gd name="connsiteX24" fmla="*/ 1730668 w 2242827"/>
              <a:gd name="connsiteY24" fmla="*/ 0 h 2102966"/>
              <a:gd name="connsiteX25" fmla="*/ 1753056 w 2242827"/>
              <a:gd name="connsiteY25" fmla="*/ 0 h 2102966"/>
              <a:gd name="connsiteX26" fmla="*/ 1751404 w 2242827"/>
              <a:gd name="connsiteY26" fmla="*/ 32610 h 2102966"/>
              <a:gd name="connsiteX27" fmla="*/ 0 w 2242827"/>
              <a:gd name="connsiteY27" fmla="*/ 1613232 h 2102966"/>
              <a:gd name="connsiteX28" fmla="*/ 0 w 2242827"/>
              <a:gd name="connsiteY28" fmla="*/ 1590961 h 2102966"/>
              <a:gd name="connsiteX29" fmla="*/ 1729127 w 2242827"/>
              <a:gd name="connsiteY29" fmla="*/ 30432 h 2102966"/>
              <a:gd name="connsiteX30" fmla="*/ 1608247 w 2242827"/>
              <a:gd name="connsiteY30" fmla="*/ 0 h 2102966"/>
              <a:gd name="connsiteX31" fmla="*/ 1630525 w 2242827"/>
              <a:gd name="connsiteY31" fmla="*/ 0 h 2102966"/>
              <a:gd name="connsiteX32" fmla="*/ 1629507 w 2242827"/>
              <a:gd name="connsiteY32" fmla="*/ 20086 h 2102966"/>
              <a:gd name="connsiteX33" fmla="*/ 0 w 2242827"/>
              <a:gd name="connsiteY33" fmla="*/ 1490712 h 2102966"/>
              <a:gd name="connsiteX34" fmla="*/ 0 w 2242827"/>
              <a:gd name="connsiteY34" fmla="*/ 1468436 h 2102966"/>
              <a:gd name="connsiteX35" fmla="*/ 1607345 w 2242827"/>
              <a:gd name="connsiteY35" fmla="*/ 17816 h 2102966"/>
              <a:gd name="connsiteX36" fmla="*/ 1485833 w 2242827"/>
              <a:gd name="connsiteY36" fmla="*/ 0 h 2102966"/>
              <a:gd name="connsiteX37" fmla="*/ 1508109 w 2242827"/>
              <a:gd name="connsiteY37" fmla="*/ 0 h 2102966"/>
              <a:gd name="connsiteX38" fmla="*/ 1507724 w 2242827"/>
              <a:gd name="connsiteY38" fmla="*/ 7596 h 2102966"/>
              <a:gd name="connsiteX39" fmla="*/ 0 w 2242827"/>
              <a:gd name="connsiteY39" fmla="*/ 1368317 h 2102966"/>
              <a:gd name="connsiteX40" fmla="*/ 0 w 2242827"/>
              <a:gd name="connsiteY40" fmla="*/ 1346041 h 2102966"/>
              <a:gd name="connsiteX41" fmla="*/ 1485563 w 2242827"/>
              <a:gd name="connsiteY41" fmla="*/ 5325 h 2102966"/>
              <a:gd name="connsiteX42" fmla="*/ 1362591 w 2242827"/>
              <a:gd name="connsiteY42" fmla="*/ 0 h 2102966"/>
              <a:gd name="connsiteX43" fmla="*/ 1385194 w 2242827"/>
              <a:gd name="connsiteY43" fmla="*/ 0 h 2102966"/>
              <a:gd name="connsiteX44" fmla="*/ 1364797 w 2242827"/>
              <a:gd name="connsiteY44" fmla="*/ 133264 h 2102966"/>
              <a:gd name="connsiteX45" fmla="*/ 0 w 2242827"/>
              <a:gd name="connsiteY45" fmla="*/ 1245917 h 2102966"/>
              <a:gd name="connsiteX46" fmla="*/ 0 w 2242827"/>
              <a:gd name="connsiteY46" fmla="*/ 1223641 h 2102966"/>
              <a:gd name="connsiteX47" fmla="*/ 1342864 w 2242827"/>
              <a:gd name="connsiteY47" fmla="*/ 128894 h 2102966"/>
              <a:gd name="connsiteX48" fmla="*/ 1238878 w 2242827"/>
              <a:gd name="connsiteY48" fmla="*/ 0 h 2102966"/>
              <a:gd name="connsiteX49" fmla="*/ 1261388 w 2242827"/>
              <a:gd name="connsiteY49" fmla="*/ 0 h 2102966"/>
              <a:gd name="connsiteX50" fmla="*/ 1244763 w 2242827"/>
              <a:gd name="connsiteY50" fmla="*/ 108614 h 2102966"/>
              <a:gd name="connsiteX51" fmla="*/ 0 w 2242827"/>
              <a:gd name="connsiteY51" fmla="*/ 1123397 h 2102966"/>
              <a:gd name="connsiteX52" fmla="*/ 0 w 2242827"/>
              <a:gd name="connsiteY52" fmla="*/ 1101121 h 2102966"/>
              <a:gd name="connsiteX53" fmla="*/ 1222940 w 2242827"/>
              <a:gd name="connsiteY53" fmla="*/ 104135 h 2102966"/>
              <a:gd name="connsiteX54" fmla="*/ 1115178 w 2242827"/>
              <a:gd name="connsiteY54" fmla="*/ 0 h 2102966"/>
              <a:gd name="connsiteX55" fmla="*/ 1137688 w 2242827"/>
              <a:gd name="connsiteY55" fmla="*/ 0 h 2102966"/>
              <a:gd name="connsiteX56" fmla="*/ 1124836 w 2242827"/>
              <a:gd name="connsiteY56" fmla="*/ 83962 h 2102966"/>
              <a:gd name="connsiteX57" fmla="*/ 0 w 2242827"/>
              <a:gd name="connsiteY57" fmla="*/ 1000978 h 2102966"/>
              <a:gd name="connsiteX58" fmla="*/ 0 w 2242827"/>
              <a:gd name="connsiteY58" fmla="*/ 978703 h 2102966"/>
              <a:gd name="connsiteX59" fmla="*/ 1103012 w 2242827"/>
              <a:gd name="connsiteY59" fmla="*/ 79485 h 2102966"/>
              <a:gd name="connsiteX60" fmla="*/ 991375 w 2242827"/>
              <a:gd name="connsiteY60" fmla="*/ 0 h 2102966"/>
              <a:gd name="connsiteX61" fmla="*/ 1013997 w 2242827"/>
              <a:gd name="connsiteY61" fmla="*/ 0 h 2102966"/>
              <a:gd name="connsiteX62" fmla="*/ 1004915 w 2242827"/>
              <a:gd name="connsiteY62" fmla="*/ 59331 h 2102966"/>
              <a:gd name="connsiteX63" fmla="*/ 0 w 2242827"/>
              <a:gd name="connsiteY63" fmla="*/ 878583 h 2102966"/>
              <a:gd name="connsiteX64" fmla="*/ 0 w 2242827"/>
              <a:gd name="connsiteY64" fmla="*/ 856307 h 2102966"/>
              <a:gd name="connsiteX65" fmla="*/ 982981 w 2242827"/>
              <a:gd name="connsiteY65" fmla="*/ 54853 h 2102966"/>
              <a:gd name="connsiteX66" fmla="*/ 866108 w 2242827"/>
              <a:gd name="connsiteY66" fmla="*/ 0 h 2102966"/>
              <a:gd name="connsiteX67" fmla="*/ 888384 w 2242827"/>
              <a:gd name="connsiteY67" fmla="*/ 0 h 2102966"/>
              <a:gd name="connsiteX68" fmla="*/ 884876 w 2242827"/>
              <a:gd name="connsiteY68" fmla="*/ 34680 h 2102966"/>
              <a:gd name="connsiteX69" fmla="*/ 0 w 2242827"/>
              <a:gd name="connsiteY69" fmla="*/ 756058 h 2102966"/>
              <a:gd name="connsiteX70" fmla="*/ 0 w 2242827"/>
              <a:gd name="connsiteY70" fmla="*/ 733782 h 2102966"/>
              <a:gd name="connsiteX71" fmla="*/ 863057 w 2242827"/>
              <a:gd name="connsiteY71" fmla="*/ 30169 h 2102966"/>
              <a:gd name="connsiteX72" fmla="*/ 743692 w 2242827"/>
              <a:gd name="connsiteY72" fmla="*/ 0 h 2102966"/>
              <a:gd name="connsiteX73" fmla="*/ 765973 w 2242827"/>
              <a:gd name="connsiteY73" fmla="*/ 0 h 2102966"/>
              <a:gd name="connsiteX74" fmla="*/ 764957 w 2242827"/>
              <a:gd name="connsiteY74" fmla="*/ 10048 h 2102966"/>
              <a:gd name="connsiteX75" fmla="*/ 0 w 2242827"/>
              <a:gd name="connsiteY75" fmla="*/ 633662 h 2102966"/>
              <a:gd name="connsiteX76" fmla="*/ 0 w 2242827"/>
              <a:gd name="connsiteY76" fmla="*/ 611386 h 2102966"/>
              <a:gd name="connsiteX77" fmla="*/ 743129 w 2242827"/>
              <a:gd name="connsiteY77" fmla="*/ 5570 h 2102966"/>
              <a:gd name="connsiteX78" fmla="*/ 617163 w 2242827"/>
              <a:gd name="connsiteY78" fmla="*/ 0 h 2102966"/>
              <a:gd name="connsiteX79" fmla="*/ 640489 w 2242827"/>
              <a:gd name="connsiteY79" fmla="*/ 0 h 2102966"/>
              <a:gd name="connsiteX80" fmla="*/ 606611 w 2242827"/>
              <a:gd name="connsiteY80" fmla="*/ 108906 h 2102966"/>
              <a:gd name="connsiteX81" fmla="*/ 0 w 2242827"/>
              <a:gd name="connsiteY81" fmla="*/ 511248 h 2102966"/>
              <a:gd name="connsiteX82" fmla="*/ 0 w 2242827"/>
              <a:gd name="connsiteY82" fmla="*/ 488972 h 2102966"/>
              <a:gd name="connsiteX83" fmla="*/ 585980 w 2242827"/>
              <a:gd name="connsiteY83" fmla="*/ 100252 h 2102966"/>
              <a:gd name="connsiteX84" fmla="*/ 489561 w 2242827"/>
              <a:gd name="connsiteY84" fmla="*/ 0 h 2102966"/>
              <a:gd name="connsiteX85" fmla="*/ 512789 w 2242827"/>
              <a:gd name="connsiteY85" fmla="*/ 0 h 2102966"/>
              <a:gd name="connsiteX86" fmla="*/ 493721 w 2242827"/>
              <a:gd name="connsiteY86" fmla="*/ 61289 h 2102966"/>
              <a:gd name="connsiteX87" fmla="*/ 0 w 2242827"/>
              <a:gd name="connsiteY87" fmla="*/ 388735 h 2102966"/>
              <a:gd name="connsiteX88" fmla="*/ 0 w 2242827"/>
              <a:gd name="connsiteY88" fmla="*/ 366459 h 2102966"/>
              <a:gd name="connsiteX89" fmla="*/ 473199 w 2242827"/>
              <a:gd name="connsiteY89" fmla="*/ 52587 h 2102966"/>
              <a:gd name="connsiteX90" fmla="*/ 361966 w 2242827"/>
              <a:gd name="connsiteY90" fmla="*/ 0 h 2102966"/>
              <a:gd name="connsiteX91" fmla="*/ 385181 w 2242827"/>
              <a:gd name="connsiteY91" fmla="*/ 0 h 2102966"/>
              <a:gd name="connsiteX92" fmla="*/ 380937 w 2242827"/>
              <a:gd name="connsiteY92" fmla="*/ 13636 h 2102966"/>
              <a:gd name="connsiteX93" fmla="*/ 0 w 2242827"/>
              <a:gd name="connsiteY93" fmla="*/ 266328 h 2102966"/>
              <a:gd name="connsiteX94" fmla="*/ 0 w 2242827"/>
              <a:gd name="connsiteY94" fmla="*/ 244052 h 2102966"/>
              <a:gd name="connsiteX95" fmla="*/ 360416 w 2242827"/>
              <a:gd name="connsiteY95" fmla="*/ 4982 h 2102966"/>
              <a:gd name="connsiteX96" fmla="*/ 218905 w 2242827"/>
              <a:gd name="connsiteY96" fmla="*/ 0 h 2102966"/>
              <a:gd name="connsiteX97" fmla="*/ 249720 w 2242827"/>
              <a:gd name="connsiteY97" fmla="*/ 0 h 2102966"/>
              <a:gd name="connsiteX98" fmla="*/ 241311 w 2242827"/>
              <a:gd name="connsiteY98" fmla="*/ 15475 h 2102966"/>
              <a:gd name="connsiteX99" fmla="*/ 0 w 2242827"/>
              <a:gd name="connsiteY99" fmla="*/ 143932 h 2102966"/>
              <a:gd name="connsiteX100" fmla="*/ 0 w 2242827"/>
              <a:gd name="connsiteY100" fmla="*/ 121656 h 2102966"/>
              <a:gd name="connsiteX101" fmla="*/ 189966 w 2242827"/>
              <a:gd name="connsiteY101" fmla="*/ 42875 h 21029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2242827" h="2102966">
                <a:moveTo>
                  <a:pt x="2220549" y="0"/>
                </a:moveTo>
                <a:lnTo>
                  <a:pt x="2242827" y="0"/>
                </a:lnTo>
                <a:lnTo>
                  <a:pt x="2238641" y="82607"/>
                </a:lnTo>
                <a:cubicBezTo>
                  <a:pt x="2123193" y="1215807"/>
                  <a:pt x="1163255" y="2102966"/>
                  <a:pt x="1" y="2102966"/>
                </a:cubicBezTo>
                <a:lnTo>
                  <a:pt x="1" y="2080690"/>
                </a:lnTo>
                <a:cubicBezTo>
                  <a:pt x="1151759" y="2080690"/>
                  <a:pt x="2102176" y="1202330"/>
                  <a:pt x="2216479" y="80336"/>
                </a:cubicBezTo>
                <a:close/>
                <a:moveTo>
                  <a:pt x="2098030" y="0"/>
                </a:moveTo>
                <a:lnTo>
                  <a:pt x="2120412" y="0"/>
                </a:lnTo>
                <a:lnTo>
                  <a:pt x="2116859" y="70117"/>
                </a:lnTo>
                <a:cubicBezTo>
                  <a:pt x="2007691" y="1141666"/>
                  <a:pt x="1099966" y="1980571"/>
                  <a:pt x="1" y="1980571"/>
                </a:cubicBezTo>
                <a:lnTo>
                  <a:pt x="1" y="1958295"/>
                </a:lnTo>
                <a:cubicBezTo>
                  <a:pt x="1088470" y="1958295"/>
                  <a:pt x="1986577" y="1128187"/>
                  <a:pt x="2094588" y="67938"/>
                </a:cubicBezTo>
                <a:close/>
                <a:moveTo>
                  <a:pt x="1975608" y="0"/>
                </a:moveTo>
                <a:lnTo>
                  <a:pt x="1997887" y="0"/>
                </a:lnTo>
                <a:lnTo>
                  <a:pt x="1994968" y="57611"/>
                </a:lnTo>
                <a:cubicBezTo>
                  <a:pt x="1892090" y="1067493"/>
                  <a:pt x="1036676" y="1858047"/>
                  <a:pt x="1" y="1858047"/>
                </a:cubicBezTo>
                <a:lnTo>
                  <a:pt x="1" y="1835771"/>
                </a:lnTo>
                <a:cubicBezTo>
                  <a:pt x="1025181" y="1835771"/>
                  <a:pt x="1871073" y="1053919"/>
                  <a:pt x="1972805" y="55322"/>
                </a:cubicBezTo>
                <a:close/>
                <a:moveTo>
                  <a:pt x="1853193" y="0"/>
                </a:moveTo>
                <a:lnTo>
                  <a:pt x="1875472" y="0"/>
                </a:lnTo>
                <a:lnTo>
                  <a:pt x="1873186" y="45119"/>
                </a:lnTo>
                <a:cubicBezTo>
                  <a:pt x="1776588" y="993350"/>
                  <a:pt x="973388" y="1735650"/>
                  <a:pt x="0" y="1735650"/>
                </a:cubicBezTo>
                <a:lnTo>
                  <a:pt x="0" y="1713374"/>
                </a:lnTo>
                <a:cubicBezTo>
                  <a:pt x="961784" y="1713374"/>
                  <a:pt x="1755557" y="979877"/>
                  <a:pt x="1851022" y="42848"/>
                </a:cubicBezTo>
                <a:close/>
                <a:moveTo>
                  <a:pt x="1730668" y="0"/>
                </a:moveTo>
                <a:lnTo>
                  <a:pt x="1753056" y="0"/>
                </a:lnTo>
                <a:lnTo>
                  <a:pt x="1751404" y="32610"/>
                </a:lnTo>
                <a:cubicBezTo>
                  <a:pt x="1661086" y="919190"/>
                  <a:pt x="910098" y="1613232"/>
                  <a:pt x="0" y="1613232"/>
                </a:cubicBezTo>
                <a:lnTo>
                  <a:pt x="0" y="1590961"/>
                </a:lnTo>
                <a:cubicBezTo>
                  <a:pt x="898495" y="1590961"/>
                  <a:pt x="1639954" y="905712"/>
                  <a:pt x="1729127" y="30432"/>
                </a:cubicBezTo>
                <a:close/>
                <a:moveTo>
                  <a:pt x="1608247" y="0"/>
                </a:moveTo>
                <a:lnTo>
                  <a:pt x="1630525" y="0"/>
                </a:lnTo>
                <a:lnTo>
                  <a:pt x="1629507" y="20086"/>
                </a:lnTo>
                <a:cubicBezTo>
                  <a:pt x="1545469" y="844919"/>
                  <a:pt x="846701" y="1490712"/>
                  <a:pt x="0" y="1490712"/>
                </a:cubicBezTo>
                <a:lnTo>
                  <a:pt x="0" y="1468436"/>
                </a:lnTo>
                <a:cubicBezTo>
                  <a:pt x="835206" y="1468436"/>
                  <a:pt x="1524451" y="831445"/>
                  <a:pt x="1607345" y="17816"/>
                </a:cubicBezTo>
                <a:close/>
                <a:moveTo>
                  <a:pt x="1485833" y="0"/>
                </a:moveTo>
                <a:lnTo>
                  <a:pt x="1508109" y="0"/>
                </a:lnTo>
                <a:lnTo>
                  <a:pt x="1507724" y="7596"/>
                </a:lnTo>
                <a:cubicBezTo>
                  <a:pt x="1429966" y="770778"/>
                  <a:pt x="783416" y="1368317"/>
                  <a:pt x="0" y="1368317"/>
                </a:cubicBezTo>
                <a:lnTo>
                  <a:pt x="0" y="1346041"/>
                </a:lnTo>
                <a:cubicBezTo>
                  <a:pt x="771917" y="1346041"/>
                  <a:pt x="1408949" y="757304"/>
                  <a:pt x="1485563" y="5325"/>
                </a:cubicBezTo>
                <a:close/>
                <a:moveTo>
                  <a:pt x="1362591" y="0"/>
                </a:moveTo>
                <a:lnTo>
                  <a:pt x="1385194" y="0"/>
                </a:lnTo>
                <a:lnTo>
                  <a:pt x="1364797" y="133264"/>
                </a:lnTo>
                <a:cubicBezTo>
                  <a:pt x="1234684" y="767432"/>
                  <a:pt x="672215" y="1245917"/>
                  <a:pt x="0" y="1245917"/>
                </a:cubicBezTo>
                <a:lnTo>
                  <a:pt x="0" y="1223641"/>
                </a:lnTo>
                <a:cubicBezTo>
                  <a:pt x="661385" y="1223641"/>
                  <a:pt x="1214835" y="752908"/>
                  <a:pt x="1342864" y="128894"/>
                </a:cubicBezTo>
                <a:close/>
                <a:moveTo>
                  <a:pt x="1238878" y="0"/>
                </a:moveTo>
                <a:lnTo>
                  <a:pt x="1261388" y="0"/>
                </a:lnTo>
                <a:lnTo>
                  <a:pt x="1244763" y="108614"/>
                </a:lnTo>
                <a:cubicBezTo>
                  <a:pt x="1126083" y="687031"/>
                  <a:pt x="613049" y="1123397"/>
                  <a:pt x="0" y="1123397"/>
                </a:cubicBezTo>
                <a:lnTo>
                  <a:pt x="0" y="1101121"/>
                </a:lnTo>
                <a:cubicBezTo>
                  <a:pt x="602316" y="1101121"/>
                  <a:pt x="1106344" y="672419"/>
                  <a:pt x="1222940" y="104135"/>
                </a:cubicBezTo>
                <a:close/>
                <a:moveTo>
                  <a:pt x="1115178" y="0"/>
                </a:moveTo>
                <a:lnTo>
                  <a:pt x="1137688" y="0"/>
                </a:lnTo>
                <a:lnTo>
                  <a:pt x="1124836" y="83962"/>
                </a:lnTo>
                <a:cubicBezTo>
                  <a:pt x="1017592" y="606647"/>
                  <a:pt x="553979" y="1000978"/>
                  <a:pt x="0" y="1000978"/>
                </a:cubicBezTo>
                <a:lnTo>
                  <a:pt x="0" y="978703"/>
                </a:lnTo>
                <a:cubicBezTo>
                  <a:pt x="543246" y="978703"/>
                  <a:pt x="997852" y="592039"/>
                  <a:pt x="1103012" y="79485"/>
                </a:cubicBezTo>
                <a:close/>
                <a:moveTo>
                  <a:pt x="991375" y="0"/>
                </a:moveTo>
                <a:lnTo>
                  <a:pt x="1013997" y="0"/>
                </a:lnTo>
                <a:lnTo>
                  <a:pt x="1004915" y="59331"/>
                </a:lnTo>
                <a:cubicBezTo>
                  <a:pt x="909100" y="526286"/>
                  <a:pt x="494909" y="878583"/>
                  <a:pt x="0" y="878583"/>
                </a:cubicBezTo>
                <a:lnTo>
                  <a:pt x="0" y="856307"/>
                </a:lnTo>
                <a:cubicBezTo>
                  <a:pt x="484176" y="856307"/>
                  <a:pt x="889272" y="511676"/>
                  <a:pt x="982981" y="54853"/>
                </a:cubicBezTo>
                <a:close/>
                <a:moveTo>
                  <a:pt x="866108" y="0"/>
                </a:moveTo>
                <a:lnTo>
                  <a:pt x="888384" y="0"/>
                </a:lnTo>
                <a:lnTo>
                  <a:pt x="884876" y="34680"/>
                </a:lnTo>
                <a:cubicBezTo>
                  <a:pt x="800495" y="445883"/>
                  <a:pt x="435739" y="756058"/>
                  <a:pt x="0" y="756058"/>
                </a:cubicBezTo>
                <a:lnTo>
                  <a:pt x="0" y="733782"/>
                </a:lnTo>
                <a:cubicBezTo>
                  <a:pt x="425107" y="733782"/>
                  <a:pt x="780781" y="431187"/>
                  <a:pt x="863057" y="30169"/>
                </a:cubicBezTo>
                <a:close/>
                <a:moveTo>
                  <a:pt x="743692" y="0"/>
                </a:moveTo>
                <a:lnTo>
                  <a:pt x="765973" y="0"/>
                </a:lnTo>
                <a:lnTo>
                  <a:pt x="764957" y="10048"/>
                </a:lnTo>
                <a:cubicBezTo>
                  <a:pt x="692029" y="365521"/>
                  <a:pt x="376767" y="633662"/>
                  <a:pt x="0" y="633662"/>
                </a:cubicBezTo>
                <a:lnTo>
                  <a:pt x="0" y="611386"/>
                </a:lnTo>
                <a:cubicBezTo>
                  <a:pt x="365938" y="611386"/>
                  <a:pt x="672265" y="350911"/>
                  <a:pt x="743129" y="5570"/>
                </a:cubicBezTo>
                <a:close/>
                <a:moveTo>
                  <a:pt x="617163" y="0"/>
                </a:moveTo>
                <a:lnTo>
                  <a:pt x="640489" y="0"/>
                </a:lnTo>
                <a:lnTo>
                  <a:pt x="606611" y="108906"/>
                </a:lnTo>
                <a:cubicBezTo>
                  <a:pt x="506524" y="345128"/>
                  <a:pt x="272312" y="511248"/>
                  <a:pt x="0" y="511248"/>
                </a:cubicBezTo>
                <a:lnTo>
                  <a:pt x="0" y="488972"/>
                </a:lnTo>
                <a:cubicBezTo>
                  <a:pt x="263030" y="488972"/>
                  <a:pt x="489290" y="328485"/>
                  <a:pt x="585980" y="100252"/>
                </a:cubicBezTo>
                <a:close/>
                <a:moveTo>
                  <a:pt x="489561" y="0"/>
                </a:moveTo>
                <a:lnTo>
                  <a:pt x="512789" y="0"/>
                </a:lnTo>
                <a:lnTo>
                  <a:pt x="493721" y="61289"/>
                </a:lnTo>
                <a:cubicBezTo>
                  <a:pt x="412246" y="253561"/>
                  <a:pt x="221597" y="388735"/>
                  <a:pt x="0" y="388735"/>
                </a:cubicBezTo>
                <a:lnTo>
                  <a:pt x="0" y="366459"/>
                </a:lnTo>
                <a:cubicBezTo>
                  <a:pt x="212399" y="366459"/>
                  <a:pt x="395116" y="236854"/>
                  <a:pt x="473199" y="52587"/>
                </a:cubicBezTo>
                <a:close/>
                <a:moveTo>
                  <a:pt x="361966" y="0"/>
                </a:moveTo>
                <a:lnTo>
                  <a:pt x="385181" y="0"/>
                </a:lnTo>
                <a:lnTo>
                  <a:pt x="380937" y="13636"/>
                </a:lnTo>
                <a:cubicBezTo>
                  <a:pt x="318070" y="161973"/>
                  <a:pt x="170965" y="266328"/>
                  <a:pt x="0" y="266328"/>
                </a:cubicBezTo>
                <a:lnTo>
                  <a:pt x="0" y="244052"/>
                </a:lnTo>
                <a:cubicBezTo>
                  <a:pt x="161767" y="244052"/>
                  <a:pt x="300940" y="145329"/>
                  <a:pt x="360416" y="4982"/>
                </a:cubicBezTo>
                <a:close/>
                <a:moveTo>
                  <a:pt x="218905" y="0"/>
                </a:moveTo>
                <a:lnTo>
                  <a:pt x="249720" y="0"/>
                </a:lnTo>
                <a:lnTo>
                  <a:pt x="241311" y="15475"/>
                </a:lnTo>
                <a:cubicBezTo>
                  <a:pt x="188962" y="92909"/>
                  <a:pt x="100349" y="143932"/>
                  <a:pt x="0" y="143932"/>
                </a:cubicBezTo>
                <a:lnTo>
                  <a:pt x="0" y="121656"/>
                </a:lnTo>
                <a:cubicBezTo>
                  <a:pt x="74091" y="121656"/>
                  <a:pt x="141290" y="91533"/>
                  <a:pt x="189966" y="42875"/>
                </a:cubicBezTo>
                <a:close/>
              </a:path>
            </a:pathLst>
          </a:custGeom>
          <a:solidFill>
            <a:schemeClr val="accent3">
              <a:lumMod val="20000"/>
              <a:lumOff val="80000"/>
            </a:schemeClr>
          </a:solidFill>
          <a:ln w="4588"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a:solidFill>
                <a:schemeClr val="tx1"/>
              </a:solidFill>
            </a:endParaRPr>
          </a:p>
        </p:txBody>
      </p:sp>
      <p:sp>
        <p:nvSpPr>
          <p:cNvPr id="2" name="Title 1"/>
          <p:cNvSpPr>
            <a:spLocks noGrp="1"/>
          </p:cNvSpPr>
          <p:nvPr>
            <p:ph type="title"/>
          </p:nvPr>
        </p:nvSpPr>
        <p:spPr/>
        <p:txBody>
          <a:bodyPr>
            <a:noAutofit/>
          </a:bodyPr>
          <a:lstStyle>
            <a:lvl1pPr algn="l">
              <a:lnSpc>
                <a:spcPct val="100000"/>
              </a:lnSpc>
              <a:defRPr/>
            </a:lvl1pPr>
          </a:lstStyle>
          <a:p>
            <a:r>
              <a:rPr lang="en-US"/>
              <a:t>Click to edit Master title style</a:t>
            </a:r>
          </a:p>
        </p:txBody>
      </p:sp>
      <p:sp>
        <p:nvSpPr>
          <p:cNvPr id="3" name="Content Placeholder 2"/>
          <p:cNvSpPr>
            <a:spLocks noGrp="1"/>
          </p:cNvSpPr>
          <p:nvPr>
            <p:ph sz="half" idx="1"/>
          </p:nvPr>
        </p:nvSpPr>
        <p:spPr>
          <a:xfrm>
            <a:off x="539496" y="2103120"/>
            <a:ext cx="11119104" cy="4368800"/>
          </a:xfrm>
        </p:spPr>
        <p:txBody>
          <a:bodyPr>
            <a:normAutofit/>
          </a:bodyPr>
          <a:lstStyle>
            <a:lvl1pPr>
              <a:defRPr sz="3200">
                <a:solidFill>
                  <a:schemeClr val="tx2"/>
                </a:solidFill>
              </a:defRPr>
            </a:lvl1pPr>
            <a:lvl2pPr>
              <a:defRPr sz="2800">
                <a:solidFill>
                  <a:schemeClr val="tx2"/>
                </a:solidFill>
              </a:defRPr>
            </a:lvl2pPr>
            <a:lvl3pPr>
              <a:defRPr sz="2400">
                <a:solidFill>
                  <a:schemeClr val="tx2"/>
                </a:solidFill>
              </a:defRPr>
            </a:lvl3pPr>
            <a:lvl4pPr>
              <a:defRPr sz="2000">
                <a:solidFill>
                  <a:schemeClr val="tx2"/>
                </a:solidFill>
              </a:defRPr>
            </a:lvl4pPr>
            <a:lvl5pPr>
              <a:defRPr sz="1800">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852509867"/>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blank">
  <p:cSld name="Blank - Background Graphic">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11F328A-8CBA-4025-8A6E-B75C2F6B4B66}" type="datetimeFigureOut">
              <a:rPr lang="en-US" smtClean="0"/>
              <a:t>11/3/2025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D717AE3-71FC-4E8D-A155-A359DEAA5D71}" type="slidenum">
              <a:rPr lang="en-US" smtClean="0"/>
              <a:t>‹#›</a:t>
            </a:fld>
            <a:endParaRPr lang="en-US"/>
          </a:p>
        </p:txBody>
      </p:sp>
      <p:sp>
        <p:nvSpPr>
          <p:cNvPr id="7" name="Rectangle 6">
            <a:extLst>
              <a:ext uri="{FF2B5EF4-FFF2-40B4-BE49-F238E27FC236}">
                <a16:creationId xmlns:a16="http://schemas.microsoft.com/office/drawing/2014/main" id="{65B43A07-9002-7E48-A3E5-AC5475BCE2FD}"/>
              </a:ext>
            </a:extLst>
          </p:cNvPr>
          <p:cNvSpPr/>
          <p:nvPr/>
        </p:nvSpPr>
        <p:spPr>
          <a:xfrm>
            <a:off x="0" y="0"/>
            <a:ext cx="12192000" cy="6858000"/>
          </a:xfrm>
          <a:prstGeom prst="rect">
            <a:avLst/>
          </a:prstGeom>
          <a:solidFill>
            <a:schemeClr val="tx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Raleway" panose="020B0503030101060003" pitchFamily="34" charset="77"/>
            </a:endParaRPr>
          </a:p>
        </p:txBody>
      </p:sp>
    </p:spTree>
    <p:extLst>
      <p:ext uri="{BB962C8B-B14F-4D97-AF65-F5344CB8AC3E}">
        <p14:creationId xmlns:p14="http://schemas.microsoft.com/office/powerpoint/2010/main" val="4084464519"/>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title" preserve="1">
  <p:cSld name="Title Slide with Logos 1">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487172" y="2261458"/>
            <a:ext cx="11288268" cy="1225296"/>
          </a:xfrm>
        </p:spPr>
        <p:txBody>
          <a:bodyPr tIns="0" anchor="b">
            <a:noAutofit/>
          </a:bodyPr>
          <a:lstStyle>
            <a:lvl1pPr algn="l">
              <a:defRPr sz="4400"/>
            </a:lvl1pPr>
          </a:lstStyle>
          <a:p>
            <a:r>
              <a:rPr lang="en-US"/>
              <a:t>Click to edit Master title style</a:t>
            </a:r>
          </a:p>
        </p:txBody>
      </p:sp>
      <p:sp>
        <p:nvSpPr>
          <p:cNvPr id="3" name="Subtitle 2"/>
          <p:cNvSpPr>
            <a:spLocks noGrp="1"/>
          </p:cNvSpPr>
          <p:nvPr>
            <p:ph type="subTitle" idx="1"/>
          </p:nvPr>
        </p:nvSpPr>
        <p:spPr>
          <a:xfrm>
            <a:off x="963247" y="4528325"/>
            <a:ext cx="3493008" cy="878908"/>
          </a:xfrm>
        </p:spPr>
        <p:txBody>
          <a:bodyPr lIns="0" tIns="0" rIns="0" bIns="0" anchor="t" anchorCtr="0">
            <a:noAutofit/>
          </a:bodyPr>
          <a:lstStyle>
            <a:lvl1pPr marL="0" indent="0" algn="l">
              <a:buNone/>
              <a:defRPr sz="24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9" name="Rectangle 8">
            <a:extLst>
              <a:ext uri="{FF2B5EF4-FFF2-40B4-BE49-F238E27FC236}">
                <a16:creationId xmlns:a16="http://schemas.microsoft.com/office/drawing/2014/main" id="{D9853EC3-4623-66BE-4CE6-91C1EA38367B}"/>
              </a:ext>
            </a:extLst>
          </p:cNvPr>
          <p:cNvSpPr/>
          <p:nvPr userDrawn="1"/>
        </p:nvSpPr>
        <p:spPr>
          <a:xfrm>
            <a:off x="-156144" y="3526404"/>
            <a:ext cx="5385816" cy="340703"/>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sz="450"/>
          </a:p>
        </p:txBody>
      </p:sp>
      <p:sp>
        <p:nvSpPr>
          <p:cNvPr id="10" name="Rectangle 9">
            <a:extLst>
              <a:ext uri="{FF2B5EF4-FFF2-40B4-BE49-F238E27FC236}">
                <a16:creationId xmlns:a16="http://schemas.microsoft.com/office/drawing/2014/main" id="{B9DF6CD8-67A8-EC42-243A-C05766A7D43C}"/>
              </a:ext>
            </a:extLst>
          </p:cNvPr>
          <p:cNvSpPr/>
          <p:nvPr userDrawn="1"/>
        </p:nvSpPr>
        <p:spPr>
          <a:xfrm>
            <a:off x="-156144" y="3968679"/>
            <a:ext cx="5385816" cy="34070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sz="450"/>
          </a:p>
        </p:txBody>
      </p:sp>
      <p:sp>
        <p:nvSpPr>
          <p:cNvPr id="11" name="Rectangle 10">
            <a:extLst>
              <a:ext uri="{FF2B5EF4-FFF2-40B4-BE49-F238E27FC236}">
                <a16:creationId xmlns:a16="http://schemas.microsoft.com/office/drawing/2014/main" id="{9F240DFB-FE14-B4EE-80DD-78EF973141E3}"/>
              </a:ext>
            </a:extLst>
          </p:cNvPr>
          <p:cNvSpPr/>
          <p:nvPr userDrawn="1"/>
        </p:nvSpPr>
        <p:spPr>
          <a:xfrm>
            <a:off x="-156144" y="3865410"/>
            <a:ext cx="5385816" cy="111788"/>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sz="450"/>
          </a:p>
        </p:txBody>
      </p:sp>
      <p:pic>
        <p:nvPicPr>
          <p:cNvPr id="5" name="Picture 4" descr="Several logos of different types of companies&#10;&#10;Description automatically generated with medium confidence">
            <a:extLst>
              <a:ext uri="{FF2B5EF4-FFF2-40B4-BE49-F238E27FC236}">
                <a16:creationId xmlns:a16="http://schemas.microsoft.com/office/drawing/2014/main" id="{3D9FE5ED-0C62-1AD3-4FCD-6A03E07234AB}"/>
              </a:ext>
            </a:extLst>
          </p:cNvPr>
          <p:cNvPicPr>
            <a:picLocks noChangeAspect="1"/>
          </p:cNvPicPr>
          <p:nvPr userDrawn="1"/>
        </p:nvPicPr>
        <p:blipFill>
          <a:blip r:embed="rId2"/>
          <a:stretch>
            <a:fillRect/>
          </a:stretch>
        </p:blipFill>
        <p:spPr>
          <a:xfrm>
            <a:off x="6887689" y="3782610"/>
            <a:ext cx="4197589" cy="2743200"/>
          </a:xfrm>
          <a:prstGeom prst="rect">
            <a:avLst/>
          </a:prstGeom>
        </p:spPr>
      </p:pic>
    </p:spTree>
    <p:extLst>
      <p:ext uri="{BB962C8B-B14F-4D97-AF65-F5344CB8AC3E}">
        <p14:creationId xmlns:p14="http://schemas.microsoft.com/office/powerpoint/2010/main" val="1140490370"/>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62F2C6-B050-3F8F-4CA7-31E9130CA3B0}"/>
              </a:ext>
            </a:extLst>
          </p:cNvPr>
          <p:cNvSpPr>
            <a:spLocks noGrp="1"/>
          </p:cNvSpPr>
          <p:nvPr>
            <p:ph type="title"/>
          </p:nvPr>
        </p:nvSpPr>
        <p:spPr>
          <a:xfrm>
            <a:off x="718131" y="3375606"/>
            <a:ext cx="10671048" cy="768096"/>
          </a:xfrm>
        </p:spPr>
        <p:txBody>
          <a:bodyPr/>
          <a:lstStyle/>
          <a:p>
            <a:r>
              <a:rPr lang="en-US"/>
              <a:t>Click to edit Master title style</a:t>
            </a:r>
          </a:p>
        </p:txBody>
      </p:sp>
      <p:sp>
        <p:nvSpPr>
          <p:cNvPr id="5" name="Text Placeholder 2">
            <a:extLst>
              <a:ext uri="{FF2B5EF4-FFF2-40B4-BE49-F238E27FC236}">
                <a16:creationId xmlns:a16="http://schemas.microsoft.com/office/drawing/2014/main" id="{5C4D173A-E436-CC97-7B08-83B8EFC48FD2}"/>
              </a:ext>
            </a:extLst>
          </p:cNvPr>
          <p:cNvSpPr>
            <a:spLocks noGrp="1"/>
          </p:cNvSpPr>
          <p:nvPr>
            <p:ph type="body" idx="1" hasCustomPrompt="1"/>
          </p:nvPr>
        </p:nvSpPr>
        <p:spPr>
          <a:xfrm>
            <a:off x="2853255" y="4490828"/>
            <a:ext cx="6400800" cy="512064"/>
          </a:xfrm>
        </p:spPr>
        <p:txBody>
          <a:bodyPr lIns="0" tIns="0" rIns="0" bIns="0">
            <a:noAutofit/>
          </a:bodyPr>
          <a:lstStyle>
            <a:lvl1pPr marL="0" indent="0" algn="ctr">
              <a:spcBef>
                <a:spcPts val="0"/>
              </a:spcBef>
              <a:buNone/>
              <a:defRPr sz="2400">
                <a:solidFill>
                  <a:schemeClr val="tx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Section Subtitle</a:t>
            </a:r>
          </a:p>
        </p:txBody>
      </p:sp>
      <p:cxnSp>
        <p:nvCxnSpPr>
          <p:cNvPr id="7" name="Straight Connector 6">
            <a:extLst>
              <a:ext uri="{FF2B5EF4-FFF2-40B4-BE49-F238E27FC236}">
                <a16:creationId xmlns:a16="http://schemas.microsoft.com/office/drawing/2014/main" id="{CCE6FA77-868E-CDDD-7346-BD9DA8E4FA58}"/>
              </a:ext>
            </a:extLst>
          </p:cNvPr>
          <p:cNvCxnSpPr/>
          <p:nvPr userDrawn="1"/>
        </p:nvCxnSpPr>
        <p:spPr>
          <a:xfrm>
            <a:off x="991961" y="4343727"/>
            <a:ext cx="10091057" cy="0"/>
          </a:xfrm>
          <a:prstGeom prst="line">
            <a:avLst/>
          </a:prstGeom>
          <a:ln>
            <a:solidFill>
              <a:srgbClr val="535356"/>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07967548"/>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no logos">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487172" y="2261458"/>
            <a:ext cx="11288268" cy="1225296"/>
          </a:xfrm>
        </p:spPr>
        <p:txBody>
          <a:bodyPr tIns="0" anchor="b">
            <a:noAutofit/>
          </a:bodyPr>
          <a:lstStyle>
            <a:lvl1pPr algn="l">
              <a:defRPr sz="4400"/>
            </a:lvl1pPr>
          </a:lstStyle>
          <a:p>
            <a:r>
              <a:rPr lang="en-US"/>
              <a:t>Click to edit Master title style</a:t>
            </a:r>
          </a:p>
        </p:txBody>
      </p:sp>
      <p:sp>
        <p:nvSpPr>
          <p:cNvPr id="3" name="Subtitle 2"/>
          <p:cNvSpPr>
            <a:spLocks noGrp="1"/>
          </p:cNvSpPr>
          <p:nvPr>
            <p:ph type="subTitle" idx="1"/>
          </p:nvPr>
        </p:nvSpPr>
        <p:spPr>
          <a:xfrm>
            <a:off x="677672" y="4538942"/>
            <a:ext cx="3493008" cy="878908"/>
          </a:xfrm>
        </p:spPr>
        <p:txBody>
          <a:bodyPr lIns="0" tIns="0" rIns="0" bIns="0" anchor="t" anchorCtr="0">
            <a:noAutofit/>
          </a:bodyPr>
          <a:lstStyle>
            <a:lvl1pPr marL="0" indent="0" algn="l">
              <a:buNone/>
              <a:defRPr sz="24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9" name="Rectangle 8">
            <a:extLst>
              <a:ext uri="{FF2B5EF4-FFF2-40B4-BE49-F238E27FC236}">
                <a16:creationId xmlns:a16="http://schemas.microsoft.com/office/drawing/2014/main" id="{D9853EC3-4623-66BE-4CE6-91C1EA38367B}"/>
              </a:ext>
            </a:extLst>
          </p:cNvPr>
          <p:cNvSpPr/>
          <p:nvPr userDrawn="1"/>
        </p:nvSpPr>
        <p:spPr>
          <a:xfrm>
            <a:off x="0" y="3526404"/>
            <a:ext cx="5229672" cy="340703"/>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sz="450"/>
          </a:p>
        </p:txBody>
      </p:sp>
      <p:sp>
        <p:nvSpPr>
          <p:cNvPr id="10" name="Rectangle 9">
            <a:extLst>
              <a:ext uri="{FF2B5EF4-FFF2-40B4-BE49-F238E27FC236}">
                <a16:creationId xmlns:a16="http://schemas.microsoft.com/office/drawing/2014/main" id="{B9DF6CD8-67A8-EC42-243A-C05766A7D43C}"/>
              </a:ext>
            </a:extLst>
          </p:cNvPr>
          <p:cNvSpPr/>
          <p:nvPr userDrawn="1"/>
        </p:nvSpPr>
        <p:spPr>
          <a:xfrm>
            <a:off x="0" y="3968679"/>
            <a:ext cx="5229672" cy="340703"/>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sz="450"/>
          </a:p>
        </p:txBody>
      </p:sp>
      <p:sp>
        <p:nvSpPr>
          <p:cNvPr id="11" name="Rectangle 10">
            <a:extLst>
              <a:ext uri="{FF2B5EF4-FFF2-40B4-BE49-F238E27FC236}">
                <a16:creationId xmlns:a16="http://schemas.microsoft.com/office/drawing/2014/main" id="{9F240DFB-FE14-B4EE-80DD-78EF973141E3}"/>
              </a:ext>
            </a:extLst>
          </p:cNvPr>
          <p:cNvSpPr/>
          <p:nvPr userDrawn="1"/>
        </p:nvSpPr>
        <p:spPr>
          <a:xfrm>
            <a:off x="0" y="3865410"/>
            <a:ext cx="5229672" cy="111788"/>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sz="450"/>
          </a:p>
        </p:txBody>
      </p:sp>
    </p:spTree>
    <p:extLst>
      <p:ext uri="{BB962C8B-B14F-4D97-AF65-F5344CB8AC3E}">
        <p14:creationId xmlns:p14="http://schemas.microsoft.com/office/powerpoint/2010/main" val="1769300917"/>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74CBDE4B-3382-2640-FFAA-9B4366332AC9}"/>
              </a:ext>
            </a:extLst>
          </p:cNvPr>
          <p:cNvSpPr/>
          <p:nvPr userDrawn="1"/>
        </p:nvSpPr>
        <p:spPr>
          <a:xfrm>
            <a:off x="0" y="1913570"/>
            <a:ext cx="12192000" cy="3179244"/>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sz="450"/>
          </a:p>
        </p:txBody>
      </p:sp>
      <p:sp>
        <p:nvSpPr>
          <p:cNvPr id="2" name="Title 1"/>
          <p:cNvSpPr>
            <a:spLocks noGrp="1"/>
          </p:cNvSpPr>
          <p:nvPr>
            <p:ph type="title" hasCustomPrompt="1"/>
          </p:nvPr>
        </p:nvSpPr>
        <p:spPr>
          <a:xfrm>
            <a:off x="357759" y="3342714"/>
            <a:ext cx="11691366" cy="751999"/>
          </a:xfrm>
        </p:spPr>
        <p:txBody>
          <a:bodyPr anchor="b" anchorCtr="0">
            <a:noAutofit/>
          </a:bodyPr>
          <a:lstStyle>
            <a:lvl1pPr algn="l">
              <a:lnSpc>
                <a:spcPct val="100000"/>
              </a:lnSpc>
              <a:defRPr sz="4400">
                <a:solidFill>
                  <a:schemeClr val="bg1"/>
                </a:solidFill>
              </a:defRPr>
            </a:lvl1pPr>
          </a:lstStyle>
          <a:p>
            <a:r>
              <a:rPr lang="en-US"/>
              <a:t>Section title</a:t>
            </a:r>
          </a:p>
        </p:txBody>
      </p:sp>
      <p:sp>
        <p:nvSpPr>
          <p:cNvPr id="3" name="Text Placeholder 2"/>
          <p:cNvSpPr>
            <a:spLocks noGrp="1"/>
          </p:cNvSpPr>
          <p:nvPr>
            <p:ph type="body" idx="1" hasCustomPrompt="1"/>
          </p:nvPr>
        </p:nvSpPr>
        <p:spPr>
          <a:xfrm>
            <a:off x="491109" y="4234796"/>
            <a:ext cx="6400800" cy="512064"/>
          </a:xfrm>
        </p:spPr>
        <p:txBody>
          <a:bodyPr lIns="0" tIns="0" rIns="0" bIns="0">
            <a:noAutofit/>
          </a:bodyPr>
          <a:lstStyle>
            <a:lvl1pPr marL="0" indent="0" algn="l">
              <a:spcBef>
                <a:spcPts val="0"/>
              </a:spcBef>
              <a:buNone/>
              <a:defRPr sz="24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Section Subtitle</a:t>
            </a:r>
          </a:p>
        </p:txBody>
      </p:sp>
      <p:sp>
        <p:nvSpPr>
          <p:cNvPr id="12" name="Rectangle 11">
            <a:extLst>
              <a:ext uri="{FF2B5EF4-FFF2-40B4-BE49-F238E27FC236}">
                <a16:creationId xmlns:a16="http://schemas.microsoft.com/office/drawing/2014/main" id="{3186199C-BAB1-1D17-3D77-FE1943D2FF6C}"/>
              </a:ext>
            </a:extLst>
          </p:cNvPr>
          <p:cNvSpPr/>
          <p:nvPr userDrawn="1"/>
        </p:nvSpPr>
        <p:spPr>
          <a:xfrm>
            <a:off x="0" y="5424998"/>
            <a:ext cx="5385816" cy="340703"/>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sz="450"/>
          </a:p>
        </p:txBody>
      </p:sp>
      <p:sp>
        <p:nvSpPr>
          <p:cNvPr id="13" name="Rectangle 12">
            <a:extLst>
              <a:ext uri="{FF2B5EF4-FFF2-40B4-BE49-F238E27FC236}">
                <a16:creationId xmlns:a16="http://schemas.microsoft.com/office/drawing/2014/main" id="{5D57DEAD-3056-1401-6D6D-78080FD0E10E}"/>
              </a:ext>
            </a:extLst>
          </p:cNvPr>
          <p:cNvSpPr/>
          <p:nvPr userDrawn="1"/>
        </p:nvSpPr>
        <p:spPr>
          <a:xfrm>
            <a:off x="0" y="5867273"/>
            <a:ext cx="5385816" cy="34070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sz="450"/>
          </a:p>
        </p:txBody>
      </p:sp>
      <p:sp>
        <p:nvSpPr>
          <p:cNvPr id="14" name="Rectangle 13">
            <a:extLst>
              <a:ext uri="{FF2B5EF4-FFF2-40B4-BE49-F238E27FC236}">
                <a16:creationId xmlns:a16="http://schemas.microsoft.com/office/drawing/2014/main" id="{2C2C5445-F9FA-890D-CFF3-B0E1CB563259}"/>
              </a:ext>
            </a:extLst>
          </p:cNvPr>
          <p:cNvSpPr/>
          <p:nvPr userDrawn="1"/>
        </p:nvSpPr>
        <p:spPr>
          <a:xfrm>
            <a:off x="0" y="5764004"/>
            <a:ext cx="5385816" cy="111788"/>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sz="450"/>
          </a:p>
        </p:txBody>
      </p:sp>
      <p:sp>
        <p:nvSpPr>
          <p:cNvPr id="15" name="Rectangle 14">
            <a:extLst>
              <a:ext uri="{FF2B5EF4-FFF2-40B4-BE49-F238E27FC236}">
                <a16:creationId xmlns:a16="http://schemas.microsoft.com/office/drawing/2014/main" id="{B4EDFE32-5681-34EE-F367-89DB38D95B21}"/>
              </a:ext>
            </a:extLst>
          </p:cNvPr>
          <p:cNvSpPr/>
          <p:nvPr userDrawn="1"/>
        </p:nvSpPr>
        <p:spPr>
          <a:xfrm>
            <a:off x="6806184" y="791586"/>
            <a:ext cx="5385816" cy="340703"/>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sz="450"/>
          </a:p>
        </p:txBody>
      </p:sp>
      <p:sp>
        <p:nvSpPr>
          <p:cNvPr id="16" name="Rectangle 15">
            <a:extLst>
              <a:ext uri="{FF2B5EF4-FFF2-40B4-BE49-F238E27FC236}">
                <a16:creationId xmlns:a16="http://schemas.microsoft.com/office/drawing/2014/main" id="{F511EC05-C673-6D2E-7A19-44FC13D6E6E7}"/>
              </a:ext>
            </a:extLst>
          </p:cNvPr>
          <p:cNvSpPr/>
          <p:nvPr userDrawn="1"/>
        </p:nvSpPr>
        <p:spPr>
          <a:xfrm>
            <a:off x="6806184" y="1233861"/>
            <a:ext cx="5385816" cy="34070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sz="450"/>
          </a:p>
        </p:txBody>
      </p:sp>
      <p:sp>
        <p:nvSpPr>
          <p:cNvPr id="17" name="Rectangle 16">
            <a:extLst>
              <a:ext uri="{FF2B5EF4-FFF2-40B4-BE49-F238E27FC236}">
                <a16:creationId xmlns:a16="http://schemas.microsoft.com/office/drawing/2014/main" id="{E3D469EA-A9BF-C5B9-849B-94B3A37F740D}"/>
              </a:ext>
            </a:extLst>
          </p:cNvPr>
          <p:cNvSpPr/>
          <p:nvPr userDrawn="1"/>
        </p:nvSpPr>
        <p:spPr>
          <a:xfrm>
            <a:off x="6806184" y="1130592"/>
            <a:ext cx="5385816" cy="111788"/>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sz="450"/>
          </a:p>
        </p:txBody>
      </p:sp>
    </p:spTree>
    <p:extLst>
      <p:ext uri="{BB962C8B-B14F-4D97-AF65-F5344CB8AC3E}">
        <p14:creationId xmlns:p14="http://schemas.microsoft.com/office/powerpoint/2010/main" val="2067981916"/>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1CFBBA-B680-A6A7-3C4B-5FEAC4253283}"/>
              </a:ext>
            </a:extLst>
          </p:cNvPr>
          <p:cNvSpPr>
            <a:spLocks noGrp="1"/>
          </p:cNvSpPr>
          <p:nvPr>
            <p:ph type="title"/>
          </p:nvPr>
        </p:nvSpPr>
        <p:spPr>
          <a:xfrm>
            <a:off x="1499616" y="1901952"/>
            <a:ext cx="5693664" cy="768096"/>
          </a:xfrm>
        </p:spPr>
        <p:txBody>
          <a:bodyPr>
            <a:noAutofit/>
          </a:bodyPr>
          <a:lstStyle>
            <a:lvl1pPr algn="l">
              <a:lnSpc>
                <a:spcPct val="100000"/>
              </a:lnSpc>
              <a:defRPr/>
            </a:lvl1pPr>
          </a:lstStyle>
          <a:p>
            <a:r>
              <a:rPr lang="en-US"/>
              <a:t>Click to edit Master title style</a:t>
            </a:r>
          </a:p>
        </p:txBody>
      </p:sp>
      <p:sp>
        <p:nvSpPr>
          <p:cNvPr id="13" name="Content Placeholder 2">
            <a:extLst>
              <a:ext uri="{FF2B5EF4-FFF2-40B4-BE49-F238E27FC236}">
                <a16:creationId xmlns:a16="http://schemas.microsoft.com/office/drawing/2014/main" id="{72386C43-DD10-E892-08AD-D6F4AE9617DD}"/>
              </a:ext>
            </a:extLst>
          </p:cNvPr>
          <p:cNvSpPr>
            <a:spLocks noGrp="1"/>
          </p:cNvSpPr>
          <p:nvPr>
            <p:ph idx="1"/>
          </p:nvPr>
        </p:nvSpPr>
        <p:spPr>
          <a:xfrm>
            <a:off x="1499616" y="2770632"/>
            <a:ext cx="5693664" cy="3122168"/>
          </a:xfrm>
        </p:spPr>
        <p:txBody>
          <a:bodyPr>
            <a:normAutofit/>
          </a:bodyPr>
          <a:lstStyle>
            <a:lvl1pPr marL="0" indent="0">
              <a:lnSpc>
                <a:spcPct val="150000"/>
              </a:lnSpc>
              <a:spcBef>
                <a:spcPts val="0"/>
              </a:spcBef>
              <a:buNone/>
              <a:defRPr sz="2400">
                <a:solidFill>
                  <a:schemeClr val="tx2"/>
                </a:solidFill>
              </a:defRPr>
            </a:lvl1pPr>
            <a:lvl2pPr marL="347472">
              <a:lnSpc>
                <a:spcPct val="150000"/>
              </a:lnSpc>
              <a:spcBef>
                <a:spcPts val="0"/>
              </a:spcBef>
              <a:defRPr sz="2000">
                <a:solidFill>
                  <a:schemeClr val="tx2"/>
                </a:solidFill>
              </a:defRPr>
            </a:lvl2pPr>
            <a:lvl3pPr marL="685800">
              <a:lnSpc>
                <a:spcPct val="150000"/>
              </a:lnSpc>
              <a:spcBef>
                <a:spcPts val="0"/>
              </a:spcBef>
              <a:defRPr sz="1800">
                <a:solidFill>
                  <a:schemeClr val="tx2"/>
                </a:solidFill>
              </a:defRPr>
            </a:lvl3pPr>
          </a:lstStyle>
          <a:p>
            <a:pPr lvl="0"/>
            <a:r>
              <a:rPr lang="en-US"/>
              <a:t>Click to edit Master text styles</a:t>
            </a:r>
          </a:p>
          <a:p>
            <a:pPr lvl="1"/>
            <a:r>
              <a:rPr lang="en-US"/>
              <a:t>Second level</a:t>
            </a:r>
          </a:p>
          <a:p>
            <a:pPr lvl="2"/>
            <a:r>
              <a:rPr lang="en-US"/>
              <a:t>Third level</a:t>
            </a:r>
          </a:p>
        </p:txBody>
      </p:sp>
      <p:sp>
        <p:nvSpPr>
          <p:cNvPr id="18" name="Rectangle 17">
            <a:extLst>
              <a:ext uri="{FF2B5EF4-FFF2-40B4-BE49-F238E27FC236}">
                <a16:creationId xmlns:a16="http://schemas.microsoft.com/office/drawing/2014/main" id="{6A6CF25E-A7D7-2ABD-BB4F-0CB0626CF1C7}"/>
              </a:ext>
            </a:extLst>
          </p:cNvPr>
          <p:cNvSpPr/>
          <p:nvPr userDrawn="1"/>
        </p:nvSpPr>
        <p:spPr>
          <a:xfrm>
            <a:off x="7193280" y="-71120"/>
            <a:ext cx="4998720" cy="692912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sz="450"/>
          </a:p>
        </p:txBody>
      </p:sp>
    </p:spTree>
    <p:extLst>
      <p:ext uri="{BB962C8B-B14F-4D97-AF65-F5344CB8AC3E}">
        <p14:creationId xmlns:p14="http://schemas.microsoft.com/office/powerpoint/2010/main" val="1183411285"/>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obj" preserve="1">
  <p:cSld name="Introduction">
    <p:spTree>
      <p:nvGrpSpPr>
        <p:cNvPr id="1" name=""/>
        <p:cNvGrpSpPr/>
        <p:nvPr/>
      </p:nvGrpSpPr>
      <p:grpSpPr>
        <a:xfrm>
          <a:off x="0" y="0"/>
          <a:ext cx="0" cy="0"/>
          <a:chOff x="0" y="0"/>
          <a:chExt cx="0" cy="0"/>
        </a:xfrm>
      </p:grpSpPr>
      <p:sp>
        <p:nvSpPr>
          <p:cNvPr id="2" name="Title 1"/>
          <p:cNvSpPr>
            <a:spLocks noGrp="1"/>
          </p:cNvSpPr>
          <p:nvPr userDrawn="1">
            <p:ph type="title"/>
          </p:nvPr>
        </p:nvSpPr>
        <p:spPr>
          <a:xfrm>
            <a:off x="4387088" y="2276856"/>
            <a:ext cx="6766560" cy="768096"/>
          </a:xfrm>
        </p:spPr>
        <p:txBody>
          <a:bodyPr>
            <a:noAutofit/>
          </a:bodyPr>
          <a:lstStyle>
            <a:lvl1pPr algn="l">
              <a:lnSpc>
                <a:spcPct val="100000"/>
              </a:lnSpc>
              <a:defRPr b="1"/>
            </a:lvl1pPr>
          </a:lstStyle>
          <a:p>
            <a:r>
              <a:rPr lang="en-US"/>
              <a:t>Click to edit Master title style</a:t>
            </a:r>
          </a:p>
        </p:txBody>
      </p:sp>
      <p:sp>
        <p:nvSpPr>
          <p:cNvPr id="3" name="Content Placeholder 2"/>
          <p:cNvSpPr>
            <a:spLocks noGrp="1"/>
          </p:cNvSpPr>
          <p:nvPr userDrawn="1">
            <p:ph idx="1"/>
          </p:nvPr>
        </p:nvSpPr>
        <p:spPr>
          <a:xfrm>
            <a:off x="4387088" y="3222752"/>
            <a:ext cx="6766560" cy="2700528"/>
          </a:xfrm>
        </p:spPr>
        <p:txBody>
          <a:bodyPr>
            <a:normAutofit/>
          </a:bodyPr>
          <a:lstStyle>
            <a:lvl1pPr marL="0" indent="0">
              <a:buNone/>
              <a:defRPr sz="1500">
                <a:solidFill>
                  <a:schemeClr val="tx2"/>
                </a:solidFill>
              </a:defRPr>
            </a:lvl1pPr>
            <a:lvl2pPr>
              <a:defRPr sz="1500">
                <a:solidFill>
                  <a:schemeClr val="tx2"/>
                </a:solidFill>
              </a:defRPr>
            </a:lvl2pPr>
            <a:lvl3pPr>
              <a:defRPr sz="1500">
                <a:solidFill>
                  <a:schemeClr val="tx2"/>
                </a:solidFill>
              </a:defRPr>
            </a:lvl3pPr>
            <a:lvl4pPr>
              <a:defRPr sz="1500">
                <a:solidFill>
                  <a:schemeClr val="tx2"/>
                </a:solidFill>
              </a:defRPr>
            </a:lvl4pPr>
            <a:lvl5pPr>
              <a:defRPr sz="1500">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Rectangle 11">
            <a:extLst>
              <a:ext uri="{FF2B5EF4-FFF2-40B4-BE49-F238E27FC236}">
                <a16:creationId xmlns:a16="http://schemas.microsoft.com/office/drawing/2014/main" id="{54A85D42-6430-D83D-2AF2-D40187306607}"/>
              </a:ext>
            </a:extLst>
          </p:cNvPr>
          <p:cNvSpPr/>
          <p:nvPr userDrawn="1"/>
        </p:nvSpPr>
        <p:spPr>
          <a:xfrm>
            <a:off x="0" y="-71120"/>
            <a:ext cx="4168648" cy="692912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sz="450"/>
          </a:p>
        </p:txBody>
      </p:sp>
    </p:spTree>
    <p:extLst>
      <p:ext uri="{BB962C8B-B14F-4D97-AF65-F5344CB8AC3E}">
        <p14:creationId xmlns:p14="http://schemas.microsoft.com/office/powerpoint/2010/main" val="3079839811"/>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Comparison (no logos)">
    <p:spTree>
      <p:nvGrpSpPr>
        <p:cNvPr id="1" name=""/>
        <p:cNvGrpSpPr/>
        <p:nvPr/>
      </p:nvGrpSpPr>
      <p:grpSpPr>
        <a:xfrm>
          <a:off x="0" y="0"/>
          <a:ext cx="0" cy="0"/>
          <a:chOff x="0" y="0"/>
          <a:chExt cx="0" cy="0"/>
        </a:xfrm>
      </p:grpSpPr>
      <p:sp>
        <p:nvSpPr>
          <p:cNvPr id="20" name="Title 19">
            <a:extLst>
              <a:ext uri="{FF2B5EF4-FFF2-40B4-BE49-F238E27FC236}">
                <a16:creationId xmlns:a16="http://schemas.microsoft.com/office/drawing/2014/main" id="{C26B5661-F583-FA44-8353-161B862E69B1}"/>
              </a:ext>
            </a:extLst>
          </p:cNvPr>
          <p:cNvSpPr>
            <a:spLocks noGrp="1"/>
          </p:cNvSpPr>
          <p:nvPr>
            <p:ph type="title"/>
          </p:nvPr>
        </p:nvSpPr>
        <p:spPr>
          <a:xfrm>
            <a:off x="3986784" y="1243584"/>
            <a:ext cx="8165592" cy="768096"/>
          </a:xfrm>
        </p:spPr>
        <p:txBody>
          <a:bodyPr>
            <a:noAutofit/>
          </a:bodyPr>
          <a:lstStyle>
            <a:lvl1pPr algn="l">
              <a:lnSpc>
                <a:spcPct val="100000"/>
              </a:lnSpc>
              <a:defRPr/>
            </a:lvl1pPr>
          </a:lstStyle>
          <a:p>
            <a:r>
              <a:rPr lang="en-US"/>
              <a:t>Click to edit Master title style</a:t>
            </a:r>
          </a:p>
        </p:txBody>
      </p:sp>
      <p:sp>
        <p:nvSpPr>
          <p:cNvPr id="11" name="Image 0" descr="preencoded.png">
            <a:extLst>
              <a:ext uri="{FF2B5EF4-FFF2-40B4-BE49-F238E27FC236}">
                <a16:creationId xmlns:a16="http://schemas.microsoft.com/office/drawing/2014/main" id="{CD2D664E-6702-6607-A37E-2E996144917C}"/>
              </a:ext>
            </a:extLst>
          </p:cNvPr>
          <p:cNvSpPr/>
          <p:nvPr userDrawn="1"/>
        </p:nvSpPr>
        <p:spPr>
          <a:xfrm>
            <a:off x="-5568" y="-2784"/>
            <a:ext cx="3443288" cy="6891337"/>
          </a:xfrm>
          <a:custGeom>
            <a:avLst/>
            <a:gdLst>
              <a:gd name="connsiteX0" fmla="*/ 3443288 w 3443288"/>
              <a:gd name="connsiteY0" fmla="*/ 0 h 6891337"/>
              <a:gd name="connsiteX1" fmla="*/ 0 w 3443288"/>
              <a:gd name="connsiteY1" fmla="*/ 0 h 6891337"/>
              <a:gd name="connsiteX2" fmla="*/ 0 w 3443288"/>
              <a:gd name="connsiteY2" fmla="*/ 6891338 h 6891337"/>
              <a:gd name="connsiteX3" fmla="*/ 3443288 w 3443288"/>
              <a:gd name="connsiteY3" fmla="*/ 6891338 h 6891337"/>
              <a:gd name="connsiteX4" fmla="*/ 3443288 w 3443288"/>
              <a:gd name="connsiteY4" fmla="*/ 0 h 68913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43288" h="6891337">
                <a:moveTo>
                  <a:pt x="3443288" y="0"/>
                </a:moveTo>
                <a:lnTo>
                  <a:pt x="0" y="0"/>
                </a:lnTo>
                <a:lnTo>
                  <a:pt x="0" y="6891338"/>
                </a:lnTo>
                <a:lnTo>
                  <a:pt x="3443288" y="6891338"/>
                </a:lnTo>
                <a:lnTo>
                  <a:pt x="3443288" y="0"/>
                </a:lnTo>
                <a:close/>
              </a:path>
            </a:pathLst>
          </a:custGeom>
          <a:solidFill>
            <a:schemeClr val="accent3"/>
          </a:solidFill>
          <a:ln w="4756" cap="flat">
            <a:noFill/>
            <a:prstDash val="solid"/>
            <a:miter/>
          </a:ln>
        </p:spPr>
        <p:txBody>
          <a:bodyPr rtlCol="0" anchor="ctr">
            <a:noAutofit/>
          </a:bodyPr>
          <a:lstStyle/>
          <a:p>
            <a:endParaRPr lang="en-US"/>
          </a:p>
        </p:txBody>
      </p:sp>
      <p:sp>
        <p:nvSpPr>
          <p:cNvPr id="39" name="Freeform: Shape 38">
            <a:extLst>
              <a:ext uri="{FF2B5EF4-FFF2-40B4-BE49-F238E27FC236}">
                <a16:creationId xmlns:a16="http://schemas.microsoft.com/office/drawing/2014/main" id="{F232A1E1-DD38-15EA-6CA1-A84950EC43F0}"/>
              </a:ext>
            </a:extLst>
          </p:cNvPr>
          <p:cNvSpPr/>
          <p:nvPr/>
        </p:nvSpPr>
        <p:spPr>
          <a:xfrm>
            <a:off x="1721621" y="-2784"/>
            <a:ext cx="1716115" cy="1720853"/>
          </a:xfrm>
          <a:custGeom>
            <a:avLst/>
            <a:gdLst>
              <a:gd name="connsiteX0" fmla="*/ 93358 w 1716115"/>
              <a:gd name="connsiteY0" fmla="*/ 0 h 1720853"/>
              <a:gd name="connsiteX1" fmla="*/ 110348 w 1716115"/>
              <a:gd name="connsiteY1" fmla="*/ 0 h 1720853"/>
              <a:gd name="connsiteX2" fmla="*/ 1716029 w 1716115"/>
              <a:gd name="connsiteY2" fmla="*/ 1610112 h 1720853"/>
              <a:gd name="connsiteX3" fmla="*/ 1716029 w 1716115"/>
              <a:gd name="connsiteY3" fmla="*/ 1627151 h 1720853"/>
              <a:gd name="connsiteX4" fmla="*/ 1716115 w 1716115"/>
              <a:gd name="connsiteY4" fmla="*/ 1627237 h 1720853"/>
              <a:gd name="connsiteX5" fmla="*/ 93358 w 1716115"/>
              <a:gd name="connsiteY5" fmla="*/ 0 h 1720853"/>
              <a:gd name="connsiteX6" fmla="*/ 0 w 1716115"/>
              <a:gd name="connsiteY6" fmla="*/ 0 h 1720853"/>
              <a:gd name="connsiteX7" fmla="*/ 16989 w 1716115"/>
              <a:gd name="connsiteY7" fmla="*/ 0 h 1720853"/>
              <a:gd name="connsiteX8" fmla="*/ 1716114 w 1716115"/>
              <a:gd name="connsiteY8" fmla="*/ 1703814 h 1720853"/>
              <a:gd name="connsiteX9" fmla="*/ 1716114 w 1716115"/>
              <a:gd name="connsiteY9" fmla="*/ 1720853 h 1720853"/>
              <a:gd name="connsiteX10" fmla="*/ 0 w 1716115"/>
              <a:gd name="connsiteY10" fmla="*/ 0 h 1720853"/>
              <a:gd name="connsiteX11" fmla="*/ 186798 w 1716115"/>
              <a:gd name="connsiteY11" fmla="*/ 0 h 1720853"/>
              <a:gd name="connsiteX12" fmla="*/ 203788 w 1716115"/>
              <a:gd name="connsiteY12" fmla="*/ 0 h 1720853"/>
              <a:gd name="connsiteX13" fmla="*/ 1716109 w 1716115"/>
              <a:gd name="connsiteY13" fmla="*/ 1516501 h 1720853"/>
              <a:gd name="connsiteX14" fmla="*/ 1716109 w 1716115"/>
              <a:gd name="connsiteY14" fmla="*/ 1533535 h 1720853"/>
              <a:gd name="connsiteX15" fmla="*/ 186798 w 1716115"/>
              <a:gd name="connsiteY15" fmla="*/ 0 h 1720853"/>
              <a:gd name="connsiteX16" fmla="*/ 280155 w 1716115"/>
              <a:gd name="connsiteY16" fmla="*/ 0 h 1720853"/>
              <a:gd name="connsiteX17" fmla="*/ 297145 w 1716115"/>
              <a:gd name="connsiteY17" fmla="*/ 0 h 1720853"/>
              <a:gd name="connsiteX18" fmla="*/ 1716114 w 1716115"/>
              <a:gd name="connsiteY18" fmla="*/ 1422885 h 1720853"/>
              <a:gd name="connsiteX19" fmla="*/ 1716114 w 1716115"/>
              <a:gd name="connsiteY19" fmla="*/ 1439924 h 1720853"/>
              <a:gd name="connsiteX20" fmla="*/ 280155 w 1716115"/>
              <a:gd name="connsiteY20" fmla="*/ 0 h 1720853"/>
              <a:gd name="connsiteX21" fmla="*/ 373512 w 1716115"/>
              <a:gd name="connsiteY21" fmla="*/ 0 h 1720853"/>
              <a:gd name="connsiteX22" fmla="*/ 390502 w 1716115"/>
              <a:gd name="connsiteY22" fmla="*/ 0 h 1720853"/>
              <a:gd name="connsiteX23" fmla="*/ 1716029 w 1716115"/>
              <a:gd name="connsiteY23" fmla="*/ 1329184 h 1720853"/>
              <a:gd name="connsiteX24" fmla="*/ 1716029 w 1716115"/>
              <a:gd name="connsiteY24" fmla="*/ 1346223 h 1720853"/>
              <a:gd name="connsiteX25" fmla="*/ 1716114 w 1716115"/>
              <a:gd name="connsiteY25" fmla="*/ 1346308 h 1720853"/>
              <a:gd name="connsiteX26" fmla="*/ 373512 w 1716115"/>
              <a:gd name="connsiteY26" fmla="*/ 0 h 1720853"/>
              <a:gd name="connsiteX27" fmla="*/ 466953 w 1716115"/>
              <a:gd name="connsiteY27" fmla="*/ 0 h 1720853"/>
              <a:gd name="connsiteX28" fmla="*/ 483944 w 1716115"/>
              <a:gd name="connsiteY28" fmla="*/ 0 h 1720853"/>
              <a:gd name="connsiteX29" fmla="*/ 1716110 w 1716115"/>
              <a:gd name="connsiteY29" fmla="*/ 1235573 h 1720853"/>
              <a:gd name="connsiteX30" fmla="*/ 1716110 w 1716115"/>
              <a:gd name="connsiteY30" fmla="*/ 1252607 h 1720853"/>
              <a:gd name="connsiteX31" fmla="*/ 466953 w 1716115"/>
              <a:gd name="connsiteY31" fmla="*/ 0 h 1720853"/>
              <a:gd name="connsiteX32" fmla="*/ 560310 w 1716115"/>
              <a:gd name="connsiteY32" fmla="*/ 0 h 1720853"/>
              <a:gd name="connsiteX33" fmla="*/ 577297 w 1716115"/>
              <a:gd name="connsiteY33" fmla="*/ 0 h 1720853"/>
              <a:gd name="connsiteX34" fmla="*/ 1716109 w 1716115"/>
              <a:gd name="connsiteY34" fmla="*/ 1141957 h 1720853"/>
              <a:gd name="connsiteX35" fmla="*/ 1716109 w 1716115"/>
              <a:gd name="connsiteY35" fmla="*/ 1158991 h 1720853"/>
              <a:gd name="connsiteX36" fmla="*/ 560310 w 1716115"/>
              <a:gd name="connsiteY36" fmla="*/ 0 h 1720853"/>
              <a:gd name="connsiteX37" fmla="*/ 653668 w 1716115"/>
              <a:gd name="connsiteY37" fmla="*/ 0 h 1720853"/>
              <a:gd name="connsiteX38" fmla="*/ 670655 w 1716115"/>
              <a:gd name="connsiteY38" fmla="*/ 0 h 1720853"/>
              <a:gd name="connsiteX39" fmla="*/ 1716029 w 1716115"/>
              <a:gd name="connsiteY39" fmla="*/ 1048255 h 1720853"/>
              <a:gd name="connsiteX40" fmla="*/ 1716029 w 1716115"/>
              <a:gd name="connsiteY40" fmla="*/ 1065294 h 1720853"/>
              <a:gd name="connsiteX41" fmla="*/ 1716114 w 1716115"/>
              <a:gd name="connsiteY41" fmla="*/ 1065380 h 1720853"/>
              <a:gd name="connsiteX42" fmla="*/ 653668 w 1716115"/>
              <a:gd name="connsiteY42" fmla="*/ 0 h 1720853"/>
              <a:gd name="connsiteX43" fmla="*/ 747112 w 1716115"/>
              <a:gd name="connsiteY43" fmla="*/ 0 h 1720853"/>
              <a:gd name="connsiteX44" fmla="*/ 764104 w 1716115"/>
              <a:gd name="connsiteY44" fmla="*/ 0 h 1720853"/>
              <a:gd name="connsiteX45" fmla="*/ 1716115 w 1716115"/>
              <a:gd name="connsiteY45" fmla="*/ 954644 h 1720853"/>
              <a:gd name="connsiteX46" fmla="*/ 1716115 w 1716115"/>
              <a:gd name="connsiteY46" fmla="*/ 971678 h 1720853"/>
              <a:gd name="connsiteX47" fmla="*/ 747112 w 1716115"/>
              <a:gd name="connsiteY47" fmla="*/ 0 h 1720853"/>
              <a:gd name="connsiteX48" fmla="*/ 840465 w 1716115"/>
              <a:gd name="connsiteY48" fmla="*/ 0 h 1720853"/>
              <a:gd name="connsiteX49" fmla="*/ 857452 w 1716115"/>
              <a:gd name="connsiteY49" fmla="*/ 0 h 1720853"/>
              <a:gd name="connsiteX50" fmla="*/ 1716109 w 1716115"/>
              <a:gd name="connsiteY50" fmla="*/ 861028 h 1720853"/>
              <a:gd name="connsiteX51" fmla="*/ 1716109 w 1716115"/>
              <a:gd name="connsiteY51" fmla="*/ 878062 h 1720853"/>
              <a:gd name="connsiteX52" fmla="*/ 840465 w 1716115"/>
              <a:gd name="connsiteY52" fmla="*/ 0 h 1720853"/>
              <a:gd name="connsiteX53" fmla="*/ 933823 w 1716115"/>
              <a:gd name="connsiteY53" fmla="*/ 0 h 1720853"/>
              <a:gd name="connsiteX54" fmla="*/ 950810 w 1716115"/>
              <a:gd name="connsiteY54" fmla="*/ 0 h 1720853"/>
              <a:gd name="connsiteX55" fmla="*/ 1716114 w 1716115"/>
              <a:gd name="connsiteY55" fmla="*/ 767327 h 1720853"/>
              <a:gd name="connsiteX56" fmla="*/ 1716114 w 1716115"/>
              <a:gd name="connsiteY56" fmla="*/ 784366 h 1720853"/>
              <a:gd name="connsiteX57" fmla="*/ 1716114 w 1716115"/>
              <a:gd name="connsiteY57" fmla="*/ 784451 h 1720853"/>
              <a:gd name="connsiteX58" fmla="*/ 933823 w 1716115"/>
              <a:gd name="connsiteY58" fmla="*/ 0 h 1720853"/>
              <a:gd name="connsiteX59" fmla="*/ 1027262 w 1716115"/>
              <a:gd name="connsiteY59" fmla="*/ 0 h 1720853"/>
              <a:gd name="connsiteX60" fmla="*/ 1044254 w 1716115"/>
              <a:gd name="connsiteY60" fmla="*/ 0 h 1720853"/>
              <a:gd name="connsiteX61" fmla="*/ 1716110 w 1716115"/>
              <a:gd name="connsiteY61" fmla="*/ 673716 h 1720853"/>
              <a:gd name="connsiteX62" fmla="*/ 1716110 w 1716115"/>
              <a:gd name="connsiteY62" fmla="*/ 690750 h 1720853"/>
              <a:gd name="connsiteX63" fmla="*/ 1027262 w 1716115"/>
              <a:gd name="connsiteY63" fmla="*/ 0 h 1720853"/>
              <a:gd name="connsiteX64" fmla="*/ 1120625 w 1716115"/>
              <a:gd name="connsiteY64" fmla="*/ 0 h 1720853"/>
              <a:gd name="connsiteX65" fmla="*/ 1137612 w 1716115"/>
              <a:gd name="connsiteY65" fmla="*/ 0 h 1720853"/>
              <a:gd name="connsiteX66" fmla="*/ 1716115 w 1716115"/>
              <a:gd name="connsiteY66" fmla="*/ 580100 h 1720853"/>
              <a:gd name="connsiteX67" fmla="*/ 1716115 w 1716115"/>
              <a:gd name="connsiteY67" fmla="*/ 597134 h 1720853"/>
              <a:gd name="connsiteX68" fmla="*/ 1120625 w 1716115"/>
              <a:gd name="connsiteY68" fmla="*/ 0 h 1720853"/>
              <a:gd name="connsiteX69" fmla="*/ 1213978 w 1716115"/>
              <a:gd name="connsiteY69" fmla="*/ 0 h 1720853"/>
              <a:gd name="connsiteX70" fmla="*/ 1230965 w 1716115"/>
              <a:gd name="connsiteY70" fmla="*/ 0 h 1720853"/>
              <a:gd name="connsiteX71" fmla="*/ 1716109 w 1716115"/>
              <a:gd name="connsiteY71" fmla="*/ 486398 h 1720853"/>
              <a:gd name="connsiteX72" fmla="*/ 1716109 w 1716115"/>
              <a:gd name="connsiteY72" fmla="*/ 503437 h 1720853"/>
              <a:gd name="connsiteX73" fmla="*/ 1716109 w 1716115"/>
              <a:gd name="connsiteY73" fmla="*/ 503523 h 1720853"/>
              <a:gd name="connsiteX74" fmla="*/ 1213978 w 1716115"/>
              <a:gd name="connsiteY74" fmla="*/ 0 h 1720853"/>
              <a:gd name="connsiteX75" fmla="*/ 1307422 w 1716115"/>
              <a:gd name="connsiteY75" fmla="*/ 0 h 1720853"/>
              <a:gd name="connsiteX76" fmla="*/ 1324414 w 1716115"/>
              <a:gd name="connsiteY76" fmla="*/ 0 h 1720853"/>
              <a:gd name="connsiteX77" fmla="*/ 1716115 w 1716115"/>
              <a:gd name="connsiteY77" fmla="*/ 392784 h 1720853"/>
              <a:gd name="connsiteX78" fmla="*/ 1716115 w 1716115"/>
              <a:gd name="connsiteY78" fmla="*/ 409821 h 1720853"/>
              <a:gd name="connsiteX79" fmla="*/ 1307422 w 1716115"/>
              <a:gd name="connsiteY79" fmla="*/ 0 h 1720853"/>
              <a:gd name="connsiteX80" fmla="*/ 1400775 w 1716115"/>
              <a:gd name="connsiteY80" fmla="*/ 0 h 1720853"/>
              <a:gd name="connsiteX81" fmla="*/ 1417762 w 1716115"/>
              <a:gd name="connsiteY81" fmla="*/ 0 h 1720853"/>
              <a:gd name="connsiteX82" fmla="*/ 1716109 w 1716115"/>
              <a:gd name="connsiteY82" fmla="*/ 299170 h 1720853"/>
              <a:gd name="connsiteX83" fmla="*/ 1716109 w 1716115"/>
              <a:gd name="connsiteY83" fmla="*/ 316207 h 1720853"/>
              <a:gd name="connsiteX84" fmla="*/ 1400775 w 1716115"/>
              <a:gd name="connsiteY84" fmla="*/ 0 h 1720853"/>
              <a:gd name="connsiteX85" fmla="*/ 1494133 w 1716115"/>
              <a:gd name="connsiteY85" fmla="*/ 0 h 1720853"/>
              <a:gd name="connsiteX86" fmla="*/ 1511120 w 1716115"/>
              <a:gd name="connsiteY86" fmla="*/ 0 h 1720853"/>
              <a:gd name="connsiteX87" fmla="*/ 1716109 w 1716115"/>
              <a:gd name="connsiteY87" fmla="*/ 205556 h 1720853"/>
              <a:gd name="connsiteX88" fmla="*/ 1716109 w 1716115"/>
              <a:gd name="connsiteY88" fmla="*/ 222592 h 1720853"/>
              <a:gd name="connsiteX89" fmla="*/ 1494133 w 1716115"/>
              <a:gd name="connsiteY89" fmla="*/ 0 h 17208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1716115" h="1720853">
                <a:moveTo>
                  <a:pt x="93358" y="0"/>
                </a:moveTo>
                <a:lnTo>
                  <a:pt x="110348" y="0"/>
                </a:lnTo>
                <a:cubicBezTo>
                  <a:pt x="110348" y="887874"/>
                  <a:pt x="830686" y="1610112"/>
                  <a:pt x="1716029" y="1610112"/>
                </a:cubicBezTo>
                <a:lnTo>
                  <a:pt x="1716029" y="1627151"/>
                </a:lnTo>
                <a:lnTo>
                  <a:pt x="1716115" y="1627237"/>
                </a:lnTo>
                <a:cubicBezTo>
                  <a:pt x="821334" y="1627237"/>
                  <a:pt x="93358" y="897252"/>
                  <a:pt x="93358" y="0"/>
                </a:cubicBezTo>
                <a:close/>
                <a:moveTo>
                  <a:pt x="0" y="0"/>
                </a:moveTo>
                <a:lnTo>
                  <a:pt x="16989" y="0"/>
                </a:lnTo>
                <a:cubicBezTo>
                  <a:pt x="16989" y="939499"/>
                  <a:pt x="779202" y="1703814"/>
                  <a:pt x="1716114" y="1703814"/>
                </a:cubicBezTo>
                <a:lnTo>
                  <a:pt x="1716114" y="1720853"/>
                </a:lnTo>
                <a:cubicBezTo>
                  <a:pt x="769850" y="1720853"/>
                  <a:pt x="0" y="948877"/>
                  <a:pt x="0" y="0"/>
                </a:cubicBezTo>
                <a:close/>
                <a:moveTo>
                  <a:pt x="186798" y="0"/>
                </a:moveTo>
                <a:lnTo>
                  <a:pt x="203788" y="0"/>
                </a:lnTo>
                <a:cubicBezTo>
                  <a:pt x="203788" y="836248"/>
                  <a:pt x="882254" y="1516501"/>
                  <a:pt x="1716109" y="1516501"/>
                </a:cubicBezTo>
                <a:lnTo>
                  <a:pt x="1716109" y="1533535"/>
                </a:lnTo>
                <a:cubicBezTo>
                  <a:pt x="872812" y="1533535"/>
                  <a:pt x="186798" y="845626"/>
                  <a:pt x="186798" y="0"/>
                </a:cubicBezTo>
                <a:close/>
                <a:moveTo>
                  <a:pt x="280155" y="0"/>
                </a:moveTo>
                <a:lnTo>
                  <a:pt x="297145" y="0"/>
                </a:lnTo>
                <a:cubicBezTo>
                  <a:pt x="297145" y="784537"/>
                  <a:pt x="933652" y="1422885"/>
                  <a:pt x="1716114" y="1422885"/>
                </a:cubicBezTo>
                <a:lnTo>
                  <a:pt x="1716114" y="1439924"/>
                </a:lnTo>
                <a:cubicBezTo>
                  <a:pt x="924300" y="1439924"/>
                  <a:pt x="280155" y="794001"/>
                  <a:pt x="280155" y="0"/>
                </a:cubicBezTo>
                <a:close/>
                <a:moveTo>
                  <a:pt x="373512" y="0"/>
                </a:moveTo>
                <a:lnTo>
                  <a:pt x="390502" y="0"/>
                </a:lnTo>
                <a:cubicBezTo>
                  <a:pt x="390502" y="732911"/>
                  <a:pt x="985135" y="1329184"/>
                  <a:pt x="1716029" y="1329184"/>
                </a:cubicBezTo>
                <a:lnTo>
                  <a:pt x="1716029" y="1346223"/>
                </a:lnTo>
                <a:lnTo>
                  <a:pt x="1716114" y="1346308"/>
                </a:lnTo>
                <a:cubicBezTo>
                  <a:pt x="975783" y="1346308"/>
                  <a:pt x="373512" y="742375"/>
                  <a:pt x="373512" y="0"/>
                </a:cubicBezTo>
                <a:close/>
                <a:moveTo>
                  <a:pt x="466953" y="0"/>
                </a:moveTo>
                <a:lnTo>
                  <a:pt x="483944" y="0"/>
                </a:lnTo>
                <a:cubicBezTo>
                  <a:pt x="483944" y="681286"/>
                  <a:pt x="1036704" y="1235573"/>
                  <a:pt x="1716110" y="1235573"/>
                </a:cubicBezTo>
                <a:lnTo>
                  <a:pt x="1716110" y="1252607"/>
                </a:lnTo>
                <a:cubicBezTo>
                  <a:pt x="1027347" y="1252607"/>
                  <a:pt x="466953" y="690664"/>
                  <a:pt x="466953" y="0"/>
                </a:cubicBezTo>
                <a:close/>
                <a:moveTo>
                  <a:pt x="560310" y="0"/>
                </a:moveTo>
                <a:lnTo>
                  <a:pt x="577297" y="0"/>
                </a:lnTo>
                <a:cubicBezTo>
                  <a:pt x="577297" y="629660"/>
                  <a:pt x="1088188" y="1141957"/>
                  <a:pt x="1716109" y="1141957"/>
                </a:cubicBezTo>
                <a:lnTo>
                  <a:pt x="1716109" y="1158991"/>
                </a:lnTo>
                <a:cubicBezTo>
                  <a:pt x="1078835" y="1158991"/>
                  <a:pt x="560310" y="639038"/>
                  <a:pt x="560310" y="0"/>
                </a:cubicBezTo>
                <a:close/>
                <a:moveTo>
                  <a:pt x="653668" y="0"/>
                </a:moveTo>
                <a:lnTo>
                  <a:pt x="670655" y="0"/>
                </a:lnTo>
                <a:cubicBezTo>
                  <a:pt x="670655" y="578035"/>
                  <a:pt x="1139586" y="1048255"/>
                  <a:pt x="1716029" y="1048255"/>
                </a:cubicBezTo>
                <a:lnTo>
                  <a:pt x="1716029" y="1065294"/>
                </a:lnTo>
                <a:lnTo>
                  <a:pt x="1716114" y="1065380"/>
                </a:lnTo>
                <a:cubicBezTo>
                  <a:pt x="1130319" y="1065380"/>
                  <a:pt x="653668" y="587499"/>
                  <a:pt x="653668" y="0"/>
                </a:cubicBezTo>
                <a:close/>
                <a:moveTo>
                  <a:pt x="747112" y="0"/>
                </a:moveTo>
                <a:lnTo>
                  <a:pt x="764104" y="0"/>
                </a:lnTo>
                <a:cubicBezTo>
                  <a:pt x="764104" y="526409"/>
                  <a:pt x="1191155" y="954644"/>
                  <a:pt x="1716115" y="954644"/>
                </a:cubicBezTo>
                <a:lnTo>
                  <a:pt x="1716115" y="971678"/>
                </a:lnTo>
                <a:cubicBezTo>
                  <a:pt x="1181802" y="971678"/>
                  <a:pt x="747112" y="535787"/>
                  <a:pt x="747112" y="0"/>
                </a:cubicBezTo>
                <a:close/>
                <a:moveTo>
                  <a:pt x="840465" y="0"/>
                </a:moveTo>
                <a:lnTo>
                  <a:pt x="857452" y="0"/>
                </a:lnTo>
                <a:cubicBezTo>
                  <a:pt x="857452" y="474783"/>
                  <a:pt x="1242638" y="861028"/>
                  <a:pt x="1716109" y="861028"/>
                </a:cubicBezTo>
                <a:lnTo>
                  <a:pt x="1716109" y="878062"/>
                </a:lnTo>
                <a:cubicBezTo>
                  <a:pt x="1233281" y="878062"/>
                  <a:pt x="840465" y="484162"/>
                  <a:pt x="840465" y="0"/>
                </a:cubicBezTo>
                <a:close/>
                <a:moveTo>
                  <a:pt x="933823" y="0"/>
                </a:moveTo>
                <a:lnTo>
                  <a:pt x="950810" y="0"/>
                </a:lnTo>
                <a:cubicBezTo>
                  <a:pt x="950810" y="423157"/>
                  <a:pt x="1294121" y="767327"/>
                  <a:pt x="1716114" y="767327"/>
                </a:cubicBezTo>
                <a:lnTo>
                  <a:pt x="1716114" y="784366"/>
                </a:lnTo>
                <a:lnTo>
                  <a:pt x="1716114" y="784451"/>
                </a:lnTo>
                <a:cubicBezTo>
                  <a:pt x="1284769" y="784451"/>
                  <a:pt x="933823" y="432536"/>
                  <a:pt x="933823" y="0"/>
                </a:cubicBezTo>
                <a:close/>
                <a:moveTo>
                  <a:pt x="1027262" y="0"/>
                </a:moveTo>
                <a:lnTo>
                  <a:pt x="1044254" y="0"/>
                </a:lnTo>
                <a:cubicBezTo>
                  <a:pt x="1044254" y="371532"/>
                  <a:pt x="1345685" y="673716"/>
                  <a:pt x="1716110" y="673716"/>
                </a:cubicBezTo>
                <a:lnTo>
                  <a:pt x="1716110" y="690750"/>
                </a:lnTo>
                <a:cubicBezTo>
                  <a:pt x="1336248" y="690750"/>
                  <a:pt x="1027262" y="380824"/>
                  <a:pt x="1027262" y="0"/>
                </a:cubicBezTo>
                <a:close/>
                <a:moveTo>
                  <a:pt x="1120625" y="0"/>
                </a:moveTo>
                <a:lnTo>
                  <a:pt x="1137612" y="0"/>
                </a:lnTo>
                <a:cubicBezTo>
                  <a:pt x="1137612" y="319820"/>
                  <a:pt x="1397088" y="580100"/>
                  <a:pt x="1716115" y="580100"/>
                </a:cubicBezTo>
                <a:lnTo>
                  <a:pt x="1716115" y="597134"/>
                </a:lnTo>
                <a:cubicBezTo>
                  <a:pt x="1387736" y="597134"/>
                  <a:pt x="1120625" y="329285"/>
                  <a:pt x="1120625" y="0"/>
                </a:cubicBezTo>
                <a:close/>
                <a:moveTo>
                  <a:pt x="1213978" y="0"/>
                </a:moveTo>
                <a:lnTo>
                  <a:pt x="1230965" y="0"/>
                </a:lnTo>
                <a:cubicBezTo>
                  <a:pt x="1230965" y="268195"/>
                  <a:pt x="1448571" y="486398"/>
                  <a:pt x="1716109" y="486398"/>
                </a:cubicBezTo>
                <a:lnTo>
                  <a:pt x="1716109" y="503437"/>
                </a:lnTo>
                <a:lnTo>
                  <a:pt x="1716109" y="503523"/>
                </a:lnTo>
                <a:cubicBezTo>
                  <a:pt x="1439214" y="503523"/>
                  <a:pt x="1213978" y="277659"/>
                  <a:pt x="1213978" y="0"/>
                </a:cubicBezTo>
                <a:close/>
                <a:moveTo>
                  <a:pt x="1307422" y="0"/>
                </a:moveTo>
                <a:lnTo>
                  <a:pt x="1324414" y="0"/>
                </a:lnTo>
                <a:cubicBezTo>
                  <a:pt x="1324414" y="216569"/>
                  <a:pt x="1500141" y="392784"/>
                  <a:pt x="1716115" y="392784"/>
                </a:cubicBezTo>
                <a:lnTo>
                  <a:pt x="1716115" y="409821"/>
                </a:lnTo>
                <a:cubicBezTo>
                  <a:pt x="1490703" y="409821"/>
                  <a:pt x="1307422" y="225948"/>
                  <a:pt x="1307422" y="0"/>
                </a:cubicBezTo>
                <a:close/>
                <a:moveTo>
                  <a:pt x="1400775" y="0"/>
                </a:moveTo>
                <a:lnTo>
                  <a:pt x="1417762" y="0"/>
                </a:lnTo>
                <a:cubicBezTo>
                  <a:pt x="1417762" y="164944"/>
                  <a:pt x="1551619" y="299170"/>
                  <a:pt x="1716109" y="299170"/>
                </a:cubicBezTo>
                <a:lnTo>
                  <a:pt x="1716109" y="316207"/>
                </a:lnTo>
                <a:cubicBezTo>
                  <a:pt x="1542266" y="316207"/>
                  <a:pt x="1400775" y="174322"/>
                  <a:pt x="1400775" y="0"/>
                </a:cubicBezTo>
                <a:close/>
                <a:moveTo>
                  <a:pt x="1494133" y="0"/>
                </a:moveTo>
                <a:lnTo>
                  <a:pt x="1511120" y="0"/>
                </a:lnTo>
                <a:cubicBezTo>
                  <a:pt x="1511120" y="113318"/>
                  <a:pt x="1603017" y="205556"/>
                  <a:pt x="1716109" y="205556"/>
                </a:cubicBezTo>
                <a:lnTo>
                  <a:pt x="1716109" y="222592"/>
                </a:lnTo>
                <a:cubicBezTo>
                  <a:pt x="1593750" y="222592"/>
                  <a:pt x="1494133" y="122783"/>
                  <a:pt x="1494133" y="0"/>
                </a:cubicBezTo>
                <a:close/>
              </a:path>
            </a:pathLst>
          </a:custGeom>
          <a:solidFill>
            <a:schemeClr val="bg1">
              <a:alpha val="99000"/>
            </a:schemeClr>
          </a:solidFill>
          <a:ln w="4723" cap="flat">
            <a:noFill/>
            <a:prstDash val="solid"/>
            <a:miter/>
          </a:ln>
        </p:spPr>
        <p:txBody>
          <a:bodyPr rtlCol="0" anchor="ctr"/>
          <a:lstStyle/>
          <a:p>
            <a:endParaRPr lang="en-US"/>
          </a:p>
        </p:txBody>
      </p:sp>
      <p:sp>
        <p:nvSpPr>
          <p:cNvPr id="3" name="Text Placeholder 2"/>
          <p:cNvSpPr>
            <a:spLocks noGrp="1"/>
          </p:cNvSpPr>
          <p:nvPr>
            <p:ph type="body" idx="1"/>
          </p:nvPr>
        </p:nvSpPr>
        <p:spPr>
          <a:xfrm>
            <a:off x="3977640" y="2330704"/>
            <a:ext cx="7917724" cy="411480"/>
          </a:xfrm>
        </p:spPr>
        <p:txBody>
          <a:bodyPr anchor="b" anchorCtr="0">
            <a:noAutofit/>
          </a:bodyPr>
          <a:lstStyle>
            <a:lvl1pPr marL="0" indent="0">
              <a:spcBef>
                <a:spcPts val="0"/>
              </a:spcBef>
              <a:buNone/>
              <a:defRPr sz="1800" b="1" cap="all" baseline="0">
                <a:solidFill>
                  <a:schemeClr val="accent6"/>
                </a:solidFill>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017772" y="2877312"/>
            <a:ext cx="7877592" cy="3747008"/>
          </a:xfrm>
        </p:spPr>
        <p:txBody>
          <a:bodyPr lIns="45720" rIns="45720" bIns="45720">
            <a:normAutofit/>
          </a:bodyPr>
          <a:lstStyle>
            <a:lvl1pPr>
              <a:defRPr sz="1500">
                <a:solidFill>
                  <a:schemeClr val="tx2"/>
                </a:solidFill>
              </a:defRPr>
            </a:lvl1pPr>
            <a:lvl2pPr>
              <a:defRPr sz="1300">
                <a:solidFill>
                  <a:schemeClr val="tx2"/>
                </a:solidFill>
              </a:defRPr>
            </a:lvl2pPr>
            <a:lvl3pPr>
              <a:defRPr sz="1200">
                <a:solidFill>
                  <a:schemeClr val="tx2"/>
                </a:solidFill>
              </a:defRPr>
            </a:lvl3pPr>
            <a:lvl4pPr>
              <a:defRPr sz="1200">
                <a:solidFill>
                  <a:schemeClr val="tx2"/>
                </a:solidFill>
              </a:defRPr>
            </a:lvl4pPr>
            <a:lvl5pPr>
              <a:defRPr sz="1200">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158239937"/>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Title and Chart">
    <p:spTree>
      <p:nvGrpSpPr>
        <p:cNvPr id="1" name=""/>
        <p:cNvGrpSpPr/>
        <p:nvPr/>
      </p:nvGrpSpPr>
      <p:grpSpPr>
        <a:xfrm>
          <a:off x="0" y="0"/>
          <a:ext cx="0" cy="0"/>
          <a:chOff x="0" y="0"/>
          <a:chExt cx="0" cy="0"/>
        </a:xfrm>
      </p:grpSpPr>
      <p:sp>
        <p:nvSpPr>
          <p:cNvPr id="30" name="Freeform: Shape 29">
            <a:extLst>
              <a:ext uri="{FF2B5EF4-FFF2-40B4-BE49-F238E27FC236}">
                <a16:creationId xmlns:a16="http://schemas.microsoft.com/office/drawing/2014/main" id="{2459EA3C-8B88-5F1F-531E-7DA7DE55710B}"/>
              </a:ext>
            </a:extLst>
          </p:cNvPr>
          <p:cNvSpPr/>
          <p:nvPr userDrawn="1"/>
        </p:nvSpPr>
        <p:spPr>
          <a:xfrm>
            <a:off x="1" y="0"/>
            <a:ext cx="2242827" cy="2102966"/>
          </a:xfrm>
          <a:custGeom>
            <a:avLst/>
            <a:gdLst>
              <a:gd name="connsiteX0" fmla="*/ 2220549 w 2242827"/>
              <a:gd name="connsiteY0" fmla="*/ 0 h 2102966"/>
              <a:gd name="connsiteX1" fmla="*/ 2242827 w 2242827"/>
              <a:gd name="connsiteY1" fmla="*/ 0 h 2102966"/>
              <a:gd name="connsiteX2" fmla="*/ 2238641 w 2242827"/>
              <a:gd name="connsiteY2" fmla="*/ 82607 h 2102966"/>
              <a:gd name="connsiteX3" fmla="*/ 1 w 2242827"/>
              <a:gd name="connsiteY3" fmla="*/ 2102966 h 2102966"/>
              <a:gd name="connsiteX4" fmla="*/ 1 w 2242827"/>
              <a:gd name="connsiteY4" fmla="*/ 2080690 h 2102966"/>
              <a:gd name="connsiteX5" fmla="*/ 2216479 w 2242827"/>
              <a:gd name="connsiteY5" fmla="*/ 80336 h 2102966"/>
              <a:gd name="connsiteX6" fmla="*/ 2098030 w 2242827"/>
              <a:gd name="connsiteY6" fmla="*/ 0 h 2102966"/>
              <a:gd name="connsiteX7" fmla="*/ 2120412 w 2242827"/>
              <a:gd name="connsiteY7" fmla="*/ 0 h 2102966"/>
              <a:gd name="connsiteX8" fmla="*/ 2116859 w 2242827"/>
              <a:gd name="connsiteY8" fmla="*/ 70117 h 2102966"/>
              <a:gd name="connsiteX9" fmla="*/ 1 w 2242827"/>
              <a:gd name="connsiteY9" fmla="*/ 1980571 h 2102966"/>
              <a:gd name="connsiteX10" fmla="*/ 1 w 2242827"/>
              <a:gd name="connsiteY10" fmla="*/ 1958295 h 2102966"/>
              <a:gd name="connsiteX11" fmla="*/ 2094588 w 2242827"/>
              <a:gd name="connsiteY11" fmla="*/ 67938 h 2102966"/>
              <a:gd name="connsiteX12" fmla="*/ 1975608 w 2242827"/>
              <a:gd name="connsiteY12" fmla="*/ 0 h 2102966"/>
              <a:gd name="connsiteX13" fmla="*/ 1997887 w 2242827"/>
              <a:gd name="connsiteY13" fmla="*/ 0 h 2102966"/>
              <a:gd name="connsiteX14" fmla="*/ 1994968 w 2242827"/>
              <a:gd name="connsiteY14" fmla="*/ 57611 h 2102966"/>
              <a:gd name="connsiteX15" fmla="*/ 1 w 2242827"/>
              <a:gd name="connsiteY15" fmla="*/ 1858047 h 2102966"/>
              <a:gd name="connsiteX16" fmla="*/ 1 w 2242827"/>
              <a:gd name="connsiteY16" fmla="*/ 1835771 h 2102966"/>
              <a:gd name="connsiteX17" fmla="*/ 1972805 w 2242827"/>
              <a:gd name="connsiteY17" fmla="*/ 55322 h 2102966"/>
              <a:gd name="connsiteX18" fmla="*/ 1853193 w 2242827"/>
              <a:gd name="connsiteY18" fmla="*/ 0 h 2102966"/>
              <a:gd name="connsiteX19" fmla="*/ 1875472 w 2242827"/>
              <a:gd name="connsiteY19" fmla="*/ 0 h 2102966"/>
              <a:gd name="connsiteX20" fmla="*/ 1873186 w 2242827"/>
              <a:gd name="connsiteY20" fmla="*/ 45119 h 2102966"/>
              <a:gd name="connsiteX21" fmla="*/ 0 w 2242827"/>
              <a:gd name="connsiteY21" fmla="*/ 1735650 h 2102966"/>
              <a:gd name="connsiteX22" fmla="*/ 0 w 2242827"/>
              <a:gd name="connsiteY22" fmla="*/ 1713374 h 2102966"/>
              <a:gd name="connsiteX23" fmla="*/ 1851022 w 2242827"/>
              <a:gd name="connsiteY23" fmla="*/ 42848 h 2102966"/>
              <a:gd name="connsiteX24" fmla="*/ 1730668 w 2242827"/>
              <a:gd name="connsiteY24" fmla="*/ 0 h 2102966"/>
              <a:gd name="connsiteX25" fmla="*/ 1753056 w 2242827"/>
              <a:gd name="connsiteY25" fmla="*/ 0 h 2102966"/>
              <a:gd name="connsiteX26" fmla="*/ 1751404 w 2242827"/>
              <a:gd name="connsiteY26" fmla="*/ 32610 h 2102966"/>
              <a:gd name="connsiteX27" fmla="*/ 0 w 2242827"/>
              <a:gd name="connsiteY27" fmla="*/ 1613232 h 2102966"/>
              <a:gd name="connsiteX28" fmla="*/ 0 w 2242827"/>
              <a:gd name="connsiteY28" fmla="*/ 1590961 h 2102966"/>
              <a:gd name="connsiteX29" fmla="*/ 1729127 w 2242827"/>
              <a:gd name="connsiteY29" fmla="*/ 30432 h 2102966"/>
              <a:gd name="connsiteX30" fmla="*/ 1608247 w 2242827"/>
              <a:gd name="connsiteY30" fmla="*/ 0 h 2102966"/>
              <a:gd name="connsiteX31" fmla="*/ 1630525 w 2242827"/>
              <a:gd name="connsiteY31" fmla="*/ 0 h 2102966"/>
              <a:gd name="connsiteX32" fmla="*/ 1629507 w 2242827"/>
              <a:gd name="connsiteY32" fmla="*/ 20086 h 2102966"/>
              <a:gd name="connsiteX33" fmla="*/ 0 w 2242827"/>
              <a:gd name="connsiteY33" fmla="*/ 1490712 h 2102966"/>
              <a:gd name="connsiteX34" fmla="*/ 0 w 2242827"/>
              <a:gd name="connsiteY34" fmla="*/ 1468436 h 2102966"/>
              <a:gd name="connsiteX35" fmla="*/ 1607345 w 2242827"/>
              <a:gd name="connsiteY35" fmla="*/ 17816 h 2102966"/>
              <a:gd name="connsiteX36" fmla="*/ 1485833 w 2242827"/>
              <a:gd name="connsiteY36" fmla="*/ 0 h 2102966"/>
              <a:gd name="connsiteX37" fmla="*/ 1508109 w 2242827"/>
              <a:gd name="connsiteY37" fmla="*/ 0 h 2102966"/>
              <a:gd name="connsiteX38" fmla="*/ 1507724 w 2242827"/>
              <a:gd name="connsiteY38" fmla="*/ 7596 h 2102966"/>
              <a:gd name="connsiteX39" fmla="*/ 0 w 2242827"/>
              <a:gd name="connsiteY39" fmla="*/ 1368317 h 2102966"/>
              <a:gd name="connsiteX40" fmla="*/ 0 w 2242827"/>
              <a:gd name="connsiteY40" fmla="*/ 1346041 h 2102966"/>
              <a:gd name="connsiteX41" fmla="*/ 1485563 w 2242827"/>
              <a:gd name="connsiteY41" fmla="*/ 5325 h 2102966"/>
              <a:gd name="connsiteX42" fmla="*/ 1362591 w 2242827"/>
              <a:gd name="connsiteY42" fmla="*/ 0 h 2102966"/>
              <a:gd name="connsiteX43" fmla="*/ 1385194 w 2242827"/>
              <a:gd name="connsiteY43" fmla="*/ 0 h 2102966"/>
              <a:gd name="connsiteX44" fmla="*/ 1364797 w 2242827"/>
              <a:gd name="connsiteY44" fmla="*/ 133264 h 2102966"/>
              <a:gd name="connsiteX45" fmla="*/ 0 w 2242827"/>
              <a:gd name="connsiteY45" fmla="*/ 1245917 h 2102966"/>
              <a:gd name="connsiteX46" fmla="*/ 0 w 2242827"/>
              <a:gd name="connsiteY46" fmla="*/ 1223641 h 2102966"/>
              <a:gd name="connsiteX47" fmla="*/ 1342864 w 2242827"/>
              <a:gd name="connsiteY47" fmla="*/ 128894 h 2102966"/>
              <a:gd name="connsiteX48" fmla="*/ 1238878 w 2242827"/>
              <a:gd name="connsiteY48" fmla="*/ 0 h 2102966"/>
              <a:gd name="connsiteX49" fmla="*/ 1261388 w 2242827"/>
              <a:gd name="connsiteY49" fmla="*/ 0 h 2102966"/>
              <a:gd name="connsiteX50" fmla="*/ 1244763 w 2242827"/>
              <a:gd name="connsiteY50" fmla="*/ 108614 h 2102966"/>
              <a:gd name="connsiteX51" fmla="*/ 0 w 2242827"/>
              <a:gd name="connsiteY51" fmla="*/ 1123397 h 2102966"/>
              <a:gd name="connsiteX52" fmla="*/ 0 w 2242827"/>
              <a:gd name="connsiteY52" fmla="*/ 1101121 h 2102966"/>
              <a:gd name="connsiteX53" fmla="*/ 1222940 w 2242827"/>
              <a:gd name="connsiteY53" fmla="*/ 104135 h 2102966"/>
              <a:gd name="connsiteX54" fmla="*/ 1115178 w 2242827"/>
              <a:gd name="connsiteY54" fmla="*/ 0 h 2102966"/>
              <a:gd name="connsiteX55" fmla="*/ 1137688 w 2242827"/>
              <a:gd name="connsiteY55" fmla="*/ 0 h 2102966"/>
              <a:gd name="connsiteX56" fmla="*/ 1124836 w 2242827"/>
              <a:gd name="connsiteY56" fmla="*/ 83962 h 2102966"/>
              <a:gd name="connsiteX57" fmla="*/ 0 w 2242827"/>
              <a:gd name="connsiteY57" fmla="*/ 1000978 h 2102966"/>
              <a:gd name="connsiteX58" fmla="*/ 0 w 2242827"/>
              <a:gd name="connsiteY58" fmla="*/ 978703 h 2102966"/>
              <a:gd name="connsiteX59" fmla="*/ 1103012 w 2242827"/>
              <a:gd name="connsiteY59" fmla="*/ 79485 h 2102966"/>
              <a:gd name="connsiteX60" fmla="*/ 991375 w 2242827"/>
              <a:gd name="connsiteY60" fmla="*/ 0 h 2102966"/>
              <a:gd name="connsiteX61" fmla="*/ 1013997 w 2242827"/>
              <a:gd name="connsiteY61" fmla="*/ 0 h 2102966"/>
              <a:gd name="connsiteX62" fmla="*/ 1004915 w 2242827"/>
              <a:gd name="connsiteY62" fmla="*/ 59331 h 2102966"/>
              <a:gd name="connsiteX63" fmla="*/ 0 w 2242827"/>
              <a:gd name="connsiteY63" fmla="*/ 878583 h 2102966"/>
              <a:gd name="connsiteX64" fmla="*/ 0 w 2242827"/>
              <a:gd name="connsiteY64" fmla="*/ 856307 h 2102966"/>
              <a:gd name="connsiteX65" fmla="*/ 982981 w 2242827"/>
              <a:gd name="connsiteY65" fmla="*/ 54853 h 2102966"/>
              <a:gd name="connsiteX66" fmla="*/ 866108 w 2242827"/>
              <a:gd name="connsiteY66" fmla="*/ 0 h 2102966"/>
              <a:gd name="connsiteX67" fmla="*/ 888384 w 2242827"/>
              <a:gd name="connsiteY67" fmla="*/ 0 h 2102966"/>
              <a:gd name="connsiteX68" fmla="*/ 884876 w 2242827"/>
              <a:gd name="connsiteY68" fmla="*/ 34680 h 2102966"/>
              <a:gd name="connsiteX69" fmla="*/ 0 w 2242827"/>
              <a:gd name="connsiteY69" fmla="*/ 756058 h 2102966"/>
              <a:gd name="connsiteX70" fmla="*/ 0 w 2242827"/>
              <a:gd name="connsiteY70" fmla="*/ 733782 h 2102966"/>
              <a:gd name="connsiteX71" fmla="*/ 863057 w 2242827"/>
              <a:gd name="connsiteY71" fmla="*/ 30169 h 2102966"/>
              <a:gd name="connsiteX72" fmla="*/ 743692 w 2242827"/>
              <a:gd name="connsiteY72" fmla="*/ 0 h 2102966"/>
              <a:gd name="connsiteX73" fmla="*/ 765973 w 2242827"/>
              <a:gd name="connsiteY73" fmla="*/ 0 h 2102966"/>
              <a:gd name="connsiteX74" fmla="*/ 764957 w 2242827"/>
              <a:gd name="connsiteY74" fmla="*/ 10048 h 2102966"/>
              <a:gd name="connsiteX75" fmla="*/ 0 w 2242827"/>
              <a:gd name="connsiteY75" fmla="*/ 633662 h 2102966"/>
              <a:gd name="connsiteX76" fmla="*/ 0 w 2242827"/>
              <a:gd name="connsiteY76" fmla="*/ 611386 h 2102966"/>
              <a:gd name="connsiteX77" fmla="*/ 743129 w 2242827"/>
              <a:gd name="connsiteY77" fmla="*/ 5570 h 2102966"/>
              <a:gd name="connsiteX78" fmla="*/ 617163 w 2242827"/>
              <a:gd name="connsiteY78" fmla="*/ 0 h 2102966"/>
              <a:gd name="connsiteX79" fmla="*/ 640489 w 2242827"/>
              <a:gd name="connsiteY79" fmla="*/ 0 h 2102966"/>
              <a:gd name="connsiteX80" fmla="*/ 606611 w 2242827"/>
              <a:gd name="connsiteY80" fmla="*/ 108906 h 2102966"/>
              <a:gd name="connsiteX81" fmla="*/ 0 w 2242827"/>
              <a:gd name="connsiteY81" fmla="*/ 511248 h 2102966"/>
              <a:gd name="connsiteX82" fmla="*/ 0 w 2242827"/>
              <a:gd name="connsiteY82" fmla="*/ 488972 h 2102966"/>
              <a:gd name="connsiteX83" fmla="*/ 585980 w 2242827"/>
              <a:gd name="connsiteY83" fmla="*/ 100252 h 2102966"/>
              <a:gd name="connsiteX84" fmla="*/ 489561 w 2242827"/>
              <a:gd name="connsiteY84" fmla="*/ 0 h 2102966"/>
              <a:gd name="connsiteX85" fmla="*/ 512789 w 2242827"/>
              <a:gd name="connsiteY85" fmla="*/ 0 h 2102966"/>
              <a:gd name="connsiteX86" fmla="*/ 493721 w 2242827"/>
              <a:gd name="connsiteY86" fmla="*/ 61289 h 2102966"/>
              <a:gd name="connsiteX87" fmla="*/ 0 w 2242827"/>
              <a:gd name="connsiteY87" fmla="*/ 388735 h 2102966"/>
              <a:gd name="connsiteX88" fmla="*/ 0 w 2242827"/>
              <a:gd name="connsiteY88" fmla="*/ 366459 h 2102966"/>
              <a:gd name="connsiteX89" fmla="*/ 473199 w 2242827"/>
              <a:gd name="connsiteY89" fmla="*/ 52587 h 2102966"/>
              <a:gd name="connsiteX90" fmla="*/ 361966 w 2242827"/>
              <a:gd name="connsiteY90" fmla="*/ 0 h 2102966"/>
              <a:gd name="connsiteX91" fmla="*/ 385181 w 2242827"/>
              <a:gd name="connsiteY91" fmla="*/ 0 h 2102966"/>
              <a:gd name="connsiteX92" fmla="*/ 380937 w 2242827"/>
              <a:gd name="connsiteY92" fmla="*/ 13636 h 2102966"/>
              <a:gd name="connsiteX93" fmla="*/ 0 w 2242827"/>
              <a:gd name="connsiteY93" fmla="*/ 266328 h 2102966"/>
              <a:gd name="connsiteX94" fmla="*/ 0 w 2242827"/>
              <a:gd name="connsiteY94" fmla="*/ 244052 h 2102966"/>
              <a:gd name="connsiteX95" fmla="*/ 360416 w 2242827"/>
              <a:gd name="connsiteY95" fmla="*/ 4982 h 2102966"/>
              <a:gd name="connsiteX96" fmla="*/ 218905 w 2242827"/>
              <a:gd name="connsiteY96" fmla="*/ 0 h 2102966"/>
              <a:gd name="connsiteX97" fmla="*/ 249720 w 2242827"/>
              <a:gd name="connsiteY97" fmla="*/ 0 h 2102966"/>
              <a:gd name="connsiteX98" fmla="*/ 241311 w 2242827"/>
              <a:gd name="connsiteY98" fmla="*/ 15475 h 2102966"/>
              <a:gd name="connsiteX99" fmla="*/ 0 w 2242827"/>
              <a:gd name="connsiteY99" fmla="*/ 143932 h 2102966"/>
              <a:gd name="connsiteX100" fmla="*/ 0 w 2242827"/>
              <a:gd name="connsiteY100" fmla="*/ 121656 h 2102966"/>
              <a:gd name="connsiteX101" fmla="*/ 189966 w 2242827"/>
              <a:gd name="connsiteY101" fmla="*/ 42875 h 21029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2242827" h="2102966">
                <a:moveTo>
                  <a:pt x="2220549" y="0"/>
                </a:moveTo>
                <a:lnTo>
                  <a:pt x="2242827" y="0"/>
                </a:lnTo>
                <a:lnTo>
                  <a:pt x="2238641" y="82607"/>
                </a:lnTo>
                <a:cubicBezTo>
                  <a:pt x="2123193" y="1215807"/>
                  <a:pt x="1163255" y="2102966"/>
                  <a:pt x="1" y="2102966"/>
                </a:cubicBezTo>
                <a:lnTo>
                  <a:pt x="1" y="2080690"/>
                </a:lnTo>
                <a:cubicBezTo>
                  <a:pt x="1151759" y="2080690"/>
                  <a:pt x="2102176" y="1202330"/>
                  <a:pt x="2216479" y="80336"/>
                </a:cubicBezTo>
                <a:close/>
                <a:moveTo>
                  <a:pt x="2098030" y="0"/>
                </a:moveTo>
                <a:lnTo>
                  <a:pt x="2120412" y="0"/>
                </a:lnTo>
                <a:lnTo>
                  <a:pt x="2116859" y="70117"/>
                </a:lnTo>
                <a:cubicBezTo>
                  <a:pt x="2007691" y="1141666"/>
                  <a:pt x="1099966" y="1980571"/>
                  <a:pt x="1" y="1980571"/>
                </a:cubicBezTo>
                <a:lnTo>
                  <a:pt x="1" y="1958295"/>
                </a:lnTo>
                <a:cubicBezTo>
                  <a:pt x="1088470" y="1958295"/>
                  <a:pt x="1986577" y="1128187"/>
                  <a:pt x="2094588" y="67938"/>
                </a:cubicBezTo>
                <a:close/>
                <a:moveTo>
                  <a:pt x="1975608" y="0"/>
                </a:moveTo>
                <a:lnTo>
                  <a:pt x="1997887" y="0"/>
                </a:lnTo>
                <a:lnTo>
                  <a:pt x="1994968" y="57611"/>
                </a:lnTo>
                <a:cubicBezTo>
                  <a:pt x="1892090" y="1067493"/>
                  <a:pt x="1036676" y="1858047"/>
                  <a:pt x="1" y="1858047"/>
                </a:cubicBezTo>
                <a:lnTo>
                  <a:pt x="1" y="1835771"/>
                </a:lnTo>
                <a:cubicBezTo>
                  <a:pt x="1025181" y="1835771"/>
                  <a:pt x="1871073" y="1053919"/>
                  <a:pt x="1972805" y="55322"/>
                </a:cubicBezTo>
                <a:close/>
                <a:moveTo>
                  <a:pt x="1853193" y="0"/>
                </a:moveTo>
                <a:lnTo>
                  <a:pt x="1875472" y="0"/>
                </a:lnTo>
                <a:lnTo>
                  <a:pt x="1873186" y="45119"/>
                </a:lnTo>
                <a:cubicBezTo>
                  <a:pt x="1776588" y="993350"/>
                  <a:pt x="973388" y="1735650"/>
                  <a:pt x="0" y="1735650"/>
                </a:cubicBezTo>
                <a:lnTo>
                  <a:pt x="0" y="1713374"/>
                </a:lnTo>
                <a:cubicBezTo>
                  <a:pt x="961784" y="1713374"/>
                  <a:pt x="1755557" y="979877"/>
                  <a:pt x="1851022" y="42848"/>
                </a:cubicBezTo>
                <a:close/>
                <a:moveTo>
                  <a:pt x="1730668" y="0"/>
                </a:moveTo>
                <a:lnTo>
                  <a:pt x="1753056" y="0"/>
                </a:lnTo>
                <a:lnTo>
                  <a:pt x="1751404" y="32610"/>
                </a:lnTo>
                <a:cubicBezTo>
                  <a:pt x="1661086" y="919190"/>
                  <a:pt x="910098" y="1613232"/>
                  <a:pt x="0" y="1613232"/>
                </a:cubicBezTo>
                <a:lnTo>
                  <a:pt x="0" y="1590961"/>
                </a:lnTo>
                <a:cubicBezTo>
                  <a:pt x="898495" y="1590961"/>
                  <a:pt x="1639954" y="905712"/>
                  <a:pt x="1729127" y="30432"/>
                </a:cubicBezTo>
                <a:close/>
                <a:moveTo>
                  <a:pt x="1608247" y="0"/>
                </a:moveTo>
                <a:lnTo>
                  <a:pt x="1630525" y="0"/>
                </a:lnTo>
                <a:lnTo>
                  <a:pt x="1629507" y="20086"/>
                </a:lnTo>
                <a:cubicBezTo>
                  <a:pt x="1545469" y="844919"/>
                  <a:pt x="846701" y="1490712"/>
                  <a:pt x="0" y="1490712"/>
                </a:cubicBezTo>
                <a:lnTo>
                  <a:pt x="0" y="1468436"/>
                </a:lnTo>
                <a:cubicBezTo>
                  <a:pt x="835206" y="1468436"/>
                  <a:pt x="1524451" y="831445"/>
                  <a:pt x="1607345" y="17816"/>
                </a:cubicBezTo>
                <a:close/>
                <a:moveTo>
                  <a:pt x="1485833" y="0"/>
                </a:moveTo>
                <a:lnTo>
                  <a:pt x="1508109" y="0"/>
                </a:lnTo>
                <a:lnTo>
                  <a:pt x="1507724" y="7596"/>
                </a:lnTo>
                <a:cubicBezTo>
                  <a:pt x="1429966" y="770778"/>
                  <a:pt x="783416" y="1368317"/>
                  <a:pt x="0" y="1368317"/>
                </a:cubicBezTo>
                <a:lnTo>
                  <a:pt x="0" y="1346041"/>
                </a:lnTo>
                <a:cubicBezTo>
                  <a:pt x="771917" y="1346041"/>
                  <a:pt x="1408949" y="757304"/>
                  <a:pt x="1485563" y="5325"/>
                </a:cubicBezTo>
                <a:close/>
                <a:moveTo>
                  <a:pt x="1362591" y="0"/>
                </a:moveTo>
                <a:lnTo>
                  <a:pt x="1385194" y="0"/>
                </a:lnTo>
                <a:lnTo>
                  <a:pt x="1364797" y="133264"/>
                </a:lnTo>
                <a:cubicBezTo>
                  <a:pt x="1234684" y="767432"/>
                  <a:pt x="672215" y="1245917"/>
                  <a:pt x="0" y="1245917"/>
                </a:cubicBezTo>
                <a:lnTo>
                  <a:pt x="0" y="1223641"/>
                </a:lnTo>
                <a:cubicBezTo>
                  <a:pt x="661385" y="1223641"/>
                  <a:pt x="1214835" y="752908"/>
                  <a:pt x="1342864" y="128894"/>
                </a:cubicBezTo>
                <a:close/>
                <a:moveTo>
                  <a:pt x="1238878" y="0"/>
                </a:moveTo>
                <a:lnTo>
                  <a:pt x="1261388" y="0"/>
                </a:lnTo>
                <a:lnTo>
                  <a:pt x="1244763" y="108614"/>
                </a:lnTo>
                <a:cubicBezTo>
                  <a:pt x="1126083" y="687031"/>
                  <a:pt x="613049" y="1123397"/>
                  <a:pt x="0" y="1123397"/>
                </a:cubicBezTo>
                <a:lnTo>
                  <a:pt x="0" y="1101121"/>
                </a:lnTo>
                <a:cubicBezTo>
                  <a:pt x="602316" y="1101121"/>
                  <a:pt x="1106344" y="672419"/>
                  <a:pt x="1222940" y="104135"/>
                </a:cubicBezTo>
                <a:close/>
                <a:moveTo>
                  <a:pt x="1115178" y="0"/>
                </a:moveTo>
                <a:lnTo>
                  <a:pt x="1137688" y="0"/>
                </a:lnTo>
                <a:lnTo>
                  <a:pt x="1124836" y="83962"/>
                </a:lnTo>
                <a:cubicBezTo>
                  <a:pt x="1017592" y="606647"/>
                  <a:pt x="553979" y="1000978"/>
                  <a:pt x="0" y="1000978"/>
                </a:cubicBezTo>
                <a:lnTo>
                  <a:pt x="0" y="978703"/>
                </a:lnTo>
                <a:cubicBezTo>
                  <a:pt x="543246" y="978703"/>
                  <a:pt x="997852" y="592039"/>
                  <a:pt x="1103012" y="79485"/>
                </a:cubicBezTo>
                <a:close/>
                <a:moveTo>
                  <a:pt x="991375" y="0"/>
                </a:moveTo>
                <a:lnTo>
                  <a:pt x="1013997" y="0"/>
                </a:lnTo>
                <a:lnTo>
                  <a:pt x="1004915" y="59331"/>
                </a:lnTo>
                <a:cubicBezTo>
                  <a:pt x="909100" y="526286"/>
                  <a:pt x="494909" y="878583"/>
                  <a:pt x="0" y="878583"/>
                </a:cubicBezTo>
                <a:lnTo>
                  <a:pt x="0" y="856307"/>
                </a:lnTo>
                <a:cubicBezTo>
                  <a:pt x="484176" y="856307"/>
                  <a:pt x="889272" y="511676"/>
                  <a:pt x="982981" y="54853"/>
                </a:cubicBezTo>
                <a:close/>
                <a:moveTo>
                  <a:pt x="866108" y="0"/>
                </a:moveTo>
                <a:lnTo>
                  <a:pt x="888384" y="0"/>
                </a:lnTo>
                <a:lnTo>
                  <a:pt x="884876" y="34680"/>
                </a:lnTo>
                <a:cubicBezTo>
                  <a:pt x="800495" y="445883"/>
                  <a:pt x="435739" y="756058"/>
                  <a:pt x="0" y="756058"/>
                </a:cubicBezTo>
                <a:lnTo>
                  <a:pt x="0" y="733782"/>
                </a:lnTo>
                <a:cubicBezTo>
                  <a:pt x="425107" y="733782"/>
                  <a:pt x="780781" y="431187"/>
                  <a:pt x="863057" y="30169"/>
                </a:cubicBezTo>
                <a:close/>
                <a:moveTo>
                  <a:pt x="743692" y="0"/>
                </a:moveTo>
                <a:lnTo>
                  <a:pt x="765973" y="0"/>
                </a:lnTo>
                <a:lnTo>
                  <a:pt x="764957" y="10048"/>
                </a:lnTo>
                <a:cubicBezTo>
                  <a:pt x="692029" y="365521"/>
                  <a:pt x="376767" y="633662"/>
                  <a:pt x="0" y="633662"/>
                </a:cubicBezTo>
                <a:lnTo>
                  <a:pt x="0" y="611386"/>
                </a:lnTo>
                <a:cubicBezTo>
                  <a:pt x="365938" y="611386"/>
                  <a:pt x="672265" y="350911"/>
                  <a:pt x="743129" y="5570"/>
                </a:cubicBezTo>
                <a:close/>
                <a:moveTo>
                  <a:pt x="617163" y="0"/>
                </a:moveTo>
                <a:lnTo>
                  <a:pt x="640489" y="0"/>
                </a:lnTo>
                <a:lnTo>
                  <a:pt x="606611" y="108906"/>
                </a:lnTo>
                <a:cubicBezTo>
                  <a:pt x="506524" y="345128"/>
                  <a:pt x="272312" y="511248"/>
                  <a:pt x="0" y="511248"/>
                </a:cubicBezTo>
                <a:lnTo>
                  <a:pt x="0" y="488972"/>
                </a:lnTo>
                <a:cubicBezTo>
                  <a:pt x="263030" y="488972"/>
                  <a:pt x="489290" y="328485"/>
                  <a:pt x="585980" y="100252"/>
                </a:cubicBezTo>
                <a:close/>
                <a:moveTo>
                  <a:pt x="489561" y="0"/>
                </a:moveTo>
                <a:lnTo>
                  <a:pt x="512789" y="0"/>
                </a:lnTo>
                <a:lnTo>
                  <a:pt x="493721" y="61289"/>
                </a:lnTo>
                <a:cubicBezTo>
                  <a:pt x="412246" y="253561"/>
                  <a:pt x="221597" y="388735"/>
                  <a:pt x="0" y="388735"/>
                </a:cubicBezTo>
                <a:lnTo>
                  <a:pt x="0" y="366459"/>
                </a:lnTo>
                <a:cubicBezTo>
                  <a:pt x="212399" y="366459"/>
                  <a:pt x="395116" y="236854"/>
                  <a:pt x="473199" y="52587"/>
                </a:cubicBezTo>
                <a:close/>
                <a:moveTo>
                  <a:pt x="361966" y="0"/>
                </a:moveTo>
                <a:lnTo>
                  <a:pt x="385181" y="0"/>
                </a:lnTo>
                <a:lnTo>
                  <a:pt x="380937" y="13636"/>
                </a:lnTo>
                <a:cubicBezTo>
                  <a:pt x="318070" y="161973"/>
                  <a:pt x="170965" y="266328"/>
                  <a:pt x="0" y="266328"/>
                </a:cubicBezTo>
                <a:lnTo>
                  <a:pt x="0" y="244052"/>
                </a:lnTo>
                <a:cubicBezTo>
                  <a:pt x="161767" y="244052"/>
                  <a:pt x="300940" y="145329"/>
                  <a:pt x="360416" y="4982"/>
                </a:cubicBezTo>
                <a:close/>
                <a:moveTo>
                  <a:pt x="218905" y="0"/>
                </a:moveTo>
                <a:lnTo>
                  <a:pt x="249720" y="0"/>
                </a:lnTo>
                <a:lnTo>
                  <a:pt x="241311" y="15475"/>
                </a:lnTo>
                <a:cubicBezTo>
                  <a:pt x="188962" y="92909"/>
                  <a:pt x="100349" y="143932"/>
                  <a:pt x="0" y="143932"/>
                </a:cubicBezTo>
                <a:lnTo>
                  <a:pt x="0" y="121656"/>
                </a:lnTo>
                <a:cubicBezTo>
                  <a:pt x="74091" y="121656"/>
                  <a:pt x="141290" y="91533"/>
                  <a:pt x="189966" y="42875"/>
                </a:cubicBezTo>
                <a:close/>
              </a:path>
            </a:pathLst>
          </a:custGeom>
          <a:solidFill>
            <a:schemeClr val="accent3">
              <a:lumMod val="20000"/>
              <a:lumOff val="80000"/>
            </a:schemeClr>
          </a:solidFill>
          <a:ln w="4588"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a:solidFill>
                <a:schemeClr val="tx1"/>
              </a:solidFill>
            </a:endParaRPr>
          </a:p>
        </p:txBody>
      </p:sp>
      <p:sp>
        <p:nvSpPr>
          <p:cNvPr id="2" name="Title 1"/>
          <p:cNvSpPr>
            <a:spLocks noGrp="1"/>
          </p:cNvSpPr>
          <p:nvPr>
            <p:ph type="title"/>
          </p:nvPr>
        </p:nvSpPr>
        <p:spPr/>
        <p:txBody>
          <a:bodyPr>
            <a:noAutofit/>
          </a:bodyPr>
          <a:lstStyle>
            <a:lvl1pPr algn="l">
              <a:lnSpc>
                <a:spcPct val="100000"/>
              </a:lnSpc>
              <a:defRPr/>
            </a:lvl1pPr>
          </a:lstStyle>
          <a:p>
            <a:r>
              <a:rPr lang="en-US"/>
              <a:t>Click to edit Master title style</a:t>
            </a:r>
          </a:p>
        </p:txBody>
      </p:sp>
      <p:sp>
        <p:nvSpPr>
          <p:cNvPr id="3" name="Content Placeholder 2"/>
          <p:cNvSpPr>
            <a:spLocks noGrp="1"/>
          </p:cNvSpPr>
          <p:nvPr>
            <p:ph sz="half" idx="1"/>
          </p:nvPr>
        </p:nvSpPr>
        <p:spPr>
          <a:xfrm>
            <a:off x="539496" y="2103120"/>
            <a:ext cx="11119104" cy="4368800"/>
          </a:xfrm>
        </p:spPr>
        <p:txBody>
          <a:bodyPr>
            <a:normAutofit/>
          </a:bodyPr>
          <a:lstStyle>
            <a:lvl1pPr>
              <a:defRPr sz="1800">
                <a:solidFill>
                  <a:schemeClr val="tx2"/>
                </a:solidFill>
              </a:defRPr>
            </a:lvl1pPr>
            <a:lvl2pPr>
              <a:defRPr sz="1600">
                <a:solidFill>
                  <a:schemeClr val="tx2"/>
                </a:solidFill>
              </a:defRPr>
            </a:lvl2pPr>
            <a:lvl3pPr>
              <a:defRPr sz="1400">
                <a:solidFill>
                  <a:schemeClr val="tx2"/>
                </a:solidFill>
              </a:defRPr>
            </a:lvl3pPr>
            <a:lvl4pPr>
              <a:defRPr sz="1200">
                <a:solidFill>
                  <a:schemeClr val="tx2"/>
                </a:solidFill>
              </a:defRPr>
            </a:lvl4pPr>
            <a:lvl5pPr>
              <a:defRPr sz="1200">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846934765"/>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Quote">
    <p:spTree>
      <p:nvGrpSpPr>
        <p:cNvPr id="1" name=""/>
        <p:cNvGrpSpPr/>
        <p:nvPr/>
      </p:nvGrpSpPr>
      <p:grpSpPr>
        <a:xfrm>
          <a:off x="0" y="0"/>
          <a:ext cx="0" cy="0"/>
          <a:chOff x="0" y="0"/>
          <a:chExt cx="0" cy="0"/>
        </a:xfrm>
      </p:grpSpPr>
      <p:sp>
        <p:nvSpPr>
          <p:cNvPr id="2" name="Title 1"/>
          <p:cNvSpPr>
            <a:spLocks noGrp="1"/>
          </p:cNvSpPr>
          <p:nvPr>
            <p:ph type="title"/>
          </p:nvPr>
        </p:nvSpPr>
        <p:spPr>
          <a:xfrm>
            <a:off x="4389120" y="2395728"/>
            <a:ext cx="7013448" cy="1627632"/>
          </a:xfrm>
        </p:spPr>
        <p:txBody>
          <a:bodyPr lIns="0" tIns="0" rIns="0" bIns="0" anchor="t" anchorCtr="0">
            <a:normAutofit/>
          </a:bodyPr>
          <a:lstStyle>
            <a:lvl1pPr algn="l">
              <a:lnSpc>
                <a:spcPct val="100000"/>
              </a:lnSpc>
              <a:defRPr sz="3300" b="1">
                <a:latin typeface="Arial" panose="020B0604020202020204" pitchFamily="34" charset="0"/>
                <a:cs typeface="Arial" panose="020B0604020202020204" pitchFamily="34" charset="0"/>
              </a:defRPr>
            </a:lvl1pPr>
          </a:lstStyle>
          <a:p>
            <a:r>
              <a:rPr lang="en-US"/>
              <a:t>Click to edit Master title style</a:t>
            </a:r>
          </a:p>
        </p:txBody>
      </p:sp>
      <p:sp>
        <p:nvSpPr>
          <p:cNvPr id="57" name="Text Placeholder 54">
            <a:extLst>
              <a:ext uri="{FF2B5EF4-FFF2-40B4-BE49-F238E27FC236}">
                <a16:creationId xmlns:a16="http://schemas.microsoft.com/office/drawing/2014/main" id="{A493C80D-2813-9E70-8901-D4B9EA4DD7EA}"/>
              </a:ext>
            </a:extLst>
          </p:cNvPr>
          <p:cNvSpPr>
            <a:spLocks noGrp="1"/>
          </p:cNvSpPr>
          <p:nvPr>
            <p:ph type="body" sz="quarter" idx="15" hasCustomPrompt="1"/>
          </p:nvPr>
        </p:nvSpPr>
        <p:spPr>
          <a:xfrm>
            <a:off x="3611880" y="1984248"/>
            <a:ext cx="768096" cy="1627632"/>
          </a:xfrm>
        </p:spPr>
        <p:txBody>
          <a:bodyPr lIns="91440" tIns="45720" rIns="91440" bIns="54864">
            <a:noAutofit/>
          </a:bodyPr>
          <a:lstStyle>
            <a:lvl1pPr marL="0" indent="0">
              <a:buNone/>
              <a:defRPr sz="10000" b="1"/>
            </a:lvl1pPr>
          </a:lstStyle>
          <a:p>
            <a:pPr lvl="0"/>
            <a:r>
              <a:rPr lang="en-US"/>
              <a:t>“</a:t>
            </a:r>
          </a:p>
        </p:txBody>
      </p:sp>
      <p:sp>
        <p:nvSpPr>
          <p:cNvPr id="55" name="Text Placeholder 54">
            <a:extLst>
              <a:ext uri="{FF2B5EF4-FFF2-40B4-BE49-F238E27FC236}">
                <a16:creationId xmlns:a16="http://schemas.microsoft.com/office/drawing/2014/main" id="{A2733C45-7C53-2BC5-3F62-D069650A79C9}"/>
              </a:ext>
            </a:extLst>
          </p:cNvPr>
          <p:cNvSpPr>
            <a:spLocks noGrp="1"/>
          </p:cNvSpPr>
          <p:nvPr>
            <p:ph type="body" sz="quarter" idx="13"/>
          </p:nvPr>
        </p:nvSpPr>
        <p:spPr>
          <a:xfrm>
            <a:off x="4389120" y="4308475"/>
            <a:ext cx="3932238" cy="588963"/>
          </a:xfrm>
        </p:spPr>
        <p:txBody>
          <a:bodyPr lIns="0" tIns="0" rIns="0" bIns="0">
            <a:normAutofit/>
          </a:bodyPr>
          <a:lstStyle>
            <a:lvl1pPr marL="0" indent="0">
              <a:buNone/>
              <a:defRPr sz="2400">
                <a:solidFill>
                  <a:schemeClr val="tx2"/>
                </a:solidFill>
              </a:defRPr>
            </a:lvl1pPr>
          </a:lstStyle>
          <a:p>
            <a:pPr lvl="0"/>
            <a:r>
              <a:rPr lang="en-US"/>
              <a:t>Click to edit Master text styles</a:t>
            </a:r>
          </a:p>
        </p:txBody>
      </p:sp>
      <p:sp>
        <p:nvSpPr>
          <p:cNvPr id="56" name="Text Placeholder 54">
            <a:extLst>
              <a:ext uri="{FF2B5EF4-FFF2-40B4-BE49-F238E27FC236}">
                <a16:creationId xmlns:a16="http://schemas.microsoft.com/office/drawing/2014/main" id="{B1D62231-87CB-21EC-CF8C-46276AD1F951}"/>
              </a:ext>
            </a:extLst>
          </p:cNvPr>
          <p:cNvSpPr>
            <a:spLocks noGrp="1"/>
          </p:cNvSpPr>
          <p:nvPr>
            <p:ph type="body" sz="quarter" idx="14" hasCustomPrompt="1"/>
          </p:nvPr>
        </p:nvSpPr>
        <p:spPr>
          <a:xfrm>
            <a:off x="9500616" y="3209544"/>
            <a:ext cx="768096" cy="1627632"/>
          </a:xfrm>
        </p:spPr>
        <p:txBody>
          <a:bodyPr lIns="91440" tIns="45720" rIns="91440" bIns="54864">
            <a:noAutofit/>
          </a:bodyPr>
          <a:lstStyle>
            <a:lvl1pPr marL="0" indent="0">
              <a:buNone/>
              <a:defRPr sz="10000" b="1"/>
            </a:lvl1pPr>
          </a:lstStyle>
          <a:p>
            <a:pPr lvl="0"/>
            <a:r>
              <a:rPr lang="en-US"/>
              <a:t>”</a:t>
            </a:r>
          </a:p>
        </p:txBody>
      </p:sp>
      <p:sp>
        <p:nvSpPr>
          <p:cNvPr id="32" name="Image 1" descr="preencoded.png">
            <a:extLst>
              <a:ext uri="{FF2B5EF4-FFF2-40B4-BE49-F238E27FC236}">
                <a16:creationId xmlns:a16="http://schemas.microsoft.com/office/drawing/2014/main" id="{2A3EC91E-4089-D366-06D3-3E66F93DFAF3}"/>
              </a:ext>
            </a:extLst>
          </p:cNvPr>
          <p:cNvSpPr/>
          <p:nvPr/>
        </p:nvSpPr>
        <p:spPr>
          <a:xfrm>
            <a:off x="-7117" y="0"/>
            <a:ext cx="2550985" cy="6858000"/>
          </a:xfrm>
          <a:custGeom>
            <a:avLst/>
            <a:gdLst>
              <a:gd name="connsiteX0" fmla="*/ 2550985 w 2550985"/>
              <a:gd name="connsiteY0" fmla="*/ 0 h 6858000"/>
              <a:gd name="connsiteX1" fmla="*/ 0 w 2550985"/>
              <a:gd name="connsiteY1" fmla="*/ 0 h 6858000"/>
              <a:gd name="connsiteX2" fmla="*/ 0 w 2550985"/>
              <a:gd name="connsiteY2" fmla="*/ 6858000 h 6858000"/>
              <a:gd name="connsiteX3" fmla="*/ 2550985 w 2550985"/>
              <a:gd name="connsiteY3" fmla="*/ 6858000 h 6858000"/>
              <a:gd name="connsiteX4" fmla="*/ 2550985 w 2550985"/>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50985" h="6858000">
                <a:moveTo>
                  <a:pt x="2550985" y="0"/>
                </a:moveTo>
                <a:lnTo>
                  <a:pt x="0" y="0"/>
                </a:lnTo>
                <a:lnTo>
                  <a:pt x="0" y="6858000"/>
                </a:lnTo>
                <a:lnTo>
                  <a:pt x="2550985" y="6858000"/>
                </a:lnTo>
                <a:lnTo>
                  <a:pt x="2550985" y="0"/>
                </a:lnTo>
                <a:close/>
              </a:path>
            </a:pathLst>
          </a:custGeom>
          <a:solidFill>
            <a:schemeClr val="accent4"/>
          </a:solidFill>
          <a:ln w="7045" cap="flat">
            <a:noFill/>
            <a:prstDash val="solid"/>
            <a:miter/>
          </a:ln>
        </p:spPr>
        <p:txBody>
          <a:bodyPr rtlCol="0" anchor="ctr">
            <a:noAutofit/>
          </a:bodyPr>
          <a:lstStyle/>
          <a:p>
            <a:endParaRPr lang="en-US"/>
          </a:p>
        </p:txBody>
      </p:sp>
      <p:sp>
        <p:nvSpPr>
          <p:cNvPr id="53" name="Freeform: Shape 52">
            <a:extLst>
              <a:ext uri="{FF2B5EF4-FFF2-40B4-BE49-F238E27FC236}">
                <a16:creationId xmlns:a16="http://schemas.microsoft.com/office/drawing/2014/main" id="{70F595E1-C910-3710-90E9-AF5FFCE05861}"/>
              </a:ext>
            </a:extLst>
          </p:cNvPr>
          <p:cNvSpPr/>
          <p:nvPr userDrawn="1"/>
        </p:nvSpPr>
        <p:spPr>
          <a:xfrm>
            <a:off x="-9415" y="0"/>
            <a:ext cx="2548591" cy="2555628"/>
          </a:xfrm>
          <a:custGeom>
            <a:avLst/>
            <a:gdLst>
              <a:gd name="connsiteX0" fmla="*/ 138643 w 2548591"/>
              <a:gd name="connsiteY0" fmla="*/ 1 h 2555628"/>
              <a:gd name="connsiteX1" fmla="*/ 163874 w 2548591"/>
              <a:gd name="connsiteY1" fmla="*/ 1 h 2555628"/>
              <a:gd name="connsiteX2" fmla="*/ 2548463 w 2548591"/>
              <a:gd name="connsiteY2" fmla="*/ 2391168 h 2555628"/>
              <a:gd name="connsiteX3" fmla="*/ 2548463 w 2548591"/>
              <a:gd name="connsiteY3" fmla="*/ 2416472 h 2555628"/>
              <a:gd name="connsiteX4" fmla="*/ 2548590 w 2548591"/>
              <a:gd name="connsiteY4" fmla="*/ 2416600 h 2555628"/>
              <a:gd name="connsiteX5" fmla="*/ 138643 w 2548591"/>
              <a:gd name="connsiteY5" fmla="*/ 1 h 2555628"/>
              <a:gd name="connsiteX6" fmla="*/ 0 w 2548591"/>
              <a:gd name="connsiteY6" fmla="*/ 1 h 2555628"/>
              <a:gd name="connsiteX7" fmla="*/ 25231 w 2548591"/>
              <a:gd name="connsiteY7" fmla="*/ 1 h 2555628"/>
              <a:gd name="connsiteX8" fmla="*/ 2548591 w 2548591"/>
              <a:gd name="connsiteY8" fmla="*/ 2530324 h 2555628"/>
              <a:gd name="connsiteX9" fmla="*/ 2548591 w 2548591"/>
              <a:gd name="connsiteY9" fmla="*/ 2555628 h 2555628"/>
              <a:gd name="connsiteX10" fmla="*/ 0 w 2548591"/>
              <a:gd name="connsiteY10" fmla="*/ 1 h 2555628"/>
              <a:gd name="connsiteX11" fmla="*/ 277411 w 2548591"/>
              <a:gd name="connsiteY11" fmla="*/ 1 h 2555628"/>
              <a:gd name="connsiteX12" fmla="*/ 302642 w 2548591"/>
              <a:gd name="connsiteY12" fmla="*/ 1 h 2555628"/>
              <a:gd name="connsiteX13" fmla="*/ 2548582 w 2548591"/>
              <a:gd name="connsiteY13" fmla="*/ 2252147 h 2555628"/>
              <a:gd name="connsiteX14" fmla="*/ 2548582 w 2548591"/>
              <a:gd name="connsiteY14" fmla="*/ 2277444 h 2555628"/>
              <a:gd name="connsiteX15" fmla="*/ 277411 w 2548591"/>
              <a:gd name="connsiteY15" fmla="*/ 1 h 2555628"/>
              <a:gd name="connsiteX16" fmla="*/ 416054 w 2548591"/>
              <a:gd name="connsiteY16" fmla="*/ 1 h 2555628"/>
              <a:gd name="connsiteX17" fmla="*/ 441285 w 2548591"/>
              <a:gd name="connsiteY17" fmla="*/ 1 h 2555628"/>
              <a:gd name="connsiteX18" fmla="*/ 2548589 w 2548591"/>
              <a:gd name="connsiteY18" fmla="*/ 2113119 h 2555628"/>
              <a:gd name="connsiteX19" fmla="*/ 2548589 w 2548591"/>
              <a:gd name="connsiteY19" fmla="*/ 2138423 h 2555628"/>
              <a:gd name="connsiteX20" fmla="*/ 416054 w 2548591"/>
              <a:gd name="connsiteY20" fmla="*/ 1 h 2555628"/>
              <a:gd name="connsiteX21" fmla="*/ 554698 w 2548591"/>
              <a:gd name="connsiteY21" fmla="*/ 1 h 2555628"/>
              <a:gd name="connsiteX22" fmla="*/ 579930 w 2548591"/>
              <a:gd name="connsiteY22" fmla="*/ 1 h 2555628"/>
              <a:gd name="connsiteX23" fmla="*/ 2548462 w 2548591"/>
              <a:gd name="connsiteY23" fmla="*/ 1973963 h 2555628"/>
              <a:gd name="connsiteX24" fmla="*/ 2548462 w 2548591"/>
              <a:gd name="connsiteY24" fmla="*/ 1999267 h 2555628"/>
              <a:gd name="connsiteX25" fmla="*/ 2548589 w 2548591"/>
              <a:gd name="connsiteY25" fmla="*/ 1999394 h 2555628"/>
              <a:gd name="connsiteX26" fmla="*/ 554698 w 2548591"/>
              <a:gd name="connsiteY26" fmla="*/ 1 h 2555628"/>
              <a:gd name="connsiteX27" fmla="*/ 693468 w 2548591"/>
              <a:gd name="connsiteY27" fmla="*/ 0 h 2555628"/>
              <a:gd name="connsiteX28" fmla="*/ 718701 w 2548591"/>
              <a:gd name="connsiteY28" fmla="*/ 0 h 2555628"/>
              <a:gd name="connsiteX29" fmla="*/ 2548583 w 2548591"/>
              <a:gd name="connsiteY29" fmla="*/ 1834942 h 2555628"/>
              <a:gd name="connsiteX30" fmla="*/ 2548583 w 2548591"/>
              <a:gd name="connsiteY30" fmla="*/ 1860239 h 2555628"/>
              <a:gd name="connsiteX31" fmla="*/ 693468 w 2548591"/>
              <a:gd name="connsiteY31" fmla="*/ 0 h 2555628"/>
              <a:gd name="connsiteX32" fmla="*/ 832112 w 2548591"/>
              <a:gd name="connsiteY32" fmla="*/ 0 h 2555628"/>
              <a:gd name="connsiteX33" fmla="*/ 857340 w 2548591"/>
              <a:gd name="connsiteY33" fmla="*/ 0 h 2555628"/>
              <a:gd name="connsiteX34" fmla="*/ 2548582 w 2548591"/>
              <a:gd name="connsiteY34" fmla="*/ 1695913 h 2555628"/>
              <a:gd name="connsiteX35" fmla="*/ 2548582 w 2548591"/>
              <a:gd name="connsiteY35" fmla="*/ 1721210 h 2555628"/>
              <a:gd name="connsiteX36" fmla="*/ 832112 w 2548591"/>
              <a:gd name="connsiteY36" fmla="*/ 0 h 2555628"/>
              <a:gd name="connsiteX37" fmla="*/ 970758 w 2548591"/>
              <a:gd name="connsiteY37" fmla="*/ 0 h 2555628"/>
              <a:gd name="connsiteX38" fmla="*/ 995986 w 2548591"/>
              <a:gd name="connsiteY38" fmla="*/ 0 h 2555628"/>
              <a:gd name="connsiteX39" fmla="*/ 2548463 w 2548591"/>
              <a:gd name="connsiteY39" fmla="*/ 1556758 h 2555628"/>
              <a:gd name="connsiteX40" fmla="*/ 2548463 w 2548591"/>
              <a:gd name="connsiteY40" fmla="*/ 1582062 h 2555628"/>
              <a:gd name="connsiteX41" fmla="*/ 2548590 w 2548591"/>
              <a:gd name="connsiteY41" fmla="*/ 1582189 h 2555628"/>
              <a:gd name="connsiteX42" fmla="*/ 970758 w 2548591"/>
              <a:gd name="connsiteY42" fmla="*/ 0 h 2555628"/>
              <a:gd name="connsiteX43" fmla="*/ 1109529 w 2548591"/>
              <a:gd name="connsiteY43" fmla="*/ 0 h 2555628"/>
              <a:gd name="connsiteX44" fmla="*/ 1134764 w 2548591"/>
              <a:gd name="connsiteY44" fmla="*/ 0 h 2555628"/>
              <a:gd name="connsiteX45" fmla="*/ 2548589 w 2548591"/>
              <a:gd name="connsiteY45" fmla="*/ 1417736 h 2555628"/>
              <a:gd name="connsiteX46" fmla="*/ 2548589 w 2548591"/>
              <a:gd name="connsiteY46" fmla="*/ 1443033 h 2555628"/>
              <a:gd name="connsiteX47" fmla="*/ 1109529 w 2548591"/>
              <a:gd name="connsiteY47" fmla="*/ 0 h 2555628"/>
              <a:gd name="connsiteX48" fmla="*/ 1248168 w 2548591"/>
              <a:gd name="connsiteY48" fmla="*/ 0 h 2555628"/>
              <a:gd name="connsiteX49" fmla="*/ 1273396 w 2548591"/>
              <a:gd name="connsiteY49" fmla="*/ 0 h 2555628"/>
              <a:gd name="connsiteX50" fmla="*/ 2548583 w 2548591"/>
              <a:gd name="connsiteY50" fmla="*/ 1278708 h 2555628"/>
              <a:gd name="connsiteX51" fmla="*/ 2548583 w 2548591"/>
              <a:gd name="connsiteY51" fmla="*/ 1304005 h 2555628"/>
              <a:gd name="connsiteX52" fmla="*/ 1248168 w 2548591"/>
              <a:gd name="connsiteY52" fmla="*/ 0 h 2555628"/>
              <a:gd name="connsiteX53" fmla="*/ 1386813 w 2548591"/>
              <a:gd name="connsiteY53" fmla="*/ 0 h 2555628"/>
              <a:gd name="connsiteX54" fmla="*/ 1412041 w 2548591"/>
              <a:gd name="connsiteY54" fmla="*/ 0 h 2555628"/>
              <a:gd name="connsiteX55" fmla="*/ 2548589 w 2548591"/>
              <a:gd name="connsiteY55" fmla="*/ 1139552 h 2555628"/>
              <a:gd name="connsiteX56" fmla="*/ 2548589 w 2548591"/>
              <a:gd name="connsiteY56" fmla="*/ 1164857 h 2555628"/>
              <a:gd name="connsiteX57" fmla="*/ 2548589 w 2548591"/>
              <a:gd name="connsiteY57" fmla="*/ 1164984 h 2555628"/>
              <a:gd name="connsiteX58" fmla="*/ 1386813 w 2548591"/>
              <a:gd name="connsiteY58" fmla="*/ 0 h 2555628"/>
              <a:gd name="connsiteX59" fmla="*/ 1525579 w 2548591"/>
              <a:gd name="connsiteY59" fmla="*/ 0 h 2555628"/>
              <a:gd name="connsiteX60" fmla="*/ 1550814 w 2548591"/>
              <a:gd name="connsiteY60" fmla="*/ 0 h 2555628"/>
              <a:gd name="connsiteX61" fmla="*/ 2548583 w 2548591"/>
              <a:gd name="connsiteY61" fmla="*/ 1000531 h 2555628"/>
              <a:gd name="connsiteX62" fmla="*/ 2548583 w 2548591"/>
              <a:gd name="connsiteY62" fmla="*/ 1025828 h 2555628"/>
              <a:gd name="connsiteX63" fmla="*/ 1525579 w 2548591"/>
              <a:gd name="connsiteY63" fmla="*/ 0 h 2555628"/>
              <a:gd name="connsiteX64" fmla="*/ 1664231 w 2548591"/>
              <a:gd name="connsiteY64" fmla="*/ 0 h 2555628"/>
              <a:gd name="connsiteX65" fmla="*/ 1689459 w 2548591"/>
              <a:gd name="connsiteY65" fmla="*/ 0 h 2555628"/>
              <a:gd name="connsiteX66" fmla="*/ 2548589 w 2548591"/>
              <a:gd name="connsiteY66" fmla="*/ 861503 h 2555628"/>
              <a:gd name="connsiteX67" fmla="*/ 2548589 w 2548591"/>
              <a:gd name="connsiteY67" fmla="*/ 886800 h 2555628"/>
              <a:gd name="connsiteX68" fmla="*/ 1664231 w 2548591"/>
              <a:gd name="connsiteY68" fmla="*/ 0 h 2555628"/>
              <a:gd name="connsiteX69" fmla="*/ 1802870 w 2548591"/>
              <a:gd name="connsiteY69" fmla="*/ 0 h 2555628"/>
              <a:gd name="connsiteX70" fmla="*/ 1828097 w 2548591"/>
              <a:gd name="connsiteY70" fmla="*/ 0 h 2555628"/>
              <a:gd name="connsiteX71" fmla="*/ 2548583 w 2548591"/>
              <a:gd name="connsiteY71" fmla="*/ 722347 h 2555628"/>
              <a:gd name="connsiteX72" fmla="*/ 2548583 w 2548591"/>
              <a:gd name="connsiteY72" fmla="*/ 747651 h 2555628"/>
              <a:gd name="connsiteX73" fmla="*/ 2548583 w 2548591"/>
              <a:gd name="connsiteY73" fmla="*/ 747778 h 2555628"/>
              <a:gd name="connsiteX74" fmla="*/ 1802870 w 2548591"/>
              <a:gd name="connsiteY74" fmla="*/ 0 h 2555628"/>
              <a:gd name="connsiteX75" fmla="*/ 1941642 w 2548591"/>
              <a:gd name="connsiteY75" fmla="*/ 0 h 2555628"/>
              <a:gd name="connsiteX76" fmla="*/ 1966877 w 2548591"/>
              <a:gd name="connsiteY76" fmla="*/ 0 h 2555628"/>
              <a:gd name="connsiteX77" fmla="*/ 2548589 w 2548591"/>
              <a:gd name="connsiteY77" fmla="*/ 583321 h 2555628"/>
              <a:gd name="connsiteX78" fmla="*/ 2548589 w 2548591"/>
              <a:gd name="connsiteY78" fmla="*/ 608622 h 2555628"/>
              <a:gd name="connsiteX79" fmla="*/ 1941642 w 2548591"/>
              <a:gd name="connsiteY79" fmla="*/ 0 h 2555628"/>
              <a:gd name="connsiteX80" fmla="*/ 2080281 w 2548591"/>
              <a:gd name="connsiteY80" fmla="*/ 0 h 2555628"/>
              <a:gd name="connsiteX81" fmla="*/ 2105508 w 2548591"/>
              <a:gd name="connsiteY81" fmla="*/ 0 h 2555628"/>
              <a:gd name="connsiteX82" fmla="*/ 2548582 w 2548591"/>
              <a:gd name="connsiteY82" fmla="*/ 444296 h 2555628"/>
              <a:gd name="connsiteX83" fmla="*/ 2548582 w 2548591"/>
              <a:gd name="connsiteY83" fmla="*/ 469597 h 2555628"/>
              <a:gd name="connsiteX84" fmla="*/ 2080281 w 2548591"/>
              <a:gd name="connsiteY84" fmla="*/ 0 h 2555628"/>
              <a:gd name="connsiteX85" fmla="*/ 2218926 w 2548591"/>
              <a:gd name="connsiteY85" fmla="*/ 0 h 2555628"/>
              <a:gd name="connsiteX86" fmla="*/ 2244153 w 2548591"/>
              <a:gd name="connsiteY86" fmla="*/ 0 h 2555628"/>
              <a:gd name="connsiteX87" fmla="*/ 2548582 w 2548591"/>
              <a:gd name="connsiteY87" fmla="*/ 305270 h 2555628"/>
              <a:gd name="connsiteX88" fmla="*/ 2548582 w 2548591"/>
              <a:gd name="connsiteY88" fmla="*/ 330570 h 2555628"/>
              <a:gd name="connsiteX89" fmla="*/ 2218926 w 2548591"/>
              <a:gd name="connsiteY89" fmla="*/ 0 h 25556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2548591" h="2555628">
                <a:moveTo>
                  <a:pt x="138643" y="1"/>
                </a:moveTo>
                <a:lnTo>
                  <a:pt x="163874" y="1"/>
                </a:lnTo>
                <a:cubicBezTo>
                  <a:pt x="163874" y="1318576"/>
                  <a:pt x="1233644" y="2391168"/>
                  <a:pt x="2548463" y="2391168"/>
                </a:cubicBezTo>
                <a:lnTo>
                  <a:pt x="2548463" y="2416472"/>
                </a:lnTo>
                <a:lnTo>
                  <a:pt x="2548590" y="2416600"/>
                </a:lnTo>
                <a:cubicBezTo>
                  <a:pt x="1219755" y="2416600"/>
                  <a:pt x="138643" y="1332503"/>
                  <a:pt x="138643" y="1"/>
                </a:cubicBezTo>
                <a:close/>
                <a:moveTo>
                  <a:pt x="0" y="1"/>
                </a:moveTo>
                <a:lnTo>
                  <a:pt x="25231" y="1"/>
                </a:lnTo>
                <a:cubicBezTo>
                  <a:pt x="25231" y="1395244"/>
                  <a:pt x="1157188" y="2530324"/>
                  <a:pt x="2548591" y="2530324"/>
                </a:cubicBezTo>
                <a:lnTo>
                  <a:pt x="2548591" y="2555628"/>
                </a:lnTo>
                <a:cubicBezTo>
                  <a:pt x="1143299" y="2555628"/>
                  <a:pt x="0" y="1409172"/>
                  <a:pt x="0" y="1"/>
                </a:cubicBezTo>
                <a:close/>
                <a:moveTo>
                  <a:pt x="277411" y="1"/>
                </a:moveTo>
                <a:lnTo>
                  <a:pt x="302642" y="1"/>
                </a:lnTo>
                <a:cubicBezTo>
                  <a:pt x="302642" y="1241907"/>
                  <a:pt x="1310229" y="2252147"/>
                  <a:pt x="2548582" y="2252147"/>
                </a:cubicBezTo>
                <a:lnTo>
                  <a:pt x="2548582" y="2277444"/>
                </a:lnTo>
                <a:cubicBezTo>
                  <a:pt x="1296205" y="2277444"/>
                  <a:pt x="277411" y="1255835"/>
                  <a:pt x="277411" y="1"/>
                </a:cubicBezTo>
                <a:close/>
                <a:moveTo>
                  <a:pt x="416054" y="1"/>
                </a:moveTo>
                <a:lnTo>
                  <a:pt x="441285" y="1"/>
                </a:lnTo>
                <a:cubicBezTo>
                  <a:pt x="441285" y="1165111"/>
                  <a:pt x="1386559" y="2113119"/>
                  <a:pt x="2548589" y="2113119"/>
                </a:cubicBezTo>
                <a:lnTo>
                  <a:pt x="2548589" y="2138423"/>
                </a:lnTo>
                <a:cubicBezTo>
                  <a:pt x="1372670" y="2138423"/>
                  <a:pt x="416054" y="1179166"/>
                  <a:pt x="416054" y="1"/>
                </a:cubicBezTo>
                <a:close/>
                <a:moveTo>
                  <a:pt x="554698" y="1"/>
                </a:moveTo>
                <a:lnTo>
                  <a:pt x="579930" y="1"/>
                </a:lnTo>
                <a:cubicBezTo>
                  <a:pt x="579930" y="1088442"/>
                  <a:pt x="1463017" y="1973963"/>
                  <a:pt x="2548462" y="1973963"/>
                </a:cubicBezTo>
                <a:lnTo>
                  <a:pt x="2548462" y="1999267"/>
                </a:lnTo>
                <a:lnTo>
                  <a:pt x="2548589" y="1999394"/>
                </a:lnTo>
                <a:cubicBezTo>
                  <a:pt x="1449127" y="1999394"/>
                  <a:pt x="554698" y="1102497"/>
                  <a:pt x="554698" y="1"/>
                </a:cubicBezTo>
                <a:close/>
                <a:moveTo>
                  <a:pt x="693468" y="0"/>
                </a:moveTo>
                <a:lnTo>
                  <a:pt x="718701" y="0"/>
                </a:lnTo>
                <a:cubicBezTo>
                  <a:pt x="718701" y="1011773"/>
                  <a:pt x="1539602" y="1834942"/>
                  <a:pt x="2548583" y="1834942"/>
                </a:cubicBezTo>
                <a:lnTo>
                  <a:pt x="2548583" y="1860239"/>
                </a:lnTo>
                <a:cubicBezTo>
                  <a:pt x="1525706" y="1860239"/>
                  <a:pt x="693468" y="1025701"/>
                  <a:pt x="693468" y="0"/>
                </a:cubicBezTo>
                <a:close/>
                <a:moveTo>
                  <a:pt x="832112" y="0"/>
                </a:moveTo>
                <a:lnTo>
                  <a:pt x="857340" y="0"/>
                </a:lnTo>
                <a:cubicBezTo>
                  <a:pt x="857340" y="935105"/>
                  <a:pt x="1616059" y="1695913"/>
                  <a:pt x="2548582" y="1695913"/>
                </a:cubicBezTo>
                <a:lnTo>
                  <a:pt x="2548582" y="1721210"/>
                </a:lnTo>
                <a:cubicBezTo>
                  <a:pt x="1602170" y="1721210"/>
                  <a:pt x="832112" y="949032"/>
                  <a:pt x="832112" y="0"/>
                </a:cubicBezTo>
                <a:close/>
                <a:moveTo>
                  <a:pt x="970758" y="0"/>
                </a:moveTo>
                <a:lnTo>
                  <a:pt x="995986" y="0"/>
                </a:lnTo>
                <a:cubicBezTo>
                  <a:pt x="995986" y="858436"/>
                  <a:pt x="1692391" y="1556758"/>
                  <a:pt x="2548463" y="1556758"/>
                </a:cubicBezTo>
                <a:lnTo>
                  <a:pt x="2548463" y="1582062"/>
                </a:lnTo>
                <a:lnTo>
                  <a:pt x="2548590" y="1582189"/>
                </a:lnTo>
                <a:cubicBezTo>
                  <a:pt x="1678628" y="1582189"/>
                  <a:pt x="970758" y="872491"/>
                  <a:pt x="970758" y="0"/>
                </a:cubicBezTo>
                <a:close/>
                <a:moveTo>
                  <a:pt x="1109529" y="0"/>
                </a:moveTo>
                <a:lnTo>
                  <a:pt x="1134764" y="0"/>
                </a:lnTo>
                <a:cubicBezTo>
                  <a:pt x="1134764" y="781767"/>
                  <a:pt x="1768975" y="1417736"/>
                  <a:pt x="2548589" y="1417736"/>
                </a:cubicBezTo>
                <a:lnTo>
                  <a:pt x="2548589" y="1443033"/>
                </a:lnTo>
                <a:cubicBezTo>
                  <a:pt x="1755086" y="1443033"/>
                  <a:pt x="1109529" y="795695"/>
                  <a:pt x="1109529" y="0"/>
                </a:cubicBezTo>
                <a:close/>
                <a:moveTo>
                  <a:pt x="1248168" y="0"/>
                </a:moveTo>
                <a:lnTo>
                  <a:pt x="1273396" y="0"/>
                </a:lnTo>
                <a:cubicBezTo>
                  <a:pt x="1273396" y="705097"/>
                  <a:pt x="1845433" y="1278708"/>
                  <a:pt x="2548583" y="1278708"/>
                </a:cubicBezTo>
                <a:lnTo>
                  <a:pt x="2548583" y="1304005"/>
                </a:lnTo>
                <a:cubicBezTo>
                  <a:pt x="1831537" y="1304005"/>
                  <a:pt x="1248168" y="719026"/>
                  <a:pt x="1248168" y="0"/>
                </a:cubicBezTo>
                <a:close/>
                <a:moveTo>
                  <a:pt x="1386813" y="0"/>
                </a:moveTo>
                <a:lnTo>
                  <a:pt x="1412041" y="0"/>
                </a:lnTo>
                <a:cubicBezTo>
                  <a:pt x="1412041" y="628428"/>
                  <a:pt x="1921890" y="1139552"/>
                  <a:pt x="2548589" y="1139552"/>
                </a:cubicBezTo>
                <a:lnTo>
                  <a:pt x="2548589" y="1164857"/>
                </a:lnTo>
                <a:lnTo>
                  <a:pt x="2548589" y="1164984"/>
                </a:lnTo>
                <a:cubicBezTo>
                  <a:pt x="1908001" y="1164984"/>
                  <a:pt x="1386813" y="642356"/>
                  <a:pt x="1386813" y="0"/>
                </a:cubicBezTo>
                <a:close/>
                <a:moveTo>
                  <a:pt x="1525579" y="0"/>
                </a:moveTo>
                <a:lnTo>
                  <a:pt x="1550814" y="0"/>
                </a:lnTo>
                <a:cubicBezTo>
                  <a:pt x="1550814" y="551759"/>
                  <a:pt x="1998468" y="1000531"/>
                  <a:pt x="2548583" y="1000531"/>
                </a:cubicBezTo>
                <a:lnTo>
                  <a:pt x="2548583" y="1025828"/>
                </a:lnTo>
                <a:cubicBezTo>
                  <a:pt x="1984452" y="1025828"/>
                  <a:pt x="1525579" y="565560"/>
                  <a:pt x="1525579" y="0"/>
                </a:cubicBezTo>
                <a:close/>
                <a:moveTo>
                  <a:pt x="1664231" y="0"/>
                </a:moveTo>
                <a:lnTo>
                  <a:pt x="1689459" y="0"/>
                </a:lnTo>
                <a:cubicBezTo>
                  <a:pt x="1689459" y="474963"/>
                  <a:pt x="2074805" y="861503"/>
                  <a:pt x="2548589" y="861503"/>
                </a:cubicBezTo>
                <a:lnTo>
                  <a:pt x="2548589" y="886800"/>
                </a:lnTo>
                <a:cubicBezTo>
                  <a:pt x="2060916" y="886800"/>
                  <a:pt x="1664231" y="489019"/>
                  <a:pt x="1664231" y="0"/>
                </a:cubicBezTo>
                <a:close/>
                <a:moveTo>
                  <a:pt x="1802870" y="0"/>
                </a:moveTo>
                <a:lnTo>
                  <a:pt x="1828097" y="0"/>
                </a:lnTo>
                <a:cubicBezTo>
                  <a:pt x="1828097" y="398295"/>
                  <a:pt x="2151263" y="722347"/>
                  <a:pt x="2548583" y="722347"/>
                </a:cubicBezTo>
                <a:lnTo>
                  <a:pt x="2548583" y="747651"/>
                </a:lnTo>
                <a:lnTo>
                  <a:pt x="2548583" y="747778"/>
                </a:lnTo>
                <a:cubicBezTo>
                  <a:pt x="2137367" y="747778"/>
                  <a:pt x="1802870" y="412350"/>
                  <a:pt x="1802870" y="0"/>
                </a:cubicBezTo>
                <a:close/>
                <a:moveTo>
                  <a:pt x="1941642" y="0"/>
                </a:moveTo>
                <a:lnTo>
                  <a:pt x="1966877" y="0"/>
                </a:lnTo>
                <a:cubicBezTo>
                  <a:pt x="1966877" y="321626"/>
                  <a:pt x="2227847" y="583321"/>
                  <a:pt x="2548589" y="583321"/>
                </a:cubicBezTo>
                <a:lnTo>
                  <a:pt x="2548589" y="608622"/>
                </a:lnTo>
                <a:cubicBezTo>
                  <a:pt x="2213831" y="608622"/>
                  <a:pt x="1941642" y="335553"/>
                  <a:pt x="1941642" y="0"/>
                </a:cubicBezTo>
                <a:close/>
                <a:moveTo>
                  <a:pt x="2080281" y="0"/>
                </a:moveTo>
                <a:lnTo>
                  <a:pt x="2105508" y="0"/>
                </a:lnTo>
                <a:cubicBezTo>
                  <a:pt x="2105508" y="244957"/>
                  <a:pt x="2304298" y="444296"/>
                  <a:pt x="2548582" y="444296"/>
                </a:cubicBezTo>
                <a:lnTo>
                  <a:pt x="2548582" y="469597"/>
                </a:lnTo>
                <a:cubicBezTo>
                  <a:pt x="2290409" y="469597"/>
                  <a:pt x="2080281" y="258885"/>
                  <a:pt x="2080281" y="0"/>
                </a:cubicBezTo>
                <a:close/>
                <a:moveTo>
                  <a:pt x="2218926" y="0"/>
                </a:moveTo>
                <a:lnTo>
                  <a:pt x="2244153" y="0"/>
                </a:lnTo>
                <a:cubicBezTo>
                  <a:pt x="2244153" y="168288"/>
                  <a:pt x="2380629" y="305270"/>
                  <a:pt x="2548582" y="305270"/>
                </a:cubicBezTo>
                <a:lnTo>
                  <a:pt x="2548582" y="330570"/>
                </a:lnTo>
                <a:cubicBezTo>
                  <a:pt x="2366866" y="330570"/>
                  <a:pt x="2218926" y="182344"/>
                  <a:pt x="2218926" y="0"/>
                </a:cubicBezTo>
                <a:close/>
              </a:path>
            </a:pathLst>
          </a:custGeom>
          <a:solidFill>
            <a:schemeClr val="bg1"/>
          </a:solidFill>
          <a:ln w="7032" cap="flat">
            <a:noFill/>
            <a:prstDash val="solid"/>
            <a:miter/>
          </a:ln>
        </p:spPr>
        <p:txBody>
          <a:bodyPr rtlCol="0" anchor="ctr">
            <a:noAutofit/>
          </a:bodyPr>
          <a:lstStyle/>
          <a:p>
            <a:endParaRPr lang="en-US"/>
          </a:p>
        </p:txBody>
      </p:sp>
      <p:sp>
        <p:nvSpPr>
          <p:cNvPr id="33" name="Image 4" descr="preencoded.png">
            <a:extLst>
              <a:ext uri="{FF2B5EF4-FFF2-40B4-BE49-F238E27FC236}">
                <a16:creationId xmlns:a16="http://schemas.microsoft.com/office/drawing/2014/main" id="{EC46DC71-C12A-96C8-3FE2-AA95AB58B349}"/>
              </a:ext>
            </a:extLst>
          </p:cNvPr>
          <p:cNvSpPr/>
          <p:nvPr/>
        </p:nvSpPr>
        <p:spPr>
          <a:xfrm>
            <a:off x="2543868" y="0"/>
            <a:ext cx="2560340" cy="2560340"/>
          </a:xfrm>
          <a:custGeom>
            <a:avLst/>
            <a:gdLst>
              <a:gd name="connsiteX0" fmla="*/ 0 w 2560340"/>
              <a:gd name="connsiteY0" fmla="*/ 2560340 h 2560340"/>
              <a:gd name="connsiteX1" fmla="*/ 2560340 w 2560340"/>
              <a:gd name="connsiteY1" fmla="*/ 0 h 2560340"/>
              <a:gd name="connsiteX2" fmla="*/ 0 w 2560340"/>
              <a:gd name="connsiteY2" fmla="*/ 0 h 2560340"/>
              <a:gd name="connsiteX3" fmla="*/ 0 w 2560340"/>
              <a:gd name="connsiteY3" fmla="*/ 2560340 h 2560340"/>
            </a:gdLst>
            <a:ahLst/>
            <a:cxnLst>
              <a:cxn ang="0">
                <a:pos x="connsiteX0" y="connsiteY0"/>
              </a:cxn>
              <a:cxn ang="0">
                <a:pos x="connsiteX1" y="connsiteY1"/>
              </a:cxn>
              <a:cxn ang="0">
                <a:pos x="connsiteX2" y="connsiteY2"/>
              </a:cxn>
              <a:cxn ang="0">
                <a:pos x="connsiteX3" y="connsiteY3"/>
              </a:cxn>
            </a:cxnLst>
            <a:rect l="l" t="t" r="r" b="b"/>
            <a:pathLst>
              <a:path w="2560340" h="2560340">
                <a:moveTo>
                  <a:pt x="0" y="2560340"/>
                </a:moveTo>
                <a:cubicBezTo>
                  <a:pt x="1414079" y="2560340"/>
                  <a:pt x="2560340" y="1414079"/>
                  <a:pt x="2560340" y="0"/>
                </a:cubicBezTo>
                <a:lnTo>
                  <a:pt x="0" y="0"/>
                </a:lnTo>
                <a:lnTo>
                  <a:pt x="0" y="2560340"/>
                </a:lnTo>
                <a:close/>
              </a:path>
            </a:pathLst>
          </a:custGeom>
          <a:solidFill>
            <a:schemeClr val="accent3"/>
          </a:solidFill>
          <a:ln w="7052" cap="flat">
            <a:noFill/>
            <a:prstDash val="solid"/>
            <a:miter/>
          </a:ln>
        </p:spPr>
        <p:txBody>
          <a:bodyPr rtlCol="0" anchor="ctr">
            <a:noAutofit/>
          </a:bodyPr>
          <a:lstStyle/>
          <a:p>
            <a:endParaRPr lang="en-US"/>
          </a:p>
        </p:txBody>
      </p:sp>
      <p:sp>
        <p:nvSpPr>
          <p:cNvPr id="29" name="Freeform 70">
            <a:extLst>
              <a:ext uri="{FF2B5EF4-FFF2-40B4-BE49-F238E27FC236}">
                <a16:creationId xmlns:a16="http://schemas.microsoft.com/office/drawing/2014/main" id="{AA39EF58-54F1-4AC9-1D83-2E7DEEAAEA6A}"/>
              </a:ext>
            </a:extLst>
          </p:cNvPr>
          <p:cNvSpPr>
            <a:spLocks/>
          </p:cNvSpPr>
          <p:nvPr userDrawn="1"/>
        </p:nvSpPr>
        <p:spPr bwMode="auto">
          <a:xfrm flipH="1">
            <a:off x="2535251" y="4308466"/>
            <a:ext cx="2550984" cy="2560441"/>
          </a:xfrm>
          <a:custGeom>
            <a:avLst/>
            <a:gdLst>
              <a:gd name="T0" fmla="*/ 0 w 1079"/>
              <a:gd name="T1" fmla="*/ 1083 h 1083"/>
              <a:gd name="T2" fmla="*/ 1079 w 1079"/>
              <a:gd name="T3" fmla="*/ 1083 h 1083"/>
              <a:gd name="T4" fmla="*/ 1079 w 1079"/>
              <a:gd name="T5" fmla="*/ 0 h 1083"/>
              <a:gd name="T6" fmla="*/ 0 w 1079"/>
              <a:gd name="T7" fmla="*/ 1083 h 1083"/>
            </a:gdLst>
            <a:ahLst/>
            <a:cxnLst>
              <a:cxn ang="0">
                <a:pos x="T0" y="T1"/>
              </a:cxn>
              <a:cxn ang="0">
                <a:pos x="T2" y="T3"/>
              </a:cxn>
              <a:cxn ang="0">
                <a:pos x="T4" y="T5"/>
              </a:cxn>
              <a:cxn ang="0">
                <a:pos x="T6" y="T7"/>
              </a:cxn>
            </a:cxnLst>
            <a:rect l="0" t="0" r="r" b="b"/>
            <a:pathLst>
              <a:path w="1079" h="1083">
                <a:moveTo>
                  <a:pt x="0" y="1083"/>
                </a:moveTo>
                <a:lnTo>
                  <a:pt x="1079" y="1083"/>
                </a:lnTo>
                <a:lnTo>
                  <a:pt x="1079" y="0"/>
                </a:lnTo>
                <a:lnTo>
                  <a:pt x="0" y="1083"/>
                </a:lnTo>
                <a:close/>
              </a:path>
            </a:pathLst>
          </a:custGeom>
          <a:solidFill>
            <a:schemeClr val="accent2"/>
          </a:solidFill>
          <a:ln>
            <a:noFill/>
          </a:ln>
        </p:spPr>
        <p:txBody>
          <a:bodyPr vert="horz" wrap="square" lIns="91440" tIns="45720" rIns="91440" bIns="45720" numCol="1" anchor="t" anchorCtr="0" compatLnSpc="1">
            <a:prstTxWarp prst="textNoShape">
              <a:avLst/>
            </a:prstTxWarp>
            <a:noAutofit/>
          </a:bodyPr>
          <a:lstStyle/>
          <a:p>
            <a:endParaRPr lang="en-US"/>
          </a:p>
        </p:txBody>
      </p:sp>
      <p:sp>
        <p:nvSpPr>
          <p:cNvPr id="31" name="Freeform 70">
            <a:extLst>
              <a:ext uri="{FF2B5EF4-FFF2-40B4-BE49-F238E27FC236}">
                <a16:creationId xmlns:a16="http://schemas.microsoft.com/office/drawing/2014/main" id="{0C320934-59CC-4123-C7C1-FEEE89F3045F}"/>
              </a:ext>
            </a:extLst>
          </p:cNvPr>
          <p:cNvSpPr>
            <a:spLocks/>
          </p:cNvSpPr>
          <p:nvPr userDrawn="1"/>
        </p:nvSpPr>
        <p:spPr bwMode="auto">
          <a:xfrm flipH="1">
            <a:off x="-10617" y="4308466"/>
            <a:ext cx="2550984" cy="2560441"/>
          </a:xfrm>
          <a:custGeom>
            <a:avLst/>
            <a:gdLst>
              <a:gd name="T0" fmla="*/ 0 w 1079"/>
              <a:gd name="T1" fmla="*/ 1083 h 1083"/>
              <a:gd name="T2" fmla="*/ 1079 w 1079"/>
              <a:gd name="T3" fmla="*/ 1083 h 1083"/>
              <a:gd name="T4" fmla="*/ 1079 w 1079"/>
              <a:gd name="T5" fmla="*/ 0 h 1083"/>
              <a:gd name="T6" fmla="*/ 0 w 1079"/>
              <a:gd name="T7" fmla="*/ 1083 h 1083"/>
            </a:gdLst>
            <a:ahLst/>
            <a:cxnLst>
              <a:cxn ang="0">
                <a:pos x="T0" y="T1"/>
              </a:cxn>
              <a:cxn ang="0">
                <a:pos x="T2" y="T3"/>
              </a:cxn>
              <a:cxn ang="0">
                <a:pos x="T4" y="T5"/>
              </a:cxn>
              <a:cxn ang="0">
                <a:pos x="T6" y="T7"/>
              </a:cxn>
            </a:cxnLst>
            <a:rect l="0" t="0" r="r" b="b"/>
            <a:pathLst>
              <a:path w="1079" h="1083">
                <a:moveTo>
                  <a:pt x="0" y="1083"/>
                </a:moveTo>
                <a:lnTo>
                  <a:pt x="1079" y="1083"/>
                </a:lnTo>
                <a:lnTo>
                  <a:pt x="1079" y="0"/>
                </a:lnTo>
                <a:lnTo>
                  <a:pt x="0" y="1083"/>
                </a:lnTo>
                <a:close/>
              </a:path>
            </a:pathLst>
          </a:custGeom>
          <a:solidFill>
            <a:schemeClr val="accent1"/>
          </a:solidFill>
          <a:ln>
            <a:noFill/>
          </a:ln>
        </p:spPr>
        <p:txBody>
          <a:bodyPr vert="horz" wrap="square" lIns="91440" tIns="45720" rIns="91440" bIns="45720" numCol="1" anchor="t" anchorCtr="0" compatLnSpc="1">
            <a:prstTxWarp prst="textNoShape">
              <a:avLst/>
            </a:prstTxWarp>
            <a:noAutofit/>
          </a:bodyPr>
          <a:lstStyle/>
          <a:p>
            <a:endParaRPr lang="en-US"/>
          </a:p>
        </p:txBody>
      </p:sp>
      <p:sp>
        <p:nvSpPr>
          <p:cNvPr id="6" name="Slide Number Placeholder 5"/>
          <p:cNvSpPr>
            <a:spLocks noGrp="1"/>
          </p:cNvSpPr>
          <p:nvPr>
            <p:ph type="sldNum" sz="quarter" idx="12"/>
          </p:nvPr>
        </p:nvSpPr>
        <p:spPr/>
        <p:txBody>
          <a:bodyPr>
            <a:noAutofit/>
          </a:bodyPr>
          <a:lstStyle/>
          <a:p>
            <a:fld id="{48F63A3B-78C7-47BE-AE5E-E10140E04643}" type="slidenum">
              <a:rPr lang="en-US" dirty="0"/>
              <a:t>‹#›</a:t>
            </a:fld>
            <a:endParaRPr lang="en-US"/>
          </a:p>
        </p:txBody>
      </p:sp>
    </p:spTree>
    <p:extLst>
      <p:ext uri="{BB962C8B-B14F-4D97-AF65-F5344CB8AC3E}">
        <p14:creationId xmlns:p14="http://schemas.microsoft.com/office/powerpoint/2010/main" val="570079025"/>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3 Colum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445A0A-815D-3414-088B-C041E6742DBE}"/>
              </a:ext>
            </a:extLst>
          </p:cNvPr>
          <p:cNvSpPr>
            <a:spLocks noGrp="1"/>
          </p:cNvSpPr>
          <p:nvPr>
            <p:ph type="title"/>
          </p:nvPr>
        </p:nvSpPr>
        <p:spPr>
          <a:xfrm>
            <a:off x="758952" y="1234440"/>
            <a:ext cx="10671048" cy="768096"/>
          </a:xfrm>
        </p:spPr>
        <p:txBody>
          <a:bodyPr>
            <a:noAutofit/>
          </a:bodyPr>
          <a:lstStyle>
            <a:lvl1pPr>
              <a:lnSpc>
                <a:spcPct val="100000"/>
              </a:lnSpc>
              <a:defRPr/>
            </a:lvl1pPr>
          </a:lstStyle>
          <a:p>
            <a:r>
              <a:rPr lang="en-US"/>
              <a:t>Click to edit Master title style</a:t>
            </a:r>
          </a:p>
        </p:txBody>
      </p:sp>
      <p:sp>
        <p:nvSpPr>
          <p:cNvPr id="46" name="Text Placeholder 2">
            <a:extLst>
              <a:ext uri="{FF2B5EF4-FFF2-40B4-BE49-F238E27FC236}">
                <a16:creationId xmlns:a16="http://schemas.microsoft.com/office/drawing/2014/main" id="{C025625F-8274-840F-6DD8-D36687CB8F7E}"/>
              </a:ext>
            </a:extLst>
          </p:cNvPr>
          <p:cNvSpPr>
            <a:spLocks noGrp="1"/>
          </p:cNvSpPr>
          <p:nvPr>
            <p:ph type="body" idx="1"/>
          </p:nvPr>
        </p:nvSpPr>
        <p:spPr>
          <a:xfrm>
            <a:off x="713232" y="2743200"/>
            <a:ext cx="3328416" cy="3738880"/>
          </a:xfrm>
          <a:noFill/>
          <a:ln w="12700">
            <a:solidFill>
              <a:schemeClr val="accent3"/>
            </a:solidFill>
          </a:ln>
        </p:spPr>
        <p:txBody>
          <a:bodyPr tIns="685800" anchor="t">
            <a:noAutofit/>
          </a:bodyPr>
          <a:lstStyle>
            <a:lvl1pPr marL="0" indent="0" algn="ctr">
              <a:lnSpc>
                <a:spcPct val="100000"/>
              </a:lnSpc>
              <a:spcBef>
                <a:spcPts val="0"/>
              </a:spcBef>
              <a:buNone/>
              <a:defRPr sz="1800" b="1" cap="all" spc="0" baseline="0">
                <a:solidFill>
                  <a:schemeClr val="accent6"/>
                </a:solidFill>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4" name="Picture Placeholder 62">
            <a:extLst>
              <a:ext uri="{FF2B5EF4-FFF2-40B4-BE49-F238E27FC236}">
                <a16:creationId xmlns:a16="http://schemas.microsoft.com/office/drawing/2014/main" id="{2F18FBB7-2D21-7954-1324-C7D3BFE5C85D}"/>
              </a:ext>
            </a:extLst>
          </p:cNvPr>
          <p:cNvSpPr>
            <a:spLocks noGrp="1" noChangeAspect="1"/>
          </p:cNvSpPr>
          <p:nvPr>
            <p:ph type="pic" sz="quarter" idx="23"/>
          </p:nvPr>
        </p:nvSpPr>
        <p:spPr>
          <a:xfrm>
            <a:off x="1911096" y="2258568"/>
            <a:ext cx="932688" cy="932688"/>
          </a:xfrm>
          <a:prstGeom prst="ellipse">
            <a:avLst/>
          </a:prstGeom>
          <a:solidFill>
            <a:schemeClr val="accent3"/>
          </a:solidFill>
        </p:spPr>
        <p:txBody>
          <a:bodyPr lIns="0" tIns="0" rIns="0" bIns="0" anchor="ctr">
            <a:noAutofit/>
          </a:bodyPr>
          <a:lstStyle>
            <a:lvl1pPr marL="0" indent="0" algn="ctr">
              <a:buNone/>
              <a:defRPr sz="900"/>
            </a:lvl1pPr>
          </a:lstStyle>
          <a:p>
            <a:r>
              <a:rPr lang="en-US"/>
              <a:t>Click icon to add picture</a:t>
            </a:r>
          </a:p>
        </p:txBody>
      </p:sp>
      <p:sp>
        <p:nvSpPr>
          <p:cNvPr id="52" name="Text Placeholder 51">
            <a:extLst>
              <a:ext uri="{FF2B5EF4-FFF2-40B4-BE49-F238E27FC236}">
                <a16:creationId xmlns:a16="http://schemas.microsoft.com/office/drawing/2014/main" id="{2EF54C35-5F8E-4E0A-AB4D-97E38121910A}"/>
              </a:ext>
            </a:extLst>
          </p:cNvPr>
          <p:cNvSpPr>
            <a:spLocks noGrp="1"/>
          </p:cNvSpPr>
          <p:nvPr>
            <p:ph type="body" sz="quarter" idx="18"/>
          </p:nvPr>
        </p:nvSpPr>
        <p:spPr>
          <a:xfrm>
            <a:off x="992124" y="3950208"/>
            <a:ext cx="2770632" cy="2359152"/>
          </a:xfrm>
          <a:noFill/>
        </p:spPr>
        <p:txBody>
          <a:bodyPr lIns="91440" rIns="91440" anchor="t">
            <a:normAutofit/>
          </a:bodyPr>
          <a:lstStyle>
            <a:lvl1pPr marL="347472" indent="-347472" algn="l">
              <a:spcBef>
                <a:spcPts val="360"/>
              </a:spcBef>
              <a:buFont typeface="Arial" panose="020B0604020202020204" pitchFamily="34" charset="0"/>
              <a:buChar char="•"/>
              <a:defRPr sz="1500">
                <a:solidFill>
                  <a:schemeClr val="tx2"/>
                </a:solidFill>
              </a:defRPr>
            </a:lvl1pPr>
          </a:lstStyle>
          <a:p>
            <a:pPr lvl="0"/>
            <a:r>
              <a:rPr lang="en-US"/>
              <a:t>Click to edit Master text styles</a:t>
            </a:r>
          </a:p>
        </p:txBody>
      </p:sp>
      <p:sp>
        <p:nvSpPr>
          <p:cNvPr id="49" name="Text Placeholder 4">
            <a:extLst>
              <a:ext uri="{FF2B5EF4-FFF2-40B4-BE49-F238E27FC236}">
                <a16:creationId xmlns:a16="http://schemas.microsoft.com/office/drawing/2014/main" id="{084A0326-A0B8-1723-B8BA-B015344F2DCE}"/>
              </a:ext>
            </a:extLst>
          </p:cNvPr>
          <p:cNvSpPr>
            <a:spLocks noGrp="1"/>
          </p:cNvSpPr>
          <p:nvPr>
            <p:ph type="body" sz="quarter" idx="15"/>
          </p:nvPr>
        </p:nvSpPr>
        <p:spPr>
          <a:xfrm>
            <a:off x="4443984" y="2743200"/>
            <a:ext cx="3328416" cy="3738880"/>
          </a:xfrm>
          <a:noFill/>
          <a:ln w="12700">
            <a:solidFill>
              <a:schemeClr val="accent1"/>
            </a:solidFill>
          </a:ln>
        </p:spPr>
        <p:txBody>
          <a:bodyPr tIns="685800" anchor="t">
            <a:noAutofit/>
          </a:bodyPr>
          <a:lstStyle>
            <a:lvl1pPr marL="0" indent="0" algn="ctr">
              <a:lnSpc>
                <a:spcPct val="100000"/>
              </a:lnSpc>
              <a:spcBef>
                <a:spcPts val="0"/>
              </a:spcBef>
              <a:buNone/>
              <a:defRPr sz="1800" b="1" cap="all" spc="0" baseline="0">
                <a:solidFill>
                  <a:schemeClr val="accent6"/>
                </a:solidFill>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6" name="Picture Placeholder 62">
            <a:extLst>
              <a:ext uri="{FF2B5EF4-FFF2-40B4-BE49-F238E27FC236}">
                <a16:creationId xmlns:a16="http://schemas.microsoft.com/office/drawing/2014/main" id="{139354A0-F5DF-3AC5-5E8B-A41146C26F3C}"/>
              </a:ext>
            </a:extLst>
          </p:cNvPr>
          <p:cNvSpPr>
            <a:spLocks noGrp="1" noChangeAspect="1"/>
          </p:cNvSpPr>
          <p:nvPr>
            <p:ph type="pic" sz="quarter" idx="25"/>
          </p:nvPr>
        </p:nvSpPr>
        <p:spPr>
          <a:xfrm>
            <a:off x="5641848" y="2258568"/>
            <a:ext cx="932688" cy="932688"/>
          </a:xfrm>
          <a:prstGeom prst="ellipse">
            <a:avLst/>
          </a:prstGeom>
          <a:solidFill>
            <a:schemeClr val="accent1"/>
          </a:solidFill>
        </p:spPr>
        <p:txBody>
          <a:bodyPr lIns="0" tIns="0" rIns="0" bIns="0" anchor="ctr">
            <a:noAutofit/>
          </a:bodyPr>
          <a:lstStyle>
            <a:lvl1pPr marL="0" indent="0" algn="ctr">
              <a:buNone/>
              <a:defRPr sz="900"/>
            </a:lvl1pPr>
          </a:lstStyle>
          <a:p>
            <a:r>
              <a:rPr lang="en-US"/>
              <a:t>Click icon to add picture</a:t>
            </a:r>
          </a:p>
        </p:txBody>
      </p:sp>
      <p:sp>
        <p:nvSpPr>
          <p:cNvPr id="60" name="Text Placeholder 51">
            <a:extLst>
              <a:ext uri="{FF2B5EF4-FFF2-40B4-BE49-F238E27FC236}">
                <a16:creationId xmlns:a16="http://schemas.microsoft.com/office/drawing/2014/main" id="{E9730E82-F317-686A-8777-D81705BCC706}"/>
              </a:ext>
            </a:extLst>
          </p:cNvPr>
          <p:cNvSpPr>
            <a:spLocks noGrp="1"/>
          </p:cNvSpPr>
          <p:nvPr>
            <p:ph type="body" sz="quarter" idx="21"/>
          </p:nvPr>
        </p:nvSpPr>
        <p:spPr>
          <a:xfrm>
            <a:off x="4722876" y="3950208"/>
            <a:ext cx="2770632" cy="2359152"/>
          </a:xfrm>
          <a:noFill/>
        </p:spPr>
        <p:txBody>
          <a:bodyPr lIns="91440" rIns="91440" anchor="t">
            <a:normAutofit/>
          </a:bodyPr>
          <a:lstStyle>
            <a:lvl1pPr marL="347472" indent="-347472" algn="l">
              <a:spcBef>
                <a:spcPts val="360"/>
              </a:spcBef>
              <a:buFont typeface="Arial" panose="020B0604020202020204" pitchFamily="34" charset="0"/>
              <a:buChar char="•"/>
              <a:defRPr sz="1500">
                <a:solidFill>
                  <a:schemeClr val="tx2"/>
                </a:solidFill>
              </a:defRPr>
            </a:lvl1pPr>
          </a:lstStyle>
          <a:p>
            <a:pPr lvl="0"/>
            <a:r>
              <a:rPr lang="en-US"/>
              <a:t>Click to edit Master text styles</a:t>
            </a:r>
          </a:p>
        </p:txBody>
      </p:sp>
      <p:sp>
        <p:nvSpPr>
          <p:cNvPr id="50" name="Text Placeholder 4">
            <a:extLst>
              <a:ext uri="{FF2B5EF4-FFF2-40B4-BE49-F238E27FC236}">
                <a16:creationId xmlns:a16="http://schemas.microsoft.com/office/drawing/2014/main" id="{0E3B57F3-1903-446F-D989-D6CA342D0861}"/>
              </a:ext>
            </a:extLst>
          </p:cNvPr>
          <p:cNvSpPr>
            <a:spLocks noGrp="1"/>
          </p:cNvSpPr>
          <p:nvPr>
            <p:ph type="body" sz="quarter" idx="17"/>
          </p:nvPr>
        </p:nvSpPr>
        <p:spPr>
          <a:xfrm>
            <a:off x="8092440" y="2743200"/>
            <a:ext cx="3328416" cy="3738880"/>
          </a:xfrm>
          <a:noFill/>
          <a:ln w="12700">
            <a:solidFill>
              <a:schemeClr val="accent4"/>
            </a:solidFill>
          </a:ln>
        </p:spPr>
        <p:txBody>
          <a:bodyPr tIns="685800" anchor="t">
            <a:noAutofit/>
          </a:bodyPr>
          <a:lstStyle>
            <a:lvl1pPr marL="0" indent="0" algn="ctr">
              <a:lnSpc>
                <a:spcPct val="100000"/>
              </a:lnSpc>
              <a:spcBef>
                <a:spcPts val="0"/>
              </a:spcBef>
              <a:buNone/>
              <a:defRPr sz="1800" b="1" cap="all" spc="0" baseline="0">
                <a:solidFill>
                  <a:schemeClr val="accent6"/>
                </a:solidFill>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5" name="Picture Placeholder 62">
            <a:extLst>
              <a:ext uri="{FF2B5EF4-FFF2-40B4-BE49-F238E27FC236}">
                <a16:creationId xmlns:a16="http://schemas.microsoft.com/office/drawing/2014/main" id="{D5BF3A8A-72F1-392E-855B-5B36E244A7FD}"/>
              </a:ext>
            </a:extLst>
          </p:cNvPr>
          <p:cNvSpPr>
            <a:spLocks noGrp="1" noChangeAspect="1"/>
          </p:cNvSpPr>
          <p:nvPr>
            <p:ph type="pic" sz="quarter" idx="24"/>
          </p:nvPr>
        </p:nvSpPr>
        <p:spPr>
          <a:xfrm>
            <a:off x="9290304" y="2258568"/>
            <a:ext cx="932688" cy="932688"/>
          </a:xfrm>
          <a:prstGeom prst="ellipse">
            <a:avLst/>
          </a:prstGeom>
          <a:solidFill>
            <a:schemeClr val="accent4"/>
          </a:solidFill>
        </p:spPr>
        <p:txBody>
          <a:bodyPr lIns="0" tIns="0" rIns="0" bIns="0" anchor="ctr">
            <a:noAutofit/>
          </a:bodyPr>
          <a:lstStyle>
            <a:lvl1pPr marL="0" indent="0" algn="ctr">
              <a:buNone/>
              <a:defRPr sz="900"/>
            </a:lvl1pPr>
          </a:lstStyle>
          <a:p>
            <a:r>
              <a:rPr lang="en-US"/>
              <a:t>Click icon to add picture</a:t>
            </a:r>
          </a:p>
        </p:txBody>
      </p:sp>
      <p:sp>
        <p:nvSpPr>
          <p:cNvPr id="61" name="Text Placeholder 51">
            <a:extLst>
              <a:ext uri="{FF2B5EF4-FFF2-40B4-BE49-F238E27FC236}">
                <a16:creationId xmlns:a16="http://schemas.microsoft.com/office/drawing/2014/main" id="{2AED5DDC-3165-FA12-0310-E3545223E292}"/>
              </a:ext>
            </a:extLst>
          </p:cNvPr>
          <p:cNvSpPr>
            <a:spLocks noGrp="1"/>
          </p:cNvSpPr>
          <p:nvPr>
            <p:ph type="body" sz="quarter" idx="22"/>
          </p:nvPr>
        </p:nvSpPr>
        <p:spPr>
          <a:xfrm>
            <a:off x="8371332" y="3950208"/>
            <a:ext cx="2770632" cy="2359152"/>
          </a:xfrm>
          <a:noFill/>
        </p:spPr>
        <p:txBody>
          <a:bodyPr lIns="91440" rIns="91440" anchor="t">
            <a:normAutofit/>
          </a:bodyPr>
          <a:lstStyle>
            <a:lvl1pPr marL="347472" indent="-347472" algn="l">
              <a:spcBef>
                <a:spcPts val="360"/>
              </a:spcBef>
              <a:buFont typeface="Arial" panose="020B0604020202020204" pitchFamily="34" charset="0"/>
              <a:buChar char="•"/>
              <a:defRPr sz="1500">
                <a:solidFill>
                  <a:schemeClr val="tx2"/>
                </a:solidFill>
              </a:defRPr>
            </a:lvl1pPr>
          </a:lstStyle>
          <a:p>
            <a:pPr lvl="0"/>
            <a:r>
              <a:rPr lang="en-US"/>
              <a:t>Click to edit Master text styles</a:t>
            </a:r>
          </a:p>
        </p:txBody>
      </p:sp>
    </p:spTree>
    <p:extLst>
      <p:ext uri="{BB962C8B-B14F-4D97-AF65-F5344CB8AC3E}">
        <p14:creationId xmlns:p14="http://schemas.microsoft.com/office/powerpoint/2010/main" val="3601694050"/>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title" preserve="1">
  <p:cSld name="Closing">
    <p:bg>
      <p:bgPr>
        <a:solidFill>
          <a:schemeClr val="accent6"/>
        </a:solidFill>
        <a:effectLst/>
      </p:bgPr>
    </p:bg>
    <p:spTree>
      <p:nvGrpSpPr>
        <p:cNvPr id="1" name=""/>
        <p:cNvGrpSpPr/>
        <p:nvPr/>
      </p:nvGrpSpPr>
      <p:grpSpPr>
        <a:xfrm>
          <a:off x="0" y="0"/>
          <a:ext cx="0" cy="0"/>
          <a:chOff x="0" y="0"/>
          <a:chExt cx="0" cy="0"/>
        </a:xfrm>
      </p:grpSpPr>
      <p:sp>
        <p:nvSpPr>
          <p:cNvPr id="13" name="Freeform: Shape 12">
            <a:extLst>
              <a:ext uri="{FF2B5EF4-FFF2-40B4-BE49-F238E27FC236}">
                <a16:creationId xmlns:a16="http://schemas.microsoft.com/office/drawing/2014/main" id="{AEF1F750-031C-BDB7-BD7B-9CBE17406FDB}"/>
              </a:ext>
            </a:extLst>
          </p:cNvPr>
          <p:cNvSpPr/>
          <p:nvPr userDrawn="1"/>
        </p:nvSpPr>
        <p:spPr>
          <a:xfrm>
            <a:off x="0" y="0"/>
            <a:ext cx="8948738" cy="6858000"/>
          </a:xfrm>
          <a:custGeom>
            <a:avLst/>
            <a:gdLst>
              <a:gd name="connsiteX0" fmla="*/ 0 w 8948738"/>
              <a:gd name="connsiteY0" fmla="*/ 0 h 6858000"/>
              <a:gd name="connsiteX1" fmla="*/ 5932941 w 8948738"/>
              <a:gd name="connsiteY1" fmla="*/ 0 h 6858000"/>
              <a:gd name="connsiteX2" fmla="*/ 6047310 w 8948738"/>
              <a:gd name="connsiteY2" fmla="*/ 14613 h 6858000"/>
              <a:gd name="connsiteX3" fmla="*/ 8948738 w 8948738"/>
              <a:gd name="connsiteY3" fmla="*/ 3416480 h 6858000"/>
              <a:gd name="connsiteX4" fmla="*/ 5702202 w 8948738"/>
              <a:gd name="connsiteY4" fmla="*/ 6853523 h 6858000"/>
              <a:gd name="connsiteX5" fmla="*/ 5526113 w 8948738"/>
              <a:gd name="connsiteY5" fmla="*/ 6858000 h 6858000"/>
              <a:gd name="connsiteX6" fmla="*/ 0 w 8948738"/>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948738" h="6858000">
                <a:moveTo>
                  <a:pt x="0" y="0"/>
                </a:moveTo>
                <a:lnTo>
                  <a:pt x="5932941" y="0"/>
                </a:lnTo>
                <a:lnTo>
                  <a:pt x="6047310" y="14613"/>
                </a:lnTo>
                <a:cubicBezTo>
                  <a:pt x="7690210" y="267026"/>
                  <a:pt x="8948738" y="1693971"/>
                  <a:pt x="8948738" y="3416480"/>
                </a:cubicBezTo>
                <a:cubicBezTo>
                  <a:pt x="8948738" y="5257788"/>
                  <a:pt x="7510634" y="6761349"/>
                  <a:pt x="5702202" y="6853523"/>
                </a:cubicBezTo>
                <a:lnTo>
                  <a:pt x="5526113" y="6858000"/>
                </a:lnTo>
                <a:lnTo>
                  <a:pt x="0" y="6858000"/>
                </a:lnTo>
                <a:close/>
              </a:path>
            </a:pathLst>
          </a:custGeom>
          <a:solidFill>
            <a:schemeClr val="bg1"/>
          </a:solidFill>
          <a:ln w="4760"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a:solidFill>
                <a:schemeClr val="tx1"/>
              </a:solidFill>
            </a:endParaRPr>
          </a:p>
        </p:txBody>
      </p:sp>
      <p:sp>
        <p:nvSpPr>
          <p:cNvPr id="19" name="Freeform: Shape 18" descr="preencoded.png">
            <a:extLst>
              <a:ext uri="{FF2B5EF4-FFF2-40B4-BE49-F238E27FC236}">
                <a16:creationId xmlns:a16="http://schemas.microsoft.com/office/drawing/2014/main" id="{FEB515B5-2D9F-58E1-6E3C-CCBF105D891E}"/>
              </a:ext>
            </a:extLst>
          </p:cNvPr>
          <p:cNvSpPr/>
          <p:nvPr userDrawn="1"/>
        </p:nvSpPr>
        <p:spPr>
          <a:xfrm>
            <a:off x="7538626" y="13142"/>
            <a:ext cx="4653374" cy="6831717"/>
          </a:xfrm>
          <a:custGeom>
            <a:avLst/>
            <a:gdLst>
              <a:gd name="connsiteX0" fmla="*/ 3416476 w 4653374"/>
              <a:gd name="connsiteY0" fmla="*/ 0 h 6831717"/>
              <a:gd name="connsiteX1" fmla="*/ 4653374 w 4653374"/>
              <a:gd name="connsiteY1" fmla="*/ 0 h 6831717"/>
              <a:gd name="connsiteX2" fmla="*/ 4653374 w 4653374"/>
              <a:gd name="connsiteY2" fmla="*/ 6831717 h 6831717"/>
              <a:gd name="connsiteX3" fmla="*/ 3416476 w 4653374"/>
              <a:gd name="connsiteY3" fmla="*/ 6831717 h 6831717"/>
              <a:gd name="connsiteX4" fmla="*/ 0 w 4653374"/>
              <a:gd name="connsiteY4" fmla="*/ 3415863 h 6831717"/>
              <a:gd name="connsiteX5" fmla="*/ 3416476 w 4653374"/>
              <a:gd name="connsiteY5" fmla="*/ 0 h 68317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653374" h="6831717">
                <a:moveTo>
                  <a:pt x="3416476" y="0"/>
                </a:moveTo>
                <a:lnTo>
                  <a:pt x="4653374" y="0"/>
                </a:lnTo>
                <a:lnTo>
                  <a:pt x="4653374" y="6831717"/>
                </a:lnTo>
                <a:lnTo>
                  <a:pt x="3416476" y="6831717"/>
                </a:lnTo>
                <a:cubicBezTo>
                  <a:pt x="1529612" y="6831717"/>
                  <a:pt x="0" y="5302406"/>
                  <a:pt x="0" y="3415863"/>
                </a:cubicBezTo>
                <a:cubicBezTo>
                  <a:pt x="0" y="1529335"/>
                  <a:pt x="1529607" y="0"/>
                  <a:pt x="3416476" y="0"/>
                </a:cubicBezTo>
                <a:close/>
              </a:path>
            </a:pathLst>
          </a:custGeom>
          <a:solidFill>
            <a:schemeClr val="accent1"/>
          </a:solidFill>
          <a:ln w="4777" cap="flat">
            <a:noFill/>
            <a:prstDash val="solid"/>
            <a:miter/>
          </a:ln>
        </p:spPr>
        <p:txBody>
          <a:bodyPr rtlCol="0" anchor="ctr"/>
          <a:lstStyle/>
          <a:p>
            <a:endParaRPr lang="en-US"/>
          </a:p>
        </p:txBody>
      </p:sp>
      <p:pic>
        <p:nvPicPr>
          <p:cNvPr id="9" name="Image 2" descr="preencoded.png">
            <a:extLst>
              <a:ext uri="{FF2B5EF4-FFF2-40B4-BE49-F238E27FC236}">
                <a16:creationId xmlns:a16="http://schemas.microsoft.com/office/drawing/2014/main" id="{5CCFEDF9-5B69-87BA-8A33-35033DA4013F}"/>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rcRect/>
          <a:stretch/>
        </p:blipFill>
        <p:spPr>
          <a:xfrm>
            <a:off x="8737234" y="-25041"/>
            <a:ext cx="3432191" cy="3432191"/>
          </a:xfrm>
          <a:prstGeom prst="rect">
            <a:avLst/>
          </a:prstGeom>
        </p:spPr>
      </p:pic>
      <p:sp>
        <p:nvSpPr>
          <p:cNvPr id="2" name="Title 1"/>
          <p:cNvSpPr>
            <a:spLocks noGrp="1"/>
          </p:cNvSpPr>
          <p:nvPr>
            <p:ph type="ctrTitle"/>
          </p:nvPr>
        </p:nvSpPr>
        <p:spPr>
          <a:xfrm>
            <a:off x="1527048" y="1975104"/>
            <a:ext cx="4169664" cy="667512"/>
          </a:xfrm>
        </p:spPr>
        <p:txBody>
          <a:bodyPr tIns="0" anchor="b" anchorCtr="0">
            <a:noAutofit/>
          </a:bodyPr>
          <a:lstStyle>
            <a:lvl1pPr algn="l">
              <a:defRPr sz="4400"/>
            </a:lvl1pPr>
          </a:lstStyle>
          <a:p>
            <a:r>
              <a:rPr lang="en-US"/>
              <a:t>Click to edit Master title style</a:t>
            </a:r>
          </a:p>
        </p:txBody>
      </p:sp>
      <p:sp>
        <p:nvSpPr>
          <p:cNvPr id="3" name="Subtitle 2"/>
          <p:cNvSpPr>
            <a:spLocks noGrp="1"/>
          </p:cNvSpPr>
          <p:nvPr>
            <p:ph type="subTitle" idx="1"/>
          </p:nvPr>
        </p:nvSpPr>
        <p:spPr>
          <a:xfrm>
            <a:off x="1545336" y="2846832"/>
            <a:ext cx="4169664" cy="2176272"/>
          </a:xfrm>
        </p:spPr>
        <p:txBody>
          <a:bodyPr lIns="91440" tIns="0" rIns="91440" bIns="0">
            <a:normAutofit/>
          </a:bodyPr>
          <a:lstStyle>
            <a:lvl1pPr marL="0" indent="0" algn="l">
              <a:spcBef>
                <a:spcPts val="576"/>
              </a:spcBef>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3116165460"/>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title" preserve="1">
  <p:cSld name="1_Closing">
    <p:bg>
      <p:bgPr>
        <a:solidFill>
          <a:schemeClr val="accent6"/>
        </a:solidFill>
        <a:effectLst/>
      </p:bgPr>
    </p:bg>
    <p:spTree>
      <p:nvGrpSpPr>
        <p:cNvPr id="1" name=""/>
        <p:cNvGrpSpPr/>
        <p:nvPr/>
      </p:nvGrpSpPr>
      <p:grpSpPr>
        <a:xfrm>
          <a:off x="0" y="0"/>
          <a:ext cx="0" cy="0"/>
          <a:chOff x="0" y="0"/>
          <a:chExt cx="0" cy="0"/>
        </a:xfrm>
      </p:grpSpPr>
      <p:sp>
        <p:nvSpPr>
          <p:cNvPr id="13" name="Freeform: Shape 12">
            <a:extLst>
              <a:ext uri="{FF2B5EF4-FFF2-40B4-BE49-F238E27FC236}">
                <a16:creationId xmlns:a16="http://schemas.microsoft.com/office/drawing/2014/main" id="{AEF1F750-031C-BDB7-BD7B-9CBE17406FDB}"/>
              </a:ext>
            </a:extLst>
          </p:cNvPr>
          <p:cNvSpPr/>
          <p:nvPr userDrawn="1"/>
        </p:nvSpPr>
        <p:spPr>
          <a:xfrm>
            <a:off x="0" y="0"/>
            <a:ext cx="8948738" cy="6858000"/>
          </a:xfrm>
          <a:custGeom>
            <a:avLst/>
            <a:gdLst>
              <a:gd name="connsiteX0" fmla="*/ 0 w 8948738"/>
              <a:gd name="connsiteY0" fmla="*/ 0 h 6858000"/>
              <a:gd name="connsiteX1" fmla="*/ 5932941 w 8948738"/>
              <a:gd name="connsiteY1" fmla="*/ 0 h 6858000"/>
              <a:gd name="connsiteX2" fmla="*/ 6047310 w 8948738"/>
              <a:gd name="connsiteY2" fmla="*/ 14613 h 6858000"/>
              <a:gd name="connsiteX3" fmla="*/ 8948738 w 8948738"/>
              <a:gd name="connsiteY3" fmla="*/ 3416480 h 6858000"/>
              <a:gd name="connsiteX4" fmla="*/ 5702202 w 8948738"/>
              <a:gd name="connsiteY4" fmla="*/ 6853523 h 6858000"/>
              <a:gd name="connsiteX5" fmla="*/ 5526113 w 8948738"/>
              <a:gd name="connsiteY5" fmla="*/ 6858000 h 6858000"/>
              <a:gd name="connsiteX6" fmla="*/ 0 w 8948738"/>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948738" h="6858000">
                <a:moveTo>
                  <a:pt x="0" y="0"/>
                </a:moveTo>
                <a:lnTo>
                  <a:pt x="5932941" y="0"/>
                </a:lnTo>
                <a:lnTo>
                  <a:pt x="6047310" y="14613"/>
                </a:lnTo>
                <a:cubicBezTo>
                  <a:pt x="7690210" y="267026"/>
                  <a:pt x="8948738" y="1693971"/>
                  <a:pt x="8948738" y="3416480"/>
                </a:cubicBezTo>
                <a:cubicBezTo>
                  <a:pt x="8948738" y="5257788"/>
                  <a:pt x="7510634" y="6761349"/>
                  <a:pt x="5702202" y="6853523"/>
                </a:cubicBezTo>
                <a:lnTo>
                  <a:pt x="5526113" y="6858000"/>
                </a:lnTo>
                <a:lnTo>
                  <a:pt x="0" y="6858000"/>
                </a:lnTo>
                <a:close/>
              </a:path>
            </a:pathLst>
          </a:custGeom>
          <a:solidFill>
            <a:schemeClr val="bg1"/>
          </a:solidFill>
          <a:ln w="4760"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a:solidFill>
                <a:schemeClr val="tx1"/>
              </a:solidFill>
            </a:endParaRPr>
          </a:p>
        </p:txBody>
      </p:sp>
      <p:pic>
        <p:nvPicPr>
          <p:cNvPr id="9" name="Image 2" descr="preencoded.png">
            <a:extLst>
              <a:ext uri="{FF2B5EF4-FFF2-40B4-BE49-F238E27FC236}">
                <a16:creationId xmlns:a16="http://schemas.microsoft.com/office/drawing/2014/main" id="{5CCFEDF9-5B69-87BA-8A33-35033DA4013F}"/>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rcRect/>
          <a:stretch/>
        </p:blipFill>
        <p:spPr>
          <a:xfrm>
            <a:off x="8737234" y="-25041"/>
            <a:ext cx="3432191" cy="3432191"/>
          </a:xfrm>
          <a:prstGeom prst="rect">
            <a:avLst/>
          </a:prstGeom>
        </p:spPr>
      </p:pic>
      <p:sp>
        <p:nvSpPr>
          <p:cNvPr id="2" name="Title 1"/>
          <p:cNvSpPr>
            <a:spLocks noGrp="1"/>
          </p:cNvSpPr>
          <p:nvPr>
            <p:ph type="ctrTitle" hasCustomPrompt="1"/>
          </p:nvPr>
        </p:nvSpPr>
        <p:spPr>
          <a:xfrm>
            <a:off x="1527048" y="1975104"/>
            <a:ext cx="4169664" cy="667512"/>
          </a:xfrm>
        </p:spPr>
        <p:txBody>
          <a:bodyPr tIns="0" anchor="b" anchorCtr="0">
            <a:noAutofit/>
          </a:bodyPr>
          <a:lstStyle>
            <a:lvl1pPr algn="l">
              <a:defRPr sz="4400"/>
            </a:lvl1pPr>
          </a:lstStyle>
          <a:p>
            <a:r>
              <a:rPr lang="en-US"/>
              <a:t>Thank you!</a:t>
            </a:r>
          </a:p>
        </p:txBody>
      </p:sp>
      <p:sp>
        <p:nvSpPr>
          <p:cNvPr id="3" name="Subtitle 2"/>
          <p:cNvSpPr>
            <a:spLocks noGrp="1"/>
          </p:cNvSpPr>
          <p:nvPr>
            <p:ph type="subTitle" idx="1" hasCustomPrompt="1"/>
          </p:nvPr>
        </p:nvSpPr>
        <p:spPr>
          <a:xfrm>
            <a:off x="1545336" y="2846832"/>
            <a:ext cx="4169664" cy="1166368"/>
          </a:xfrm>
        </p:spPr>
        <p:txBody>
          <a:bodyPr lIns="91440" tIns="0" rIns="91440" bIns="0">
            <a:normAutofit/>
          </a:bodyPr>
          <a:lstStyle>
            <a:lvl1pPr marL="0" indent="0" algn="l">
              <a:spcBef>
                <a:spcPts val="576"/>
              </a:spcBef>
              <a:buNone/>
              <a:defRPr sz="24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Enter contact information here</a:t>
            </a:r>
          </a:p>
        </p:txBody>
      </p:sp>
      <p:sp>
        <p:nvSpPr>
          <p:cNvPr id="19" name="Freeform: Shape 18" descr="preencoded.png">
            <a:extLst>
              <a:ext uri="{FF2B5EF4-FFF2-40B4-BE49-F238E27FC236}">
                <a16:creationId xmlns:a16="http://schemas.microsoft.com/office/drawing/2014/main" id="{FEB515B5-2D9F-58E1-6E3C-CCBF105D891E}"/>
              </a:ext>
            </a:extLst>
          </p:cNvPr>
          <p:cNvSpPr/>
          <p:nvPr userDrawn="1"/>
        </p:nvSpPr>
        <p:spPr>
          <a:xfrm>
            <a:off x="7538626" y="13142"/>
            <a:ext cx="4653374" cy="6831717"/>
          </a:xfrm>
          <a:custGeom>
            <a:avLst/>
            <a:gdLst>
              <a:gd name="connsiteX0" fmla="*/ 3416476 w 4653374"/>
              <a:gd name="connsiteY0" fmla="*/ 0 h 6831717"/>
              <a:gd name="connsiteX1" fmla="*/ 4653374 w 4653374"/>
              <a:gd name="connsiteY1" fmla="*/ 0 h 6831717"/>
              <a:gd name="connsiteX2" fmla="*/ 4653374 w 4653374"/>
              <a:gd name="connsiteY2" fmla="*/ 6831717 h 6831717"/>
              <a:gd name="connsiteX3" fmla="*/ 3416476 w 4653374"/>
              <a:gd name="connsiteY3" fmla="*/ 6831717 h 6831717"/>
              <a:gd name="connsiteX4" fmla="*/ 0 w 4653374"/>
              <a:gd name="connsiteY4" fmla="*/ 3415863 h 6831717"/>
              <a:gd name="connsiteX5" fmla="*/ 3416476 w 4653374"/>
              <a:gd name="connsiteY5" fmla="*/ 0 h 68317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653374" h="6831717">
                <a:moveTo>
                  <a:pt x="3416476" y="0"/>
                </a:moveTo>
                <a:lnTo>
                  <a:pt x="4653374" y="0"/>
                </a:lnTo>
                <a:lnTo>
                  <a:pt x="4653374" y="6831717"/>
                </a:lnTo>
                <a:lnTo>
                  <a:pt x="3416476" y="6831717"/>
                </a:lnTo>
                <a:cubicBezTo>
                  <a:pt x="1529612" y="6831717"/>
                  <a:pt x="0" y="5302406"/>
                  <a:pt x="0" y="3415863"/>
                </a:cubicBezTo>
                <a:cubicBezTo>
                  <a:pt x="0" y="1529335"/>
                  <a:pt x="1529607" y="0"/>
                  <a:pt x="3416476" y="0"/>
                </a:cubicBezTo>
                <a:close/>
              </a:path>
            </a:pathLst>
          </a:custGeom>
          <a:solidFill>
            <a:srgbClr val="0F6FC6"/>
          </a:solidFill>
          <a:ln w="4777" cap="flat">
            <a:noFill/>
            <a:prstDash val="solid"/>
            <a:miter/>
          </a:ln>
        </p:spPr>
        <p:txBody>
          <a:bodyPr rtlCol="0" anchor="ctr"/>
          <a:lstStyle/>
          <a:p>
            <a:endParaRPr lang="en-US"/>
          </a:p>
        </p:txBody>
      </p:sp>
      <p:pic>
        <p:nvPicPr>
          <p:cNvPr id="4" name="Picture 3" descr="Several logos of different types of companies&#10;&#10;Description automatically generated with medium confidence">
            <a:extLst>
              <a:ext uri="{FF2B5EF4-FFF2-40B4-BE49-F238E27FC236}">
                <a16:creationId xmlns:a16="http://schemas.microsoft.com/office/drawing/2014/main" id="{9DC9D82A-DEF4-34D5-121B-ADFE44270EA2}"/>
              </a:ext>
            </a:extLst>
          </p:cNvPr>
          <p:cNvPicPr>
            <a:picLocks noChangeAspect="1"/>
          </p:cNvPicPr>
          <p:nvPr userDrawn="1"/>
        </p:nvPicPr>
        <p:blipFill>
          <a:blip r:embed="rId4"/>
          <a:stretch>
            <a:fillRect/>
          </a:stretch>
        </p:blipFill>
        <p:spPr>
          <a:xfrm>
            <a:off x="1163783" y="4101659"/>
            <a:ext cx="4197589" cy="2743200"/>
          </a:xfrm>
          <a:prstGeom prst="rect">
            <a:avLst/>
          </a:prstGeom>
        </p:spPr>
      </p:pic>
    </p:spTree>
    <p:extLst>
      <p:ext uri="{BB962C8B-B14F-4D97-AF65-F5344CB8AC3E}">
        <p14:creationId xmlns:p14="http://schemas.microsoft.com/office/powerpoint/2010/main" val="412961765"/>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7" name="Freeform: Shape 6">
            <a:extLst>
              <a:ext uri="{FF2B5EF4-FFF2-40B4-BE49-F238E27FC236}">
                <a16:creationId xmlns:a16="http://schemas.microsoft.com/office/drawing/2014/main" id="{2C6B5F91-ABF5-D0B6-E43F-40CEDC3A6DF8}"/>
              </a:ext>
            </a:extLst>
          </p:cNvPr>
          <p:cNvSpPr/>
          <p:nvPr userDrawn="1"/>
        </p:nvSpPr>
        <p:spPr>
          <a:xfrm>
            <a:off x="1" y="0"/>
            <a:ext cx="2242827" cy="2102966"/>
          </a:xfrm>
          <a:custGeom>
            <a:avLst/>
            <a:gdLst>
              <a:gd name="connsiteX0" fmla="*/ 2220549 w 2242827"/>
              <a:gd name="connsiteY0" fmla="*/ 0 h 2102966"/>
              <a:gd name="connsiteX1" fmla="*/ 2242827 w 2242827"/>
              <a:gd name="connsiteY1" fmla="*/ 0 h 2102966"/>
              <a:gd name="connsiteX2" fmla="*/ 2238641 w 2242827"/>
              <a:gd name="connsiteY2" fmla="*/ 82607 h 2102966"/>
              <a:gd name="connsiteX3" fmla="*/ 1 w 2242827"/>
              <a:gd name="connsiteY3" fmla="*/ 2102966 h 2102966"/>
              <a:gd name="connsiteX4" fmla="*/ 1 w 2242827"/>
              <a:gd name="connsiteY4" fmla="*/ 2080690 h 2102966"/>
              <a:gd name="connsiteX5" fmla="*/ 2216479 w 2242827"/>
              <a:gd name="connsiteY5" fmla="*/ 80336 h 2102966"/>
              <a:gd name="connsiteX6" fmla="*/ 2098030 w 2242827"/>
              <a:gd name="connsiteY6" fmla="*/ 0 h 2102966"/>
              <a:gd name="connsiteX7" fmla="*/ 2120412 w 2242827"/>
              <a:gd name="connsiteY7" fmla="*/ 0 h 2102966"/>
              <a:gd name="connsiteX8" fmla="*/ 2116859 w 2242827"/>
              <a:gd name="connsiteY8" fmla="*/ 70117 h 2102966"/>
              <a:gd name="connsiteX9" fmla="*/ 1 w 2242827"/>
              <a:gd name="connsiteY9" fmla="*/ 1980571 h 2102966"/>
              <a:gd name="connsiteX10" fmla="*/ 1 w 2242827"/>
              <a:gd name="connsiteY10" fmla="*/ 1958295 h 2102966"/>
              <a:gd name="connsiteX11" fmla="*/ 2094588 w 2242827"/>
              <a:gd name="connsiteY11" fmla="*/ 67938 h 2102966"/>
              <a:gd name="connsiteX12" fmla="*/ 1975608 w 2242827"/>
              <a:gd name="connsiteY12" fmla="*/ 0 h 2102966"/>
              <a:gd name="connsiteX13" fmla="*/ 1997887 w 2242827"/>
              <a:gd name="connsiteY13" fmla="*/ 0 h 2102966"/>
              <a:gd name="connsiteX14" fmla="*/ 1994968 w 2242827"/>
              <a:gd name="connsiteY14" fmla="*/ 57611 h 2102966"/>
              <a:gd name="connsiteX15" fmla="*/ 1 w 2242827"/>
              <a:gd name="connsiteY15" fmla="*/ 1858047 h 2102966"/>
              <a:gd name="connsiteX16" fmla="*/ 1 w 2242827"/>
              <a:gd name="connsiteY16" fmla="*/ 1835771 h 2102966"/>
              <a:gd name="connsiteX17" fmla="*/ 1972805 w 2242827"/>
              <a:gd name="connsiteY17" fmla="*/ 55322 h 2102966"/>
              <a:gd name="connsiteX18" fmla="*/ 1853193 w 2242827"/>
              <a:gd name="connsiteY18" fmla="*/ 0 h 2102966"/>
              <a:gd name="connsiteX19" fmla="*/ 1875472 w 2242827"/>
              <a:gd name="connsiteY19" fmla="*/ 0 h 2102966"/>
              <a:gd name="connsiteX20" fmla="*/ 1873186 w 2242827"/>
              <a:gd name="connsiteY20" fmla="*/ 45119 h 2102966"/>
              <a:gd name="connsiteX21" fmla="*/ 0 w 2242827"/>
              <a:gd name="connsiteY21" fmla="*/ 1735650 h 2102966"/>
              <a:gd name="connsiteX22" fmla="*/ 0 w 2242827"/>
              <a:gd name="connsiteY22" fmla="*/ 1713374 h 2102966"/>
              <a:gd name="connsiteX23" fmla="*/ 1851022 w 2242827"/>
              <a:gd name="connsiteY23" fmla="*/ 42848 h 2102966"/>
              <a:gd name="connsiteX24" fmla="*/ 1730668 w 2242827"/>
              <a:gd name="connsiteY24" fmla="*/ 0 h 2102966"/>
              <a:gd name="connsiteX25" fmla="*/ 1753056 w 2242827"/>
              <a:gd name="connsiteY25" fmla="*/ 0 h 2102966"/>
              <a:gd name="connsiteX26" fmla="*/ 1751404 w 2242827"/>
              <a:gd name="connsiteY26" fmla="*/ 32610 h 2102966"/>
              <a:gd name="connsiteX27" fmla="*/ 0 w 2242827"/>
              <a:gd name="connsiteY27" fmla="*/ 1613232 h 2102966"/>
              <a:gd name="connsiteX28" fmla="*/ 0 w 2242827"/>
              <a:gd name="connsiteY28" fmla="*/ 1590961 h 2102966"/>
              <a:gd name="connsiteX29" fmla="*/ 1729127 w 2242827"/>
              <a:gd name="connsiteY29" fmla="*/ 30432 h 2102966"/>
              <a:gd name="connsiteX30" fmla="*/ 1608247 w 2242827"/>
              <a:gd name="connsiteY30" fmla="*/ 0 h 2102966"/>
              <a:gd name="connsiteX31" fmla="*/ 1630525 w 2242827"/>
              <a:gd name="connsiteY31" fmla="*/ 0 h 2102966"/>
              <a:gd name="connsiteX32" fmla="*/ 1629507 w 2242827"/>
              <a:gd name="connsiteY32" fmla="*/ 20086 h 2102966"/>
              <a:gd name="connsiteX33" fmla="*/ 0 w 2242827"/>
              <a:gd name="connsiteY33" fmla="*/ 1490712 h 2102966"/>
              <a:gd name="connsiteX34" fmla="*/ 0 w 2242827"/>
              <a:gd name="connsiteY34" fmla="*/ 1468436 h 2102966"/>
              <a:gd name="connsiteX35" fmla="*/ 1607345 w 2242827"/>
              <a:gd name="connsiteY35" fmla="*/ 17816 h 2102966"/>
              <a:gd name="connsiteX36" fmla="*/ 1485833 w 2242827"/>
              <a:gd name="connsiteY36" fmla="*/ 0 h 2102966"/>
              <a:gd name="connsiteX37" fmla="*/ 1508109 w 2242827"/>
              <a:gd name="connsiteY37" fmla="*/ 0 h 2102966"/>
              <a:gd name="connsiteX38" fmla="*/ 1507724 w 2242827"/>
              <a:gd name="connsiteY38" fmla="*/ 7596 h 2102966"/>
              <a:gd name="connsiteX39" fmla="*/ 0 w 2242827"/>
              <a:gd name="connsiteY39" fmla="*/ 1368317 h 2102966"/>
              <a:gd name="connsiteX40" fmla="*/ 0 w 2242827"/>
              <a:gd name="connsiteY40" fmla="*/ 1346041 h 2102966"/>
              <a:gd name="connsiteX41" fmla="*/ 1485563 w 2242827"/>
              <a:gd name="connsiteY41" fmla="*/ 5325 h 2102966"/>
              <a:gd name="connsiteX42" fmla="*/ 1362591 w 2242827"/>
              <a:gd name="connsiteY42" fmla="*/ 0 h 2102966"/>
              <a:gd name="connsiteX43" fmla="*/ 1385194 w 2242827"/>
              <a:gd name="connsiteY43" fmla="*/ 0 h 2102966"/>
              <a:gd name="connsiteX44" fmla="*/ 1364797 w 2242827"/>
              <a:gd name="connsiteY44" fmla="*/ 133264 h 2102966"/>
              <a:gd name="connsiteX45" fmla="*/ 0 w 2242827"/>
              <a:gd name="connsiteY45" fmla="*/ 1245917 h 2102966"/>
              <a:gd name="connsiteX46" fmla="*/ 0 w 2242827"/>
              <a:gd name="connsiteY46" fmla="*/ 1223641 h 2102966"/>
              <a:gd name="connsiteX47" fmla="*/ 1342864 w 2242827"/>
              <a:gd name="connsiteY47" fmla="*/ 128894 h 2102966"/>
              <a:gd name="connsiteX48" fmla="*/ 1238878 w 2242827"/>
              <a:gd name="connsiteY48" fmla="*/ 0 h 2102966"/>
              <a:gd name="connsiteX49" fmla="*/ 1261388 w 2242827"/>
              <a:gd name="connsiteY49" fmla="*/ 0 h 2102966"/>
              <a:gd name="connsiteX50" fmla="*/ 1244763 w 2242827"/>
              <a:gd name="connsiteY50" fmla="*/ 108614 h 2102966"/>
              <a:gd name="connsiteX51" fmla="*/ 0 w 2242827"/>
              <a:gd name="connsiteY51" fmla="*/ 1123397 h 2102966"/>
              <a:gd name="connsiteX52" fmla="*/ 0 w 2242827"/>
              <a:gd name="connsiteY52" fmla="*/ 1101121 h 2102966"/>
              <a:gd name="connsiteX53" fmla="*/ 1222940 w 2242827"/>
              <a:gd name="connsiteY53" fmla="*/ 104135 h 2102966"/>
              <a:gd name="connsiteX54" fmla="*/ 1115178 w 2242827"/>
              <a:gd name="connsiteY54" fmla="*/ 0 h 2102966"/>
              <a:gd name="connsiteX55" fmla="*/ 1137688 w 2242827"/>
              <a:gd name="connsiteY55" fmla="*/ 0 h 2102966"/>
              <a:gd name="connsiteX56" fmla="*/ 1124836 w 2242827"/>
              <a:gd name="connsiteY56" fmla="*/ 83962 h 2102966"/>
              <a:gd name="connsiteX57" fmla="*/ 0 w 2242827"/>
              <a:gd name="connsiteY57" fmla="*/ 1000978 h 2102966"/>
              <a:gd name="connsiteX58" fmla="*/ 0 w 2242827"/>
              <a:gd name="connsiteY58" fmla="*/ 978703 h 2102966"/>
              <a:gd name="connsiteX59" fmla="*/ 1103012 w 2242827"/>
              <a:gd name="connsiteY59" fmla="*/ 79485 h 2102966"/>
              <a:gd name="connsiteX60" fmla="*/ 991375 w 2242827"/>
              <a:gd name="connsiteY60" fmla="*/ 0 h 2102966"/>
              <a:gd name="connsiteX61" fmla="*/ 1013997 w 2242827"/>
              <a:gd name="connsiteY61" fmla="*/ 0 h 2102966"/>
              <a:gd name="connsiteX62" fmla="*/ 1004915 w 2242827"/>
              <a:gd name="connsiteY62" fmla="*/ 59331 h 2102966"/>
              <a:gd name="connsiteX63" fmla="*/ 0 w 2242827"/>
              <a:gd name="connsiteY63" fmla="*/ 878583 h 2102966"/>
              <a:gd name="connsiteX64" fmla="*/ 0 w 2242827"/>
              <a:gd name="connsiteY64" fmla="*/ 856307 h 2102966"/>
              <a:gd name="connsiteX65" fmla="*/ 982981 w 2242827"/>
              <a:gd name="connsiteY65" fmla="*/ 54853 h 2102966"/>
              <a:gd name="connsiteX66" fmla="*/ 866108 w 2242827"/>
              <a:gd name="connsiteY66" fmla="*/ 0 h 2102966"/>
              <a:gd name="connsiteX67" fmla="*/ 888384 w 2242827"/>
              <a:gd name="connsiteY67" fmla="*/ 0 h 2102966"/>
              <a:gd name="connsiteX68" fmla="*/ 884876 w 2242827"/>
              <a:gd name="connsiteY68" fmla="*/ 34680 h 2102966"/>
              <a:gd name="connsiteX69" fmla="*/ 0 w 2242827"/>
              <a:gd name="connsiteY69" fmla="*/ 756058 h 2102966"/>
              <a:gd name="connsiteX70" fmla="*/ 0 w 2242827"/>
              <a:gd name="connsiteY70" fmla="*/ 733782 h 2102966"/>
              <a:gd name="connsiteX71" fmla="*/ 863057 w 2242827"/>
              <a:gd name="connsiteY71" fmla="*/ 30169 h 2102966"/>
              <a:gd name="connsiteX72" fmla="*/ 743692 w 2242827"/>
              <a:gd name="connsiteY72" fmla="*/ 0 h 2102966"/>
              <a:gd name="connsiteX73" fmla="*/ 765973 w 2242827"/>
              <a:gd name="connsiteY73" fmla="*/ 0 h 2102966"/>
              <a:gd name="connsiteX74" fmla="*/ 764957 w 2242827"/>
              <a:gd name="connsiteY74" fmla="*/ 10048 h 2102966"/>
              <a:gd name="connsiteX75" fmla="*/ 0 w 2242827"/>
              <a:gd name="connsiteY75" fmla="*/ 633662 h 2102966"/>
              <a:gd name="connsiteX76" fmla="*/ 0 w 2242827"/>
              <a:gd name="connsiteY76" fmla="*/ 611386 h 2102966"/>
              <a:gd name="connsiteX77" fmla="*/ 743129 w 2242827"/>
              <a:gd name="connsiteY77" fmla="*/ 5570 h 2102966"/>
              <a:gd name="connsiteX78" fmla="*/ 617163 w 2242827"/>
              <a:gd name="connsiteY78" fmla="*/ 0 h 2102966"/>
              <a:gd name="connsiteX79" fmla="*/ 640489 w 2242827"/>
              <a:gd name="connsiteY79" fmla="*/ 0 h 2102966"/>
              <a:gd name="connsiteX80" fmla="*/ 606611 w 2242827"/>
              <a:gd name="connsiteY80" fmla="*/ 108906 h 2102966"/>
              <a:gd name="connsiteX81" fmla="*/ 0 w 2242827"/>
              <a:gd name="connsiteY81" fmla="*/ 511248 h 2102966"/>
              <a:gd name="connsiteX82" fmla="*/ 0 w 2242827"/>
              <a:gd name="connsiteY82" fmla="*/ 488972 h 2102966"/>
              <a:gd name="connsiteX83" fmla="*/ 585980 w 2242827"/>
              <a:gd name="connsiteY83" fmla="*/ 100252 h 2102966"/>
              <a:gd name="connsiteX84" fmla="*/ 489561 w 2242827"/>
              <a:gd name="connsiteY84" fmla="*/ 0 h 2102966"/>
              <a:gd name="connsiteX85" fmla="*/ 512789 w 2242827"/>
              <a:gd name="connsiteY85" fmla="*/ 0 h 2102966"/>
              <a:gd name="connsiteX86" fmla="*/ 493721 w 2242827"/>
              <a:gd name="connsiteY86" fmla="*/ 61289 h 2102966"/>
              <a:gd name="connsiteX87" fmla="*/ 0 w 2242827"/>
              <a:gd name="connsiteY87" fmla="*/ 388735 h 2102966"/>
              <a:gd name="connsiteX88" fmla="*/ 0 w 2242827"/>
              <a:gd name="connsiteY88" fmla="*/ 366459 h 2102966"/>
              <a:gd name="connsiteX89" fmla="*/ 473199 w 2242827"/>
              <a:gd name="connsiteY89" fmla="*/ 52587 h 2102966"/>
              <a:gd name="connsiteX90" fmla="*/ 361966 w 2242827"/>
              <a:gd name="connsiteY90" fmla="*/ 0 h 2102966"/>
              <a:gd name="connsiteX91" fmla="*/ 385181 w 2242827"/>
              <a:gd name="connsiteY91" fmla="*/ 0 h 2102966"/>
              <a:gd name="connsiteX92" fmla="*/ 380937 w 2242827"/>
              <a:gd name="connsiteY92" fmla="*/ 13636 h 2102966"/>
              <a:gd name="connsiteX93" fmla="*/ 0 w 2242827"/>
              <a:gd name="connsiteY93" fmla="*/ 266328 h 2102966"/>
              <a:gd name="connsiteX94" fmla="*/ 0 w 2242827"/>
              <a:gd name="connsiteY94" fmla="*/ 244052 h 2102966"/>
              <a:gd name="connsiteX95" fmla="*/ 360416 w 2242827"/>
              <a:gd name="connsiteY95" fmla="*/ 4982 h 2102966"/>
              <a:gd name="connsiteX96" fmla="*/ 218905 w 2242827"/>
              <a:gd name="connsiteY96" fmla="*/ 0 h 2102966"/>
              <a:gd name="connsiteX97" fmla="*/ 249720 w 2242827"/>
              <a:gd name="connsiteY97" fmla="*/ 0 h 2102966"/>
              <a:gd name="connsiteX98" fmla="*/ 241311 w 2242827"/>
              <a:gd name="connsiteY98" fmla="*/ 15475 h 2102966"/>
              <a:gd name="connsiteX99" fmla="*/ 0 w 2242827"/>
              <a:gd name="connsiteY99" fmla="*/ 143932 h 2102966"/>
              <a:gd name="connsiteX100" fmla="*/ 0 w 2242827"/>
              <a:gd name="connsiteY100" fmla="*/ 121656 h 2102966"/>
              <a:gd name="connsiteX101" fmla="*/ 189966 w 2242827"/>
              <a:gd name="connsiteY101" fmla="*/ 42875 h 21029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2242827" h="2102966">
                <a:moveTo>
                  <a:pt x="2220549" y="0"/>
                </a:moveTo>
                <a:lnTo>
                  <a:pt x="2242827" y="0"/>
                </a:lnTo>
                <a:lnTo>
                  <a:pt x="2238641" y="82607"/>
                </a:lnTo>
                <a:cubicBezTo>
                  <a:pt x="2123193" y="1215807"/>
                  <a:pt x="1163255" y="2102966"/>
                  <a:pt x="1" y="2102966"/>
                </a:cubicBezTo>
                <a:lnTo>
                  <a:pt x="1" y="2080690"/>
                </a:lnTo>
                <a:cubicBezTo>
                  <a:pt x="1151759" y="2080690"/>
                  <a:pt x="2102176" y="1202330"/>
                  <a:pt x="2216479" y="80336"/>
                </a:cubicBezTo>
                <a:close/>
                <a:moveTo>
                  <a:pt x="2098030" y="0"/>
                </a:moveTo>
                <a:lnTo>
                  <a:pt x="2120412" y="0"/>
                </a:lnTo>
                <a:lnTo>
                  <a:pt x="2116859" y="70117"/>
                </a:lnTo>
                <a:cubicBezTo>
                  <a:pt x="2007691" y="1141666"/>
                  <a:pt x="1099966" y="1980571"/>
                  <a:pt x="1" y="1980571"/>
                </a:cubicBezTo>
                <a:lnTo>
                  <a:pt x="1" y="1958295"/>
                </a:lnTo>
                <a:cubicBezTo>
                  <a:pt x="1088470" y="1958295"/>
                  <a:pt x="1986577" y="1128187"/>
                  <a:pt x="2094588" y="67938"/>
                </a:cubicBezTo>
                <a:close/>
                <a:moveTo>
                  <a:pt x="1975608" y="0"/>
                </a:moveTo>
                <a:lnTo>
                  <a:pt x="1997887" y="0"/>
                </a:lnTo>
                <a:lnTo>
                  <a:pt x="1994968" y="57611"/>
                </a:lnTo>
                <a:cubicBezTo>
                  <a:pt x="1892090" y="1067493"/>
                  <a:pt x="1036676" y="1858047"/>
                  <a:pt x="1" y="1858047"/>
                </a:cubicBezTo>
                <a:lnTo>
                  <a:pt x="1" y="1835771"/>
                </a:lnTo>
                <a:cubicBezTo>
                  <a:pt x="1025181" y="1835771"/>
                  <a:pt x="1871073" y="1053919"/>
                  <a:pt x="1972805" y="55322"/>
                </a:cubicBezTo>
                <a:close/>
                <a:moveTo>
                  <a:pt x="1853193" y="0"/>
                </a:moveTo>
                <a:lnTo>
                  <a:pt x="1875472" y="0"/>
                </a:lnTo>
                <a:lnTo>
                  <a:pt x="1873186" y="45119"/>
                </a:lnTo>
                <a:cubicBezTo>
                  <a:pt x="1776588" y="993350"/>
                  <a:pt x="973388" y="1735650"/>
                  <a:pt x="0" y="1735650"/>
                </a:cubicBezTo>
                <a:lnTo>
                  <a:pt x="0" y="1713374"/>
                </a:lnTo>
                <a:cubicBezTo>
                  <a:pt x="961784" y="1713374"/>
                  <a:pt x="1755557" y="979877"/>
                  <a:pt x="1851022" y="42848"/>
                </a:cubicBezTo>
                <a:close/>
                <a:moveTo>
                  <a:pt x="1730668" y="0"/>
                </a:moveTo>
                <a:lnTo>
                  <a:pt x="1753056" y="0"/>
                </a:lnTo>
                <a:lnTo>
                  <a:pt x="1751404" y="32610"/>
                </a:lnTo>
                <a:cubicBezTo>
                  <a:pt x="1661086" y="919190"/>
                  <a:pt x="910098" y="1613232"/>
                  <a:pt x="0" y="1613232"/>
                </a:cubicBezTo>
                <a:lnTo>
                  <a:pt x="0" y="1590961"/>
                </a:lnTo>
                <a:cubicBezTo>
                  <a:pt x="898495" y="1590961"/>
                  <a:pt x="1639954" y="905712"/>
                  <a:pt x="1729127" y="30432"/>
                </a:cubicBezTo>
                <a:close/>
                <a:moveTo>
                  <a:pt x="1608247" y="0"/>
                </a:moveTo>
                <a:lnTo>
                  <a:pt x="1630525" y="0"/>
                </a:lnTo>
                <a:lnTo>
                  <a:pt x="1629507" y="20086"/>
                </a:lnTo>
                <a:cubicBezTo>
                  <a:pt x="1545469" y="844919"/>
                  <a:pt x="846701" y="1490712"/>
                  <a:pt x="0" y="1490712"/>
                </a:cubicBezTo>
                <a:lnTo>
                  <a:pt x="0" y="1468436"/>
                </a:lnTo>
                <a:cubicBezTo>
                  <a:pt x="835206" y="1468436"/>
                  <a:pt x="1524451" y="831445"/>
                  <a:pt x="1607345" y="17816"/>
                </a:cubicBezTo>
                <a:close/>
                <a:moveTo>
                  <a:pt x="1485833" y="0"/>
                </a:moveTo>
                <a:lnTo>
                  <a:pt x="1508109" y="0"/>
                </a:lnTo>
                <a:lnTo>
                  <a:pt x="1507724" y="7596"/>
                </a:lnTo>
                <a:cubicBezTo>
                  <a:pt x="1429966" y="770778"/>
                  <a:pt x="783416" y="1368317"/>
                  <a:pt x="0" y="1368317"/>
                </a:cubicBezTo>
                <a:lnTo>
                  <a:pt x="0" y="1346041"/>
                </a:lnTo>
                <a:cubicBezTo>
                  <a:pt x="771917" y="1346041"/>
                  <a:pt x="1408949" y="757304"/>
                  <a:pt x="1485563" y="5325"/>
                </a:cubicBezTo>
                <a:close/>
                <a:moveTo>
                  <a:pt x="1362591" y="0"/>
                </a:moveTo>
                <a:lnTo>
                  <a:pt x="1385194" y="0"/>
                </a:lnTo>
                <a:lnTo>
                  <a:pt x="1364797" y="133264"/>
                </a:lnTo>
                <a:cubicBezTo>
                  <a:pt x="1234684" y="767432"/>
                  <a:pt x="672215" y="1245917"/>
                  <a:pt x="0" y="1245917"/>
                </a:cubicBezTo>
                <a:lnTo>
                  <a:pt x="0" y="1223641"/>
                </a:lnTo>
                <a:cubicBezTo>
                  <a:pt x="661385" y="1223641"/>
                  <a:pt x="1214835" y="752908"/>
                  <a:pt x="1342864" y="128894"/>
                </a:cubicBezTo>
                <a:close/>
                <a:moveTo>
                  <a:pt x="1238878" y="0"/>
                </a:moveTo>
                <a:lnTo>
                  <a:pt x="1261388" y="0"/>
                </a:lnTo>
                <a:lnTo>
                  <a:pt x="1244763" y="108614"/>
                </a:lnTo>
                <a:cubicBezTo>
                  <a:pt x="1126083" y="687031"/>
                  <a:pt x="613049" y="1123397"/>
                  <a:pt x="0" y="1123397"/>
                </a:cubicBezTo>
                <a:lnTo>
                  <a:pt x="0" y="1101121"/>
                </a:lnTo>
                <a:cubicBezTo>
                  <a:pt x="602316" y="1101121"/>
                  <a:pt x="1106344" y="672419"/>
                  <a:pt x="1222940" y="104135"/>
                </a:cubicBezTo>
                <a:close/>
                <a:moveTo>
                  <a:pt x="1115178" y="0"/>
                </a:moveTo>
                <a:lnTo>
                  <a:pt x="1137688" y="0"/>
                </a:lnTo>
                <a:lnTo>
                  <a:pt x="1124836" y="83962"/>
                </a:lnTo>
                <a:cubicBezTo>
                  <a:pt x="1017592" y="606647"/>
                  <a:pt x="553979" y="1000978"/>
                  <a:pt x="0" y="1000978"/>
                </a:cubicBezTo>
                <a:lnTo>
                  <a:pt x="0" y="978703"/>
                </a:lnTo>
                <a:cubicBezTo>
                  <a:pt x="543246" y="978703"/>
                  <a:pt x="997852" y="592039"/>
                  <a:pt x="1103012" y="79485"/>
                </a:cubicBezTo>
                <a:close/>
                <a:moveTo>
                  <a:pt x="991375" y="0"/>
                </a:moveTo>
                <a:lnTo>
                  <a:pt x="1013997" y="0"/>
                </a:lnTo>
                <a:lnTo>
                  <a:pt x="1004915" y="59331"/>
                </a:lnTo>
                <a:cubicBezTo>
                  <a:pt x="909100" y="526286"/>
                  <a:pt x="494909" y="878583"/>
                  <a:pt x="0" y="878583"/>
                </a:cubicBezTo>
                <a:lnTo>
                  <a:pt x="0" y="856307"/>
                </a:lnTo>
                <a:cubicBezTo>
                  <a:pt x="484176" y="856307"/>
                  <a:pt x="889272" y="511676"/>
                  <a:pt x="982981" y="54853"/>
                </a:cubicBezTo>
                <a:close/>
                <a:moveTo>
                  <a:pt x="866108" y="0"/>
                </a:moveTo>
                <a:lnTo>
                  <a:pt x="888384" y="0"/>
                </a:lnTo>
                <a:lnTo>
                  <a:pt x="884876" y="34680"/>
                </a:lnTo>
                <a:cubicBezTo>
                  <a:pt x="800495" y="445883"/>
                  <a:pt x="435739" y="756058"/>
                  <a:pt x="0" y="756058"/>
                </a:cubicBezTo>
                <a:lnTo>
                  <a:pt x="0" y="733782"/>
                </a:lnTo>
                <a:cubicBezTo>
                  <a:pt x="425107" y="733782"/>
                  <a:pt x="780781" y="431187"/>
                  <a:pt x="863057" y="30169"/>
                </a:cubicBezTo>
                <a:close/>
                <a:moveTo>
                  <a:pt x="743692" y="0"/>
                </a:moveTo>
                <a:lnTo>
                  <a:pt x="765973" y="0"/>
                </a:lnTo>
                <a:lnTo>
                  <a:pt x="764957" y="10048"/>
                </a:lnTo>
                <a:cubicBezTo>
                  <a:pt x="692029" y="365521"/>
                  <a:pt x="376767" y="633662"/>
                  <a:pt x="0" y="633662"/>
                </a:cubicBezTo>
                <a:lnTo>
                  <a:pt x="0" y="611386"/>
                </a:lnTo>
                <a:cubicBezTo>
                  <a:pt x="365938" y="611386"/>
                  <a:pt x="672265" y="350911"/>
                  <a:pt x="743129" y="5570"/>
                </a:cubicBezTo>
                <a:close/>
                <a:moveTo>
                  <a:pt x="617163" y="0"/>
                </a:moveTo>
                <a:lnTo>
                  <a:pt x="640489" y="0"/>
                </a:lnTo>
                <a:lnTo>
                  <a:pt x="606611" y="108906"/>
                </a:lnTo>
                <a:cubicBezTo>
                  <a:pt x="506524" y="345128"/>
                  <a:pt x="272312" y="511248"/>
                  <a:pt x="0" y="511248"/>
                </a:cubicBezTo>
                <a:lnTo>
                  <a:pt x="0" y="488972"/>
                </a:lnTo>
                <a:cubicBezTo>
                  <a:pt x="263030" y="488972"/>
                  <a:pt x="489290" y="328485"/>
                  <a:pt x="585980" y="100252"/>
                </a:cubicBezTo>
                <a:close/>
                <a:moveTo>
                  <a:pt x="489561" y="0"/>
                </a:moveTo>
                <a:lnTo>
                  <a:pt x="512789" y="0"/>
                </a:lnTo>
                <a:lnTo>
                  <a:pt x="493721" y="61289"/>
                </a:lnTo>
                <a:cubicBezTo>
                  <a:pt x="412246" y="253561"/>
                  <a:pt x="221597" y="388735"/>
                  <a:pt x="0" y="388735"/>
                </a:cubicBezTo>
                <a:lnTo>
                  <a:pt x="0" y="366459"/>
                </a:lnTo>
                <a:cubicBezTo>
                  <a:pt x="212399" y="366459"/>
                  <a:pt x="395116" y="236854"/>
                  <a:pt x="473199" y="52587"/>
                </a:cubicBezTo>
                <a:close/>
                <a:moveTo>
                  <a:pt x="361966" y="0"/>
                </a:moveTo>
                <a:lnTo>
                  <a:pt x="385181" y="0"/>
                </a:lnTo>
                <a:lnTo>
                  <a:pt x="380937" y="13636"/>
                </a:lnTo>
                <a:cubicBezTo>
                  <a:pt x="318070" y="161973"/>
                  <a:pt x="170965" y="266328"/>
                  <a:pt x="0" y="266328"/>
                </a:cubicBezTo>
                <a:lnTo>
                  <a:pt x="0" y="244052"/>
                </a:lnTo>
                <a:cubicBezTo>
                  <a:pt x="161767" y="244052"/>
                  <a:pt x="300940" y="145329"/>
                  <a:pt x="360416" y="4982"/>
                </a:cubicBezTo>
                <a:close/>
                <a:moveTo>
                  <a:pt x="218905" y="0"/>
                </a:moveTo>
                <a:lnTo>
                  <a:pt x="249720" y="0"/>
                </a:lnTo>
                <a:lnTo>
                  <a:pt x="241311" y="15475"/>
                </a:lnTo>
                <a:cubicBezTo>
                  <a:pt x="188962" y="92909"/>
                  <a:pt x="100349" y="143932"/>
                  <a:pt x="0" y="143932"/>
                </a:cubicBezTo>
                <a:lnTo>
                  <a:pt x="0" y="121656"/>
                </a:lnTo>
                <a:cubicBezTo>
                  <a:pt x="74091" y="121656"/>
                  <a:pt x="141290" y="91533"/>
                  <a:pt x="189966" y="42875"/>
                </a:cubicBezTo>
                <a:close/>
              </a:path>
            </a:pathLst>
          </a:custGeom>
          <a:solidFill>
            <a:schemeClr val="accent3">
              <a:lumMod val="20000"/>
              <a:lumOff val="80000"/>
            </a:schemeClr>
          </a:solidFill>
          <a:ln w="4588"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a:solidFill>
                <a:schemeClr val="tx1"/>
              </a:solidFill>
            </a:endParaRPr>
          </a:p>
        </p:txBody>
      </p:sp>
      <p:sp>
        <p:nvSpPr>
          <p:cNvPr id="9" name="Freeform: Shape 8">
            <a:extLst>
              <a:ext uri="{FF2B5EF4-FFF2-40B4-BE49-F238E27FC236}">
                <a16:creationId xmlns:a16="http://schemas.microsoft.com/office/drawing/2014/main" id="{A52D64F1-27B6-A1E5-4F44-A6029FAB307B}"/>
              </a:ext>
            </a:extLst>
          </p:cNvPr>
          <p:cNvSpPr/>
          <p:nvPr userDrawn="1"/>
        </p:nvSpPr>
        <p:spPr>
          <a:xfrm flipH="1" flipV="1">
            <a:off x="9949173" y="4755034"/>
            <a:ext cx="2242827" cy="2102966"/>
          </a:xfrm>
          <a:custGeom>
            <a:avLst/>
            <a:gdLst>
              <a:gd name="connsiteX0" fmla="*/ 2220549 w 2242827"/>
              <a:gd name="connsiteY0" fmla="*/ 0 h 2102966"/>
              <a:gd name="connsiteX1" fmla="*/ 2242827 w 2242827"/>
              <a:gd name="connsiteY1" fmla="*/ 0 h 2102966"/>
              <a:gd name="connsiteX2" fmla="*/ 2238641 w 2242827"/>
              <a:gd name="connsiteY2" fmla="*/ 82607 h 2102966"/>
              <a:gd name="connsiteX3" fmla="*/ 1 w 2242827"/>
              <a:gd name="connsiteY3" fmla="*/ 2102966 h 2102966"/>
              <a:gd name="connsiteX4" fmla="*/ 1 w 2242827"/>
              <a:gd name="connsiteY4" fmla="*/ 2080690 h 2102966"/>
              <a:gd name="connsiteX5" fmla="*/ 2216479 w 2242827"/>
              <a:gd name="connsiteY5" fmla="*/ 80336 h 2102966"/>
              <a:gd name="connsiteX6" fmla="*/ 2098030 w 2242827"/>
              <a:gd name="connsiteY6" fmla="*/ 0 h 2102966"/>
              <a:gd name="connsiteX7" fmla="*/ 2120412 w 2242827"/>
              <a:gd name="connsiteY7" fmla="*/ 0 h 2102966"/>
              <a:gd name="connsiteX8" fmla="*/ 2116859 w 2242827"/>
              <a:gd name="connsiteY8" fmla="*/ 70117 h 2102966"/>
              <a:gd name="connsiteX9" fmla="*/ 1 w 2242827"/>
              <a:gd name="connsiteY9" fmla="*/ 1980571 h 2102966"/>
              <a:gd name="connsiteX10" fmla="*/ 1 w 2242827"/>
              <a:gd name="connsiteY10" fmla="*/ 1958295 h 2102966"/>
              <a:gd name="connsiteX11" fmla="*/ 2094588 w 2242827"/>
              <a:gd name="connsiteY11" fmla="*/ 67938 h 2102966"/>
              <a:gd name="connsiteX12" fmla="*/ 1975608 w 2242827"/>
              <a:gd name="connsiteY12" fmla="*/ 0 h 2102966"/>
              <a:gd name="connsiteX13" fmla="*/ 1997887 w 2242827"/>
              <a:gd name="connsiteY13" fmla="*/ 0 h 2102966"/>
              <a:gd name="connsiteX14" fmla="*/ 1994968 w 2242827"/>
              <a:gd name="connsiteY14" fmla="*/ 57611 h 2102966"/>
              <a:gd name="connsiteX15" fmla="*/ 1 w 2242827"/>
              <a:gd name="connsiteY15" fmla="*/ 1858047 h 2102966"/>
              <a:gd name="connsiteX16" fmla="*/ 1 w 2242827"/>
              <a:gd name="connsiteY16" fmla="*/ 1835771 h 2102966"/>
              <a:gd name="connsiteX17" fmla="*/ 1972805 w 2242827"/>
              <a:gd name="connsiteY17" fmla="*/ 55322 h 2102966"/>
              <a:gd name="connsiteX18" fmla="*/ 1853193 w 2242827"/>
              <a:gd name="connsiteY18" fmla="*/ 0 h 2102966"/>
              <a:gd name="connsiteX19" fmla="*/ 1875472 w 2242827"/>
              <a:gd name="connsiteY19" fmla="*/ 0 h 2102966"/>
              <a:gd name="connsiteX20" fmla="*/ 1873186 w 2242827"/>
              <a:gd name="connsiteY20" fmla="*/ 45119 h 2102966"/>
              <a:gd name="connsiteX21" fmla="*/ 0 w 2242827"/>
              <a:gd name="connsiteY21" fmla="*/ 1735650 h 2102966"/>
              <a:gd name="connsiteX22" fmla="*/ 0 w 2242827"/>
              <a:gd name="connsiteY22" fmla="*/ 1713374 h 2102966"/>
              <a:gd name="connsiteX23" fmla="*/ 1851022 w 2242827"/>
              <a:gd name="connsiteY23" fmla="*/ 42848 h 2102966"/>
              <a:gd name="connsiteX24" fmla="*/ 1730668 w 2242827"/>
              <a:gd name="connsiteY24" fmla="*/ 0 h 2102966"/>
              <a:gd name="connsiteX25" fmla="*/ 1753056 w 2242827"/>
              <a:gd name="connsiteY25" fmla="*/ 0 h 2102966"/>
              <a:gd name="connsiteX26" fmla="*/ 1751404 w 2242827"/>
              <a:gd name="connsiteY26" fmla="*/ 32610 h 2102966"/>
              <a:gd name="connsiteX27" fmla="*/ 0 w 2242827"/>
              <a:gd name="connsiteY27" fmla="*/ 1613232 h 2102966"/>
              <a:gd name="connsiteX28" fmla="*/ 0 w 2242827"/>
              <a:gd name="connsiteY28" fmla="*/ 1590961 h 2102966"/>
              <a:gd name="connsiteX29" fmla="*/ 1729127 w 2242827"/>
              <a:gd name="connsiteY29" fmla="*/ 30432 h 2102966"/>
              <a:gd name="connsiteX30" fmla="*/ 1608247 w 2242827"/>
              <a:gd name="connsiteY30" fmla="*/ 0 h 2102966"/>
              <a:gd name="connsiteX31" fmla="*/ 1630525 w 2242827"/>
              <a:gd name="connsiteY31" fmla="*/ 0 h 2102966"/>
              <a:gd name="connsiteX32" fmla="*/ 1629507 w 2242827"/>
              <a:gd name="connsiteY32" fmla="*/ 20086 h 2102966"/>
              <a:gd name="connsiteX33" fmla="*/ 0 w 2242827"/>
              <a:gd name="connsiteY33" fmla="*/ 1490712 h 2102966"/>
              <a:gd name="connsiteX34" fmla="*/ 0 w 2242827"/>
              <a:gd name="connsiteY34" fmla="*/ 1468436 h 2102966"/>
              <a:gd name="connsiteX35" fmla="*/ 1607345 w 2242827"/>
              <a:gd name="connsiteY35" fmla="*/ 17816 h 2102966"/>
              <a:gd name="connsiteX36" fmla="*/ 1485833 w 2242827"/>
              <a:gd name="connsiteY36" fmla="*/ 0 h 2102966"/>
              <a:gd name="connsiteX37" fmla="*/ 1508109 w 2242827"/>
              <a:gd name="connsiteY37" fmla="*/ 0 h 2102966"/>
              <a:gd name="connsiteX38" fmla="*/ 1507724 w 2242827"/>
              <a:gd name="connsiteY38" fmla="*/ 7596 h 2102966"/>
              <a:gd name="connsiteX39" fmla="*/ 0 w 2242827"/>
              <a:gd name="connsiteY39" fmla="*/ 1368317 h 2102966"/>
              <a:gd name="connsiteX40" fmla="*/ 0 w 2242827"/>
              <a:gd name="connsiteY40" fmla="*/ 1346041 h 2102966"/>
              <a:gd name="connsiteX41" fmla="*/ 1485563 w 2242827"/>
              <a:gd name="connsiteY41" fmla="*/ 5325 h 2102966"/>
              <a:gd name="connsiteX42" fmla="*/ 1362591 w 2242827"/>
              <a:gd name="connsiteY42" fmla="*/ 0 h 2102966"/>
              <a:gd name="connsiteX43" fmla="*/ 1385194 w 2242827"/>
              <a:gd name="connsiteY43" fmla="*/ 0 h 2102966"/>
              <a:gd name="connsiteX44" fmla="*/ 1364797 w 2242827"/>
              <a:gd name="connsiteY44" fmla="*/ 133264 h 2102966"/>
              <a:gd name="connsiteX45" fmla="*/ 0 w 2242827"/>
              <a:gd name="connsiteY45" fmla="*/ 1245917 h 2102966"/>
              <a:gd name="connsiteX46" fmla="*/ 0 w 2242827"/>
              <a:gd name="connsiteY46" fmla="*/ 1223641 h 2102966"/>
              <a:gd name="connsiteX47" fmla="*/ 1342864 w 2242827"/>
              <a:gd name="connsiteY47" fmla="*/ 128894 h 2102966"/>
              <a:gd name="connsiteX48" fmla="*/ 1238878 w 2242827"/>
              <a:gd name="connsiteY48" fmla="*/ 0 h 2102966"/>
              <a:gd name="connsiteX49" fmla="*/ 1261388 w 2242827"/>
              <a:gd name="connsiteY49" fmla="*/ 0 h 2102966"/>
              <a:gd name="connsiteX50" fmla="*/ 1244763 w 2242827"/>
              <a:gd name="connsiteY50" fmla="*/ 108614 h 2102966"/>
              <a:gd name="connsiteX51" fmla="*/ 0 w 2242827"/>
              <a:gd name="connsiteY51" fmla="*/ 1123397 h 2102966"/>
              <a:gd name="connsiteX52" fmla="*/ 0 w 2242827"/>
              <a:gd name="connsiteY52" fmla="*/ 1101121 h 2102966"/>
              <a:gd name="connsiteX53" fmla="*/ 1222940 w 2242827"/>
              <a:gd name="connsiteY53" fmla="*/ 104135 h 2102966"/>
              <a:gd name="connsiteX54" fmla="*/ 1115178 w 2242827"/>
              <a:gd name="connsiteY54" fmla="*/ 0 h 2102966"/>
              <a:gd name="connsiteX55" fmla="*/ 1137688 w 2242827"/>
              <a:gd name="connsiteY55" fmla="*/ 0 h 2102966"/>
              <a:gd name="connsiteX56" fmla="*/ 1124836 w 2242827"/>
              <a:gd name="connsiteY56" fmla="*/ 83962 h 2102966"/>
              <a:gd name="connsiteX57" fmla="*/ 0 w 2242827"/>
              <a:gd name="connsiteY57" fmla="*/ 1000978 h 2102966"/>
              <a:gd name="connsiteX58" fmla="*/ 0 w 2242827"/>
              <a:gd name="connsiteY58" fmla="*/ 978703 h 2102966"/>
              <a:gd name="connsiteX59" fmla="*/ 1103012 w 2242827"/>
              <a:gd name="connsiteY59" fmla="*/ 79485 h 2102966"/>
              <a:gd name="connsiteX60" fmla="*/ 991375 w 2242827"/>
              <a:gd name="connsiteY60" fmla="*/ 0 h 2102966"/>
              <a:gd name="connsiteX61" fmla="*/ 1013997 w 2242827"/>
              <a:gd name="connsiteY61" fmla="*/ 0 h 2102966"/>
              <a:gd name="connsiteX62" fmla="*/ 1004915 w 2242827"/>
              <a:gd name="connsiteY62" fmla="*/ 59331 h 2102966"/>
              <a:gd name="connsiteX63" fmla="*/ 0 w 2242827"/>
              <a:gd name="connsiteY63" fmla="*/ 878583 h 2102966"/>
              <a:gd name="connsiteX64" fmla="*/ 0 w 2242827"/>
              <a:gd name="connsiteY64" fmla="*/ 856307 h 2102966"/>
              <a:gd name="connsiteX65" fmla="*/ 982981 w 2242827"/>
              <a:gd name="connsiteY65" fmla="*/ 54853 h 2102966"/>
              <a:gd name="connsiteX66" fmla="*/ 866108 w 2242827"/>
              <a:gd name="connsiteY66" fmla="*/ 0 h 2102966"/>
              <a:gd name="connsiteX67" fmla="*/ 888384 w 2242827"/>
              <a:gd name="connsiteY67" fmla="*/ 0 h 2102966"/>
              <a:gd name="connsiteX68" fmla="*/ 884876 w 2242827"/>
              <a:gd name="connsiteY68" fmla="*/ 34680 h 2102966"/>
              <a:gd name="connsiteX69" fmla="*/ 0 w 2242827"/>
              <a:gd name="connsiteY69" fmla="*/ 756058 h 2102966"/>
              <a:gd name="connsiteX70" fmla="*/ 0 w 2242827"/>
              <a:gd name="connsiteY70" fmla="*/ 733782 h 2102966"/>
              <a:gd name="connsiteX71" fmla="*/ 863057 w 2242827"/>
              <a:gd name="connsiteY71" fmla="*/ 30169 h 2102966"/>
              <a:gd name="connsiteX72" fmla="*/ 743692 w 2242827"/>
              <a:gd name="connsiteY72" fmla="*/ 0 h 2102966"/>
              <a:gd name="connsiteX73" fmla="*/ 765973 w 2242827"/>
              <a:gd name="connsiteY73" fmla="*/ 0 h 2102966"/>
              <a:gd name="connsiteX74" fmla="*/ 764957 w 2242827"/>
              <a:gd name="connsiteY74" fmla="*/ 10048 h 2102966"/>
              <a:gd name="connsiteX75" fmla="*/ 0 w 2242827"/>
              <a:gd name="connsiteY75" fmla="*/ 633662 h 2102966"/>
              <a:gd name="connsiteX76" fmla="*/ 0 w 2242827"/>
              <a:gd name="connsiteY76" fmla="*/ 611386 h 2102966"/>
              <a:gd name="connsiteX77" fmla="*/ 743129 w 2242827"/>
              <a:gd name="connsiteY77" fmla="*/ 5570 h 2102966"/>
              <a:gd name="connsiteX78" fmla="*/ 617163 w 2242827"/>
              <a:gd name="connsiteY78" fmla="*/ 0 h 2102966"/>
              <a:gd name="connsiteX79" fmla="*/ 640489 w 2242827"/>
              <a:gd name="connsiteY79" fmla="*/ 0 h 2102966"/>
              <a:gd name="connsiteX80" fmla="*/ 606611 w 2242827"/>
              <a:gd name="connsiteY80" fmla="*/ 108906 h 2102966"/>
              <a:gd name="connsiteX81" fmla="*/ 0 w 2242827"/>
              <a:gd name="connsiteY81" fmla="*/ 511248 h 2102966"/>
              <a:gd name="connsiteX82" fmla="*/ 0 w 2242827"/>
              <a:gd name="connsiteY82" fmla="*/ 488972 h 2102966"/>
              <a:gd name="connsiteX83" fmla="*/ 585980 w 2242827"/>
              <a:gd name="connsiteY83" fmla="*/ 100252 h 2102966"/>
              <a:gd name="connsiteX84" fmla="*/ 489561 w 2242827"/>
              <a:gd name="connsiteY84" fmla="*/ 0 h 2102966"/>
              <a:gd name="connsiteX85" fmla="*/ 512789 w 2242827"/>
              <a:gd name="connsiteY85" fmla="*/ 0 h 2102966"/>
              <a:gd name="connsiteX86" fmla="*/ 493721 w 2242827"/>
              <a:gd name="connsiteY86" fmla="*/ 61289 h 2102966"/>
              <a:gd name="connsiteX87" fmla="*/ 0 w 2242827"/>
              <a:gd name="connsiteY87" fmla="*/ 388735 h 2102966"/>
              <a:gd name="connsiteX88" fmla="*/ 0 w 2242827"/>
              <a:gd name="connsiteY88" fmla="*/ 366459 h 2102966"/>
              <a:gd name="connsiteX89" fmla="*/ 473199 w 2242827"/>
              <a:gd name="connsiteY89" fmla="*/ 52587 h 2102966"/>
              <a:gd name="connsiteX90" fmla="*/ 361966 w 2242827"/>
              <a:gd name="connsiteY90" fmla="*/ 0 h 2102966"/>
              <a:gd name="connsiteX91" fmla="*/ 385181 w 2242827"/>
              <a:gd name="connsiteY91" fmla="*/ 0 h 2102966"/>
              <a:gd name="connsiteX92" fmla="*/ 380937 w 2242827"/>
              <a:gd name="connsiteY92" fmla="*/ 13636 h 2102966"/>
              <a:gd name="connsiteX93" fmla="*/ 0 w 2242827"/>
              <a:gd name="connsiteY93" fmla="*/ 266328 h 2102966"/>
              <a:gd name="connsiteX94" fmla="*/ 0 w 2242827"/>
              <a:gd name="connsiteY94" fmla="*/ 244052 h 2102966"/>
              <a:gd name="connsiteX95" fmla="*/ 360416 w 2242827"/>
              <a:gd name="connsiteY95" fmla="*/ 4982 h 2102966"/>
              <a:gd name="connsiteX96" fmla="*/ 218905 w 2242827"/>
              <a:gd name="connsiteY96" fmla="*/ 0 h 2102966"/>
              <a:gd name="connsiteX97" fmla="*/ 249720 w 2242827"/>
              <a:gd name="connsiteY97" fmla="*/ 0 h 2102966"/>
              <a:gd name="connsiteX98" fmla="*/ 241311 w 2242827"/>
              <a:gd name="connsiteY98" fmla="*/ 15475 h 2102966"/>
              <a:gd name="connsiteX99" fmla="*/ 0 w 2242827"/>
              <a:gd name="connsiteY99" fmla="*/ 143932 h 2102966"/>
              <a:gd name="connsiteX100" fmla="*/ 0 w 2242827"/>
              <a:gd name="connsiteY100" fmla="*/ 121656 h 2102966"/>
              <a:gd name="connsiteX101" fmla="*/ 189966 w 2242827"/>
              <a:gd name="connsiteY101" fmla="*/ 42875 h 21029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2242827" h="2102966">
                <a:moveTo>
                  <a:pt x="2220549" y="0"/>
                </a:moveTo>
                <a:lnTo>
                  <a:pt x="2242827" y="0"/>
                </a:lnTo>
                <a:lnTo>
                  <a:pt x="2238641" y="82607"/>
                </a:lnTo>
                <a:cubicBezTo>
                  <a:pt x="2123193" y="1215807"/>
                  <a:pt x="1163255" y="2102966"/>
                  <a:pt x="1" y="2102966"/>
                </a:cubicBezTo>
                <a:lnTo>
                  <a:pt x="1" y="2080690"/>
                </a:lnTo>
                <a:cubicBezTo>
                  <a:pt x="1151759" y="2080690"/>
                  <a:pt x="2102176" y="1202330"/>
                  <a:pt x="2216479" y="80336"/>
                </a:cubicBezTo>
                <a:close/>
                <a:moveTo>
                  <a:pt x="2098030" y="0"/>
                </a:moveTo>
                <a:lnTo>
                  <a:pt x="2120412" y="0"/>
                </a:lnTo>
                <a:lnTo>
                  <a:pt x="2116859" y="70117"/>
                </a:lnTo>
                <a:cubicBezTo>
                  <a:pt x="2007691" y="1141666"/>
                  <a:pt x="1099966" y="1980571"/>
                  <a:pt x="1" y="1980571"/>
                </a:cubicBezTo>
                <a:lnTo>
                  <a:pt x="1" y="1958295"/>
                </a:lnTo>
                <a:cubicBezTo>
                  <a:pt x="1088470" y="1958295"/>
                  <a:pt x="1986577" y="1128187"/>
                  <a:pt x="2094588" y="67938"/>
                </a:cubicBezTo>
                <a:close/>
                <a:moveTo>
                  <a:pt x="1975608" y="0"/>
                </a:moveTo>
                <a:lnTo>
                  <a:pt x="1997887" y="0"/>
                </a:lnTo>
                <a:lnTo>
                  <a:pt x="1994968" y="57611"/>
                </a:lnTo>
                <a:cubicBezTo>
                  <a:pt x="1892090" y="1067493"/>
                  <a:pt x="1036676" y="1858047"/>
                  <a:pt x="1" y="1858047"/>
                </a:cubicBezTo>
                <a:lnTo>
                  <a:pt x="1" y="1835771"/>
                </a:lnTo>
                <a:cubicBezTo>
                  <a:pt x="1025181" y="1835771"/>
                  <a:pt x="1871073" y="1053919"/>
                  <a:pt x="1972805" y="55322"/>
                </a:cubicBezTo>
                <a:close/>
                <a:moveTo>
                  <a:pt x="1853193" y="0"/>
                </a:moveTo>
                <a:lnTo>
                  <a:pt x="1875472" y="0"/>
                </a:lnTo>
                <a:lnTo>
                  <a:pt x="1873186" y="45119"/>
                </a:lnTo>
                <a:cubicBezTo>
                  <a:pt x="1776588" y="993350"/>
                  <a:pt x="973388" y="1735650"/>
                  <a:pt x="0" y="1735650"/>
                </a:cubicBezTo>
                <a:lnTo>
                  <a:pt x="0" y="1713374"/>
                </a:lnTo>
                <a:cubicBezTo>
                  <a:pt x="961784" y="1713374"/>
                  <a:pt x="1755557" y="979877"/>
                  <a:pt x="1851022" y="42848"/>
                </a:cubicBezTo>
                <a:close/>
                <a:moveTo>
                  <a:pt x="1730668" y="0"/>
                </a:moveTo>
                <a:lnTo>
                  <a:pt x="1753056" y="0"/>
                </a:lnTo>
                <a:lnTo>
                  <a:pt x="1751404" y="32610"/>
                </a:lnTo>
                <a:cubicBezTo>
                  <a:pt x="1661086" y="919190"/>
                  <a:pt x="910098" y="1613232"/>
                  <a:pt x="0" y="1613232"/>
                </a:cubicBezTo>
                <a:lnTo>
                  <a:pt x="0" y="1590961"/>
                </a:lnTo>
                <a:cubicBezTo>
                  <a:pt x="898495" y="1590961"/>
                  <a:pt x="1639954" y="905712"/>
                  <a:pt x="1729127" y="30432"/>
                </a:cubicBezTo>
                <a:close/>
                <a:moveTo>
                  <a:pt x="1608247" y="0"/>
                </a:moveTo>
                <a:lnTo>
                  <a:pt x="1630525" y="0"/>
                </a:lnTo>
                <a:lnTo>
                  <a:pt x="1629507" y="20086"/>
                </a:lnTo>
                <a:cubicBezTo>
                  <a:pt x="1545469" y="844919"/>
                  <a:pt x="846701" y="1490712"/>
                  <a:pt x="0" y="1490712"/>
                </a:cubicBezTo>
                <a:lnTo>
                  <a:pt x="0" y="1468436"/>
                </a:lnTo>
                <a:cubicBezTo>
                  <a:pt x="835206" y="1468436"/>
                  <a:pt x="1524451" y="831445"/>
                  <a:pt x="1607345" y="17816"/>
                </a:cubicBezTo>
                <a:close/>
                <a:moveTo>
                  <a:pt x="1485833" y="0"/>
                </a:moveTo>
                <a:lnTo>
                  <a:pt x="1508109" y="0"/>
                </a:lnTo>
                <a:lnTo>
                  <a:pt x="1507724" y="7596"/>
                </a:lnTo>
                <a:cubicBezTo>
                  <a:pt x="1429966" y="770778"/>
                  <a:pt x="783416" y="1368317"/>
                  <a:pt x="0" y="1368317"/>
                </a:cubicBezTo>
                <a:lnTo>
                  <a:pt x="0" y="1346041"/>
                </a:lnTo>
                <a:cubicBezTo>
                  <a:pt x="771917" y="1346041"/>
                  <a:pt x="1408949" y="757304"/>
                  <a:pt x="1485563" y="5325"/>
                </a:cubicBezTo>
                <a:close/>
                <a:moveTo>
                  <a:pt x="1362591" y="0"/>
                </a:moveTo>
                <a:lnTo>
                  <a:pt x="1385194" y="0"/>
                </a:lnTo>
                <a:lnTo>
                  <a:pt x="1364797" y="133264"/>
                </a:lnTo>
                <a:cubicBezTo>
                  <a:pt x="1234684" y="767432"/>
                  <a:pt x="672215" y="1245917"/>
                  <a:pt x="0" y="1245917"/>
                </a:cubicBezTo>
                <a:lnTo>
                  <a:pt x="0" y="1223641"/>
                </a:lnTo>
                <a:cubicBezTo>
                  <a:pt x="661385" y="1223641"/>
                  <a:pt x="1214835" y="752908"/>
                  <a:pt x="1342864" y="128894"/>
                </a:cubicBezTo>
                <a:close/>
                <a:moveTo>
                  <a:pt x="1238878" y="0"/>
                </a:moveTo>
                <a:lnTo>
                  <a:pt x="1261388" y="0"/>
                </a:lnTo>
                <a:lnTo>
                  <a:pt x="1244763" y="108614"/>
                </a:lnTo>
                <a:cubicBezTo>
                  <a:pt x="1126083" y="687031"/>
                  <a:pt x="613049" y="1123397"/>
                  <a:pt x="0" y="1123397"/>
                </a:cubicBezTo>
                <a:lnTo>
                  <a:pt x="0" y="1101121"/>
                </a:lnTo>
                <a:cubicBezTo>
                  <a:pt x="602316" y="1101121"/>
                  <a:pt x="1106344" y="672419"/>
                  <a:pt x="1222940" y="104135"/>
                </a:cubicBezTo>
                <a:close/>
                <a:moveTo>
                  <a:pt x="1115178" y="0"/>
                </a:moveTo>
                <a:lnTo>
                  <a:pt x="1137688" y="0"/>
                </a:lnTo>
                <a:lnTo>
                  <a:pt x="1124836" y="83962"/>
                </a:lnTo>
                <a:cubicBezTo>
                  <a:pt x="1017592" y="606647"/>
                  <a:pt x="553979" y="1000978"/>
                  <a:pt x="0" y="1000978"/>
                </a:cubicBezTo>
                <a:lnTo>
                  <a:pt x="0" y="978703"/>
                </a:lnTo>
                <a:cubicBezTo>
                  <a:pt x="543246" y="978703"/>
                  <a:pt x="997852" y="592039"/>
                  <a:pt x="1103012" y="79485"/>
                </a:cubicBezTo>
                <a:close/>
                <a:moveTo>
                  <a:pt x="991375" y="0"/>
                </a:moveTo>
                <a:lnTo>
                  <a:pt x="1013997" y="0"/>
                </a:lnTo>
                <a:lnTo>
                  <a:pt x="1004915" y="59331"/>
                </a:lnTo>
                <a:cubicBezTo>
                  <a:pt x="909100" y="526286"/>
                  <a:pt x="494909" y="878583"/>
                  <a:pt x="0" y="878583"/>
                </a:cubicBezTo>
                <a:lnTo>
                  <a:pt x="0" y="856307"/>
                </a:lnTo>
                <a:cubicBezTo>
                  <a:pt x="484176" y="856307"/>
                  <a:pt x="889272" y="511676"/>
                  <a:pt x="982981" y="54853"/>
                </a:cubicBezTo>
                <a:close/>
                <a:moveTo>
                  <a:pt x="866108" y="0"/>
                </a:moveTo>
                <a:lnTo>
                  <a:pt x="888384" y="0"/>
                </a:lnTo>
                <a:lnTo>
                  <a:pt x="884876" y="34680"/>
                </a:lnTo>
                <a:cubicBezTo>
                  <a:pt x="800495" y="445883"/>
                  <a:pt x="435739" y="756058"/>
                  <a:pt x="0" y="756058"/>
                </a:cubicBezTo>
                <a:lnTo>
                  <a:pt x="0" y="733782"/>
                </a:lnTo>
                <a:cubicBezTo>
                  <a:pt x="425107" y="733782"/>
                  <a:pt x="780781" y="431187"/>
                  <a:pt x="863057" y="30169"/>
                </a:cubicBezTo>
                <a:close/>
                <a:moveTo>
                  <a:pt x="743692" y="0"/>
                </a:moveTo>
                <a:lnTo>
                  <a:pt x="765973" y="0"/>
                </a:lnTo>
                <a:lnTo>
                  <a:pt x="764957" y="10048"/>
                </a:lnTo>
                <a:cubicBezTo>
                  <a:pt x="692029" y="365521"/>
                  <a:pt x="376767" y="633662"/>
                  <a:pt x="0" y="633662"/>
                </a:cubicBezTo>
                <a:lnTo>
                  <a:pt x="0" y="611386"/>
                </a:lnTo>
                <a:cubicBezTo>
                  <a:pt x="365938" y="611386"/>
                  <a:pt x="672265" y="350911"/>
                  <a:pt x="743129" y="5570"/>
                </a:cubicBezTo>
                <a:close/>
                <a:moveTo>
                  <a:pt x="617163" y="0"/>
                </a:moveTo>
                <a:lnTo>
                  <a:pt x="640489" y="0"/>
                </a:lnTo>
                <a:lnTo>
                  <a:pt x="606611" y="108906"/>
                </a:lnTo>
                <a:cubicBezTo>
                  <a:pt x="506524" y="345128"/>
                  <a:pt x="272312" y="511248"/>
                  <a:pt x="0" y="511248"/>
                </a:cubicBezTo>
                <a:lnTo>
                  <a:pt x="0" y="488972"/>
                </a:lnTo>
                <a:cubicBezTo>
                  <a:pt x="263030" y="488972"/>
                  <a:pt x="489290" y="328485"/>
                  <a:pt x="585980" y="100252"/>
                </a:cubicBezTo>
                <a:close/>
                <a:moveTo>
                  <a:pt x="489561" y="0"/>
                </a:moveTo>
                <a:lnTo>
                  <a:pt x="512789" y="0"/>
                </a:lnTo>
                <a:lnTo>
                  <a:pt x="493721" y="61289"/>
                </a:lnTo>
                <a:cubicBezTo>
                  <a:pt x="412246" y="253561"/>
                  <a:pt x="221597" y="388735"/>
                  <a:pt x="0" y="388735"/>
                </a:cubicBezTo>
                <a:lnTo>
                  <a:pt x="0" y="366459"/>
                </a:lnTo>
                <a:cubicBezTo>
                  <a:pt x="212399" y="366459"/>
                  <a:pt x="395116" y="236854"/>
                  <a:pt x="473199" y="52587"/>
                </a:cubicBezTo>
                <a:close/>
                <a:moveTo>
                  <a:pt x="361966" y="0"/>
                </a:moveTo>
                <a:lnTo>
                  <a:pt x="385181" y="0"/>
                </a:lnTo>
                <a:lnTo>
                  <a:pt x="380937" y="13636"/>
                </a:lnTo>
                <a:cubicBezTo>
                  <a:pt x="318070" y="161973"/>
                  <a:pt x="170965" y="266328"/>
                  <a:pt x="0" y="266328"/>
                </a:cubicBezTo>
                <a:lnTo>
                  <a:pt x="0" y="244052"/>
                </a:lnTo>
                <a:cubicBezTo>
                  <a:pt x="161767" y="244052"/>
                  <a:pt x="300940" y="145329"/>
                  <a:pt x="360416" y="4982"/>
                </a:cubicBezTo>
                <a:close/>
                <a:moveTo>
                  <a:pt x="218905" y="0"/>
                </a:moveTo>
                <a:lnTo>
                  <a:pt x="249720" y="0"/>
                </a:lnTo>
                <a:lnTo>
                  <a:pt x="241311" y="15475"/>
                </a:lnTo>
                <a:cubicBezTo>
                  <a:pt x="188962" y="92909"/>
                  <a:pt x="100349" y="143932"/>
                  <a:pt x="0" y="143932"/>
                </a:cubicBezTo>
                <a:lnTo>
                  <a:pt x="0" y="121656"/>
                </a:lnTo>
                <a:cubicBezTo>
                  <a:pt x="74091" y="121656"/>
                  <a:pt x="141290" y="91533"/>
                  <a:pt x="189966" y="42875"/>
                </a:cubicBezTo>
                <a:close/>
              </a:path>
            </a:pathLst>
          </a:custGeom>
          <a:solidFill>
            <a:schemeClr val="accent3">
              <a:lumMod val="20000"/>
              <a:lumOff val="80000"/>
            </a:schemeClr>
          </a:solidFill>
          <a:ln w="4588"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a:solidFill>
                <a:schemeClr val="tx1"/>
              </a:solidFill>
            </a:endParaRPr>
          </a:p>
        </p:txBody>
      </p:sp>
      <p:sp>
        <p:nvSpPr>
          <p:cNvPr id="2" name="Title 1"/>
          <p:cNvSpPr>
            <a:spLocks noGrp="1"/>
          </p:cNvSpPr>
          <p:nvPr>
            <p:ph type="title"/>
          </p:nvPr>
        </p:nvSpPr>
        <p:spPr/>
        <p:txBody>
          <a:bodyPr/>
          <a:lstStyle>
            <a:lvl1pPr>
              <a:defRPr>
                <a:solidFill>
                  <a:schemeClr val="accent6"/>
                </a:solidFill>
              </a:defRPr>
            </a:lvl1pPr>
          </a:lstStyle>
          <a:p>
            <a:r>
              <a:rPr lang="en-US"/>
              <a:t>Click to edit Master title style</a:t>
            </a:r>
          </a:p>
        </p:txBody>
      </p:sp>
    </p:spTree>
    <p:extLst>
      <p:ext uri="{BB962C8B-B14F-4D97-AF65-F5344CB8AC3E}">
        <p14:creationId xmlns:p14="http://schemas.microsoft.com/office/powerpoint/2010/main" val="2527125102"/>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blank" preserve="1">
  <p:cSld name="Blank with Design">
    <p:spTree>
      <p:nvGrpSpPr>
        <p:cNvPr id="1" name=""/>
        <p:cNvGrpSpPr/>
        <p:nvPr/>
      </p:nvGrpSpPr>
      <p:grpSpPr>
        <a:xfrm>
          <a:off x="0" y="0"/>
          <a:ext cx="0" cy="0"/>
          <a:chOff x="0" y="0"/>
          <a:chExt cx="0" cy="0"/>
        </a:xfrm>
      </p:grpSpPr>
      <p:sp>
        <p:nvSpPr>
          <p:cNvPr id="6" name="Freeform: Shape 5">
            <a:extLst>
              <a:ext uri="{FF2B5EF4-FFF2-40B4-BE49-F238E27FC236}">
                <a16:creationId xmlns:a16="http://schemas.microsoft.com/office/drawing/2014/main" id="{A626DE4B-D4E5-B36A-89FA-7C0E87AFC31D}"/>
              </a:ext>
            </a:extLst>
          </p:cNvPr>
          <p:cNvSpPr/>
          <p:nvPr userDrawn="1"/>
        </p:nvSpPr>
        <p:spPr>
          <a:xfrm>
            <a:off x="1" y="0"/>
            <a:ext cx="2242827" cy="2102966"/>
          </a:xfrm>
          <a:custGeom>
            <a:avLst/>
            <a:gdLst>
              <a:gd name="connsiteX0" fmla="*/ 2220549 w 2242827"/>
              <a:gd name="connsiteY0" fmla="*/ 0 h 2102966"/>
              <a:gd name="connsiteX1" fmla="*/ 2242827 w 2242827"/>
              <a:gd name="connsiteY1" fmla="*/ 0 h 2102966"/>
              <a:gd name="connsiteX2" fmla="*/ 2238641 w 2242827"/>
              <a:gd name="connsiteY2" fmla="*/ 82607 h 2102966"/>
              <a:gd name="connsiteX3" fmla="*/ 1 w 2242827"/>
              <a:gd name="connsiteY3" fmla="*/ 2102966 h 2102966"/>
              <a:gd name="connsiteX4" fmla="*/ 1 w 2242827"/>
              <a:gd name="connsiteY4" fmla="*/ 2080690 h 2102966"/>
              <a:gd name="connsiteX5" fmla="*/ 2216479 w 2242827"/>
              <a:gd name="connsiteY5" fmla="*/ 80336 h 2102966"/>
              <a:gd name="connsiteX6" fmla="*/ 2098030 w 2242827"/>
              <a:gd name="connsiteY6" fmla="*/ 0 h 2102966"/>
              <a:gd name="connsiteX7" fmla="*/ 2120412 w 2242827"/>
              <a:gd name="connsiteY7" fmla="*/ 0 h 2102966"/>
              <a:gd name="connsiteX8" fmla="*/ 2116859 w 2242827"/>
              <a:gd name="connsiteY8" fmla="*/ 70117 h 2102966"/>
              <a:gd name="connsiteX9" fmla="*/ 1 w 2242827"/>
              <a:gd name="connsiteY9" fmla="*/ 1980571 h 2102966"/>
              <a:gd name="connsiteX10" fmla="*/ 1 w 2242827"/>
              <a:gd name="connsiteY10" fmla="*/ 1958295 h 2102966"/>
              <a:gd name="connsiteX11" fmla="*/ 2094588 w 2242827"/>
              <a:gd name="connsiteY11" fmla="*/ 67938 h 2102966"/>
              <a:gd name="connsiteX12" fmla="*/ 1975608 w 2242827"/>
              <a:gd name="connsiteY12" fmla="*/ 0 h 2102966"/>
              <a:gd name="connsiteX13" fmla="*/ 1997887 w 2242827"/>
              <a:gd name="connsiteY13" fmla="*/ 0 h 2102966"/>
              <a:gd name="connsiteX14" fmla="*/ 1994968 w 2242827"/>
              <a:gd name="connsiteY14" fmla="*/ 57611 h 2102966"/>
              <a:gd name="connsiteX15" fmla="*/ 1 w 2242827"/>
              <a:gd name="connsiteY15" fmla="*/ 1858047 h 2102966"/>
              <a:gd name="connsiteX16" fmla="*/ 1 w 2242827"/>
              <a:gd name="connsiteY16" fmla="*/ 1835771 h 2102966"/>
              <a:gd name="connsiteX17" fmla="*/ 1972805 w 2242827"/>
              <a:gd name="connsiteY17" fmla="*/ 55322 h 2102966"/>
              <a:gd name="connsiteX18" fmla="*/ 1853193 w 2242827"/>
              <a:gd name="connsiteY18" fmla="*/ 0 h 2102966"/>
              <a:gd name="connsiteX19" fmla="*/ 1875472 w 2242827"/>
              <a:gd name="connsiteY19" fmla="*/ 0 h 2102966"/>
              <a:gd name="connsiteX20" fmla="*/ 1873186 w 2242827"/>
              <a:gd name="connsiteY20" fmla="*/ 45119 h 2102966"/>
              <a:gd name="connsiteX21" fmla="*/ 0 w 2242827"/>
              <a:gd name="connsiteY21" fmla="*/ 1735650 h 2102966"/>
              <a:gd name="connsiteX22" fmla="*/ 0 w 2242827"/>
              <a:gd name="connsiteY22" fmla="*/ 1713374 h 2102966"/>
              <a:gd name="connsiteX23" fmla="*/ 1851022 w 2242827"/>
              <a:gd name="connsiteY23" fmla="*/ 42848 h 2102966"/>
              <a:gd name="connsiteX24" fmla="*/ 1730668 w 2242827"/>
              <a:gd name="connsiteY24" fmla="*/ 0 h 2102966"/>
              <a:gd name="connsiteX25" fmla="*/ 1753056 w 2242827"/>
              <a:gd name="connsiteY25" fmla="*/ 0 h 2102966"/>
              <a:gd name="connsiteX26" fmla="*/ 1751404 w 2242827"/>
              <a:gd name="connsiteY26" fmla="*/ 32610 h 2102966"/>
              <a:gd name="connsiteX27" fmla="*/ 0 w 2242827"/>
              <a:gd name="connsiteY27" fmla="*/ 1613232 h 2102966"/>
              <a:gd name="connsiteX28" fmla="*/ 0 w 2242827"/>
              <a:gd name="connsiteY28" fmla="*/ 1590961 h 2102966"/>
              <a:gd name="connsiteX29" fmla="*/ 1729127 w 2242827"/>
              <a:gd name="connsiteY29" fmla="*/ 30432 h 2102966"/>
              <a:gd name="connsiteX30" fmla="*/ 1608247 w 2242827"/>
              <a:gd name="connsiteY30" fmla="*/ 0 h 2102966"/>
              <a:gd name="connsiteX31" fmla="*/ 1630525 w 2242827"/>
              <a:gd name="connsiteY31" fmla="*/ 0 h 2102966"/>
              <a:gd name="connsiteX32" fmla="*/ 1629507 w 2242827"/>
              <a:gd name="connsiteY32" fmla="*/ 20086 h 2102966"/>
              <a:gd name="connsiteX33" fmla="*/ 0 w 2242827"/>
              <a:gd name="connsiteY33" fmla="*/ 1490712 h 2102966"/>
              <a:gd name="connsiteX34" fmla="*/ 0 w 2242827"/>
              <a:gd name="connsiteY34" fmla="*/ 1468436 h 2102966"/>
              <a:gd name="connsiteX35" fmla="*/ 1607345 w 2242827"/>
              <a:gd name="connsiteY35" fmla="*/ 17816 h 2102966"/>
              <a:gd name="connsiteX36" fmla="*/ 1485833 w 2242827"/>
              <a:gd name="connsiteY36" fmla="*/ 0 h 2102966"/>
              <a:gd name="connsiteX37" fmla="*/ 1508109 w 2242827"/>
              <a:gd name="connsiteY37" fmla="*/ 0 h 2102966"/>
              <a:gd name="connsiteX38" fmla="*/ 1507724 w 2242827"/>
              <a:gd name="connsiteY38" fmla="*/ 7596 h 2102966"/>
              <a:gd name="connsiteX39" fmla="*/ 0 w 2242827"/>
              <a:gd name="connsiteY39" fmla="*/ 1368317 h 2102966"/>
              <a:gd name="connsiteX40" fmla="*/ 0 w 2242827"/>
              <a:gd name="connsiteY40" fmla="*/ 1346041 h 2102966"/>
              <a:gd name="connsiteX41" fmla="*/ 1485563 w 2242827"/>
              <a:gd name="connsiteY41" fmla="*/ 5325 h 2102966"/>
              <a:gd name="connsiteX42" fmla="*/ 1362591 w 2242827"/>
              <a:gd name="connsiteY42" fmla="*/ 0 h 2102966"/>
              <a:gd name="connsiteX43" fmla="*/ 1385194 w 2242827"/>
              <a:gd name="connsiteY43" fmla="*/ 0 h 2102966"/>
              <a:gd name="connsiteX44" fmla="*/ 1364797 w 2242827"/>
              <a:gd name="connsiteY44" fmla="*/ 133264 h 2102966"/>
              <a:gd name="connsiteX45" fmla="*/ 0 w 2242827"/>
              <a:gd name="connsiteY45" fmla="*/ 1245917 h 2102966"/>
              <a:gd name="connsiteX46" fmla="*/ 0 w 2242827"/>
              <a:gd name="connsiteY46" fmla="*/ 1223641 h 2102966"/>
              <a:gd name="connsiteX47" fmla="*/ 1342864 w 2242827"/>
              <a:gd name="connsiteY47" fmla="*/ 128894 h 2102966"/>
              <a:gd name="connsiteX48" fmla="*/ 1238878 w 2242827"/>
              <a:gd name="connsiteY48" fmla="*/ 0 h 2102966"/>
              <a:gd name="connsiteX49" fmla="*/ 1261388 w 2242827"/>
              <a:gd name="connsiteY49" fmla="*/ 0 h 2102966"/>
              <a:gd name="connsiteX50" fmla="*/ 1244763 w 2242827"/>
              <a:gd name="connsiteY50" fmla="*/ 108614 h 2102966"/>
              <a:gd name="connsiteX51" fmla="*/ 0 w 2242827"/>
              <a:gd name="connsiteY51" fmla="*/ 1123397 h 2102966"/>
              <a:gd name="connsiteX52" fmla="*/ 0 w 2242827"/>
              <a:gd name="connsiteY52" fmla="*/ 1101121 h 2102966"/>
              <a:gd name="connsiteX53" fmla="*/ 1222940 w 2242827"/>
              <a:gd name="connsiteY53" fmla="*/ 104135 h 2102966"/>
              <a:gd name="connsiteX54" fmla="*/ 1115178 w 2242827"/>
              <a:gd name="connsiteY54" fmla="*/ 0 h 2102966"/>
              <a:gd name="connsiteX55" fmla="*/ 1137688 w 2242827"/>
              <a:gd name="connsiteY55" fmla="*/ 0 h 2102966"/>
              <a:gd name="connsiteX56" fmla="*/ 1124836 w 2242827"/>
              <a:gd name="connsiteY56" fmla="*/ 83962 h 2102966"/>
              <a:gd name="connsiteX57" fmla="*/ 0 w 2242827"/>
              <a:gd name="connsiteY57" fmla="*/ 1000978 h 2102966"/>
              <a:gd name="connsiteX58" fmla="*/ 0 w 2242827"/>
              <a:gd name="connsiteY58" fmla="*/ 978703 h 2102966"/>
              <a:gd name="connsiteX59" fmla="*/ 1103012 w 2242827"/>
              <a:gd name="connsiteY59" fmla="*/ 79485 h 2102966"/>
              <a:gd name="connsiteX60" fmla="*/ 991375 w 2242827"/>
              <a:gd name="connsiteY60" fmla="*/ 0 h 2102966"/>
              <a:gd name="connsiteX61" fmla="*/ 1013997 w 2242827"/>
              <a:gd name="connsiteY61" fmla="*/ 0 h 2102966"/>
              <a:gd name="connsiteX62" fmla="*/ 1004915 w 2242827"/>
              <a:gd name="connsiteY62" fmla="*/ 59331 h 2102966"/>
              <a:gd name="connsiteX63" fmla="*/ 0 w 2242827"/>
              <a:gd name="connsiteY63" fmla="*/ 878583 h 2102966"/>
              <a:gd name="connsiteX64" fmla="*/ 0 w 2242827"/>
              <a:gd name="connsiteY64" fmla="*/ 856307 h 2102966"/>
              <a:gd name="connsiteX65" fmla="*/ 982981 w 2242827"/>
              <a:gd name="connsiteY65" fmla="*/ 54853 h 2102966"/>
              <a:gd name="connsiteX66" fmla="*/ 866108 w 2242827"/>
              <a:gd name="connsiteY66" fmla="*/ 0 h 2102966"/>
              <a:gd name="connsiteX67" fmla="*/ 888384 w 2242827"/>
              <a:gd name="connsiteY67" fmla="*/ 0 h 2102966"/>
              <a:gd name="connsiteX68" fmla="*/ 884876 w 2242827"/>
              <a:gd name="connsiteY68" fmla="*/ 34680 h 2102966"/>
              <a:gd name="connsiteX69" fmla="*/ 0 w 2242827"/>
              <a:gd name="connsiteY69" fmla="*/ 756058 h 2102966"/>
              <a:gd name="connsiteX70" fmla="*/ 0 w 2242827"/>
              <a:gd name="connsiteY70" fmla="*/ 733782 h 2102966"/>
              <a:gd name="connsiteX71" fmla="*/ 863057 w 2242827"/>
              <a:gd name="connsiteY71" fmla="*/ 30169 h 2102966"/>
              <a:gd name="connsiteX72" fmla="*/ 743692 w 2242827"/>
              <a:gd name="connsiteY72" fmla="*/ 0 h 2102966"/>
              <a:gd name="connsiteX73" fmla="*/ 765973 w 2242827"/>
              <a:gd name="connsiteY73" fmla="*/ 0 h 2102966"/>
              <a:gd name="connsiteX74" fmla="*/ 764957 w 2242827"/>
              <a:gd name="connsiteY74" fmla="*/ 10048 h 2102966"/>
              <a:gd name="connsiteX75" fmla="*/ 0 w 2242827"/>
              <a:gd name="connsiteY75" fmla="*/ 633662 h 2102966"/>
              <a:gd name="connsiteX76" fmla="*/ 0 w 2242827"/>
              <a:gd name="connsiteY76" fmla="*/ 611386 h 2102966"/>
              <a:gd name="connsiteX77" fmla="*/ 743129 w 2242827"/>
              <a:gd name="connsiteY77" fmla="*/ 5570 h 2102966"/>
              <a:gd name="connsiteX78" fmla="*/ 617163 w 2242827"/>
              <a:gd name="connsiteY78" fmla="*/ 0 h 2102966"/>
              <a:gd name="connsiteX79" fmla="*/ 640489 w 2242827"/>
              <a:gd name="connsiteY79" fmla="*/ 0 h 2102966"/>
              <a:gd name="connsiteX80" fmla="*/ 606611 w 2242827"/>
              <a:gd name="connsiteY80" fmla="*/ 108906 h 2102966"/>
              <a:gd name="connsiteX81" fmla="*/ 0 w 2242827"/>
              <a:gd name="connsiteY81" fmla="*/ 511248 h 2102966"/>
              <a:gd name="connsiteX82" fmla="*/ 0 w 2242827"/>
              <a:gd name="connsiteY82" fmla="*/ 488972 h 2102966"/>
              <a:gd name="connsiteX83" fmla="*/ 585980 w 2242827"/>
              <a:gd name="connsiteY83" fmla="*/ 100252 h 2102966"/>
              <a:gd name="connsiteX84" fmla="*/ 489561 w 2242827"/>
              <a:gd name="connsiteY84" fmla="*/ 0 h 2102966"/>
              <a:gd name="connsiteX85" fmla="*/ 512789 w 2242827"/>
              <a:gd name="connsiteY85" fmla="*/ 0 h 2102966"/>
              <a:gd name="connsiteX86" fmla="*/ 493721 w 2242827"/>
              <a:gd name="connsiteY86" fmla="*/ 61289 h 2102966"/>
              <a:gd name="connsiteX87" fmla="*/ 0 w 2242827"/>
              <a:gd name="connsiteY87" fmla="*/ 388735 h 2102966"/>
              <a:gd name="connsiteX88" fmla="*/ 0 w 2242827"/>
              <a:gd name="connsiteY88" fmla="*/ 366459 h 2102966"/>
              <a:gd name="connsiteX89" fmla="*/ 473199 w 2242827"/>
              <a:gd name="connsiteY89" fmla="*/ 52587 h 2102966"/>
              <a:gd name="connsiteX90" fmla="*/ 361966 w 2242827"/>
              <a:gd name="connsiteY90" fmla="*/ 0 h 2102966"/>
              <a:gd name="connsiteX91" fmla="*/ 385181 w 2242827"/>
              <a:gd name="connsiteY91" fmla="*/ 0 h 2102966"/>
              <a:gd name="connsiteX92" fmla="*/ 380937 w 2242827"/>
              <a:gd name="connsiteY92" fmla="*/ 13636 h 2102966"/>
              <a:gd name="connsiteX93" fmla="*/ 0 w 2242827"/>
              <a:gd name="connsiteY93" fmla="*/ 266328 h 2102966"/>
              <a:gd name="connsiteX94" fmla="*/ 0 w 2242827"/>
              <a:gd name="connsiteY94" fmla="*/ 244052 h 2102966"/>
              <a:gd name="connsiteX95" fmla="*/ 360416 w 2242827"/>
              <a:gd name="connsiteY95" fmla="*/ 4982 h 2102966"/>
              <a:gd name="connsiteX96" fmla="*/ 218905 w 2242827"/>
              <a:gd name="connsiteY96" fmla="*/ 0 h 2102966"/>
              <a:gd name="connsiteX97" fmla="*/ 249720 w 2242827"/>
              <a:gd name="connsiteY97" fmla="*/ 0 h 2102966"/>
              <a:gd name="connsiteX98" fmla="*/ 241311 w 2242827"/>
              <a:gd name="connsiteY98" fmla="*/ 15475 h 2102966"/>
              <a:gd name="connsiteX99" fmla="*/ 0 w 2242827"/>
              <a:gd name="connsiteY99" fmla="*/ 143932 h 2102966"/>
              <a:gd name="connsiteX100" fmla="*/ 0 w 2242827"/>
              <a:gd name="connsiteY100" fmla="*/ 121656 h 2102966"/>
              <a:gd name="connsiteX101" fmla="*/ 189966 w 2242827"/>
              <a:gd name="connsiteY101" fmla="*/ 42875 h 21029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2242827" h="2102966">
                <a:moveTo>
                  <a:pt x="2220549" y="0"/>
                </a:moveTo>
                <a:lnTo>
                  <a:pt x="2242827" y="0"/>
                </a:lnTo>
                <a:lnTo>
                  <a:pt x="2238641" y="82607"/>
                </a:lnTo>
                <a:cubicBezTo>
                  <a:pt x="2123193" y="1215807"/>
                  <a:pt x="1163255" y="2102966"/>
                  <a:pt x="1" y="2102966"/>
                </a:cubicBezTo>
                <a:lnTo>
                  <a:pt x="1" y="2080690"/>
                </a:lnTo>
                <a:cubicBezTo>
                  <a:pt x="1151759" y="2080690"/>
                  <a:pt x="2102176" y="1202330"/>
                  <a:pt x="2216479" y="80336"/>
                </a:cubicBezTo>
                <a:close/>
                <a:moveTo>
                  <a:pt x="2098030" y="0"/>
                </a:moveTo>
                <a:lnTo>
                  <a:pt x="2120412" y="0"/>
                </a:lnTo>
                <a:lnTo>
                  <a:pt x="2116859" y="70117"/>
                </a:lnTo>
                <a:cubicBezTo>
                  <a:pt x="2007691" y="1141666"/>
                  <a:pt x="1099966" y="1980571"/>
                  <a:pt x="1" y="1980571"/>
                </a:cubicBezTo>
                <a:lnTo>
                  <a:pt x="1" y="1958295"/>
                </a:lnTo>
                <a:cubicBezTo>
                  <a:pt x="1088470" y="1958295"/>
                  <a:pt x="1986577" y="1128187"/>
                  <a:pt x="2094588" y="67938"/>
                </a:cubicBezTo>
                <a:close/>
                <a:moveTo>
                  <a:pt x="1975608" y="0"/>
                </a:moveTo>
                <a:lnTo>
                  <a:pt x="1997887" y="0"/>
                </a:lnTo>
                <a:lnTo>
                  <a:pt x="1994968" y="57611"/>
                </a:lnTo>
                <a:cubicBezTo>
                  <a:pt x="1892090" y="1067493"/>
                  <a:pt x="1036676" y="1858047"/>
                  <a:pt x="1" y="1858047"/>
                </a:cubicBezTo>
                <a:lnTo>
                  <a:pt x="1" y="1835771"/>
                </a:lnTo>
                <a:cubicBezTo>
                  <a:pt x="1025181" y="1835771"/>
                  <a:pt x="1871073" y="1053919"/>
                  <a:pt x="1972805" y="55322"/>
                </a:cubicBezTo>
                <a:close/>
                <a:moveTo>
                  <a:pt x="1853193" y="0"/>
                </a:moveTo>
                <a:lnTo>
                  <a:pt x="1875472" y="0"/>
                </a:lnTo>
                <a:lnTo>
                  <a:pt x="1873186" y="45119"/>
                </a:lnTo>
                <a:cubicBezTo>
                  <a:pt x="1776588" y="993350"/>
                  <a:pt x="973388" y="1735650"/>
                  <a:pt x="0" y="1735650"/>
                </a:cubicBezTo>
                <a:lnTo>
                  <a:pt x="0" y="1713374"/>
                </a:lnTo>
                <a:cubicBezTo>
                  <a:pt x="961784" y="1713374"/>
                  <a:pt x="1755557" y="979877"/>
                  <a:pt x="1851022" y="42848"/>
                </a:cubicBezTo>
                <a:close/>
                <a:moveTo>
                  <a:pt x="1730668" y="0"/>
                </a:moveTo>
                <a:lnTo>
                  <a:pt x="1753056" y="0"/>
                </a:lnTo>
                <a:lnTo>
                  <a:pt x="1751404" y="32610"/>
                </a:lnTo>
                <a:cubicBezTo>
                  <a:pt x="1661086" y="919190"/>
                  <a:pt x="910098" y="1613232"/>
                  <a:pt x="0" y="1613232"/>
                </a:cubicBezTo>
                <a:lnTo>
                  <a:pt x="0" y="1590961"/>
                </a:lnTo>
                <a:cubicBezTo>
                  <a:pt x="898495" y="1590961"/>
                  <a:pt x="1639954" y="905712"/>
                  <a:pt x="1729127" y="30432"/>
                </a:cubicBezTo>
                <a:close/>
                <a:moveTo>
                  <a:pt x="1608247" y="0"/>
                </a:moveTo>
                <a:lnTo>
                  <a:pt x="1630525" y="0"/>
                </a:lnTo>
                <a:lnTo>
                  <a:pt x="1629507" y="20086"/>
                </a:lnTo>
                <a:cubicBezTo>
                  <a:pt x="1545469" y="844919"/>
                  <a:pt x="846701" y="1490712"/>
                  <a:pt x="0" y="1490712"/>
                </a:cubicBezTo>
                <a:lnTo>
                  <a:pt x="0" y="1468436"/>
                </a:lnTo>
                <a:cubicBezTo>
                  <a:pt x="835206" y="1468436"/>
                  <a:pt x="1524451" y="831445"/>
                  <a:pt x="1607345" y="17816"/>
                </a:cubicBezTo>
                <a:close/>
                <a:moveTo>
                  <a:pt x="1485833" y="0"/>
                </a:moveTo>
                <a:lnTo>
                  <a:pt x="1508109" y="0"/>
                </a:lnTo>
                <a:lnTo>
                  <a:pt x="1507724" y="7596"/>
                </a:lnTo>
                <a:cubicBezTo>
                  <a:pt x="1429966" y="770778"/>
                  <a:pt x="783416" y="1368317"/>
                  <a:pt x="0" y="1368317"/>
                </a:cubicBezTo>
                <a:lnTo>
                  <a:pt x="0" y="1346041"/>
                </a:lnTo>
                <a:cubicBezTo>
                  <a:pt x="771917" y="1346041"/>
                  <a:pt x="1408949" y="757304"/>
                  <a:pt x="1485563" y="5325"/>
                </a:cubicBezTo>
                <a:close/>
                <a:moveTo>
                  <a:pt x="1362591" y="0"/>
                </a:moveTo>
                <a:lnTo>
                  <a:pt x="1385194" y="0"/>
                </a:lnTo>
                <a:lnTo>
                  <a:pt x="1364797" y="133264"/>
                </a:lnTo>
                <a:cubicBezTo>
                  <a:pt x="1234684" y="767432"/>
                  <a:pt x="672215" y="1245917"/>
                  <a:pt x="0" y="1245917"/>
                </a:cubicBezTo>
                <a:lnTo>
                  <a:pt x="0" y="1223641"/>
                </a:lnTo>
                <a:cubicBezTo>
                  <a:pt x="661385" y="1223641"/>
                  <a:pt x="1214835" y="752908"/>
                  <a:pt x="1342864" y="128894"/>
                </a:cubicBezTo>
                <a:close/>
                <a:moveTo>
                  <a:pt x="1238878" y="0"/>
                </a:moveTo>
                <a:lnTo>
                  <a:pt x="1261388" y="0"/>
                </a:lnTo>
                <a:lnTo>
                  <a:pt x="1244763" y="108614"/>
                </a:lnTo>
                <a:cubicBezTo>
                  <a:pt x="1126083" y="687031"/>
                  <a:pt x="613049" y="1123397"/>
                  <a:pt x="0" y="1123397"/>
                </a:cubicBezTo>
                <a:lnTo>
                  <a:pt x="0" y="1101121"/>
                </a:lnTo>
                <a:cubicBezTo>
                  <a:pt x="602316" y="1101121"/>
                  <a:pt x="1106344" y="672419"/>
                  <a:pt x="1222940" y="104135"/>
                </a:cubicBezTo>
                <a:close/>
                <a:moveTo>
                  <a:pt x="1115178" y="0"/>
                </a:moveTo>
                <a:lnTo>
                  <a:pt x="1137688" y="0"/>
                </a:lnTo>
                <a:lnTo>
                  <a:pt x="1124836" y="83962"/>
                </a:lnTo>
                <a:cubicBezTo>
                  <a:pt x="1017592" y="606647"/>
                  <a:pt x="553979" y="1000978"/>
                  <a:pt x="0" y="1000978"/>
                </a:cubicBezTo>
                <a:lnTo>
                  <a:pt x="0" y="978703"/>
                </a:lnTo>
                <a:cubicBezTo>
                  <a:pt x="543246" y="978703"/>
                  <a:pt x="997852" y="592039"/>
                  <a:pt x="1103012" y="79485"/>
                </a:cubicBezTo>
                <a:close/>
                <a:moveTo>
                  <a:pt x="991375" y="0"/>
                </a:moveTo>
                <a:lnTo>
                  <a:pt x="1013997" y="0"/>
                </a:lnTo>
                <a:lnTo>
                  <a:pt x="1004915" y="59331"/>
                </a:lnTo>
                <a:cubicBezTo>
                  <a:pt x="909100" y="526286"/>
                  <a:pt x="494909" y="878583"/>
                  <a:pt x="0" y="878583"/>
                </a:cubicBezTo>
                <a:lnTo>
                  <a:pt x="0" y="856307"/>
                </a:lnTo>
                <a:cubicBezTo>
                  <a:pt x="484176" y="856307"/>
                  <a:pt x="889272" y="511676"/>
                  <a:pt x="982981" y="54853"/>
                </a:cubicBezTo>
                <a:close/>
                <a:moveTo>
                  <a:pt x="866108" y="0"/>
                </a:moveTo>
                <a:lnTo>
                  <a:pt x="888384" y="0"/>
                </a:lnTo>
                <a:lnTo>
                  <a:pt x="884876" y="34680"/>
                </a:lnTo>
                <a:cubicBezTo>
                  <a:pt x="800495" y="445883"/>
                  <a:pt x="435739" y="756058"/>
                  <a:pt x="0" y="756058"/>
                </a:cubicBezTo>
                <a:lnTo>
                  <a:pt x="0" y="733782"/>
                </a:lnTo>
                <a:cubicBezTo>
                  <a:pt x="425107" y="733782"/>
                  <a:pt x="780781" y="431187"/>
                  <a:pt x="863057" y="30169"/>
                </a:cubicBezTo>
                <a:close/>
                <a:moveTo>
                  <a:pt x="743692" y="0"/>
                </a:moveTo>
                <a:lnTo>
                  <a:pt x="765973" y="0"/>
                </a:lnTo>
                <a:lnTo>
                  <a:pt x="764957" y="10048"/>
                </a:lnTo>
                <a:cubicBezTo>
                  <a:pt x="692029" y="365521"/>
                  <a:pt x="376767" y="633662"/>
                  <a:pt x="0" y="633662"/>
                </a:cubicBezTo>
                <a:lnTo>
                  <a:pt x="0" y="611386"/>
                </a:lnTo>
                <a:cubicBezTo>
                  <a:pt x="365938" y="611386"/>
                  <a:pt x="672265" y="350911"/>
                  <a:pt x="743129" y="5570"/>
                </a:cubicBezTo>
                <a:close/>
                <a:moveTo>
                  <a:pt x="617163" y="0"/>
                </a:moveTo>
                <a:lnTo>
                  <a:pt x="640489" y="0"/>
                </a:lnTo>
                <a:lnTo>
                  <a:pt x="606611" y="108906"/>
                </a:lnTo>
                <a:cubicBezTo>
                  <a:pt x="506524" y="345128"/>
                  <a:pt x="272312" y="511248"/>
                  <a:pt x="0" y="511248"/>
                </a:cubicBezTo>
                <a:lnTo>
                  <a:pt x="0" y="488972"/>
                </a:lnTo>
                <a:cubicBezTo>
                  <a:pt x="263030" y="488972"/>
                  <a:pt x="489290" y="328485"/>
                  <a:pt x="585980" y="100252"/>
                </a:cubicBezTo>
                <a:close/>
                <a:moveTo>
                  <a:pt x="489561" y="0"/>
                </a:moveTo>
                <a:lnTo>
                  <a:pt x="512789" y="0"/>
                </a:lnTo>
                <a:lnTo>
                  <a:pt x="493721" y="61289"/>
                </a:lnTo>
                <a:cubicBezTo>
                  <a:pt x="412246" y="253561"/>
                  <a:pt x="221597" y="388735"/>
                  <a:pt x="0" y="388735"/>
                </a:cubicBezTo>
                <a:lnTo>
                  <a:pt x="0" y="366459"/>
                </a:lnTo>
                <a:cubicBezTo>
                  <a:pt x="212399" y="366459"/>
                  <a:pt x="395116" y="236854"/>
                  <a:pt x="473199" y="52587"/>
                </a:cubicBezTo>
                <a:close/>
                <a:moveTo>
                  <a:pt x="361966" y="0"/>
                </a:moveTo>
                <a:lnTo>
                  <a:pt x="385181" y="0"/>
                </a:lnTo>
                <a:lnTo>
                  <a:pt x="380937" y="13636"/>
                </a:lnTo>
                <a:cubicBezTo>
                  <a:pt x="318070" y="161973"/>
                  <a:pt x="170965" y="266328"/>
                  <a:pt x="0" y="266328"/>
                </a:cubicBezTo>
                <a:lnTo>
                  <a:pt x="0" y="244052"/>
                </a:lnTo>
                <a:cubicBezTo>
                  <a:pt x="161767" y="244052"/>
                  <a:pt x="300940" y="145329"/>
                  <a:pt x="360416" y="4982"/>
                </a:cubicBezTo>
                <a:close/>
                <a:moveTo>
                  <a:pt x="218905" y="0"/>
                </a:moveTo>
                <a:lnTo>
                  <a:pt x="249720" y="0"/>
                </a:lnTo>
                <a:lnTo>
                  <a:pt x="241311" y="15475"/>
                </a:lnTo>
                <a:cubicBezTo>
                  <a:pt x="188962" y="92909"/>
                  <a:pt x="100349" y="143932"/>
                  <a:pt x="0" y="143932"/>
                </a:cubicBezTo>
                <a:lnTo>
                  <a:pt x="0" y="121656"/>
                </a:lnTo>
                <a:cubicBezTo>
                  <a:pt x="74091" y="121656"/>
                  <a:pt x="141290" y="91533"/>
                  <a:pt x="189966" y="42875"/>
                </a:cubicBezTo>
                <a:close/>
              </a:path>
            </a:pathLst>
          </a:custGeom>
          <a:solidFill>
            <a:schemeClr val="accent3">
              <a:lumMod val="20000"/>
              <a:lumOff val="80000"/>
            </a:schemeClr>
          </a:solidFill>
          <a:ln w="4588"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a:solidFill>
                <a:schemeClr val="tx1"/>
              </a:solidFill>
            </a:endParaRPr>
          </a:p>
        </p:txBody>
      </p:sp>
      <p:sp>
        <p:nvSpPr>
          <p:cNvPr id="8" name="Freeform: Shape 7">
            <a:extLst>
              <a:ext uri="{FF2B5EF4-FFF2-40B4-BE49-F238E27FC236}">
                <a16:creationId xmlns:a16="http://schemas.microsoft.com/office/drawing/2014/main" id="{95243571-BE64-3777-F992-88FC43A60537}"/>
              </a:ext>
            </a:extLst>
          </p:cNvPr>
          <p:cNvSpPr/>
          <p:nvPr userDrawn="1"/>
        </p:nvSpPr>
        <p:spPr>
          <a:xfrm flipH="1" flipV="1">
            <a:off x="9949173" y="4755034"/>
            <a:ext cx="2242827" cy="2102966"/>
          </a:xfrm>
          <a:custGeom>
            <a:avLst/>
            <a:gdLst>
              <a:gd name="connsiteX0" fmla="*/ 2220549 w 2242827"/>
              <a:gd name="connsiteY0" fmla="*/ 0 h 2102966"/>
              <a:gd name="connsiteX1" fmla="*/ 2242827 w 2242827"/>
              <a:gd name="connsiteY1" fmla="*/ 0 h 2102966"/>
              <a:gd name="connsiteX2" fmla="*/ 2238641 w 2242827"/>
              <a:gd name="connsiteY2" fmla="*/ 82607 h 2102966"/>
              <a:gd name="connsiteX3" fmla="*/ 1 w 2242827"/>
              <a:gd name="connsiteY3" fmla="*/ 2102966 h 2102966"/>
              <a:gd name="connsiteX4" fmla="*/ 1 w 2242827"/>
              <a:gd name="connsiteY4" fmla="*/ 2080690 h 2102966"/>
              <a:gd name="connsiteX5" fmla="*/ 2216479 w 2242827"/>
              <a:gd name="connsiteY5" fmla="*/ 80336 h 2102966"/>
              <a:gd name="connsiteX6" fmla="*/ 2098030 w 2242827"/>
              <a:gd name="connsiteY6" fmla="*/ 0 h 2102966"/>
              <a:gd name="connsiteX7" fmla="*/ 2120412 w 2242827"/>
              <a:gd name="connsiteY7" fmla="*/ 0 h 2102966"/>
              <a:gd name="connsiteX8" fmla="*/ 2116859 w 2242827"/>
              <a:gd name="connsiteY8" fmla="*/ 70117 h 2102966"/>
              <a:gd name="connsiteX9" fmla="*/ 1 w 2242827"/>
              <a:gd name="connsiteY9" fmla="*/ 1980571 h 2102966"/>
              <a:gd name="connsiteX10" fmla="*/ 1 w 2242827"/>
              <a:gd name="connsiteY10" fmla="*/ 1958295 h 2102966"/>
              <a:gd name="connsiteX11" fmla="*/ 2094588 w 2242827"/>
              <a:gd name="connsiteY11" fmla="*/ 67938 h 2102966"/>
              <a:gd name="connsiteX12" fmla="*/ 1975608 w 2242827"/>
              <a:gd name="connsiteY12" fmla="*/ 0 h 2102966"/>
              <a:gd name="connsiteX13" fmla="*/ 1997887 w 2242827"/>
              <a:gd name="connsiteY13" fmla="*/ 0 h 2102966"/>
              <a:gd name="connsiteX14" fmla="*/ 1994968 w 2242827"/>
              <a:gd name="connsiteY14" fmla="*/ 57611 h 2102966"/>
              <a:gd name="connsiteX15" fmla="*/ 1 w 2242827"/>
              <a:gd name="connsiteY15" fmla="*/ 1858047 h 2102966"/>
              <a:gd name="connsiteX16" fmla="*/ 1 w 2242827"/>
              <a:gd name="connsiteY16" fmla="*/ 1835771 h 2102966"/>
              <a:gd name="connsiteX17" fmla="*/ 1972805 w 2242827"/>
              <a:gd name="connsiteY17" fmla="*/ 55322 h 2102966"/>
              <a:gd name="connsiteX18" fmla="*/ 1853193 w 2242827"/>
              <a:gd name="connsiteY18" fmla="*/ 0 h 2102966"/>
              <a:gd name="connsiteX19" fmla="*/ 1875472 w 2242827"/>
              <a:gd name="connsiteY19" fmla="*/ 0 h 2102966"/>
              <a:gd name="connsiteX20" fmla="*/ 1873186 w 2242827"/>
              <a:gd name="connsiteY20" fmla="*/ 45119 h 2102966"/>
              <a:gd name="connsiteX21" fmla="*/ 0 w 2242827"/>
              <a:gd name="connsiteY21" fmla="*/ 1735650 h 2102966"/>
              <a:gd name="connsiteX22" fmla="*/ 0 w 2242827"/>
              <a:gd name="connsiteY22" fmla="*/ 1713374 h 2102966"/>
              <a:gd name="connsiteX23" fmla="*/ 1851022 w 2242827"/>
              <a:gd name="connsiteY23" fmla="*/ 42848 h 2102966"/>
              <a:gd name="connsiteX24" fmla="*/ 1730668 w 2242827"/>
              <a:gd name="connsiteY24" fmla="*/ 0 h 2102966"/>
              <a:gd name="connsiteX25" fmla="*/ 1753056 w 2242827"/>
              <a:gd name="connsiteY25" fmla="*/ 0 h 2102966"/>
              <a:gd name="connsiteX26" fmla="*/ 1751404 w 2242827"/>
              <a:gd name="connsiteY26" fmla="*/ 32610 h 2102966"/>
              <a:gd name="connsiteX27" fmla="*/ 0 w 2242827"/>
              <a:gd name="connsiteY27" fmla="*/ 1613232 h 2102966"/>
              <a:gd name="connsiteX28" fmla="*/ 0 w 2242827"/>
              <a:gd name="connsiteY28" fmla="*/ 1590961 h 2102966"/>
              <a:gd name="connsiteX29" fmla="*/ 1729127 w 2242827"/>
              <a:gd name="connsiteY29" fmla="*/ 30432 h 2102966"/>
              <a:gd name="connsiteX30" fmla="*/ 1608247 w 2242827"/>
              <a:gd name="connsiteY30" fmla="*/ 0 h 2102966"/>
              <a:gd name="connsiteX31" fmla="*/ 1630525 w 2242827"/>
              <a:gd name="connsiteY31" fmla="*/ 0 h 2102966"/>
              <a:gd name="connsiteX32" fmla="*/ 1629507 w 2242827"/>
              <a:gd name="connsiteY32" fmla="*/ 20086 h 2102966"/>
              <a:gd name="connsiteX33" fmla="*/ 0 w 2242827"/>
              <a:gd name="connsiteY33" fmla="*/ 1490712 h 2102966"/>
              <a:gd name="connsiteX34" fmla="*/ 0 w 2242827"/>
              <a:gd name="connsiteY34" fmla="*/ 1468436 h 2102966"/>
              <a:gd name="connsiteX35" fmla="*/ 1607345 w 2242827"/>
              <a:gd name="connsiteY35" fmla="*/ 17816 h 2102966"/>
              <a:gd name="connsiteX36" fmla="*/ 1485833 w 2242827"/>
              <a:gd name="connsiteY36" fmla="*/ 0 h 2102966"/>
              <a:gd name="connsiteX37" fmla="*/ 1508109 w 2242827"/>
              <a:gd name="connsiteY37" fmla="*/ 0 h 2102966"/>
              <a:gd name="connsiteX38" fmla="*/ 1507724 w 2242827"/>
              <a:gd name="connsiteY38" fmla="*/ 7596 h 2102966"/>
              <a:gd name="connsiteX39" fmla="*/ 0 w 2242827"/>
              <a:gd name="connsiteY39" fmla="*/ 1368317 h 2102966"/>
              <a:gd name="connsiteX40" fmla="*/ 0 w 2242827"/>
              <a:gd name="connsiteY40" fmla="*/ 1346041 h 2102966"/>
              <a:gd name="connsiteX41" fmla="*/ 1485563 w 2242827"/>
              <a:gd name="connsiteY41" fmla="*/ 5325 h 2102966"/>
              <a:gd name="connsiteX42" fmla="*/ 1362591 w 2242827"/>
              <a:gd name="connsiteY42" fmla="*/ 0 h 2102966"/>
              <a:gd name="connsiteX43" fmla="*/ 1385194 w 2242827"/>
              <a:gd name="connsiteY43" fmla="*/ 0 h 2102966"/>
              <a:gd name="connsiteX44" fmla="*/ 1364797 w 2242827"/>
              <a:gd name="connsiteY44" fmla="*/ 133264 h 2102966"/>
              <a:gd name="connsiteX45" fmla="*/ 0 w 2242827"/>
              <a:gd name="connsiteY45" fmla="*/ 1245917 h 2102966"/>
              <a:gd name="connsiteX46" fmla="*/ 0 w 2242827"/>
              <a:gd name="connsiteY46" fmla="*/ 1223641 h 2102966"/>
              <a:gd name="connsiteX47" fmla="*/ 1342864 w 2242827"/>
              <a:gd name="connsiteY47" fmla="*/ 128894 h 2102966"/>
              <a:gd name="connsiteX48" fmla="*/ 1238878 w 2242827"/>
              <a:gd name="connsiteY48" fmla="*/ 0 h 2102966"/>
              <a:gd name="connsiteX49" fmla="*/ 1261388 w 2242827"/>
              <a:gd name="connsiteY49" fmla="*/ 0 h 2102966"/>
              <a:gd name="connsiteX50" fmla="*/ 1244763 w 2242827"/>
              <a:gd name="connsiteY50" fmla="*/ 108614 h 2102966"/>
              <a:gd name="connsiteX51" fmla="*/ 0 w 2242827"/>
              <a:gd name="connsiteY51" fmla="*/ 1123397 h 2102966"/>
              <a:gd name="connsiteX52" fmla="*/ 0 w 2242827"/>
              <a:gd name="connsiteY52" fmla="*/ 1101121 h 2102966"/>
              <a:gd name="connsiteX53" fmla="*/ 1222940 w 2242827"/>
              <a:gd name="connsiteY53" fmla="*/ 104135 h 2102966"/>
              <a:gd name="connsiteX54" fmla="*/ 1115178 w 2242827"/>
              <a:gd name="connsiteY54" fmla="*/ 0 h 2102966"/>
              <a:gd name="connsiteX55" fmla="*/ 1137688 w 2242827"/>
              <a:gd name="connsiteY55" fmla="*/ 0 h 2102966"/>
              <a:gd name="connsiteX56" fmla="*/ 1124836 w 2242827"/>
              <a:gd name="connsiteY56" fmla="*/ 83962 h 2102966"/>
              <a:gd name="connsiteX57" fmla="*/ 0 w 2242827"/>
              <a:gd name="connsiteY57" fmla="*/ 1000978 h 2102966"/>
              <a:gd name="connsiteX58" fmla="*/ 0 w 2242827"/>
              <a:gd name="connsiteY58" fmla="*/ 978703 h 2102966"/>
              <a:gd name="connsiteX59" fmla="*/ 1103012 w 2242827"/>
              <a:gd name="connsiteY59" fmla="*/ 79485 h 2102966"/>
              <a:gd name="connsiteX60" fmla="*/ 991375 w 2242827"/>
              <a:gd name="connsiteY60" fmla="*/ 0 h 2102966"/>
              <a:gd name="connsiteX61" fmla="*/ 1013997 w 2242827"/>
              <a:gd name="connsiteY61" fmla="*/ 0 h 2102966"/>
              <a:gd name="connsiteX62" fmla="*/ 1004915 w 2242827"/>
              <a:gd name="connsiteY62" fmla="*/ 59331 h 2102966"/>
              <a:gd name="connsiteX63" fmla="*/ 0 w 2242827"/>
              <a:gd name="connsiteY63" fmla="*/ 878583 h 2102966"/>
              <a:gd name="connsiteX64" fmla="*/ 0 w 2242827"/>
              <a:gd name="connsiteY64" fmla="*/ 856307 h 2102966"/>
              <a:gd name="connsiteX65" fmla="*/ 982981 w 2242827"/>
              <a:gd name="connsiteY65" fmla="*/ 54853 h 2102966"/>
              <a:gd name="connsiteX66" fmla="*/ 866108 w 2242827"/>
              <a:gd name="connsiteY66" fmla="*/ 0 h 2102966"/>
              <a:gd name="connsiteX67" fmla="*/ 888384 w 2242827"/>
              <a:gd name="connsiteY67" fmla="*/ 0 h 2102966"/>
              <a:gd name="connsiteX68" fmla="*/ 884876 w 2242827"/>
              <a:gd name="connsiteY68" fmla="*/ 34680 h 2102966"/>
              <a:gd name="connsiteX69" fmla="*/ 0 w 2242827"/>
              <a:gd name="connsiteY69" fmla="*/ 756058 h 2102966"/>
              <a:gd name="connsiteX70" fmla="*/ 0 w 2242827"/>
              <a:gd name="connsiteY70" fmla="*/ 733782 h 2102966"/>
              <a:gd name="connsiteX71" fmla="*/ 863057 w 2242827"/>
              <a:gd name="connsiteY71" fmla="*/ 30169 h 2102966"/>
              <a:gd name="connsiteX72" fmla="*/ 743692 w 2242827"/>
              <a:gd name="connsiteY72" fmla="*/ 0 h 2102966"/>
              <a:gd name="connsiteX73" fmla="*/ 765973 w 2242827"/>
              <a:gd name="connsiteY73" fmla="*/ 0 h 2102966"/>
              <a:gd name="connsiteX74" fmla="*/ 764957 w 2242827"/>
              <a:gd name="connsiteY74" fmla="*/ 10048 h 2102966"/>
              <a:gd name="connsiteX75" fmla="*/ 0 w 2242827"/>
              <a:gd name="connsiteY75" fmla="*/ 633662 h 2102966"/>
              <a:gd name="connsiteX76" fmla="*/ 0 w 2242827"/>
              <a:gd name="connsiteY76" fmla="*/ 611386 h 2102966"/>
              <a:gd name="connsiteX77" fmla="*/ 743129 w 2242827"/>
              <a:gd name="connsiteY77" fmla="*/ 5570 h 2102966"/>
              <a:gd name="connsiteX78" fmla="*/ 617163 w 2242827"/>
              <a:gd name="connsiteY78" fmla="*/ 0 h 2102966"/>
              <a:gd name="connsiteX79" fmla="*/ 640489 w 2242827"/>
              <a:gd name="connsiteY79" fmla="*/ 0 h 2102966"/>
              <a:gd name="connsiteX80" fmla="*/ 606611 w 2242827"/>
              <a:gd name="connsiteY80" fmla="*/ 108906 h 2102966"/>
              <a:gd name="connsiteX81" fmla="*/ 0 w 2242827"/>
              <a:gd name="connsiteY81" fmla="*/ 511248 h 2102966"/>
              <a:gd name="connsiteX82" fmla="*/ 0 w 2242827"/>
              <a:gd name="connsiteY82" fmla="*/ 488972 h 2102966"/>
              <a:gd name="connsiteX83" fmla="*/ 585980 w 2242827"/>
              <a:gd name="connsiteY83" fmla="*/ 100252 h 2102966"/>
              <a:gd name="connsiteX84" fmla="*/ 489561 w 2242827"/>
              <a:gd name="connsiteY84" fmla="*/ 0 h 2102966"/>
              <a:gd name="connsiteX85" fmla="*/ 512789 w 2242827"/>
              <a:gd name="connsiteY85" fmla="*/ 0 h 2102966"/>
              <a:gd name="connsiteX86" fmla="*/ 493721 w 2242827"/>
              <a:gd name="connsiteY86" fmla="*/ 61289 h 2102966"/>
              <a:gd name="connsiteX87" fmla="*/ 0 w 2242827"/>
              <a:gd name="connsiteY87" fmla="*/ 388735 h 2102966"/>
              <a:gd name="connsiteX88" fmla="*/ 0 w 2242827"/>
              <a:gd name="connsiteY88" fmla="*/ 366459 h 2102966"/>
              <a:gd name="connsiteX89" fmla="*/ 473199 w 2242827"/>
              <a:gd name="connsiteY89" fmla="*/ 52587 h 2102966"/>
              <a:gd name="connsiteX90" fmla="*/ 361966 w 2242827"/>
              <a:gd name="connsiteY90" fmla="*/ 0 h 2102966"/>
              <a:gd name="connsiteX91" fmla="*/ 385181 w 2242827"/>
              <a:gd name="connsiteY91" fmla="*/ 0 h 2102966"/>
              <a:gd name="connsiteX92" fmla="*/ 380937 w 2242827"/>
              <a:gd name="connsiteY92" fmla="*/ 13636 h 2102966"/>
              <a:gd name="connsiteX93" fmla="*/ 0 w 2242827"/>
              <a:gd name="connsiteY93" fmla="*/ 266328 h 2102966"/>
              <a:gd name="connsiteX94" fmla="*/ 0 w 2242827"/>
              <a:gd name="connsiteY94" fmla="*/ 244052 h 2102966"/>
              <a:gd name="connsiteX95" fmla="*/ 360416 w 2242827"/>
              <a:gd name="connsiteY95" fmla="*/ 4982 h 2102966"/>
              <a:gd name="connsiteX96" fmla="*/ 218905 w 2242827"/>
              <a:gd name="connsiteY96" fmla="*/ 0 h 2102966"/>
              <a:gd name="connsiteX97" fmla="*/ 249720 w 2242827"/>
              <a:gd name="connsiteY97" fmla="*/ 0 h 2102966"/>
              <a:gd name="connsiteX98" fmla="*/ 241311 w 2242827"/>
              <a:gd name="connsiteY98" fmla="*/ 15475 h 2102966"/>
              <a:gd name="connsiteX99" fmla="*/ 0 w 2242827"/>
              <a:gd name="connsiteY99" fmla="*/ 143932 h 2102966"/>
              <a:gd name="connsiteX100" fmla="*/ 0 w 2242827"/>
              <a:gd name="connsiteY100" fmla="*/ 121656 h 2102966"/>
              <a:gd name="connsiteX101" fmla="*/ 189966 w 2242827"/>
              <a:gd name="connsiteY101" fmla="*/ 42875 h 21029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2242827" h="2102966">
                <a:moveTo>
                  <a:pt x="2220549" y="0"/>
                </a:moveTo>
                <a:lnTo>
                  <a:pt x="2242827" y="0"/>
                </a:lnTo>
                <a:lnTo>
                  <a:pt x="2238641" y="82607"/>
                </a:lnTo>
                <a:cubicBezTo>
                  <a:pt x="2123193" y="1215807"/>
                  <a:pt x="1163255" y="2102966"/>
                  <a:pt x="1" y="2102966"/>
                </a:cubicBezTo>
                <a:lnTo>
                  <a:pt x="1" y="2080690"/>
                </a:lnTo>
                <a:cubicBezTo>
                  <a:pt x="1151759" y="2080690"/>
                  <a:pt x="2102176" y="1202330"/>
                  <a:pt x="2216479" y="80336"/>
                </a:cubicBezTo>
                <a:close/>
                <a:moveTo>
                  <a:pt x="2098030" y="0"/>
                </a:moveTo>
                <a:lnTo>
                  <a:pt x="2120412" y="0"/>
                </a:lnTo>
                <a:lnTo>
                  <a:pt x="2116859" y="70117"/>
                </a:lnTo>
                <a:cubicBezTo>
                  <a:pt x="2007691" y="1141666"/>
                  <a:pt x="1099966" y="1980571"/>
                  <a:pt x="1" y="1980571"/>
                </a:cubicBezTo>
                <a:lnTo>
                  <a:pt x="1" y="1958295"/>
                </a:lnTo>
                <a:cubicBezTo>
                  <a:pt x="1088470" y="1958295"/>
                  <a:pt x="1986577" y="1128187"/>
                  <a:pt x="2094588" y="67938"/>
                </a:cubicBezTo>
                <a:close/>
                <a:moveTo>
                  <a:pt x="1975608" y="0"/>
                </a:moveTo>
                <a:lnTo>
                  <a:pt x="1997887" y="0"/>
                </a:lnTo>
                <a:lnTo>
                  <a:pt x="1994968" y="57611"/>
                </a:lnTo>
                <a:cubicBezTo>
                  <a:pt x="1892090" y="1067493"/>
                  <a:pt x="1036676" y="1858047"/>
                  <a:pt x="1" y="1858047"/>
                </a:cubicBezTo>
                <a:lnTo>
                  <a:pt x="1" y="1835771"/>
                </a:lnTo>
                <a:cubicBezTo>
                  <a:pt x="1025181" y="1835771"/>
                  <a:pt x="1871073" y="1053919"/>
                  <a:pt x="1972805" y="55322"/>
                </a:cubicBezTo>
                <a:close/>
                <a:moveTo>
                  <a:pt x="1853193" y="0"/>
                </a:moveTo>
                <a:lnTo>
                  <a:pt x="1875472" y="0"/>
                </a:lnTo>
                <a:lnTo>
                  <a:pt x="1873186" y="45119"/>
                </a:lnTo>
                <a:cubicBezTo>
                  <a:pt x="1776588" y="993350"/>
                  <a:pt x="973388" y="1735650"/>
                  <a:pt x="0" y="1735650"/>
                </a:cubicBezTo>
                <a:lnTo>
                  <a:pt x="0" y="1713374"/>
                </a:lnTo>
                <a:cubicBezTo>
                  <a:pt x="961784" y="1713374"/>
                  <a:pt x="1755557" y="979877"/>
                  <a:pt x="1851022" y="42848"/>
                </a:cubicBezTo>
                <a:close/>
                <a:moveTo>
                  <a:pt x="1730668" y="0"/>
                </a:moveTo>
                <a:lnTo>
                  <a:pt x="1753056" y="0"/>
                </a:lnTo>
                <a:lnTo>
                  <a:pt x="1751404" y="32610"/>
                </a:lnTo>
                <a:cubicBezTo>
                  <a:pt x="1661086" y="919190"/>
                  <a:pt x="910098" y="1613232"/>
                  <a:pt x="0" y="1613232"/>
                </a:cubicBezTo>
                <a:lnTo>
                  <a:pt x="0" y="1590961"/>
                </a:lnTo>
                <a:cubicBezTo>
                  <a:pt x="898495" y="1590961"/>
                  <a:pt x="1639954" y="905712"/>
                  <a:pt x="1729127" y="30432"/>
                </a:cubicBezTo>
                <a:close/>
                <a:moveTo>
                  <a:pt x="1608247" y="0"/>
                </a:moveTo>
                <a:lnTo>
                  <a:pt x="1630525" y="0"/>
                </a:lnTo>
                <a:lnTo>
                  <a:pt x="1629507" y="20086"/>
                </a:lnTo>
                <a:cubicBezTo>
                  <a:pt x="1545469" y="844919"/>
                  <a:pt x="846701" y="1490712"/>
                  <a:pt x="0" y="1490712"/>
                </a:cubicBezTo>
                <a:lnTo>
                  <a:pt x="0" y="1468436"/>
                </a:lnTo>
                <a:cubicBezTo>
                  <a:pt x="835206" y="1468436"/>
                  <a:pt x="1524451" y="831445"/>
                  <a:pt x="1607345" y="17816"/>
                </a:cubicBezTo>
                <a:close/>
                <a:moveTo>
                  <a:pt x="1485833" y="0"/>
                </a:moveTo>
                <a:lnTo>
                  <a:pt x="1508109" y="0"/>
                </a:lnTo>
                <a:lnTo>
                  <a:pt x="1507724" y="7596"/>
                </a:lnTo>
                <a:cubicBezTo>
                  <a:pt x="1429966" y="770778"/>
                  <a:pt x="783416" y="1368317"/>
                  <a:pt x="0" y="1368317"/>
                </a:cubicBezTo>
                <a:lnTo>
                  <a:pt x="0" y="1346041"/>
                </a:lnTo>
                <a:cubicBezTo>
                  <a:pt x="771917" y="1346041"/>
                  <a:pt x="1408949" y="757304"/>
                  <a:pt x="1485563" y="5325"/>
                </a:cubicBezTo>
                <a:close/>
                <a:moveTo>
                  <a:pt x="1362591" y="0"/>
                </a:moveTo>
                <a:lnTo>
                  <a:pt x="1385194" y="0"/>
                </a:lnTo>
                <a:lnTo>
                  <a:pt x="1364797" y="133264"/>
                </a:lnTo>
                <a:cubicBezTo>
                  <a:pt x="1234684" y="767432"/>
                  <a:pt x="672215" y="1245917"/>
                  <a:pt x="0" y="1245917"/>
                </a:cubicBezTo>
                <a:lnTo>
                  <a:pt x="0" y="1223641"/>
                </a:lnTo>
                <a:cubicBezTo>
                  <a:pt x="661385" y="1223641"/>
                  <a:pt x="1214835" y="752908"/>
                  <a:pt x="1342864" y="128894"/>
                </a:cubicBezTo>
                <a:close/>
                <a:moveTo>
                  <a:pt x="1238878" y="0"/>
                </a:moveTo>
                <a:lnTo>
                  <a:pt x="1261388" y="0"/>
                </a:lnTo>
                <a:lnTo>
                  <a:pt x="1244763" y="108614"/>
                </a:lnTo>
                <a:cubicBezTo>
                  <a:pt x="1126083" y="687031"/>
                  <a:pt x="613049" y="1123397"/>
                  <a:pt x="0" y="1123397"/>
                </a:cubicBezTo>
                <a:lnTo>
                  <a:pt x="0" y="1101121"/>
                </a:lnTo>
                <a:cubicBezTo>
                  <a:pt x="602316" y="1101121"/>
                  <a:pt x="1106344" y="672419"/>
                  <a:pt x="1222940" y="104135"/>
                </a:cubicBezTo>
                <a:close/>
                <a:moveTo>
                  <a:pt x="1115178" y="0"/>
                </a:moveTo>
                <a:lnTo>
                  <a:pt x="1137688" y="0"/>
                </a:lnTo>
                <a:lnTo>
                  <a:pt x="1124836" y="83962"/>
                </a:lnTo>
                <a:cubicBezTo>
                  <a:pt x="1017592" y="606647"/>
                  <a:pt x="553979" y="1000978"/>
                  <a:pt x="0" y="1000978"/>
                </a:cubicBezTo>
                <a:lnTo>
                  <a:pt x="0" y="978703"/>
                </a:lnTo>
                <a:cubicBezTo>
                  <a:pt x="543246" y="978703"/>
                  <a:pt x="997852" y="592039"/>
                  <a:pt x="1103012" y="79485"/>
                </a:cubicBezTo>
                <a:close/>
                <a:moveTo>
                  <a:pt x="991375" y="0"/>
                </a:moveTo>
                <a:lnTo>
                  <a:pt x="1013997" y="0"/>
                </a:lnTo>
                <a:lnTo>
                  <a:pt x="1004915" y="59331"/>
                </a:lnTo>
                <a:cubicBezTo>
                  <a:pt x="909100" y="526286"/>
                  <a:pt x="494909" y="878583"/>
                  <a:pt x="0" y="878583"/>
                </a:cubicBezTo>
                <a:lnTo>
                  <a:pt x="0" y="856307"/>
                </a:lnTo>
                <a:cubicBezTo>
                  <a:pt x="484176" y="856307"/>
                  <a:pt x="889272" y="511676"/>
                  <a:pt x="982981" y="54853"/>
                </a:cubicBezTo>
                <a:close/>
                <a:moveTo>
                  <a:pt x="866108" y="0"/>
                </a:moveTo>
                <a:lnTo>
                  <a:pt x="888384" y="0"/>
                </a:lnTo>
                <a:lnTo>
                  <a:pt x="884876" y="34680"/>
                </a:lnTo>
                <a:cubicBezTo>
                  <a:pt x="800495" y="445883"/>
                  <a:pt x="435739" y="756058"/>
                  <a:pt x="0" y="756058"/>
                </a:cubicBezTo>
                <a:lnTo>
                  <a:pt x="0" y="733782"/>
                </a:lnTo>
                <a:cubicBezTo>
                  <a:pt x="425107" y="733782"/>
                  <a:pt x="780781" y="431187"/>
                  <a:pt x="863057" y="30169"/>
                </a:cubicBezTo>
                <a:close/>
                <a:moveTo>
                  <a:pt x="743692" y="0"/>
                </a:moveTo>
                <a:lnTo>
                  <a:pt x="765973" y="0"/>
                </a:lnTo>
                <a:lnTo>
                  <a:pt x="764957" y="10048"/>
                </a:lnTo>
                <a:cubicBezTo>
                  <a:pt x="692029" y="365521"/>
                  <a:pt x="376767" y="633662"/>
                  <a:pt x="0" y="633662"/>
                </a:cubicBezTo>
                <a:lnTo>
                  <a:pt x="0" y="611386"/>
                </a:lnTo>
                <a:cubicBezTo>
                  <a:pt x="365938" y="611386"/>
                  <a:pt x="672265" y="350911"/>
                  <a:pt x="743129" y="5570"/>
                </a:cubicBezTo>
                <a:close/>
                <a:moveTo>
                  <a:pt x="617163" y="0"/>
                </a:moveTo>
                <a:lnTo>
                  <a:pt x="640489" y="0"/>
                </a:lnTo>
                <a:lnTo>
                  <a:pt x="606611" y="108906"/>
                </a:lnTo>
                <a:cubicBezTo>
                  <a:pt x="506524" y="345128"/>
                  <a:pt x="272312" y="511248"/>
                  <a:pt x="0" y="511248"/>
                </a:cubicBezTo>
                <a:lnTo>
                  <a:pt x="0" y="488972"/>
                </a:lnTo>
                <a:cubicBezTo>
                  <a:pt x="263030" y="488972"/>
                  <a:pt x="489290" y="328485"/>
                  <a:pt x="585980" y="100252"/>
                </a:cubicBezTo>
                <a:close/>
                <a:moveTo>
                  <a:pt x="489561" y="0"/>
                </a:moveTo>
                <a:lnTo>
                  <a:pt x="512789" y="0"/>
                </a:lnTo>
                <a:lnTo>
                  <a:pt x="493721" y="61289"/>
                </a:lnTo>
                <a:cubicBezTo>
                  <a:pt x="412246" y="253561"/>
                  <a:pt x="221597" y="388735"/>
                  <a:pt x="0" y="388735"/>
                </a:cubicBezTo>
                <a:lnTo>
                  <a:pt x="0" y="366459"/>
                </a:lnTo>
                <a:cubicBezTo>
                  <a:pt x="212399" y="366459"/>
                  <a:pt x="395116" y="236854"/>
                  <a:pt x="473199" y="52587"/>
                </a:cubicBezTo>
                <a:close/>
                <a:moveTo>
                  <a:pt x="361966" y="0"/>
                </a:moveTo>
                <a:lnTo>
                  <a:pt x="385181" y="0"/>
                </a:lnTo>
                <a:lnTo>
                  <a:pt x="380937" y="13636"/>
                </a:lnTo>
                <a:cubicBezTo>
                  <a:pt x="318070" y="161973"/>
                  <a:pt x="170965" y="266328"/>
                  <a:pt x="0" y="266328"/>
                </a:cubicBezTo>
                <a:lnTo>
                  <a:pt x="0" y="244052"/>
                </a:lnTo>
                <a:cubicBezTo>
                  <a:pt x="161767" y="244052"/>
                  <a:pt x="300940" y="145329"/>
                  <a:pt x="360416" y="4982"/>
                </a:cubicBezTo>
                <a:close/>
                <a:moveTo>
                  <a:pt x="218905" y="0"/>
                </a:moveTo>
                <a:lnTo>
                  <a:pt x="249720" y="0"/>
                </a:lnTo>
                <a:lnTo>
                  <a:pt x="241311" y="15475"/>
                </a:lnTo>
                <a:cubicBezTo>
                  <a:pt x="188962" y="92909"/>
                  <a:pt x="100349" y="143932"/>
                  <a:pt x="0" y="143932"/>
                </a:cubicBezTo>
                <a:lnTo>
                  <a:pt x="0" y="121656"/>
                </a:lnTo>
                <a:cubicBezTo>
                  <a:pt x="74091" y="121656"/>
                  <a:pt x="141290" y="91533"/>
                  <a:pt x="189966" y="42875"/>
                </a:cubicBezTo>
                <a:close/>
              </a:path>
            </a:pathLst>
          </a:custGeom>
          <a:solidFill>
            <a:schemeClr val="accent3">
              <a:lumMod val="20000"/>
              <a:lumOff val="80000"/>
            </a:schemeClr>
          </a:solidFill>
          <a:ln w="4588"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a:solidFill>
                <a:schemeClr val="tx1"/>
              </a:solidFill>
            </a:endParaRPr>
          </a:p>
        </p:txBody>
      </p:sp>
    </p:spTree>
    <p:extLst>
      <p:ext uri="{BB962C8B-B14F-4D97-AF65-F5344CB8AC3E}">
        <p14:creationId xmlns:p14="http://schemas.microsoft.com/office/powerpoint/2010/main" val="796993974"/>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11" name="Freeform: Shape 10">
            <a:extLst>
              <a:ext uri="{FF2B5EF4-FFF2-40B4-BE49-F238E27FC236}">
                <a16:creationId xmlns:a16="http://schemas.microsoft.com/office/drawing/2014/main" id="{ADFAE2CB-0EAD-E788-FCB7-FB12F6939199}"/>
              </a:ext>
            </a:extLst>
          </p:cNvPr>
          <p:cNvSpPr/>
          <p:nvPr userDrawn="1"/>
        </p:nvSpPr>
        <p:spPr>
          <a:xfrm flipH="1" flipV="1">
            <a:off x="9949173" y="4755034"/>
            <a:ext cx="2242827" cy="2102966"/>
          </a:xfrm>
          <a:custGeom>
            <a:avLst/>
            <a:gdLst>
              <a:gd name="connsiteX0" fmla="*/ 2220549 w 2242827"/>
              <a:gd name="connsiteY0" fmla="*/ 0 h 2102966"/>
              <a:gd name="connsiteX1" fmla="*/ 2242827 w 2242827"/>
              <a:gd name="connsiteY1" fmla="*/ 0 h 2102966"/>
              <a:gd name="connsiteX2" fmla="*/ 2238641 w 2242827"/>
              <a:gd name="connsiteY2" fmla="*/ 82607 h 2102966"/>
              <a:gd name="connsiteX3" fmla="*/ 1 w 2242827"/>
              <a:gd name="connsiteY3" fmla="*/ 2102966 h 2102966"/>
              <a:gd name="connsiteX4" fmla="*/ 1 w 2242827"/>
              <a:gd name="connsiteY4" fmla="*/ 2080690 h 2102966"/>
              <a:gd name="connsiteX5" fmla="*/ 2216479 w 2242827"/>
              <a:gd name="connsiteY5" fmla="*/ 80336 h 2102966"/>
              <a:gd name="connsiteX6" fmla="*/ 2098030 w 2242827"/>
              <a:gd name="connsiteY6" fmla="*/ 0 h 2102966"/>
              <a:gd name="connsiteX7" fmla="*/ 2120412 w 2242827"/>
              <a:gd name="connsiteY7" fmla="*/ 0 h 2102966"/>
              <a:gd name="connsiteX8" fmla="*/ 2116859 w 2242827"/>
              <a:gd name="connsiteY8" fmla="*/ 70117 h 2102966"/>
              <a:gd name="connsiteX9" fmla="*/ 1 w 2242827"/>
              <a:gd name="connsiteY9" fmla="*/ 1980571 h 2102966"/>
              <a:gd name="connsiteX10" fmla="*/ 1 w 2242827"/>
              <a:gd name="connsiteY10" fmla="*/ 1958295 h 2102966"/>
              <a:gd name="connsiteX11" fmla="*/ 2094588 w 2242827"/>
              <a:gd name="connsiteY11" fmla="*/ 67938 h 2102966"/>
              <a:gd name="connsiteX12" fmla="*/ 1975608 w 2242827"/>
              <a:gd name="connsiteY12" fmla="*/ 0 h 2102966"/>
              <a:gd name="connsiteX13" fmla="*/ 1997887 w 2242827"/>
              <a:gd name="connsiteY13" fmla="*/ 0 h 2102966"/>
              <a:gd name="connsiteX14" fmla="*/ 1994968 w 2242827"/>
              <a:gd name="connsiteY14" fmla="*/ 57611 h 2102966"/>
              <a:gd name="connsiteX15" fmla="*/ 1 w 2242827"/>
              <a:gd name="connsiteY15" fmla="*/ 1858047 h 2102966"/>
              <a:gd name="connsiteX16" fmla="*/ 1 w 2242827"/>
              <a:gd name="connsiteY16" fmla="*/ 1835771 h 2102966"/>
              <a:gd name="connsiteX17" fmla="*/ 1972805 w 2242827"/>
              <a:gd name="connsiteY17" fmla="*/ 55322 h 2102966"/>
              <a:gd name="connsiteX18" fmla="*/ 1853193 w 2242827"/>
              <a:gd name="connsiteY18" fmla="*/ 0 h 2102966"/>
              <a:gd name="connsiteX19" fmla="*/ 1875472 w 2242827"/>
              <a:gd name="connsiteY19" fmla="*/ 0 h 2102966"/>
              <a:gd name="connsiteX20" fmla="*/ 1873186 w 2242827"/>
              <a:gd name="connsiteY20" fmla="*/ 45119 h 2102966"/>
              <a:gd name="connsiteX21" fmla="*/ 0 w 2242827"/>
              <a:gd name="connsiteY21" fmla="*/ 1735650 h 2102966"/>
              <a:gd name="connsiteX22" fmla="*/ 0 w 2242827"/>
              <a:gd name="connsiteY22" fmla="*/ 1713374 h 2102966"/>
              <a:gd name="connsiteX23" fmla="*/ 1851022 w 2242827"/>
              <a:gd name="connsiteY23" fmla="*/ 42848 h 2102966"/>
              <a:gd name="connsiteX24" fmla="*/ 1730668 w 2242827"/>
              <a:gd name="connsiteY24" fmla="*/ 0 h 2102966"/>
              <a:gd name="connsiteX25" fmla="*/ 1753056 w 2242827"/>
              <a:gd name="connsiteY25" fmla="*/ 0 h 2102966"/>
              <a:gd name="connsiteX26" fmla="*/ 1751404 w 2242827"/>
              <a:gd name="connsiteY26" fmla="*/ 32610 h 2102966"/>
              <a:gd name="connsiteX27" fmla="*/ 0 w 2242827"/>
              <a:gd name="connsiteY27" fmla="*/ 1613232 h 2102966"/>
              <a:gd name="connsiteX28" fmla="*/ 0 w 2242827"/>
              <a:gd name="connsiteY28" fmla="*/ 1590961 h 2102966"/>
              <a:gd name="connsiteX29" fmla="*/ 1729127 w 2242827"/>
              <a:gd name="connsiteY29" fmla="*/ 30432 h 2102966"/>
              <a:gd name="connsiteX30" fmla="*/ 1608247 w 2242827"/>
              <a:gd name="connsiteY30" fmla="*/ 0 h 2102966"/>
              <a:gd name="connsiteX31" fmla="*/ 1630525 w 2242827"/>
              <a:gd name="connsiteY31" fmla="*/ 0 h 2102966"/>
              <a:gd name="connsiteX32" fmla="*/ 1629507 w 2242827"/>
              <a:gd name="connsiteY32" fmla="*/ 20086 h 2102966"/>
              <a:gd name="connsiteX33" fmla="*/ 0 w 2242827"/>
              <a:gd name="connsiteY33" fmla="*/ 1490712 h 2102966"/>
              <a:gd name="connsiteX34" fmla="*/ 0 w 2242827"/>
              <a:gd name="connsiteY34" fmla="*/ 1468436 h 2102966"/>
              <a:gd name="connsiteX35" fmla="*/ 1607345 w 2242827"/>
              <a:gd name="connsiteY35" fmla="*/ 17816 h 2102966"/>
              <a:gd name="connsiteX36" fmla="*/ 1485833 w 2242827"/>
              <a:gd name="connsiteY36" fmla="*/ 0 h 2102966"/>
              <a:gd name="connsiteX37" fmla="*/ 1508109 w 2242827"/>
              <a:gd name="connsiteY37" fmla="*/ 0 h 2102966"/>
              <a:gd name="connsiteX38" fmla="*/ 1507724 w 2242827"/>
              <a:gd name="connsiteY38" fmla="*/ 7596 h 2102966"/>
              <a:gd name="connsiteX39" fmla="*/ 0 w 2242827"/>
              <a:gd name="connsiteY39" fmla="*/ 1368317 h 2102966"/>
              <a:gd name="connsiteX40" fmla="*/ 0 w 2242827"/>
              <a:gd name="connsiteY40" fmla="*/ 1346041 h 2102966"/>
              <a:gd name="connsiteX41" fmla="*/ 1485563 w 2242827"/>
              <a:gd name="connsiteY41" fmla="*/ 5325 h 2102966"/>
              <a:gd name="connsiteX42" fmla="*/ 1362591 w 2242827"/>
              <a:gd name="connsiteY42" fmla="*/ 0 h 2102966"/>
              <a:gd name="connsiteX43" fmla="*/ 1385194 w 2242827"/>
              <a:gd name="connsiteY43" fmla="*/ 0 h 2102966"/>
              <a:gd name="connsiteX44" fmla="*/ 1364797 w 2242827"/>
              <a:gd name="connsiteY44" fmla="*/ 133264 h 2102966"/>
              <a:gd name="connsiteX45" fmla="*/ 0 w 2242827"/>
              <a:gd name="connsiteY45" fmla="*/ 1245917 h 2102966"/>
              <a:gd name="connsiteX46" fmla="*/ 0 w 2242827"/>
              <a:gd name="connsiteY46" fmla="*/ 1223641 h 2102966"/>
              <a:gd name="connsiteX47" fmla="*/ 1342864 w 2242827"/>
              <a:gd name="connsiteY47" fmla="*/ 128894 h 2102966"/>
              <a:gd name="connsiteX48" fmla="*/ 1238878 w 2242827"/>
              <a:gd name="connsiteY48" fmla="*/ 0 h 2102966"/>
              <a:gd name="connsiteX49" fmla="*/ 1261388 w 2242827"/>
              <a:gd name="connsiteY49" fmla="*/ 0 h 2102966"/>
              <a:gd name="connsiteX50" fmla="*/ 1244763 w 2242827"/>
              <a:gd name="connsiteY50" fmla="*/ 108614 h 2102966"/>
              <a:gd name="connsiteX51" fmla="*/ 0 w 2242827"/>
              <a:gd name="connsiteY51" fmla="*/ 1123397 h 2102966"/>
              <a:gd name="connsiteX52" fmla="*/ 0 w 2242827"/>
              <a:gd name="connsiteY52" fmla="*/ 1101121 h 2102966"/>
              <a:gd name="connsiteX53" fmla="*/ 1222940 w 2242827"/>
              <a:gd name="connsiteY53" fmla="*/ 104135 h 2102966"/>
              <a:gd name="connsiteX54" fmla="*/ 1115178 w 2242827"/>
              <a:gd name="connsiteY54" fmla="*/ 0 h 2102966"/>
              <a:gd name="connsiteX55" fmla="*/ 1137688 w 2242827"/>
              <a:gd name="connsiteY55" fmla="*/ 0 h 2102966"/>
              <a:gd name="connsiteX56" fmla="*/ 1124836 w 2242827"/>
              <a:gd name="connsiteY56" fmla="*/ 83962 h 2102966"/>
              <a:gd name="connsiteX57" fmla="*/ 0 w 2242827"/>
              <a:gd name="connsiteY57" fmla="*/ 1000978 h 2102966"/>
              <a:gd name="connsiteX58" fmla="*/ 0 w 2242827"/>
              <a:gd name="connsiteY58" fmla="*/ 978703 h 2102966"/>
              <a:gd name="connsiteX59" fmla="*/ 1103012 w 2242827"/>
              <a:gd name="connsiteY59" fmla="*/ 79485 h 2102966"/>
              <a:gd name="connsiteX60" fmla="*/ 991375 w 2242827"/>
              <a:gd name="connsiteY60" fmla="*/ 0 h 2102966"/>
              <a:gd name="connsiteX61" fmla="*/ 1013997 w 2242827"/>
              <a:gd name="connsiteY61" fmla="*/ 0 h 2102966"/>
              <a:gd name="connsiteX62" fmla="*/ 1004915 w 2242827"/>
              <a:gd name="connsiteY62" fmla="*/ 59331 h 2102966"/>
              <a:gd name="connsiteX63" fmla="*/ 0 w 2242827"/>
              <a:gd name="connsiteY63" fmla="*/ 878583 h 2102966"/>
              <a:gd name="connsiteX64" fmla="*/ 0 w 2242827"/>
              <a:gd name="connsiteY64" fmla="*/ 856307 h 2102966"/>
              <a:gd name="connsiteX65" fmla="*/ 982981 w 2242827"/>
              <a:gd name="connsiteY65" fmla="*/ 54853 h 2102966"/>
              <a:gd name="connsiteX66" fmla="*/ 866108 w 2242827"/>
              <a:gd name="connsiteY66" fmla="*/ 0 h 2102966"/>
              <a:gd name="connsiteX67" fmla="*/ 888384 w 2242827"/>
              <a:gd name="connsiteY67" fmla="*/ 0 h 2102966"/>
              <a:gd name="connsiteX68" fmla="*/ 884876 w 2242827"/>
              <a:gd name="connsiteY68" fmla="*/ 34680 h 2102966"/>
              <a:gd name="connsiteX69" fmla="*/ 0 w 2242827"/>
              <a:gd name="connsiteY69" fmla="*/ 756058 h 2102966"/>
              <a:gd name="connsiteX70" fmla="*/ 0 w 2242827"/>
              <a:gd name="connsiteY70" fmla="*/ 733782 h 2102966"/>
              <a:gd name="connsiteX71" fmla="*/ 863057 w 2242827"/>
              <a:gd name="connsiteY71" fmla="*/ 30169 h 2102966"/>
              <a:gd name="connsiteX72" fmla="*/ 743692 w 2242827"/>
              <a:gd name="connsiteY72" fmla="*/ 0 h 2102966"/>
              <a:gd name="connsiteX73" fmla="*/ 765973 w 2242827"/>
              <a:gd name="connsiteY73" fmla="*/ 0 h 2102966"/>
              <a:gd name="connsiteX74" fmla="*/ 764957 w 2242827"/>
              <a:gd name="connsiteY74" fmla="*/ 10048 h 2102966"/>
              <a:gd name="connsiteX75" fmla="*/ 0 w 2242827"/>
              <a:gd name="connsiteY75" fmla="*/ 633662 h 2102966"/>
              <a:gd name="connsiteX76" fmla="*/ 0 w 2242827"/>
              <a:gd name="connsiteY76" fmla="*/ 611386 h 2102966"/>
              <a:gd name="connsiteX77" fmla="*/ 743129 w 2242827"/>
              <a:gd name="connsiteY77" fmla="*/ 5570 h 2102966"/>
              <a:gd name="connsiteX78" fmla="*/ 617163 w 2242827"/>
              <a:gd name="connsiteY78" fmla="*/ 0 h 2102966"/>
              <a:gd name="connsiteX79" fmla="*/ 640489 w 2242827"/>
              <a:gd name="connsiteY79" fmla="*/ 0 h 2102966"/>
              <a:gd name="connsiteX80" fmla="*/ 606611 w 2242827"/>
              <a:gd name="connsiteY80" fmla="*/ 108906 h 2102966"/>
              <a:gd name="connsiteX81" fmla="*/ 0 w 2242827"/>
              <a:gd name="connsiteY81" fmla="*/ 511248 h 2102966"/>
              <a:gd name="connsiteX82" fmla="*/ 0 w 2242827"/>
              <a:gd name="connsiteY82" fmla="*/ 488972 h 2102966"/>
              <a:gd name="connsiteX83" fmla="*/ 585980 w 2242827"/>
              <a:gd name="connsiteY83" fmla="*/ 100252 h 2102966"/>
              <a:gd name="connsiteX84" fmla="*/ 489561 w 2242827"/>
              <a:gd name="connsiteY84" fmla="*/ 0 h 2102966"/>
              <a:gd name="connsiteX85" fmla="*/ 512789 w 2242827"/>
              <a:gd name="connsiteY85" fmla="*/ 0 h 2102966"/>
              <a:gd name="connsiteX86" fmla="*/ 493721 w 2242827"/>
              <a:gd name="connsiteY86" fmla="*/ 61289 h 2102966"/>
              <a:gd name="connsiteX87" fmla="*/ 0 w 2242827"/>
              <a:gd name="connsiteY87" fmla="*/ 388735 h 2102966"/>
              <a:gd name="connsiteX88" fmla="*/ 0 w 2242827"/>
              <a:gd name="connsiteY88" fmla="*/ 366459 h 2102966"/>
              <a:gd name="connsiteX89" fmla="*/ 473199 w 2242827"/>
              <a:gd name="connsiteY89" fmla="*/ 52587 h 2102966"/>
              <a:gd name="connsiteX90" fmla="*/ 361966 w 2242827"/>
              <a:gd name="connsiteY90" fmla="*/ 0 h 2102966"/>
              <a:gd name="connsiteX91" fmla="*/ 385181 w 2242827"/>
              <a:gd name="connsiteY91" fmla="*/ 0 h 2102966"/>
              <a:gd name="connsiteX92" fmla="*/ 380937 w 2242827"/>
              <a:gd name="connsiteY92" fmla="*/ 13636 h 2102966"/>
              <a:gd name="connsiteX93" fmla="*/ 0 w 2242827"/>
              <a:gd name="connsiteY93" fmla="*/ 266328 h 2102966"/>
              <a:gd name="connsiteX94" fmla="*/ 0 w 2242827"/>
              <a:gd name="connsiteY94" fmla="*/ 244052 h 2102966"/>
              <a:gd name="connsiteX95" fmla="*/ 360416 w 2242827"/>
              <a:gd name="connsiteY95" fmla="*/ 4982 h 2102966"/>
              <a:gd name="connsiteX96" fmla="*/ 218905 w 2242827"/>
              <a:gd name="connsiteY96" fmla="*/ 0 h 2102966"/>
              <a:gd name="connsiteX97" fmla="*/ 249720 w 2242827"/>
              <a:gd name="connsiteY97" fmla="*/ 0 h 2102966"/>
              <a:gd name="connsiteX98" fmla="*/ 241311 w 2242827"/>
              <a:gd name="connsiteY98" fmla="*/ 15475 h 2102966"/>
              <a:gd name="connsiteX99" fmla="*/ 0 w 2242827"/>
              <a:gd name="connsiteY99" fmla="*/ 143932 h 2102966"/>
              <a:gd name="connsiteX100" fmla="*/ 0 w 2242827"/>
              <a:gd name="connsiteY100" fmla="*/ 121656 h 2102966"/>
              <a:gd name="connsiteX101" fmla="*/ 189966 w 2242827"/>
              <a:gd name="connsiteY101" fmla="*/ 42875 h 21029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2242827" h="2102966">
                <a:moveTo>
                  <a:pt x="2220549" y="0"/>
                </a:moveTo>
                <a:lnTo>
                  <a:pt x="2242827" y="0"/>
                </a:lnTo>
                <a:lnTo>
                  <a:pt x="2238641" y="82607"/>
                </a:lnTo>
                <a:cubicBezTo>
                  <a:pt x="2123193" y="1215807"/>
                  <a:pt x="1163255" y="2102966"/>
                  <a:pt x="1" y="2102966"/>
                </a:cubicBezTo>
                <a:lnTo>
                  <a:pt x="1" y="2080690"/>
                </a:lnTo>
                <a:cubicBezTo>
                  <a:pt x="1151759" y="2080690"/>
                  <a:pt x="2102176" y="1202330"/>
                  <a:pt x="2216479" y="80336"/>
                </a:cubicBezTo>
                <a:close/>
                <a:moveTo>
                  <a:pt x="2098030" y="0"/>
                </a:moveTo>
                <a:lnTo>
                  <a:pt x="2120412" y="0"/>
                </a:lnTo>
                <a:lnTo>
                  <a:pt x="2116859" y="70117"/>
                </a:lnTo>
                <a:cubicBezTo>
                  <a:pt x="2007691" y="1141666"/>
                  <a:pt x="1099966" y="1980571"/>
                  <a:pt x="1" y="1980571"/>
                </a:cubicBezTo>
                <a:lnTo>
                  <a:pt x="1" y="1958295"/>
                </a:lnTo>
                <a:cubicBezTo>
                  <a:pt x="1088470" y="1958295"/>
                  <a:pt x="1986577" y="1128187"/>
                  <a:pt x="2094588" y="67938"/>
                </a:cubicBezTo>
                <a:close/>
                <a:moveTo>
                  <a:pt x="1975608" y="0"/>
                </a:moveTo>
                <a:lnTo>
                  <a:pt x="1997887" y="0"/>
                </a:lnTo>
                <a:lnTo>
                  <a:pt x="1994968" y="57611"/>
                </a:lnTo>
                <a:cubicBezTo>
                  <a:pt x="1892090" y="1067493"/>
                  <a:pt x="1036676" y="1858047"/>
                  <a:pt x="1" y="1858047"/>
                </a:cubicBezTo>
                <a:lnTo>
                  <a:pt x="1" y="1835771"/>
                </a:lnTo>
                <a:cubicBezTo>
                  <a:pt x="1025181" y="1835771"/>
                  <a:pt x="1871073" y="1053919"/>
                  <a:pt x="1972805" y="55322"/>
                </a:cubicBezTo>
                <a:close/>
                <a:moveTo>
                  <a:pt x="1853193" y="0"/>
                </a:moveTo>
                <a:lnTo>
                  <a:pt x="1875472" y="0"/>
                </a:lnTo>
                <a:lnTo>
                  <a:pt x="1873186" y="45119"/>
                </a:lnTo>
                <a:cubicBezTo>
                  <a:pt x="1776588" y="993350"/>
                  <a:pt x="973388" y="1735650"/>
                  <a:pt x="0" y="1735650"/>
                </a:cubicBezTo>
                <a:lnTo>
                  <a:pt x="0" y="1713374"/>
                </a:lnTo>
                <a:cubicBezTo>
                  <a:pt x="961784" y="1713374"/>
                  <a:pt x="1755557" y="979877"/>
                  <a:pt x="1851022" y="42848"/>
                </a:cubicBezTo>
                <a:close/>
                <a:moveTo>
                  <a:pt x="1730668" y="0"/>
                </a:moveTo>
                <a:lnTo>
                  <a:pt x="1753056" y="0"/>
                </a:lnTo>
                <a:lnTo>
                  <a:pt x="1751404" y="32610"/>
                </a:lnTo>
                <a:cubicBezTo>
                  <a:pt x="1661086" y="919190"/>
                  <a:pt x="910098" y="1613232"/>
                  <a:pt x="0" y="1613232"/>
                </a:cubicBezTo>
                <a:lnTo>
                  <a:pt x="0" y="1590961"/>
                </a:lnTo>
                <a:cubicBezTo>
                  <a:pt x="898495" y="1590961"/>
                  <a:pt x="1639954" y="905712"/>
                  <a:pt x="1729127" y="30432"/>
                </a:cubicBezTo>
                <a:close/>
                <a:moveTo>
                  <a:pt x="1608247" y="0"/>
                </a:moveTo>
                <a:lnTo>
                  <a:pt x="1630525" y="0"/>
                </a:lnTo>
                <a:lnTo>
                  <a:pt x="1629507" y="20086"/>
                </a:lnTo>
                <a:cubicBezTo>
                  <a:pt x="1545469" y="844919"/>
                  <a:pt x="846701" y="1490712"/>
                  <a:pt x="0" y="1490712"/>
                </a:cubicBezTo>
                <a:lnTo>
                  <a:pt x="0" y="1468436"/>
                </a:lnTo>
                <a:cubicBezTo>
                  <a:pt x="835206" y="1468436"/>
                  <a:pt x="1524451" y="831445"/>
                  <a:pt x="1607345" y="17816"/>
                </a:cubicBezTo>
                <a:close/>
                <a:moveTo>
                  <a:pt x="1485833" y="0"/>
                </a:moveTo>
                <a:lnTo>
                  <a:pt x="1508109" y="0"/>
                </a:lnTo>
                <a:lnTo>
                  <a:pt x="1507724" y="7596"/>
                </a:lnTo>
                <a:cubicBezTo>
                  <a:pt x="1429966" y="770778"/>
                  <a:pt x="783416" y="1368317"/>
                  <a:pt x="0" y="1368317"/>
                </a:cubicBezTo>
                <a:lnTo>
                  <a:pt x="0" y="1346041"/>
                </a:lnTo>
                <a:cubicBezTo>
                  <a:pt x="771917" y="1346041"/>
                  <a:pt x="1408949" y="757304"/>
                  <a:pt x="1485563" y="5325"/>
                </a:cubicBezTo>
                <a:close/>
                <a:moveTo>
                  <a:pt x="1362591" y="0"/>
                </a:moveTo>
                <a:lnTo>
                  <a:pt x="1385194" y="0"/>
                </a:lnTo>
                <a:lnTo>
                  <a:pt x="1364797" y="133264"/>
                </a:lnTo>
                <a:cubicBezTo>
                  <a:pt x="1234684" y="767432"/>
                  <a:pt x="672215" y="1245917"/>
                  <a:pt x="0" y="1245917"/>
                </a:cubicBezTo>
                <a:lnTo>
                  <a:pt x="0" y="1223641"/>
                </a:lnTo>
                <a:cubicBezTo>
                  <a:pt x="661385" y="1223641"/>
                  <a:pt x="1214835" y="752908"/>
                  <a:pt x="1342864" y="128894"/>
                </a:cubicBezTo>
                <a:close/>
                <a:moveTo>
                  <a:pt x="1238878" y="0"/>
                </a:moveTo>
                <a:lnTo>
                  <a:pt x="1261388" y="0"/>
                </a:lnTo>
                <a:lnTo>
                  <a:pt x="1244763" y="108614"/>
                </a:lnTo>
                <a:cubicBezTo>
                  <a:pt x="1126083" y="687031"/>
                  <a:pt x="613049" y="1123397"/>
                  <a:pt x="0" y="1123397"/>
                </a:cubicBezTo>
                <a:lnTo>
                  <a:pt x="0" y="1101121"/>
                </a:lnTo>
                <a:cubicBezTo>
                  <a:pt x="602316" y="1101121"/>
                  <a:pt x="1106344" y="672419"/>
                  <a:pt x="1222940" y="104135"/>
                </a:cubicBezTo>
                <a:close/>
                <a:moveTo>
                  <a:pt x="1115178" y="0"/>
                </a:moveTo>
                <a:lnTo>
                  <a:pt x="1137688" y="0"/>
                </a:lnTo>
                <a:lnTo>
                  <a:pt x="1124836" y="83962"/>
                </a:lnTo>
                <a:cubicBezTo>
                  <a:pt x="1017592" y="606647"/>
                  <a:pt x="553979" y="1000978"/>
                  <a:pt x="0" y="1000978"/>
                </a:cubicBezTo>
                <a:lnTo>
                  <a:pt x="0" y="978703"/>
                </a:lnTo>
                <a:cubicBezTo>
                  <a:pt x="543246" y="978703"/>
                  <a:pt x="997852" y="592039"/>
                  <a:pt x="1103012" y="79485"/>
                </a:cubicBezTo>
                <a:close/>
                <a:moveTo>
                  <a:pt x="991375" y="0"/>
                </a:moveTo>
                <a:lnTo>
                  <a:pt x="1013997" y="0"/>
                </a:lnTo>
                <a:lnTo>
                  <a:pt x="1004915" y="59331"/>
                </a:lnTo>
                <a:cubicBezTo>
                  <a:pt x="909100" y="526286"/>
                  <a:pt x="494909" y="878583"/>
                  <a:pt x="0" y="878583"/>
                </a:cubicBezTo>
                <a:lnTo>
                  <a:pt x="0" y="856307"/>
                </a:lnTo>
                <a:cubicBezTo>
                  <a:pt x="484176" y="856307"/>
                  <a:pt x="889272" y="511676"/>
                  <a:pt x="982981" y="54853"/>
                </a:cubicBezTo>
                <a:close/>
                <a:moveTo>
                  <a:pt x="866108" y="0"/>
                </a:moveTo>
                <a:lnTo>
                  <a:pt x="888384" y="0"/>
                </a:lnTo>
                <a:lnTo>
                  <a:pt x="884876" y="34680"/>
                </a:lnTo>
                <a:cubicBezTo>
                  <a:pt x="800495" y="445883"/>
                  <a:pt x="435739" y="756058"/>
                  <a:pt x="0" y="756058"/>
                </a:cubicBezTo>
                <a:lnTo>
                  <a:pt x="0" y="733782"/>
                </a:lnTo>
                <a:cubicBezTo>
                  <a:pt x="425107" y="733782"/>
                  <a:pt x="780781" y="431187"/>
                  <a:pt x="863057" y="30169"/>
                </a:cubicBezTo>
                <a:close/>
                <a:moveTo>
                  <a:pt x="743692" y="0"/>
                </a:moveTo>
                <a:lnTo>
                  <a:pt x="765973" y="0"/>
                </a:lnTo>
                <a:lnTo>
                  <a:pt x="764957" y="10048"/>
                </a:lnTo>
                <a:cubicBezTo>
                  <a:pt x="692029" y="365521"/>
                  <a:pt x="376767" y="633662"/>
                  <a:pt x="0" y="633662"/>
                </a:cubicBezTo>
                <a:lnTo>
                  <a:pt x="0" y="611386"/>
                </a:lnTo>
                <a:cubicBezTo>
                  <a:pt x="365938" y="611386"/>
                  <a:pt x="672265" y="350911"/>
                  <a:pt x="743129" y="5570"/>
                </a:cubicBezTo>
                <a:close/>
                <a:moveTo>
                  <a:pt x="617163" y="0"/>
                </a:moveTo>
                <a:lnTo>
                  <a:pt x="640489" y="0"/>
                </a:lnTo>
                <a:lnTo>
                  <a:pt x="606611" y="108906"/>
                </a:lnTo>
                <a:cubicBezTo>
                  <a:pt x="506524" y="345128"/>
                  <a:pt x="272312" y="511248"/>
                  <a:pt x="0" y="511248"/>
                </a:cubicBezTo>
                <a:lnTo>
                  <a:pt x="0" y="488972"/>
                </a:lnTo>
                <a:cubicBezTo>
                  <a:pt x="263030" y="488972"/>
                  <a:pt x="489290" y="328485"/>
                  <a:pt x="585980" y="100252"/>
                </a:cubicBezTo>
                <a:close/>
                <a:moveTo>
                  <a:pt x="489561" y="0"/>
                </a:moveTo>
                <a:lnTo>
                  <a:pt x="512789" y="0"/>
                </a:lnTo>
                <a:lnTo>
                  <a:pt x="493721" y="61289"/>
                </a:lnTo>
                <a:cubicBezTo>
                  <a:pt x="412246" y="253561"/>
                  <a:pt x="221597" y="388735"/>
                  <a:pt x="0" y="388735"/>
                </a:cubicBezTo>
                <a:lnTo>
                  <a:pt x="0" y="366459"/>
                </a:lnTo>
                <a:cubicBezTo>
                  <a:pt x="212399" y="366459"/>
                  <a:pt x="395116" y="236854"/>
                  <a:pt x="473199" y="52587"/>
                </a:cubicBezTo>
                <a:close/>
                <a:moveTo>
                  <a:pt x="361966" y="0"/>
                </a:moveTo>
                <a:lnTo>
                  <a:pt x="385181" y="0"/>
                </a:lnTo>
                <a:lnTo>
                  <a:pt x="380937" y="13636"/>
                </a:lnTo>
                <a:cubicBezTo>
                  <a:pt x="318070" y="161973"/>
                  <a:pt x="170965" y="266328"/>
                  <a:pt x="0" y="266328"/>
                </a:cubicBezTo>
                <a:lnTo>
                  <a:pt x="0" y="244052"/>
                </a:lnTo>
                <a:cubicBezTo>
                  <a:pt x="161767" y="244052"/>
                  <a:pt x="300940" y="145329"/>
                  <a:pt x="360416" y="4982"/>
                </a:cubicBezTo>
                <a:close/>
                <a:moveTo>
                  <a:pt x="218905" y="0"/>
                </a:moveTo>
                <a:lnTo>
                  <a:pt x="249720" y="0"/>
                </a:lnTo>
                <a:lnTo>
                  <a:pt x="241311" y="15475"/>
                </a:lnTo>
                <a:cubicBezTo>
                  <a:pt x="188962" y="92909"/>
                  <a:pt x="100349" y="143932"/>
                  <a:pt x="0" y="143932"/>
                </a:cubicBezTo>
                <a:lnTo>
                  <a:pt x="0" y="121656"/>
                </a:lnTo>
                <a:cubicBezTo>
                  <a:pt x="74091" y="121656"/>
                  <a:pt x="141290" y="91533"/>
                  <a:pt x="189966" y="42875"/>
                </a:cubicBezTo>
                <a:close/>
              </a:path>
            </a:pathLst>
          </a:custGeom>
          <a:solidFill>
            <a:schemeClr val="accent3">
              <a:lumMod val="20000"/>
              <a:lumOff val="80000"/>
            </a:schemeClr>
          </a:solidFill>
          <a:ln w="4588"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a:solidFill>
                <a:schemeClr val="tx1"/>
              </a:solidFill>
            </a:endParaRPr>
          </a:p>
        </p:txBody>
      </p:sp>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6" name="Footer Placeholder 5"/>
          <p:cNvSpPr>
            <a:spLocks noGrp="1"/>
          </p:cNvSpPr>
          <p:nvPr>
            <p:ph type="ftr" sz="quarter" idx="11"/>
          </p:nvPr>
        </p:nvSpPr>
        <p:spPr/>
        <p:txBody>
          <a:bodyPr/>
          <a:lstStyle/>
          <a:p>
            <a:r>
              <a:rPr lang="en-US"/>
              <a:t>Presentation title</a:t>
            </a:r>
          </a:p>
        </p:txBody>
      </p:sp>
      <p:sp>
        <p:nvSpPr>
          <p:cNvPr id="7" name="Slide Number Placeholder 6"/>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1708345816"/>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11" name="Freeform: Shape 10">
            <a:extLst>
              <a:ext uri="{FF2B5EF4-FFF2-40B4-BE49-F238E27FC236}">
                <a16:creationId xmlns:a16="http://schemas.microsoft.com/office/drawing/2014/main" id="{CAA6B609-D718-DB49-892F-7E49376CC913}"/>
              </a:ext>
            </a:extLst>
          </p:cNvPr>
          <p:cNvSpPr/>
          <p:nvPr userDrawn="1"/>
        </p:nvSpPr>
        <p:spPr>
          <a:xfrm flipH="1" flipV="1">
            <a:off x="9949173" y="4755034"/>
            <a:ext cx="2242827" cy="2102966"/>
          </a:xfrm>
          <a:custGeom>
            <a:avLst/>
            <a:gdLst>
              <a:gd name="connsiteX0" fmla="*/ 2220549 w 2242827"/>
              <a:gd name="connsiteY0" fmla="*/ 0 h 2102966"/>
              <a:gd name="connsiteX1" fmla="*/ 2242827 w 2242827"/>
              <a:gd name="connsiteY1" fmla="*/ 0 h 2102966"/>
              <a:gd name="connsiteX2" fmla="*/ 2238641 w 2242827"/>
              <a:gd name="connsiteY2" fmla="*/ 82607 h 2102966"/>
              <a:gd name="connsiteX3" fmla="*/ 1 w 2242827"/>
              <a:gd name="connsiteY3" fmla="*/ 2102966 h 2102966"/>
              <a:gd name="connsiteX4" fmla="*/ 1 w 2242827"/>
              <a:gd name="connsiteY4" fmla="*/ 2080690 h 2102966"/>
              <a:gd name="connsiteX5" fmla="*/ 2216479 w 2242827"/>
              <a:gd name="connsiteY5" fmla="*/ 80336 h 2102966"/>
              <a:gd name="connsiteX6" fmla="*/ 2098030 w 2242827"/>
              <a:gd name="connsiteY6" fmla="*/ 0 h 2102966"/>
              <a:gd name="connsiteX7" fmla="*/ 2120412 w 2242827"/>
              <a:gd name="connsiteY7" fmla="*/ 0 h 2102966"/>
              <a:gd name="connsiteX8" fmla="*/ 2116859 w 2242827"/>
              <a:gd name="connsiteY8" fmla="*/ 70117 h 2102966"/>
              <a:gd name="connsiteX9" fmla="*/ 1 w 2242827"/>
              <a:gd name="connsiteY9" fmla="*/ 1980571 h 2102966"/>
              <a:gd name="connsiteX10" fmla="*/ 1 w 2242827"/>
              <a:gd name="connsiteY10" fmla="*/ 1958295 h 2102966"/>
              <a:gd name="connsiteX11" fmla="*/ 2094588 w 2242827"/>
              <a:gd name="connsiteY11" fmla="*/ 67938 h 2102966"/>
              <a:gd name="connsiteX12" fmla="*/ 1975608 w 2242827"/>
              <a:gd name="connsiteY12" fmla="*/ 0 h 2102966"/>
              <a:gd name="connsiteX13" fmla="*/ 1997887 w 2242827"/>
              <a:gd name="connsiteY13" fmla="*/ 0 h 2102966"/>
              <a:gd name="connsiteX14" fmla="*/ 1994968 w 2242827"/>
              <a:gd name="connsiteY14" fmla="*/ 57611 h 2102966"/>
              <a:gd name="connsiteX15" fmla="*/ 1 w 2242827"/>
              <a:gd name="connsiteY15" fmla="*/ 1858047 h 2102966"/>
              <a:gd name="connsiteX16" fmla="*/ 1 w 2242827"/>
              <a:gd name="connsiteY16" fmla="*/ 1835771 h 2102966"/>
              <a:gd name="connsiteX17" fmla="*/ 1972805 w 2242827"/>
              <a:gd name="connsiteY17" fmla="*/ 55322 h 2102966"/>
              <a:gd name="connsiteX18" fmla="*/ 1853193 w 2242827"/>
              <a:gd name="connsiteY18" fmla="*/ 0 h 2102966"/>
              <a:gd name="connsiteX19" fmla="*/ 1875472 w 2242827"/>
              <a:gd name="connsiteY19" fmla="*/ 0 h 2102966"/>
              <a:gd name="connsiteX20" fmla="*/ 1873186 w 2242827"/>
              <a:gd name="connsiteY20" fmla="*/ 45119 h 2102966"/>
              <a:gd name="connsiteX21" fmla="*/ 0 w 2242827"/>
              <a:gd name="connsiteY21" fmla="*/ 1735650 h 2102966"/>
              <a:gd name="connsiteX22" fmla="*/ 0 w 2242827"/>
              <a:gd name="connsiteY22" fmla="*/ 1713374 h 2102966"/>
              <a:gd name="connsiteX23" fmla="*/ 1851022 w 2242827"/>
              <a:gd name="connsiteY23" fmla="*/ 42848 h 2102966"/>
              <a:gd name="connsiteX24" fmla="*/ 1730668 w 2242827"/>
              <a:gd name="connsiteY24" fmla="*/ 0 h 2102966"/>
              <a:gd name="connsiteX25" fmla="*/ 1753056 w 2242827"/>
              <a:gd name="connsiteY25" fmla="*/ 0 h 2102966"/>
              <a:gd name="connsiteX26" fmla="*/ 1751404 w 2242827"/>
              <a:gd name="connsiteY26" fmla="*/ 32610 h 2102966"/>
              <a:gd name="connsiteX27" fmla="*/ 0 w 2242827"/>
              <a:gd name="connsiteY27" fmla="*/ 1613232 h 2102966"/>
              <a:gd name="connsiteX28" fmla="*/ 0 w 2242827"/>
              <a:gd name="connsiteY28" fmla="*/ 1590961 h 2102966"/>
              <a:gd name="connsiteX29" fmla="*/ 1729127 w 2242827"/>
              <a:gd name="connsiteY29" fmla="*/ 30432 h 2102966"/>
              <a:gd name="connsiteX30" fmla="*/ 1608247 w 2242827"/>
              <a:gd name="connsiteY30" fmla="*/ 0 h 2102966"/>
              <a:gd name="connsiteX31" fmla="*/ 1630525 w 2242827"/>
              <a:gd name="connsiteY31" fmla="*/ 0 h 2102966"/>
              <a:gd name="connsiteX32" fmla="*/ 1629507 w 2242827"/>
              <a:gd name="connsiteY32" fmla="*/ 20086 h 2102966"/>
              <a:gd name="connsiteX33" fmla="*/ 0 w 2242827"/>
              <a:gd name="connsiteY33" fmla="*/ 1490712 h 2102966"/>
              <a:gd name="connsiteX34" fmla="*/ 0 w 2242827"/>
              <a:gd name="connsiteY34" fmla="*/ 1468436 h 2102966"/>
              <a:gd name="connsiteX35" fmla="*/ 1607345 w 2242827"/>
              <a:gd name="connsiteY35" fmla="*/ 17816 h 2102966"/>
              <a:gd name="connsiteX36" fmla="*/ 1485833 w 2242827"/>
              <a:gd name="connsiteY36" fmla="*/ 0 h 2102966"/>
              <a:gd name="connsiteX37" fmla="*/ 1508109 w 2242827"/>
              <a:gd name="connsiteY37" fmla="*/ 0 h 2102966"/>
              <a:gd name="connsiteX38" fmla="*/ 1507724 w 2242827"/>
              <a:gd name="connsiteY38" fmla="*/ 7596 h 2102966"/>
              <a:gd name="connsiteX39" fmla="*/ 0 w 2242827"/>
              <a:gd name="connsiteY39" fmla="*/ 1368317 h 2102966"/>
              <a:gd name="connsiteX40" fmla="*/ 0 w 2242827"/>
              <a:gd name="connsiteY40" fmla="*/ 1346041 h 2102966"/>
              <a:gd name="connsiteX41" fmla="*/ 1485563 w 2242827"/>
              <a:gd name="connsiteY41" fmla="*/ 5325 h 2102966"/>
              <a:gd name="connsiteX42" fmla="*/ 1362591 w 2242827"/>
              <a:gd name="connsiteY42" fmla="*/ 0 h 2102966"/>
              <a:gd name="connsiteX43" fmla="*/ 1385194 w 2242827"/>
              <a:gd name="connsiteY43" fmla="*/ 0 h 2102966"/>
              <a:gd name="connsiteX44" fmla="*/ 1364797 w 2242827"/>
              <a:gd name="connsiteY44" fmla="*/ 133264 h 2102966"/>
              <a:gd name="connsiteX45" fmla="*/ 0 w 2242827"/>
              <a:gd name="connsiteY45" fmla="*/ 1245917 h 2102966"/>
              <a:gd name="connsiteX46" fmla="*/ 0 w 2242827"/>
              <a:gd name="connsiteY46" fmla="*/ 1223641 h 2102966"/>
              <a:gd name="connsiteX47" fmla="*/ 1342864 w 2242827"/>
              <a:gd name="connsiteY47" fmla="*/ 128894 h 2102966"/>
              <a:gd name="connsiteX48" fmla="*/ 1238878 w 2242827"/>
              <a:gd name="connsiteY48" fmla="*/ 0 h 2102966"/>
              <a:gd name="connsiteX49" fmla="*/ 1261388 w 2242827"/>
              <a:gd name="connsiteY49" fmla="*/ 0 h 2102966"/>
              <a:gd name="connsiteX50" fmla="*/ 1244763 w 2242827"/>
              <a:gd name="connsiteY50" fmla="*/ 108614 h 2102966"/>
              <a:gd name="connsiteX51" fmla="*/ 0 w 2242827"/>
              <a:gd name="connsiteY51" fmla="*/ 1123397 h 2102966"/>
              <a:gd name="connsiteX52" fmla="*/ 0 w 2242827"/>
              <a:gd name="connsiteY52" fmla="*/ 1101121 h 2102966"/>
              <a:gd name="connsiteX53" fmla="*/ 1222940 w 2242827"/>
              <a:gd name="connsiteY53" fmla="*/ 104135 h 2102966"/>
              <a:gd name="connsiteX54" fmla="*/ 1115178 w 2242827"/>
              <a:gd name="connsiteY54" fmla="*/ 0 h 2102966"/>
              <a:gd name="connsiteX55" fmla="*/ 1137688 w 2242827"/>
              <a:gd name="connsiteY55" fmla="*/ 0 h 2102966"/>
              <a:gd name="connsiteX56" fmla="*/ 1124836 w 2242827"/>
              <a:gd name="connsiteY56" fmla="*/ 83962 h 2102966"/>
              <a:gd name="connsiteX57" fmla="*/ 0 w 2242827"/>
              <a:gd name="connsiteY57" fmla="*/ 1000978 h 2102966"/>
              <a:gd name="connsiteX58" fmla="*/ 0 w 2242827"/>
              <a:gd name="connsiteY58" fmla="*/ 978703 h 2102966"/>
              <a:gd name="connsiteX59" fmla="*/ 1103012 w 2242827"/>
              <a:gd name="connsiteY59" fmla="*/ 79485 h 2102966"/>
              <a:gd name="connsiteX60" fmla="*/ 991375 w 2242827"/>
              <a:gd name="connsiteY60" fmla="*/ 0 h 2102966"/>
              <a:gd name="connsiteX61" fmla="*/ 1013997 w 2242827"/>
              <a:gd name="connsiteY61" fmla="*/ 0 h 2102966"/>
              <a:gd name="connsiteX62" fmla="*/ 1004915 w 2242827"/>
              <a:gd name="connsiteY62" fmla="*/ 59331 h 2102966"/>
              <a:gd name="connsiteX63" fmla="*/ 0 w 2242827"/>
              <a:gd name="connsiteY63" fmla="*/ 878583 h 2102966"/>
              <a:gd name="connsiteX64" fmla="*/ 0 w 2242827"/>
              <a:gd name="connsiteY64" fmla="*/ 856307 h 2102966"/>
              <a:gd name="connsiteX65" fmla="*/ 982981 w 2242827"/>
              <a:gd name="connsiteY65" fmla="*/ 54853 h 2102966"/>
              <a:gd name="connsiteX66" fmla="*/ 866108 w 2242827"/>
              <a:gd name="connsiteY66" fmla="*/ 0 h 2102966"/>
              <a:gd name="connsiteX67" fmla="*/ 888384 w 2242827"/>
              <a:gd name="connsiteY67" fmla="*/ 0 h 2102966"/>
              <a:gd name="connsiteX68" fmla="*/ 884876 w 2242827"/>
              <a:gd name="connsiteY68" fmla="*/ 34680 h 2102966"/>
              <a:gd name="connsiteX69" fmla="*/ 0 w 2242827"/>
              <a:gd name="connsiteY69" fmla="*/ 756058 h 2102966"/>
              <a:gd name="connsiteX70" fmla="*/ 0 w 2242827"/>
              <a:gd name="connsiteY70" fmla="*/ 733782 h 2102966"/>
              <a:gd name="connsiteX71" fmla="*/ 863057 w 2242827"/>
              <a:gd name="connsiteY71" fmla="*/ 30169 h 2102966"/>
              <a:gd name="connsiteX72" fmla="*/ 743692 w 2242827"/>
              <a:gd name="connsiteY72" fmla="*/ 0 h 2102966"/>
              <a:gd name="connsiteX73" fmla="*/ 765973 w 2242827"/>
              <a:gd name="connsiteY73" fmla="*/ 0 h 2102966"/>
              <a:gd name="connsiteX74" fmla="*/ 764957 w 2242827"/>
              <a:gd name="connsiteY74" fmla="*/ 10048 h 2102966"/>
              <a:gd name="connsiteX75" fmla="*/ 0 w 2242827"/>
              <a:gd name="connsiteY75" fmla="*/ 633662 h 2102966"/>
              <a:gd name="connsiteX76" fmla="*/ 0 w 2242827"/>
              <a:gd name="connsiteY76" fmla="*/ 611386 h 2102966"/>
              <a:gd name="connsiteX77" fmla="*/ 743129 w 2242827"/>
              <a:gd name="connsiteY77" fmla="*/ 5570 h 2102966"/>
              <a:gd name="connsiteX78" fmla="*/ 617163 w 2242827"/>
              <a:gd name="connsiteY78" fmla="*/ 0 h 2102966"/>
              <a:gd name="connsiteX79" fmla="*/ 640489 w 2242827"/>
              <a:gd name="connsiteY79" fmla="*/ 0 h 2102966"/>
              <a:gd name="connsiteX80" fmla="*/ 606611 w 2242827"/>
              <a:gd name="connsiteY80" fmla="*/ 108906 h 2102966"/>
              <a:gd name="connsiteX81" fmla="*/ 0 w 2242827"/>
              <a:gd name="connsiteY81" fmla="*/ 511248 h 2102966"/>
              <a:gd name="connsiteX82" fmla="*/ 0 w 2242827"/>
              <a:gd name="connsiteY82" fmla="*/ 488972 h 2102966"/>
              <a:gd name="connsiteX83" fmla="*/ 585980 w 2242827"/>
              <a:gd name="connsiteY83" fmla="*/ 100252 h 2102966"/>
              <a:gd name="connsiteX84" fmla="*/ 489561 w 2242827"/>
              <a:gd name="connsiteY84" fmla="*/ 0 h 2102966"/>
              <a:gd name="connsiteX85" fmla="*/ 512789 w 2242827"/>
              <a:gd name="connsiteY85" fmla="*/ 0 h 2102966"/>
              <a:gd name="connsiteX86" fmla="*/ 493721 w 2242827"/>
              <a:gd name="connsiteY86" fmla="*/ 61289 h 2102966"/>
              <a:gd name="connsiteX87" fmla="*/ 0 w 2242827"/>
              <a:gd name="connsiteY87" fmla="*/ 388735 h 2102966"/>
              <a:gd name="connsiteX88" fmla="*/ 0 w 2242827"/>
              <a:gd name="connsiteY88" fmla="*/ 366459 h 2102966"/>
              <a:gd name="connsiteX89" fmla="*/ 473199 w 2242827"/>
              <a:gd name="connsiteY89" fmla="*/ 52587 h 2102966"/>
              <a:gd name="connsiteX90" fmla="*/ 361966 w 2242827"/>
              <a:gd name="connsiteY90" fmla="*/ 0 h 2102966"/>
              <a:gd name="connsiteX91" fmla="*/ 385181 w 2242827"/>
              <a:gd name="connsiteY91" fmla="*/ 0 h 2102966"/>
              <a:gd name="connsiteX92" fmla="*/ 380937 w 2242827"/>
              <a:gd name="connsiteY92" fmla="*/ 13636 h 2102966"/>
              <a:gd name="connsiteX93" fmla="*/ 0 w 2242827"/>
              <a:gd name="connsiteY93" fmla="*/ 266328 h 2102966"/>
              <a:gd name="connsiteX94" fmla="*/ 0 w 2242827"/>
              <a:gd name="connsiteY94" fmla="*/ 244052 h 2102966"/>
              <a:gd name="connsiteX95" fmla="*/ 360416 w 2242827"/>
              <a:gd name="connsiteY95" fmla="*/ 4982 h 2102966"/>
              <a:gd name="connsiteX96" fmla="*/ 218905 w 2242827"/>
              <a:gd name="connsiteY96" fmla="*/ 0 h 2102966"/>
              <a:gd name="connsiteX97" fmla="*/ 249720 w 2242827"/>
              <a:gd name="connsiteY97" fmla="*/ 0 h 2102966"/>
              <a:gd name="connsiteX98" fmla="*/ 241311 w 2242827"/>
              <a:gd name="connsiteY98" fmla="*/ 15475 h 2102966"/>
              <a:gd name="connsiteX99" fmla="*/ 0 w 2242827"/>
              <a:gd name="connsiteY99" fmla="*/ 143932 h 2102966"/>
              <a:gd name="connsiteX100" fmla="*/ 0 w 2242827"/>
              <a:gd name="connsiteY100" fmla="*/ 121656 h 2102966"/>
              <a:gd name="connsiteX101" fmla="*/ 189966 w 2242827"/>
              <a:gd name="connsiteY101" fmla="*/ 42875 h 21029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2242827" h="2102966">
                <a:moveTo>
                  <a:pt x="2220549" y="0"/>
                </a:moveTo>
                <a:lnTo>
                  <a:pt x="2242827" y="0"/>
                </a:lnTo>
                <a:lnTo>
                  <a:pt x="2238641" y="82607"/>
                </a:lnTo>
                <a:cubicBezTo>
                  <a:pt x="2123193" y="1215807"/>
                  <a:pt x="1163255" y="2102966"/>
                  <a:pt x="1" y="2102966"/>
                </a:cubicBezTo>
                <a:lnTo>
                  <a:pt x="1" y="2080690"/>
                </a:lnTo>
                <a:cubicBezTo>
                  <a:pt x="1151759" y="2080690"/>
                  <a:pt x="2102176" y="1202330"/>
                  <a:pt x="2216479" y="80336"/>
                </a:cubicBezTo>
                <a:close/>
                <a:moveTo>
                  <a:pt x="2098030" y="0"/>
                </a:moveTo>
                <a:lnTo>
                  <a:pt x="2120412" y="0"/>
                </a:lnTo>
                <a:lnTo>
                  <a:pt x="2116859" y="70117"/>
                </a:lnTo>
                <a:cubicBezTo>
                  <a:pt x="2007691" y="1141666"/>
                  <a:pt x="1099966" y="1980571"/>
                  <a:pt x="1" y="1980571"/>
                </a:cubicBezTo>
                <a:lnTo>
                  <a:pt x="1" y="1958295"/>
                </a:lnTo>
                <a:cubicBezTo>
                  <a:pt x="1088470" y="1958295"/>
                  <a:pt x="1986577" y="1128187"/>
                  <a:pt x="2094588" y="67938"/>
                </a:cubicBezTo>
                <a:close/>
                <a:moveTo>
                  <a:pt x="1975608" y="0"/>
                </a:moveTo>
                <a:lnTo>
                  <a:pt x="1997887" y="0"/>
                </a:lnTo>
                <a:lnTo>
                  <a:pt x="1994968" y="57611"/>
                </a:lnTo>
                <a:cubicBezTo>
                  <a:pt x="1892090" y="1067493"/>
                  <a:pt x="1036676" y="1858047"/>
                  <a:pt x="1" y="1858047"/>
                </a:cubicBezTo>
                <a:lnTo>
                  <a:pt x="1" y="1835771"/>
                </a:lnTo>
                <a:cubicBezTo>
                  <a:pt x="1025181" y="1835771"/>
                  <a:pt x="1871073" y="1053919"/>
                  <a:pt x="1972805" y="55322"/>
                </a:cubicBezTo>
                <a:close/>
                <a:moveTo>
                  <a:pt x="1853193" y="0"/>
                </a:moveTo>
                <a:lnTo>
                  <a:pt x="1875472" y="0"/>
                </a:lnTo>
                <a:lnTo>
                  <a:pt x="1873186" y="45119"/>
                </a:lnTo>
                <a:cubicBezTo>
                  <a:pt x="1776588" y="993350"/>
                  <a:pt x="973388" y="1735650"/>
                  <a:pt x="0" y="1735650"/>
                </a:cubicBezTo>
                <a:lnTo>
                  <a:pt x="0" y="1713374"/>
                </a:lnTo>
                <a:cubicBezTo>
                  <a:pt x="961784" y="1713374"/>
                  <a:pt x="1755557" y="979877"/>
                  <a:pt x="1851022" y="42848"/>
                </a:cubicBezTo>
                <a:close/>
                <a:moveTo>
                  <a:pt x="1730668" y="0"/>
                </a:moveTo>
                <a:lnTo>
                  <a:pt x="1753056" y="0"/>
                </a:lnTo>
                <a:lnTo>
                  <a:pt x="1751404" y="32610"/>
                </a:lnTo>
                <a:cubicBezTo>
                  <a:pt x="1661086" y="919190"/>
                  <a:pt x="910098" y="1613232"/>
                  <a:pt x="0" y="1613232"/>
                </a:cubicBezTo>
                <a:lnTo>
                  <a:pt x="0" y="1590961"/>
                </a:lnTo>
                <a:cubicBezTo>
                  <a:pt x="898495" y="1590961"/>
                  <a:pt x="1639954" y="905712"/>
                  <a:pt x="1729127" y="30432"/>
                </a:cubicBezTo>
                <a:close/>
                <a:moveTo>
                  <a:pt x="1608247" y="0"/>
                </a:moveTo>
                <a:lnTo>
                  <a:pt x="1630525" y="0"/>
                </a:lnTo>
                <a:lnTo>
                  <a:pt x="1629507" y="20086"/>
                </a:lnTo>
                <a:cubicBezTo>
                  <a:pt x="1545469" y="844919"/>
                  <a:pt x="846701" y="1490712"/>
                  <a:pt x="0" y="1490712"/>
                </a:cubicBezTo>
                <a:lnTo>
                  <a:pt x="0" y="1468436"/>
                </a:lnTo>
                <a:cubicBezTo>
                  <a:pt x="835206" y="1468436"/>
                  <a:pt x="1524451" y="831445"/>
                  <a:pt x="1607345" y="17816"/>
                </a:cubicBezTo>
                <a:close/>
                <a:moveTo>
                  <a:pt x="1485833" y="0"/>
                </a:moveTo>
                <a:lnTo>
                  <a:pt x="1508109" y="0"/>
                </a:lnTo>
                <a:lnTo>
                  <a:pt x="1507724" y="7596"/>
                </a:lnTo>
                <a:cubicBezTo>
                  <a:pt x="1429966" y="770778"/>
                  <a:pt x="783416" y="1368317"/>
                  <a:pt x="0" y="1368317"/>
                </a:cubicBezTo>
                <a:lnTo>
                  <a:pt x="0" y="1346041"/>
                </a:lnTo>
                <a:cubicBezTo>
                  <a:pt x="771917" y="1346041"/>
                  <a:pt x="1408949" y="757304"/>
                  <a:pt x="1485563" y="5325"/>
                </a:cubicBezTo>
                <a:close/>
                <a:moveTo>
                  <a:pt x="1362591" y="0"/>
                </a:moveTo>
                <a:lnTo>
                  <a:pt x="1385194" y="0"/>
                </a:lnTo>
                <a:lnTo>
                  <a:pt x="1364797" y="133264"/>
                </a:lnTo>
                <a:cubicBezTo>
                  <a:pt x="1234684" y="767432"/>
                  <a:pt x="672215" y="1245917"/>
                  <a:pt x="0" y="1245917"/>
                </a:cubicBezTo>
                <a:lnTo>
                  <a:pt x="0" y="1223641"/>
                </a:lnTo>
                <a:cubicBezTo>
                  <a:pt x="661385" y="1223641"/>
                  <a:pt x="1214835" y="752908"/>
                  <a:pt x="1342864" y="128894"/>
                </a:cubicBezTo>
                <a:close/>
                <a:moveTo>
                  <a:pt x="1238878" y="0"/>
                </a:moveTo>
                <a:lnTo>
                  <a:pt x="1261388" y="0"/>
                </a:lnTo>
                <a:lnTo>
                  <a:pt x="1244763" y="108614"/>
                </a:lnTo>
                <a:cubicBezTo>
                  <a:pt x="1126083" y="687031"/>
                  <a:pt x="613049" y="1123397"/>
                  <a:pt x="0" y="1123397"/>
                </a:cubicBezTo>
                <a:lnTo>
                  <a:pt x="0" y="1101121"/>
                </a:lnTo>
                <a:cubicBezTo>
                  <a:pt x="602316" y="1101121"/>
                  <a:pt x="1106344" y="672419"/>
                  <a:pt x="1222940" y="104135"/>
                </a:cubicBezTo>
                <a:close/>
                <a:moveTo>
                  <a:pt x="1115178" y="0"/>
                </a:moveTo>
                <a:lnTo>
                  <a:pt x="1137688" y="0"/>
                </a:lnTo>
                <a:lnTo>
                  <a:pt x="1124836" y="83962"/>
                </a:lnTo>
                <a:cubicBezTo>
                  <a:pt x="1017592" y="606647"/>
                  <a:pt x="553979" y="1000978"/>
                  <a:pt x="0" y="1000978"/>
                </a:cubicBezTo>
                <a:lnTo>
                  <a:pt x="0" y="978703"/>
                </a:lnTo>
                <a:cubicBezTo>
                  <a:pt x="543246" y="978703"/>
                  <a:pt x="997852" y="592039"/>
                  <a:pt x="1103012" y="79485"/>
                </a:cubicBezTo>
                <a:close/>
                <a:moveTo>
                  <a:pt x="991375" y="0"/>
                </a:moveTo>
                <a:lnTo>
                  <a:pt x="1013997" y="0"/>
                </a:lnTo>
                <a:lnTo>
                  <a:pt x="1004915" y="59331"/>
                </a:lnTo>
                <a:cubicBezTo>
                  <a:pt x="909100" y="526286"/>
                  <a:pt x="494909" y="878583"/>
                  <a:pt x="0" y="878583"/>
                </a:cubicBezTo>
                <a:lnTo>
                  <a:pt x="0" y="856307"/>
                </a:lnTo>
                <a:cubicBezTo>
                  <a:pt x="484176" y="856307"/>
                  <a:pt x="889272" y="511676"/>
                  <a:pt x="982981" y="54853"/>
                </a:cubicBezTo>
                <a:close/>
                <a:moveTo>
                  <a:pt x="866108" y="0"/>
                </a:moveTo>
                <a:lnTo>
                  <a:pt x="888384" y="0"/>
                </a:lnTo>
                <a:lnTo>
                  <a:pt x="884876" y="34680"/>
                </a:lnTo>
                <a:cubicBezTo>
                  <a:pt x="800495" y="445883"/>
                  <a:pt x="435739" y="756058"/>
                  <a:pt x="0" y="756058"/>
                </a:cubicBezTo>
                <a:lnTo>
                  <a:pt x="0" y="733782"/>
                </a:lnTo>
                <a:cubicBezTo>
                  <a:pt x="425107" y="733782"/>
                  <a:pt x="780781" y="431187"/>
                  <a:pt x="863057" y="30169"/>
                </a:cubicBezTo>
                <a:close/>
                <a:moveTo>
                  <a:pt x="743692" y="0"/>
                </a:moveTo>
                <a:lnTo>
                  <a:pt x="765973" y="0"/>
                </a:lnTo>
                <a:lnTo>
                  <a:pt x="764957" y="10048"/>
                </a:lnTo>
                <a:cubicBezTo>
                  <a:pt x="692029" y="365521"/>
                  <a:pt x="376767" y="633662"/>
                  <a:pt x="0" y="633662"/>
                </a:cubicBezTo>
                <a:lnTo>
                  <a:pt x="0" y="611386"/>
                </a:lnTo>
                <a:cubicBezTo>
                  <a:pt x="365938" y="611386"/>
                  <a:pt x="672265" y="350911"/>
                  <a:pt x="743129" y="5570"/>
                </a:cubicBezTo>
                <a:close/>
                <a:moveTo>
                  <a:pt x="617163" y="0"/>
                </a:moveTo>
                <a:lnTo>
                  <a:pt x="640489" y="0"/>
                </a:lnTo>
                <a:lnTo>
                  <a:pt x="606611" y="108906"/>
                </a:lnTo>
                <a:cubicBezTo>
                  <a:pt x="506524" y="345128"/>
                  <a:pt x="272312" y="511248"/>
                  <a:pt x="0" y="511248"/>
                </a:cubicBezTo>
                <a:lnTo>
                  <a:pt x="0" y="488972"/>
                </a:lnTo>
                <a:cubicBezTo>
                  <a:pt x="263030" y="488972"/>
                  <a:pt x="489290" y="328485"/>
                  <a:pt x="585980" y="100252"/>
                </a:cubicBezTo>
                <a:close/>
                <a:moveTo>
                  <a:pt x="489561" y="0"/>
                </a:moveTo>
                <a:lnTo>
                  <a:pt x="512789" y="0"/>
                </a:lnTo>
                <a:lnTo>
                  <a:pt x="493721" y="61289"/>
                </a:lnTo>
                <a:cubicBezTo>
                  <a:pt x="412246" y="253561"/>
                  <a:pt x="221597" y="388735"/>
                  <a:pt x="0" y="388735"/>
                </a:cubicBezTo>
                <a:lnTo>
                  <a:pt x="0" y="366459"/>
                </a:lnTo>
                <a:cubicBezTo>
                  <a:pt x="212399" y="366459"/>
                  <a:pt x="395116" y="236854"/>
                  <a:pt x="473199" y="52587"/>
                </a:cubicBezTo>
                <a:close/>
                <a:moveTo>
                  <a:pt x="361966" y="0"/>
                </a:moveTo>
                <a:lnTo>
                  <a:pt x="385181" y="0"/>
                </a:lnTo>
                <a:lnTo>
                  <a:pt x="380937" y="13636"/>
                </a:lnTo>
                <a:cubicBezTo>
                  <a:pt x="318070" y="161973"/>
                  <a:pt x="170965" y="266328"/>
                  <a:pt x="0" y="266328"/>
                </a:cubicBezTo>
                <a:lnTo>
                  <a:pt x="0" y="244052"/>
                </a:lnTo>
                <a:cubicBezTo>
                  <a:pt x="161767" y="244052"/>
                  <a:pt x="300940" y="145329"/>
                  <a:pt x="360416" y="4982"/>
                </a:cubicBezTo>
                <a:close/>
                <a:moveTo>
                  <a:pt x="218905" y="0"/>
                </a:moveTo>
                <a:lnTo>
                  <a:pt x="249720" y="0"/>
                </a:lnTo>
                <a:lnTo>
                  <a:pt x="241311" y="15475"/>
                </a:lnTo>
                <a:cubicBezTo>
                  <a:pt x="188962" y="92909"/>
                  <a:pt x="100349" y="143932"/>
                  <a:pt x="0" y="143932"/>
                </a:cubicBezTo>
                <a:lnTo>
                  <a:pt x="0" y="121656"/>
                </a:lnTo>
                <a:cubicBezTo>
                  <a:pt x="74091" y="121656"/>
                  <a:pt x="141290" y="91533"/>
                  <a:pt x="189966" y="42875"/>
                </a:cubicBezTo>
                <a:close/>
              </a:path>
            </a:pathLst>
          </a:custGeom>
          <a:solidFill>
            <a:schemeClr val="accent3">
              <a:lumMod val="20000"/>
              <a:lumOff val="80000"/>
            </a:schemeClr>
          </a:solidFill>
          <a:ln w="4588"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a:solidFill>
                <a:schemeClr val="tx1"/>
              </a:solidFill>
            </a:endParaRPr>
          </a:p>
        </p:txBody>
      </p:sp>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6" name="Footer Placeholder 5"/>
          <p:cNvSpPr>
            <a:spLocks noGrp="1"/>
          </p:cNvSpPr>
          <p:nvPr>
            <p:ph type="ftr" sz="quarter" idx="11"/>
          </p:nvPr>
        </p:nvSpPr>
        <p:spPr/>
        <p:txBody>
          <a:bodyPr/>
          <a:lstStyle/>
          <a:p>
            <a:r>
              <a:rPr lang="en-US"/>
              <a:t>Presentation title</a:t>
            </a:r>
          </a:p>
        </p:txBody>
      </p:sp>
      <p:sp>
        <p:nvSpPr>
          <p:cNvPr id="7" name="Slide Number Placeholder 6"/>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1915092059"/>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D38F5F-12AE-343E-A7C4-C027C9DC56F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73B6D8C-35E5-D292-6922-B9027F66C9C6}"/>
              </a:ext>
            </a:extLst>
          </p:cNvPr>
          <p:cNvSpPr>
            <a:spLocks noGrp="1"/>
          </p:cNvSpPr>
          <p:nvPr>
            <p:ph sz="half" idx="1"/>
          </p:nvPr>
        </p:nvSpPr>
        <p:spPr>
          <a:xfrm>
            <a:off x="838200" y="1825625"/>
            <a:ext cx="5181600" cy="4351338"/>
          </a:xfrm>
        </p:spPr>
        <p:txBody>
          <a:bodyPr/>
          <a:lstStyle>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7082F35C-4F03-105F-4924-51473E2EBC40}"/>
              </a:ext>
            </a:extLst>
          </p:cNvPr>
          <p:cNvSpPr>
            <a:spLocks noGrp="1"/>
          </p:cNvSpPr>
          <p:nvPr>
            <p:ph sz="half" idx="2"/>
          </p:nvPr>
        </p:nvSpPr>
        <p:spPr>
          <a:xfrm>
            <a:off x="6172200" y="1825625"/>
            <a:ext cx="5181600" cy="4351338"/>
          </a:xfrm>
        </p:spPr>
        <p:txBody>
          <a:bodyPr/>
          <a:lstStyle>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BBB8A544-2673-90A8-F58F-C3764B765427}"/>
              </a:ext>
            </a:extLst>
          </p:cNvPr>
          <p:cNvSpPr>
            <a:spLocks noGrp="1"/>
          </p:cNvSpPr>
          <p:nvPr>
            <p:ph type="dt" sz="half" idx="10"/>
          </p:nvPr>
        </p:nvSpPr>
        <p:spPr/>
        <p:txBody>
          <a:bodyPr/>
          <a:lstStyle/>
          <a:p>
            <a:endParaRPr lang="en-US"/>
          </a:p>
        </p:txBody>
      </p:sp>
      <p:sp>
        <p:nvSpPr>
          <p:cNvPr id="6" name="Footer Placeholder 5">
            <a:extLst>
              <a:ext uri="{FF2B5EF4-FFF2-40B4-BE49-F238E27FC236}">
                <a16:creationId xmlns:a16="http://schemas.microsoft.com/office/drawing/2014/main" id="{639242BB-CCCF-5F1C-A5DE-37A05CEE61E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A7FA2AE-B21B-514C-6F6A-10235E5B1DD1}"/>
              </a:ext>
            </a:extLst>
          </p:cNvPr>
          <p:cNvSpPr>
            <a:spLocks noGrp="1"/>
          </p:cNvSpPr>
          <p:nvPr>
            <p:ph type="sldNum" sz="quarter" idx="12"/>
          </p:nvPr>
        </p:nvSpPr>
        <p:spPr/>
        <p:txBody>
          <a:bodyPr/>
          <a:lstStyle/>
          <a:p>
            <a:fld id="{52439305-E3C9-4B3C-B3AE-D7A42EA92ABB}" type="slidenum">
              <a:rPr lang="en-US" smtClean="0"/>
              <a:t>‹#›</a:t>
            </a:fld>
            <a:endParaRPr lang="en-US"/>
          </a:p>
        </p:txBody>
      </p:sp>
    </p:spTree>
    <p:extLst>
      <p:ext uri="{BB962C8B-B14F-4D97-AF65-F5344CB8AC3E}">
        <p14:creationId xmlns:p14="http://schemas.microsoft.com/office/powerpoint/2010/main" val="987510941"/>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userDrawn="1">
  <p:cSld name="1_Quote or Statement">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06C41B6-0CA5-F942-B270-37C23D0B1A11}" type="datetime1">
              <a:rPr lang="en-US" smtClean="0"/>
              <a:t>11/3/2025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1FAB0FF-0C39-40A7-9EA4-626D481A495F}" type="slidenum">
              <a:rPr lang="en-US" smtClean="0"/>
              <a:t>‹#›</a:t>
            </a:fld>
            <a:endParaRPr lang="en-US"/>
          </a:p>
        </p:txBody>
      </p:sp>
      <p:sp>
        <p:nvSpPr>
          <p:cNvPr id="7" name="Text Placeholder 6">
            <a:extLst>
              <a:ext uri="{FF2B5EF4-FFF2-40B4-BE49-F238E27FC236}">
                <a16:creationId xmlns:a16="http://schemas.microsoft.com/office/drawing/2014/main" id="{6B8DB1B5-0F2F-E64A-83A1-4F7FB40270C0}"/>
              </a:ext>
            </a:extLst>
          </p:cNvPr>
          <p:cNvSpPr>
            <a:spLocks noGrp="1"/>
          </p:cNvSpPr>
          <p:nvPr>
            <p:ph type="body" sz="quarter" idx="13"/>
          </p:nvPr>
        </p:nvSpPr>
        <p:spPr>
          <a:xfrm>
            <a:off x="2138362" y="1434306"/>
            <a:ext cx="7915275" cy="3989387"/>
          </a:xfrm>
        </p:spPr>
        <p:txBody>
          <a:bodyPr anchor="ctr">
            <a:normAutofit/>
          </a:bodyPr>
          <a:lstStyle>
            <a:lvl1pPr marL="0" indent="0" algn="ctr">
              <a:buNone/>
              <a:defRPr sz="6000"/>
            </a:lvl1pPr>
          </a:lstStyle>
          <a:p>
            <a:pPr lvl="0"/>
            <a:r>
              <a:rPr lang="en-US"/>
              <a:t>Click to edit Master text styles</a:t>
            </a:r>
          </a:p>
        </p:txBody>
      </p:sp>
    </p:spTree>
    <p:extLst>
      <p:ext uri="{BB962C8B-B14F-4D97-AF65-F5344CB8AC3E}">
        <p14:creationId xmlns:p14="http://schemas.microsoft.com/office/powerpoint/2010/main" val="408320852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61.xml><?xml version="1.0" encoding="utf-8"?>
<p:sldLayout xmlns:a="http://schemas.openxmlformats.org/drawingml/2006/main" xmlns:r="http://schemas.openxmlformats.org/officeDocument/2006/relationships" xmlns:p="http://schemas.openxmlformats.org/presentationml/2006/main" userDrawn="1">
  <p:cSld name="Title &amp; Horizontal Text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627910-B53E-C727-0F70-5C2ACF8B3FDC}"/>
              </a:ext>
            </a:extLst>
          </p:cNvPr>
          <p:cNvSpPr>
            <a:spLocks noGrp="1"/>
          </p:cNvSpPr>
          <p:nvPr>
            <p:ph type="title"/>
          </p:nvPr>
        </p:nvSpPr>
        <p:spPr/>
        <p:txBody>
          <a:bodyPr/>
          <a:lstStyle/>
          <a:p>
            <a:r>
              <a:rPr lang="en-US"/>
              <a:t>Click to edit Master title style</a:t>
            </a:r>
          </a:p>
        </p:txBody>
      </p:sp>
      <p:pic>
        <p:nvPicPr>
          <p:cNvPr id="8" name="Picture 7" descr="A landscape with a city and mountains&#10;&#10;Description automatically generated">
            <a:extLst>
              <a:ext uri="{FF2B5EF4-FFF2-40B4-BE49-F238E27FC236}">
                <a16:creationId xmlns:a16="http://schemas.microsoft.com/office/drawing/2014/main" id="{D3E16F66-4DF7-268C-C766-49A081DD7863}"/>
              </a:ext>
            </a:extLst>
          </p:cNvPr>
          <p:cNvPicPr>
            <a:picLocks noChangeAspect="1"/>
          </p:cNvPicPr>
          <p:nvPr userDrawn="1"/>
        </p:nvPicPr>
        <p:blipFill rotWithShape="1">
          <a:blip r:embed="rId2">
            <a:alphaModFix amt="70000"/>
          </a:blip>
          <a:srcRect b="8932"/>
          <a:stretch/>
        </p:blipFill>
        <p:spPr>
          <a:xfrm>
            <a:off x="0" y="2119407"/>
            <a:ext cx="12192000" cy="4738593"/>
          </a:xfrm>
          <a:prstGeom prst="rect">
            <a:avLst/>
          </a:prstGeom>
        </p:spPr>
      </p:pic>
      <p:sp>
        <p:nvSpPr>
          <p:cNvPr id="9" name="Text Placeholder 2">
            <a:extLst>
              <a:ext uri="{FF2B5EF4-FFF2-40B4-BE49-F238E27FC236}">
                <a16:creationId xmlns:a16="http://schemas.microsoft.com/office/drawing/2014/main" id="{2CC7744C-0C3E-75EB-8F01-FF3034D6AE20}"/>
              </a:ext>
            </a:extLst>
          </p:cNvPr>
          <p:cNvSpPr>
            <a:spLocks noGrp="1"/>
          </p:cNvSpPr>
          <p:nvPr>
            <p:ph type="body" idx="1"/>
          </p:nvPr>
        </p:nvSpPr>
        <p:spPr>
          <a:xfrm>
            <a:off x="866931" y="2223909"/>
            <a:ext cx="10515600" cy="1500187"/>
          </a:xfrm>
        </p:spPr>
        <p:txBody>
          <a:bodyPr/>
          <a:lstStyle>
            <a:lvl1pPr marL="0" indent="0">
              <a:buNone/>
              <a:defRPr sz="2400" baseline="0">
                <a:solidFill>
                  <a:srgbClr val="666666"/>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pic>
        <p:nvPicPr>
          <p:cNvPr id="3" name="Picture 2" descr="A white logo with a person in the middle&#10;&#10;Description automatically generated">
            <a:extLst>
              <a:ext uri="{FF2B5EF4-FFF2-40B4-BE49-F238E27FC236}">
                <a16:creationId xmlns:a16="http://schemas.microsoft.com/office/drawing/2014/main" id="{9901E49A-A3EE-F6EE-B5FE-F7808D1D96BC}"/>
              </a:ext>
            </a:extLst>
          </p:cNvPr>
          <p:cNvPicPr>
            <a:picLocks noChangeAspect="1"/>
          </p:cNvPicPr>
          <p:nvPr userDrawn="1"/>
        </p:nvPicPr>
        <p:blipFill>
          <a:blip r:embed="rId3"/>
          <a:stretch>
            <a:fillRect/>
          </a:stretch>
        </p:blipFill>
        <p:spPr>
          <a:xfrm>
            <a:off x="10969625" y="5994400"/>
            <a:ext cx="864007" cy="623026"/>
          </a:xfrm>
          <a:prstGeom prst="rect">
            <a:avLst/>
          </a:prstGeom>
        </p:spPr>
      </p:pic>
    </p:spTree>
    <p:extLst>
      <p:ext uri="{BB962C8B-B14F-4D97-AF65-F5344CB8AC3E}">
        <p14:creationId xmlns:p14="http://schemas.microsoft.com/office/powerpoint/2010/main" val="181078824"/>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BA67A199-A5D8-F532-C4F0-E93F985E9B3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FC4A8B64-3A59-964E-F596-62735FBB4363}"/>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95280C9-157E-9AF9-B4DD-C141839CBFF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4D74857-FBBB-EC43-CC6A-CB70D4372048}"/>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10" name="Picture 9" descr="Logo&#10;&#10;Description automatically generated with low confidence">
            <a:extLst>
              <a:ext uri="{FF2B5EF4-FFF2-40B4-BE49-F238E27FC236}">
                <a16:creationId xmlns:a16="http://schemas.microsoft.com/office/drawing/2014/main" id="{FBD78533-BBED-4E01-FA9C-6BAE0EF6C365}"/>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24917" t="13052" b="14576"/>
          <a:stretch/>
        </p:blipFill>
        <p:spPr>
          <a:xfrm rot="5400000">
            <a:off x="5117944" y="-5116294"/>
            <a:ext cx="1956117" cy="12192002"/>
          </a:xfrm>
          <a:prstGeom prst="rect">
            <a:avLst/>
          </a:prstGeom>
        </p:spPr>
      </p:pic>
      <p:sp>
        <p:nvSpPr>
          <p:cNvPr id="2" name="Title 1">
            <a:extLst>
              <a:ext uri="{FF2B5EF4-FFF2-40B4-BE49-F238E27FC236}">
                <a16:creationId xmlns:a16="http://schemas.microsoft.com/office/drawing/2014/main" id="{FE027A27-E506-C788-85F4-68886D2A8AA7}"/>
              </a:ext>
            </a:extLst>
          </p:cNvPr>
          <p:cNvSpPr>
            <a:spLocks noGrp="1"/>
          </p:cNvSpPr>
          <p:nvPr>
            <p:ph type="title"/>
          </p:nvPr>
        </p:nvSpPr>
        <p:spPr>
          <a:xfrm>
            <a:off x="116777" y="-191709"/>
            <a:ext cx="10515600" cy="1325563"/>
          </a:xfrm>
        </p:spPr>
        <p:txBody>
          <a:bodyPr/>
          <a:lstStyle>
            <a:lvl1pPr>
              <a:defRPr baseline="0">
                <a:solidFill>
                  <a:schemeClr val="bg1"/>
                </a:solidFill>
              </a:defRPr>
            </a:lvl1pPr>
          </a:lstStyle>
          <a:p>
            <a:r>
              <a:rPr lang="en-US"/>
              <a:t>Click to edit Master title style</a:t>
            </a:r>
          </a:p>
        </p:txBody>
      </p:sp>
      <p:pic>
        <p:nvPicPr>
          <p:cNvPr id="8" name="Picture 7" descr="A blue and green logo&#10;&#10;Description automatically generated">
            <a:extLst>
              <a:ext uri="{FF2B5EF4-FFF2-40B4-BE49-F238E27FC236}">
                <a16:creationId xmlns:a16="http://schemas.microsoft.com/office/drawing/2014/main" id="{23742817-F3DA-F1E0-CCE6-0E2496300CBD}"/>
              </a:ext>
            </a:extLst>
          </p:cNvPr>
          <p:cNvPicPr>
            <a:picLocks noChangeAspect="1"/>
          </p:cNvPicPr>
          <p:nvPr userDrawn="1"/>
        </p:nvPicPr>
        <p:blipFill>
          <a:blip r:embed="rId3"/>
          <a:stretch>
            <a:fillRect/>
          </a:stretch>
        </p:blipFill>
        <p:spPr>
          <a:xfrm>
            <a:off x="11006087" y="6038850"/>
            <a:ext cx="791651" cy="535528"/>
          </a:xfrm>
          <a:prstGeom prst="rect">
            <a:avLst/>
          </a:prstGeom>
        </p:spPr>
      </p:pic>
    </p:spTree>
    <p:extLst>
      <p:ext uri="{BB962C8B-B14F-4D97-AF65-F5344CB8AC3E}">
        <p14:creationId xmlns:p14="http://schemas.microsoft.com/office/powerpoint/2010/main" val="427762448"/>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userDrawn="1">
  <p:cSld name="Title &amp; Horizont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627910-B53E-C727-0F70-5C2ACF8B3FDC}"/>
              </a:ext>
            </a:extLst>
          </p:cNvPr>
          <p:cNvSpPr>
            <a:spLocks noGrp="1"/>
          </p:cNvSpPr>
          <p:nvPr>
            <p:ph type="title"/>
          </p:nvPr>
        </p:nvSpPr>
        <p:spPr/>
        <p:txBody>
          <a:bodyPr/>
          <a:lstStyle/>
          <a:p>
            <a:r>
              <a:rPr lang="en-US"/>
              <a:t>Click to edit Master title style</a:t>
            </a:r>
          </a:p>
        </p:txBody>
      </p:sp>
      <p:sp>
        <p:nvSpPr>
          <p:cNvPr id="9" name="Text Placeholder 2">
            <a:extLst>
              <a:ext uri="{FF2B5EF4-FFF2-40B4-BE49-F238E27FC236}">
                <a16:creationId xmlns:a16="http://schemas.microsoft.com/office/drawing/2014/main" id="{2CC7744C-0C3E-75EB-8F01-FF3034D6AE20}"/>
              </a:ext>
            </a:extLst>
          </p:cNvPr>
          <p:cNvSpPr>
            <a:spLocks noGrp="1"/>
          </p:cNvSpPr>
          <p:nvPr>
            <p:ph type="body" idx="1"/>
          </p:nvPr>
        </p:nvSpPr>
        <p:spPr>
          <a:xfrm>
            <a:off x="866930" y="2092300"/>
            <a:ext cx="10515600" cy="1500187"/>
          </a:xfrm>
        </p:spPr>
        <p:txBody>
          <a:bodyPr/>
          <a:lstStyle>
            <a:lvl1pPr marL="0" indent="0">
              <a:buNone/>
              <a:defRPr sz="2400" baseline="0">
                <a:solidFill>
                  <a:srgbClr val="666666"/>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pic>
        <p:nvPicPr>
          <p:cNvPr id="4" name="Picture 3" descr="A cartoon of a village&#10;&#10;Description automatically generated">
            <a:extLst>
              <a:ext uri="{FF2B5EF4-FFF2-40B4-BE49-F238E27FC236}">
                <a16:creationId xmlns:a16="http://schemas.microsoft.com/office/drawing/2014/main" id="{3B10FDAF-186B-0977-96B9-26C2483AA48F}"/>
              </a:ext>
            </a:extLst>
          </p:cNvPr>
          <p:cNvPicPr>
            <a:picLocks noChangeAspect="1"/>
          </p:cNvPicPr>
          <p:nvPr userDrawn="1"/>
        </p:nvPicPr>
        <p:blipFill rotWithShape="1">
          <a:blip r:embed="rId2">
            <a:alphaModFix amt="70000"/>
          </a:blip>
          <a:srcRect b="15364"/>
          <a:stretch/>
        </p:blipFill>
        <p:spPr>
          <a:xfrm>
            <a:off x="2790" y="3586845"/>
            <a:ext cx="12243881" cy="3271155"/>
          </a:xfrm>
          <a:prstGeom prst="rect">
            <a:avLst/>
          </a:prstGeom>
        </p:spPr>
      </p:pic>
      <p:pic>
        <p:nvPicPr>
          <p:cNvPr id="3" name="Picture 2" descr="A white logo with a person in the middle&#10;&#10;Description automatically generated">
            <a:extLst>
              <a:ext uri="{FF2B5EF4-FFF2-40B4-BE49-F238E27FC236}">
                <a16:creationId xmlns:a16="http://schemas.microsoft.com/office/drawing/2014/main" id="{3A54A942-668D-3417-6F52-99FE399413EF}"/>
              </a:ext>
            </a:extLst>
          </p:cNvPr>
          <p:cNvPicPr>
            <a:picLocks noChangeAspect="1"/>
          </p:cNvPicPr>
          <p:nvPr userDrawn="1"/>
        </p:nvPicPr>
        <p:blipFill>
          <a:blip r:embed="rId3"/>
          <a:stretch>
            <a:fillRect/>
          </a:stretch>
        </p:blipFill>
        <p:spPr>
          <a:xfrm>
            <a:off x="10969625" y="5994400"/>
            <a:ext cx="864007" cy="623026"/>
          </a:xfrm>
          <a:prstGeom prst="rect">
            <a:avLst/>
          </a:prstGeom>
        </p:spPr>
      </p:pic>
    </p:spTree>
    <p:extLst>
      <p:ext uri="{BB962C8B-B14F-4D97-AF65-F5344CB8AC3E}">
        <p14:creationId xmlns:p14="http://schemas.microsoft.com/office/powerpoint/2010/main" val="3000748179"/>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DF111B-86BD-43B1-9F4B-7365DDC6E73B}"/>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2FA12548-4800-4C4D-A5C6-36E54FC78C7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F454352A-806A-49F5-AB41-BF0DDA99CC58}"/>
              </a:ext>
            </a:extLst>
          </p:cNvPr>
          <p:cNvSpPr>
            <a:spLocks noGrp="1"/>
          </p:cNvSpPr>
          <p:nvPr>
            <p:ph type="dt" sz="half" idx="10"/>
          </p:nvPr>
        </p:nvSpPr>
        <p:spPr/>
        <p:txBody>
          <a:bodyPr/>
          <a:lstStyle/>
          <a:p>
            <a:fld id="{67718ADF-34BE-4A48-B3D4-E6C77D17DFEA}" type="datetime1">
              <a:rPr lang="en-US" smtClean="0"/>
              <a:t>11/3/2025</a:t>
            </a:fld>
            <a:endParaRPr lang="en-US"/>
          </a:p>
        </p:txBody>
      </p:sp>
      <p:sp>
        <p:nvSpPr>
          <p:cNvPr id="5" name="Footer Placeholder 4">
            <a:extLst>
              <a:ext uri="{FF2B5EF4-FFF2-40B4-BE49-F238E27FC236}">
                <a16:creationId xmlns:a16="http://schemas.microsoft.com/office/drawing/2014/main" id="{127C0E09-C820-4741-822B-A42E760E6BAF}"/>
              </a:ext>
            </a:extLst>
          </p:cNvPr>
          <p:cNvSpPr>
            <a:spLocks noGrp="1"/>
          </p:cNvSpPr>
          <p:nvPr>
            <p:ph type="ftr" sz="quarter" idx="11"/>
          </p:nvPr>
        </p:nvSpPr>
        <p:spPr/>
        <p:txBody>
          <a:bodyPr/>
          <a:lstStyle/>
          <a:p>
            <a:r>
              <a:rPr lang="en-US"/>
              <a:t>
              </a:t>
            </a:r>
          </a:p>
        </p:txBody>
      </p:sp>
      <p:sp>
        <p:nvSpPr>
          <p:cNvPr id="6" name="Slide Number Placeholder 5">
            <a:extLst>
              <a:ext uri="{FF2B5EF4-FFF2-40B4-BE49-F238E27FC236}">
                <a16:creationId xmlns:a16="http://schemas.microsoft.com/office/drawing/2014/main" id="{3FF40C2C-36E3-486D-9E32-E3E3F634E638}"/>
              </a:ext>
            </a:extLst>
          </p:cNvPr>
          <p:cNvSpPr>
            <a:spLocks noGrp="1"/>
          </p:cNvSpPr>
          <p:nvPr>
            <p:ph type="sldNum" sz="quarter" idx="12"/>
          </p:nvPr>
        </p:nvSpPr>
        <p:spPr/>
        <p:txBody>
          <a:bodyPr/>
          <a:lstStyle/>
          <a:p>
            <a:fld id="{6D22F896-40B5-4ADD-8801-0D06FADFA095}" type="slidenum">
              <a:rPr lang="en-US" smtClean="0"/>
              <a:t>‹#›</a:t>
            </a:fld>
            <a:endParaRPr lang="en-US"/>
          </a:p>
        </p:txBody>
      </p:sp>
    </p:spTree>
    <p:extLst>
      <p:ext uri="{BB962C8B-B14F-4D97-AF65-F5344CB8AC3E}">
        <p14:creationId xmlns:p14="http://schemas.microsoft.com/office/powerpoint/2010/main" val="1895783268"/>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C33414-61BE-4D71-B4FA-7990122F0C8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D033020-6314-4EF8-A4C5-2B699568A699}"/>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B63DBBD-D518-4815-A849-640B2F114A9D}"/>
              </a:ext>
            </a:extLst>
          </p:cNvPr>
          <p:cNvSpPr>
            <a:spLocks noGrp="1"/>
          </p:cNvSpPr>
          <p:nvPr>
            <p:ph type="dt" sz="half" idx="10"/>
          </p:nvPr>
        </p:nvSpPr>
        <p:spPr/>
        <p:txBody>
          <a:bodyPr/>
          <a:lstStyle/>
          <a:p>
            <a:fld id="{A45452EC-99D9-4A55-BAF2-053C895155CE}" type="datetime1">
              <a:rPr lang="en-US" smtClean="0"/>
              <a:t>11/3/2025</a:t>
            </a:fld>
            <a:endParaRPr lang="en-US"/>
          </a:p>
        </p:txBody>
      </p:sp>
      <p:sp>
        <p:nvSpPr>
          <p:cNvPr id="5" name="Footer Placeholder 4">
            <a:extLst>
              <a:ext uri="{FF2B5EF4-FFF2-40B4-BE49-F238E27FC236}">
                <a16:creationId xmlns:a16="http://schemas.microsoft.com/office/drawing/2014/main" id="{0932B8B0-C901-4403-ACF2-E137B1894DA9}"/>
              </a:ext>
            </a:extLst>
          </p:cNvPr>
          <p:cNvSpPr>
            <a:spLocks noGrp="1"/>
          </p:cNvSpPr>
          <p:nvPr>
            <p:ph type="ftr" sz="quarter" idx="11"/>
          </p:nvPr>
        </p:nvSpPr>
        <p:spPr/>
        <p:txBody>
          <a:bodyPr/>
          <a:lstStyle/>
          <a:p>
            <a:r>
              <a:rPr lang="en-US"/>
              <a:t>
              </a:t>
            </a:r>
          </a:p>
        </p:txBody>
      </p:sp>
      <p:sp>
        <p:nvSpPr>
          <p:cNvPr id="6" name="Slide Number Placeholder 5">
            <a:extLst>
              <a:ext uri="{FF2B5EF4-FFF2-40B4-BE49-F238E27FC236}">
                <a16:creationId xmlns:a16="http://schemas.microsoft.com/office/drawing/2014/main" id="{1F4BEA8B-8C37-4A7C-B770-094617B14B15}"/>
              </a:ext>
            </a:extLst>
          </p:cNvPr>
          <p:cNvSpPr>
            <a:spLocks noGrp="1"/>
          </p:cNvSpPr>
          <p:nvPr>
            <p:ph type="sldNum" sz="quarter" idx="12"/>
          </p:nvPr>
        </p:nvSpPr>
        <p:spPr/>
        <p:txBody>
          <a:bodyPr/>
          <a:lstStyle/>
          <a:p>
            <a:fld id="{6D22F896-40B5-4ADD-8801-0D06FADFA095}" type="slidenum">
              <a:rPr lang="en-US" smtClean="0"/>
              <a:t>‹#›</a:t>
            </a:fld>
            <a:endParaRPr lang="en-US"/>
          </a:p>
        </p:txBody>
      </p:sp>
    </p:spTree>
    <p:extLst>
      <p:ext uri="{BB962C8B-B14F-4D97-AF65-F5344CB8AC3E}">
        <p14:creationId xmlns:p14="http://schemas.microsoft.com/office/powerpoint/2010/main" val="1553122747"/>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15B589-9DCA-4650-8BCD-C1D93D20D7A4}"/>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65F0B153-B60C-4B30-B81F-01A4F99B406E}"/>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14602EB9-4A97-42FE-B5A5-02B5FE0D5BCB}"/>
              </a:ext>
            </a:extLst>
          </p:cNvPr>
          <p:cNvSpPr>
            <a:spLocks noGrp="1"/>
          </p:cNvSpPr>
          <p:nvPr>
            <p:ph type="dt" sz="half" idx="10"/>
          </p:nvPr>
        </p:nvSpPr>
        <p:spPr/>
        <p:txBody>
          <a:bodyPr/>
          <a:lstStyle/>
          <a:p>
            <a:fld id="{1D16F32C-59A7-4B60-BAE7-FED3481C1B86}" type="datetime1">
              <a:rPr lang="en-US" smtClean="0"/>
              <a:t>11/3/2025</a:t>
            </a:fld>
            <a:endParaRPr lang="en-US"/>
          </a:p>
        </p:txBody>
      </p:sp>
      <p:sp>
        <p:nvSpPr>
          <p:cNvPr id="5" name="Footer Placeholder 4">
            <a:extLst>
              <a:ext uri="{FF2B5EF4-FFF2-40B4-BE49-F238E27FC236}">
                <a16:creationId xmlns:a16="http://schemas.microsoft.com/office/drawing/2014/main" id="{D3EAC3D4-0E0D-4F97-BD78-EAB8BDEEB501}"/>
              </a:ext>
            </a:extLst>
          </p:cNvPr>
          <p:cNvSpPr>
            <a:spLocks noGrp="1"/>
          </p:cNvSpPr>
          <p:nvPr>
            <p:ph type="ftr" sz="quarter" idx="11"/>
          </p:nvPr>
        </p:nvSpPr>
        <p:spPr/>
        <p:txBody>
          <a:bodyPr/>
          <a:lstStyle/>
          <a:p>
            <a:r>
              <a:rPr lang="en-US"/>
              <a:t>
              </a:t>
            </a:r>
          </a:p>
        </p:txBody>
      </p:sp>
      <p:sp>
        <p:nvSpPr>
          <p:cNvPr id="6" name="Slide Number Placeholder 5">
            <a:extLst>
              <a:ext uri="{FF2B5EF4-FFF2-40B4-BE49-F238E27FC236}">
                <a16:creationId xmlns:a16="http://schemas.microsoft.com/office/drawing/2014/main" id="{99240515-9E71-48F3-B518-373E9B046B81}"/>
              </a:ext>
            </a:extLst>
          </p:cNvPr>
          <p:cNvSpPr>
            <a:spLocks noGrp="1"/>
          </p:cNvSpPr>
          <p:nvPr>
            <p:ph type="sldNum" sz="quarter" idx="12"/>
          </p:nvPr>
        </p:nvSpPr>
        <p:spPr/>
        <p:txBody>
          <a:bodyPr/>
          <a:lstStyle/>
          <a:p>
            <a:fld id="{6D22F896-40B5-4ADD-8801-0D06FADFA095}" type="slidenum">
              <a:rPr lang="en-US" smtClean="0"/>
              <a:t>‹#›</a:t>
            </a:fld>
            <a:endParaRPr lang="en-US"/>
          </a:p>
        </p:txBody>
      </p:sp>
    </p:spTree>
    <p:extLst>
      <p:ext uri="{BB962C8B-B14F-4D97-AF65-F5344CB8AC3E}">
        <p14:creationId xmlns:p14="http://schemas.microsoft.com/office/powerpoint/2010/main" val="231405580"/>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A35518-4169-468C-964B-0B58DBD26BF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0307382-CD25-4274-9D9A-5DA920C3784D}"/>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112C8666-DFDA-440B-9819-ED78971048D1}"/>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5061D318-5C73-4304-93C7-650072DC0D69}"/>
              </a:ext>
            </a:extLst>
          </p:cNvPr>
          <p:cNvSpPr>
            <a:spLocks noGrp="1"/>
          </p:cNvSpPr>
          <p:nvPr>
            <p:ph type="dt" sz="half" idx="10"/>
          </p:nvPr>
        </p:nvSpPr>
        <p:spPr/>
        <p:txBody>
          <a:bodyPr/>
          <a:lstStyle/>
          <a:p>
            <a:fld id="{F41DF65A-334E-4483-B7A6-499E5BD95547}" type="datetime1">
              <a:rPr lang="en-US" smtClean="0"/>
              <a:t>11/3/2025</a:t>
            </a:fld>
            <a:endParaRPr lang="en-US"/>
          </a:p>
        </p:txBody>
      </p:sp>
      <p:sp>
        <p:nvSpPr>
          <p:cNvPr id="6" name="Footer Placeholder 5">
            <a:extLst>
              <a:ext uri="{FF2B5EF4-FFF2-40B4-BE49-F238E27FC236}">
                <a16:creationId xmlns:a16="http://schemas.microsoft.com/office/drawing/2014/main" id="{ADAA2D98-6CCA-41A7-AC80-93C4704F9168}"/>
              </a:ext>
            </a:extLst>
          </p:cNvPr>
          <p:cNvSpPr>
            <a:spLocks noGrp="1"/>
          </p:cNvSpPr>
          <p:nvPr>
            <p:ph type="ftr" sz="quarter" idx="11"/>
          </p:nvPr>
        </p:nvSpPr>
        <p:spPr/>
        <p:txBody>
          <a:bodyPr/>
          <a:lstStyle/>
          <a:p>
            <a:r>
              <a:rPr lang="en-US"/>
              <a:t>
              </a:t>
            </a:r>
          </a:p>
        </p:txBody>
      </p:sp>
      <p:sp>
        <p:nvSpPr>
          <p:cNvPr id="7" name="Slide Number Placeholder 6">
            <a:extLst>
              <a:ext uri="{FF2B5EF4-FFF2-40B4-BE49-F238E27FC236}">
                <a16:creationId xmlns:a16="http://schemas.microsoft.com/office/drawing/2014/main" id="{4AF59B37-C19A-4403-A3F5-B0E80CE5F016}"/>
              </a:ext>
            </a:extLst>
          </p:cNvPr>
          <p:cNvSpPr>
            <a:spLocks noGrp="1"/>
          </p:cNvSpPr>
          <p:nvPr>
            <p:ph type="sldNum" sz="quarter" idx="12"/>
          </p:nvPr>
        </p:nvSpPr>
        <p:spPr/>
        <p:txBody>
          <a:bodyPr/>
          <a:lstStyle/>
          <a:p>
            <a:fld id="{6D22F896-40B5-4ADD-8801-0D06FADFA095}" type="slidenum">
              <a:rPr lang="en-US" smtClean="0"/>
              <a:t>‹#›</a:t>
            </a:fld>
            <a:endParaRPr lang="en-US"/>
          </a:p>
        </p:txBody>
      </p:sp>
    </p:spTree>
    <p:extLst>
      <p:ext uri="{BB962C8B-B14F-4D97-AF65-F5344CB8AC3E}">
        <p14:creationId xmlns:p14="http://schemas.microsoft.com/office/powerpoint/2010/main" val="2251052416"/>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8532BC-353A-4E61-9AC3-ABE47AF46726}"/>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81FB8416-71E4-4EF2-B17E-0EE3F539F2C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5335BEDF-5C64-41F9-8352-5DB7D920A229}"/>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635A8BC7-96BB-4EEA-9770-242257279B5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8EC7A69E-A5AD-4BCC-A5E1-D4287DF4AF55}"/>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67C03554-2305-4368-AECB-8C3CD2805D30}"/>
              </a:ext>
            </a:extLst>
          </p:cNvPr>
          <p:cNvSpPr>
            <a:spLocks noGrp="1"/>
          </p:cNvSpPr>
          <p:nvPr>
            <p:ph type="dt" sz="half" idx="10"/>
          </p:nvPr>
        </p:nvSpPr>
        <p:spPr/>
        <p:txBody>
          <a:bodyPr/>
          <a:lstStyle/>
          <a:p>
            <a:fld id="{80B64C8F-88C4-43E0-B7E2-4E53813C195C}" type="datetime1">
              <a:rPr lang="en-US" smtClean="0"/>
              <a:t>11/3/2025</a:t>
            </a:fld>
            <a:endParaRPr lang="en-US"/>
          </a:p>
        </p:txBody>
      </p:sp>
      <p:sp>
        <p:nvSpPr>
          <p:cNvPr id="8" name="Footer Placeholder 7">
            <a:extLst>
              <a:ext uri="{FF2B5EF4-FFF2-40B4-BE49-F238E27FC236}">
                <a16:creationId xmlns:a16="http://schemas.microsoft.com/office/drawing/2014/main" id="{218E5669-50FB-459E-AA72-C93FE7068F98}"/>
              </a:ext>
            </a:extLst>
          </p:cNvPr>
          <p:cNvSpPr>
            <a:spLocks noGrp="1"/>
          </p:cNvSpPr>
          <p:nvPr>
            <p:ph type="ftr" sz="quarter" idx="11"/>
          </p:nvPr>
        </p:nvSpPr>
        <p:spPr/>
        <p:txBody>
          <a:bodyPr/>
          <a:lstStyle/>
          <a:p>
            <a:r>
              <a:rPr lang="en-US"/>
              <a:t>
              </a:t>
            </a:r>
          </a:p>
        </p:txBody>
      </p:sp>
      <p:sp>
        <p:nvSpPr>
          <p:cNvPr id="9" name="Slide Number Placeholder 8">
            <a:extLst>
              <a:ext uri="{FF2B5EF4-FFF2-40B4-BE49-F238E27FC236}">
                <a16:creationId xmlns:a16="http://schemas.microsoft.com/office/drawing/2014/main" id="{6C35A629-4FFA-426B-9C71-31766FCA173B}"/>
              </a:ext>
            </a:extLst>
          </p:cNvPr>
          <p:cNvSpPr>
            <a:spLocks noGrp="1"/>
          </p:cNvSpPr>
          <p:nvPr>
            <p:ph type="sldNum" sz="quarter" idx="12"/>
          </p:nvPr>
        </p:nvSpPr>
        <p:spPr/>
        <p:txBody>
          <a:bodyPr/>
          <a:lstStyle/>
          <a:p>
            <a:fld id="{6D22F896-40B5-4ADD-8801-0D06FADFA095}" type="slidenum">
              <a:rPr lang="en-US" smtClean="0"/>
              <a:t>‹#›</a:t>
            </a:fld>
            <a:endParaRPr lang="en-US"/>
          </a:p>
        </p:txBody>
      </p:sp>
    </p:spTree>
    <p:extLst>
      <p:ext uri="{BB962C8B-B14F-4D97-AF65-F5344CB8AC3E}">
        <p14:creationId xmlns:p14="http://schemas.microsoft.com/office/powerpoint/2010/main" val="656808343"/>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F46656-58EA-4E50-A16C-2EE4CE3E7871}"/>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C93F4F7-0D40-49DC-B09E-BE8E39BA2C02}"/>
              </a:ext>
            </a:extLst>
          </p:cNvPr>
          <p:cNvSpPr>
            <a:spLocks noGrp="1"/>
          </p:cNvSpPr>
          <p:nvPr>
            <p:ph type="dt" sz="half" idx="10"/>
          </p:nvPr>
        </p:nvSpPr>
        <p:spPr/>
        <p:txBody>
          <a:bodyPr/>
          <a:lstStyle/>
          <a:p>
            <a:fld id="{0E359468-7183-419D-9DF8-2672078E1504}" type="datetime1">
              <a:rPr lang="en-US" smtClean="0"/>
              <a:t>11/3/2025</a:t>
            </a:fld>
            <a:endParaRPr lang="en-US"/>
          </a:p>
        </p:txBody>
      </p:sp>
      <p:sp>
        <p:nvSpPr>
          <p:cNvPr id="4" name="Footer Placeholder 3">
            <a:extLst>
              <a:ext uri="{FF2B5EF4-FFF2-40B4-BE49-F238E27FC236}">
                <a16:creationId xmlns:a16="http://schemas.microsoft.com/office/drawing/2014/main" id="{4D008BB7-0A5D-4336-8CDD-55EDD982AA13}"/>
              </a:ext>
            </a:extLst>
          </p:cNvPr>
          <p:cNvSpPr>
            <a:spLocks noGrp="1"/>
          </p:cNvSpPr>
          <p:nvPr>
            <p:ph type="ftr" sz="quarter" idx="11"/>
          </p:nvPr>
        </p:nvSpPr>
        <p:spPr/>
        <p:txBody>
          <a:bodyPr/>
          <a:lstStyle/>
          <a:p>
            <a:r>
              <a:rPr lang="en-US"/>
              <a:t>
              </a:t>
            </a:r>
          </a:p>
        </p:txBody>
      </p:sp>
      <p:sp>
        <p:nvSpPr>
          <p:cNvPr id="5" name="Slide Number Placeholder 4">
            <a:extLst>
              <a:ext uri="{FF2B5EF4-FFF2-40B4-BE49-F238E27FC236}">
                <a16:creationId xmlns:a16="http://schemas.microsoft.com/office/drawing/2014/main" id="{D22146B5-3133-403D-AA10-E1586B10DCAB}"/>
              </a:ext>
            </a:extLst>
          </p:cNvPr>
          <p:cNvSpPr>
            <a:spLocks noGrp="1"/>
          </p:cNvSpPr>
          <p:nvPr>
            <p:ph type="sldNum" sz="quarter" idx="12"/>
          </p:nvPr>
        </p:nvSpPr>
        <p:spPr/>
        <p:txBody>
          <a:bodyPr/>
          <a:lstStyle/>
          <a:p>
            <a:fld id="{6D22F896-40B5-4ADD-8801-0D06FADFA095}" type="slidenum">
              <a:rPr lang="en-US" smtClean="0"/>
              <a:t>‹#›</a:t>
            </a:fld>
            <a:endParaRPr lang="en-US"/>
          </a:p>
        </p:txBody>
      </p:sp>
    </p:spTree>
    <p:extLst>
      <p:ext uri="{BB962C8B-B14F-4D97-AF65-F5344CB8AC3E}">
        <p14:creationId xmlns:p14="http://schemas.microsoft.com/office/powerpoint/2010/main" val="1799087578"/>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4F4D17A-5DA4-464D-ACC9-8F37B3B06E6D}"/>
              </a:ext>
            </a:extLst>
          </p:cNvPr>
          <p:cNvSpPr>
            <a:spLocks noGrp="1"/>
          </p:cNvSpPr>
          <p:nvPr>
            <p:ph type="dt" sz="half" idx="10"/>
          </p:nvPr>
        </p:nvSpPr>
        <p:spPr/>
        <p:txBody>
          <a:bodyPr/>
          <a:lstStyle/>
          <a:p>
            <a:fld id="{98B4BE1E-4FA6-448E-8E82-C6BF04E460A2}" type="datetime1">
              <a:rPr lang="en-US" smtClean="0"/>
              <a:t>11/3/2025</a:t>
            </a:fld>
            <a:endParaRPr lang="en-US"/>
          </a:p>
        </p:txBody>
      </p:sp>
      <p:sp>
        <p:nvSpPr>
          <p:cNvPr id="3" name="Footer Placeholder 2">
            <a:extLst>
              <a:ext uri="{FF2B5EF4-FFF2-40B4-BE49-F238E27FC236}">
                <a16:creationId xmlns:a16="http://schemas.microsoft.com/office/drawing/2014/main" id="{DCFB02AE-3659-42E7-915F-285345612B03}"/>
              </a:ext>
            </a:extLst>
          </p:cNvPr>
          <p:cNvSpPr>
            <a:spLocks noGrp="1"/>
          </p:cNvSpPr>
          <p:nvPr>
            <p:ph type="ftr" sz="quarter" idx="11"/>
          </p:nvPr>
        </p:nvSpPr>
        <p:spPr/>
        <p:txBody>
          <a:bodyPr/>
          <a:lstStyle/>
          <a:p>
            <a:r>
              <a:rPr lang="en-US"/>
              <a:t>
              </a:t>
            </a:r>
          </a:p>
        </p:txBody>
      </p:sp>
      <p:sp>
        <p:nvSpPr>
          <p:cNvPr id="4" name="Slide Number Placeholder 3">
            <a:extLst>
              <a:ext uri="{FF2B5EF4-FFF2-40B4-BE49-F238E27FC236}">
                <a16:creationId xmlns:a16="http://schemas.microsoft.com/office/drawing/2014/main" id="{14A0FCEF-37E3-4019-8241-EA8CC9EBC49E}"/>
              </a:ext>
            </a:extLst>
          </p:cNvPr>
          <p:cNvSpPr>
            <a:spLocks noGrp="1"/>
          </p:cNvSpPr>
          <p:nvPr>
            <p:ph type="sldNum" sz="quarter" idx="12"/>
          </p:nvPr>
        </p:nvSpPr>
        <p:spPr/>
        <p:txBody>
          <a:bodyPr/>
          <a:lstStyle/>
          <a:p>
            <a:fld id="{6D22F896-40B5-4ADD-8801-0D06FADFA095}" type="slidenum">
              <a:rPr lang="en-US" smtClean="0"/>
              <a:t>‹#›</a:t>
            </a:fld>
            <a:endParaRPr lang="en-US"/>
          </a:p>
        </p:txBody>
      </p:sp>
    </p:spTree>
    <p:extLst>
      <p:ext uri="{BB962C8B-B14F-4D97-AF65-F5344CB8AC3E}">
        <p14:creationId xmlns:p14="http://schemas.microsoft.com/office/powerpoint/2010/main" val="2320567897"/>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4C9EE2-206A-4EC1-9C8C-841A0B78E29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D303A507-949A-41B6-9871-16C05C4EE19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1327D636-3ADD-4360-8322-BD16641546D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11BDF5A0-61FE-4381-B89D-F459047F1D79}"/>
              </a:ext>
            </a:extLst>
          </p:cNvPr>
          <p:cNvSpPr>
            <a:spLocks noGrp="1"/>
          </p:cNvSpPr>
          <p:nvPr>
            <p:ph type="dt" sz="half" idx="10"/>
          </p:nvPr>
        </p:nvSpPr>
        <p:spPr/>
        <p:txBody>
          <a:bodyPr/>
          <a:lstStyle/>
          <a:p>
            <a:fld id="{1CDD4C50-48A4-4B5A-922A-95E3E576D031}" type="datetime1">
              <a:rPr lang="en-US" smtClean="0"/>
              <a:t>11/3/2025</a:t>
            </a:fld>
            <a:endParaRPr lang="en-US"/>
          </a:p>
        </p:txBody>
      </p:sp>
      <p:sp>
        <p:nvSpPr>
          <p:cNvPr id="6" name="Footer Placeholder 5">
            <a:extLst>
              <a:ext uri="{FF2B5EF4-FFF2-40B4-BE49-F238E27FC236}">
                <a16:creationId xmlns:a16="http://schemas.microsoft.com/office/drawing/2014/main" id="{28C95019-E610-4F58-BD2B-CDD84C46AE1E}"/>
              </a:ext>
            </a:extLst>
          </p:cNvPr>
          <p:cNvSpPr>
            <a:spLocks noGrp="1"/>
          </p:cNvSpPr>
          <p:nvPr>
            <p:ph type="ftr" sz="quarter" idx="11"/>
          </p:nvPr>
        </p:nvSpPr>
        <p:spPr/>
        <p:txBody>
          <a:bodyPr/>
          <a:lstStyle/>
          <a:p>
            <a:r>
              <a:rPr lang="en-US"/>
              <a:t>
              </a:t>
            </a:r>
          </a:p>
        </p:txBody>
      </p:sp>
      <p:sp>
        <p:nvSpPr>
          <p:cNvPr id="7" name="Slide Number Placeholder 6">
            <a:extLst>
              <a:ext uri="{FF2B5EF4-FFF2-40B4-BE49-F238E27FC236}">
                <a16:creationId xmlns:a16="http://schemas.microsoft.com/office/drawing/2014/main" id="{F35D5271-7A99-41C4-B1E6-8960104BF3A7}"/>
              </a:ext>
            </a:extLst>
          </p:cNvPr>
          <p:cNvSpPr>
            <a:spLocks noGrp="1"/>
          </p:cNvSpPr>
          <p:nvPr>
            <p:ph type="sldNum" sz="quarter" idx="12"/>
          </p:nvPr>
        </p:nvSpPr>
        <p:spPr/>
        <p:txBody>
          <a:bodyPr/>
          <a:lstStyle/>
          <a:p>
            <a:fld id="{6D22F896-40B5-4ADD-8801-0D06FADFA095}" type="slidenum">
              <a:rPr lang="en-US" smtClean="0"/>
              <a:t>‹#›</a:t>
            </a:fld>
            <a:endParaRPr lang="en-US"/>
          </a:p>
        </p:txBody>
      </p:sp>
    </p:spTree>
    <p:extLst>
      <p:ext uri="{BB962C8B-B14F-4D97-AF65-F5344CB8AC3E}">
        <p14:creationId xmlns:p14="http://schemas.microsoft.com/office/powerpoint/2010/main" val="2962236477"/>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0AFFAD-9D84-44A5-93E2-B7F7DBCB0C8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C2F17605-183A-4B7C-9859-4F70502444F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ED05149A-C783-4E87-A645-8A75ADC805D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13DF7699-5F06-403B-8830-FDCEF76B3D82}"/>
              </a:ext>
            </a:extLst>
          </p:cNvPr>
          <p:cNvSpPr>
            <a:spLocks noGrp="1"/>
          </p:cNvSpPr>
          <p:nvPr>
            <p:ph type="dt" sz="half" idx="10"/>
          </p:nvPr>
        </p:nvSpPr>
        <p:spPr/>
        <p:txBody>
          <a:bodyPr/>
          <a:lstStyle/>
          <a:p>
            <a:fld id="{71B41789-A53B-4474-9554-1573B1BF6D71}" type="datetime1">
              <a:rPr lang="en-US" smtClean="0"/>
              <a:t>11/3/2025</a:t>
            </a:fld>
            <a:endParaRPr lang="en-US"/>
          </a:p>
        </p:txBody>
      </p:sp>
      <p:sp>
        <p:nvSpPr>
          <p:cNvPr id="6" name="Footer Placeholder 5">
            <a:extLst>
              <a:ext uri="{FF2B5EF4-FFF2-40B4-BE49-F238E27FC236}">
                <a16:creationId xmlns:a16="http://schemas.microsoft.com/office/drawing/2014/main" id="{2BFFE8E7-EDC7-4BFF-BCB4-E42B30D1A445}"/>
              </a:ext>
            </a:extLst>
          </p:cNvPr>
          <p:cNvSpPr>
            <a:spLocks noGrp="1"/>
          </p:cNvSpPr>
          <p:nvPr>
            <p:ph type="ftr" sz="quarter" idx="11"/>
          </p:nvPr>
        </p:nvSpPr>
        <p:spPr/>
        <p:txBody>
          <a:bodyPr/>
          <a:lstStyle/>
          <a:p>
            <a:r>
              <a:rPr lang="en-US"/>
              <a:t>
              </a:t>
            </a:r>
          </a:p>
        </p:txBody>
      </p:sp>
      <p:sp>
        <p:nvSpPr>
          <p:cNvPr id="7" name="Slide Number Placeholder 6">
            <a:extLst>
              <a:ext uri="{FF2B5EF4-FFF2-40B4-BE49-F238E27FC236}">
                <a16:creationId xmlns:a16="http://schemas.microsoft.com/office/drawing/2014/main" id="{663FBE19-7663-4E61-8924-A2979988CC1E}"/>
              </a:ext>
            </a:extLst>
          </p:cNvPr>
          <p:cNvSpPr>
            <a:spLocks noGrp="1"/>
          </p:cNvSpPr>
          <p:nvPr>
            <p:ph type="sldNum" sz="quarter" idx="12"/>
          </p:nvPr>
        </p:nvSpPr>
        <p:spPr/>
        <p:txBody>
          <a:bodyPr/>
          <a:lstStyle/>
          <a:p>
            <a:fld id="{6D22F896-40B5-4ADD-8801-0D06FADFA095}" type="slidenum">
              <a:rPr lang="en-US" smtClean="0"/>
              <a:t>‹#›</a:t>
            </a:fld>
            <a:endParaRPr lang="en-US"/>
          </a:p>
        </p:txBody>
      </p:sp>
    </p:spTree>
    <p:extLst>
      <p:ext uri="{BB962C8B-B14F-4D97-AF65-F5344CB8AC3E}">
        <p14:creationId xmlns:p14="http://schemas.microsoft.com/office/powerpoint/2010/main" val="4132951697"/>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484492-EDCA-40B9-8F53-8D1386928E0F}"/>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385D8ED2-1464-4EDB-B521-673576E679E8}"/>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73B4584-8622-4FD4-8469-A0A0088C4B44}"/>
              </a:ext>
            </a:extLst>
          </p:cNvPr>
          <p:cNvSpPr>
            <a:spLocks noGrp="1"/>
          </p:cNvSpPr>
          <p:nvPr>
            <p:ph type="dt" sz="half" idx="10"/>
          </p:nvPr>
        </p:nvSpPr>
        <p:spPr/>
        <p:txBody>
          <a:bodyPr/>
          <a:lstStyle/>
          <a:p>
            <a:fld id="{8BB99439-B223-4B38-99F5-56F1105B8A17}" type="datetime1">
              <a:rPr lang="en-US" smtClean="0"/>
              <a:t>11/3/2025</a:t>
            </a:fld>
            <a:endParaRPr lang="en-US"/>
          </a:p>
        </p:txBody>
      </p:sp>
      <p:sp>
        <p:nvSpPr>
          <p:cNvPr id="5" name="Footer Placeholder 4">
            <a:extLst>
              <a:ext uri="{FF2B5EF4-FFF2-40B4-BE49-F238E27FC236}">
                <a16:creationId xmlns:a16="http://schemas.microsoft.com/office/drawing/2014/main" id="{25BFD561-4C01-4D13-A66A-5CCAD516168D}"/>
              </a:ext>
            </a:extLst>
          </p:cNvPr>
          <p:cNvSpPr>
            <a:spLocks noGrp="1"/>
          </p:cNvSpPr>
          <p:nvPr>
            <p:ph type="ftr" sz="quarter" idx="11"/>
          </p:nvPr>
        </p:nvSpPr>
        <p:spPr/>
        <p:txBody>
          <a:bodyPr/>
          <a:lstStyle/>
          <a:p>
            <a:r>
              <a:rPr lang="en-US"/>
              <a:t>
              </a:t>
            </a:r>
          </a:p>
        </p:txBody>
      </p:sp>
      <p:sp>
        <p:nvSpPr>
          <p:cNvPr id="6" name="Slide Number Placeholder 5">
            <a:extLst>
              <a:ext uri="{FF2B5EF4-FFF2-40B4-BE49-F238E27FC236}">
                <a16:creationId xmlns:a16="http://schemas.microsoft.com/office/drawing/2014/main" id="{1FBE861D-D968-4482-98EB-814D3E12805B}"/>
              </a:ext>
            </a:extLst>
          </p:cNvPr>
          <p:cNvSpPr>
            <a:spLocks noGrp="1"/>
          </p:cNvSpPr>
          <p:nvPr>
            <p:ph type="sldNum" sz="quarter" idx="12"/>
          </p:nvPr>
        </p:nvSpPr>
        <p:spPr/>
        <p:txBody>
          <a:bodyPr/>
          <a:lstStyle/>
          <a:p>
            <a:fld id="{6D22F896-40B5-4ADD-8801-0D06FADFA095}" type="slidenum">
              <a:rPr lang="en-US" smtClean="0"/>
              <a:t>‹#›</a:t>
            </a:fld>
            <a:endParaRPr lang="en-US"/>
          </a:p>
        </p:txBody>
      </p:sp>
    </p:spTree>
    <p:extLst>
      <p:ext uri="{BB962C8B-B14F-4D97-AF65-F5344CB8AC3E}">
        <p14:creationId xmlns:p14="http://schemas.microsoft.com/office/powerpoint/2010/main" val="3833054232"/>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2B566AE-43AD-44F7-8202-1FB178A9D6FA}"/>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C6B47D0A-6621-451E-A97E-E4E9BAA76CB4}"/>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BC4CF12-1037-4C49-AE89-FEA867433965}"/>
              </a:ext>
            </a:extLst>
          </p:cNvPr>
          <p:cNvSpPr>
            <a:spLocks noGrp="1"/>
          </p:cNvSpPr>
          <p:nvPr>
            <p:ph type="dt" sz="half" idx="10"/>
          </p:nvPr>
        </p:nvSpPr>
        <p:spPr/>
        <p:txBody>
          <a:bodyPr/>
          <a:lstStyle/>
          <a:p>
            <a:fld id="{51A19DB3-2F83-476F-8D95-1F3A73A76106}" type="datetime1">
              <a:rPr lang="en-US" smtClean="0"/>
              <a:t>11/3/2025</a:t>
            </a:fld>
            <a:endParaRPr lang="en-US"/>
          </a:p>
        </p:txBody>
      </p:sp>
      <p:sp>
        <p:nvSpPr>
          <p:cNvPr id="5" name="Footer Placeholder 4">
            <a:extLst>
              <a:ext uri="{FF2B5EF4-FFF2-40B4-BE49-F238E27FC236}">
                <a16:creationId xmlns:a16="http://schemas.microsoft.com/office/drawing/2014/main" id="{429586BA-B94F-4205-9A6D-2FE964DAA690}"/>
              </a:ext>
            </a:extLst>
          </p:cNvPr>
          <p:cNvSpPr>
            <a:spLocks noGrp="1"/>
          </p:cNvSpPr>
          <p:nvPr>
            <p:ph type="ftr" sz="quarter" idx="11"/>
          </p:nvPr>
        </p:nvSpPr>
        <p:spPr/>
        <p:txBody>
          <a:bodyPr/>
          <a:lstStyle/>
          <a:p>
            <a:r>
              <a:rPr lang="en-US"/>
              <a:t>
              </a:t>
            </a:r>
          </a:p>
        </p:txBody>
      </p:sp>
      <p:sp>
        <p:nvSpPr>
          <p:cNvPr id="6" name="Slide Number Placeholder 5">
            <a:extLst>
              <a:ext uri="{FF2B5EF4-FFF2-40B4-BE49-F238E27FC236}">
                <a16:creationId xmlns:a16="http://schemas.microsoft.com/office/drawing/2014/main" id="{C3F69494-47BD-4F94-8C49-329BF8669BAC}"/>
              </a:ext>
            </a:extLst>
          </p:cNvPr>
          <p:cNvSpPr>
            <a:spLocks noGrp="1"/>
          </p:cNvSpPr>
          <p:nvPr>
            <p:ph type="sldNum" sz="quarter" idx="12"/>
          </p:nvPr>
        </p:nvSpPr>
        <p:spPr/>
        <p:txBody>
          <a:bodyPr/>
          <a:lstStyle/>
          <a:p>
            <a:fld id="{6D22F896-40B5-4ADD-8801-0D06FADFA095}" type="slidenum">
              <a:rPr lang="en-US" smtClean="0"/>
              <a:t>‹#›</a:t>
            </a:fld>
            <a:endParaRPr lang="en-US"/>
          </a:p>
        </p:txBody>
      </p:sp>
    </p:spTree>
    <p:extLst>
      <p:ext uri="{BB962C8B-B14F-4D97-AF65-F5344CB8AC3E}">
        <p14:creationId xmlns:p14="http://schemas.microsoft.com/office/powerpoint/2010/main" val="484448314"/>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A9E520-598D-4482-B0A3-F8E454F74D0F}"/>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2C7E47D5-BB51-403D-A777-FBAEE5F1B60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F10A8C00-6285-494B-B36C-F0CFD86DCC4A}"/>
              </a:ext>
            </a:extLst>
          </p:cNvPr>
          <p:cNvSpPr>
            <a:spLocks noGrp="1"/>
          </p:cNvSpPr>
          <p:nvPr>
            <p:ph type="dt" sz="half" idx="10"/>
          </p:nvPr>
        </p:nvSpPr>
        <p:spPr/>
        <p:txBody>
          <a:bodyPr/>
          <a:lstStyle/>
          <a:p>
            <a:fld id="{33A50077-0B4B-496B-8807-BA9B90D82040}" type="datetime1">
              <a:rPr lang="en-US" smtClean="0"/>
              <a:t>11/3/2025</a:t>
            </a:fld>
            <a:endParaRPr lang="en-US"/>
          </a:p>
        </p:txBody>
      </p:sp>
      <p:sp>
        <p:nvSpPr>
          <p:cNvPr id="5" name="Footer Placeholder 4">
            <a:extLst>
              <a:ext uri="{FF2B5EF4-FFF2-40B4-BE49-F238E27FC236}">
                <a16:creationId xmlns:a16="http://schemas.microsoft.com/office/drawing/2014/main" id="{0EB191A3-A7A0-41CA-93BD-24DDD051DD9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D8D1824-4B6F-41FD-A809-C43462E4BFCC}"/>
              </a:ext>
            </a:extLst>
          </p:cNvPr>
          <p:cNvSpPr>
            <a:spLocks noGrp="1"/>
          </p:cNvSpPr>
          <p:nvPr>
            <p:ph type="sldNum" sz="quarter" idx="12"/>
          </p:nvPr>
        </p:nvSpPr>
        <p:spPr/>
        <p:txBody>
          <a:bodyPr/>
          <a:lstStyle/>
          <a:p>
            <a:fld id="{1C4FBAFF-801F-4ABF-B4E1-B4B035596C45}" type="slidenum">
              <a:rPr lang="en-US" smtClean="0"/>
              <a:t>‹#›</a:t>
            </a:fld>
            <a:endParaRPr lang="en-US"/>
          </a:p>
        </p:txBody>
      </p:sp>
    </p:spTree>
    <p:extLst>
      <p:ext uri="{BB962C8B-B14F-4D97-AF65-F5344CB8AC3E}">
        <p14:creationId xmlns:p14="http://schemas.microsoft.com/office/powerpoint/2010/main" val="660323585"/>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A653BB-7E51-400A-8722-A3DB81E345F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8A81469-FD6A-4AA1-AD82-AA7ABD3FCA29}"/>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6258D70-3CD1-46B3-926F-C349D6FF770E}"/>
              </a:ext>
            </a:extLst>
          </p:cNvPr>
          <p:cNvSpPr>
            <a:spLocks noGrp="1"/>
          </p:cNvSpPr>
          <p:nvPr>
            <p:ph type="dt" sz="half" idx="10"/>
          </p:nvPr>
        </p:nvSpPr>
        <p:spPr/>
        <p:txBody>
          <a:bodyPr/>
          <a:lstStyle/>
          <a:p>
            <a:fld id="{BCC56434-B0AD-4C14-ACA1-686EFDC17044}" type="datetime1">
              <a:rPr lang="en-US" smtClean="0"/>
              <a:t>11/3/2025</a:t>
            </a:fld>
            <a:endParaRPr lang="en-US"/>
          </a:p>
        </p:txBody>
      </p:sp>
      <p:sp>
        <p:nvSpPr>
          <p:cNvPr id="5" name="Footer Placeholder 4">
            <a:extLst>
              <a:ext uri="{FF2B5EF4-FFF2-40B4-BE49-F238E27FC236}">
                <a16:creationId xmlns:a16="http://schemas.microsoft.com/office/drawing/2014/main" id="{DABD2910-29DE-4D38-A0C4-CDE4756EF96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C5D3C61-0B43-482E-B4B3-C94F2AB13BB6}"/>
              </a:ext>
            </a:extLst>
          </p:cNvPr>
          <p:cNvSpPr>
            <a:spLocks noGrp="1"/>
          </p:cNvSpPr>
          <p:nvPr>
            <p:ph type="sldNum" sz="quarter" idx="12"/>
          </p:nvPr>
        </p:nvSpPr>
        <p:spPr/>
        <p:txBody>
          <a:bodyPr/>
          <a:lstStyle/>
          <a:p>
            <a:fld id="{1C4FBAFF-801F-4ABF-B4E1-B4B035596C45}" type="slidenum">
              <a:rPr lang="en-US" smtClean="0"/>
              <a:t>‹#›</a:t>
            </a:fld>
            <a:endParaRPr lang="en-US"/>
          </a:p>
        </p:txBody>
      </p:sp>
    </p:spTree>
    <p:extLst>
      <p:ext uri="{BB962C8B-B14F-4D97-AF65-F5344CB8AC3E}">
        <p14:creationId xmlns:p14="http://schemas.microsoft.com/office/powerpoint/2010/main" val="773699932"/>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6FCD62-E011-41ED-B350-D0F6FF4E0AC5}"/>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B0EB2CB1-5A52-4DD9-88A5-DF3046D6C70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289F8F5-4F92-4566-AF3A-3180873D9505}"/>
              </a:ext>
            </a:extLst>
          </p:cNvPr>
          <p:cNvSpPr>
            <a:spLocks noGrp="1"/>
          </p:cNvSpPr>
          <p:nvPr>
            <p:ph type="dt" sz="half" idx="10"/>
          </p:nvPr>
        </p:nvSpPr>
        <p:spPr/>
        <p:txBody>
          <a:bodyPr/>
          <a:lstStyle/>
          <a:p>
            <a:fld id="{F0287236-FE38-48DD-9D8B-CFC572EE77C1}" type="datetime1">
              <a:rPr lang="en-US" smtClean="0"/>
              <a:t>11/3/2025</a:t>
            </a:fld>
            <a:endParaRPr lang="en-US"/>
          </a:p>
        </p:txBody>
      </p:sp>
      <p:sp>
        <p:nvSpPr>
          <p:cNvPr id="5" name="Footer Placeholder 4">
            <a:extLst>
              <a:ext uri="{FF2B5EF4-FFF2-40B4-BE49-F238E27FC236}">
                <a16:creationId xmlns:a16="http://schemas.microsoft.com/office/drawing/2014/main" id="{A4D84E29-98A6-41E8-8894-9A89FA3D87A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98A89F3-C213-48B5-B246-37DBD1229D1D}"/>
              </a:ext>
            </a:extLst>
          </p:cNvPr>
          <p:cNvSpPr>
            <a:spLocks noGrp="1"/>
          </p:cNvSpPr>
          <p:nvPr>
            <p:ph type="sldNum" sz="quarter" idx="12"/>
          </p:nvPr>
        </p:nvSpPr>
        <p:spPr/>
        <p:txBody>
          <a:bodyPr/>
          <a:lstStyle/>
          <a:p>
            <a:fld id="{1C4FBAFF-801F-4ABF-B4E1-B4B035596C45}" type="slidenum">
              <a:rPr lang="en-US" smtClean="0"/>
              <a:t>‹#›</a:t>
            </a:fld>
            <a:endParaRPr lang="en-US"/>
          </a:p>
        </p:txBody>
      </p:sp>
    </p:spTree>
    <p:extLst>
      <p:ext uri="{BB962C8B-B14F-4D97-AF65-F5344CB8AC3E}">
        <p14:creationId xmlns:p14="http://schemas.microsoft.com/office/powerpoint/2010/main" val="1559840697"/>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8C8864-5B7C-4C11-BC88-CC23BBE4DAC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EBAC198-36E8-4AA3-BF9A-BBF8BBBA82B5}"/>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4E189F5A-5DB5-4355-B926-2DE355FEDF1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BD3091B1-DB27-4976-980C-A3C3121822E6}"/>
              </a:ext>
            </a:extLst>
          </p:cNvPr>
          <p:cNvSpPr>
            <a:spLocks noGrp="1"/>
          </p:cNvSpPr>
          <p:nvPr>
            <p:ph type="dt" sz="half" idx="10"/>
          </p:nvPr>
        </p:nvSpPr>
        <p:spPr/>
        <p:txBody>
          <a:bodyPr/>
          <a:lstStyle/>
          <a:p>
            <a:fld id="{C4D7A04B-58B6-4DE2-A3B0-182EA9B9B848}" type="datetime1">
              <a:rPr lang="en-US" smtClean="0"/>
              <a:t>11/3/2025</a:t>
            </a:fld>
            <a:endParaRPr lang="en-US"/>
          </a:p>
        </p:txBody>
      </p:sp>
      <p:sp>
        <p:nvSpPr>
          <p:cNvPr id="6" name="Footer Placeholder 5">
            <a:extLst>
              <a:ext uri="{FF2B5EF4-FFF2-40B4-BE49-F238E27FC236}">
                <a16:creationId xmlns:a16="http://schemas.microsoft.com/office/drawing/2014/main" id="{AE7D8FCB-8CD5-4E5E-B703-7758C17B7BB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4E6DC7C-3368-4736-B844-D6E5CBE573BF}"/>
              </a:ext>
            </a:extLst>
          </p:cNvPr>
          <p:cNvSpPr>
            <a:spLocks noGrp="1"/>
          </p:cNvSpPr>
          <p:nvPr>
            <p:ph type="sldNum" sz="quarter" idx="12"/>
          </p:nvPr>
        </p:nvSpPr>
        <p:spPr/>
        <p:txBody>
          <a:bodyPr/>
          <a:lstStyle/>
          <a:p>
            <a:fld id="{1C4FBAFF-801F-4ABF-B4E1-B4B035596C45}" type="slidenum">
              <a:rPr lang="en-US" smtClean="0"/>
              <a:t>‹#›</a:t>
            </a:fld>
            <a:endParaRPr lang="en-US"/>
          </a:p>
        </p:txBody>
      </p:sp>
    </p:spTree>
    <p:extLst>
      <p:ext uri="{BB962C8B-B14F-4D97-AF65-F5344CB8AC3E}">
        <p14:creationId xmlns:p14="http://schemas.microsoft.com/office/powerpoint/2010/main" val="2443326074"/>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4E6869-7B58-4AA1-96EF-6C6052F55930}"/>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A8C2235D-19DA-47EA-AE19-CC18C2230E7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B459F4AA-33A5-4228-AA72-95B380C06C51}"/>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C6B456AD-F508-4231-A33B-BC24F144327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84CD1A86-67D6-41F6-8E52-DCBB80C0B8E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098DEA48-8447-4BBC-B08F-6CDBB460AFAB}"/>
              </a:ext>
            </a:extLst>
          </p:cNvPr>
          <p:cNvSpPr>
            <a:spLocks noGrp="1"/>
          </p:cNvSpPr>
          <p:nvPr>
            <p:ph type="dt" sz="half" idx="10"/>
          </p:nvPr>
        </p:nvSpPr>
        <p:spPr/>
        <p:txBody>
          <a:bodyPr/>
          <a:lstStyle/>
          <a:p>
            <a:fld id="{18AC6FFF-FD87-46CA-B43B-435684EC3D82}" type="datetime1">
              <a:rPr lang="en-US" smtClean="0"/>
              <a:t>11/3/2025</a:t>
            </a:fld>
            <a:endParaRPr lang="en-US"/>
          </a:p>
        </p:txBody>
      </p:sp>
      <p:sp>
        <p:nvSpPr>
          <p:cNvPr id="8" name="Footer Placeholder 7">
            <a:extLst>
              <a:ext uri="{FF2B5EF4-FFF2-40B4-BE49-F238E27FC236}">
                <a16:creationId xmlns:a16="http://schemas.microsoft.com/office/drawing/2014/main" id="{B2A94458-2764-458F-8694-712E02C876F5}"/>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1E756FD0-1477-487F-942C-4916CCAA96F3}"/>
              </a:ext>
            </a:extLst>
          </p:cNvPr>
          <p:cNvSpPr>
            <a:spLocks noGrp="1"/>
          </p:cNvSpPr>
          <p:nvPr>
            <p:ph type="sldNum" sz="quarter" idx="12"/>
          </p:nvPr>
        </p:nvSpPr>
        <p:spPr/>
        <p:txBody>
          <a:bodyPr/>
          <a:lstStyle/>
          <a:p>
            <a:fld id="{1C4FBAFF-801F-4ABF-B4E1-B4B035596C45}" type="slidenum">
              <a:rPr lang="en-US" smtClean="0"/>
              <a:t>‹#›</a:t>
            </a:fld>
            <a:endParaRPr lang="en-US"/>
          </a:p>
        </p:txBody>
      </p:sp>
    </p:spTree>
    <p:extLst>
      <p:ext uri="{BB962C8B-B14F-4D97-AF65-F5344CB8AC3E}">
        <p14:creationId xmlns:p14="http://schemas.microsoft.com/office/powerpoint/2010/main" val="3946751174"/>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255FD9-D2FD-4A6F-A0A3-38AC6146A312}"/>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BF3F1F93-C37A-4040-B110-214EDF1BC189}"/>
              </a:ext>
            </a:extLst>
          </p:cNvPr>
          <p:cNvSpPr>
            <a:spLocks noGrp="1"/>
          </p:cNvSpPr>
          <p:nvPr>
            <p:ph type="dt" sz="half" idx="10"/>
          </p:nvPr>
        </p:nvSpPr>
        <p:spPr/>
        <p:txBody>
          <a:bodyPr/>
          <a:lstStyle/>
          <a:p>
            <a:fld id="{5868E920-6A2A-4F59-B2CA-4EF79A0B3412}" type="datetime1">
              <a:rPr lang="en-US" smtClean="0"/>
              <a:t>11/3/2025</a:t>
            </a:fld>
            <a:endParaRPr lang="en-US"/>
          </a:p>
        </p:txBody>
      </p:sp>
      <p:sp>
        <p:nvSpPr>
          <p:cNvPr id="4" name="Footer Placeholder 3">
            <a:extLst>
              <a:ext uri="{FF2B5EF4-FFF2-40B4-BE49-F238E27FC236}">
                <a16:creationId xmlns:a16="http://schemas.microsoft.com/office/drawing/2014/main" id="{8D18230C-46C2-4A6F-A1E9-FB0499A1A845}"/>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56AB266D-C32C-4894-A69F-F54A8DE5E86E}"/>
              </a:ext>
            </a:extLst>
          </p:cNvPr>
          <p:cNvSpPr>
            <a:spLocks noGrp="1"/>
          </p:cNvSpPr>
          <p:nvPr>
            <p:ph type="sldNum" sz="quarter" idx="12"/>
          </p:nvPr>
        </p:nvSpPr>
        <p:spPr/>
        <p:txBody>
          <a:bodyPr/>
          <a:lstStyle/>
          <a:p>
            <a:fld id="{1C4FBAFF-801F-4ABF-B4E1-B4B035596C45}" type="slidenum">
              <a:rPr lang="en-US" smtClean="0"/>
              <a:t>‹#›</a:t>
            </a:fld>
            <a:endParaRPr lang="en-US"/>
          </a:p>
        </p:txBody>
      </p:sp>
    </p:spTree>
    <p:extLst>
      <p:ext uri="{BB962C8B-B14F-4D97-AF65-F5344CB8AC3E}">
        <p14:creationId xmlns:p14="http://schemas.microsoft.com/office/powerpoint/2010/main" val="2861353864"/>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C0AADBB-62F8-42E9-A549-B3C0943A3311}"/>
              </a:ext>
            </a:extLst>
          </p:cNvPr>
          <p:cNvSpPr>
            <a:spLocks noGrp="1"/>
          </p:cNvSpPr>
          <p:nvPr>
            <p:ph type="dt" sz="half" idx="10"/>
          </p:nvPr>
        </p:nvSpPr>
        <p:spPr/>
        <p:txBody>
          <a:bodyPr/>
          <a:lstStyle/>
          <a:p>
            <a:fld id="{879C2CC9-B982-4FB9-B69B-A81A390738AF}" type="datetime1">
              <a:rPr lang="en-US" smtClean="0"/>
              <a:t>11/3/2025</a:t>
            </a:fld>
            <a:endParaRPr lang="en-US"/>
          </a:p>
        </p:txBody>
      </p:sp>
      <p:sp>
        <p:nvSpPr>
          <p:cNvPr id="3" name="Footer Placeholder 2">
            <a:extLst>
              <a:ext uri="{FF2B5EF4-FFF2-40B4-BE49-F238E27FC236}">
                <a16:creationId xmlns:a16="http://schemas.microsoft.com/office/drawing/2014/main" id="{2AA73205-ECBE-45DF-9EF5-A6F4843A4F91}"/>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E13332A2-4D99-4BC6-88B9-BA5B4DA57491}"/>
              </a:ext>
            </a:extLst>
          </p:cNvPr>
          <p:cNvSpPr>
            <a:spLocks noGrp="1"/>
          </p:cNvSpPr>
          <p:nvPr>
            <p:ph type="sldNum" sz="quarter" idx="12"/>
          </p:nvPr>
        </p:nvSpPr>
        <p:spPr/>
        <p:txBody>
          <a:bodyPr/>
          <a:lstStyle/>
          <a:p>
            <a:fld id="{1C4FBAFF-801F-4ABF-B4E1-B4B035596C45}" type="slidenum">
              <a:rPr lang="en-US" smtClean="0"/>
              <a:t>‹#›</a:t>
            </a:fld>
            <a:endParaRPr lang="en-US"/>
          </a:p>
        </p:txBody>
      </p:sp>
    </p:spTree>
    <p:extLst>
      <p:ext uri="{BB962C8B-B14F-4D97-AF65-F5344CB8AC3E}">
        <p14:creationId xmlns:p14="http://schemas.microsoft.com/office/powerpoint/2010/main" val="3487458189"/>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04B321-82AF-4384-9364-19B9E84D017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9817EEA0-AAA4-4FE1-A8EA-6471B65F638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98D42E89-960D-4F3F-ADE0-AE6D0899B29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13126CF-7E17-4F10-BE41-FB3A3542EAC0}"/>
              </a:ext>
            </a:extLst>
          </p:cNvPr>
          <p:cNvSpPr>
            <a:spLocks noGrp="1"/>
          </p:cNvSpPr>
          <p:nvPr>
            <p:ph type="dt" sz="half" idx="10"/>
          </p:nvPr>
        </p:nvSpPr>
        <p:spPr/>
        <p:txBody>
          <a:bodyPr/>
          <a:lstStyle/>
          <a:p>
            <a:fld id="{472070DE-A03E-4BD0-AB86-8E866C73E0FA}" type="datetime1">
              <a:rPr lang="en-US" smtClean="0"/>
              <a:t>11/3/2025</a:t>
            </a:fld>
            <a:endParaRPr lang="en-US"/>
          </a:p>
        </p:txBody>
      </p:sp>
      <p:sp>
        <p:nvSpPr>
          <p:cNvPr id="6" name="Footer Placeholder 5">
            <a:extLst>
              <a:ext uri="{FF2B5EF4-FFF2-40B4-BE49-F238E27FC236}">
                <a16:creationId xmlns:a16="http://schemas.microsoft.com/office/drawing/2014/main" id="{4AA29245-9EAE-4279-A595-DFCA3E4C9D1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6A755FD-9863-49AD-9552-AA2677FE3D54}"/>
              </a:ext>
            </a:extLst>
          </p:cNvPr>
          <p:cNvSpPr>
            <a:spLocks noGrp="1"/>
          </p:cNvSpPr>
          <p:nvPr>
            <p:ph type="sldNum" sz="quarter" idx="12"/>
          </p:nvPr>
        </p:nvSpPr>
        <p:spPr/>
        <p:txBody>
          <a:bodyPr/>
          <a:lstStyle/>
          <a:p>
            <a:fld id="{1C4FBAFF-801F-4ABF-B4E1-B4B035596C45}" type="slidenum">
              <a:rPr lang="en-US" smtClean="0"/>
              <a:t>‹#›</a:t>
            </a:fld>
            <a:endParaRPr lang="en-US"/>
          </a:p>
        </p:txBody>
      </p:sp>
    </p:spTree>
    <p:extLst>
      <p:ext uri="{BB962C8B-B14F-4D97-AF65-F5344CB8AC3E}">
        <p14:creationId xmlns:p14="http://schemas.microsoft.com/office/powerpoint/2010/main" val="440151753"/>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514F11-E78B-457B-8EC4-0FA3A4E9AAC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DACBD6A9-D484-48B7-87BF-47298C09FA8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605A7D0A-6065-44C1-8DE3-F1E6E8247DF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CF16C6A-CEE9-4960-A290-8AA379219BFA}"/>
              </a:ext>
            </a:extLst>
          </p:cNvPr>
          <p:cNvSpPr>
            <a:spLocks noGrp="1"/>
          </p:cNvSpPr>
          <p:nvPr>
            <p:ph type="dt" sz="half" idx="10"/>
          </p:nvPr>
        </p:nvSpPr>
        <p:spPr/>
        <p:txBody>
          <a:bodyPr/>
          <a:lstStyle/>
          <a:p>
            <a:fld id="{0F6C90BB-1EA1-4EFD-AD4F-E27919FEAEF8}" type="datetime1">
              <a:rPr lang="en-US" smtClean="0"/>
              <a:t>11/3/2025</a:t>
            </a:fld>
            <a:endParaRPr lang="en-US"/>
          </a:p>
        </p:txBody>
      </p:sp>
      <p:sp>
        <p:nvSpPr>
          <p:cNvPr id="6" name="Footer Placeholder 5">
            <a:extLst>
              <a:ext uri="{FF2B5EF4-FFF2-40B4-BE49-F238E27FC236}">
                <a16:creationId xmlns:a16="http://schemas.microsoft.com/office/drawing/2014/main" id="{8671E52E-6284-469B-8B49-6EA1EC23661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8CD8767-C34A-4B55-A5F3-57C4CFEC875F}"/>
              </a:ext>
            </a:extLst>
          </p:cNvPr>
          <p:cNvSpPr>
            <a:spLocks noGrp="1"/>
          </p:cNvSpPr>
          <p:nvPr>
            <p:ph type="sldNum" sz="quarter" idx="12"/>
          </p:nvPr>
        </p:nvSpPr>
        <p:spPr/>
        <p:txBody>
          <a:bodyPr/>
          <a:lstStyle/>
          <a:p>
            <a:fld id="{1C4FBAFF-801F-4ABF-B4E1-B4B035596C45}" type="slidenum">
              <a:rPr lang="en-US" smtClean="0"/>
              <a:t>‹#›</a:t>
            </a:fld>
            <a:endParaRPr lang="en-US"/>
          </a:p>
        </p:txBody>
      </p:sp>
    </p:spTree>
    <p:extLst>
      <p:ext uri="{BB962C8B-B14F-4D97-AF65-F5344CB8AC3E}">
        <p14:creationId xmlns:p14="http://schemas.microsoft.com/office/powerpoint/2010/main" val="613246312"/>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81B2A4-B2D8-4506-A299-03310DA1210F}"/>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FCD5070A-AB1F-49B8-AE78-9CE77C20D75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BACD320-AAD9-4AFB-99C6-D5C9A99A1645}"/>
              </a:ext>
            </a:extLst>
          </p:cNvPr>
          <p:cNvSpPr>
            <a:spLocks noGrp="1"/>
          </p:cNvSpPr>
          <p:nvPr>
            <p:ph type="dt" sz="half" idx="10"/>
          </p:nvPr>
        </p:nvSpPr>
        <p:spPr/>
        <p:txBody>
          <a:bodyPr/>
          <a:lstStyle/>
          <a:p>
            <a:fld id="{4612FEBE-6ED6-4509-81F4-D962F3EAE295}" type="datetime1">
              <a:rPr lang="en-US" smtClean="0"/>
              <a:t>11/3/2025</a:t>
            </a:fld>
            <a:endParaRPr lang="en-US"/>
          </a:p>
        </p:txBody>
      </p:sp>
      <p:sp>
        <p:nvSpPr>
          <p:cNvPr id="5" name="Footer Placeholder 4">
            <a:extLst>
              <a:ext uri="{FF2B5EF4-FFF2-40B4-BE49-F238E27FC236}">
                <a16:creationId xmlns:a16="http://schemas.microsoft.com/office/drawing/2014/main" id="{4B807BF8-CAC3-4277-8CC0-E3BF398F9DB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AD76B5E-B856-4B66-9D60-6310D9CA29F5}"/>
              </a:ext>
            </a:extLst>
          </p:cNvPr>
          <p:cNvSpPr>
            <a:spLocks noGrp="1"/>
          </p:cNvSpPr>
          <p:nvPr>
            <p:ph type="sldNum" sz="quarter" idx="12"/>
          </p:nvPr>
        </p:nvSpPr>
        <p:spPr/>
        <p:txBody>
          <a:bodyPr/>
          <a:lstStyle/>
          <a:p>
            <a:fld id="{1C4FBAFF-801F-4ABF-B4E1-B4B035596C45}" type="slidenum">
              <a:rPr lang="en-US" smtClean="0"/>
              <a:t>‹#›</a:t>
            </a:fld>
            <a:endParaRPr lang="en-US"/>
          </a:p>
        </p:txBody>
      </p:sp>
    </p:spTree>
    <p:extLst>
      <p:ext uri="{BB962C8B-B14F-4D97-AF65-F5344CB8AC3E}">
        <p14:creationId xmlns:p14="http://schemas.microsoft.com/office/powerpoint/2010/main" val="3165244396"/>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103CBE1-25D5-46E1-9483-28C609747D7D}"/>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A6FB1C3D-8BF8-4DC1-AA52-C529D6A6BE7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64ED974-7306-448B-95EE-08BEB119315D}"/>
              </a:ext>
            </a:extLst>
          </p:cNvPr>
          <p:cNvSpPr>
            <a:spLocks noGrp="1"/>
          </p:cNvSpPr>
          <p:nvPr>
            <p:ph type="dt" sz="half" idx="10"/>
          </p:nvPr>
        </p:nvSpPr>
        <p:spPr/>
        <p:txBody>
          <a:bodyPr/>
          <a:lstStyle/>
          <a:p>
            <a:fld id="{B06EFE44-1B3F-4A46-B660-4B0D8CA79879}" type="datetime1">
              <a:rPr lang="en-US" smtClean="0"/>
              <a:t>11/3/2025</a:t>
            </a:fld>
            <a:endParaRPr lang="en-US"/>
          </a:p>
        </p:txBody>
      </p:sp>
      <p:sp>
        <p:nvSpPr>
          <p:cNvPr id="5" name="Footer Placeholder 4">
            <a:extLst>
              <a:ext uri="{FF2B5EF4-FFF2-40B4-BE49-F238E27FC236}">
                <a16:creationId xmlns:a16="http://schemas.microsoft.com/office/drawing/2014/main" id="{25EA1B54-EC63-4C66-A234-4547A62404A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8125CB3-940B-4132-98A9-7E8D28CD1C7F}"/>
              </a:ext>
            </a:extLst>
          </p:cNvPr>
          <p:cNvSpPr>
            <a:spLocks noGrp="1"/>
          </p:cNvSpPr>
          <p:nvPr>
            <p:ph type="sldNum" sz="quarter" idx="12"/>
          </p:nvPr>
        </p:nvSpPr>
        <p:spPr/>
        <p:txBody>
          <a:bodyPr/>
          <a:lstStyle/>
          <a:p>
            <a:fld id="{1C4FBAFF-801F-4ABF-B4E1-B4B035596C45}" type="slidenum">
              <a:rPr lang="en-US" smtClean="0"/>
              <a:t>‹#›</a:t>
            </a:fld>
            <a:endParaRPr lang="en-US"/>
          </a:p>
        </p:txBody>
      </p:sp>
    </p:spTree>
    <p:extLst>
      <p:ext uri="{BB962C8B-B14F-4D97-AF65-F5344CB8AC3E}">
        <p14:creationId xmlns:p14="http://schemas.microsoft.com/office/powerpoint/2010/main" val="2389886933"/>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showMasterSp="0" type="obj" preserve="1">
  <p:cSld name="Title Slide">
    <p:bg>
      <p:bgPr>
        <a:solidFill>
          <a:schemeClr val="bg1"/>
        </a:solidFill>
        <a:effectLst/>
      </p:bgPr>
    </p:bg>
    <p:spTree>
      <p:nvGrpSpPr>
        <p:cNvPr id="1" name=""/>
        <p:cNvGrpSpPr/>
        <p:nvPr/>
      </p:nvGrpSpPr>
      <p:grpSpPr>
        <a:xfrm>
          <a:off x="0" y="0"/>
          <a:ext cx="0" cy="0"/>
          <a:chOff x="0" y="0"/>
          <a:chExt cx="0" cy="0"/>
        </a:xfrm>
      </p:grpSpPr>
      <p:pic>
        <p:nvPicPr>
          <p:cNvPr id="16" name="bg object 16"/>
          <p:cNvPicPr/>
          <p:nvPr/>
        </p:nvPicPr>
        <p:blipFill>
          <a:blip r:embed="rId2" cstate="print"/>
          <a:stretch>
            <a:fillRect/>
          </a:stretch>
        </p:blipFill>
        <p:spPr>
          <a:xfrm>
            <a:off x="2793" y="3586848"/>
            <a:ext cx="12189218" cy="3267809"/>
          </a:xfrm>
          <a:prstGeom prst="rect">
            <a:avLst/>
          </a:prstGeom>
        </p:spPr>
      </p:pic>
      <p:pic>
        <p:nvPicPr>
          <p:cNvPr id="17" name="bg object 17"/>
          <p:cNvPicPr/>
          <p:nvPr/>
        </p:nvPicPr>
        <p:blipFill>
          <a:blip r:embed="rId3" cstate="print"/>
          <a:stretch>
            <a:fillRect/>
          </a:stretch>
        </p:blipFill>
        <p:spPr>
          <a:xfrm>
            <a:off x="10969625" y="5994399"/>
            <a:ext cx="864006" cy="623023"/>
          </a:xfrm>
          <a:prstGeom prst="rect">
            <a:avLst/>
          </a:prstGeom>
        </p:spPr>
      </p:pic>
      <p:sp>
        <p:nvSpPr>
          <p:cNvPr id="2" name="Holder 2"/>
          <p:cNvSpPr>
            <a:spLocks noGrp="1"/>
          </p:cNvSpPr>
          <p:nvPr>
            <p:ph type="ctrTitle"/>
          </p:nvPr>
        </p:nvSpPr>
        <p:spPr>
          <a:xfrm>
            <a:off x="2383774" y="720058"/>
            <a:ext cx="6619875" cy="696594"/>
          </a:xfrm>
          <a:prstGeom prst="rect">
            <a:avLst/>
          </a:prstGeom>
        </p:spPr>
        <p:txBody>
          <a:bodyPr wrap="square" lIns="0" tIns="0" rIns="0" bIns="0">
            <a:spAutoFit/>
          </a:bodyPr>
          <a:lstStyle>
            <a:lvl1pPr>
              <a:defRPr sz="4800" b="0" i="0">
                <a:solidFill>
                  <a:schemeClr val="tx1"/>
                </a:solidFill>
                <a:latin typeface="Calibri Light"/>
                <a:cs typeface="Calibri Light"/>
              </a:defRPr>
            </a:lvl1pPr>
          </a:lstStyle>
          <a:p>
            <a:endParaRPr/>
          </a:p>
        </p:txBody>
      </p:sp>
      <p:sp>
        <p:nvSpPr>
          <p:cNvPr id="3" name="Holder 3"/>
          <p:cNvSpPr>
            <a:spLocks noGrp="1"/>
          </p:cNvSpPr>
          <p:nvPr>
            <p:ph type="subTitle" idx="4"/>
          </p:nvPr>
        </p:nvSpPr>
        <p:spPr>
          <a:xfrm>
            <a:off x="1828800" y="3840480"/>
            <a:ext cx="8534400" cy="1714500"/>
          </a:xfrm>
          <a:prstGeom prst="rect">
            <a:avLst/>
          </a:prstGeom>
        </p:spPr>
        <p:txBody>
          <a:bodyPr wrap="square" lIns="0" tIns="0" rIns="0" bIns="0">
            <a:spAutoFit/>
          </a:bodyPr>
          <a:lstStyle>
            <a:lvl1pPr>
              <a:defRPr sz="2800" b="1" i="0">
                <a:solidFill>
                  <a:schemeClr val="tx1"/>
                </a:solidFill>
                <a:latin typeface="Calibri"/>
                <a:cs typeface="Calibri"/>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11/3/2025</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474240412"/>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4800" b="0" i="0">
                <a:solidFill>
                  <a:schemeClr val="tx1"/>
                </a:solidFill>
                <a:latin typeface="Calibri Light"/>
                <a:cs typeface="Calibri Light"/>
              </a:defRPr>
            </a:lvl1pPr>
          </a:lstStyle>
          <a:p>
            <a:endParaRPr/>
          </a:p>
        </p:txBody>
      </p:sp>
      <p:sp>
        <p:nvSpPr>
          <p:cNvPr id="3" name="Holder 3"/>
          <p:cNvSpPr>
            <a:spLocks noGrp="1"/>
          </p:cNvSpPr>
          <p:nvPr>
            <p:ph type="body" idx="1"/>
          </p:nvPr>
        </p:nvSpPr>
        <p:spPr/>
        <p:txBody>
          <a:bodyPr lIns="0" tIns="0" rIns="0" bIns="0"/>
          <a:lstStyle>
            <a:lvl1pPr>
              <a:defRPr sz="2800" b="1" i="0">
                <a:solidFill>
                  <a:schemeClr val="tx1"/>
                </a:solidFill>
                <a:latin typeface="Calibri"/>
                <a:cs typeface="Calibri"/>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11/3/2025</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2797554593"/>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4800" b="0" i="0">
                <a:solidFill>
                  <a:schemeClr val="tx1"/>
                </a:solidFill>
                <a:latin typeface="Calibri Light"/>
                <a:cs typeface="Calibri Light"/>
              </a:defRPr>
            </a:lvl1pPr>
          </a:lstStyle>
          <a:p>
            <a:endParaRPr/>
          </a:p>
        </p:txBody>
      </p:sp>
      <p:sp>
        <p:nvSpPr>
          <p:cNvPr id="3" name="Holder 3"/>
          <p:cNvSpPr>
            <a:spLocks noGrp="1"/>
          </p:cNvSpPr>
          <p:nvPr>
            <p:ph sz="half" idx="2"/>
          </p:nvPr>
        </p:nvSpPr>
        <p:spPr>
          <a:xfrm>
            <a:off x="609600" y="1577340"/>
            <a:ext cx="5303520" cy="4526280"/>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6278880" y="1577340"/>
            <a:ext cx="5303520" cy="4526280"/>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11/3/2025</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2127230564"/>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4800" b="0" i="0">
                <a:solidFill>
                  <a:schemeClr val="tx1"/>
                </a:solidFill>
                <a:latin typeface="Calibri Light"/>
                <a:cs typeface="Calibri Light"/>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11/3/2025</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2408670957"/>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11/3/2025</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383575392"/>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373111" y="771844"/>
            <a:ext cx="4169613" cy="674672"/>
          </a:xfrm>
          <a:prstGeom prst="rect">
            <a:avLst/>
          </a:prstGeom>
        </p:spPr>
        <p:txBody>
          <a:bodyPr wrap="square" lIns="0" tIns="0" rIns="0" bIns="0">
            <a:spAutoFit/>
          </a:bodyPr>
          <a:lstStyle>
            <a:lvl1pPr>
              <a:defRPr sz="4384" b="0" i="0">
                <a:solidFill>
                  <a:schemeClr val="tx1"/>
                </a:solidFill>
                <a:latin typeface="Calibri Light"/>
                <a:cs typeface="Calibri Light"/>
              </a:defRPr>
            </a:lvl1pPr>
          </a:lstStyle>
          <a:p>
            <a:endParaRPr/>
          </a:p>
        </p:txBody>
      </p:sp>
      <p:sp>
        <p:nvSpPr>
          <p:cNvPr id="3" name="Holder 3"/>
          <p:cNvSpPr>
            <a:spLocks noGrp="1"/>
          </p:cNvSpPr>
          <p:nvPr>
            <p:ph type="subTitle" idx="4"/>
          </p:nvPr>
        </p:nvSpPr>
        <p:spPr>
          <a:xfrm>
            <a:off x="1828800" y="3840481"/>
            <a:ext cx="8534400" cy="367921"/>
          </a:xfrm>
          <a:prstGeom prst="rect">
            <a:avLst/>
          </a:prstGeom>
        </p:spPr>
        <p:txBody>
          <a:bodyPr wrap="square" lIns="0" tIns="0" rIns="0" bIns="0">
            <a:spAutoFit/>
          </a:bodyPr>
          <a:lstStyle>
            <a:lvl1pPr>
              <a:defRPr sz="2391" b="0" i="0">
                <a:solidFill>
                  <a:schemeClr val="tx1"/>
                </a:solidFill>
                <a:latin typeface="Calibri"/>
                <a:cs typeface="Calibri"/>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11/3/2025</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1807299718"/>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a:xfrm>
            <a:off x="172362" y="39982"/>
            <a:ext cx="11847276" cy="674672"/>
          </a:xfrm>
        </p:spPr>
        <p:txBody>
          <a:bodyPr lIns="0" tIns="0" rIns="0" bIns="0"/>
          <a:lstStyle>
            <a:lvl1pPr>
              <a:defRPr sz="4384" b="0" i="0">
                <a:solidFill>
                  <a:schemeClr val="tx1"/>
                </a:solidFill>
                <a:latin typeface="Calibri Light"/>
                <a:cs typeface="Calibri Light"/>
              </a:defRPr>
            </a:lvl1pPr>
          </a:lstStyle>
          <a:p>
            <a:endParaRPr/>
          </a:p>
        </p:txBody>
      </p:sp>
      <p:sp>
        <p:nvSpPr>
          <p:cNvPr id="3" name="Holder 3"/>
          <p:cNvSpPr>
            <a:spLocks noGrp="1"/>
          </p:cNvSpPr>
          <p:nvPr>
            <p:ph type="body" idx="1"/>
          </p:nvPr>
        </p:nvSpPr>
        <p:spPr>
          <a:xfrm>
            <a:off x="5831373" y="2492160"/>
            <a:ext cx="5895757" cy="367921"/>
          </a:xfrm>
        </p:spPr>
        <p:txBody>
          <a:bodyPr lIns="0" tIns="0" rIns="0" bIns="0"/>
          <a:lstStyle>
            <a:lvl1pPr>
              <a:defRPr sz="2391" b="0" i="0">
                <a:solidFill>
                  <a:schemeClr val="tx1"/>
                </a:solidFill>
                <a:latin typeface="Calibri"/>
                <a:cs typeface="Calibri"/>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11/3/2025</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2264654993"/>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a:xfrm>
            <a:off x="172362" y="39982"/>
            <a:ext cx="11847276" cy="674672"/>
          </a:xfrm>
        </p:spPr>
        <p:txBody>
          <a:bodyPr lIns="0" tIns="0" rIns="0" bIns="0"/>
          <a:lstStyle>
            <a:lvl1pPr>
              <a:defRPr sz="4384" b="0" i="0">
                <a:solidFill>
                  <a:schemeClr val="tx1"/>
                </a:solidFill>
                <a:latin typeface="Calibri Light"/>
                <a:cs typeface="Calibri Light"/>
              </a:defRPr>
            </a:lvl1pPr>
          </a:lstStyle>
          <a:p>
            <a:endParaRPr/>
          </a:p>
        </p:txBody>
      </p:sp>
      <p:sp>
        <p:nvSpPr>
          <p:cNvPr id="3" name="Holder 3"/>
          <p:cNvSpPr>
            <a:spLocks noGrp="1"/>
          </p:cNvSpPr>
          <p:nvPr>
            <p:ph sz="half" idx="2"/>
          </p:nvPr>
        </p:nvSpPr>
        <p:spPr>
          <a:xfrm>
            <a:off x="609600" y="1577340"/>
            <a:ext cx="5303519" cy="184666"/>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6278879" y="1577340"/>
            <a:ext cx="5303519" cy="184666"/>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11/3/2025</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1461693150"/>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a:xfrm>
            <a:off x="172362" y="39982"/>
            <a:ext cx="11847276" cy="674672"/>
          </a:xfrm>
        </p:spPr>
        <p:txBody>
          <a:bodyPr lIns="0" tIns="0" rIns="0" bIns="0"/>
          <a:lstStyle>
            <a:lvl1pPr>
              <a:defRPr sz="4384" b="0" i="0">
                <a:solidFill>
                  <a:schemeClr val="tx1"/>
                </a:solidFill>
                <a:latin typeface="Calibri Light"/>
                <a:cs typeface="Calibri Light"/>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11/3/2025</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3247285972"/>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11/3/2025</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50478735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slideLayout" Target="../slideLayouts/slideLayout35.xml"/><Relationship Id="rId18" Type="http://schemas.openxmlformats.org/officeDocument/2006/relationships/slideLayout" Target="../slideLayouts/slideLayout40.xml"/><Relationship Id="rId3" Type="http://schemas.openxmlformats.org/officeDocument/2006/relationships/slideLayout" Target="../slideLayouts/slideLayout25.xml"/><Relationship Id="rId21" Type="http://schemas.openxmlformats.org/officeDocument/2006/relationships/theme" Target="../theme/theme3.xml"/><Relationship Id="rId7" Type="http://schemas.openxmlformats.org/officeDocument/2006/relationships/slideLayout" Target="../slideLayouts/slideLayout29.xml"/><Relationship Id="rId12" Type="http://schemas.openxmlformats.org/officeDocument/2006/relationships/slideLayout" Target="../slideLayouts/slideLayout34.xml"/><Relationship Id="rId17" Type="http://schemas.openxmlformats.org/officeDocument/2006/relationships/slideLayout" Target="../slideLayouts/slideLayout39.xml"/><Relationship Id="rId2" Type="http://schemas.openxmlformats.org/officeDocument/2006/relationships/slideLayout" Target="../slideLayouts/slideLayout24.xml"/><Relationship Id="rId16" Type="http://schemas.openxmlformats.org/officeDocument/2006/relationships/slideLayout" Target="../slideLayouts/slideLayout38.xml"/><Relationship Id="rId20" Type="http://schemas.openxmlformats.org/officeDocument/2006/relationships/slideLayout" Target="../slideLayouts/slideLayout42.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5" Type="http://schemas.openxmlformats.org/officeDocument/2006/relationships/slideLayout" Target="../slideLayouts/slideLayout37.xml"/><Relationship Id="rId10" Type="http://schemas.openxmlformats.org/officeDocument/2006/relationships/slideLayout" Target="../slideLayouts/slideLayout32.xml"/><Relationship Id="rId19" Type="http://schemas.openxmlformats.org/officeDocument/2006/relationships/slideLayout" Target="../slideLayouts/slideLayout41.xml"/><Relationship Id="rId4" Type="http://schemas.openxmlformats.org/officeDocument/2006/relationships/slideLayout" Target="../slideLayouts/slideLayout26.xml"/><Relationship Id="rId9" Type="http://schemas.openxmlformats.org/officeDocument/2006/relationships/slideLayout" Target="../slideLayouts/slideLayout31.xml"/><Relationship Id="rId14" Type="http://schemas.openxmlformats.org/officeDocument/2006/relationships/slideLayout" Target="../slideLayouts/slideLayout36.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50.xml"/><Relationship Id="rId13" Type="http://schemas.openxmlformats.org/officeDocument/2006/relationships/slideLayout" Target="../slideLayouts/slideLayout55.xml"/><Relationship Id="rId18" Type="http://schemas.openxmlformats.org/officeDocument/2006/relationships/slideLayout" Target="../slideLayouts/slideLayout60.xml"/><Relationship Id="rId3" Type="http://schemas.openxmlformats.org/officeDocument/2006/relationships/slideLayout" Target="../slideLayouts/slideLayout45.xml"/><Relationship Id="rId21" Type="http://schemas.openxmlformats.org/officeDocument/2006/relationships/slideLayout" Target="../slideLayouts/slideLayout63.xml"/><Relationship Id="rId7" Type="http://schemas.openxmlformats.org/officeDocument/2006/relationships/slideLayout" Target="../slideLayouts/slideLayout49.xml"/><Relationship Id="rId12" Type="http://schemas.openxmlformats.org/officeDocument/2006/relationships/slideLayout" Target="../slideLayouts/slideLayout54.xml"/><Relationship Id="rId17" Type="http://schemas.openxmlformats.org/officeDocument/2006/relationships/slideLayout" Target="../slideLayouts/slideLayout59.xml"/><Relationship Id="rId2" Type="http://schemas.openxmlformats.org/officeDocument/2006/relationships/slideLayout" Target="../slideLayouts/slideLayout44.xml"/><Relationship Id="rId16" Type="http://schemas.openxmlformats.org/officeDocument/2006/relationships/slideLayout" Target="../slideLayouts/slideLayout58.xml"/><Relationship Id="rId20" Type="http://schemas.openxmlformats.org/officeDocument/2006/relationships/slideLayout" Target="../slideLayouts/slideLayout62.xml"/><Relationship Id="rId1" Type="http://schemas.openxmlformats.org/officeDocument/2006/relationships/slideLayout" Target="../slideLayouts/slideLayout43.xml"/><Relationship Id="rId6" Type="http://schemas.openxmlformats.org/officeDocument/2006/relationships/slideLayout" Target="../slideLayouts/slideLayout48.xml"/><Relationship Id="rId11" Type="http://schemas.openxmlformats.org/officeDocument/2006/relationships/slideLayout" Target="../slideLayouts/slideLayout53.xml"/><Relationship Id="rId5" Type="http://schemas.openxmlformats.org/officeDocument/2006/relationships/slideLayout" Target="../slideLayouts/slideLayout47.xml"/><Relationship Id="rId15" Type="http://schemas.openxmlformats.org/officeDocument/2006/relationships/slideLayout" Target="../slideLayouts/slideLayout57.xml"/><Relationship Id="rId10" Type="http://schemas.openxmlformats.org/officeDocument/2006/relationships/slideLayout" Target="../slideLayouts/slideLayout52.xml"/><Relationship Id="rId19" Type="http://schemas.openxmlformats.org/officeDocument/2006/relationships/slideLayout" Target="../slideLayouts/slideLayout61.xml"/><Relationship Id="rId4" Type="http://schemas.openxmlformats.org/officeDocument/2006/relationships/slideLayout" Target="../slideLayouts/slideLayout46.xml"/><Relationship Id="rId9" Type="http://schemas.openxmlformats.org/officeDocument/2006/relationships/slideLayout" Target="../slideLayouts/slideLayout51.xml"/><Relationship Id="rId14" Type="http://schemas.openxmlformats.org/officeDocument/2006/relationships/slideLayout" Target="../slideLayouts/slideLayout56.xml"/><Relationship Id="rId22" Type="http://schemas.openxmlformats.org/officeDocument/2006/relationships/theme" Target="../theme/theme4.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71.xml"/><Relationship Id="rId3" Type="http://schemas.openxmlformats.org/officeDocument/2006/relationships/slideLayout" Target="../slideLayouts/slideLayout66.xml"/><Relationship Id="rId7" Type="http://schemas.openxmlformats.org/officeDocument/2006/relationships/slideLayout" Target="../slideLayouts/slideLayout70.xml"/><Relationship Id="rId12" Type="http://schemas.openxmlformats.org/officeDocument/2006/relationships/theme" Target="../theme/theme5.xml"/><Relationship Id="rId2" Type="http://schemas.openxmlformats.org/officeDocument/2006/relationships/slideLayout" Target="../slideLayouts/slideLayout65.xml"/><Relationship Id="rId1" Type="http://schemas.openxmlformats.org/officeDocument/2006/relationships/slideLayout" Target="../slideLayouts/slideLayout64.xml"/><Relationship Id="rId6" Type="http://schemas.openxmlformats.org/officeDocument/2006/relationships/slideLayout" Target="../slideLayouts/slideLayout69.xml"/><Relationship Id="rId11" Type="http://schemas.openxmlformats.org/officeDocument/2006/relationships/slideLayout" Target="../slideLayouts/slideLayout74.xml"/><Relationship Id="rId5" Type="http://schemas.openxmlformats.org/officeDocument/2006/relationships/slideLayout" Target="../slideLayouts/slideLayout68.xml"/><Relationship Id="rId10" Type="http://schemas.openxmlformats.org/officeDocument/2006/relationships/slideLayout" Target="../slideLayouts/slideLayout73.xml"/><Relationship Id="rId4" Type="http://schemas.openxmlformats.org/officeDocument/2006/relationships/slideLayout" Target="../slideLayouts/slideLayout67.xml"/><Relationship Id="rId9" Type="http://schemas.openxmlformats.org/officeDocument/2006/relationships/slideLayout" Target="../slideLayouts/slideLayout72.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82.xml"/><Relationship Id="rId13" Type="http://schemas.openxmlformats.org/officeDocument/2006/relationships/image" Target="../media/image10.png"/><Relationship Id="rId3" Type="http://schemas.openxmlformats.org/officeDocument/2006/relationships/slideLayout" Target="../slideLayouts/slideLayout77.xml"/><Relationship Id="rId7" Type="http://schemas.openxmlformats.org/officeDocument/2006/relationships/slideLayout" Target="../slideLayouts/slideLayout81.xml"/><Relationship Id="rId12" Type="http://schemas.openxmlformats.org/officeDocument/2006/relationships/theme" Target="../theme/theme6.xml"/><Relationship Id="rId2" Type="http://schemas.openxmlformats.org/officeDocument/2006/relationships/slideLayout" Target="../slideLayouts/slideLayout76.xml"/><Relationship Id="rId1" Type="http://schemas.openxmlformats.org/officeDocument/2006/relationships/slideLayout" Target="../slideLayouts/slideLayout75.xml"/><Relationship Id="rId6" Type="http://schemas.openxmlformats.org/officeDocument/2006/relationships/slideLayout" Target="../slideLayouts/slideLayout80.xml"/><Relationship Id="rId11" Type="http://schemas.openxmlformats.org/officeDocument/2006/relationships/slideLayout" Target="../slideLayouts/slideLayout85.xml"/><Relationship Id="rId5" Type="http://schemas.openxmlformats.org/officeDocument/2006/relationships/slideLayout" Target="../slideLayouts/slideLayout79.xml"/><Relationship Id="rId10" Type="http://schemas.openxmlformats.org/officeDocument/2006/relationships/slideLayout" Target="../slideLayouts/slideLayout84.xml"/><Relationship Id="rId4" Type="http://schemas.openxmlformats.org/officeDocument/2006/relationships/slideLayout" Target="../slideLayouts/slideLayout78.xml"/><Relationship Id="rId9" Type="http://schemas.openxmlformats.org/officeDocument/2006/relationships/slideLayout" Target="../slideLayouts/slideLayout83.xml"/></Relationships>
</file>

<file path=ppt/slideMasters/_rels/slideMaster7.xml.rels><?xml version="1.0" encoding="UTF-8" standalone="yes"?>
<Relationships xmlns="http://schemas.openxmlformats.org/package/2006/relationships"><Relationship Id="rId3" Type="http://schemas.openxmlformats.org/officeDocument/2006/relationships/slideLayout" Target="../slideLayouts/slideLayout88.xml"/><Relationship Id="rId2" Type="http://schemas.openxmlformats.org/officeDocument/2006/relationships/slideLayout" Target="../slideLayouts/slideLayout87.xml"/><Relationship Id="rId1" Type="http://schemas.openxmlformats.org/officeDocument/2006/relationships/slideLayout" Target="../slideLayouts/slideLayout86.xml"/><Relationship Id="rId6" Type="http://schemas.openxmlformats.org/officeDocument/2006/relationships/theme" Target="../theme/theme7.xml"/><Relationship Id="rId5" Type="http://schemas.openxmlformats.org/officeDocument/2006/relationships/slideLayout" Target="../slideLayouts/slideLayout90.xml"/><Relationship Id="rId4" Type="http://schemas.openxmlformats.org/officeDocument/2006/relationships/slideLayout" Target="../slideLayouts/slideLayout89.xml"/></Relationships>
</file>

<file path=ppt/slideMasters/_rels/slideMaster8.xml.rels><?xml version="1.0" encoding="UTF-8" standalone="yes"?>
<Relationships xmlns="http://schemas.openxmlformats.org/package/2006/relationships"><Relationship Id="rId3" Type="http://schemas.openxmlformats.org/officeDocument/2006/relationships/slideLayout" Target="../slideLayouts/slideLayout93.xml"/><Relationship Id="rId2" Type="http://schemas.openxmlformats.org/officeDocument/2006/relationships/slideLayout" Target="../slideLayouts/slideLayout92.xml"/><Relationship Id="rId1" Type="http://schemas.openxmlformats.org/officeDocument/2006/relationships/slideLayout" Target="../slideLayouts/slideLayout91.xml"/><Relationship Id="rId6" Type="http://schemas.openxmlformats.org/officeDocument/2006/relationships/theme" Target="../theme/theme8.xml"/><Relationship Id="rId5" Type="http://schemas.openxmlformats.org/officeDocument/2006/relationships/slideLayout" Target="../slideLayouts/slideLayout95.xml"/><Relationship Id="rId4" Type="http://schemas.openxmlformats.org/officeDocument/2006/relationships/slideLayout" Target="../slideLayouts/slideLayout9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7849773-509F-DADD-2BCD-5E263ED97DB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B27854A7-5494-042B-0712-99CD8C54769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642B984-F95D-F2E3-342C-303AD0FDE28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E9D20C4F-9860-40F2-B3C6-118E0D799DF5}" type="datetimeFigureOut">
              <a:rPr lang="en-US" smtClean="0"/>
              <a:t>11/3/2025</a:t>
            </a:fld>
            <a:endParaRPr lang="en-US"/>
          </a:p>
        </p:txBody>
      </p:sp>
      <p:sp>
        <p:nvSpPr>
          <p:cNvPr id="5" name="Footer Placeholder 4">
            <a:extLst>
              <a:ext uri="{FF2B5EF4-FFF2-40B4-BE49-F238E27FC236}">
                <a16:creationId xmlns:a16="http://schemas.microsoft.com/office/drawing/2014/main" id="{E88183E9-4B03-DED9-94EC-BDB255F4083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5101DF1D-E18A-FC8E-B41A-2BDFC70012F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351A2F3D-6D7B-4EF1-9255-990F325605A6}" type="slidenum">
              <a:rPr lang="en-US" smtClean="0"/>
              <a:t>‹#›</a:t>
            </a:fld>
            <a:endParaRPr lang="en-US"/>
          </a:p>
        </p:txBody>
      </p:sp>
    </p:spTree>
    <p:extLst>
      <p:ext uri="{BB962C8B-B14F-4D97-AF65-F5344CB8AC3E}">
        <p14:creationId xmlns:p14="http://schemas.microsoft.com/office/powerpoint/2010/main" val="245793503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7CF2C25-2CF2-B71C-4F70-38276078513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804865AF-31AA-738A-81CB-720F5C88591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EC95B7B-3214-96B2-94FB-0D93C387639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03605861-C259-4F74-83A2-A9934029ED12}" type="datetime1">
              <a:rPr lang="en-US" smtClean="0"/>
              <a:t>11/3/2025</a:t>
            </a:fld>
            <a:endParaRPr lang="en-US"/>
          </a:p>
        </p:txBody>
      </p:sp>
      <p:sp>
        <p:nvSpPr>
          <p:cNvPr id="5" name="Footer Placeholder 4">
            <a:extLst>
              <a:ext uri="{FF2B5EF4-FFF2-40B4-BE49-F238E27FC236}">
                <a16:creationId xmlns:a16="http://schemas.microsoft.com/office/drawing/2014/main" id="{6FF03466-A05D-EA24-4CAE-DC47142ED53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D0B38ED4-9684-6186-78AE-B1DFBF84C9E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D309D926-3FA1-4EB5-8FD8-9294BA526CF8}" type="slidenum">
              <a:rPr lang="en-US" smtClean="0"/>
              <a:t>‹#›</a:t>
            </a:fld>
            <a:endParaRPr lang="en-US"/>
          </a:p>
        </p:txBody>
      </p:sp>
    </p:spTree>
    <p:extLst>
      <p:ext uri="{BB962C8B-B14F-4D97-AF65-F5344CB8AC3E}">
        <p14:creationId xmlns:p14="http://schemas.microsoft.com/office/powerpoint/2010/main" val="128725017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3C9C544-1570-7CFE-A128-B80A4B405B7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3A2A9B4A-D42C-333E-25C3-83E96ABA4F4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B33E10F-D316-8FA3-96B4-C22FBBF4695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CBC1C18-307B-4F68-A007-B5B542270E8D}" type="datetimeFigureOut">
              <a:rPr lang="en-US" smtClean="0"/>
              <a:t>11/3/2025</a:t>
            </a:fld>
            <a:endParaRPr lang="en-US"/>
          </a:p>
        </p:txBody>
      </p:sp>
      <p:sp>
        <p:nvSpPr>
          <p:cNvPr id="6" name="Slide Number Placeholder 5">
            <a:extLst>
              <a:ext uri="{FF2B5EF4-FFF2-40B4-BE49-F238E27FC236}">
                <a16:creationId xmlns:a16="http://schemas.microsoft.com/office/drawing/2014/main" id="{91F6FCB8-3B9B-A8A2-9364-1B91ADB0BF4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D22F896-40B5-4ADD-8801-0D06FADFA095}" type="slidenum">
              <a:rPr lang="en-US" smtClean="0"/>
              <a:pPr/>
              <a:t>‹#›</a:t>
            </a:fld>
            <a:endParaRPr lang="en-US"/>
          </a:p>
        </p:txBody>
      </p:sp>
    </p:spTree>
    <p:extLst>
      <p:ext uri="{BB962C8B-B14F-4D97-AF65-F5344CB8AC3E}">
        <p14:creationId xmlns:p14="http://schemas.microsoft.com/office/powerpoint/2010/main" val="1131413954"/>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 id="2147483685" r:id="rId13"/>
    <p:sldLayoutId id="2147483686" r:id="rId14"/>
    <p:sldLayoutId id="2147483687" r:id="rId15"/>
    <p:sldLayoutId id="2147483688" r:id="rId16"/>
    <p:sldLayoutId id="2147483689" r:id="rId17"/>
    <p:sldLayoutId id="2147483690" r:id="rId18"/>
    <p:sldLayoutId id="2147483691" r:id="rId19"/>
    <p:sldLayoutId id="2147483692" r:id="rId20"/>
  </p:sldLayoutIdLst>
  <p:hf sldNum="0" hdr="0" ftr="0" dt="0"/>
  <p:txStyles>
    <p:titleStyle>
      <a:lvl1pPr algn="l" defTabSz="914400" rtl="0" eaLnBrk="1" latinLnBrk="0" hangingPunct="1">
        <a:lnSpc>
          <a:spcPct val="90000"/>
        </a:lnSpc>
        <a:spcBef>
          <a:spcPct val="0"/>
        </a:spcBef>
        <a:buNone/>
        <a:defRPr sz="4400" kern="1200" baseline="0">
          <a:solidFill>
            <a:schemeClr val="tx1"/>
          </a:solidFill>
          <a:latin typeface="Helvetica" pitchFamily="2"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baseline="0">
          <a:solidFill>
            <a:srgbClr val="666666"/>
          </a:solidFill>
          <a:latin typeface="Arial" panose="020B0604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baseline="0">
          <a:solidFill>
            <a:srgbClr val="666666"/>
          </a:solidFill>
          <a:latin typeface="Arial" panose="020B0604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baseline="0">
          <a:solidFill>
            <a:srgbClr val="666666"/>
          </a:solidFill>
          <a:latin typeface="Arial" panose="020B0604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baseline="0">
          <a:solidFill>
            <a:srgbClr val="666666"/>
          </a:solidFill>
          <a:latin typeface="Arial" panose="020B0604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baseline="0">
          <a:solidFill>
            <a:srgbClr val="666666"/>
          </a:solidFill>
          <a:latin typeface="Arial" panose="020B0604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758952" y="1216152"/>
            <a:ext cx="10671048" cy="768096"/>
          </a:xfrm>
          <a:prstGeom prst="rect">
            <a:avLst/>
          </a:prstGeom>
        </p:spPr>
        <p:txBody>
          <a:bodyPr vert="horz" lIns="91440" tIns="45720" rIns="91440" bIns="45720" rtlCol="0" anchor="b">
            <a:noAutofit/>
          </a:bodyPr>
          <a:lstStyle/>
          <a:p>
            <a:r>
              <a:rPr lang="en-US"/>
              <a:t>Click to edit master title style</a:t>
            </a:r>
          </a:p>
        </p:txBody>
      </p:sp>
      <p:sp>
        <p:nvSpPr>
          <p:cNvPr id="3" name="Text Placeholder 2"/>
          <p:cNvSpPr>
            <a:spLocks noGrp="1"/>
          </p:cNvSpPr>
          <p:nvPr>
            <p:ph type="body" idx="1"/>
          </p:nvPr>
        </p:nvSpPr>
        <p:spPr>
          <a:xfrm>
            <a:off x="758952" y="2103120"/>
            <a:ext cx="10671048"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3"/>
          </p:nvPr>
        </p:nvSpPr>
        <p:spPr>
          <a:xfrm>
            <a:off x="621792" y="457200"/>
            <a:ext cx="3200400" cy="274320"/>
          </a:xfrm>
          <a:prstGeom prst="rect">
            <a:avLst/>
          </a:prstGeom>
        </p:spPr>
        <p:txBody>
          <a:bodyPr vert="horz" lIns="91440" tIns="45720" rIns="91440" bIns="45720" rtlCol="0" anchor="ctr"/>
          <a:lstStyle>
            <a:lvl1pPr algn="l">
              <a:defRPr sz="1200">
                <a:solidFill>
                  <a:schemeClr val="accent6"/>
                </a:solidFill>
                <a:latin typeface="Arial" panose="020B0604020202020204" pitchFamily="34" charset="0"/>
                <a:cs typeface="Arial" panose="020B0604020202020204" pitchFamily="34" charset="0"/>
              </a:defRPr>
            </a:lvl1pPr>
          </a:lstStyle>
          <a:p>
            <a:r>
              <a:rPr lang="en-US"/>
              <a:t>Presentation title</a:t>
            </a:r>
          </a:p>
        </p:txBody>
      </p:sp>
      <p:sp>
        <p:nvSpPr>
          <p:cNvPr id="6" name="Slide Number Placeholder 5"/>
          <p:cNvSpPr>
            <a:spLocks noGrp="1"/>
          </p:cNvSpPr>
          <p:nvPr>
            <p:ph type="sldNum" sz="quarter" idx="4"/>
          </p:nvPr>
        </p:nvSpPr>
        <p:spPr>
          <a:xfrm>
            <a:off x="10945368" y="457200"/>
            <a:ext cx="987552" cy="274320"/>
          </a:xfrm>
          <a:prstGeom prst="rect">
            <a:avLst/>
          </a:prstGeom>
        </p:spPr>
        <p:txBody>
          <a:bodyPr vert="horz" lIns="91440" tIns="45720" rIns="91440" bIns="45720" rtlCol="0" anchor="ctr"/>
          <a:lstStyle>
            <a:lvl1pPr algn="ctr">
              <a:defRPr sz="1200">
                <a:solidFill>
                  <a:schemeClr val="accent6"/>
                </a:solidFill>
                <a:latin typeface="Arial" panose="020B0604020202020204" pitchFamily="34" charset="0"/>
                <a:cs typeface="Arial" panose="020B0604020202020204" pitchFamily="34" charset="0"/>
              </a:defRPr>
            </a:lvl1pPr>
          </a:lstStyle>
          <a:p>
            <a:fld id="{48F63A3B-78C7-47BE-AE5E-E10140E04643}" type="slidenum">
              <a:rPr lang="en-US" smtClean="0"/>
              <a:pPr/>
              <a:t>‹#›</a:t>
            </a:fld>
            <a:endParaRPr lang="en-US"/>
          </a:p>
        </p:txBody>
      </p:sp>
    </p:spTree>
    <p:extLst>
      <p:ext uri="{BB962C8B-B14F-4D97-AF65-F5344CB8AC3E}">
        <p14:creationId xmlns:p14="http://schemas.microsoft.com/office/powerpoint/2010/main" val="1131166623"/>
      </p:ext>
    </p:extLst>
  </p:cSld>
  <p:clrMap bg1="lt1" tx1="dk1" bg2="lt2" tx2="dk2" accent1="accent1" accent2="accent2" accent3="accent3" accent4="accent4" accent5="accent5" accent6="accent6" hlink="hlink" folHlink="folHlink"/>
  <p:sldLayoutIdLst>
    <p:sldLayoutId id="2147483694" r:id="rId1"/>
    <p:sldLayoutId id="2147483695" r:id="rId2"/>
    <p:sldLayoutId id="2147483696" r:id="rId3"/>
    <p:sldLayoutId id="2147483697" r:id="rId4"/>
    <p:sldLayoutId id="2147483698" r:id="rId5"/>
    <p:sldLayoutId id="2147483699" r:id="rId6"/>
    <p:sldLayoutId id="2147483700" r:id="rId7"/>
    <p:sldLayoutId id="2147483701" r:id="rId8"/>
    <p:sldLayoutId id="2147483702" r:id="rId9"/>
    <p:sldLayoutId id="2147483703" r:id="rId10"/>
    <p:sldLayoutId id="2147483704" r:id="rId11"/>
    <p:sldLayoutId id="2147483705" r:id="rId12"/>
    <p:sldLayoutId id="2147483706" r:id="rId13"/>
    <p:sldLayoutId id="2147483707" r:id="rId14"/>
    <p:sldLayoutId id="2147483708" r:id="rId15"/>
    <p:sldLayoutId id="2147483709" r:id="rId16"/>
    <p:sldLayoutId id="2147483710" r:id="rId17"/>
    <p:sldLayoutId id="2147483711" r:id="rId18"/>
    <p:sldLayoutId id="2147483712" r:id="rId19"/>
    <p:sldLayoutId id="2147483713" r:id="rId20"/>
    <p:sldLayoutId id="2147483714" r:id="rId21"/>
  </p:sldLayoutIdLst>
  <p:hf hdr="0" dt="0"/>
  <p:txStyles>
    <p:titleStyle>
      <a:lvl1pPr algn="ctr" defTabSz="914400" rtl="0" eaLnBrk="1" latinLnBrk="0" hangingPunct="1">
        <a:lnSpc>
          <a:spcPts val="4875"/>
        </a:lnSpc>
        <a:spcBef>
          <a:spcPct val="0"/>
        </a:spcBef>
        <a:buNone/>
        <a:defRPr sz="4400" b="1" kern="1200" cap="none" baseline="0">
          <a:solidFill>
            <a:schemeClr val="accent6"/>
          </a:solidFill>
          <a:latin typeface="+mj-lt"/>
          <a:ea typeface="+mj-ea"/>
          <a:cs typeface="+mj-cs"/>
        </a:defRPr>
      </a:lvl1pPr>
    </p:titleStyle>
    <p:bodyStyle>
      <a:lvl1pPr marL="347472" indent="-347472" algn="l" defTabSz="914400" rtl="0" eaLnBrk="1" latinLnBrk="0" hangingPunct="1">
        <a:lnSpc>
          <a:spcPct val="100000"/>
        </a:lnSpc>
        <a:spcBef>
          <a:spcPts val="360"/>
        </a:spcBef>
        <a:buFont typeface="Arial" panose="020B0604020202020204" pitchFamily="34" charset="0"/>
        <a:buChar char="•"/>
        <a:defRPr sz="2800" kern="1200">
          <a:solidFill>
            <a:schemeClr val="tx2"/>
          </a:solidFill>
          <a:latin typeface="+mn-lt"/>
          <a:ea typeface="+mn-ea"/>
          <a:cs typeface="+mn-cs"/>
        </a:defRPr>
      </a:lvl1pPr>
      <a:lvl2pPr marL="685800" indent="-347472" algn="l" defTabSz="914400" rtl="0" eaLnBrk="1" latinLnBrk="0" hangingPunct="1">
        <a:lnSpc>
          <a:spcPct val="100000"/>
        </a:lnSpc>
        <a:spcBef>
          <a:spcPts val="360"/>
        </a:spcBef>
        <a:buFont typeface="Arial" panose="020B0604020202020204" pitchFamily="34" charset="0"/>
        <a:buChar char="•"/>
        <a:defRPr sz="2400" kern="1200">
          <a:solidFill>
            <a:schemeClr val="tx2"/>
          </a:solidFill>
          <a:latin typeface="+mn-lt"/>
          <a:ea typeface="+mn-ea"/>
          <a:cs typeface="+mn-cs"/>
        </a:defRPr>
      </a:lvl2pPr>
      <a:lvl3pPr marL="1143000" indent="-347472" algn="l" defTabSz="914400" rtl="0" eaLnBrk="1" latinLnBrk="0" hangingPunct="1">
        <a:lnSpc>
          <a:spcPct val="100000"/>
        </a:lnSpc>
        <a:spcBef>
          <a:spcPts val="360"/>
        </a:spcBef>
        <a:buFont typeface="Arial" panose="020B0604020202020204" pitchFamily="34" charset="0"/>
        <a:buChar char="•"/>
        <a:defRPr sz="2000" kern="1200">
          <a:solidFill>
            <a:schemeClr val="tx2"/>
          </a:solidFill>
          <a:latin typeface="+mn-lt"/>
          <a:ea typeface="+mn-ea"/>
          <a:cs typeface="+mn-cs"/>
        </a:defRPr>
      </a:lvl3pPr>
      <a:lvl4pPr marL="1600200" indent="-347472" algn="l" defTabSz="914400" rtl="0" eaLnBrk="1" latinLnBrk="0" hangingPunct="1">
        <a:lnSpc>
          <a:spcPct val="100000"/>
        </a:lnSpc>
        <a:spcBef>
          <a:spcPts val="360"/>
        </a:spcBef>
        <a:buFont typeface="Arial" panose="020B0604020202020204" pitchFamily="34" charset="0"/>
        <a:buChar char="•"/>
        <a:defRPr sz="1800" kern="1200">
          <a:solidFill>
            <a:schemeClr val="tx2"/>
          </a:solidFill>
          <a:latin typeface="+mn-lt"/>
          <a:ea typeface="+mn-ea"/>
          <a:cs typeface="+mn-cs"/>
        </a:defRPr>
      </a:lvl4pPr>
      <a:lvl5pPr marL="2057400" indent="-347472" algn="l" defTabSz="914400" rtl="0" eaLnBrk="1" latinLnBrk="0" hangingPunct="1">
        <a:lnSpc>
          <a:spcPct val="100000"/>
        </a:lnSpc>
        <a:spcBef>
          <a:spcPts val="360"/>
        </a:spcBef>
        <a:buFont typeface="Arial" panose="020B0604020202020204" pitchFamily="34" charset="0"/>
        <a:buChar char="•"/>
        <a:defRPr sz="18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02FE5EF-5900-4D43-AA45-4269BADD06E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EBF501F6-2E91-45BF-9965-C56C46AB134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CD2E5B5-1393-4282-B7FB-E66F8F1DC07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759B93F-33AC-40EA-87AF-4EB534188803}" type="datetime1">
              <a:rPr lang="en-US" smtClean="0"/>
              <a:t>11/3/2025</a:t>
            </a:fld>
            <a:endParaRPr lang="en-US"/>
          </a:p>
        </p:txBody>
      </p:sp>
      <p:sp>
        <p:nvSpPr>
          <p:cNvPr id="5" name="Footer Placeholder 4">
            <a:extLst>
              <a:ext uri="{FF2B5EF4-FFF2-40B4-BE49-F238E27FC236}">
                <a16:creationId xmlns:a16="http://schemas.microsoft.com/office/drawing/2014/main" id="{DD29586C-0405-4265-8079-F4CA778520A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
              </a:t>
            </a:r>
          </a:p>
        </p:txBody>
      </p:sp>
      <p:sp>
        <p:nvSpPr>
          <p:cNvPr id="6" name="Slide Number Placeholder 5">
            <a:extLst>
              <a:ext uri="{FF2B5EF4-FFF2-40B4-BE49-F238E27FC236}">
                <a16:creationId xmlns:a16="http://schemas.microsoft.com/office/drawing/2014/main" id="{43B4A8C3-75C6-425C-8F51-5FBF4CE31C7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D22F896-40B5-4ADD-8801-0D06FADFA095}" type="slidenum">
              <a:rPr lang="en-US" smtClean="0"/>
              <a:pPr/>
              <a:t>‹#›</a:t>
            </a:fld>
            <a:endParaRPr lang="en-US"/>
          </a:p>
        </p:txBody>
      </p:sp>
    </p:spTree>
    <p:extLst>
      <p:ext uri="{BB962C8B-B14F-4D97-AF65-F5344CB8AC3E}">
        <p14:creationId xmlns:p14="http://schemas.microsoft.com/office/powerpoint/2010/main" val="3462168390"/>
      </p:ext>
    </p:extLst>
  </p:cSld>
  <p:clrMap bg1="lt1" tx1="dk1" bg2="lt2" tx2="dk2" accent1="accent1" accent2="accent2" accent3="accent3" accent4="accent4" accent5="accent5" accent6="accent6" hlink="hlink" folHlink="folHlink"/>
  <p:sldLayoutIdLst>
    <p:sldLayoutId id="2147483747" r:id="rId1"/>
    <p:sldLayoutId id="2147483748" r:id="rId2"/>
    <p:sldLayoutId id="2147483749" r:id="rId3"/>
    <p:sldLayoutId id="2147483750" r:id="rId4"/>
    <p:sldLayoutId id="2147483751" r:id="rId5"/>
    <p:sldLayoutId id="2147483752" r:id="rId6"/>
    <p:sldLayoutId id="2147483753" r:id="rId7"/>
    <p:sldLayoutId id="2147483754" r:id="rId8"/>
    <p:sldLayoutId id="2147483755" r:id="rId9"/>
    <p:sldLayoutId id="2147483756" r:id="rId10"/>
    <p:sldLayoutId id="2147483757"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b="76000"/>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29391EA-64B0-4A34-82E4-C83C55C70AD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77A12803-5E38-4C5C-8355-4F3572B721F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78274E0-5ED7-4B6C-8434-A4296D38200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D8DA9FA-7500-4B1A-BF57-219F29523478}" type="datetime1">
              <a:rPr lang="en-US" smtClean="0"/>
              <a:t>11/3/2025</a:t>
            </a:fld>
            <a:endParaRPr lang="en-US"/>
          </a:p>
        </p:txBody>
      </p:sp>
      <p:sp>
        <p:nvSpPr>
          <p:cNvPr id="5" name="Footer Placeholder 4">
            <a:extLst>
              <a:ext uri="{FF2B5EF4-FFF2-40B4-BE49-F238E27FC236}">
                <a16:creationId xmlns:a16="http://schemas.microsoft.com/office/drawing/2014/main" id="{29565D27-C750-4E55-9E02-95EA457C7F0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66957EAA-8F93-4E5B-8207-739D58AAFA9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C4FBAFF-801F-4ABF-B4E1-B4B035596C45}" type="slidenum">
              <a:rPr lang="en-US" smtClean="0"/>
              <a:t>‹#›</a:t>
            </a:fld>
            <a:endParaRPr lang="en-US"/>
          </a:p>
        </p:txBody>
      </p:sp>
    </p:spTree>
    <p:extLst>
      <p:ext uri="{BB962C8B-B14F-4D97-AF65-F5344CB8AC3E}">
        <p14:creationId xmlns:p14="http://schemas.microsoft.com/office/powerpoint/2010/main" val="3916333533"/>
      </p:ext>
    </p:extLst>
  </p:cSld>
  <p:clrMap bg1="lt1" tx1="dk1" bg2="lt2" tx2="dk2" accent1="accent1" accent2="accent2" accent3="accent3" accent4="accent4" accent5="accent5" accent6="accent6" hlink="hlink" folHlink="folHlink"/>
  <p:sldLayoutIdLst>
    <p:sldLayoutId id="2147483759" r:id="rId1"/>
    <p:sldLayoutId id="2147483760" r:id="rId2"/>
    <p:sldLayoutId id="2147483761" r:id="rId3"/>
    <p:sldLayoutId id="2147483762" r:id="rId4"/>
    <p:sldLayoutId id="2147483763" r:id="rId5"/>
    <p:sldLayoutId id="2147483764" r:id="rId6"/>
    <p:sldLayoutId id="2147483765" r:id="rId7"/>
    <p:sldLayoutId id="2147483766" r:id="rId8"/>
    <p:sldLayoutId id="2147483767" r:id="rId9"/>
    <p:sldLayoutId id="2147483768" r:id="rId10"/>
    <p:sldLayoutId id="2147483769"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a:xfrm>
            <a:off x="78739" y="64975"/>
            <a:ext cx="11842865" cy="1684432"/>
          </a:xfrm>
          <a:prstGeom prst="rect">
            <a:avLst/>
          </a:prstGeom>
        </p:spPr>
        <p:txBody>
          <a:bodyPr wrap="square" lIns="0" tIns="0" rIns="0" bIns="0">
            <a:spAutoFit/>
          </a:bodyPr>
          <a:lstStyle>
            <a:lvl1pPr>
              <a:defRPr sz="4800" b="0" i="0">
                <a:solidFill>
                  <a:schemeClr val="tx1"/>
                </a:solidFill>
                <a:latin typeface="Calibri Light"/>
                <a:cs typeface="Calibri Light"/>
              </a:defRPr>
            </a:lvl1pPr>
          </a:lstStyle>
          <a:p>
            <a:endParaRPr/>
          </a:p>
        </p:txBody>
      </p:sp>
      <p:sp>
        <p:nvSpPr>
          <p:cNvPr id="3" name="Holder 3"/>
          <p:cNvSpPr>
            <a:spLocks noGrp="1"/>
          </p:cNvSpPr>
          <p:nvPr>
            <p:ph type="body" idx="1"/>
          </p:nvPr>
        </p:nvSpPr>
        <p:spPr>
          <a:xfrm>
            <a:off x="916939" y="1793112"/>
            <a:ext cx="10151110" cy="3391535"/>
          </a:xfrm>
          <a:prstGeom prst="rect">
            <a:avLst/>
          </a:prstGeom>
        </p:spPr>
        <p:txBody>
          <a:bodyPr wrap="square" lIns="0" tIns="0" rIns="0" bIns="0">
            <a:spAutoFit/>
          </a:bodyPr>
          <a:lstStyle>
            <a:lvl1pPr>
              <a:defRPr sz="2800" b="1" i="0">
                <a:solidFill>
                  <a:schemeClr val="tx1"/>
                </a:solidFill>
                <a:latin typeface="Calibri"/>
                <a:cs typeface="Calibri"/>
              </a:defRPr>
            </a:lvl1pPr>
          </a:lstStyle>
          <a:p>
            <a:endParaRPr/>
          </a:p>
        </p:txBody>
      </p:sp>
      <p:sp>
        <p:nvSpPr>
          <p:cNvPr id="4" name="Holder 4"/>
          <p:cNvSpPr>
            <a:spLocks noGrp="1"/>
          </p:cNvSpPr>
          <p:nvPr>
            <p:ph type="ftr" sz="quarter" idx="5"/>
          </p:nvPr>
        </p:nvSpPr>
        <p:spPr>
          <a:xfrm>
            <a:off x="4145280" y="6377940"/>
            <a:ext cx="3901440" cy="342900"/>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609600" y="6377940"/>
            <a:ext cx="2804160" cy="342900"/>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11/3/2025</a:t>
            </a:fld>
            <a:endParaRPr lang="en-US"/>
          </a:p>
        </p:txBody>
      </p:sp>
      <p:sp>
        <p:nvSpPr>
          <p:cNvPr id="6" name="Holder 6"/>
          <p:cNvSpPr>
            <a:spLocks noGrp="1"/>
          </p:cNvSpPr>
          <p:nvPr>
            <p:ph type="sldNum" sz="quarter" idx="7"/>
          </p:nvPr>
        </p:nvSpPr>
        <p:spPr>
          <a:xfrm>
            <a:off x="8778240" y="6377940"/>
            <a:ext cx="2804160" cy="342900"/>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3877449830"/>
      </p:ext>
    </p:extLst>
  </p:cSld>
  <p:clrMap bg1="lt1" tx1="dk1" bg2="lt2" tx2="dk2" accent1="accent1" accent2="accent2" accent3="accent3" accent4="accent4" accent5="accent5" accent6="accent6" hlink="hlink" folHlink="folHlink"/>
  <p:sldLayoutIdLst>
    <p:sldLayoutId id="2147483771" r:id="rId1"/>
    <p:sldLayoutId id="2147483772" r:id="rId2"/>
    <p:sldLayoutId id="2147483773" r:id="rId3"/>
    <p:sldLayoutId id="2147483774" r:id="rId4"/>
    <p:sldLayoutId id="2147483775"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a:xfrm>
            <a:off x="172362" y="39982"/>
            <a:ext cx="11847276" cy="338554"/>
          </a:xfrm>
          <a:prstGeom prst="rect">
            <a:avLst/>
          </a:prstGeom>
        </p:spPr>
        <p:txBody>
          <a:bodyPr wrap="square" lIns="0" tIns="0" rIns="0" bIns="0">
            <a:spAutoFit/>
          </a:bodyPr>
          <a:lstStyle>
            <a:lvl1pPr>
              <a:defRPr sz="2200" b="0" i="0">
                <a:solidFill>
                  <a:schemeClr val="tx1"/>
                </a:solidFill>
                <a:latin typeface="Calibri Light"/>
                <a:cs typeface="Calibri Light"/>
              </a:defRPr>
            </a:lvl1pPr>
          </a:lstStyle>
          <a:p>
            <a:endParaRPr/>
          </a:p>
        </p:txBody>
      </p:sp>
      <p:sp>
        <p:nvSpPr>
          <p:cNvPr id="3" name="Holder 3"/>
          <p:cNvSpPr>
            <a:spLocks noGrp="1"/>
          </p:cNvSpPr>
          <p:nvPr>
            <p:ph type="body" idx="1"/>
          </p:nvPr>
        </p:nvSpPr>
        <p:spPr>
          <a:xfrm>
            <a:off x="5831373" y="2492160"/>
            <a:ext cx="5895757" cy="184666"/>
          </a:xfrm>
          <a:prstGeom prst="rect">
            <a:avLst/>
          </a:prstGeom>
        </p:spPr>
        <p:txBody>
          <a:bodyPr wrap="square" lIns="0" tIns="0" rIns="0" bIns="0">
            <a:spAutoFit/>
          </a:bodyPr>
          <a:lstStyle>
            <a:lvl1pPr>
              <a:defRPr sz="1200" b="0" i="0">
                <a:solidFill>
                  <a:schemeClr val="tx1"/>
                </a:solidFill>
                <a:latin typeface="Calibri"/>
                <a:cs typeface="Calibri"/>
              </a:defRPr>
            </a:lvl1pPr>
          </a:lstStyle>
          <a:p>
            <a:endParaRPr/>
          </a:p>
        </p:txBody>
      </p:sp>
      <p:sp>
        <p:nvSpPr>
          <p:cNvPr id="4" name="Holder 4"/>
          <p:cNvSpPr>
            <a:spLocks noGrp="1"/>
          </p:cNvSpPr>
          <p:nvPr>
            <p:ph type="ftr" sz="quarter" idx="5"/>
          </p:nvPr>
        </p:nvSpPr>
        <p:spPr>
          <a:xfrm>
            <a:off x="4145280" y="6377941"/>
            <a:ext cx="3901440" cy="276999"/>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609601" y="6377941"/>
            <a:ext cx="2804160" cy="276999"/>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11/3/2025</a:t>
            </a:fld>
            <a:endParaRPr lang="en-US"/>
          </a:p>
        </p:txBody>
      </p:sp>
      <p:sp>
        <p:nvSpPr>
          <p:cNvPr id="6" name="Holder 6"/>
          <p:cNvSpPr>
            <a:spLocks noGrp="1"/>
          </p:cNvSpPr>
          <p:nvPr>
            <p:ph type="sldNum" sz="quarter" idx="7"/>
          </p:nvPr>
        </p:nvSpPr>
        <p:spPr>
          <a:xfrm>
            <a:off x="8778241" y="6377941"/>
            <a:ext cx="2804160" cy="276999"/>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3215933781"/>
      </p:ext>
    </p:extLst>
  </p:cSld>
  <p:clrMap bg1="lt1" tx1="dk1" bg2="lt2" tx2="dk2" accent1="accent1" accent2="accent2" accent3="accent3" accent4="accent4" accent5="accent5" accent6="accent6" hlink="hlink" folHlink="folHlink"/>
  <p:sldLayoutIdLst>
    <p:sldLayoutId id="2147483777" r:id="rId1"/>
    <p:sldLayoutId id="2147483778" r:id="rId2"/>
    <p:sldLayoutId id="2147483779" r:id="rId3"/>
    <p:sldLayoutId id="2147483780" r:id="rId4"/>
    <p:sldLayoutId id="2147483781" r:id="rId5"/>
  </p:sldLayoutIdLst>
  <p:txStyles>
    <p:titleStyle>
      <a:lvl1pPr>
        <a:defRPr>
          <a:latin typeface="+mj-lt"/>
          <a:ea typeface="+mj-ea"/>
          <a:cs typeface="+mj-cs"/>
        </a:defRPr>
      </a:lvl1pPr>
    </p:titleStyle>
    <p:bodyStyle>
      <a:lvl1pPr marL="0">
        <a:defRPr>
          <a:latin typeface="+mn-lt"/>
          <a:ea typeface="+mn-ea"/>
          <a:cs typeface="+mn-cs"/>
        </a:defRPr>
      </a:lvl1pPr>
      <a:lvl2pPr marL="911017">
        <a:defRPr>
          <a:latin typeface="+mn-lt"/>
          <a:ea typeface="+mn-ea"/>
          <a:cs typeface="+mn-cs"/>
        </a:defRPr>
      </a:lvl2pPr>
      <a:lvl3pPr marL="1822033">
        <a:defRPr>
          <a:latin typeface="+mn-lt"/>
          <a:ea typeface="+mn-ea"/>
          <a:cs typeface="+mn-cs"/>
        </a:defRPr>
      </a:lvl3pPr>
      <a:lvl4pPr marL="2733050">
        <a:defRPr>
          <a:latin typeface="+mn-lt"/>
          <a:ea typeface="+mn-ea"/>
          <a:cs typeface="+mn-cs"/>
        </a:defRPr>
      </a:lvl4pPr>
      <a:lvl5pPr marL="3644067">
        <a:defRPr>
          <a:latin typeface="+mn-lt"/>
          <a:ea typeface="+mn-ea"/>
          <a:cs typeface="+mn-cs"/>
        </a:defRPr>
      </a:lvl5pPr>
      <a:lvl6pPr marL="4555084">
        <a:defRPr>
          <a:latin typeface="+mn-lt"/>
          <a:ea typeface="+mn-ea"/>
          <a:cs typeface="+mn-cs"/>
        </a:defRPr>
      </a:lvl6pPr>
      <a:lvl7pPr marL="5466100">
        <a:defRPr>
          <a:latin typeface="+mn-lt"/>
          <a:ea typeface="+mn-ea"/>
          <a:cs typeface="+mn-cs"/>
        </a:defRPr>
      </a:lvl7pPr>
      <a:lvl8pPr marL="6377117">
        <a:defRPr>
          <a:latin typeface="+mn-lt"/>
          <a:ea typeface="+mn-ea"/>
          <a:cs typeface="+mn-cs"/>
        </a:defRPr>
      </a:lvl8pPr>
      <a:lvl9pPr marL="7288134">
        <a:defRPr>
          <a:latin typeface="+mn-lt"/>
          <a:ea typeface="+mn-ea"/>
          <a:cs typeface="+mn-cs"/>
        </a:defRPr>
      </a:lvl9pPr>
    </p:bodyStyle>
    <p:otherStyle>
      <a:lvl1pPr marL="0">
        <a:defRPr>
          <a:latin typeface="+mn-lt"/>
          <a:ea typeface="+mn-ea"/>
          <a:cs typeface="+mn-cs"/>
        </a:defRPr>
      </a:lvl1pPr>
      <a:lvl2pPr marL="911017">
        <a:defRPr>
          <a:latin typeface="+mn-lt"/>
          <a:ea typeface="+mn-ea"/>
          <a:cs typeface="+mn-cs"/>
        </a:defRPr>
      </a:lvl2pPr>
      <a:lvl3pPr marL="1822033">
        <a:defRPr>
          <a:latin typeface="+mn-lt"/>
          <a:ea typeface="+mn-ea"/>
          <a:cs typeface="+mn-cs"/>
        </a:defRPr>
      </a:lvl3pPr>
      <a:lvl4pPr marL="2733050">
        <a:defRPr>
          <a:latin typeface="+mn-lt"/>
          <a:ea typeface="+mn-ea"/>
          <a:cs typeface="+mn-cs"/>
        </a:defRPr>
      </a:lvl4pPr>
      <a:lvl5pPr marL="3644067">
        <a:defRPr>
          <a:latin typeface="+mn-lt"/>
          <a:ea typeface="+mn-ea"/>
          <a:cs typeface="+mn-cs"/>
        </a:defRPr>
      </a:lvl5pPr>
      <a:lvl6pPr marL="4555084">
        <a:defRPr>
          <a:latin typeface="+mn-lt"/>
          <a:ea typeface="+mn-ea"/>
          <a:cs typeface="+mn-cs"/>
        </a:defRPr>
      </a:lvl6pPr>
      <a:lvl7pPr marL="5466100">
        <a:defRPr>
          <a:latin typeface="+mn-lt"/>
          <a:ea typeface="+mn-ea"/>
          <a:cs typeface="+mn-cs"/>
        </a:defRPr>
      </a:lvl7pPr>
      <a:lvl8pPr marL="6377117">
        <a:defRPr>
          <a:latin typeface="+mn-lt"/>
          <a:ea typeface="+mn-ea"/>
          <a:cs typeface="+mn-cs"/>
        </a:defRPr>
      </a:lvl8pPr>
      <a:lvl9pPr marL="7288134">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3.png"/><Relationship Id="rId7" Type="http://schemas.openxmlformats.org/officeDocument/2006/relationships/image" Target="../media/image16.png"/><Relationship Id="rId2" Type="http://schemas.openxmlformats.org/officeDocument/2006/relationships/notesSlide" Target="../notesSlides/notesSlide1.xml"/><Relationship Id="rId1" Type="http://schemas.openxmlformats.org/officeDocument/2006/relationships/slideLayout" Target="../slideLayouts/slideLayout17.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xml"/><Relationship Id="rId1" Type="http://schemas.openxmlformats.org/officeDocument/2006/relationships/slideLayout" Target="../slideLayouts/slideLayout57.xml"/><Relationship Id="rId4" Type="http://schemas.openxmlformats.org/officeDocument/2006/relationships/image" Target="../media/image18.jpeg"/></Relationships>
</file>

<file path=ppt/slides/_rels/slide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3.xml"/><Relationship Id="rId1" Type="http://schemas.openxmlformats.org/officeDocument/2006/relationships/slideLayout" Target="../slideLayouts/slideLayout17.xml"/><Relationship Id="rId5" Type="http://schemas.openxmlformats.org/officeDocument/2006/relationships/image" Target="../media/image21.png"/><Relationship Id="rId4" Type="http://schemas.openxmlformats.org/officeDocument/2006/relationships/image" Target="../media/image20.png"/></Relationships>
</file>

<file path=ppt/slides/_rels/slide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4.xml"/><Relationship Id="rId1" Type="http://schemas.openxmlformats.org/officeDocument/2006/relationships/slideLayout" Target="../slideLayouts/slideLayout42.xml"/></Relationships>
</file>

<file path=ppt/slides/_rels/slide5.xml.rels><?xml version="1.0" encoding="UTF-8" standalone="yes"?>
<Relationships xmlns="http://schemas.openxmlformats.org/package/2006/relationships"><Relationship Id="rId3" Type="http://schemas.openxmlformats.org/officeDocument/2006/relationships/hyperlink" Target="https://swefc.unm.edu/home/op-cert-trainings/" TargetMode="External"/><Relationship Id="rId2" Type="http://schemas.openxmlformats.org/officeDocument/2006/relationships/notesSlide" Target="../notesSlides/notesSlide5.xml"/><Relationship Id="rId1" Type="http://schemas.openxmlformats.org/officeDocument/2006/relationships/slideLayout" Target="../slideLayouts/slideLayout17.xml"/></Relationships>
</file>

<file path=ppt/slides/_rels/slide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6.xml"/><Relationship Id="rId1" Type="http://schemas.openxmlformats.org/officeDocument/2006/relationships/slideLayout" Target="../slideLayouts/slideLayout40.xml"/></Relationships>
</file>

<file path=ppt/slides/_rels/slide7.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7.xml"/><Relationship Id="rId1" Type="http://schemas.openxmlformats.org/officeDocument/2006/relationships/slideLayout" Target="../slideLayouts/slideLayout40.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25.jpg"/><Relationship Id="rId1" Type="http://schemas.openxmlformats.org/officeDocument/2006/relationships/slideLayout" Target="../slideLayouts/slideLayout39.xml"/></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9.xml"/><Relationship Id="rId1" Type="http://schemas.openxmlformats.org/officeDocument/2006/relationships/slideLayout" Target="../slideLayouts/slideLayout81.xml"/><Relationship Id="rId4" Type="http://schemas.openxmlformats.org/officeDocument/2006/relationships/image" Target="../media/image26.png"/></Relationships>
</file>

<file path=ppt/slides/_rels/slide12.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image" Target="../media/image27.jpg"/><Relationship Id="rId1" Type="http://schemas.openxmlformats.org/officeDocument/2006/relationships/slideLayout" Target="../slideLayouts/slideLayout89.xml"/><Relationship Id="rId4" Type="http://schemas.openxmlformats.org/officeDocument/2006/relationships/image" Target="../media/image29.png"/></Relationships>
</file>

<file path=ppt/slides/_rels/slide13.xml.rels><?xml version="1.0" encoding="UTF-8" standalone="yes"?>
<Relationships xmlns="http://schemas.openxmlformats.org/package/2006/relationships"><Relationship Id="rId2" Type="http://schemas.openxmlformats.org/officeDocument/2006/relationships/image" Target="../media/image30.jpg"/><Relationship Id="rId1" Type="http://schemas.openxmlformats.org/officeDocument/2006/relationships/slideLayout" Target="../slideLayouts/slideLayout87.xml"/></Relationships>
</file>

<file path=ppt/slides/_rels/slide14.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91.xml"/><Relationship Id="rId5" Type="http://schemas.openxmlformats.org/officeDocument/2006/relationships/image" Target="../media/image34.png"/><Relationship Id="rId4" Type="http://schemas.openxmlformats.org/officeDocument/2006/relationships/image" Target="../media/image33.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16.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8.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10.xml"/><Relationship Id="rId1" Type="http://schemas.openxmlformats.org/officeDocument/2006/relationships/slideLayout" Target="../slideLayouts/slideLayout39.xml"/><Relationship Id="rId4" Type="http://schemas.openxmlformats.org/officeDocument/2006/relationships/image" Target="../media/image38.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20.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23.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5.xml"/></Relationships>
</file>

<file path=ppt/slides/_rels/slide24.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5.xml"/></Relationships>
</file>

<file path=ppt/slides/_rels/slide25.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24.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27.xml.rels><?xml version="1.0" encoding="UTF-8" standalone="yes"?>
<Relationships xmlns="http://schemas.openxmlformats.org/package/2006/relationships"><Relationship Id="rId2" Type="http://schemas.openxmlformats.org/officeDocument/2006/relationships/image" Target="../media/image25.jpg"/><Relationship Id="rId1" Type="http://schemas.openxmlformats.org/officeDocument/2006/relationships/slideLayout" Target="../slideLayouts/slideLayout76.xml"/></Relationships>
</file>

<file path=ppt/slides/_rels/slide28.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image" Target="../media/image41.jpeg"/><Relationship Id="rId1" Type="http://schemas.openxmlformats.org/officeDocument/2006/relationships/slideLayout" Target="../slideLayouts/slideLayout76.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5.xml"/></Relationships>
</file>

<file path=ppt/slides/_rels/slide30.xml.rels><?xml version="1.0" encoding="UTF-8" standalone="yes"?>
<Relationships xmlns="http://schemas.openxmlformats.org/package/2006/relationships"><Relationship Id="rId2" Type="http://schemas.openxmlformats.org/officeDocument/2006/relationships/image" Target="../media/image43.jpg"/><Relationship Id="rId1" Type="http://schemas.openxmlformats.org/officeDocument/2006/relationships/slideLayout" Target="../slideLayouts/slideLayout92.xml"/></Relationships>
</file>

<file path=ppt/slides/_rels/slide31.xml.rels><?xml version="1.0" encoding="UTF-8" standalone="yes"?>
<Relationships xmlns="http://schemas.openxmlformats.org/package/2006/relationships"><Relationship Id="rId2" Type="http://schemas.openxmlformats.org/officeDocument/2006/relationships/image" Target="../media/image44.jpg"/><Relationship Id="rId1" Type="http://schemas.openxmlformats.org/officeDocument/2006/relationships/slideLayout" Target="../slideLayouts/slideLayout95.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0.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4.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0.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0.xml"/></Relationships>
</file>

<file path=ppt/slides/_rels/slide36.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15.xml"/><Relationship Id="rId1" Type="http://schemas.openxmlformats.org/officeDocument/2006/relationships/slideLayout" Target="../slideLayouts/slideLayout65.xml"/></Relationships>
</file>

<file path=ppt/slides/_rels/slide37.xml.rels><?xml version="1.0" encoding="UTF-8" standalone="yes"?>
<Relationships xmlns="http://schemas.openxmlformats.org/package/2006/relationships"><Relationship Id="rId2" Type="http://schemas.openxmlformats.org/officeDocument/2006/relationships/image" Target="../media/image46.jpg"/><Relationship Id="rId1" Type="http://schemas.openxmlformats.org/officeDocument/2006/relationships/slideLayout" Target="../slideLayouts/slideLayout95.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0.xml"/></Relationships>
</file>

<file path=ppt/slides/_rels/slide39.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17.xml"/><Relationship Id="rId1" Type="http://schemas.openxmlformats.org/officeDocument/2006/relationships/slideLayout" Target="../slideLayouts/slideLayout65.xml"/></Relationships>
</file>

<file path=ppt/slides/_rels/slide40.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18.xml"/><Relationship Id="rId1" Type="http://schemas.openxmlformats.org/officeDocument/2006/relationships/slideLayout" Target="../slideLayouts/slideLayout65.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42.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7.jpeg"/><Relationship Id="rId1" Type="http://schemas.openxmlformats.org/officeDocument/2006/relationships/slideLayout" Target="../slideLayouts/slideLayout65.xml"/><Relationship Id="rId4" Type="http://schemas.openxmlformats.org/officeDocument/2006/relationships/image" Target="../media/image49.png"/></Relationships>
</file>

<file path=ppt/slides/_rels/slide43.xml.rels><?xml version="1.0" encoding="UTF-8" standalone="yes"?>
<Relationships xmlns="http://schemas.openxmlformats.org/package/2006/relationships"><Relationship Id="rId3" Type="http://schemas.openxmlformats.org/officeDocument/2006/relationships/image" Target="../media/image51.png"/><Relationship Id="rId7" Type="http://schemas.openxmlformats.org/officeDocument/2006/relationships/image" Target="../media/image53.png"/><Relationship Id="rId2" Type="http://schemas.openxmlformats.org/officeDocument/2006/relationships/image" Target="../media/image50.jpeg"/><Relationship Id="rId1" Type="http://schemas.openxmlformats.org/officeDocument/2006/relationships/slideLayout" Target="../slideLayouts/slideLayout65.xml"/><Relationship Id="rId6" Type="http://schemas.microsoft.com/office/2007/relationships/hdphoto" Target="../media/hdphoto2.wdp"/><Relationship Id="rId5" Type="http://schemas.openxmlformats.org/officeDocument/2006/relationships/image" Target="../media/image52.png"/><Relationship Id="rId4" Type="http://schemas.microsoft.com/office/2007/relationships/hdphoto" Target="../media/hdphoto1.wdp"/></Relationships>
</file>

<file path=ppt/slides/_rels/slide44.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65.xml"/></Relationships>
</file>

<file path=ppt/slides/_rels/slide45.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19.xml"/><Relationship Id="rId1" Type="http://schemas.openxmlformats.org/officeDocument/2006/relationships/slideLayout" Target="../slideLayouts/slideLayout70.xml"/><Relationship Id="rId4" Type="http://schemas.openxmlformats.org/officeDocument/2006/relationships/image" Target="../media/image56.svg"/></Relationships>
</file>

<file path=ppt/slides/_rels/slide46.xml.rels><?xml version="1.0" encoding="UTF-8" standalone="yes"?>
<Relationships xmlns="http://schemas.openxmlformats.org/package/2006/relationships"><Relationship Id="rId3" Type="http://schemas.openxmlformats.org/officeDocument/2006/relationships/image" Target="../media/image56.svg"/><Relationship Id="rId2" Type="http://schemas.openxmlformats.org/officeDocument/2006/relationships/image" Target="../media/image55.png"/><Relationship Id="rId1" Type="http://schemas.openxmlformats.org/officeDocument/2006/relationships/slideLayout" Target="../slideLayouts/slideLayout70.xml"/></Relationships>
</file>

<file path=ppt/slides/_rels/slide47.xml.rels><?xml version="1.0" encoding="UTF-8" standalone="yes"?>
<Relationships xmlns="http://schemas.openxmlformats.org/package/2006/relationships"><Relationship Id="rId3" Type="http://schemas.openxmlformats.org/officeDocument/2006/relationships/image" Target="../media/image56.svg"/><Relationship Id="rId2" Type="http://schemas.openxmlformats.org/officeDocument/2006/relationships/image" Target="../media/image55.png"/><Relationship Id="rId1" Type="http://schemas.openxmlformats.org/officeDocument/2006/relationships/slideLayout" Target="../slideLayouts/slideLayout70.xml"/></Relationships>
</file>

<file path=ppt/slides/_rels/slide48.xml.rels><?xml version="1.0" encoding="UTF-8" standalone="yes"?>
<Relationships xmlns="http://schemas.openxmlformats.org/package/2006/relationships"><Relationship Id="rId3" Type="http://schemas.openxmlformats.org/officeDocument/2006/relationships/image" Target="../media/image56.svg"/><Relationship Id="rId2" Type="http://schemas.openxmlformats.org/officeDocument/2006/relationships/image" Target="../media/image55.png"/><Relationship Id="rId1" Type="http://schemas.openxmlformats.org/officeDocument/2006/relationships/slideLayout" Target="../slideLayouts/slideLayout70.xml"/></Relationships>
</file>

<file path=ppt/slides/_rels/slide49.xml.rels><?xml version="1.0" encoding="UTF-8" standalone="yes"?>
<Relationships xmlns="http://schemas.openxmlformats.org/package/2006/relationships"><Relationship Id="rId3" Type="http://schemas.openxmlformats.org/officeDocument/2006/relationships/image" Target="../media/image56.svg"/><Relationship Id="rId2" Type="http://schemas.openxmlformats.org/officeDocument/2006/relationships/image" Target="../media/image55.png"/><Relationship Id="rId1" Type="http://schemas.openxmlformats.org/officeDocument/2006/relationships/slideLayout" Target="../slideLayouts/slideLayout70.xml"/></Relationships>
</file>

<file path=ppt/slides/_rels/slide50.xml.rels><?xml version="1.0" encoding="UTF-8" standalone="yes"?>
<Relationships xmlns="http://schemas.openxmlformats.org/package/2006/relationships"><Relationship Id="rId3" Type="http://schemas.openxmlformats.org/officeDocument/2006/relationships/image" Target="../media/image56.svg"/><Relationship Id="rId2" Type="http://schemas.openxmlformats.org/officeDocument/2006/relationships/image" Target="../media/image55.png"/><Relationship Id="rId1" Type="http://schemas.openxmlformats.org/officeDocument/2006/relationships/slideLayout" Target="../slideLayouts/slideLayout70.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52.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70.xml"/></Relationships>
</file>

<file path=ppt/slides/_rels/slide53.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58.png"/><Relationship Id="rId1" Type="http://schemas.openxmlformats.org/officeDocument/2006/relationships/slideLayout" Target="../slideLayouts/slideLayout70.xml"/><Relationship Id="rId5" Type="http://schemas.openxmlformats.org/officeDocument/2006/relationships/image" Target="../media/image61.png"/><Relationship Id="rId4" Type="http://schemas.openxmlformats.org/officeDocument/2006/relationships/image" Target="../media/image60.png"/></Relationships>
</file>

<file path=ppt/slides/_rels/slide54.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58.png"/><Relationship Id="rId1" Type="http://schemas.openxmlformats.org/officeDocument/2006/relationships/slideLayout" Target="../slideLayouts/slideLayout70.xml"/><Relationship Id="rId5" Type="http://schemas.openxmlformats.org/officeDocument/2006/relationships/image" Target="../media/image62.png"/><Relationship Id="rId4" Type="http://schemas.openxmlformats.org/officeDocument/2006/relationships/image" Target="../media/image60.png"/></Relationships>
</file>

<file path=ppt/slides/_rels/slide55.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58.png"/><Relationship Id="rId1" Type="http://schemas.openxmlformats.org/officeDocument/2006/relationships/slideLayout" Target="../slideLayouts/slideLayout70.xml"/><Relationship Id="rId5" Type="http://schemas.openxmlformats.org/officeDocument/2006/relationships/image" Target="../media/image63.png"/><Relationship Id="rId4" Type="http://schemas.openxmlformats.org/officeDocument/2006/relationships/image" Target="../media/image60.png"/></Relationships>
</file>

<file path=ppt/slides/_rels/slide56.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58.png"/><Relationship Id="rId1" Type="http://schemas.openxmlformats.org/officeDocument/2006/relationships/slideLayout" Target="../slideLayouts/slideLayout70.xml"/><Relationship Id="rId5" Type="http://schemas.openxmlformats.org/officeDocument/2006/relationships/image" Target="../media/image64.png"/><Relationship Id="rId4" Type="http://schemas.openxmlformats.org/officeDocument/2006/relationships/image" Target="../media/image60.png"/></Relationships>
</file>

<file path=ppt/slides/_rels/slide57.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58.png"/><Relationship Id="rId1" Type="http://schemas.openxmlformats.org/officeDocument/2006/relationships/slideLayout" Target="../slideLayouts/slideLayout70.xml"/><Relationship Id="rId5" Type="http://schemas.openxmlformats.org/officeDocument/2006/relationships/image" Target="../media/image65.png"/><Relationship Id="rId4" Type="http://schemas.openxmlformats.org/officeDocument/2006/relationships/image" Target="../media/image60.png"/></Relationships>
</file>

<file path=ppt/slides/_rels/slide58.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58.png"/><Relationship Id="rId1" Type="http://schemas.openxmlformats.org/officeDocument/2006/relationships/slideLayout" Target="../slideLayouts/slideLayout70.xml"/><Relationship Id="rId5" Type="http://schemas.openxmlformats.org/officeDocument/2006/relationships/image" Target="../media/image66.png"/><Relationship Id="rId4" Type="http://schemas.openxmlformats.org/officeDocument/2006/relationships/image" Target="../media/image60.png"/></Relationships>
</file>

<file path=ppt/slides/_rels/slide59.xml.rels><?xml version="1.0" encoding="UTF-8" standalone="yes"?>
<Relationships xmlns="http://schemas.openxmlformats.org/package/2006/relationships"><Relationship Id="rId3" Type="http://schemas.openxmlformats.org/officeDocument/2006/relationships/hyperlink" Target="https://swefc.unm.edu/home/op-cert-trainings/" TargetMode="External"/><Relationship Id="rId2" Type="http://schemas.openxmlformats.org/officeDocument/2006/relationships/notesSlide" Target="../notesSlides/notesSlide20.xml"/><Relationship Id="rId1" Type="http://schemas.openxmlformats.org/officeDocument/2006/relationships/slideLayout" Target="../slideLayouts/slideLayout17.xml"/></Relationships>
</file>

<file path=ppt/slides/_rels/slide60.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1.xml"/><Relationship Id="rId1" Type="http://schemas.openxmlformats.org/officeDocument/2006/relationships/slideLayout" Target="../slideLayouts/slideLayout18.xml"/><Relationship Id="rId4" Type="http://schemas.openxmlformats.org/officeDocument/2006/relationships/hyperlink" Target="mailto:swefc@unm.ed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5" name="Picture 14" descr="A picture containing arrow&#10;&#10;Description automatically generated">
            <a:extLst>
              <a:ext uri="{FF2B5EF4-FFF2-40B4-BE49-F238E27FC236}">
                <a16:creationId xmlns:a16="http://schemas.microsoft.com/office/drawing/2014/main" id="{5D4A19FB-4BA1-B4F4-33C4-D485AD76C61D}"/>
              </a:ext>
            </a:extLst>
          </p:cNvPr>
          <p:cNvPicPr>
            <a:picLocks noChangeAspect="1"/>
          </p:cNvPicPr>
          <p:nvPr/>
        </p:nvPicPr>
        <p:blipFill rotWithShape="1">
          <a:blip r:embed="rId3">
            <a:alphaModFix amt="72000"/>
            <a:extLst>
              <a:ext uri="{28A0092B-C50C-407E-A947-70E740481C1C}">
                <a14:useLocalDpi xmlns:a14="http://schemas.microsoft.com/office/drawing/2010/main" val="0"/>
              </a:ext>
            </a:extLst>
          </a:blip>
          <a:srcRect t="43494" b="10576"/>
          <a:stretch/>
        </p:blipFill>
        <p:spPr>
          <a:xfrm>
            <a:off x="0" y="4480756"/>
            <a:ext cx="12192000" cy="2389882"/>
          </a:xfrm>
          <a:prstGeom prst="rect">
            <a:avLst/>
          </a:prstGeom>
        </p:spPr>
      </p:pic>
      <p:sp>
        <p:nvSpPr>
          <p:cNvPr id="7" name="Title 1">
            <a:extLst>
              <a:ext uri="{FF2B5EF4-FFF2-40B4-BE49-F238E27FC236}">
                <a16:creationId xmlns:a16="http://schemas.microsoft.com/office/drawing/2014/main" id="{D4DC6CDD-FA6F-4BF0-A404-E63E780BC843}"/>
              </a:ext>
            </a:extLst>
          </p:cNvPr>
          <p:cNvSpPr txBox="1">
            <a:spLocks/>
          </p:cNvSpPr>
          <p:nvPr/>
        </p:nvSpPr>
        <p:spPr>
          <a:xfrm>
            <a:off x="438512" y="4101396"/>
            <a:ext cx="7772400" cy="883921"/>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2200" b="0" i="0" u="none" strike="noStrike" kern="1200" cap="none" spc="0" normalizeH="0" baseline="0" noProof="0" dirty="0">
                <a:ln>
                  <a:noFill/>
                </a:ln>
                <a:solidFill>
                  <a:prstClr val="white">
                    <a:lumMod val="50000"/>
                  </a:prstClr>
                </a:solidFill>
                <a:effectLst/>
                <a:uLnTx/>
                <a:uFillTx/>
                <a:latin typeface="Raleway" pitchFamily="2" charset="0"/>
                <a:ea typeface="Helvetica" charset="0"/>
                <a:cs typeface="Helvetica" charset="0"/>
              </a:rPr>
              <a:t>10/30/25</a:t>
            </a:r>
            <a:r>
              <a:rPr kumimoji="0" lang="en-US" sz="2200" b="0" i="0" u="none" strike="noStrike" kern="1200" cap="none" spc="0" normalizeH="0" baseline="0" noProof="0" dirty="0">
                <a:ln>
                  <a:noFill/>
                </a:ln>
                <a:solidFill>
                  <a:prstClr val="white">
                    <a:lumMod val="50000"/>
                  </a:prstClr>
                </a:solidFill>
                <a:effectLst/>
                <a:uLnTx/>
                <a:uFillTx/>
                <a:latin typeface="Helvetica" charset="0"/>
                <a:ea typeface="Helvetica" charset="0"/>
                <a:cs typeface="Helvetica" charset="0"/>
              </a:rPr>
              <a:t> </a:t>
            </a:r>
          </a:p>
        </p:txBody>
      </p:sp>
      <p:sp>
        <p:nvSpPr>
          <p:cNvPr id="8" name="Title 1">
            <a:extLst>
              <a:ext uri="{FF2B5EF4-FFF2-40B4-BE49-F238E27FC236}">
                <a16:creationId xmlns:a16="http://schemas.microsoft.com/office/drawing/2014/main" id="{FEE649CA-BA44-4A8E-A530-BF530741562C}"/>
              </a:ext>
            </a:extLst>
          </p:cNvPr>
          <p:cNvSpPr txBox="1">
            <a:spLocks/>
          </p:cNvSpPr>
          <p:nvPr/>
        </p:nvSpPr>
        <p:spPr>
          <a:xfrm>
            <a:off x="438512" y="2808601"/>
            <a:ext cx="11246463" cy="1676394"/>
          </a:xfrm>
          <a:prstGeom prst="rect">
            <a:avLst/>
          </a:prstGeom>
        </p:spPr>
        <p:txBody>
          <a:bodyPr vert="horz" lIns="91440" tIns="45720" rIns="91440" bIns="45720" rtlCol="0" anchor="ctr">
            <a:normAutofit fontScale="92500" lnSpcReduction="20000"/>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marL="0" marR="0" lvl="0" indent="0" algn="l" defTabSz="457200" rtl="0" eaLnBrk="1" fontAlgn="auto" latinLnBrk="0" hangingPunct="1">
              <a:lnSpc>
                <a:spcPct val="100000"/>
              </a:lnSpc>
              <a:spcBef>
                <a:spcPts val="0"/>
              </a:spcBef>
              <a:spcAft>
                <a:spcPts val="0"/>
              </a:spcAft>
              <a:buClr>
                <a:srgbClr val="000090"/>
              </a:buClr>
              <a:buSzPts val="2400"/>
              <a:buFontTx/>
              <a:buNone/>
              <a:tabLst/>
              <a:defRPr/>
            </a:pPr>
            <a:r>
              <a:rPr kumimoji="0" lang="en-US" sz="3800" b="1" i="0" u="none" strike="noStrike" kern="1200" cap="none" spc="0" normalizeH="0" baseline="0" noProof="0" dirty="0">
                <a:ln>
                  <a:noFill/>
                </a:ln>
                <a:solidFill>
                  <a:srgbClr val="004190"/>
                </a:solidFill>
                <a:effectLst/>
                <a:uLnTx/>
                <a:uFillTx/>
                <a:latin typeface="Raleway" pitchFamily="2" charset="0"/>
                <a:ea typeface="Helvetica Neue"/>
                <a:cs typeface="Helvetica" panose="020B0604020202020204" pitchFamily="34" charset="0"/>
                <a:sym typeface="Helvetica Neue"/>
              </a:rPr>
              <a:t>US Territories Water Operator Training Series</a:t>
            </a:r>
          </a:p>
          <a:p>
            <a:pPr marL="0" marR="0" lvl="0" indent="0" algn="l" defTabSz="457200" rtl="0" eaLnBrk="1" fontAlgn="auto" latinLnBrk="0" hangingPunct="1">
              <a:lnSpc>
                <a:spcPct val="100000"/>
              </a:lnSpc>
              <a:spcBef>
                <a:spcPts val="0"/>
              </a:spcBef>
              <a:spcAft>
                <a:spcPts val="0"/>
              </a:spcAft>
              <a:buClr>
                <a:srgbClr val="000090"/>
              </a:buClr>
              <a:buSzPts val="2400"/>
              <a:buFontTx/>
              <a:buNone/>
              <a:tabLst/>
              <a:defRPr/>
            </a:pPr>
            <a:endParaRPr kumimoji="0" lang="en-US" sz="3200" b="1" i="0" u="none" strike="noStrike" kern="1200" cap="none" spc="0" normalizeH="0" baseline="0" noProof="0" dirty="0">
              <a:ln>
                <a:noFill/>
              </a:ln>
              <a:solidFill>
                <a:srgbClr val="004190"/>
              </a:solidFill>
              <a:effectLst/>
              <a:uLnTx/>
              <a:uFillTx/>
              <a:latin typeface="Raleway" pitchFamily="2" charset="0"/>
              <a:ea typeface="Helvetica Neue"/>
              <a:cs typeface="Helvetica" panose="020B0604020202020204" pitchFamily="34" charset="0"/>
              <a:sym typeface="Helvetica Neue"/>
            </a:endParaRPr>
          </a:p>
          <a:p>
            <a:pPr marL="0" marR="0" lvl="0" indent="0" algn="l" defTabSz="457200" rtl="0" eaLnBrk="1" fontAlgn="auto" latinLnBrk="0" hangingPunct="1">
              <a:lnSpc>
                <a:spcPct val="100000"/>
              </a:lnSpc>
              <a:spcBef>
                <a:spcPts val="0"/>
              </a:spcBef>
              <a:spcAft>
                <a:spcPts val="0"/>
              </a:spcAft>
              <a:buClr>
                <a:srgbClr val="000090"/>
              </a:buClr>
              <a:buSzPts val="2400"/>
              <a:buFontTx/>
              <a:buNone/>
              <a:tabLst/>
              <a:defRPr/>
            </a:pPr>
            <a:r>
              <a:rPr kumimoji="0" lang="en-US" sz="3200" b="1" i="0" u="none" strike="noStrike" kern="1200" cap="none" spc="0" normalizeH="0" baseline="0" noProof="0" dirty="0">
                <a:ln>
                  <a:noFill/>
                </a:ln>
                <a:solidFill>
                  <a:srgbClr val="004190"/>
                </a:solidFill>
                <a:effectLst/>
                <a:uLnTx/>
                <a:uFillTx/>
                <a:latin typeface="Raleway" pitchFamily="2" charset="0"/>
                <a:ea typeface="Helvetica Neue"/>
                <a:cs typeface="Helvetica" panose="020B0604020202020204" pitchFamily="34" charset="0"/>
                <a:sym typeface="Helvetica Neue"/>
              </a:rPr>
              <a:t>Session 10: </a:t>
            </a:r>
            <a:r>
              <a:rPr kumimoji="0" lang="en-US" sz="3200" b="0" i="0" u="none" strike="noStrike" kern="1200" cap="none" spc="0" normalizeH="0" baseline="0" noProof="0" dirty="0">
                <a:ln>
                  <a:noFill/>
                </a:ln>
                <a:solidFill>
                  <a:srgbClr val="004190"/>
                </a:solidFill>
                <a:effectLst/>
                <a:uLnTx/>
                <a:uFillTx/>
                <a:latin typeface="Raleway" pitchFamily="2" charset="0"/>
                <a:ea typeface="Helvetica Neue"/>
                <a:cs typeface="Helvetica" panose="020B0604020202020204" pitchFamily="34" charset="0"/>
                <a:sym typeface="Helvetica Neue"/>
              </a:rPr>
              <a:t>Disinfection 3: Distribution System Application, Residual Measurement, Evaluation &amp; Adjustment (part 3 of 4)</a:t>
            </a:r>
          </a:p>
        </p:txBody>
      </p:sp>
      <p:sp>
        <p:nvSpPr>
          <p:cNvPr id="13" name="Subtitle 2">
            <a:extLst>
              <a:ext uri="{FF2B5EF4-FFF2-40B4-BE49-F238E27FC236}">
                <a16:creationId xmlns:a16="http://schemas.microsoft.com/office/drawing/2014/main" id="{0B7086A7-1D07-4811-9E99-351A7AFF4291}"/>
              </a:ext>
            </a:extLst>
          </p:cNvPr>
          <p:cNvSpPr txBox="1">
            <a:spLocks/>
          </p:cNvSpPr>
          <p:nvPr/>
        </p:nvSpPr>
        <p:spPr>
          <a:xfrm>
            <a:off x="206485" y="6385449"/>
            <a:ext cx="3424518" cy="550339"/>
          </a:xfrm>
          <a:prstGeom prst="rect">
            <a:avLst/>
          </a:prstGeom>
        </p:spPr>
        <p:txBody>
          <a:bodyPr vert="horz" lIns="91440" tIns="45720" rIns="91440" bIns="45720" rtlCol="0" anchor="ctr">
            <a:normAutofit/>
          </a:bodyP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1" u="none" strike="noStrike" kern="1200" cap="none" spc="0" normalizeH="0" baseline="0" noProof="0">
                <a:ln>
                  <a:noFill/>
                </a:ln>
                <a:solidFill>
                  <a:prstClr val="white"/>
                </a:solidFill>
                <a:effectLst/>
                <a:uLnTx/>
                <a:uFillTx/>
                <a:latin typeface="Helvetica Neue"/>
                <a:ea typeface="+mn-ea"/>
                <a:cs typeface="Helvetica Neue"/>
              </a:rPr>
              <a:t>www.efcnetwork.org</a:t>
            </a:r>
          </a:p>
        </p:txBody>
      </p:sp>
      <p:sp>
        <p:nvSpPr>
          <p:cNvPr id="14" name="TextBox 13">
            <a:extLst>
              <a:ext uri="{FF2B5EF4-FFF2-40B4-BE49-F238E27FC236}">
                <a16:creationId xmlns:a16="http://schemas.microsoft.com/office/drawing/2014/main" id="{89BD148C-649B-468F-A3F8-F90CE69D22E6}"/>
              </a:ext>
            </a:extLst>
          </p:cNvPr>
          <p:cNvSpPr txBox="1"/>
          <p:nvPr/>
        </p:nvSpPr>
        <p:spPr>
          <a:xfrm>
            <a:off x="5131143" y="6532084"/>
            <a:ext cx="8030966"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a:ln>
                  <a:noFill/>
                </a:ln>
                <a:solidFill>
                  <a:prstClr val="white"/>
                </a:solidFill>
                <a:effectLst/>
                <a:uLnTx/>
                <a:uFillTx/>
                <a:latin typeface="Arial"/>
                <a:ea typeface="+mn-ea"/>
                <a:cs typeface="Arial"/>
              </a:rPr>
              <a:t>This program is made possible under a cooperative agreement with US EPA. </a:t>
            </a:r>
          </a:p>
        </p:txBody>
      </p:sp>
      <p:pic>
        <p:nvPicPr>
          <p:cNvPr id="10" name="Picture 9" descr="Logo&#10;&#10;Description automatically generated with low confidence">
            <a:extLst>
              <a:ext uri="{FF2B5EF4-FFF2-40B4-BE49-F238E27FC236}">
                <a16:creationId xmlns:a16="http://schemas.microsoft.com/office/drawing/2014/main" id="{C34C64B7-202E-AC5A-2B9F-F92D0523EFF9}"/>
              </a:ext>
            </a:extLst>
          </p:cNvPr>
          <p:cNvPicPr>
            <a:picLocks noChangeAspect="1"/>
          </p:cNvPicPr>
          <p:nvPr/>
        </p:nvPicPr>
        <p:blipFill rotWithShape="1">
          <a:blip r:embed="rId4">
            <a:extLst>
              <a:ext uri="{28A0092B-C50C-407E-A947-70E740481C1C}">
                <a14:useLocalDpi xmlns:a14="http://schemas.microsoft.com/office/drawing/2010/main" val="0"/>
              </a:ext>
            </a:extLst>
          </a:blip>
          <a:srcRect l="43287" r="-1"/>
          <a:stretch/>
        </p:blipFill>
        <p:spPr>
          <a:xfrm rot="5400000">
            <a:off x="5489343" y="-5592213"/>
            <a:ext cx="1205694" cy="12390120"/>
          </a:xfrm>
          <a:prstGeom prst="rect">
            <a:avLst/>
          </a:prstGeom>
        </p:spPr>
      </p:pic>
      <p:pic>
        <p:nvPicPr>
          <p:cNvPr id="19" name="Picture 18" descr="Logo&#10;&#10;Description automatically generated">
            <a:extLst>
              <a:ext uri="{FF2B5EF4-FFF2-40B4-BE49-F238E27FC236}">
                <a16:creationId xmlns:a16="http://schemas.microsoft.com/office/drawing/2014/main" id="{DFC78400-F3A3-5849-948D-BB60AB1AA2D1}"/>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38512" y="1400204"/>
            <a:ext cx="1618076" cy="1164209"/>
          </a:xfrm>
          <a:prstGeom prst="rect">
            <a:avLst/>
          </a:prstGeom>
        </p:spPr>
      </p:pic>
      <p:pic>
        <p:nvPicPr>
          <p:cNvPr id="21" name="Picture 20" descr="Logo, company name&#10;&#10;Description automatically generated">
            <a:extLst>
              <a:ext uri="{FF2B5EF4-FFF2-40B4-BE49-F238E27FC236}">
                <a16:creationId xmlns:a16="http://schemas.microsoft.com/office/drawing/2014/main" id="{BA7075C6-0EFD-7E3D-4BF4-4DCED1D65943}"/>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l="9158" r="9091" b="23104"/>
          <a:stretch/>
        </p:blipFill>
        <p:spPr>
          <a:xfrm>
            <a:off x="2261885" y="1440056"/>
            <a:ext cx="1369118" cy="1134183"/>
          </a:xfrm>
          <a:prstGeom prst="rect">
            <a:avLst/>
          </a:prstGeom>
        </p:spPr>
      </p:pic>
      <p:pic>
        <p:nvPicPr>
          <p:cNvPr id="23" name="Picture 22" descr="A picture containing text&#10;&#10;Description automatically generated">
            <a:extLst>
              <a:ext uri="{FF2B5EF4-FFF2-40B4-BE49-F238E27FC236}">
                <a16:creationId xmlns:a16="http://schemas.microsoft.com/office/drawing/2014/main" id="{B0CDFDCA-C054-8CF3-832E-B8A1A163590F}"/>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9146626" y="1646770"/>
            <a:ext cx="1883803" cy="745059"/>
          </a:xfrm>
          <a:prstGeom prst="rect">
            <a:avLst/>
          </a:prstGeom>
        </p:spPr>
      </p:pic>
    </p:spTree>
    <p:extLst>
      <p:ext uri="{BB962C8B-B14F-4D97-AF65-F5344CB8AC3E}">
        <p14:creationId xmlns:p14="http://schemas.microsoft.com/office/powerpoint/2010/main" val="217684148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a:extLst>
              <a:ext uri="{FF2B5EF4-FFF2-40B4-BE49-F238E27FC236}">
                <a16:creationId xmlns:a16="http://schemas.microsoft.com/office/drawing/2014/main" id="{D750935E-341B-B796-BC7B-A36A6AB9C65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987425"/>
            <a:ext cx="5146675" cy="5146675"/>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4884748D-A933-3CD4-E7C6-C84EF9538B88}"/>
              </a:ext>
            </a:extLst>
          </p:cNvPr>
          <p:cNvSpPr>
            <a:spLocks noGrp="1"/>
          </p:cNvSpPr>
          <p:nvPr>
            <p:ph type="title"/>
          </p:nvPr>
        </p:nvSpPr>
        <p:spPr>
          <a:xfrm>
            <a:off x="1265238" y="2165350"/>
            <a:ext cx="3932237" cy="1600200"/>
          </a:xfrm>
        </p:spPr>
        <p:txBody>
          <a:bodyPr/>
          <a:lstStyle/>
          <a:p>
            <a:pPr>
              <a:lnSpc>
                <a:spcPct val="100000"/>
              </a:lnSpc>
            </a:pPr>
            <a:r>
              <a:rPr lang="en-US" sz="4000" dirty="0"/>
              <a:t>Tucker Colvin</a:t>
            </a:r>
            <a:br>
              <a:rPr lang="en-US" dirty="0"/>
            </a:br>
            <a:br>
              <a:rPr lang="en-US" dirty="0"/>
            </a:br>
            <a:r>
              <a:rPr lang="en-US" dirty="0"/>
              <a:t>Research Scientist</a:t>
            </a:r>
            <a:br>
              <a:rPr lang="en-US" dirty="0"/>
            </a:br>
            <a:br>
              <a:rPr lang="en-US" dirty="0"/>
            </a:br>
            <a:r>
              <a:rPr lang="en-US" dirty="0">
                <a:solidFill>
                  <a:schemeClr val="accent1"/>
                </a:solidFill>
              </a:rPr>
              <a:t>tcovin@unm.edu</a:t>
            </a:r>
          </a:p>
        </p:txBody>
      </p:sp>
      <p:pic>
        <p:nvPicPr>
          <p:cNvPr id="10" name="Picture 9" descr="A green leaf with a white light bulb in the middle&#10;&#10;Description automatically generated">
            <a:extLst>
              <a:ext uri="{FF2B5EF4-FFF2-40B4-BE49-F238E27FC236}">
                <a16:creationId xmlns:a16="http://schemas.microsoft.com/office/drawing/2014/main" id="{CC66707A-8AAC-AD95-CB6C-1829064F1FBF}"/>
              </a:ext>
            </a:extLst>
          </p:cNvPr>
          <p:cNvPicPr>
            <a:picLocks noChangeAspect="1"/>
          </p:cNvPicPr>
          <p:nvPr/>
        </p:nvPicPr>
        <p:blipFill>
          <a:blip r:embed="rId4"/>
          <a:stretch>
            <a:fillRect/>
          </a:stretch>
        </p:blipFill>
        <p:spPr>
          <a:xfrm>
            <a:off x="1577858" y="4518530"/>
            <a:ext cx="3040295" cy="1202820"/>
          </a:xfrm>
          <a:prstGeom prst="rect">
            <a:avLst/>
          </a:prstGeom>
        </p:spPr>
      </p:pic>
      <p:sp>
        <p:nvSpPr>
          <p:cNvPr id="4" name="Slide Number Placeholder 3">
            <a:extLst>
              <a:ext uri="{FF2B5EF4-FFF2-40B4-BE49-F238E27FC236}">
                <a16:creationId xmlns:a16="http://schemas.microsoft.com/office/drawing/2014/main" id="{DCA0CBAE-2D3F-082D-33A9-B79957FA7DCB}"/>
              </a:ext>
            </a:extLst>
          </p:cNvPr>
          <p:cNvSpPr>
            <a:spLocks noGrp="1"/>
          </p:cNvSpPr>
          <p:nvPr>
            <p:ph type="sldNum" sz="quarter" idx="12"/>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fld id="{48F63A3B-78C7-47BE-AE5E-E10140E04643}" type="slidenum">
              <a:rPr kumimoji="0" lang="en-US" sz="1200" b="0" i="0" u="none" strike="noStrike" kern="1200" cap="none" spc="0" normalizeH="0" baseline="0" noProof="0" smtClean="0">
                <a:ln>
                  <a:noFill/>
                </a:ln>
                <a:solidFill>
                  <a:srgbClr val="17406D"/>
                </a:solidFill>
                <a:effectLst/>
                <a:uLnTx/>
                <a:uFillTx/>
                <a:latin typeface="Arial" panose="020B0604020202020204" pitchFamily="34" charset="0"/>
                <a:ea typeface="+mn-ea"/>
                <a:cs typeface="Arial" panose="020B0604020202020204" pitchFamily="34" charset="0"/>
              </a:rPr>
              <a:pPr marL="0" marR="0" lvl="0" indent="0" algn="ctr" defTabSz="4572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srgbClr val="17406D"/>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97509686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2" name="Picture 21" descr="A picture containing lamp&#10;&#10;Description automatically generated">
            <a:extLst>
              <a:ext uri="{FF2B5EF4-FFF2-40B4-BE49-F238E27FC236}">
                <a16:creationId xmlns:a16="http://schemas.microsoft.com/office/drawing/2014/main" id="{1ED5ED91-214F-5742-B884-FD1F763D18F1}"/>
              </a:ext>
            </a:extLst>
          </p:cNvPr>
          <p:cNvPicPr>
            <a:picLocks noChangeAspect="1"/>
          </p:cNvPicPr>
          <p:nvPr/>
        </p:nvPicPr>
        <p:blipFill>
          <a:blip r:embed="rId3"/>
          <a:stretch>
            <a:fillRect/>
          </a:stretch>
        </p:blipFill>
        <p:spPr>
          <a:xfrm>
            <a:off x="2508156" y="396122"/>
            <a:ext cx="7175687" cy="2838890"/>
          </a:xfrm>
          <a:prstGeom prst="rect">
            <a:avLst/>
          </a:prstGeom>
        </p:spPr>
      </p:pic>
      <p:grpSp>
        <p:nvGrpSpPr>
          <p:cNvPr id="23" name="Group 22">
            <a:extLst>
              <a:ext uri="{FF2B5EF4-FFF2-40B4-BE49-F238E27FC236}">
                <a16:creationId xmlns:a16="http://schemas.microsoft.com/office/drawing/2014/main" id="{3B375820-8B28-8044-BDB6-28A8F87B7916}"/>
              </a:ext>
            </a:extLst>
          </p:cNvPr>
          <p:cNvGrpSpPr>
            <a:grpSpLocks noChangeAspect="1"/>
          </p:cNvGrpSpPr>
          <p:nvPr/>
        </p:nvGrpSpPr>
        <p:grpSpPr>
          <a:xfrm>
            <a:off x="1139055" y="3235012"/>
            <a:ext cx="9587318" cy="2315564"/>
            <a:chOff x="4695616" y="4071691"/>
            <a:chExt cx="7496384" cy="1810554"/>
          </a:xfrm>
        </p:grpSpPr>
        <p:pic>
          <p:nvPicPr>
            <p:cNvPr id="24" name="Picture 8" descr="http://engineering.unm.edu/common/images/new-soe-logo.png">
              <a:extLst>
                <a:ext uri="{FF2B5EF4-FFF2-40B4-BE49-F238E27FC236}">
                  <a16:creationId xmlns:a16="http://schemas.microsoft.com/office/drawing/2014/main" id="{9A6C659D-EF13-054F-A7E7-D5F215391B56}"/>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695616" y="4071691"/>
              <a:ext cx="6030312" cy="1663833"/>
            </a:xfrm>
            <a:prstGeom prst="rect">
              <a:avLst/>
            </a:prstGeom>
            <a:noFill/>
            <a:extLst>
              <a:ext uri="{909E8E84-426E-40DD-AFC4-6F175D3DCCD1}">
                <a14:hiddenFill xmlns:a14="http://schemas.microsoft.com/office/drawing/2010/main">
                  <a:solidFill>
                    <a:srgbClr val="FFFFFF"/>
                  </a:solidFill>
                </a14:hiddenFill>
              </a:ext>
            </a:extLst>
          </p:spPr>
        </p:pic>
        <p:pic>
          <p:nvPicPr>
            <p:cNvPr id="25" name="Picture 4" descr="Image result for unm lobo logo">
              <a:extLst>
                <a:ext uri="{FF2B5EF4-FFF2-40B4-BE49-F238E27FC236}">
                  <a16:creationId xmlns:a16="http://schemas.microsoft.com/office/drawing/2014/main" id="{470D082B-47DA-B44D-BC02-B093172B317C}"/>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0725928" y="4076305"/>
              <a:ext cx="1466072" cy="1805940"/>
            </a:xfrm>
            <a:prstGeom prst="rect">
              <a:avLst/>
            </a:prstGeom>
            <a:noFill/>
            <a:extLst>
              <a:ext uri="{909E8E84-426E-40DD-AFC4-6F175D3DCCD1}">
                <a14:hiddenFill xmlns:a14="http://schemas.microsoft.com/office/drawing/2010/main">
                  <a:solidFill>
                    <a:srgbClr val="FFFFFF"/>
                  </a:solidFill>
                </a14:hiddenFill>
              </a:ext>
            </a:extLst>
          </p:spPr>
        </p:pic>
      </p:grpSp>
      <p:sp>
        <p:nvSpPr>
          <p:cNvPr id="2" name="TextBox 1">
            <a:extLst>
              <a:ext uri="{FF2B5EF4-FFF2-40B4-BE49-F238E27FC236}">
                <a16:creationId xmlns:a16="http://schemas.microsoft.com/office/drawing/2014/main" id="{EA4A4C62-AAE9-FDDF-4173-165A756F0CA0}"/>
              </a:ext>
            </a:extLst>
          </p:cNvPr>
          <p:cNvSpPr txBox="1"/>
          <p:nvPr/>
        </p:nvSpPr>
        <p:spPr>
          <a:xfrm>
            <a:off x="0" y="5750736"/>
            <a:ext cx="12192000"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024191"/>
                </a:solidFill>
                <a:effectLst/>
                <a:uLnTx/>
                <a:uFillTx/>
                <a:latin typeface="Raleway" pitchFamily="2" charset="77"/>
                <a:ea typeface="+mn-ea"/>
                <a:cs typeface="+mn-cs"/>
              </a:rPr>
              <a:t>This training series is funded by the US EPA</a:t>
            </a:r>
          </a:p>
        </p:txBody>
      </p:sp>
    </p:spTree>
    <p:extLst>
      <p:ext uri="{BB962C8B-B14F-4D97-AF65-F5344CB8AC3E}">
        <p14:creationId xmlns:p14="http://schemas.microsoft.com/office/powerpoint/2010/main" val="371923575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3C9F7414-B598-E7A6-D9F8-5DC2953BE502}"/>
              </a:ext>
            </a:extLst>
          </p:cNvPr>
          <p:cNvPicPr>
            <a:picLocks noChangeAspect="1"/>
          </p:cNvPicPr>
          <p:nvPr/>
        </p:nvPicPr>
        <p:blipFill>
          <a:blip r:embed="rId3"/>
          <a:stretch>
            <a:fillRect/>
          </a:stretch>
        </p:blipFill>
        <p:spPr>
          <a:xfrm>
            <a:off x="0" y="0"/>
            <a:ext cx="12274826" cy="8018296"/>
          </a:xfrm>
          <a:prstGeom prst="rect">
            <a:avLst/>
          </a:prstGeom>
        </p:spPr>
      </p:pic>
    </p:spTree>
    <p:extLst>
      <p:ext uri="{BB962C8B-B14F-4D97-AF65-F5344CB8AC3E}">
        <p14:creationId xmlns:p14="http://schemas.microsoft.com/office/powerpoint/2010/main" val="377057613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0EBA79B-58B4-4BBA-6F31-0877406C8AE5}"/>
              </a:ext>
            </a:extLst>
          </p:cNvPr>
          <p:cNvSpPr>
            <a:spLocks noGrp="1"/>
          </p:cNvSpPr>
          <p:nvPr>
            <p:ph type="title"/>
          </p:nvPr>
        </p:nvSpPr>
        <p:spPr>
          <a:xfrm>
            <a:off x="467360" y="1"/>
            <a:ext cx="11257280" cy="843280"/>
          </a:xfrm>
        </p:spPr>
        <p:txBody>
          <a:bodyPr/>
          <a:lstStyle/>
          <a:p>
            <a:r>
              <a:rPr lang="en-US"/>
              <a:t>Schedule for 2025:</a:t>
            </a:r>
          </a:p>
        </p:txBody>
      </p:sp>
      <p:sp>
        <p:nvSpPr>
          <p:cNvPr id="3" name="TextBox 2">
            <a:extLst>
              <a:ext uri="{FF2B5EF4-FFF2-40B4-BE49-F238E27FC236}">
                <a16:creationId xmlns:a16="http://schemas.microsoft.com/office/drawing/2014/main" id="{A6A2D1AC-4046-C23C-8916-9800EB22FFA7}"/>
              </a:ext>
            </a:extLst>
          </p:cNvPr>
          <p:cNvSpPr txBox="1"/>
          <p:nvPr/>
        </p:nvSpPr>
        <p:spPr>
          <a:xfrm>
            <a:off x="0" y="6409174"/>
            <a:ext cx="12192000" cy="369332"/>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t>Links to recordings and material are available on our website at </a:t>
            </a:r>
            <a:r>
              <a:rPr kumimoji="0" lang="en-US" sz="1800" b="0" i="0" u="none" strike="noStrike" kern="1200" cap="none" spc="0" normalizeH="0" baseline="0" noProof="0">
                <a:ln>
                  <a:noFill/>
                </a:ln>
                <a:solidFill>
                  <a:prstClr val="black"/>
                </a:solidFill>
                <a:effectLst/>
                <a:uLnTx/>
                <a:uFillTx/>
                <a:latin typeface="Aptos" panose="02110004020202020204"/>
                <a:ea typeface="+mn-ea"/>
                <a:cs typeface="+mn-cs"/>
                <a:hlinkClick r:id="rId3"/>
              </a:rPr>
              <a:t>https://swefc.unm.edu/home/op-cert-trainings/</a:t>
            </a: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aphicFrame>
        <p:nvGraphicFramePr>
          <p:cNvPr id="2" name="Table 1">
            <a:extLst>
              <a:ext uri="{FF2B5EF4-FFF2-40B4-BE49-F238E27FC236}">
                <a16:creationId xmlns:a16="http://schemas.microsoft.com/office/drawing/2014/main" id="{51E7D615-FB05-913C-8245-AF967495385D}"/>
              </a:ext>
            </a:extLst>
          </p:cNvPr>
          <p:cNvGraphicFramePr>
            <a:graphicFrameLocks noGrp="1"/>
          </p:cNvGraphicFramePr>
          <p:nvPr>
            <p:extLst>
              <p:ext uri="{D42A27DB-BD31-4B8C-83A1-F6EECF244321}">
                <p14:modId xmlns:p14="http://schemas.microsoft.com/office/powerpoint/2010/main" val="1467609807"/>
              </p:ext>
            </p:extLst>
          </p:nvPr>
        </p:nvGraphicFramePr>
        <p:xfrm>
          <a:off x="984387" y="974960"/>
          <a:ext cx="10223225" cy="5302534"/>
        </p:xfrm>
        <a:graphic>
          <a:graphicData uri="http://schemas.openxmlformats.org/drawingml/2006/table">
            <a:tbl>
              <a:tblPr>
                <a:tableStyleId>{5C22544A-7EE6-4342-B048-85BDC9FD1C3A}</a:tableStyleId>
              </a:tblPr>
              <a:tblGrid>
                <a:gridCol w="1678162">
                  <a:extLst>
                    <a:ext uri="{9D8B030D-6E8A-4147-A177-3AD203B41FA5}">
                      <a16:colId xmlns:a16="http://schemas.microsoft.com/office/drawing/2014/main" val="267428786"/>
                    </a:ext>
                  </a:extLst>
                </a:gridCol>
                <a:gridCol w="8545063">
                  <a:extLst>
                    <a:ext uri="{9D8B030D-6E8A-4147-A177-3AD203B41FA5}">
                      <a16:colId xmlns:a16="http://schemas.microsoft.com/office/drawing/2014/main" val="1526478808"/>
                    </a:ext>
                  </a:extLst>
                </a:gridCol>
              </a:tblGrid>
              <a:tr h="378618">
                <a:tc>
                  <a:txBody>
                    <a:bodyPr/>
                    <a:lstStyle/>
                    <a:p>
                      <a:pPr algn="ctr" fontAlgn="b"/>
                      <a:r>
                        <a:rPr lang="en-US" sz="2400" b="1" i="0" u="none" strike="noStrike" dirty="0">
                          <a:solidFill>
                            <a:srgbClr val="000000"/>
                          </a:solidFill>
                          <a:effectLst/>
                          <a:latin typeface="Raleway" pitchFamily="2" charset="77"/>
                        </a:rPr>
                        <a:t>Date</a:t>
                      </a:r>
                    </a:p>
                  </a:txBody>
                  <a:tcPr marL="9525" marR="9525" marT="9525" marB="0" anchor="b"/>
                </a:tc>
                <a:tc>
                  <a:txBody>
                    <a:bodyPr/>
                    <a:lstStyle/>
                    <a:p>
                      <a:pPr algn="ctr" fontAlgn="b"/>
                      <a:r>
                        <a:rPr lang="en-US" sz="2400" b="1" i="0" u="none" strike="noStrike" dirty="0">
                          <a:solidFill>
                            <a:srgbClr val="000000"/>
                          </a:solidFill>
                          <a:effectLst/>
                          <a:latin typeface="Raleway" pitchFamily="2" charset="77"/>
                        </a:rPr>
                        <a:t>Topic</a:t>
                      </a:r>
                    </a:p>
                  </a:txBody>
                  <a:tcPr marL="9525" marR="9525" marT="9525" marB="0" anchor="b"/>
                </a:tc>
                <a:extLst>
                  <a:ext uri="{0D108BD9-81ED-4DB2-BD59-A6C34878D82A}">
                    <a16:rowId xmlns:a16="http://schemas.microsoft.com/office/drawing/2014/main" val="1230452248"/>
                  </a:ext>
                </a:extLst>
              </a:tr>
              <a:tr h="367267">
                <a:tc>
                  <a:txBody>
                    <a:bodyPr/>
                    <a:lstStyle/>
                    <a:p>
                      <a:pPr algn="ctr" fontAlgn="b"/>
                      <a:r>
                        <a:rPr lang="en-US" sz="1400" b="0" i="0" u="none" strike="noStrike" dirty="0">
                          <a:solidFill>
                            <a:srgbClr val="000000"/>
                          </a:solidFill>
                          <a:effectLst/>
                          <a:latin typeface="Raleway" pitchFamily="2" charset="77"/>
                        </a:rPr>
                        <a:t>6/26/25</a:t>
                      </a:r>
                    </a:p>
                  </a:txBody>
                  <a:tcPr marL="9525" marR="9525" marT="9525" marB="0" anchor="b"/>
                </a:tc>
                <a:tc>
                  <a:txBody>
                    <a:bodyPr/>
                    <a:lstStyle/>
                    <a:p>
                      <a:pPr algn="l" fontAlgn="b"/>
                      <a:r>
                        <a:rPr lang="en-US" sz="1400" b="0" i="0" u="none" strike="noStrike">
                          <a:solidFill>
                            <a:srgbClr val="000000"/>
                          </a:solidFill>
                          <a:effectLst/>
                          <a:latin typeface="Raleway" pitchFamily="2" charset="77"/>
                        </a:rPr>
                        <a:t>Program Overview, Test Format, Study &amp; Test Tips</a:t>
                      </a:r>
                    </a:p>
                  </a:txBody>
                  <a:tcPr marL="9525" marR="9525" marT="9525" marB="0" anchor="b"/>
                </a:tc>
                <a:extLst>
                  <a:ext uri="{0D108BD9-81ED-4DB2-BD59-A6C34878D82A}">
                    <a16:rowId xmlns:a16="http://schemas.microsoft.com/office/drawing/2014/main" val="733357491"/>
                  </a:ext>
                </a:extLst>
              </a:tr>
              <a:tr h="367267">
                <a:tc>
                  <a:txBody>
                    <a:bodyPr/>
                    <a:lstStyle/>
                    <a:p>
                      <a:pPr algn="ctr" fontAlgn="b"/>
                      <a:r>
                        <a:rPr lang="en-US" sz="1400" b="0" i="0" u="none" strike="noStrike" dirty="0">
                          <a:solidFill>
                            <a:srgbClr val="000000"/>
                          </a:solidFill>
                          <a:effectLst/>
                          <a:latin typeface="Raleway" pitchFamily="2" charset="77"/>
                        </a:rPr>
                        <a:t>7/10/25</a:t>
                      </a:r>
                    </a:p>
                  </a:txBody>
                  <a:tcPr marL="9525" marR="9525" marT="9525" marB="0" anchor="b"/>
                </a:tc>
                <a:tc>
                  <a:txBody>
                    <a:bodyPr/>
                    <a:lstStyle/>
                    <a:p>
                      <a:pPr algn="l" fontAlgn="b"/>
                      <a:r>
                        <a:rPr lang="en-US" sz="1400" b="0" i="0" u="none" strike="noStrike" dirty="0">
                          <a:solidFill>
                            <a:srgbClr val="000000"/>
                          </a:solidFill>
                          <a:effectLst/>
                          <a:latin typeface="Raleway" pitchFamily="2" charset="77"/>
                        </a:rPr>
                        <a:t>Drinking Water System Overview - (Source, Treatment, &amp; Distribution)</a:t>
                      </a:r>
                    </a:p>
                  </a:txBody>
                  <a:tcPr marL="9525" marR="9525" marT="9525" marB="0" anchor="b"/>
                </a:tc>
                <a:extLst>
                  <a:ext uri="{0D108BD9-81ED-4DB2-BD59-A6C34878D82A}">
                    <a16:rowId xmlns:a16="http://schemas.microsoft.com/office/drawing/2014/main" val="392762338"/>
                  </a:ext>
                </a:extLst>
              </a:tr>
              <a:tr h="367267">
                <a:tc>
                  <a:txBody>
                    <a:bodyPr/>
                    <a:lstStyle/>
                    <a:p>
                      <a:pPr algn="ctr" fontAlgn="b"/>
                      <a:r>
                        <a:rPr lang="en-US" sz="1400" b="0" i="0" u="none" strike="noStrike" dirty="0">
                          <a:solidFill>
                            <a:srgbClr val="000000"/>
                          </a:solidFill>
                          <a:effectLst/>
                          <a:latin typeface="Raleway" pitchFamily="2" charset="77"/>
                        </a:rPr>
                        <a:t>7/24/25</a:t>
                      </a:r>
                    </a:p>
                  </a:txBody>
                  <a:tcPr marL="9525" marR="9525" marT="9525" marB="0" anchor="b"/>
                </a:tc>
                <a:tc>
                  <a:txBody>
                    <a:bodyPr/>
                    <a:lstStyle/>
                    <a:p>
                      <a:pPr algn="l" fontAlgn="b"/>
                      <a:r>
                        <a:rPr lang="en-US" sz="1400" b="0" i="0" u="none" strike="noStrike">
                          <a:solidFill>
                            <a:srgbClr val="000000"/>
                          </a:solidFill>
                          <a:effectLst/>
                          <a:latin typeface="Raleway" pitchFamily="2" charset="77"/>
                        </a:rPr>
                        <a:t>Basic Operator Math (+,  -, /, x, Exponents and basic algebra)</a:t>
                      </a:r>
                    </a:p>
                  </a:txBody>
                  <a:tcPr marL="9525" marR="9525" marT="9525" marB="0" anchor="b"/>
                </a:tc>
                <a:extLst>
                  <a:ext uri="{0D108BD9-81ED-4DB2-BD59-A6C34878D82A}">
                    <a16:rowId xmlns:a16="http://schemas.microsoft.com/office/drawing/2014/main" val="1988889985"/>
                  </a:ext>
                </a:extLst>
              </a:tr>
              <a:tr h="367267">
                <a:tc>
                  <a:txBody>
                    <a:bodyPr/>
                    <a:lstStyle/>
                    <a:p>
                      <a:pPr algn="ctr" fontAlgn="b"/>
                      <a:r>
                        <a:rPr lang="en-US" sz="1400" b="0" i="0" u="none" strike="noStrike" dirty="0">
                          <a:solidFill>
                            <a:srgbClr val="000000"/>
                          </a:solidFill>
                          <a:effectLst/>
                          <a:latin typeface="Raleway" pitchFamily="2" charset="77"/>
                        </a:rPr>
                        <a:t>8/7/25</a:t>
                      </a:r>
                    </a:p>
                  </a:txBody>
                  <a:tcPr marL="9525" marR="9525" marT="9525" marB="0" anchor="b"/>
                </a:tc>
                <a:tc>
                  <a:txBody>
                    <a:bodyPr/>
                    <a:lstStyle/>
                    <a:p>
                      <a:pPr algn="l" fontAlgn="b"/>
                      <a:r>
                        <a:rPr lang="en-US" sz="1400" b="0" i="0" u="none" strike="noStrike">
                          <a:solidFill>
                            <a:srgbClr val="000000"/>
                          </a:solidFill>
                          <a:effectLst/>
                          <a:latin typeface="Raleway" pitchFamily="2" charset="77"/>
                        </a:rPr>
                        <a:t>Applied Operator Math (e.g. Areas, Volume,  Flow Rates, Detention Time, Pressure/Hydraulic Head)</a:t>
                      </a:r>
                    </a:p>
                  </a:txBody>
                  <a:tcPr marL="9525" marR="9525" marT="9525" marB="0" anchor="b"/>
                </a:tc>
                <a:extLst>
                  <a:ext uri="{0D108BD9-81ED-4DB2-BD59-A6C34878D82A}">
                    <a16:rowId xmlns:a16="http://schemas.microsoft.com/office/drawing/2014/main" val="1439428"/>
                  </a:ext>
                </a:extLst>
              </a:tr>
              <a:tr h="367267">
                <a:tc>
                  <a:txBody>
                    <a:bodyPr/>
                    <a:lstStyle/>
                    <a:p>
                      <a:pPr algn="ctr" fontAlgn="b"/>
                      <a:r>
                        <a:rPr lang="en-US" sz="1400" b="0" i="0" u="none" strike="noStrike" dirty="0">
                          <a:solidFill>
                            <a:srgbClr val="000000"/>
                          </a:solidFill>
                          <a:effectLst/>
                          <a:latin typeface="Raleway" pitchFamily="2" charset="77"/>
                        </a:rPr>
                        <a:t>8/21/25</a:t>
                      </a:r>
                    </a:p>
                  </a:txBody>
                  <a:tcPr marL="9525" marR="9525" marT="9525" marB="0" anchor="b"/>
                </a:tc>
                <a:tc>
                  <a:txBody>
                    <a:bodyPr/>
                    <a:lstStyle/>
                    <a:p>
                      <a:pPr algn="l" fontAlgn="b"/>
                      <a:r>
                        <a:rPr lang="en-US" sz="1400" b="0" i="0" u="none" strike="noStrike">
                          <a:solidFill>
                            <a:srgbClr val="000000"/>
                          </a:solidFill>
                          <a:effectLst/>
                          <a:latin typeface="Raleway" pitchFamily="2" charset="77"/>
                        </a:rPr>
                        <a:t>Drinking Water Regulations</a:t>
                      </a:r>
                    </a:p>
                  </a:txBody>
                  <a:tcPr marL="9525" marR="9525" marT="9525" marB="0" anchor="b"/>
                </a:tc>
                <a:extLst>
                  <a:ext uri="{0D108BD9-81ED-4DB2-BD59-A6C34878D82A}">
                    <a16:rowId xmlns:a16="http://schemas.microsoft.com/office/drawing/2014/main" val="1125775095"/>
                  </a:ext>
                </a:extLst>
              </a:tr>
              <a:tr h="367267">
                <a:tc>
                  <a:txBody>
                    <a:bodyPr/>
                    <a:lstStyle/>
                    <a:p>
                      <a:pPr algn="ctr" fontAlgn="b"/>
                      <a:r>
                        <a:rPr lang="en-US" sz="1400" b="0" i="0" u="none" strike="noStrike" dirty="0">
                          <a:solidFill>
                            <a:srgbClr val="000000"/>
                          </a:solidFill>
                          <a:effectLst/>
                          <a:latin typeface="Raleway" pitchFamily="2" charset="77"/>
                        </a:rPr>
                        <a:t>9/4/25</a:t>
                      </a:r>
                    </a:p>
                  </a:txBody>
                  <a:tcPr marL="9525" marR="9525" marT="9525" marB="0" anchor="b"/>
                </a:tc>
                <a:tc>
                  <a:txBody>
                    <a:bodyPr/>
                    <a:lstStyle/>
                    <a:p>
                      <a:pPr algn="l" fontAlgn="b"/>
                      <a:r>
                        <a:rPr lang="en-US" sz="1400" b="0" i="0" u="none" strike="noStrike">
                          <a:solidFill>
                            <a:srgbClr val="000000"/>
                          </a:solidFill>
                          <a:effectLst/>
                          <a:latin typeface="Raleway" pitchFamily="2" charset="77"/>
                        </a:rPr>
                        <a:t>Source Water Characteristics</a:t>
                      </a:r>
                    </a:p>
                  </a:txBody>
                  <a:tcPr marL="9525" marR="9525" marT="9525" marB="0" anchor="b"/>
                </a:tc>
                <a:extLst>
                  <a:ext uri="{0D108BD9-81ED-4DB2-BD59-A6C34878D82A}">
                    <a16:rowId xmlns:a16="http://schemas.microsoft.com/office/drawing/2014/main" val="1678978195"/>
                  </a:ext>
                </a:extLst>
              </a:tr>
              <a:tr h="367267">
                <a:tc>
                  <a:txBody>
                    <a:bodyPr/>
                    <a:lstStyle/>
                    <a:p>
                      <a:pPr algn="ctr" fontAlgn="b"/>
                      <a:r>
                        <a:rPr lang="en-US" sz="1400" b="0" i="0" u="none" strike="noStrike" dirty="0">
                          <a:solidFill>
                            <a:srgbClr val="000000"/>
                          </a:solidFill>
                          <a:effectLst/>
                          <a:latin typeface="Raleway" pitchFamily="2" charset="77"/>
                        </a:rPr>
                        <a:t>9/18/25</a:t>
                      </a:r>
                    </a:p>
                  </a:txBody>
                  <a:tcPr marL="9525" marR="9525" marT="9525" marB="0" anchor="b"/>
                </a:tc>
                <a:tc>
                  <a:txBody>
                    <a:bodyPr/>
                    <a:lstStyle/>
                    <a:p>
                      <a:pPr algn="l" fontAlgn="b"/>
                      <a:r>
                        <a:rPr lang="en-US" sz="1400" b="0" i="0" u="none" strike="noStrike" dirty="0">
                          <a:solidFill>
                            <a:srgbClr val="000000"/>
                          </a:solidFill>
                          <a:effectLst/>
                          <a:latin typeface="Raleway" pitchFamily="2" charset="77"/>
                        </a:rPr>
                        <a:t>Surface Water Intake Components, Well Components, and O&amp;M</a:t>
                      </a:r>
                    </a:p>
                  </a:txBody>
                  <a:tcPr marL="9525" marR="9525" marT="9525" marB="0" anchor="b"/>
                </a:tc>
                <a:extLst>
                  <a:ext uri="{0D108BD9-81ED-4DB2-BD59-A6C34878D82A}">
                    <a16:rowId xmlns:a16="http://schemas.microsoft.com/office/drawing/2014/main" val="1921529446"/>
                  </a:ext>
                </a:extLst>
              </a:tr>
              <a:tr h="378756">
                <a:tc>
                  <a:txBody>
                    <a:bodyPr/>
                    <a:lstStyle/>
                    <a:p>
                      <a:pPr algn="ctr" fontAlgn="b"/>
                      <a:r>
                        <a:rPr lang="en-US" sz="1400" b="0" i="0" u="none" strike="noStrike" dirty="0">
                          <a:solidFill>
                            <a:srgbClr val="000000"/>
                          </a:solidFill>
                          <a:effectLst/>
                          <a:latin typeface="Raleway" pitchFamily="2" charset="77"/>
                        </a:rPr>
                        <a:t>10/2/25</a:t>
                      </a:r>
                    </a:p>
                  </a:txBody>
                  <a:tcPr marL="9525" marR="9525" marT="9525" marB="0" anchor="b">
                    <a:solidFill>
                      <a:srgbClr val="E7EAED"/>
                    </a:solidFill>
                  </a:tcPr>
                </a:tc>
                <a:tc>
                  <a:txBody>
                    <a:bodyPr/>
                    <a:lstStyle/>
                    <a:p>
                      <a:pPr algn="l" fontAlgn="b"/>
                      <a:r>
                        <a:rPr lang="en-US" sz="1400" b="0" i="0" u="none" strike="noStrike" dirty="0">
                          <a:solidFill>
                            <a:srgbClr val="000000"/>
                          </a:solidFill>
                          <a:effectLst/>
                          <a:latin typeface="Raleway" pitchFamily="2" charset="77"/>
                        </a:rPr>
                        <a:t>Disinfection 1: Chloramines, UV, Chlorine Dioxide, Chlorine</a:t>
                      </a:r>
                    </a:p>
                  </a:txBody>
                  <a:tcPr marL="9525" marR="9525" marT="9525" marB="0" anchor="b">
                    <a:solidFill>
                      <a:srgbClr val="E7EAED"/>
                    </a:solidFill>
                  </a:tcPr>
                </a:tc>
                <a:extLst>
                  <a:ext uri="{0D108BD9-81ED-4DB2-BD59-A6C34878D82A}">
                    <a16:rowId xmlns:a16="http://schemas.microsoft.com/office/drawing/2014/main" val="4115922846"/>
                  </a:ext>
                </a:extLst>
              </a:tr>
              <a:tr h="422267">
                <a:tc>
                  <a:txBody>
                    <a:bodyPr/>
                    <a:lstStyle/>
                    <a:p>
                      <a:pPr algn="ctr" fontAlgn="b"/>
                      <a:r>
                        <a:rPr lang="en-US" sz="1400" b="0" i="0" u="none" strike="noStrike" dirty="0">
                          <a:solidFill>
                            <a:srgbClr val="000000"/>
                          </a:solidFill>
                          <a:effectLst/>
                          <a:latin typeface="Raleway" pitchFamily="2" charset="77"/>
                        </a:rPr>
                        <a:t>10/16/25</a:t>
                      </a:r>
                    </a:p>
                  </a:txBody>
                  <a:tcPr marL="9525" marR="9525" marT="9525" marB="0" anchor="b">
                    <a:solidFill>
                      <a:srgbClr val="E7EAED"/>
                    </a:solidFill>
                  </a:tcPr>
                </a:tc>
                <a:tc>
                  <a:txBody>
                    <a:bodyPr/>
                    <a:lstStyle/>
                    <a:p>
                      <a:pPr algn="l" fontAlgn="b"/>
                      <a:r>
                        <a:rPr lang="en-US" sz="1400" b="0" i="0" u="none" strike="noStrike" dirty="0">
                          <a:solidFill>
                            <a:srgbClr val="000000"/>
                          </a:solidFill>
                          <a:effectLst/>
                          <a:latin typeface="Raleway" pitchFamily="2" charset="77"/>
                        </a:rPr>
                        <a:t>Disinfection 2: Chlorine Disinfection Application for Sodium Hypochlorite and Gas Chlorine (including storage and safety)</a:t>
                      </a:r>
                    </a:p>
                  </a:txBody>
                  <a:tcPr marL="9525" marR="9525" marT="9525" marB="0" anchor="b">
                    <a:solidFill>
                      <a:srgbClr val="E7EAED"/>
                    </a:solidFill>
                  </a:tcPr>
                </a:tc>
                <a:extLst>
                  <a:ext uri="{0D108BD9-81ED-4DB2-BD59-A6C34878D82A}">
                    <a16:rowId xmlns:a16="http://schemas.microsoft.com/office/drawing/2014/main" val="1141426656"/>
                  </a:ext>
                </a:extLst>
              </a:tr>
              <a:tr h="367267">
                <a:tc>
                  <a:txBody>
                    <a:bodyPr/>
                    <a:lstStyle/>
                    <a:p>
                      <a:pPr algn="ctr" fontAlgn="b"/>
                      <a:r>
                        <a:rPr lang="en-US" sz="1400" b="0" i="0" u="none" strike="noStrike" dirty="0">
                          <a:solidFill>
                            <a:srgbClr val="000000"/>
                          </a:solidFill>
                          <a:effectLst/>
                          <a:latin typeface="Raleway" pitchFamily="2" charset="77"/>
                        </a:rPr>
                        <a:t>10/30/25</a:t>
                      </a:r>
                    </a:p>
                  </a:txBody>
                  <a:tcPr marL="9525" marR="9525" marT="9525" marB="0" anchor="b">
                    <a:solidFill>
                      <a:srgbClr val="D9F2D0"/>
                    </a:solidFill>
                  </a:tcPr>
                </a:tc>
                <a:tc>
                  <a:txBody>
                    <a:bodyPr/>
                    <a:lstStyle/>
                    <a:p>
                      <a:pPr algn="l" fontAlgn="b"/>
                      <a:r>
                        <a:rPr lang="en-US" sz="1400" b="0" i="0" u="none" strike="noStrike" dirty="0">
                          <a:solidFill>
                            <a:srgbClr val="000000"/>
                          </a:solidFill>
                          <a:effectLst/>
                          <a:latin typeface="Raleway" pitchFamily="2" charset="77"/>
                        </a:rPr>
                        <a:t>Disinfection 3: Distribution System Application, Residual Measurement, Evaluation &amp; Adjustment, </a:t>
                      </a:r>
                    </a:p>
                  </a:txBody>
                  <a:tcPr marL="9525" marR="9525" marT="9525" marB="0" anchor="b">
                    <a:solidFill>
                      <a:srgbClr val="D9F2D0"/>
                    </a:solidFill>
                  </a:tcPr>
                </a:tc>
                <a:extLst>
                  <a:ext uri="{0D108BD9-81ED-4DB2-BD59-A6C34878D82A}">
                    <a16:rowId xmlns:a16="http://schemas.microsoft.com/office/drawing/2014/main" val="3306775158"/>
                  </a:ext>
                </a:extLst>
              </a:tr>
              <a:tr h="367267">
                <a:tc>
                  <a:txBody>
                    <a:bodyPr/>
                    <a:lstStyle/>
                    <a:p>
                      <a:pPr algn="ctr" fontAlgn="b"/>
                      <a:r>
                        <a:rPr lang="en-US" sz="1400" b="0" i="0" u="none" strike="noStrike" dirty="0">
                          <a:solidFill>
                            <a:srgbClr val="000000"/>
                          </a:solidFill>
                          <a:effectLst/>
                          <a:latin typeface="Raleway" pitchFamily="2" charset="77"/>
                        </a:rPr>
                        <a:t>11/13/25</a:t>
                      </a:r>
                    </a:p>
                  </a:txBody>
                  <a:tcPr marL="9525" marR="9525" marT="9525" marB="0" anchor="b"/>
                </a:tc>
                <a:tc>
                  <a:txBody>
                    <a:bodyPr/>
                    <a:lstStyle/>
                    <a:p>
                      <a:pPr algn="l" fontAlgn="b"/>
                      <a:r>
                        <a:rPr lang="en-US" sz="1400" b="0" i="0" u="none" strike="noStrike" dirty="0">
                          <a:solidFill>
                            <a:srgbClr val="000000"/>
                          </a:solidFill>
                          <a:effectLst/>
                          <a:latin typeface="Raleway" pitchFamily="2" charset="77"/>
                        </a:rPr>
                        <a:t>Disinfection 4: Chlorine Disinfection Math</a:t>
                      </a:r>
                    </a:p>
                  </a:txBody>
                  <a:tcPr marL="9525" marR="9525" marT="9525" marB="0" anchor="b"/>
                </a:tc>
                <a:extLst>
                  <a:ext uri="{0D108BD9-81ED-4DB2-BD59-A6C34878D82A}">
                    <a16:rowId xmlns:a16="http://schemas.microsoft.com/office/drawing/2014/main" val="1418810750"/>
                  </a:ext>
                </a:extLst>
              </a:tr>
              <a:tr h="422267">
                <a:tc>
                  <a:txBody>
                    <a:bodyPr/>
                    <a:lstStyle/>
                    <a:p>
                      <a:pPr algn="ctr" fontAlgn="b"/>
                      <a:r>
                        <a:rPr lang="en-US" sz="1400" b="0" i="0" u="none" strike="noStrike" dirty="0">
                          <a:solidFill>
                            <a:srgbClr val="000000"/>
                          </a:solidFill>
                          <a:effectLst/>
                          <a:latin typeface="Raleway" pitchFamily="2" charset="77"/>
                        </a:rPr>
                        <a:t>12/4/25</a:t>
                      </a:r>
                    </a:p>
                  </a:txBody>
                  <a:tcPr marL="9525" marR="9525" marT="9525" marB="0" anchor="b"/>
                </a:tc>
                <a:tc>
                  <a:txBody>
                    <a:bodyPr/>
                    <a:lstStyle/>
                    <a:p>
                      <a:pPr algn="l" fontAlgn="b"/>
                      <a:r>
                        <a:rPr lang="en-US" sz="1400" b="0" i="0" u="none" strike="noStrike" dirty="0">
                          <a:solidFill>
                            <a:srgbClr val="000000"/>
                          </a:solidFill>
                          <a:effectLst/>
                          <a:latin typeface="Raleway" pitchFamily="2" charset="77"/>
                        </a:rPr>
                        <a:t>Surface Water Treatment 1: Coagulation, Flocculation, Sedimentation (including chemistry, process controls, operations)</a:t>
                      </a:r>
                    </a:p>
                  </a:txBody>
                  <a:tcPr marL="9525" marR="9525" marT="9525" marB="0" anchor="b"/>
                </a:tc>
                <a:extLst>
                  <a:ext uri="{0D108BD9-81ED-4DB2-BD59-A6C34878D82A}">
                    <a16:rowId xmlns:a16="http://schemas.microsoft.com/office/drawing/2014/main" val="3025419566"/>
                  </a:ext>
                </a:extLst>
              </a:tr>
              <a:tr h="367267">
                <a:tc>
                  <a:txBody>
                    <a:bodyPr/>
                    <a:lstStyle/>
                    <a:p>
                      <a:pPr algn="ctr" fontAlgn="b"/>
                      <a:r>
                        <a:rPr lang="en-US" sz="1400" b="0" i="0" u="none" strike="noStrike" dirty="0">
                          <a:solidFill>
                            <a:srgbClr val="000000"/>
                          </a:solidFill>
                          <a:effectLst/>
                          <a:latin typeface="Raleway" pitchFamily="2" charset="77"/>
                        </a:rPr>
                        <a:t>12/18/25</a:t>
                      </a:r>
                    </a:p>
                  </a:txBody>
                  <a:tcPr marL="9525" marR="9525" marT="9525" marB="0" anchor="b"/>
                </a:tc>
                <a:tc>
                  <a:txBody>
                    <a:bodyPr/>
                    <a:lstStyle/>
                    <a:p>
                      <a:pPr algn="l" fontAlgn="b"/>
                      <a:r>
                        <a:rPr lang="en-US" sz="1400" b="0" i="0" u="none" strike="noStrike" dirty="0">
                          <a:solidFill>
                            <a:srgbClr val="000000"/>
                          </a:solidFill>
                          <a:effectLst/>
                          <a:latin typeface="Raleway" pitchFamily="2" charset="77"/>
                        </a:rPr>
                        <a:t>Surface Water Treatment 2: Filtration</a:t>
                      </a:r>
                    </a:p>
                  </a:txBody>
                  <a:tcPr marL="9525" marR="9525" marT="9525" marB="0" anchor="b"/>
                </a:tc>
                <a:extLst>
                  <a:ext uri="{0D108BD9-81ED-4DB2-BD59-A6C34878D82A}">
                    <a16:rowId xmlns:a16="http://schemas.microsoft.com/office/drawing/2014/main" val="2990251519"/>
                  </a:ext>
                </a:extLst>
              </a:tr>
            </a:tbl>
          </a:graphicData>
        </a:graphic>
      </p:graphicFrame>
    </p:spTree>
    <p:extLst>
      <p:ext uri="{BB962C8B-B14F-4D97-AF65-F5344CB8AC3E}">
        <p14:creationId xmlns:p14="http://schemas.microsoft.com/office/powerpoint/2010/main" val="167382606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DA46CF-A36A-6C37-CF08-0FC1C280ADDA}"/>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2CA4D748-34E2-7DC5-0764-E45FFA9F3A4B}"/>
              </a:ext>
            </a:extLst>
          </p:cNvPr>
          <p:cNvSpPr>
            <a:spLocks noGrp="1"/>
          </p:cNvSpPr>
          <p:nvPr>
            <p:ph type="title"/>
          </p:nvPr>
        </p:nvSpPr>
        <p:spPr>
          <a:xfrm>
            <a:off x="838200" y="0"/>
            <a:ext cx="10515600" cy="1325563"/>
          </a:xfrm>
        </p:spPr>
        <p:txBody>
          <a:bodyPr>
            <a:normAutofit/>
          </a:bodyPr>
          <a:lstStyle/>
          <a:p>
            <a:r>
              <a:rPr lang="en-US" sz="4000" dirty="0"/>
              <a:t>https://swefc.unm.edu/home/op-cert-trainings/</a:t>
            </a:r>
          </a:p>
        </p:txBody>
      </p:sp>
      <p:pic>
        <p:nvPicPr>
          <p:cNvPr id="3" name="Picture 2">
            <a:extLst>
              <a:ext uri="{FF2B5EF4-FFF2-40B4-BE49-F238E27FC236}">
                <a16:creationId xmlns:a16="http://schemas.microsoft.com/office/drawing/2014/main" id="{FC5BEA72-83B9-9D4F-5C26-B85B041AE835}"/>
              </a:ext>
            </a:extLst>
          </p:cNvPr>
          <p:cNvPicPr>
            <a:picLocks noChangeAspect="1"/>
          </p:cNvPicPr>
          <p:nvPr/>
        </p:nvPicPr>
        <p:blipFill>
          <a:blip r:embed="rId3"/>
          <a:stretch>
            <a:fillRect/>
          </a:stretch>
        </p:blipFill>
        <p:spPr>
          <a:xfrm>
            <a:off x="1032954" y="962891"/>
            <a:ext cx="10126091" cy="5622011"/>
          </a:xfrm>
          <a:prstGeom prst="rect">
            <a:avLst/>
          </a:prstGeom>
        </p:spPr>
      </p:pic>
    </p:spTree>
    <p:extLst>
      <p:ext uri="{BB962C8B-B14F-4D97-AF65-F5344CB8AC3E}">
        <p14:creationId xmlns:p14="http://schemas.microsoft.com/office/powerpoint/2010/main" val="135885039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82BCA7-4172-C800-7E98-EFAAA8056D0F}"/>
              </a:ext>
            </a:extLst>
          </p:cNvPr>
          <p:cNvSpPr>
            <a:spLocks noGrp="1"/>
          </p:cNvSpPr>
          <p:nvPr>
            <p:ph type="title"/>
          </p:nvPr>
        </p:nvSpPr>
        <p:spPr>
          <a:xfrm>
            <a:off x="838200" y="365125"/>
            <a:ext cx="5257800" cy="6174823"/>
          </a:xfrm>
        </p:spPr>
        <p:txBody>
          <a:bodyPr>
            <a:normAutofit/>
          </a:bodyPr>
          <a:lstStyle/>
          <a:p>
            <a:r>
              <a:rPr lang="en-US" b="1" dirty="0"/>
              <a:t>Sign in </a:t>
            </a:r>
            <a:r>
              <a:rPr lang="en-US" dirty="0"/>
              <a:t>for </a:t>
            </a:r>
            <a:r>
              <a:rPr lang="en-US" b="1" dirty="0"/>
              <a:t>every session </a:t>
            </a:r>
            <a:r>
              <a:rPr lang="en-US" dirty="0"/>
              <a:t>to ensure you </a:t>
            </a:r>
            <a:r>
              <a:rPr lang="en-US" b="1" dirty="0"/>
              <a:t>get credit </a:t>
            </a:r>
            <a:r>
              <a:rPr lang="en-US" dirty="0"/>
              <a:t>for attending</a:t>
            </a:r>
          </a:p>
        </p:txBody>
      </p:sp>
      <p:pic>
        <p:nvPicPr>
          <p:cNvPr id="3" name="Picture 2">
            <a:extLst>
              <a:ext uri="{FF2B5EF4-FFF2-40B4-BE49-F238E27FC236}">
                <a16:creationId xmlns:a16="http://schemas.microsoft.com/office/drawing/2014/main" id="{CCEE361C-E0FC-EB11-0E66-5A3BA8679A46}"/>
              </a:ext>
            </a:extLst>
          </p:cNvPr>
          <p:cNvPicPr>
            <a:picLocks noChangeAspect="1"/>
          </p:cNvPicPr>
          <p:nvPr/>
        </p:nvPicPr>
        <p:blipFill>
          <a:blip r:embed="rId3"/>
          <a:stretch>
            <a:fillRect/>
          </a:stretch>
        </p:blipFill>
        <p:spPr>
          <a:xfrm>
            <a:off x="6841693" y="0"/>
            <a:ext cx="5350307" cy="6858000"/>
          </a:xfrm>
          <a:prstGeom prst="rect">
            <a:avLst/>
          </a:prstGeom>
        </p:spPr>
      </p:pic>
    </p:spTree>
    <p:extLst>
      <p:ext uri="{BB962C8B-B14F-4D97-AF65-F5344CB8AC3E}">
        <p14:creationId xmlns:p14="http://schemas.microsoft.com/office/powerpoint/2010/main" val="111379581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5F08CA-80BE-6B0C-91EC-7CFD09DDDCD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A54A95F-D13F-8C56-A514-45E2F7CF23A4}"/>
              </a:ext>
            </a:extLst>
          </p:cNvPr>
          <p:cNvSpPr>
            <a:spLocks noGrp="1"/>
          </p:cNvSpPr>
          <p:nvPr>
            <p:ph type="title"/>
          </p:nvPr>
        </p:nvSpPr>
        <p:spPr/>
        <p:txBody>
          <a:bodyPr/>
          <a:lstStyle/>
          <a:p>
            <a:r>
              <a:rPr lang="en-US" dirty="0"/>
              <a:t>Today’s Agenda</a:t>
            </a:r>
          </a:p>
        </p:txBody>
      </p:sp>
      <p:sp>
        <p:nvSpPr>
          <p:cNvPr id="3" name="Content Placeholder 2">
            <a:extLst>
              <a:ext uri="{FF2B5EF4-FFF2-40B4-BE49-F238E27FC236}">
                <a16:creationId xmlns:a16="http://schemas.microsoft.com/office/drawing/2014/main" id="{6574BA46-2B1D-9E2B-6B14-B861E312DCC6}"/>
              </a:ext>
            </a:extLst>
          </p:cNvPr>
          <p:cNvSpPr>
            <a:spLocks noGrp="1"/>
          </p:cNvSpPr>
          <p:nvPr>
            <p:ph idx="1"/>
          </p:nvPr>
        </p:nvSpPr>
        <p:spPr/>
        <p:txBody>
          <a:bodyPr/>
          <a:lstStyle/>
          <a:p>
            <a:r>
              <a:rPr lang="en-US" dirty="0"/>
              <a:t>CT</a:t>
            </a:r>
          </a:p>
          <a:p>
            <a:r>
              <a:rPr lang="en-US" dirty="0"/>
              <a:t>Distribution System Application</a:t>
            </a:r>
          </a:p>
          <a:p>
            <a:r>
              <a:rPr lang="en-US" dirty="0"/>
              <a:t>Residual Measurement</a:t>
            </a:r>
          </a:p>
          <a:p>
            <a:r>
              <a:rPr lang="en-US" dirty="0"/>
              <a:t>Residual Evaluation</a:t>
            </a:r>
          </a:p>
          <a:p>
            <a:r>
              <a:rPr lang="en-US" dirty="0"/>
              <a:t>Dosage Adjustment</a:t>
            </a:r>
          </a:p>
          <a:p>
            <a:r>
              <a:rPr lang="en-US" dirty="0"/>
              <a:t>Repairing Mains</a:t>
            </a:r>
          </a:p>
          <a:p>
            <a:endParaRPr lang="en-US" dirty="0"/>
          </a:p>
          <a:p>
            <a:endParaRPr lang="en-US" dirty="0"/>
          </a:p>
        </p:txBody>
      </p:sp>
    </p:spTree>
    <p:extLst>
      <p:ext uri="{BB962C8B-B14F-4D97-AF65-F5344CB8AC3E}">
        <p14:creationId xmlns:p14="http://schemas.microsoft.com/office/powerpoint/2010/main" val="162245192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9453DF92-80DD-FEE3-99A7-DACF5DC08FD1}"/>
              </a:ext>
            </a:extLst>
          </p:cNvPr>
          <p:cNvSpPr>
            <a:spLocks noChangeArrowheads="1"/>
          </p:cNvSpPr>
          <p:nvPr/>
        </p:nvSpPr>
        <p:spPr bwMode="auto">
          <a:xfrm>
            <a:off x="848991" y="3192780"/>
            <a:ext cx="10158737" cy="3064702"/>
          </a:xfrm>
          <a:prstGeom prst="rect">
            <a:avLst/>
          </a:prstGeom>
          <a:noFill/>
          <a:ln w="9525">
            <a:noFill/>
            <a:miter lim="800000"/>
            <a:headEnd/>
            <a:tailEnd/>
          </a:ln>
        </p:spPr>
        <p:txBody>
          <a:bodyPr/>
          <a:lstStyle/>
          <a:p>
            <a:pPr marL="342900" indent="-342900" algn="ctr">
              <a:lnSpc>
                <a:spcPct val="80000"/>
              </a:lnSpc>
              <a:spcBef>
                <a:spcPct val="60000"/>
              </a:spcBef>
              <a:buClr>
                <a:schemeClr val="accent2"/>
              </a:buClr>
              <a:buSzPct val="75000"/>
            </a:pPr>
            <a:r>
              <a:rPr lang="en-US" sz="5400" b="1" dirty="0">
                <a:solidFill>
                  <a:schemeClr val="accent1"/>
                </a:solidFill>
                <a:latin typeface="Berling Antiqua"/>
              </a:rPr>
              <a:t>DOSAGE = </a:t>
            </a:r>
            <a:r>
              <a:rPr lang="en-US" sz="5400" b="1" dirty="0">
                <a:solidFill>
                  <a:srgbClr val="C00000"/>
                </a:solidFill>
                <a:latin typeface="Berling Antiqua"/>
              </a:rPr>
              <a:t>DEMAND </a:t>
            </a:r>
            <a:r>
              <a:rPr lang="en-US" sz="5400" b="1" dirty="0">
                <a:solidFill>
                  <a:schemeClr val="accent1"/>
                </a:solidFill>
                <a:latin typeface="Berling Antiqua"/>
              </a:rPr>
              <a:t>+ </a:t>
            </a:r>
            <a:r>
              <a:rPr lang="en-US" sz="5400" b="1" dirty="0">
                <a:solidFill>
                  <a:schemeClr val="accent6">
                    <a:lumMod val="75000"/>
                  </a:schemeClr>
                </a:solidFill>
                <a:latin typeface="Berling Antiqua"/>
              </a:rPr>
              <a:t>RESIDUAL</a:t>
            </a:r>
          </a:p>
        </p:txBody>
      </p:sp>
      <p:sp>
        <p:nvSpPr>
          <p:cNvPr id="3" name="Callout: Down Arrow 2">
            <a:extLst>
              <a:ext uri="{FF2B5EF4-FFF2-40B4-BE49-F238E27FC236}">
                <a16:creationId xmlns:a16="http://schemas.microsoft.com/office/drawing/2014/main" id="{4E20EAF0-8B3B-15D2-B969-59BAD34B3C47}"/>
              </a:ext>
            </a:extLst>
          </p:cNvPr>
          <p:cNvSpPr/>
          <p:nvPr/>
        </p:nvSpPr>
        <p:spPr>
          <a:xfrm>
            <a:off x="1005840" y="243840"/>
            <a:ext cx="3200400" cy="2743200"/>
          </a:xfrm>
          <a:prstGeom prst="downArrowCallou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dirty="0"/>
              <a:t>Total amount of chlorine fed into a volume of water (mg/L)</a:t>
            </a:r>
          </a:p>
        </p:txBody>
      </p:sp>
      <p:sp>
        <p:nvSpPr>
          <p:cNvPr id="4" name="Callout: Up Arrow 3">
            <a:extLst>
              <a:ext uri="{FF2B5EF4-FFF2-40B4-BE49-F238E27FC236}">
                <a16:creationId xmlns:a16="http://schemas.microsoft.com/office/drawing/2014/main" id="{26B06579-8288-E1FE-1FBB-B7CACBF3EF36}"/>
              </a:ext>
            </a:extLst>
          </p:cNvPr>
          <p:cNvSpPr/>
          <p:nvPr/>
        </p:nvSpPr>
        <p:spPr>
          <a:xfrm>
            <a:off x="3696032" y="3870960"/>
            <a:ext cx="4114800" cy="2743200"/>
          </a:xfrm>
          <a:prstGeom prst="upArrowCallout">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dirty="0"/>
              <a:t>Chlorine consumed by material in the water (mg/L)</a:t>
            </a:r>
          </a:p>
          <a:p>
            <a:pPr algn="ctr"/>
            <a:r>
              <a:rPr lang="en-US" sz="2400" b="1" u="sng" dirty="0"/>
              <a:t>NOT available for disinfection</a:t>
            </a:r>
            <a:endParaRPr lang="en-US" sz="2400" b="1" dirty="0"/>
          </a:p>
          <a:p>
            <a:pPr algn="ctr"/>
            <a:r>
              <a:rPr lang="en-US" sz="2400" b="1" u="sng" dirty="0"/>
              <a:t>NO residual chlorine</a:t>
            </a:r>
          </a:p>
        </p:txBody>
      </p:sp>
      <p:sp>
        <p:nvSpPr>
          <p:cNvPr id="5" name="Callout: Down Arrow 4">
            <a:extLst>
              <a:ext uri="{FF2B5EF4-FFF2-40B4-BE49-F238E27FC236}">
                <a16:creationId xmlns:a16="http://schemas.microsoft.com/office/drawing/2014/main" id="{D88046FF-4636-7871-2886-1F2D38A6A1F6}"/>
              </a:ext>
            </a:extLst>
          </p:cNvPr>
          <p:cNvSpPr/>
          <p:nvPr/>
        </p:nvSpPr>
        <p:spPr>
          <a:xfrm>
            <a:off x="7490460" y="274320"/>
            <a:ext cx="3200400" cy="2743200"/>
          </a:xfrm>
          <a:prstGeom prst="downArrowCallout">
            <a:avLst/>
          </a:prstGeom>
          <a:solidFill>
            <a:schemeClr val="accent6">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dirty="0"/>
              <a:t>Chlorine remaining after demand is satisfied (mg/L) </a:t>
            </a:r>
          </a:p>
          <a:p>
            <a:pPr algn="ctr"/>
            <a:r>
              <a:rPr lang="en-US" sz="2400" b="1" u="sng" dirty="0"/>
              <a:t>IS available for disinfection</a:t>
            </a:r>
          </a:p>
        </p:txBody>
      </p:sp>
    </p:spTree>
    <p:extLst>
      <p:ext uri="{BB962C8B-B14F-4D97-AF65-F5344CB8AC3E}">
        <p14:creationId xmlns:p14="http://schemas.microsoft.com/office/powerpoint/2010/main" val="39354533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up)">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ipe(down)">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wipe(up)">
                                      <p:cBhvr>
                                        <p:cTn id="1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close-up of a machine&#10;&#10;AI-generated content may be incorrect.">
            <a:extLst>
              <a:ext uri="{FF2B5EF4-FFF2-40B4-BE49-F238E27FC236}">
                <a16:creationId xmlns:a16="http://schemas.microsoft.com/office/drawing/2014/main" id="{43BB6FDB-74CE-D40C-7461-A4D8797A1D0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23125" y="0"/>
            <a:ext cx="9145749" cy="6858000"/>
          </a:xfrm>
          <a:prstGeom prst="rect">
            <a:avLst/>
          </a:prstGeom>
        </p:spPr>
      </p:pic>
    </p:spTree>
    <p:extLst>
      <p:ext uri="{BB962C8B-B14F-4D97-AF65-F5344CB8AC3E}">
        <p14:creationId xmlns:p14="http://schemas.microsoft.com/office/powerpoint/2010/main" val="351534453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b="73000"/>
          </a:stretch>
        </a:blip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ED9B9EA-D026-F0E9-D977-465485947818}"/>
              </a:ext>
            </a:extLst>
          </p:cNvPr>
          <p:cNvSpPr txBox="1"/>
          <p:nvPr/>
        </p:nvSpPr>
        <p:spPr>
          <a:xfrm>
            <a:off x="302141" y="1850196"/>
            <a:ext cx="8603320" cy="101566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6000" b="0" i="0" u="none" strike="noStrike" kern="1200" cap="none" spc="0" normalizeH="0" baseline="0" noProof="0">
                <a:ln>
                  <a:noFill/>
                </a:ln>
                <a:solidFill>
                  <a:srgbClr val="004190"/>
                </a:solidFill>
                <a:effectLst/>
                <a:uLnTx/>
                <a:uFillTx/>
                <a:latin typeface="Helvetica" panose="020B0604020202020204" pitchFamily="34" charset="0"/>
                <a:ea typeface="+mn-ea"/>
                <a:cs typeface="Helvetica" panose="020B0604020202020204" pitchFamily="34" charset="0"/>
              </a:rPr>
              <a:t>CT</a:t>
            </a:r>
          </a:p>
        </p:txBody>
      </p:sp>
      <p:pic>
        <p:nvPicPr>
          <p:cNvPr id="5" name="Picture 4">
            <a:extLst>
              <a:ext uri="{FF2B5EF4-FFF2-40B4-BE49-F238E27FC236}">
                <a16:creationId xmlns:a16="http://schemas.microsoft.com/office/drawing/2014/main" id="{C18E04B3-EF37-0BC3-089E-04C0763E48F2}"/>
              </a:ext>
            </a:extLst>
          </p:cNvPr>
          <p:cNvPicPr>
            <a:picLocks noChangeAspect="1"/>
          </p:cNvPicPr>
          <p:nvPr/>
        </p:nvPicPr>
        <p:blipFill>
          <a:blip r:embed="rId4"/>
          <a:stretch>
            <a:fillRect/>
          </a:stretch>
        </p:blipFill>
        <p:spPr>
          <a:xfrm>
            <a:off x="7708106" y="874617"/>
            <a:ext cx="4483894" cy="5978525"/>
          </a:xfrm>
          <a:prstGeom prst="rect">
            <a:avLst/>
          </a:prstGeom>
        </p:spPr>
      </p:pic>
      <p:sp>
        <p:nvSpPr>
          <p:cNvPr id="7" name="TextBox 6">
            <a:extLst>
              <a:ext uri="{FF2B5EF4-FFF2-40B4-BE49-F238E27FC236}">
                <a16:creationId xmlns:a16="http://schemas.microsoft.com/office/drawing/2014/main" id="{A2506979-FAD5-C6B6-B9C2-A4C772001E07}"/>
              </a:ext>
            </a:extLst>
          </p:cNvPr>
          <p:cNvSpPr txBox="1"/>
          <p:nvPr/>
        </p:nvSpPr>
        <p:spPr>
          <a:xfrm>
            <a:off x="1744663" y="2004084"/>
            <a:ext cx="6130924" cy="707886"/>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a:ln>
                  <a:noFill/>
                </a:ln>
                <a:solidFill>
                  <a:srgbClr val="004190"/>
                </a:solidFill>
                <a:effectLst/>
                <a:uLnTx/>
                <a:uFillTx/>
                <a:latin typeface="Helvetica" panose="020B0604020202020204" pitchFamily="34" charset="0"/>
                <a:ea typeface="+mn-ea"/>
                <a:cs typeface="Helvetica" panose="020B0604020202020204" pitchFamily="34" charset="0"/>
              </a:rPr>
              <a:t>=  Concentration  x  Time</a:t>
            </a:r>
            <a:endParaRPr kumimoji="0" lang="en-US" sz="40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 name="TextBox 8">
            <a:extLst>
              <a:ext uri="{FF2B5EF4-FFF2-40B4-BE49-F238E27FC236}">
                <a16:creationId xmlns:a16="http://schemas.microsoft.com/office/drawing/2014/main" id="{4A4CD00C-6ABD-D4F8-BFDF-A4C8DDBEC3D2}"/>
              </a:ext>
            </a:extLst>
          </p:cNvPr>
          <p:cNvSpPr txBox="1"/>
          <p:nvPr/>
        </p:nvSpPr>
        <p:spPr>
          <a:xfrm>
            <a:off x="233362" y="2711970"/>
            <a:ext cx="7322343" cy="3847207"/>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Helvetica" panose="020B0604020202020204" pitchFamily="34" charset="0"/>
                <a:ea typeface="+mn-ea"/>
                <a:cs typeface="Helvetica" panose="020B0604020202020204" pitchFamily="34" charset="0"/>
              </a:rPr>
              <a:t>Chlorine takes time to interact with and inactivate organisms. CT must be met to ensure affective inactivation.</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prstClr val="black"/>
              </a:solidFill>
              <a:effectLst/>
              <a:uLnTx/>
              <a:uFillTx/>
              <a:latin typeface="Helvetica" panose="020B0604020202020204" pitchFamily="34" charset="0"/>
              <a:ea typeface="+mn-ea"/>
              <a:cs typeface="Helvetica" panose="020B0604020202020204" pitchFamily="34" charset="0"/>
            </a:endParaRPr>
          </a:p>
          <a:p>
            <a:pPr marL="457200" marR="0" lvl="0"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200" b="0" i="0" u="none" strike="noStrike" kern="1200" cap="none" spc="0" normalizeH="0" baseline="0" noProof="0" dirty="0">
                <a:ln>
                  <a:noFill/>
                </a:ln>
                <a:solidFill>
                  <a:prstClr val="black"/>
                </a:solidFill>
                <a:effectLst/>
                <a:uLnTx/>
                <a:uFillTx/>
                <a:latin typeface="Helvetica" panose="020B0604020202020204" pitchFamily="34" charset="0"/>
                <a:ea typeface="+mn-ea"/>
                <a:cs typeface="Helvetica" panose="020B0604020202020204" pitchFamily="34" charset="0"/>
              </a:rPr>
              <a:t>The higher the concentration the less time needed.</a:t>
            </a:r>
          </a:p>
          <a:p>
            <a:pPr marL="457200" marR="0" lvl="0"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200" b="0" i="0" u="none" strike="noStrike" kern="1200" cap="none" spc="0" normalizeH="0" baseline="0" noProof="0" dirty="0">
                <a:ln>
                  <a:noFill/>
                </a:ln>
                <a:solidFill>
                  <a:prstClr val="black"/>
                </a:solidFill>
                <a:effectLst/>
                <a:uLnTx/>
                <a:uFillTx/>
                <a:latin typeface="Helvetica" panose="020B0604020202020204" pitchFamily="34" charset="0"/>
                <a:ea typeface="+mn-ea"/>
                <a:cs typeface="Helvetica" panose="020B0604020202020204" pitchFamily="34" charset="0"/>
              </a:rPr>
              <a:t>The more time available the lower the required concentration.</a:t>
            </a:r>
            <a:endParaRPr kumimoji="0" lang="en-US" sz="3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 name="Slide Number Placeholder 2">
            <a:extLst>
              <a:ext uri="{FF2B5EF4-FFF2-40B4-BE49-F238E27FC236}">
                <a16:creationId xmlns:a16="http://schemas.microsoft.com/office/drawing/2014/main" id="{80061274-5574-83F9-BE35-AFD50EB88471}"/>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C4FBAFF-801F-4ABF-B4E1-B4B035596C45}"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1503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
                                            <p:txEl>
                                              <p:pRg st="2" end="2"/>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9">
                                            <p:txEl>
                                              <p:pRg st="3" end="3"/>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66873" y="871799"/>
            <a:ext cx="4296410" cy="1156970"/>
          </a:xfrm>
          <a:prstGeom prst="rect">
            <a:avLst/>
          </a:prstGeom>
        </p:spPr>
        <p:txBody>
          <a:bodyPr vert="horz" wrap="square" lIns="0" tIns="20320" rIns="0" bIns="0" rtlCol="0">
            <a:spAutoFit/>
          </a:bodyPr>
          <a:lstStyle/>
          <a:p>
            <a:pPr marL="12700" marR="5080">
              <a:lnSpc>
                <a:spcPct val="98200"/>
              </a:lnSpc>
              <a:spcBef>
                <a:spcPts val="160"/>
              </a:spcBef>
            </a:pPr>
            <a:r>
              <a:rPr sz="3100" spc="-25" dirty="0"/>
              <a:t>Baffling</a:t>
            </a:r>
            <a:r>
              <a:rPr sz="3100" spc="-160" dirty="0"/>
              <a:t> </a:t>
            </a:r>
            <a:r>
              <a:rPr sz="3100" spc="-25" dirty="0"/>
              <a:t>factor</a:t>
            </a:r>
            <a:r>
              <a:rPr sz="3100" spc="-130" dirty="0"/>
              <a:t> </a:t>
            </a:r>
            <a:r>
              <a:rPr sz="3100" spc="-10" dirty="0"/>
              <a:t>indicates</a:t>
            </a:r>
            <a:r>
              <a:rPr sz="3100" spc="-35" dirty="0"/>
              <a:t> </a:t>
            </a:r>
            <a:r>
              <a:rPr sz="3100" spc="-25" dirty="0"/>
              <a:t>the </a:t>
            </a:r>
            <a:r>
              <a:rPr sz="3100" dirty="0"/>
              <a:t>degree</a:t>
            </a:r>
            <a:r>
              <a:rPr sz="3100" spc="-25" dirty="0"/>
              <a:t> </a:t>
            </a:r>
            <a:r>
              <a:rPr sz="3100" dirty="0"/>
              <a:t>of</a:t>
            </a:r>
            <a:r>
              <a:rPr sz="3100" spc="-70" dirty="0"/>
              <a:t> </a:t>
            </a:r>
            <a:r>
              <a:rPr sz="3100" dirty="0"/>
              <a:t>short</a:t>
            </a:r>
            <a:r>
              <a:rPr sz="3100" spc="-75" dirty="0"/>
              <a:t> </a:t>
            </a:r>
            <a:r>
              <a:rPr sz="3100" spc="-10" dirty="0"/>
              <a:t>circuiting</a:t>
            </a:r>
            <a:r>
              <a:rPr sz="4400" spc="-10" dirty="0"/>
              <a:t>.</a:t>
            </a:r>
            <a:endParaRPr sz="4400" dirty="0"/>
          </a:p>
        </p:txBody>
      </p:sp>
      <p:grpSp>
        <p:nvGrpSpPr>
          <p:cNvPr id="3" name="object 3"/>
          <p:cNvGrpSpPr/>
          <p:nvPr/>
        </p:nvGrpSpPr>
        <p:grpSpPr>
          <a:xfrm>
            <a:off x="329704" y="733244"/>
            <a:ext cx="10770870" cy="6041390"/>
            <a:chOff x="329704" y="733244"/>
            <a:chExt cx="10770870" cy="6041390"/>
          </a:xfrm>
        </p:grpSpPr>
        <p:pic>
          <p:nvPicPr>
            <p:cNvPr id="4" name="object 4"/>
            <p:cNvPicPr/>
            <p:nvPr/>
          </p:nvPicPr>
          <p:blipFill>
            <a:blip r:embed="rId2" cstate="print"/>
            <a:stretch>
              <a:fillRect/>
            </a:stretch>
          </p:blipFill>
          <p:spPr>
            <a:xfrm>
              <a:off x="5613706" y="733244"/>
              <a:ext cx="5313505" cy="5682341"/>
            </a:xfrm>
            <a:prstGeom prst="rect">
              <a:avLst/>
            </a:prstGeom>
          </p:spPr>
        </p:pic>
        <p:pic>
          <p:nvPicPr>
            <p:cNvPr id="5" name="object 5"/>
            <p:cNvPicPr/>
            <p:nvPr/>
          </p:nvPicPr>
          <p:blipFill>
            <a:blip r:embed="rId3" cstate="print"/>
            <a:stretch>
              <a:fillRect/>
            </a:stretch>
          </p:blipFill>
          <p:spPr>
            <a:xfrm>
              <a:off x="329704" y="2583966"/>
              <a:ext cx="2065180" cy="2439445"/>
            </a:xfrm>
            <a:prstGeom prst="rect">
              <a:avLst/>
            </a:prstGeom>
          </p:spPr>
        </p:pic>
        <p:pic>
          <p:nvPicPr>
            <p:cNvPr id="6" name="object 6"/>
            <p:cNvPicPr/>
            <p:nvPr/>
          </p:nvPicPr>
          <p:blipFill>
            <a:blip r:embed="rId4" cstate="print"/>
            <a:stretch>
              <a:fillRect/>
            </a:stretch>
          </p:blipFill>
          <p:spPr>
            <a:xfrm>
              <a:off x="1622615" y="4925961"/>
              <a:ext cx="3445848" cy="1848662"/>
            </a:xfrm>
            <a:prstGeom prst="rect">
              <a:avLst/>
            </a:prstGeom>
          </p:spPr>
        </p:pic>
        <p:sp>
          <p:nvSpPr>
            <p:cNvPr id="7" name="object 7"/>
            <p:cNvSpPr/>
            <p:nvPr/>
          </p:nvSpPr>
          <p:spPr>
            <a:xfrm>
              <a:off x="5063902" y="1648559"/>
              <a:ext cx="5958840" cy="1849120"/>
            </a:xfrm>
            <a:custGeom>
              <a:avLst/>
              <a:gdLst/>
              <a:ahLst/>
              <a:cxnLst/>
              <a:rect l="l" t="t" r="r" b="b"/>
              <a:pathLst>
                <a:path w="5958840" h="1849120">
                  <a:moveTo>
                    <a:pt x="0" y="308114"/>
                  </a:moveTo>
                  <a:lnTo>
                    <a:pt x="3340" y="262583"/>
                  </a:lnTo>
                  <a:lnTo>
                    <a:pt x="13045" y="219127"/>
                  </a:lnTo>
                  <a:lnTo>
                    <a:pt x="28636" y="178221"/>
                  </a:lnTo>
                  <a:lnTo>
                    <a:pt x="49639" y="140342"/>
                  </a:lnTo>
                  <a:lnTo>
                    <a:pt x="75575" y="105968"/>
                  </a:lnTo>
                  <a:lnTo>
                    <a:pt x="105968" y="75575"/>
                  </a:lnTo>
                  <a:lnTo>
                    <a:pt x="140342" y="49639"/>
                  </a:lnTo>
                  <a:lnTo>
                    <a:pt x="178221" y="28636"/>
                  </a:lnTo>
                  <a:lnTo>
                    <a:pt x="219127" y="13045"/>
                  </a:lnTo>
                  <a:lnTo>
                    <a:pt x="262583" y="3340"/>
                  </a:lnTo>
                  <a:lnTo>
                    <a:pt x="308114" y="0"/>
                  </a:lnTo>
                  <a:lnTo>
                    <a:pt x="5650230" y="0"/>
                  </a:lnTo>
                  <a:lnTo>
                    <a:pt x="5695760" y="3340"/>
                  </a:lnTo>
                  <a:lnTo>
                    <a:pt x="5739217" y="13045"/>
                  </a:lnTo>
                  <a:lnTo>
                    <a:pt x="5780123" y="28636"/>
                  </a:lnTo>
                  <a:lnTo>
                    <a:pt x="5818001" y="49639"/>
                  </a:lnTo>
                  <a:lnTo>
                    <a:pt x="5852375" y="75575"/>
                  </a:lnTo>
                  <a:lnTo>
                    <a:pt x="5882769" y="105968"/>
                  </a:lnTo>
                  <a:lnTo>
                    <a:pt x="5908705" y="140342"/>
                  </a:lnTo>
                  <a:lnTo>
                    <a:pt x="5929707" y="178221"/>
                  </a:lnTo>
                  <a:lnTo>
                    <a:pt x="5945299" y="219127"/>
                  </a:lnTo>
                  <a:lnTo>
                    <a:pt x="5955003" y="262583"/>
                  </a:lnTo>
                  <a:lnTo>
                    <a:pt x="5958344" y="308114"/>
                  </a:lnTo>
                  <a:lnTo>
                    <a:pt x="5958344" y="1540548"/>
                  </a:lnTo>
                  <a:lnTo>
                    <a:pt x="5955003" y="1586079"/>
                  </a:lnTo>
                  <a:lnTo>
                    <a:pt x="5945299" y="1629535"/>
                  </a:lnTo>
                  <a:lnTo>
                    <a:pt x="5929707" y="1670441"/>
                  </a:lnTo>
                  <a:lnTo>
                    <a:pt x="5908705" y="1708319"/>
                  </a:lnTo>
                  <a:lnTo>
                    <a:pt x="5882769" y="1742694"/>
                  </a:lnTo>
                  <a:lnTo>
                    <a:pt x="5852375" y="1773087"/>
                  </a:lnTo>
                  <a:lnTo>
                    <a:pt x="5818001" y="1799023"/>
                  </a:lnTo>
                  <a:lnTo>
                    <a:pt x="5780123" y="1820025"/>
                  </a:lnTo>
                  <a:lnTo>
                    <a:pt x="5739217" y="1835617"/>
                  </a:lnTo>
                  <a:lnTo>
                    <a:pt x="5695760" y="1845322"/>
                  </a:lnTo>
                  <a:lnTo>
                    <a:pt x="5650230" y="1848662"/>
                  </a:lnTo>
                  <a:lnTo>
                    <a:pt x="308114" y="1848662"/>
                  </a:lnTo>
                  <a:lnTo>
                    <a:pt x="262583" y="1845322"/>
                  </a:lnTo>
                  <a:lnTo>
                    <a:pt x="219127" y="1835617"/>
                  </a:lnTo>
                  <a:lnTo>
                    <a:pt x="178221" y="1820025"/>
                  </a:lnTo>
                  <a:lnTo>
                    <a:pt x="140342" y="1799023"/>
                  </a:lnTo>
                  <a:lnTo>
                    <a:pt x="105968" y="1773087"/>
                  </a:lnTo>
                  <a:lnTo>
                    <a:pt x="75575" y="1742694"/>
                  </a:lnTo>
                  <a:lnTo>
                    <a:pt x="49639" y="1708319"/>
                  </a:lnTo>
                  <a:lnTo>
                    <a:pt x="28636" y="1670441"/>
                  </a:lnTo>
                  <a:lnTo>
                    <a:pt x="13045" y="1629535"/>
                  </a:lnTo>
                  <a:lnTo>
                    <a:pt x="3340" y="1586079"/>
                  </a:lnTo>
                  <a:lnTo>
                    <a:pt x="0" y="1540548"/>
                  </a:lnTo>
                  <a:lnTo>
                    <a:pt x="0" y="308114"/>
                  </a:lnTo>
                  <a:close/>
                </a:path>
              </a:pathLst>
            </a:custGeom>
            <a:ln w="38100">
              <a:solidFill>
                <a:srgbClr val="C00000"/>
              </a:solidFill>
            </a:ln>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8" name="object 8"/>
            <p:cNvSpPr/>
            <p:nvPr/>
          </p:nvSpPr>
          <p:spPr>
            <a:xfrm>
              <a:off x="5122895" y="3474879"/>
              <a:ext cx="5958840" cy="1849120"/>
            </a:xfrm>
            <a:custGeom>
              <a:avLst/>
              <a:gdLst/>
              <a:ahLst/>
              <a:cxnLst/>
              <a:rect l="l" t="t" r="r" b="b"/>
              <a:pathLst>
                <a:path w="5958840" h="1849120">
                  <a:moveTo>
                    <a:pt x="0" y="308114"/>
                  </a:moveTo>
                  <a:lnTo>
                    <a:pt x="3340" y="262583"/>
                  </a:lnTo>
                  <a:lnTo>
                    <a:pt x="13045" y="219127"/>
                  </a:lnTo>
                  <a:lnTo>
                    <a:pt x="28636" y="178221"/>
                  </a:lnTo>
                  <a:lnTo>
                    <a:pt x="49639" y="140342"/>
                  </a:lnTo>
                  <a:lnTo>
                    <a:pt x="75575" y="105968"/>
                  </a:lnTo>
                  <a:lnTo>
                    <a:pt x="105968" y="75575"/>
                  </a:lnTo>
                  <a:lnTo>
                    <a:pt x="140342" y="49639"/>
                  </a:lnTo>
                  <a:lnTo>
                    <a:pt x="178221" y="28636"/>
                  </a:lnTo>
                  <a:lnTo>
                    <a:pt x="219127" y="13045"/>
                  </a:lnTo>
                  <a:lnTo>
                    <a:pt x="262583" y="3340"/>
                  </a:lnTo>
                  <a:lnTo>
                    <a:pt x="308114" y="0"/>
                  </a:lnTo>
                  <a:lnTo>
                    <a:pt x="5650230" y="0"/>
                  </a:lnTo>
                  <a:lnTo>
                    <a:pt x="5695760" y="3340"/>
                  </a:lnTo>
                  <a:lnTo>
                    <a:pt x="5739217" y="13045"/>
                  </a:lnTo>
                  <a:lnTo>
                    <a:pt x="5780123" y="28636"/>
                  </a:lnTo>
                  <a:lnTo>
                    <a:pt x="5818001" y="49639"/>
                  </a:lnTo>
                  <a:lnTo>
                    <a:pt x="5852375" y="75575"/>
                  </a:lnTo>
                  <a:lnTo>
                    <a:pt x="5882769" y="105968"/>
                  </a:lnTo>
                  <a:lnTo>
                    <a:pt x="5908705" y="140342"/>
                  </a:lnTo>
                  <a:lnTo>
                    <a:pt x="5929707" y="178221"/>
                  </a:lnTo>
                  <a:lnTo>
                    <a:pt x="5945299" y="219127"/>
                  </a:lnTo>
                  <a:lnTo>
                    <a:pt x="5955003" y="262583"/>
                  </a:lnTo>
                  <a:lnTo>
                    <a:pt x="5958344" y="308114"/>
                  </a:lnTo>
                  <a:lnTo>
                    <a:pt x="5958344" y="1540548"/>
                  </a:lnTo>
                  <a:lnTo>
                    <a:pt x="5955003" y="1586079"/>
                  </a:lnTo>
                  <a:lnTo>
                    <a:pt x="5945299" y="1629535"/>
                  </a:lnTo>
                  <a:lnTo>
                    <a:pt x="5929707" y="1670441"/>
                  </a:lnTo>
                  <a:lnTo>
                    <a:pt x="5908705" y="1708319"/>
                  </a:lnTo>
                  <a:lnTo>
                    <a:pt x="5882769" y="1742694"/>
                  </a:lnTo>
                  <a:lnTo>
                    <a:pt x="5852375" y="1773087"/>
                  </a:lnTo>
                  <a:lnTo>
                    <a:pt x="5818001" y="1799023"/>
                  </a:lnTo>
                  <a:lnTo>
                    <a:pt x="5780123" y="1820025"/>
                  </a:lnTo>
                  <a:lnTo>
                    <a:pt x="5739217" y="1835617"/>
                  </a:lnTo>
                  <a:lnTo>
                    <a:pt x="5695760" y="1845322"/>
                  </a:lnTo>
                  <a:lnTo>
                    <a:pt x="5650230" y="1848662"/>
                  </a:lnTo>
                  <a:lnTo>
                    <a:pt x="308114" y="1848662"/>
                  </a:lnTo>
                  <a:lnTo>
                    <a:pt x="262583" y="1845322"/>
                  </a:lnTo>
                  <a:lnTo>
                    <a:pt x="219127" y="1835617"/>
                  </a:lnTo>
                  <a:lnTo>
                    <a:pt x="178221" y="1820025"/>
                  </a:lnTo>
                  <a:lnTo>
                    <a:pt x="140342" y="1799023"/>
                  </a:lnTo>
                  <a:lnTo>
                    <a:pt x="105968" y="1773087"/>
                  </a:lnTo>
                  <a:lnTo>
                    <a:pt x="75575" y="1742694"/>
                  </a:lnTo>
                  <a:lnTo>
                    <a:pt x="49639" y="1708319"/>
                  </a:lnTo>
                  <a:lnTo>
                    <a:pt x="28636" y="1670441"/>
                  </a:lnTo>
                  <a:lnTo>
                    <a:pt x="13045" y="1629535"/>
                  </a:lnTo>
                  <a:lnTo>
                    <a:pt x="3340" y="1586079"/>
                  </a:lnTo>
                  <a:lnTo>
                    <a:pt x="0" y="1540548"/>
                  </a:lnTo>
                  <a:lnTo>
                    <a:pt x="0" y="308114"/>
                  </a:lnTo>
                  <a:close/>
                </a:path>
              </a:pathLst>
            </a:custGeom>
            <a:ln w="38100">
              <a:solidFill>
                <a:srgbClr val="C00000"/>
              </a:solidFill>
            </a:ln>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9" name="object 9"/>
            <p:cNvSpPr/>
            <p:nvPr/>
          </p:nvSpPr>
          <p:spPr>
            <a:xfrm>
              <a:off x="2104102" y="2607684"/>
              <a:ext cx="2753360" cy="1080135"/>
            </a:xfrm>
            <a:custGeom>
              <a:avLst/>
              <a:gdLst/>
              <a:ahLst/>
              <a:cxnLst/>
              <a:rect l="l" t="t" r="r" b="b"/>
              <a:pathLst>
                <a:path w="2753360" h="1080135">
                  <a:moveTo>
                    <a:pt x="0" y="1080020"/>
                  </a:moveTo>
                  <a:lnTo>
                    <a:pt x="2752852" y="0"/>
                  </a:lnTo>
                </a:path>
              </a:pathLst>
            </a:custGeom>
            <a:ln w="38100">
              <a:solidFill>
                <a:srgbClr val="FF0000"/>
              </a:solidFill>
            </a:ln>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10" name="object 10"/>
            <p:cNvSpPr/>
            <p:nvPr/>
          </p:nvSpPr>
          <p:spPr>
            <a:xfrm>
              <a:off x="4818354" y="2561442"/>
              <a:ext cx="127635" cy="106680"/>
            </a:xfrm>
            <a:custGeom>
              <a:avLst/>
              <a:gdLst/>
              <a:ahLst/>
              <a:cxnLst/>
              <a:rect l="l" t="t" r="r" b="b"/>
              <a:pathLst>
                <a:path w="127635" h="106680">
                  <a:moveTo>
                    <a:pt x="0" y="0"/>
                  </a:moveTo>
                  <a:lnTo>
                    <a:pt x="41744" y="106400"/>
                  </a:lnTo>
                  <a:lnTo>
                    <a:pt x="127266" y="11442"/>
                  </a:lnTo>
                  <a:lnTo>
                    <a:pt x="0" y="0"/>
                  </a:lnTo>
                  <a:close/>
                </a:path>
              </a:pathLst>
            </a:custGeom>
            <a:solidFill>
              <a:srgbClr val="FF0000"/>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11" name="object 11"/>
            <p:cNvSpPr/>
            <p:nvPr/>
          </p:nvSpPr>
          <p:spPr>
            <a:xfrm>
              <a:off x="3431038" y="4436901"/>
              <a:ext cx="1604645" cy="691515"/>
            </a:xfrm>
            <a:custGeom>
              <a:avLst/>
              <a:gdLst/>
              <a:ahLst/>
              <a:cxnLst/>
              <a:rect l="l" t="t" r="r" b="b"/>
              <a:pathLst>
                <a:path w="1604645" h="691514">
                  <a:moveTo>
                    <a:pt x="0" y="691299"/>
                  </a:moveTo>
                  <a:lnTo>
                    <a:pt x="1604378" y="0"/>
                  </a:lnTo>
                </a:path>
              </a:pathLst>
            </a:custGeom>
            <a:ln w="38100">
              <a:solidFill>
                <a:srgbClr val="FF0000"/>
              </a:solidFill>
            </a:ln>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12" name="object 12"/>
            <p:cNvSpPr/>
            <p:nvPr/>
          </p:nvSpPr>
          <p:spPr>
            <a:xfrm>
              <a:off x="4995307" y="4391967"/>
              <a:ext cx="127635" cy="105410"/>
            </a:xfrm>
            <a:custGeom>
              <a:avLst/>
              <a:gdLst/>
              <a:ahLst/>
              <a:cxnLst/>
              <a:rect l="l" t="t" r="r" b="b"/>
              <a:pathLst>
                <a:path w="127635" h="105410">
                  <a:moveTo>
                    <a:pt x="0" y="0"/>
                  </a:moveTo>
                  <a:lnTo>
                    <a:pt x="45237" y="104965"/>
                  </a:lnTo>
                  <a:lnTo>
                    <a:pt x="127584" y="7251"/>
                  </a:lnTo>
                  <a:lnTo>
                    <a:pt x="0" y="0"/>
                  </a:lnTo>
                  <a:close/>
                </a:path>
              </a:pathLst>
            </a:custGeom>
            <a:solidFill>
              <a:srgbClr val="FF0000"/>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gr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object 4"/>
          <p:cNvPicPr/>
          <p:nvPr/>
        </p:nvPicPr>
        <p:blipFill>
          <a:blip r:embed="rId2" cstate="print"/>
          <a:stretch>
            <a:fillRect/>
          </a:stretch>
        </p:blipFill>
        <p:spPr>
          <a:xfrm>
            <a:off x="653709" y="401483"/>
            <a:ext cx="10263672" cy="6163088"/>
          </a:xfrm>
          <a:prstGeom prst="rect">
            <a:avLst/>
          </a:prstGeom>
        </p:spPr>
      </p:pic>
      <p:sp>
        <p:nvSpPr>
          <p:cNvPr id="5" name="object 5"/>
          <p:cNvSpPr txBox="1"/>
          <p:nvPr/>
        </p:nvSpPr>
        <p:spPr>
          <a:xfrm>
            <a:off x="2536927" y="82498"/>
            <a:ext cx="1544948" cy="301462"/>
          </a:xfrm>
          <a:prstGeom prst="rect">
            <a:avLst/>
          </a:prstGeom>
        </p:spPr>
        <p:txBody>
          <a:bodyPr vert="horz" wrap="square" lIns="0" tIns="25306" rIns="0" bIns="0" rtlCol="0">
            <a:spAutoFit/>
          </a:bodyPr>
          <a:lstStyle/>
          <a:p>
            <a:pPr marL="25306">
              <a:spcBef>
                <a:spcPts val="199"/>
              </a:spcBef>
            </a:pPr>
            <a:r>
              <a:rPr sz="1793" spc="-20" dirty="0">
                <a:latin typeface="Calibri"/>
                <a:cs typeface="Calibri"/>
              </a:rPr>
              <a:t>Average</a:t>
            </a:r>
            <a:r>
              <a:rPr sz="1793" spc="-30" dirty="0">
                <a:latin typeface="Calibri"/>
                <a:cs typeface="Calibri"/>
              </a:rPr>
              <a:t> </a:t>
            </a:r>
            <a:r>
              <a:rPr sz="1793" spc="-20" dirty="0">
                <a:latin typeface="Calibri"/>
                <a:cs typeface="Calibri"/>
              </a:rPr>
              <a:t>baffling</a:t>
            </a:r>
            <a:endParaRPr sz="1793">
              <a:latin typeface="Calibri"/>
              <a:cs typeface="Calibri"/>
            </a:endParaRPr>
          </a:p>
        </p:txBody>
      </p:sp>
      <p:sp>
        <p:nvSpPr>
          <p:cNvPr id="6" name="object 6"/>
          <p:cNvSpPr txBox="1"/>
          <p:nvPr/>
        </p:nvSpPr>
        <p:spPr>
          <a:xfrm>
            <a:off x="2719129" y="3430517"/>
            <a:ext cx="1589234" cy="301462"/>
          </a:xfrm>
          <a:prstGeom prst="rect">
            <a:avLst/>
          </a:prstGeom>
        </p:spPr>
        <p:txBody>
          <a:bodyPr vert="horz" wrap="square" lIns="0" tIns="25306" rIns="0" bIns="0" rtlCol="0">
            <a:spAutoFit/>
          </a:bodyPr>
          <a:lstStyle/>
          <a:p>
            <a:pPr marL="25306">
              <a:spcBef>
                <a:spcPts val="199"/>
              </a:spcBef>
            </a:pPr>
            <a:r>
              <a:rPr sz="1793" dirty="0">
                <a:latin typeface="Calibri"/>
                <a:cs typeface="Calibri"/>
              </a:rPr>
              <a:t>Superior</a:t>
            </a:r>
            <a:r>
              <a:rPr sz="1793" spc="-60" dirty="0">
                <a:latin typeface="Calibri"/>
                <a:cs typeface="Calibri"/>
              </a:rPr>
              <a:t> </a:t>
            </a:r>
            <a:r>
              <a:rPr sz="1793" spc="-20" dirty="0">
                <a:latin typeface="Calibri"/>
                <a:cs typeface="Calibri"/>
              </a:rPr>
              <a:t>baffling</a:t>
            </a:r>
            <a:endParaRPr sz="1793">
              <a:latin typeface="Calibri"/>
              <a:cs typeface="Calibri"/>
            </a:endParaRPr>
          </a:p>
        </p:txBody>
      </p:sp>
      <p:sp>
        <p:nvSpPr>
          <p:cNvPr id="7" name="object 7"/>
          <p:cNvSpPr/>
          <p:nvPr/>
        </p:nvSpPr>
        <p:spPr>
          <a:xfrm>
            <a:off x="31098" y="19737"/>
            <a:ext cx="12121705" cy="6807387"/>
          </a:xfrm>
          <a:custGeom>
            <a:avLst/>
            <a:gdLst/>
            <a:ahLst/>
            <a:cxnLst/>
            <a:rect l="l" t="t" r="r" b="b"/>
            <a:pathLst>
              <a:path w="6083300" h="3416300">
                <a:moveTo>
                  <a:pt x="6083046" y="0"/>
                </a:moveTo>
                <a:lnTo>
                  <a:pt x="0" y="0"/>
                </a:lnTo>
                <a:lnTo>
                  <a:pt x="0" y="3416046"/>
                </a:lnTo>
                <a:lnTo>
                  <a:pt x="6083046" y="3416046"/>
                </a:lnTo>
                <a:lnTo>
                  <a:pt x="6083046" y="0"/>
                </a:lnTo>
                <a:close/>
              </a:path>
            </a:pathLst>
          </a:custGeom>
          <a:ln w="12954">
            <a:solidFill>
              <a:srgbClr val="000000"/>
            </a:solidFill>
          </a:ln>
        </p:spPr>
        <p:txBody>
          <a:bodyPr wrap="square" lIns="0" tIns="0" rIns="0" bIns="0" rtlCol="0"/>
          <a:lstStyle/>
          <a:p>
            <a:endParaRPr sz="3587"/>
          </a:p>
        </p:txBody>
      </p:sp>
      <p:sp>
        <p:nvSpPr>
          <p:cNvPr id="9" name="Title 8">
            <a:extLst>
              <a:ext uri="{FF2B5EF4-FFF2-40B4-BE49-F238E27FC236}">
                <a16:creationId xmlns:a16="http://schemas.microsoft.com/office/drawing/2014/main" id="{173DDBC9-4CED-39F0-BECE-2ED319175DB4}"/>
              </a:ext>
            </a:extLst>
          </p:cNvPr>
          <p:cNvSpPr>
            <a:spLocks noGrp="1"/>
          </p:cNvSpPr>
          <p:nvPr>
            <p:ph type="title"/>
          </p:nvPr>
        </p:nvSpPr>
        <p:spPr/>
        <p:txBody>
          <a:bodyPr/>
          <a:lstStyle/>
          <a:p>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3822991" y="3249830"/>
            <a:ext cx="4480476" cy="393474"/>
          </a:xfrm>
          <a:prstGeom prst="rect">
            <a:avLst/>
          </a:prstGeom>
        </p:spPr>
        <p:txBody>
          <a:bodyPr vert="horz" wrap="square" lIns="0" tIns="25306" rIns="0" bIns="0" rtlCol="0">
            <a:spAutoFit/>
          </a:bodyPr>
          <a:lstStyle/>
          <a:p>
            <a:pPr marL="25306" defTabSz="1822033">
              <a:spcBef>
                <a:spcPts val="199"/>
              </a:spcBef>
            </a:pPr>
            <a:r>
              <a:rPr sz="2391" b="1" kern="0" dirty="0">
                <a:solidFill>
                  <a:sysClr val="windowText" lastClr="000000"/>
                </a:solidFill>
                <a:latin typeface="Calibri"/>
                <a:cs typeface="Calibri"/>
              </a:rPr>
              <a:t>2.</a:t>
            </a:r>
            <a:r>
              <a:rPr sz="2391" b="1" kern="0" spc="-60" dirty="0">
                <a:solidFill>
                  <a:sysClr val="windowText" lastClr="000000"/>
                </a:solidFill>
                <a:latin typeface="Calibri"/>
                <a:cs typeface="Calibri"/>
              </a:rPr>
              <a:t> </a:t>
            </a:r>
            <a:r>
              <a:rPr sz="2391" b="1" kern="0" spc="-40" dirty="0">
                <a:solidFill>
                  <a:sysClr val="windowText" lastClr="000000"/>
                </a:solidFill>
                <a:latin typeface="Calibri"/>
                <a:cs typeface="Calibri"/>
              </a:rPr>
              <a:t>Tank</a:t>
            </a:r>
            <a:r>
              <a:rPr sz="2391" b="1" kern="0" spc="-60" dirty="0">
                <a:solidFill>
                  <a:sysClr val="windowText" lastClr="000000"/>
                </a:solidFill>
                <a:latin typeface="Calibri"/>
                <a:cs typeface="Calibri"/>
              </a:rPr>
              <a:t> </a:t>
            </a:r>
            <a:r>
              <a:rPr sz="2391" b="1" kern="0" dirty="0">
                <a:solidFill>
                  <a:sysClr val="windowText" lastClr="000000"/>
                </a:solidFill>
                <a:latin typeface="Calibri"/>
                <a:cs typeface="Calibri"/>
              </a:rPr>
              <a:t>with</a:t>
            </a:r>
            <a:r>
              <a:rPr sz="2391" b="1" kern="0" spc="-60" dirty="0">
                <a:solidFill>
                  <a:sysClr val="windowText" lastClr="000000"/>
                </a:solidFill>
                <a:latin typeface="Calibri"/>
                <a:cs typeface="Calibri"/>
              </a:rPr>
              <a:t> </a:t>
            </a:r>
            <a:r>
              <a:rPr sz="2391" b="1" kern="0" dirty="0">
                <a:solidFill>
                  <a:sysClr val="windowText" lastClr="000000"/>
                </a:solidFill>
                <a:latin typeface="Calibri"/>
                <a:cs typeface="Calibri"/>
              </a:rPr>
              <a:t>baffles</a:t>
            </a:r>
            <a:r>
              <a:rPr sz="2391" b="1" kern="0" spc="-50" dirty="0">
                <a:solidFill>
                  <a:sysClr val="windowText" lastClr="000000"/>
                </a:solidFill>
                <a:latin typeface="Calibri"/>
                <a:cs typeface="Calibri"/>
              </a:rPr>
              <a:t> </a:t>
            </a:r>
            <a:r>
              <a:rPr sz="2391" b="1" kern="0" spc="-50" dirty="0">
                <a:solidFill>
                  <a:srgbClr val="006FC0"/>
                </a:solidFill>
                <a:latin typeface="Calibri"/>
                <a:cs typeface="Calibri"/>
              </a:rPr>
              <a:t>B.F.</a:t>
            </a:r>
            <a:r>
              <a:rPr sz="2391" b="1" kern="0" spc="-60" dirty="0">
                <a:solidFill>
                  <a:srgbClr val="006FC0"/>
                </a:solidFill>
                <a:latin typeface="Calibri"/>
                <a:cs typeface="Calibri"/>
              </a:rPr>
              <a:t> </a:t>
            </a:r>
            <a:r>
              <a:rPr sz="2391" b="1" kern="0" dirty="0">
                <a:solidFill>
                  <a:srgbClr val="006FC0"/>
                </a:solidFill>
                <a:latin typeface="Calibri"/>
                <a:cs typeface="Calibri"/>
              </a:rPr>
              <a:t>=</a:t>
            </a:r>
            <a:r>
              <a:rPr sz="2391" b="1" kern="0" spc="-60" dirty="0">
                <a:solidFill>
                  <a:srgbClr val="006FC0"/>
                </a:solidFill>
                <a:latin typeface="Calibri"/>
                <a:cs typeface="Calibri"/>
              </a:rPr>
              <a:t> </a:t>
            </a:r>
            <a:r>
              <a:rPr sz="2391" b="1" kern="0" dirty="0">
                <a:solidFill>
                  <a:srgbClr val="006FC0"/>
                </a:solidFill>
                <a:latin typeface="Calibri"/>
                <a:cs typeface="Calibri"/>
              </a:rPr>
              <a:t>0.5</a:t>
            </a:r>
            <a:r>
              <a:rPr sz="2391" b="1" kern="0" spc="-50" dirty="0">
                <a:solidFill>
                  <a:srgbClr val="006FC0"/>
                </a:solidFill>
                <a:latin typeface="Calibri"/>
                <a:cs typeface="Calibri"/>
              </a:rPr>
              <a:t> </a:t>
            </a:r>
            <a:r>
              <a:rPr sz="2391" b="1" kern="0" dirty="0">
                <a:solidFill>
                  <a:srgbClr val="006FC0"/>
                </a:solidFill>
                <a:latin typeface="Calibri"/>
                <a:cs typeface="Calibri"/>
              </a:rPr>
              <a:t>to</a:t>
            </a:r>
            <a:r>
              <a:rPr sz="2391" b="1" kern="0" spc="-60" dirty="0">
                <a:solidFill>
                  <a:srgbClr val="006FC0"/>
                </a:solidFill>
                <a:latin typeface="Calibri"/>
                <a:cs typeface="Calibri"/>
              </a:rPr>
              <a:t> </a:t>
            </a:r>
            <a:r>
              <a:rPr sz="2391" b="1" kern="0" spc="-50" dirty="0">
                <a:solidFill>
                  <a:srgbClr val="006FC0"/>
                </a:solidFill>
                <a:latin typeface="Calibri"/>
                <a:cs typeface="Calibri"/>
              </a:rPr>
              <a:t>0.7</a:t>
            </a:r>
            <a:endParaRPr sz="2391" kern="0">
              <a:solidFill>
                <a:sysClr val="windowText" lastClr="000000"/>
              </a:solidFill>
              <a:latin typeface="Calibri"/>
              <a:cs typeface="Calibri"/>
            </a:endParaRPr>
          </a:p>
        </p:txBody>
      </p:sp>
      <p:pic>
        <p:nvPicPr>
          <p:cNvPr id="3" name="object 3"/>
          <p:cNvPicPr/>
          <p:nvPr/>
        </p:nvPicPr>
        <p:blipFill>
          <a:blip r:embed="rId2" cstate="print"/>
          <a:stretch>
            <a:fillRect/>
          </a:stretch>
        </p:blipFill>
        <p:spPr>
          <a:xfrm>
            <a:off x="3132078" y="3783725"/>
            <a:ext cx="6254123" cy="2685133"/>
          </a:xfrm>
          <a:prstGeom prst="rect">
            <a:avLst/>
          </a:prstGeom>
        </p:spPr>
      </p:pic>
      <p:sp>
        <p:nvSpPr>
          <p:cNvPr id="4" name="object 4"/>
          <p:cNvSpPr txBox="1">
            <a:spLocks noGrp="1"/>
          </p:cNvSpPr>
          <p:nvPr>
            <p:ph type="ctrTitle"/>
          </p:nvPr>
        </p:nvSpPr>
        <p:spPr>
          <a:xfrm>
            <a:off x="396812" y="638845"/>
            <a:ext cx="8308454" cy="393474"/>
          </a:xfrm>
          <a:prstGeom prst="rect">
            <a:avLst/>
          </a:prstGeom>
        </p:spPr>
        <p:txBody>
          <a:bodyPr vert="horz" wrap="square" lIns="0" tIns="25306" rIns="0" bIns="0" rtlCol="0">
            <a:spAutoFit/>
          </a:bodyPr>
          <a:lstStyle/>
          <a:p>
            <a:pPr marL="25306">
              <a:spcBef>
                <a:spcPts val="199"/>
              </a:spcBef>
            </a:pPr>
            <a:r>
              <a:rPr sz="2391" b="1" spc="-20" dirty="0">
                <a:latin typeface="Calibri"/>
                <a:cs typeface="Calibri"/>
              </a:rPr>
              <a:t>Unbaffled</a:t>
            </a:r>
            <a:r>
              <a:rPr sz="2391" b="1" spc="-40" dirty="0">
                <a:latin typeface="Calibri"/>
                <a:cs typeface="Calibri"/>
              </a:rPr>
              <a:t> </a:t>
            </a:r>
            <a:r>
              <a:rPr sz="2391" b="1" dirty="0">
                <a:latin typeface="Calibri"/>
                <a:cs typeface="Calibri"/>
              </a:rPr>
              <a:t>tank</a:t>
            </a:r>
            <a:r>
              <a:rPr sz="2391" b="1" spc="-40" dirty="0">
                <a:latin typeface="Calibri"/>
                <a:cs typeface="Calibri"/>
              </a:rPr>
              <a:t> </a:t>
            </a:r>
            <a:r>
              <a:rPr sz="2391" b="1" dirty="0">
                <a:solidFill>
                  <a:srgbClr val="006FC0"/>
                </a:solidFill>
                <a:latin typeface="Calibri"/>
                <a:cs typeface="Calibri"/>
              </a:rPr>
              <a:t>B.F</a:t>
            </a:r>
            <a:r>
              <a:rPr sz="2391" b="1" spc="-50" dirty="0">
                <a:solidFill>
                  <a:srgbClr val="006FC0"/>
                </a:solidFill>
                <a:latin typeface="Calibri"/>
                <a:cs typeface="Calibri"/>
              </a:rPr>
              <a:t> </a:t>
            </a:r>
            <a:r>
              <a:rPr sz="2391" b="1" dirty="0">
                <a:solidFill>
                  <a:srgbClr val="006FC0"/>
                </a:solidFill>
                <a:latin typeface="Calibri"/>
                <a:cs typeface="Calibri"/>
              </a:rPr>
              <a:t>=</a:t>
            </a:r>
            <a:r>
              <a:rPr sz="2391" b="1" spc="-40" dirty="0">
                <a:solidFill>
                  <a:srgbClr val="006FC0"/>
                </a:solidFill>
                <a:latin typeface="Calibri"/>
                <a:cs typeface="Calibri"/>
              </a:rPr>
              <a:t> </a:t>
            </a:r>
            <a:r>
              <a:rPr sz="2391" b="1" dirty="0">
                <a:solidFill>
                  <a:srgbClr val="006FC0"/>
                </a:solidFill>
                <a:latin typeface="Calibri"/>
                <a:cs typeface="Calibri"/>
              </a:rPr>
              <a:t>0.1</a:t>
            </a:r>
            <a:r>
              <a:rPr sz="2391" b="1" spc="-50" dirty="0">
                <a:solidFill>
                  <a:srgbClr val="006FC0"/>
                </a:solidFill>
                <a:latin typeface="Calibri"/>
                <a:cs typeface="Calibri"/>
              </a:rPr>
              <a:t> </a:t>
            </a:r>
            <a:r>
              <a:rPr sz="2391" b="1" dirty="0">
                <a:solidFill>
                  <a:srgbClr val="006FC0"/>
                </a:solidFill>
                <a:latin typeface="Calibri"/>
                <a:cs typeface="Calibri"/>
              </a:rPr>
              <a:t>to</a:t>
            </a:r>
            <a:r>
              <a:rPr sz="2391" b="1" spc="-30" dirty="0">
                <a:solidFill>
                  <a:srgbClr val="006FC0"/>
                </a:solidFill>
                <a:latin typeface="Calibri"/>
                <a:cs typeface="Calibri"/>
              </a:rPr>
              <a:t> </a:t>
            </a:r>
            <a:r>
              <a:rPr sz="2391" b="1" spc="-50" dirty="0">
                <a:solidFill>
                  <a:srgbClr val="006FC0"/>
                </a:solidFill>
                <a:latin typeface="Calibri"/>
                <a:cs typeface="Calibri"/>
              </a:rPr>
              <a:t>0.3</a:t>
            </a:r>
            <a:endParaRPr sz="2391" dirty="0">
              <a:latin typeface="Calibri"/>
              <a:cs typeface="Calibri"/>
            </a:endParaRPr>
          </a:p>
        </p:txBody>
      </p:sp>
      <p:grpSp>
        <p:nvGrpSpPr>
          <p:cNvPr id="5" name="object 5"/>
          <p:cNvGrpSpPr/>
          <p:nvPr/>
        </p:nvGrpSpPr>
        <p:grpSpPr>
          <a:xfrm>
            <a:off x="604856" y="1188113"/>
            <a:ext cx="11439701" cy="1728418"/>
            <a:chOff x="305562" y="704670"/>
            <a:chExt cx="5741035" cy="867410"/>
          </a:xfrm>
        </p:grpSpPr>
        <p:pic>
          <p:nvPicPr>
            <p:cNvPr id="6" name="object 6"/>
            <p:cNvPicPr/>
            <p:nvPr/>
          </p:nvPicPr>
          <p:blipFill>
            <a:blip r:embed="rId3" cstate="print"/>
            <a:stretch>
              <a:fillRect/>
            </a:stretch>
          </p:blipFill>
          <p:spPr>
            <a:xfrm>
              <a:off x="590137" y="710118"/>
              <a:ext cx="1010824" cy="860776"/>
            </a:xfrm>
            <a:prstGeom prst="rect">
              <a:avLst/>
            </a:prstGeom>
          </p:spPr>
        </p:pic>
        <p:pic>
          <p:nvPicPr>
            <p:cNvPr id="7" name="object 7"/>
            <p:cNvPicPr/>
            <p:nvPr/>
          </p:nvPicPr>
          <p:blipFill>
            <a:blip r:embed="rId4" cstate="print"/>
            <a:stretch>
              <a:fillRect/>
            </a:stretch>
          </p:blipFill>
          <p:spPr>
            <a:xfrm>
              <a:off x="305562" y="704670"/>
              <a:ext cx="1650491" cy="867409"/>
            </a:xfrm>
            <a:prstGeom prst="rect">
              <a:avLst/>
            </a:prstGeom>
          </p:spPr>
        </p:pic>
        <p:pic>
          <p:nvPicPr>
            <p:cNvPr id="8" name="object 8"/>
            <p:cNvPicPr/>
            <p:nvPr/>
          </p:nvPicPr>
          <p:blipFill>
            <a:blip r:embed="rId5" cstate="print"/>
            <a:stretch>
              <a:fillRect/>
            </a:stretch>
          </p:blipFill>
          <p:spPr>
            <a:xfrm>
              <a:off x="3283233" y="838679"/>
              <a:ext cx="2763318" cy="225044"/>
            </a:xfrm>
            <a:prstGeom prst="rect">
              <a:avLst/>
            </a:prstGeom>
          </p:spPr>
        </p:pic>
      </p:grpSp>
      <p:sp>
        <p:nvSpPr>
          <p:cNvPr id="9" name="object 9"/>
          <p:cNvSpPr txBox="1"/>
          <p:nvPr/>
        </p:nvSpPr>
        <p:spPr>
          <a:xfrm>
            <a:off x="7640962" y="878962"/>
            <a:ext cx="3273366" cy="938688"/>
          </a:xfrm>
          <a:prstGeom prst="rect">
            <a:avLst/>
          </a:prstGeom>
        </p:spPr>
        <p:txBody>
          <a:bodyPr vert="horz" wrap="square" lIns="0" tIns="25306" rIns="0" bIns="0" rtlCol="0">
            <a:spAutoFit/>
          </a:bodyPr>
          <a:lstStyle/>
          <a:p>
            <a:pPr marL="25306" defTabSz="1822033">
              <a:spcBef>
                <a:spcPts val="199"/>
              </a:spcBef>
            </a:pPr>
            <a:r>
              <a:rPr sz="2391" b="1" kern="0" spc="-20" dirty="0">
                <a:solidFill>
                  <a:sysClr val="windowText" lastClr="000000"/>
                </a:solidFill>
                <a:latin typeface="Calibri"/>
                <a:cs typeface="Calibri"/>
              </a:rPr>
              <a:t>Pipeline</a:t>
            </a:r>
            <a:r>
              <a:rPr sz="2391" b="1" kern="0" spc="-40" dirty="0">
                <a:solidFill>
                  <a:sysClr val="windowText" lastClr="000000"/>
                </a:solidFill>
                <a:latin typeface="Calibri"/>
                <a:cs typeface="Calibri"/>
              </a:rPr>
              <a:t> </a:t>
            </a:r>
            <a:r>
              <a:rPr sz="2391" b="1" kern="0" dirty="0">
                <a:solidFill>
                  <a:sysClr val="windowText" lastClr="000000"/>
                </a:solidFill>
                <a:latin typeface="Calibri"/>
                <a:cs typeface="Calibri"/>
              </a:rPr>
              <a:t>flow:</a:t>
            </a:r>
            <a:r>
              <a:rPr sz="2391" b="1" kern="0" spc="-50" dirty="0">
                <a:solidFill>
                  <a:sysClr val="windowText" lastClr="000000"/>
                </a:solidFill>
                <a:latin typeface="Calibri"/>
                <a:cs typeface="Calibri"/>
              </a:rPr>
              <a:t> </a:t>
            </a:r>
            <a:r>
              <a:rPr sz="2391" b="1" kern="0" spc="-50" dirty="0">
                <a:solidFill>
                  <a:srgbClr val="006FC0"/>
                </a:solidFill>
                <a:latin typeface="Calibri"/>
                <a:cs typeface="Calibri"/>
              </a:rPr>
              <a:t>B.F. </a:t>
            </a:r>
            <a:r>
              <a:rPr sz="2391" b="1" kern="0" dirty="0">
                <a:solidFill>
                  <a:srgbClr val="006FC0"/>
                </a:solidFill>
                <a:latin typeface="Calibri"/>
                <a:cs typeface="Calibri"/>
              </a:rPr>
              <a:t>=</a:t>
            </a:r>
            <a:r>
              <a:rPr sz="2391" b="1" kern="0" spc="-40" dirty="0">
                <a:solidFill>
                  <a:srgbClr val="006FC0"/>
                </a:solidFill>
                <a:latin typeface="Calibri"/>
                <a:cs typeface="Calibri"/>
              </a:rPr>
              <a:t> </a:t>
            </a:r>
            <a:r>
              <a:rPr sz="2391" b="1" kern="0" spc="-50" dirty="0">
                <a:solidFill>
                  <a:srgbClr val="006FC0"/>
                </a:solidFill>
                <a:latin typeface="Calibri"/>
                <a:cs typeface="Calibri"/>
              </a:rPr>
              <a:t>1.0</a:t>
            </a:r>
            <a:endParaRPr sz="2391" kern="0" dirty="0">
              <a:solidFill>
                <a:sysClr val="windowText" lastClr="000000"/>
              </a:solidFill>
              <a:latin typeface="Calibri"/>
              <a:cs typeface="Calibri"/>
            </a:endParaRPr>
          </a:p>
          <a:p>
            <a:pPr marL="1024894" defTabSz="1822033">
              <a:spcBef>
                <a:spcPts val="2112"/>
              </a:spcBef>
            </a:pPr>
            <a:r>
              <a:rPr sz="1793" kern="0" dirty="0">
                <a:solidFill>
                  <a:sysClr val="windowText" lastClr="000000"/>
                </a:solidFill>
                <a:latin typeface="Calibri"/>
                <a:cs typeface="Calibri"/>
              </a:rPr>
              <a:t>Plug</a:t>
            </a:r>
            <a:r>
              <a:rPr sz="1793" kern="0" spc="-60" dirty="0">
                <a:solidFill>
                  <a:sysClr val="windowText" lastClr="000000"/>
                </a:solidFill>
                <a:latin typeface="Calibri"/>
                <a:cs typeface="Calibri"/>
              </a:rPr>
              <a:t> </a:t>
            </a:r>
            <a:r>
              <a:rPr sz="1793" kern="0" spc="-40" dirty="0">
                <a:solidFill>
                  <a:sysClr val="windowText" lastClr="000000"/>
                </a:solidFill>
                <a:latin typeface="Calibri"/>
                <a:cs typeface="Calibri"/>
              </a:rPr>
              <a:t>flow</a:t>
            </a:r>
            <a:endParaRPr sz="1793" kern="0" dirty="0">
              <a:solidFill>
                <a:sysClr val="windowText" lastClr="000000"/>
              </a:solidFill>
              <a:latin typeface="Calibri"/>
              <a:cs typeface="Calibri"/>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7904FA-EE4C-912C-F815-9F74CF290520}"/>
              </a:ext>
            </a:extLst>
          </p:cNvPr>
          <p:cNvSpPr>
            <a:spLocks noGrp="1"/>
          </p:cNvSpPr>
          <p:nvPr>
            <p:ph type="title"/>
          </p:nvPr>
        </p:nvSpPr>
        <p:spPr>
          <a:xfrm>
            <a:off x="415003" y="66744"/>
            <a:ext cx="10515600" cy="1325563"/>
          </a:xfrm>
        </p:spPr>
        <p:txBody>
          <a:bodyPr/>
          <a:lstStyle/>
          <a:p>
            <a:r>
              <a:rPr lang="en-US" dirty="0"/>
              <a:t>What is the CT of a system with the following information?</a:t>
            </a:r>
          </a:p>
        </p:txBody>
      </p:sp>
      <p:sp>
        <p:nvSpPr>
          <p:cNvPr id="3" name="Content Placeholder 2">
            <a:extLst>
              <a:ext uri="{FF2B5EF4-FFF2-40B4-BE49-F238E27FC236}">
                <a16:creationId xmlns:a16="http://schemas.microsoft.com/office/drawing/2014/main" id="{234C0C5A-726D-B98E-09B7-610449A45343}"/>
              </a:ext>
            </a:extLst>
          </p:cNvPr>
          <p:cNvSpPr>
            <a:spLocks noGrp="1"/>
          </p:cNvSpPr>
          <p:nvPr>
            <p:ph idx="1"/>
          </p:nvPr>
        </p:nvSpPr>
        <p:spPr>
          <a:xfrm>
            <a:off x="336695" y="1549637"/>
            <a:ext cx="10593908" cy="1696624"/>
          </a:xfrm>
        </p:spPr>
        <p:txBody>
          <a:bodyPr>
            <a:normAutofit fontScale="92500" lnSpcReduction="10000"/>
          </a:bodyPr>
          <a:lstStyle/>
          <a:p>
            <a:r>
              <a:rPr lang="en-US" sz="3600" dirty="0"/>
              <a:t>Chlorine concentration at EP of 0.5 mg/L</a:t>
            </a:r>
          </a:p>
          <a:p>
            <a:r>
              <a:rPr lang="en-US" sz="3600" dirty="0"/>
              <a:t>28 minutes in </a:t>
            </a:r>
            <a:r>
              <a:rPr lang="en-US" sz="3600" dirty="0" err="1"/>
              <a:t>clearwell</a:t>
            </a:r>
            <a:r>
              <a:rPr lang="en-US" sz="3600" dirty="0"/>
              <a:t> between chlorination and EP</a:t>
            </a:r>
          </a:p>
          <a:p>
            <a:r>
              <a:rPr lang="en-US" sz="3600" dirty="0"/>
              <a:t>Clearwell baffling factor of 0.3</a:t>
            </a:r>
          </a:p>
        </p:txBody>
      </p:sp>
      <p:sp>
        <p:nvSpPr>
          <p:cNvPr id="4" name="TextBox 3">
            <a:extLst>
              <a:ext uri="{FF2B5EF4-FFF2-40B4-BE49-F238E27FC236}">
                <a16:creationId xmlns:a16="http://schemas.microsoft.com/office/drawing/2014/main" id="{8B81E6AA-6188-D8EC-3562-6A1DB086F287}"/>
              </a:ext>
            </a:extLst>
          </p:cNvPr>
          <p:cNvSpPr txBox="1"/>
          <p:nvPr/>
        </p:nvSpPr>
        <p:spPr>
          <a:xfrm>
            <a:off x="838199" y="3403591"/>
            <a:ext cx="9846396" cy="2062103"/>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Helvetica" panose="020B0604020202020204" pitchFamily="34" charset="0"/>
                <a:cs typeface="Helvetica" panose="020B0604020202020204" pitchFamily="34" charset="0"/>
              </a:rPr>
              <a:t>CT =</a:t>
            </a:r>
            <a:r>
              <a:rPr kumimoji="0" lang="en-US" sz="3200" b="0" i="0" u="none" strike="noStrike" kern="1200" cap="none" spc="0" normalizeH="0" noProof="0" dirty="0">
                <a:ln>
                  <a:noFill/>
                </a:ln>
                <a:solidFill>
                  <a:prstClr val="black"/>
                </a:solidFill>
                <a:effectLst/>
                <a:uLnTx/>
                <a:uFillTx/>
                <a:latin typeface="Helvetica" panose="020B0604020202020204" pitchFamily="34" charset="0"/>
                <a:cs typeface="Helvetica" panose="020B0604020202020204" pitchFamily="34" charset="0"/>
              </a:rPr>
              <a:t> Concentration x (time x baffling factor)</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3200" noProof="0" dirty="0">
                <a:solidFill>
                  <a:prstClr val="black"/>
                </a:solidFill>
                <a:latin typeface="Helvetica" panose="020B0604020202020204" pitchFamily="34" charset="0"/>
                <a:cs typeface="Helvetica" panose="020B0604020202020204" pitchFamily="34" charset="0"/>
              </a:rPr>
              <a:t>CT = 0.5 mg/L x (28 minutes x 0.3)</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dirty="0">
                <a:ln>
                  <a:noFill/>
                </a:ln>
                <a:solidFill>
                  <a:prstClr val="black"/>
                </a:solidFill>
                <a:effectLst/>
                <a:uLnTx/>
                <a:uFillTx/>
                <a:latin typeface="Helvetica" panose="020B0604020202020204" pitchFamily="34" charset="0"/>
                <a:cs typeface="Helvetica" panose="020B0604020202020204" pitchFamily="34" charset="0"/>
              </a:rPr>
              <a:t>CT</a:t>
            </a:r>
            <a:r>
              <a:rPr kumimoji="0" lang="en-US" sz="3200" b="0" i="0" u="none" strike="noStrike" kern="1200" cap="none" spc="0" normalizeH="0" dirty="0">
                <a:ln>
                  <a:noFill/>
                </a:ln>
                <a:solidFill>
                  <a:prstClr val="black"/>
                </a:solidFill>
                <a:effectLst/>
                <a:uLnTx/>
                <a:uFillTx/>
                <a:latin typeface="Helvetica" panose="020B0604020202020204" pitchFamily="34" charset="0"/>
                <a:cs typeface="Helvetica" panose="020B0604020202020204" pitchFamily="34" charset="0"/>
              </a:rPr>
              <a:t> = 0.5 mg/L x 8.4 minutes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3200" baseline="0" noProof="0" dirty="0">
                <a:solidFill>
                  <a:prstClr val="black"/>
                </a:solidFill>
                <a:latin typeface="Helvetica" panose="020B0604020202020204" pitchFamily="34" charset="0"/>
                <a:cs typeface="Helvetica" panose="020B0604020202020204" pitchFamily="34" charset="0"/>
              </a:rPr>
              <a:t>CT =</a:t>
            </a:r>
            <a:r>
              <a:rPr lang="en-US" sz="3200" noProof="0" dirty="0">
                <a:solidFill>
                  <a:prstClr val="black"/>
                </a:solidFill>
                <a:latin typeface="Helvetica" panose="020B0604020202020204" pitchFamily="34" charset="0"/>
                <a:cs typeface="Helvetica" panose="020B0604020202020204" pitchFamily="34" charset="0"/>
              </a:rPr>
              <a:t> 4.2 mg-min/L</a:t>
            </a:r>
            <a:endParaRPr kumimoji="0" lang="en-US" sz="3200" b="0" i="0" u="none" strike="noStrike" kern="1200" cap="none" spc="0" normalizeH="0" baseline="0" noProof="0" dirty="0">
              <a:ln>
                <a:noFill/>
              </a:ln>
              <a:solidFill>
                <a:prstClr val="black"/>
              </a:solidFill>
              <a:effectLst/>
              <a:uLnTx/>
              <a:uFillTx/>
              <a:latin typeface="Helvetica" panose="020B0604020202020204" pitchFamily="34" charset="0"/>
              <a:cs typeface="Helvetica" panose="020B0604020202020204" pitchFamily="34" charset="0"/>
            </a:endParaRPr>
          </a:p>
        </p:txBody>
      </p:sp>
      <p:sp>
        <p:nvSpPr>
          <p:cNvPr id="5" name="Content Placeholder 2">
            <a:extLst>
              <a:ext uri="{FF2B5EF4-FFF2-40B4-BE49-F238E27FC236}">
                <a16:creationId xmlns:a16="http://schemas.microsoft.com/office/drawing/2014/main" id="{B1AF6090-48DE-FC85-E4A4-366342CE8ADE}"/>
              </a:ext>
            </a:extLst>
          </p:cNvPr>
          <p:cNvSpPr txBox="1">
            <a:spLocks/>
          </p:cNvSpPr>
          <p:nvPr/>
        </p:nvSpPr>
        <p:spPr>
          <a:xfrm>
            <a:off x="838199" y="5684611"/>
            <a:ext cx="7702562" cy="93310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baseline="0">
                <a:solidFill>
                  <a:srgbClr val="666666"/>
                </a:solidFill>
                <a:latin typeface="Helvetica" panose="020B0604020202020204" pitchFamily="34" charset="0"/>
                <a:ea typeface="+mn-ea"/>
                <a:cs typeface="Helvetica"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baseline="0">
                <a:solidFill>
                  <a:srgbClr val="666666"/>
                </a:solidFill>
                <a:latin typeface="Helvetica" panose="020B0604020202020204" pitchFamily="34" charset="0"/>
                <a:ea typeface="+mn-ea"/>
                <a:cs typeface="Helvetica"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baseline="0">
                <a:solidFill>
                  <a:srgbClr val="666666"/>
                </a:solidFill>
                <a:latin typeface="Helvetica" panose="020B0604020202020204" pitchFamily="34" charset="0"/>
                <a:ea typeface="+mn-ea"/>
                <a:cs typeface="Helvetica"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baseline="0">
                <a:solidFill>
                  <a:srgbClr val="666666"/>
                </a:solidFill>
                <a:latin typeface="Helvetica" panose="020B0604020202020204" pitchFamily="34" charset="0"/>
                <a:ea typeface="+mn-ea"/>
                <a:cs typeface="Helvetica"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baseline="0">
                <a:solidFill>
                  <a:srgbClr val="666666"/>
                </a:solidFill>
                <a:latin typeface="Helvetica" panose="020B0604020202020204" pitchFamily="34" charset="0"/>
                <a:ea typeface="+mn-ea"/>
                <a:cs typeface="Helvetica"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4000" dirty="0"/>
              <a:t>Is this CT sufficient?</a:t>
            </a:r>
          </a:p>
        </p:txBody>
      </p:sp>
    </p:spTree>
    <p:extLst>
      <p:ext uri="{BB962C8B-B14F-4D97-AF65-F5344CB8AC3E}">
        <p14:creationId xmlns:p14="http://schemas.microsoft.com/office/powerpoint/2010/main" val="24002791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E734AD-9764-FA76-4AED-DCC83F9CC29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2E165A1-4359-CBBB-BF2F-415306EBF58D}"/>
              </a:ext>
            </a:extLst>
          </p:cNvPr>
          <p:cNvSpPr>
            <a:spLocks noGrp="1"/>
          </p:cNvSpPr>
          <p:nvPr>
            <p:ph type="title" idx="4294967295"/>
          </p:nvPr>
        </p:nvSpPr>
        <p:spPr>
          <a:xfrm>
            <a:off x="169333" y="-41897"/>
            <a:ext cx="10515600" cy="1325563"/>
          </a:xfrm>
        </p:spPr>
        <p:txBody>
          <a:bodyPr/>
          <a:lstStyle/>
          <a:p>
            <a:r>
              <a:rPr lang="en-US" dirty="0"/>
              <a:t>CT table - Virus inactivation with chlorine</a:t>
            </a:r>
          </a:p>
        </p:txBody>
      </p:sp>
      <p:sp>
        <p:nvSpPr>
          <p:cNvPr id="3" name="Content Placeholder 2">
            <a:extLst>
              <a:ext uri="{FF2B5EF4-FFF2-40B4-BE49-F238E27FC236}">
                <a16:creationId xmlns:a16="http://schemas.microsoft.com/office/drawing/2014/main" id="{B0F37754-ACA7-9BA9-8652-1F7AD815058F}"/>
              </a:ext>
            </a:extLst>
          </p:cNvPr>
          <p:cNvSpPr>
            <a:spLocks noGrp="1"/>
          </p:cNvSpPr>
          <p:nvPr>
            <p:ph idx="4294967295"/>
          </p:nvPr>
        </p:nvSpPr>
        <p:spPr>
          <a:xfrm>
            <a:off x="494708" y="1124398"/>
            <a:ext cx="10515600" cy="4351338"/>
          </a:xfrm>
        </p:spPr>
        <p:txBody>
          <a:bodyPr/>
          <a:lstStyle/>
          <a:p>
            <a:pPr marL="0" indent="0">
              <a:buNone/>
            </a:pPr>
            <a:r>
              <a:rPr lang="en-US" dirty="0"/>
              <a:t>In our example:</a:t>
            </a:r>
          </a:p>
          <a:p>
            <a:r>
              <a:rPr lang="en-US" dirty="0"/>
              <a:t>CT = 4.2 mg-min/L</a:t>
            </a:r>
          </a:p>
          <a:p>
            <a:r>
              <a:rPr lang="en-US" dirty="0"/>
              <a:t>Temperature = 15°C</a:t>
            </a:r>
          </a:p>
          <a:p>
            <a:r>
              <a:rPr lang="en-US" dirty="0"/>
              <a:t>pH = 8.4 </a:t>
            </a:r>
          </a:p>
        </p:txBody>
      </p:sp>
      <p:pic>
        <p:nvPicPr>
          <p:cNvPr id="5" name="Picture 4">
            <a:extLst>
              <a:ext uri="{FF2B5EF4-FFF2-40B4-BE49-F238E27FC236}">
                <a16:creationId xmlns:a16="http://schemas.microsoft.com/office/drawing/2014/main" id="{B2D33828-00C3-0962-2C7A-DC8F3D27C027}"/>
              </a:ext>
            </a:extLst>
          </p:cNvPr>
          <p:cNvPicPr>
            <a:picLocks noChangeAspect="1"/>
          </p:cNvPicPr>
          <p:nvPr/>
        </p:nvPicPr>
        <p:blipFill>
          <a:blip r:embed="rId2"/>
          <a:stretch>
            <a:fillRect/>
          </a:stretch>
        </p:blipFill>
        <p:spPr>
          <a:xfrm>
            <a:off x="687239" y="3300067"/>
            <a:ext cx="10666560" cy="3478893"/>
          </a:xfrm>
          <a:prstGeom prst="rect">
            <a:avLst/>
          </a:prstGeom>
        </p:spPr>
      </p:pic>
      <p:sp>
        <p:nvSpPr>
          <p:cNvPr id="4" name="Title 1">
            <a:extLst>
              <a:ext uri="{FF2B5EF4-FFF2-40B4-BE49-F238E27FC236}">
                <a16:creationId xmlns:a16="http://schemas.microsoft.com/office/drawing/2014/main" id="{36F499A2-3AB0-6753-D34C-B52F0A8399A6}"/>
              </a:ext>
            </a:extLst>
          </p:cNvPr>
          <p:cNvSpPr txBox="1">
            <a:spLocks/>
          </p:cNvSpPr>
          <p:nvPr/>
        </p:nvSpPr>
        <p:spPr>
          <a:xfrm>
            <a:off x="7820891" y="1629085"/>
            <a:ext cx="3959518" cy="1325563"/>
          </a:xfrm>
          <a:prstGeom prst="rect">
            <a:avLst/>
          </a:prstGeom>
          <a:solidFill>
            <a:schemeClr val="accent5">
              <a:lumMod val="20000"/>
              <a:lumOff val="80000"/>
            </a:schemeClr>
          </a:solidFill>
          <a:ln>
            <a:solidFill>
              <a:srgbClr val="7030A0"/>
            </a:solidFill>
          </a:ln>
        </p:spPr>
        <p:txBody>
          <a:bodyPr vert="horz" lIns="91440" tIns="45720" rIns="91440" bIns="45720" rtlCol="0" anchor="ctr">
            <a:normAutofit fontScale="850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dirty="0"/>
              <a:t>4 log removal of viruses was achieved</a:t>
            </a:r>
          </a:p>
        </p:txBody>
      </p:sp>
      <p:sp>
        <p:nvSpPr>
          <p:cNvPr id="6" name="Rectangle 5">
            <a:extLst>
              <a:ext uri="{FF2B5EF4-FFF2-40B4-BE49-F238E27FC236}">
                <a16:creationId xmlns:a16="http://schemas.microsoft.com/office/drawing/2014/main" id="{1356B998-E1AD-D32F-22A9-F7B578968A3A}"/>
              </a:ext>
            </a:extLst>
          </p:cNvPr>
          <p:cNvSpPr/>
          <p:nvPr/>
        </p:nvSpPr>
        <p:spPr>
          <a:xfrm>
            <a:off x="687239" y="5793425"/>
            <a:ext cx="10666560" cy="327048"/>
          </a:xfrm>
          <a:prstGeom prst="rect">
            <a:avLst/>
          </a:prstGeom>
          <a:noFill/>
          <a:ln w="57150">
            <a:solidFill>
              <a:srgbClr val="FFFF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E78EF293-38A1-C20C-0AE8-266A1792CC20}"/>
              </a:ext>
            </a:extLst>
          </p:cNvPr>
          <p:cNvSpPr/>
          <p:nvPr/>
        </p:nvSpPr>
        <p:spPr>
          <a:xfrm flipV="1">
            <a:off x="8977139" y="3300063"/>
            <a:ext cx="720842" cy="3478893"/>
          </a:xfrm>
          <a:prstGeom prst="rect">
            <a:avLst/>
          </a:prstGeom>
          <a:noFill/>
          <a:ln w="57150">
            <a:solidFill>
              <a:srgbClr val="FFFF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a:extLst>
              <a:ext uri="{FF2B5EF4-FFF2-40B4-BE49-F238E27FC236}">
                <a16:creationId xmlns:a16="http://schemas.microsoft.com/office/drawing/2014/main" id="{0538FB17-1803-DBBA-EDA6-5005D931D31D}"/>
              </a:ext>
            </a:extLst>
          </p:cNvPr>
          <p:cNvPicPr>
            <a:picLocks noChangeAspect="1"/>
          </p:cNvPicPr>
          <p:nvPr/>
        </p:nvPicPr>
        <p:blipFill>
          <a:blip r:embed="rId3"/>
          <a:stretch>
            <a:fillRect/>
          </a:stretch>
        </p:blipFill>
        <p:spPr>
          <a:xfrm>
            <a:off x="4560172" y="905111"/>
            <a:ext cx="2384672" cy="2296555"/>
          </a:xfrm>
          <a:prstGeom prst="rect">
            <a:avLst/>
          </a:prstGeom>
        </p:spPr>
      </p:pic>
    </p:spTree>
    <p:extLst>
      <p:ext uri="{BB962C8B-B14F-4D97-AF65-F5344CB8AC3E}">
        <p14:creationId xmlns:p14="http://schemas.microsoft.com/office/powerpoint/2010/main" val="24392786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7"/>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animBg="1"/>
      <p:bldP spid="7"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2">
            <a:extLst>
              <a:ext uri="{FF2B5EF4-FFF2-40B4-BE49-F238E27FC236}">
                <a16:creationId xmlns:a16="http://schemas.microsoft.com/office/drawing/2014/main" id="{3AEA6BEE-E178-6E90-3869-2EE3794498B0}"/>
              </a:ext>
            </a:extLst>
          </p:cNvPr>
          <p:cNvSpPr txBox="1">
            <a:spLocks/>
          </p:cNvSpPr>
          <p:nvPr/>
        </p:nvSpPr>
        <p:spPr>
          <a:xfrm>
            <a:off x="919852" y="74906"/>
            <a:ext cx="9605759" cy="764217"/>
          </a:xfrm>
          <a:prstGeom prst="rect">
            <a:avLst/>
          </a:prstGeom>
        </p:spPr>
        <p:txBody>
          <a:bodyPr vert="horz" wrap="square" lIns="0" tIns="25306" rIns="0" bIns="0" rtlCol="0" anchor="ctr">
            <a:spAutoFit/>
          </a:bodyPr>
          <a:lstStyle>
            <a:lvl1pPr algn="l" defTabSz="914400" rtl="0" eaLnBrk="1" latinLnBrk="0" hangingPunct="1">
              <a:lnSpc>
                <a:spcPct val="90000"/>
              </a:lnSpc>
              <a:spcBef>
                <a:spcPct val="0"/>
              </a:spcBef>
              <a:buNone/>
              <a:defRPr sz="4400" kern="1200" baseline="0">
                <a:solidFill>
                  <a:schemeClr val="bg1"/>
                </a:solidFill>
                <a:latin typeface="Helvetica" panose="020B0604020202020204" pitchFamily="34" charset="0"/>
                <a:ea typeface="+mj-ea"/>
                <a:cs typeface="Helvetica" panose="020B0604020202020204" pitchFamily="34" charset="0"/>
              </a:defRPr>
            </a:lvl1pPr>
          </a:lstStyle>
          <a:p>
            <a:pPr marL="25306">
              <a:spcBef>
                <a:spcPts val="199"/>
              </a:spcBef>
            </a:pPr>
            <a:r>
              <a:rPr lang="en-US"/>
              <a:t>Understanding</a:t>
            </a:r>
            <a:r>
              <a:rPr lang="en-US" spc="-149"/>
              <a:t> </a:t>
            </a:r>
            <a:r>
              <a:rPr lang="en-US"/>
              <a:t>Log</a:t>
            </a:r>
            <a:r>
              <a:rPr lang="en-US" spc="-130"/>
              <a:t> </a:t>
            </a:r>
            <a:r>
              <a:rPr lang="en-US" spc="-50"/>
              <a:t>Treatment</a:t>
            </a:r>
            <a:r>
              <a:rPr lang="en-US" spc="-139"/>
              <a:t> </a:t>
            </a:r>
            <a:r>
              <a:rPr lang="en-US" spc="-20"/>
              <a:t>Levels</a:t>
            </a:r>
            <a:endParaRPr lang="en-US" spc="-20" dirty="0"/>
          </a:p>
        </p:txBody>
      </p:sp>
      <p:sp>
        <p:nvSpPr>
          <p:cNvPr id="5" name="object 3">
            <a:extLst>
              <a:ext uri="{FF2B5EF4-FFF2-40B4-BE49-F238E27FC236}">
                <a16:creationId xmlns:a16="http://schemas.microsoft.com/office/drawing/2014/main" id="{23D666C1-9A79-806C-3E33-9729A2738031}"/>
              </a:ext>
            </a:extLst>
          </p:cNvPr>
          <p:cNvSpPr txBox="1"/>
          <p:nvPr/>
        </p:nvSpPr>
        <p:spPr>
          <a:xfrm>
            <a:off x="420752" y="1855810"/>
            <a:ext cx="11350496" cy="5002190"/>
          </a:xfrm>
          <a:prstGeom prst="rect">
            <a:avLst/>
          </a:prstGeom>
        </p:spPr>
        <p:txBody>
          <a:bodyPr vert="horz" wrap="square" lIns="0" tIns="72123" rIns="0" bIns="0" rtlCol="0">
            <a:spAutoFit/>
          </a:bodyPr>
          <a:lstStyle/>
          <a:p>
            <a:pPr marL="251793" indent="-226487">
              <a:spcBef>
                <a:spcPts val="369"/>
              </a:spcBef>
              <a:buFont typeface="Arial"/>
              <a:buChar char="•"/>
              <a:tabLst>
                <a:tab pos="251793" algn="l"/>
              </a:tabLst>
            </a:pPr>
            <a:r>
              <a:rPr sz="2400" dirty="0">
                <a:latin typeface="Calibri"/>
                <a:cs typeface="Calibri"/>
              </a:rPr>
              <a:t>3</a:t>
            </a:r>
            <a:r>
              <a:rPr sz="2400" spc="-50" dirty="0">
                <a:latin typeface="Calibri"/>
                <a:cs typeface="Calibri"/>
              </a:rPr>
              <a:t> </a:t>
            </a:r>
            <a:r>
              <a:rPr sz="2400" dirty="0">
                <a:latin typeface="Calibri"/>
                <a:cs typeface="Calibri"/>
              </a:rPr>
              <a:t>log</a:t>
            </a:r>
            <a:r>
              <a:rPr sz="2400" spc="-10" dirty="0">
                <a:latin typeface="Calibri"/>
                <a:cs typeface="Calibri"/>
              </a:rPr>
              <a:t> </a:t>
            </a:r>
            <a:r>
              <a:rPr sz="2400" spc="-20" dirty="0">
                <a:latin typeface="Calibri"/>
                <a:cs typeface="Calibri"/>
              </a:rPr>
              <a:t>treatment</a:t>
            </a:r>
            <a:r>
              <a:rPr sz="2400" spc="-40" dirty="0">
                <a:latin typeface="Calibri"/>
                <a:cs typeface="Calibri"/>
              </a:rPr>
              <a:t> </a:t>
            </a:r>
            <a:r>
              <a:rPr sz="2400" dirty="0">
                <a:latin typeface="Calibri"/>
                <a:cs typeface="Calibri"/>
              </a:rPr>
              <a:t>means</a:t>
            </a:r>
            <a:r>
              <a:rPr sz="2400" spc="-40" dirty="0">
                <a:latin typeface="Calibri"/>
                <a:cs typeface="Calibri"/>
              </a:rPr>
              <a:t> </a:t>
            </a:r>
            <a:r>
              <a:rPr sz="2400" dirty="0">
                <a:latin typeface="Calibri"/>
                <a:cs typeface="Calibri"/>
              </a:rPr>
              <a:t>99.9%</a:t>
            </a:r>
            <a:r>
              <a:rPr sz="2400" spc="-50" dirty="0">
                <a:latin typeface="Calibri"/>
                <a:cs typeface="Calibri"/>
              </a:rPr>
              <a:t> </a:t>
            </a:r>
            <a:r>
              <a:rPr sz="2400" spc="-20" dirty="0">
                <a:latin typeface="Calibri"/>
                <a:cs typeface="Calibri"/>
              </a:rPr>
              <a:t>removal</a:t>
            </a:r>
            <a:r>
              <a:rPr sz="2400" spc="-30" dirty="0">
                <a:latin typeface="Calibri"/>
                <a:cs typeface="Calibri"/>
              </a:rPr>
              <a:t> </a:t>
            </a:r>
            <a:r>
              <a:rPr sz="2400" dirty="0">
                <a:latin typeface="Calibri"/>
                <a:cs typeface="Calibri"/>
              </a:rPr>
              <a:t>or</a:t>
            </a:r>
            <a:r>
              <a:rPr sz="2400" spc="-20" dirty="0">
                <a:latin typeface="Calibri"/>
                <a:cs typeface="Calibri"/>
              </a:rPr>
              <a:t> inactivation.</a:t>
            </a:r>
            <a:endParaRPr sz="2400" dirty="0">
              <a:latin typeface="Calibri"/>
              <a:cs typeface="Calibri"/>
            </a:endParaRPr>
          </a:p>
          <a:p>
            <a:pPr marL="251793" indent="-226487">
              <a:spcBef>
                <a:spcPts val="379"/>
              </a:spcBef>
              <a:buFont typeface="Arial"/>
              <a:buChar char="•"/>
              <a:tabLst>
                <a:tab pos="251793" algn="l"/>
              </a:tabLst>
            </a:pPr>
            <a:r>
              <a:rPr sz="2400" dirty="0">
                <a:latin typeface="Calibri"/>
                <a:cs typeface="Calibri"/>
              </a:rPr>
              <a:t>4</a:t>
            </a:r>
            <a:r>
              <a:rPr sz="2400" spc="-60" dirty="0">
                <a:latin typeface="Calibri"/>
                <a:cs typeface="Calibri"/>
              </a:rPr>
              <a:t> </a:t>
            </a:r>
            <a:r>
              <a:rPr sz="2400" dirty="0">
                <a:latin typeface="Calibri"/>
                <a:cs typeface="Calibri"/>
              </a:rPr>
              <a:t>log</a:t>
            </a:r>
            <a:r>
              <a:rPr sz="2400" spc="-20" dirty="0">
                <a:latin typeface="Calibri"/>
                <a:cs typeface="Calibri"/>
              </a:rPr>
              <a:t> treatment</a:t>
            </a:r>
            <a:r>
              <a:rPr sz="2400" spc="-70" dirty="0">
                <a:latin typeface="Calibri"/>
                <a:cs typeface="Calibri"/>
              </a:rPr>
              <a:t> </a:t>
            </a:r>
            <a:r>
              <a:rPr sz="2400" dirty="0">
                <a:latin typeface="Calibri"/>
                <a:cs typeface="Calibri"/>
              </a:rPr>
              <a:t>means</a:t>
            </a:r>
            <a:r>
              <a:rPr sz="2400" spc="-60" dirty="0">
                <a:latin typeface="Calibri"/>
                <a:cs typeface="Calibri"/>
              </a:rPr>
              <a:t> </a:t>
            </a:r>
            <a:r>
              <a:rPr sz="2400" dirty="0">
                <a:latin typeface="Calibri"/>
                <a:cs typeface="Calibri"/>
              </a:rPr>
              <a:t>99.99%</a:t>
            </a:r>
            <a:r>
              <a:rPr sz="2400" spc="-50" dirty="0">
                <a:latin typeface="Calibri"/>
                <a:cs typeface="Calibri"/>
              </a:rPr>
              <a:t> </a:t>
            </a:r>
            <a:r>
              <a:rPr sz="2400" spc="-20" dirty="0">
                <a:latin typeface="Calibri"/>
                <a:cs typeface="Calibri"/>
              </a:rPr>
              <a:t>removal</a:t>
            </a:r>
            <a:r>
              <a:rPr sz="2400" spc="-50" dirty="0">
                <a:latin typeface="Calibri"/>
                <a:cs typeface="Calibri"/>
              </a:rPr>
              <a:t> </a:t>
            </a:r>
            <a:r>
              <a:rPr sz="2400" dirty="0">
                <a:latin typeface="Calibri"/>
                <a:cs typeface="Calibri"/>
              </a:rPr>
              <a:t>or</a:t>
            </a:r>
            <a:r>
              <a:rPr sz="2400" spc="-20" dirty="0">
                <a:latin typeface="Calibri"/>
                <a:cs typeface="Calibri"/>
              </a:rPr>
              <a:t> inactivation</a:t>
            </a:r>
            <a:endParaRPr sz="2400" dirty="0">
              <a:latin typeface="Calibri"/>
              <a:cs typeface="Calibri"/>
            </a:endParaRPr>
          </a:p>
          <a:p>
            <a:pPr marL="251793" indent="-226487">
              <a:spcBef>
                <a:spcPts val="379"/>
              </a:spcBef>
              <a:buFont typeface="Arial"/>
              <a:buChar char="•"/>
              <a:tabLst>
                <a:tab pos="251793" algn="l"/>
              </a:tabLst>
            </a:pPr>
            <a:r>
              <a:rPr sz="2400" dirty="0">
                <a:latin typeface="Calibri"/>
                <a:cs typeface="Calibri"/>
              </a:rPr>
              <a:t>The</a:t>
            </a:r>
            <a:r>
              <a:rPr sz="2400" spc="-60" dirty="0">
                <a:latin typeface="Calibri"/>
                <a:cs typeface="Calibri"/>
              </a:rPr>
              <a:t> </a:t>
            </a:r>
            <a:r>
              <a:rPr sz="2400" dirty="0">
                <a:latin typeface="Calibri"/>
                <a:cs typeface="Calibri"/>
              </a:rPr>
              <a:t>term</a:t>
            </a:r>
            <a:r>
              <a:rPr sz="2400" spc="-60" dirty="0">
                <a:latin typeface="Calibri"/>
                <a:cs typeface="Calibri"/>
              </a:rPr>
              <a:t> </a:t>
            </a:r>
            <a:r>
              <a:rPr sz="2400" dirty="0">
                <a:latin typeface="Calibri"/>
                <a:cs typeface="Calibri"/>
              </a:rPr>
              <a:t>log</a:t>
            </a:r>
            <a:r>
              <a:rPr sz="2400" spc="-40" dirty="0">
                <a:latin typeface="Calibri"/>
                <a:cs typeface="Calibri"/>
              </a:rPr>
              <a:t> refers</a:t>
            </a:r>
            <a:r>
              <a:rPr sz="2400" spc="-70" dirty="0">
                <a:latin typeface="Calibri"/>
                <a:cs typeface="Calibri"/>
              </a:rPr>
              <a:t> </a:t>
            </a:r>
            <a:r>
              <a:rPr sz="2400" dirty="0">
                <a:latin typeface="Calibri"/>
                <a:cs typeface="Calibri"/>
              </a:rPr>
              <a:t>to</a:t>
            </a:r>
            <a:r>
              <a:rPr sz="2400" spc="-30" dirty="0">
                <a:latin typeface="Calibri"/>
                <a:cs typeface="Calibri"/>
              </a:rPr>
              <a:t> </a:t>
            </a:r>
            <a:r>
              <a:rPr sz="2400" dirty="0">
                <a:latin typeface="Calibri"/>
                <a:cs typeface="Calibri"/>
              </a:rPr>
              <a:t>an</a:t>
            </a:r>
            <a:r>
              <a:rPr sz="2400" spc="-60" dirty="0">
                <a:latin typeface="Calibri"/>
                <a:cs typeface="Calibri"/>
              </a:rPr>
              <a:t> </a:t>
            </a:r>
            <a:r>
              <a:rPr sz="2400" spc="-20" dirty="0">
                <a:latin typeface="Calibri"/>
                <a:cs typeface="Calibri"/>
              </a:rPr>
              <a:t>exponent</a:t>
            </a:r>
            <a:r>
              <a:rPr sz="2400" spc="-60" dirty="0">
                <a:latin typeface="Calibri"/>
                <a:cs typeface="Calibri"/>
              </a:rPr>
              <a:t> </a:t>
            </a:r>
            <a:r>
              <a:rPr sz="2400" dirty="0">
                <a:latin typeface="Calibri"/>
                <a:cs typeface="Calibri"/>
              </a:rPr>
              <a:t>of</a:t>
            </a:r>
            <a:r>
              <a:rPr sz="2400" spc="-40" dirty="0">
                <a:latin typeface="Calibri"/>
                <a:cs typeface="Calibri"/>
              </a:rPr>
              <a:t> </a:t>
            </a:r>
            <a:r>
              <a:rPr sz="2400" spc="-50" dirty="0">
                <a:latin typeface="Calibri"/>
                <a:cs typeface="Calibri"/>
              </a:rPr>
              <a:t>10</a:t>
            </a:r>
            <a:endParaRPr sz="2400" dirty="0">
              <a:latin typeface="Calibri"/>
              <a:cs typeface="Calibri"/>
            </a:endParaRPr>
          </a:p>
          <a:p>
            <a:pPr marL="25306">
              <a:spcBef>
                <a:spcPts val="1831"/>
              </a:spcBef>
            </a:pPr>
            <a:r>
              <a:rPr sz="2400" b="1" spc="-20" dirty="0">
                <a:solidFill>
                  <a:srgbClr val="006FC0"/>
                </a:solidFill>
                <a:latin typeface="Calibri"/>
                <a:cs typeface="Calibri"/>
              </a:rPr>
              <a:t>Illustrative</a:t>
            </a:r>
            <a:r>
              <a:rPr sz="2400" b="1" spc="-80" dirty="0">
                <a:solidFill>
                  <a:srgbClr val="006FC0"/>
                </a:solidFill>
                <a:latin typeface="Calibri"/>
                <a:cs typeface="Calibri"/>
              </a:rPr>
              <a:t> </a:t>
            </a:r>
            <a:r>
              <a:rPr sz="2400" b="1" spc="-20" dirty="0">
                <a:solidFill>
                  <a:srgbClr val="006FC0"/>
                </a:solidFill>
                <a:latin typeface="Calibri"/>
                <a:cs typeface="Calibri"/>
              </a:rPr>
              <a:t>Example</a:t>
            </a:r>
            <a:endParaRPr sz="2400" dirty="0">
              <a:latin typeface="Calibri"/>
              <a:cs typeface="Calibri"/>
            </a:endParaRPr>
          </a:p>
          <a:p>
            <a:pPr marL="25306" marR="10122">
              <a:lnSpc>
                <a:spcPct val="110000"/>
              </a:lnSpc>
              <a:spcBef>
                <a:spcPts val="996"/>
              </a:spcBef>
            </a:pPr>
            <a:r>
              <a:rPr sz="2400" b="1" dirty="0">
                <a:latin typeface="Calibri"/>
                <a:cs typeface="Calibri"/>
              </a:rPr>
              <a:t>A</a:t>
            </a:r>
            <a:r>
              <a:rPr sz="2400" b="1" spc="-60" dirty="0">
                <a:latin typeface="Calibri"/>
                <a:cs typeface="Calibri"/>
              </a:rPr>
              <a:t> </a:t>
            </a:r>
            <a:r>
              <a:rPr sz="2400" b="1" dirty="0">
                <a:latin typeface="Calibri"/>
                <a:cs typeface="Calibri"/>
              </a:rPr>
              <a:t>quantity</a:t>
            </a:r>
            <a:r>
              <a:rPr sz="2400" b="1" spc="-10" dirty="0">
                <a:latin typeface="Calibri"/>
                <a:cs typeface="Calibri"/>
              </a:rPr>
              <a:t> </a:t>
            </a:r>
            <a:r>
              <a:rPr sz="2400" b="1" dirty="0">
                <a:latin typeface="Calibri"/>
                <a:cs typeface="Calibri"/>
              </a:rPr>
              <a:t>of</a:t>
            </a:r>
            <a:r>
              <a:rPr sz="2400" b="1" spc="-50" dirty="0">
                <a:latin typeface="Calibri"/>
                <a:cs typeface="Calibri"/>
              </a:rPr>
              <a:t> </a:t>
            </a:r>
            <a:r>
              <a:rPr sz="2400" b="1" dirty="0">
                <a:latin typeface="Calibri"/>
                <a:cs typeface="Calibri"/>
              </a:rPr>
              <a:t>raw</a:t>
            </a:r>
            <a:r>
              <a:rPr sz="2400" b="1" spc="-50" dirty="0">
                <a:latin typeface="Calibri"/>
                <a:cs typeface="Calibri"/>
              </a:rPr>
              <a:t> </a:t>
            </a:r>
            <a:r>
              <a:rPr sz="2400" b="1" dirty="0">
                <a:latin typeface="Calibri"/>
                <a:cs typeface="Calibri"/>
              </a:rPr>
              <a:t>water</a:t>
            </a:r>
            <a:r>
              <a:rPr sz="2400" b="1" spc="-40" dirty="0">
                <a:latin typeface="Calibri"/>
                <a:cs typeface="Calibri"/>
              </a:rPr>
              <a:t> </a:t>
            </a:r>
            <a:r>
              <a:rPr sz="2400" b="1" dirty="0">
                <a:latin typeface="Calibri"/>
                <a:cs typeface="Calibri"/>
              </a:rPr>
              <a:t>contains</a:t>
            </a:r>
            <a:r>
              <a:rPr sz="2400" b="1" spc="-50" dirty="0">
                <a:latin typeface="Calibri"/>
                <a:cs typeface="Calibri"/>
              </a:rPr>
              <a:t> </a:t>
            </a:r>
            <a:r>
              <a:rPr sz="2400" b="1" spc="-20" dirty="0">
                <a:latin typeface="Calibri"/>
                <a:cs typeface="Calibri"/>
              </a:rPr>
              <a:t>1,000,000</a:t>
            </a:r>
            <a:r>
              <a:rPr sz="2400" b="1" spc="-100" dirty="0">
                <a:latin typeface="Calibri"/>
                <a:cs typeface="Calibri"/>
              </a:rPr>
              <a:t> </a:t>
            </a:r>
            <a:r>
              <a:rPr sz="2400" b="1" spc="-20" dirty="0">
                <a:latin typeface="Calibri"/>
                <a:cs typeface="Calibri"/>
              </a:rPr>
              <a:t>microbes</a:t>
            </a:r>
            <a:r>
              <a:rPr sz="2400" b="1" spc="-50" dirty="0">
                <a:latin typeface="Calibri"/>
                <a:cs typeface="Calibri"/>
              </a:rPr>
              <a:t> </a:t>
            </a:r>
            <a:r>
              <a:rPr sz="2400" b="1" dirty="0">
                <a:latin typeface="Calibri"/>
                <a:cs typeface="Calibri"/>
              </a:rPr>
              <a:t>and</a:t>
            </a:r>
            <a:r>
              <a:rPr sz="2400" b="1" spc="-20" dirty="0">
                <a:latin typeface="Calibri"/>
                <a:cs typeface="Calibri"/>
              </a:rPr>
              <a:t> </a:t>
            </a:r>
            <a:r>
              <a:rPr sz="2400" b="1" dirty="0">
                <a:latin typeface="Calibri"/>
                <a:cs typeface="Calibri"/>
              </a:rPr>
              <a:t>receives</a:t>
            </a:r>
            <a:r>
              <a:rPr sz="2400" b="1" spc="-50" dirty="0">
                <a:latin typeface="Calibri"/>
                <a:cs typeface="Calibri"/>
              </a:rPr>
              <a:t> </a:t>
            </a:r>
            <a:r>
              <a:rPr sz="2400" b="1" spc="-40" dirty="0">
                <a:latin typeface="Calibri"/>
                <a:cs typeface="Calibri"/>
              </a:rPr>
              <a:t>4-</a:t>
            </a:r>
            <a:r>
              <a:rPr sz="2400" b="1" dirty="0">
                <a:latin typeface="Calibri"/>
                <a:cs typeface="Calibri"/>
              </a:rPr>
              <a:t>log</a:t>
            </a:r>
            <a:r>
              <a:rPr sz="2400" b="1" spc="-50" dirty="0">
                <a:latin typeface="Calibri"/>
                <a:cs typeface="Calibri"/>
              </a:rPr>
              <a:t> </a:t>
            </a:r>
            <a:r>
              <a:rPr sz="2400" b="1" spc="-20" dirty="0">
                <a:latin typeface="Calibri"/>
                <a:cs typeface="Calibri"/>
              </a:rPr>
              <a:t>treatment </a:t>
            </a:r>
            <a:r>
              <a:rPr sz="2400" b="1" dirty="0">
                <a:latin typeface="Calibri"/>
                <a:cs typeface="Calibri"/>
              </a:rPr>
              <a:t>to</a:t>
            </a:r>
            <a:r>
              <a:rPr sz="2400" b="1" spc="-90" dirty="0">
                <a:latin typeface="Calibri"/>
                <a:cs typeface="Calibri"/>
              </a:rPr>
              <a:t> </a:t>
            </a:r>
            <a:r>
              <a:rPr sz="2400" b="1" dirty="0">
                <a:latin typeface="Calibri"/>
                <a:cs typeface="Calibri"/>
              </a:rPr>
              <a:t>remove</a:t>
            </a:r>
            <a:r>
              <a:rPr sz="2400" b="1" spc="-80" dirty="0">
                <a:latin typeface="Calibri"/>
                <a:cs typeface="Calibri"/>
              </a:rPr>
              <a:t> </a:t>
            </a:r>
            <a:r>
              <a:rPr sz="2400" b="1" spc="-20" dirty="0">
                <a:latin typeface="Calibri"/>
                <a:cs typeface="Calibri"/>
              </a:rPr>
              <a:t>99.99%.</a:t>
            </a:r>
            <a:endParaRPr sz="2400" dirty="0">
              <a:latin typeface="Calibri"/>
              <a:cs typeface="Calibri"/>
            </a:endParaRPr>
          </a:p>
          <a:p>
            <a:pPr marL="480814">
              <a:spcBef>
                <a:spcPts val="1504"/>
              </a:spcBef>
            </a:pPr>
            <a:r>
              <a:rPr sz="2000" i="1" dirty="0">
                <a:latin typeface="Calibri"/>
                <a:cs typeface="Calibri"/>
              </a:rPr>
              <a:t>1,000,000</a:t>
            </a:r>
            <a:r>
              <a:rPr sz="2000" i="1" spc="448" dirty="0">
                <a:latin typeface="Calibri"/>
                <a:cs typeface="Calibri"/>
              </a:rPr>
              <a:t> </a:t>
            </a:r>
            <a:r>
              <a:rPr sz="2000" i="1" dirty="0">
                <a:latin typeface="Calibri"/>
                <a:cs typeface="Calibri"/>
              </a:rPr>
              <a:t>microbes</a:t>
            </a:r>
            <a:r>
              <a:rPr sz="2000" i="1" spc="-50" dirty="0">
                <a:latin typeface="Calibri"/>
                <a:cs typeface="Calibri"/>
              </a:rPr>
              <a:t> </a:t>
            </a:r>
            <a:r>
              <a:rPr sz="2000" i="1" dirty="0">
                <a:latin typeface="Calibri"/>
                <a:cs typeface="Calibri"/>
              </a:rPr>
              <a:t>–</a:t>
            </a:r>
            <a:r>
              <a:rPr sz="2000" i="1" spc="-40" dirty="0">
                <a:latin typeface="Calibri"/>
                <a:cs typeface="Calibri"/>
              </a:rPr>
              <a:t> </a:t>
            </a:r>
            <a:r>
              <a:rPr sz="2000" i="1" spc="-20" dirty="0">
                <a:latin typeface="Calibri"/>
                <a:cs typeface="Calibri"/>
              </a:rPr>
              <a:t>[</a:t>
            </a:r>
            <a:r>
              <a:rPr sz="2000" b="1" i="1" spc="-20" dirty="0">
                <a:solidFill>
                  <a:srgbClr val="006FC0"/>
                </a:solidFill>
                <a:latin typeface="Calibri"/>
                <a:cs typeface="Calibri"/>
              </a:rPr>
              <a:t>1,000,000</a:t>
            </a:r>
            <a:r>
              <a:rPr sz="2000" b="1" i="1" spc="-40" dirty="0">
                <a:solidFill>
                  <a:srgbClr val="006FC0"/>
                </a:solidFill>
                <a:latin typeface="Calibri"/>
                <a:cs typeface="Calibri"/>
              </a:rPr>
              <a:t> </a:t>
            </a:r>
            <a:r>
              <a:rPr sz="2000" b="1" i="1" dirty="0">
                <a:solidFill>
                  <a:srgbClr val="006FC0"/>
                </a:solidFill>
                <a:latin typeface="Calibri"/>
                <a:cs typeface="Calibri"/>
              </a:rPr>
              <a:t>x</a:t>
            </a:r>
            <a:r>
              <a:rPr sz="2000" b="1" i="1" spc="-60" dirty="0">
                <a:solidFill>
                  <a:srgbClr val="006FC0"/>
                </a:solidFill>
                <a:latin typeface="Calibri"/>
                <a:cs typeface="Calibri"/>
              </a:rPr>
              <a:t> </a:t>
            </a:r>
            <a:r>
              <a:rPr sz="2000" b="1" i="1" dirty="0">
                <a:solidFill>
                  <a:srgbClr val="006FC0"/>
                </a:solidFill>
                <a:latin typeface="Calibri"/>
                <a:cs typeface="Calibri"/>
              </a:rPr>
              <a:t>0.9999</a:t>
            </a:r>
            <a:r>
              <a:rPr sz="2000" i="1" dirty="0">
                <a:latin typeface="Calibri"/>
                <a:cs typeface="Calibri"/>
              </a:rPr>
              <a:t>]</a:t>
            </a:r>
            <a:r>
              <a:rPr sz="2000" i="1" spc="-40" dirty="0">
                <a:latin typeface="Calibri"/>
                <a:cs typeface="Calibri"/>
              </a:rPr>
              <a:t> </a:t>
            </a:r>
            <a:r>
              <a:rPr sz="2000" i="1" dirty="0">
                <a:latin typeface="Calibri"/>
                <a:cs typeface="Calibri"/>
              </a:rPr>
              <a:t>=</a:t>
            </a:r>
            <a:r>
              <a:rPr sz="2000" i="1" spc="-60" dirty="0">
                <a:latin typeface="Calibri"/>
                <a:cs typeface="Calibri"/>
              </a:rPr>
              <a:t> </a:t>
            </a:r>
            <a:r>
              <a:rPr sz="2000" i="1" dirty="0">
                <a:latin typeface="Calibri"/>
                <a:cs typeface="Calibri"/>
              </a:rPr>
              <a:t>100</a:t>
            </a:r>
            <a:r>
              <a:rPr sz="2000" i="1" spc="-40" dirty="0">
                <a:latin typeface="Calibri"/>
                <a:cs typeface="Calibri"/>
              </a:rPr>
              <a:t> </a:t>
            </a:r>
            <a:r>
              <a:rPr sz="2000" i="1" dirty="0">
                <a:latin typeface="Calibri"/>
                <a:cs typeface="Calibri"/>
              </a:rPr>
              <a:t>microbes</a:t>
            </a:r>
            <a:r>
              <a:rPr sz="2000" i="1" spc="-40" dirty="0">
                <a:latin typeface="Calibri"/>
                <a:cs typeface="Calibri"/>
              </a:rPr>
              <a:t> </a:t>
            </a:r>
            <a:r>
              <a:rPr sz="2000" i="1" spc="-20" dirty="0">
                <a:latin typeface="Calibri"/>
                <a:cs typeface="Calibri"/>
              </a:rPr>
              <a:t>remaining</a:t>
            </a:r>
            <a:endParaRPr sz="2000" dirty="0">
              <a:latin typeface="Calibri"/>
              <a:cs typeface="Calibri"/>
            </a:endParaRPr>
          </a:p>
          <a:p>
            <a:pPr marL="25306">
              <a:spcBef>
                <a:spcPts val="777"/>
              </a:spcBef>
            </a:pPr>
            <a:r>
              <a:rPr sz="2400" spc="-80" dirty="0">
                <a:solidFill>
                  <a:srgbClr val="006FC0"/>
                </a:solidFill>
                <a:latin typeface="Calibri"/>
                <a:cs typeface="Calibri"/>
              </a:rPr>
              <a:t>Take</a:t>
            </a:r>
            <a:r>
              <a:rPr sz="2400" spc="-30" dirty="0">
                <a:solidFill>
                  <a:srgbClr val="006FC0"/>
                </a:solidFill>
                <a:latin typeface="Calibri"/>
                <a:cs typeface="Calibri"/>
              </a:rPr>
              <a:t> </a:t>
            </a:r>
            <a:r>
              <a:rPr sz="2400" spc="-20" dirty="0">
                <a:solidFill>
                  <a:srgbClr val="006FC0"/>
                </a:solidFill>
                <a:latin typeface="Calibri"/>
                <a:cs typeface="Calibri"/>
              </a:rPr>
              <a:t>aways</a:t>
            </a:r>
            <a:r>
              <a:rPr sz="2400" spc="-20" dirty="0">
                <a:latin typeface="Calibri"/>
                <a:cs typeface="Calibri"/>
              </a:rPr>
              <a:t>:</a:t>
            </a:r>
            <a:endParaRPr sz="2400" dirty="0">
              <a:latin typeface="Calibri"/>
              <a:cs typeface="Calibri"/>
            </a:endParaRPr>
          </a:p>
          <a:p>
            <a:pPr marL="706038" lvl="1" indent="-225224">
              <a:spcBef>
                <a:spcPts val="588"/>
              </a:spcBef>
              <a:buFont typeface="Arial"/>
              <a:buChar char="•"/>
              <a:tabLst>
                <a:tab pos="706038" algn="l"/>
              </a:tabLst>
            </a:pPr>
            <a:r>
              <a:rPr dirty="0">
                <a:latin typeface="Calibri"/>
                <a:cs typeface="Calibri"/>
              </a:rPr>
              <a:t>The</a:t>
            </a:r>
            <a:r>
              <a:rPr spc="-40" dirty="0">
                <a:latin typeface="Calibri"/>
                <a:cs typeface="Calibri"/>
              </a:rPr>
              <a:t> </a:t>
            </a:r>
            <a:r>
              <a:rPr dirty="0">
                <a:latin typeface="Calibri"/>
                <a:cs typeface="Calibri"/>
              </a:rPr>
              <a:t>quantity</a:t>
            </a:r>
            <a:r>
              <a:rPr spc="-50" dirty="0">
                <a:latin typeface="Calibri"/>
                <a:cs typeface="Calibri"/>
              </a:rPr>
              <a:t> </a:t>
            </a:r>
            <a:r>
              <a:rPr dirty="0">
                <a:latin typeface="Calibri"/>
                <a:cs typeface="Calibri"/>
              </a:rPr>
              <a:t>of</a:t>
            </a:r>
            <a:r>
              <a:rPr spc="-50" dirty="0">
                <a:latin typeface="Calibri"/>
                <a:cs typeface="Calibri"/>
              </a:rPr>
              <a:t> </a:t>
            </a:r>
            <a:r>
              <a:rPr dirty="0">
                <a:latin typeface="Calibri"/>
                <a:cs typeface="Calibri"/>
              </a:rPr>
              <a:t>10⁶</a:t>
            </a:r>
            <a:r>
              <a:rPr spc="-50" dirty="0">
                <a:latin typeface="Calibri"/>
                <a:cs typeface="Calibri"/>
              </a:rPr>
              <a:t> </a:t>
            </a:r>
            <a:r>
              <a:rPr dirty="0">
                <a:latin typeface="Calibri"/>
                <a:cs typeface="Calibri"/>
              </a:rPr>
              <a:t>microbes</a:t>
            </a:r>
            <a:r>
              <a:rPr spc="-30" dirty="0">
                <a:latin typeface="Calibri"/>
                <a:cs typeface="Calibri"/>
              </a:rPr>
              <a:t> </a:t>
            </a:r>
            <a:r>
              <a:rPr dirty="0">
                <a:latin typeface="Calibri"/>
                <a:cs typeface="Calibri"/>
              </a:rPr>
              <a:t>was</a:t>
            </a:r>
            <a:r>
              <a:rPr spc="-30" dirty="0">
                <a:latin typeface="Calibri"/>
                <a:cs typeface="Calibri"/>
              </a:rPr>
              <a:t> </a:t>
            </a:r>
            <a:r>
              <a:rPr dirty="0">
                <a:latin typeface="Calibri"/>
                <a:cs typeface="Calibri"/>
              </a:rPr>
              <a:t>reduced</a:t>
            </a:r>
            <a:r>
              <a:rPr spc="-50" dirty="0">
                <a:latin typeface="Calibri"/>
                <a:cs typeface="Calibri"/>
              </a:rPr>
              <a:t> </a:t>
            </a:r>
            <a:r>
              <a:rPr dirty="0">
                <a:latin typeface="Calibri"/>
                <a:cs typeface="Calibri"/>
              </a:rPr>
              <a:t>to</a:t>
            </a:r>
            <a:r>
              <a:rPr spc="-40" dirty="0">
                <a:latin typeface="Calibri"/>
                <a:cs typeface="Calibri"/>
              </a:rPr>
              <a:t> 10².</a:t>
            </a:r>
            <a:endParaRPr dirty="0">
              <a:latin typeface="Calibri"/>
              <a:cs typeface="Calibri"/>
            </a:endParaRPr>
          </a:p>
          <a:p>
            <a:pPr marL="706038" lvl="1" indent="-225224">
              <a:spcBef>
                <a:spcPts val="727"/>
              </a:spcBef>
              <a:buFont typeface="Arial"/>
              <a:buChar char="•"/>
              <a:tabLst>
                <a:tab pos="706038" algn="l"/>
              </a:tabLst>
            </a:pPr>
            <a:r>
              <a:rPr dirty="0">
                <a:latin typeface="Calibri"/>
                <a:cs typeface="Calibri"/>
              </a:rPr>
              <a:t>The</a:t>
            </a:r>
            <a:r>
              <a:rPr spc="-20" dirty="0">
                <a:latin typeface="Calibri"/>
                <a:cs typeface="Calibri"/>
              </a:rPr>
              <a:t> </a:t>
            </a:r>
            <a:r>
              <a:rPr dirty="0">
                <a:latin typeface="Calibri"/>
                <a:cs typeface="Calibri"/>
              </a:rPr>
              <a:t>reduction</a:t>
            </a:r>
            <a:r>
              <a:rPr spc="-40" dirty="0">
                <a:latin typeface="Calibri"/>
                <a:cs typeface="Calibri"/>
              </a:rPr>
              <a:t> </a:t>
            </a:r>
            <a:r>
              <a:rPr dirty="0">
                <a:latin typeface="Calibri"/>
                <a:cs typeface="Calibri"/>
              </a:rPr>
              <a:t>factor</a:t>
            </a:r>
            <a:r>
              <a:rPr spc="-20" dirty="0">
                <a:latin typeface="Calibri"/>
                <a:cs typeface="Calibri"/>
              </a:rPr>
              <a:t> </a:t>
            </a:r>
            <a:r>
              <a:rPr dirty="0">
                <a:latin typeface="Calibri"/>
                <a:cs typeface="Calibri"/>
              </a:rPr>
              <a:t>is</a:t>
            </a:r>
            <a:r>
              <a:rPr spc="-10" dirty="0">
                <a:latin typeface="Calibri"/>
                <a:cs typeface="Calibri"/>
              </a:rPr>
              <a:t> </a:t>
            </a:r>
            <a:r>
              <a:rPr dirty="0">
                <a:latin typeface="Calibri"/>
                <a:cs typeface="Calibri"/>
              </a:rPr>
              <a:t>10,000</a:t>
            </a:r>
            <a:r>
              <a:rPr spc="-50" dirty="0">
                <a:latin typeface="Calibri"/>
                <a:cs typeface="Calibri"/>
              </a:rPr>
              <a:t> </a:t>
            </a:r>
            <a:r>
              <a:rPr spc="-20" dirty="0">
                <a:latin typeface="Calibri"/>
                <a:cs typeface="Calibri"/>
              </a:rPr>
              <a:t>[</a:t>
            </a:r>
            <a:r>
              <a:rPr i="1" spc="-20" dirty="0">
                <a:latin typeface="Calibri"/>
                <a:cs typeface="Calibri"/>
              </a:rPr>
              <a:t>10,000</a:t>
            </a:r>
            <a:r>
              <a:rPr i="1" spc="-60" dirty="0">
                <a:latin typeface="Calibri"/>
                <a:cs typeface="Calibri"/>
              </a:rPr>
              <a:t> </a:t>
            </a:r>
            <a:r>
              <a:rPr i="1" dirty="0">
                <a:latin typeface="Calibri"/>
                <a:cs typeface="Calibri"/>
              </a:rPr>
              <a:t>x</a:t>
            </a:r>
            <a:r>
              <a:rPr i="1" spc="-30" dirty="0">
                <a:latin typeface="Calibri"/>
                <a:cs typeface="Calibri"/>
              </a:rPr>
              <a:t> </a:t>
            </a:r>
            <a:r>
              <a:rPr i="1" dirty="0">
                <a:latin typeface="Calibri"/>
                <a:cs typeface="Calibri"/>
              </a:rPr>
              <a:t>100</a:t>
            </a:r>
            <a:r>
              <a:rPr i="1" spc="-40" dirty="0">
                <a:latin typeface="Calibri"/>
                <a:cs typeface="Calibri"/>
              </a:rPr>
              <a:t> </a:t>
            </a:r>
            <a:r>
              <a:rPr i="1" dirty="0">
                <a:latin typeface="Calibri"/>
                <a:cs typeface="Calibri"/>
              </a:rPr>
              <a:t>=</a:t>
            </a:r>
            <a:r>
              <a:rPr i="1" spc="-10" dirty="0">
                <a:latin typeface="Calibri"/>
                <a:cs typeface="Calibri"/>
              </a:rPr>
              <a:t> </a:t>
            </a:r>
            <a:r>
              <a:rPr i="1" spc="-20" dirty="0">
                <a:latin typeface="Calibri"/>
                <a:cs typeface="Calibri"/>
              </a:rPr>
              <a:t>1,000,000</a:t>
            </a:r>
            <a:r>
              <a:rPr spc="-20" dirty="0">
                <a:latin typeface="Calibri"/>
                <a:cs typeface="Calibri"/>
              </a:rPr>
              <a:t>]</a:t>
            </a:r>
            <a:endParaRPr dirty="0">
              <a:latin typeface="Calibri"/>
              <a:cs typeface="Calibri"/>
            </a:endParaRPr>
          </a:p>
          <a:p>
            <a:pPr marL="706038" lvl="1" indent="-225224">
              <a:spcBef>
                <a:spcPts val="747"/>
              </a:spcBef>
              <a:buFont typeface="Arial"/>
              <a:buChar char="•"/>
              <a:tabLst>
                <a:tab pos="706038" algn="l"/>
              </a:tabLst>
            </a:pPr>
            <a:r>
              <a:rPr dirty="0">
                <a:latin typeface="Calibri"/>
                <a:cs typeface="Calibri"/>
              </a:rPr>
              <a:t>This</a:t>
            </a:r>
            <a:r>
              <a:rPr spc="-30" dirty="0">
                <a:latin typeface="Calibri"/>
                <a:cs typeface="Calibri"/>
              </a:rPr>
              <a:t> </a:t>
            </a:r>
            <a:r>
              <a:rPr dirty="0">
                <a:latin typeface="Calibri"/>
                <a:cs typeface="Calibri"/>
              </a:rPr>
              <a:t>reduction</a:t>
            </a:r>
            <a:r>
              <a:rPr spc="-40" dirty="0">
                <a:latin typeface="Calibri"/>
                <a:cs typeface="Calibri"/>
              </a:rPr>
              <a:t> </a:t>
            </a:r>
            <a:r>
              <a:rPr dirty="0">
                <a:latin typeface="Calibri"/>
                <a:cs typeface="Calibri"/>
              </a:rPr>
              <a:t>factor</a:t>
            </a:r>
            <a:r>
              <a:rPr spc="-30" dirty="0">
                <a:latin typeface="Calibri"/>
                <a:cs typeface="Calibri"/>
              </a:rPr>
              <a:t> </a:t>
            </a:r>
            <a:r>
              <a:rPr dirty="0">
                <a:latin typeface="Calibri"/>
                <a:cs typeface="Calibri"/>
              </a:rPr>
              <a:t>can</a:t>
            </a:r>
            <a:r>
              <a:rPr spc="-60" dirty="0">
                <a:latin typeface="Calibri"/>
                <a:cs typeface="Calibri"/>
              </a:rPr>
              <a:t> </a:t>
            </a:r>
            <a:r>
              <a:rPr dirty="0">
                <a:latin typeface="Calibri"/>
                <a:cs typeface="Calibri"/>
              </a:rPr>
              <a:t>be</a:t>
            </a:r>
            <a:r>
              <a:rPr spc="-30" dirty="0">
                <a:latin typeface="Calibri"/>
                <a:cs typeface="Calibri"/>
              </a:rPr>
              <a:t> </a:t>
            </a:r>
            <a:r>
              <a:rPr dirty="0">
                <a:latin typeface="Calibri"/>
                <a:cs typeface="Calibri"/>
              </a:rPr>
              <a:t>expressed</a:t>
            </a:r>
            <a:r>
              <a:rPr spc="-20" dirty="0">
                <a:latin typeface="Calibri"/>
                <a:cs typeface="Calibri"/>
              </a:rPr>
              <a:t> </a:t>
            </a:r>
            <a:r>
              <a:rPr dirty="0">
                <a:latin typeface="Calibri"/>
                <a:cs typeface="Calibri"/>
              </a:rPr>
              <a:t>as</a:t>
            </a:r>
            <a:r>
              <a:rPr spc="-30" dirty="0">
                <a:latin typeface="Calibri"/>
                <a:cs typeface="Calibri"/>
              </a:rPr>
              <a:t> </a:t>
            </a:r>
            <a:r>
              <a:rPr dirty="0">
                <a:latin typeface="Calibri"/>
                <a:cs typeface="Calibri"/>
              </a:rPr>
              <a:t>10⁴,</a:t>
            </a:r>
            <a:r>
              <a:rPr spc="-50" dirty="0">
                <a:latin typeface="Calibri"/>
                <a:cs typeface="Calibri"/>
              </a:rPr>
              <a:t> </a:t>
            </a:r>
            <a:r>
              <a:rPr dirty="0">
                <a:latin typeface="Calibri"/>
                <a:cs typeface="Calibri"/>
              </a:rPr>
              <a:t>or</a:t>
            </a:r>
            <a:r>
              <a:rPr spc="-40" dirty="0">
                <a:latin typeface="Calibri"/>
                <a:cs typeface="Calibri"/>
              </a:rPr>
              <a:t> </a:t>
            </a:r>
            <a:r>
              <a:rPr dirty="0">
                <a:latin typeface="Calibri"/>
                <a:cs typeface="Calibri"/>
              </a:rPr>
              <a:t>4-</a:t>
            </a:r>
            <a:r>
              <a:rPr spc="-40" dirty="0">
                <a:latin typeface="Calibri"/>
                <a:cs typeface="Calibri"/>
              </a:rPr>
              <a:t>log</a:t>
            </a:r>
            <a:endParaRPr dirty="0">
              <a:latin typeface="Calibri"/>
              <a:cs typeface="Calibri"/>
            </a:endParaRPr>
          </a:p>
        </p:txBody>
      </p:sp>
    </p:spTree>
    <p:extLst>
      <p:ext uri="{BB962C8B-B14F-4D97-AF65-F5344CB8AC3E}">
        <p14:creationId xmlns:p14="http://schemas.microsoft.com/office/powerpoint/2010/main" val="23504245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xEl>
                                              <p:pRg st="4" end="4"/>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6" end="6"/>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5">
                                            <p:txEl>
                                              <p:pRg st="7" end="7"/>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5">
                                            <p:txEl>
                                              <p:pRg st="8" end="8"/>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5">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6E1E1EFA-F408-5968-F42F-90951B26658C}"/>
              </a:ext>
            </a:extLst>
          </p:cNvPr>
          <p:cNvPicPr>
            <a:picLocks noChangeAspect="1"/>
          </p:cNvPicPr>
          <p:nvPr/>
        </p:nvPicPr>
        <p:blipFill>
          <a:blip r:embed="rId3"/>
          <a:stretch>
            <a:fillRect/>
          </a:stretch>
        </p:blipFill>
        <p:spPr>
          <a:xfrm>
            <a:off x="2617974" y="53396"/>
            <a:ext cx="6956051" cy="3058264"/>
          </a:xfrm>
          <a:prstGeom prst="rect">
            <a:avLst/>
          </a:prstGeom>
          <a:ln>
            <a:noFill/>
          </a:ln>
          <a:effectLst>
            <a:outerShdw blurRad="292100" dist="139700" dir="2700000" algn="tl" rotWithShape="0">
              <a:srgbClr val="333333">
                <a:alpha val="65000"/>
              </a:srgbClr>
            </a:outerShdw>
          </a:effectLst>
        </p:spPr>
      </p:pic>
      <p:pic>
        <p:nvPicPr>
          <p:cNvPr id="5" name="Picture 4">
            <a:extLst>
              <a:ext uri="{FF2B5EF4-FFF2-40B4-BE49-F238E27FC236}">
                <a16:creationId xmlns:a16="http://schemas.microsoft.com/office/drawing/2014/main" id="{2D4E6761-40B8-45D6-2B96-017395358DD7}"/>
              </a:ext>
            </a:extLst>
          </p:cNvPr>
          <p:cNvPicPr>
            <a:picLocks noChangeAspect="1"/>
          </p:cNvPicPr>
          <p:nvPr/>
        </p:nvPicPr>
        <p:blipFill>
          <a:blip r:embed="rId4"/>
          <a:stretch>
            <a:fillRect/>
          </a:stretch>
        </p:blipFill>
        <p:spPr>
          <a:xfrm>
            <a:off x="1895367" y="3178108"/>
            <a:ext cx="8401264" cy="3679892"/>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33630852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CA9178-DF75-EF94-D2E0-4802B8C6B71D}"/>
              </a:ext>
            </a:extLst>
          </p:cNvPr>
          <p:cNvSpPr>
            <a:spLocks noGrp="1"/>
          </p:cNvSpPr>
          <p:nvPr>
            <p:ph type="title"/>
          </p:nvPr>
        </p:nvSpPr>
        <p:spPr>
          <a:xfrm>
            <a:off x="401654" y="146838"/>
            <a:ext cx="10515600" cy="1325563"/>
          </a:xfrm>
        </p:spPr>
        <p:txBody>
          <a:bodyPr/>
          <a:lstStyle/>
          <a:p>
            <a:r>
              <a:rPr lang="en-US" dirty="0"/>
              <a:t>Poll: What types of disinfectant do you use at your plant?</a:t>
            </a:r>
          </a:p>
        </p:txBody>
      </p:sp>
      <p:sp>
        <p:nvSpPr>
          <p:cNvPr id="3" name="Content Placeholder 2">
            <a:extLst>
              <a:ext uri="{FF2B5EF4-FFF2-40B4-BE49-F238E27FC236}">
                <a16:creationId xmlns:a16="http://schemas.microsoft.com/office/drawing/2014/main" id="{BD449C9C-13FC-FBA7-FBAC-FBE45E17851F}"/>
              </a:ext>
            </a:extLst>
          </p:cNvPr>
          <p:cNvSpPr>
            <a:spLocks noGrp="1"/>
          </p:cNvSpPr>
          <p:nvPr>
            <p:ph idx="1"/>
          </p:nvPr>
        </p:nvSpPr>
        <p:spPr/>
        <p:txBody>
          <a:bodyPr>
            <a:normAutofit/>
          </a:bodyPr>
          <a:lstStyle/>
          <a:p>
            <a:pPr marL="514350" indent="-514350">
              <a:buAutoNum type="alphaUcPeriod"/>
            </a:pPr>
            <a:r>
              <a:rPr lang="en-US" sz="3600" dirty="0"/>
              <a:t>Chlorination</a:t>
            </a:r>
          </a:p>
          <a:p>
            <a:pPr marL="514350" indent="-514350">
              <a:buAutoNum type="alphaUcPeriod"/>
            </a:pPr>
            <a:r>
              <a:rPr lang="en-US" sz="3600" dirty="0" err="1"/>
              <a:t>Chloramination</a:t>
            </a:r>
            <a:endParaRPr lang="en-US" sz="3600" dirty="0"/>
          </a:p>
          <a:p>
            <a:pPr marL="514350" indent="-514350">
              <a:buAutoNum type="alphaUcPeriod"/>
            </a:pPr>
            <a:r>
              <a:rPr lang="en-US" sz="3600" dirty="0"/>
              <a:t>Chlorine dioxide</a:t>
            </a:r>
          </a:p>
          <a:p>
            <a:pPr marL="514350" indent="-514350">
              <a:buAutoNum type="alphaUcPeriod"/>
            </a:pPr>
            <a:r>
              <a:rPr lang="en-US" sz="3600" dirty="0"/>
              <a:t>Ozone</a:t>
            </a:r>
          </a:p>
          <a:p>
            <a:pPr marL="514350" indent="-514350">
              <a:buAutoNum type="alphaUcPeriod"/>
            </a:pPr>
            <a:r>
              <a:rPr lang="en-US" sz="3600" dirty="0"/>
              <a:t>UV</a:t>
            </a:r>
          </a:p>
        </p:txBody>
      </p:sp>
    </p:spTree>
    <p:extLst>
      <p:ext uri="{BB962C8B-B14F-4D97-AF65-F5344CB8AC3E}">
        <p14:creationId xmlns:p14="http://schemas.microsoft.com/office/powerpoint/2010/main" val="185715903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5" name="Picture 124">
            <a:extLst>
              <a:ext uri="{FF2B5EF4-FFF2-40B4-BE49-F238E27FC236}">
                <a16:creationId xmlns:a16="http://schemas.microsoft.com/office/drawing/2014/main" id="{35E204D3-3A35-0F50-1BC7-9072BF9FBD25}"/>
              </a:ext>
            </a:extLst>
          </p:cNvPr>
          <p:cNvPicPr>
            <a:picLocks noChangeAspect="1"/>
          </p:cNvPicPr>
          <p:nvPr/>
        </p:nvPicPr>
        <p:blipFill>
          <a:blip r:embed="rId2"/>
          <a:stretch>
            <a:fillRect/>
          </a:stretch>
        </p:blipFill>
        <p:spPr>
          <a:xfrm>
            <a:off x="1670380" y="1176"/>
            <a:ext cx="8868581" cy="6856823"/>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39838563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8CCFBE7F-EAFD-AD2C-9923-ECDF5BAC4E90}"/>
              </a:ext>
            </a:extLst>
          </p:cNvPr>
          <p:cNvGraphicFramePr>
            <a:graphicFrameLocks noGrp="1"/>
          </p:cNvGraphicFramePr>
          <p:nvPr>
            <p:ph idx="4294967295"/>
            <p:extLst>
              <p:ext uri="{D42A27DB-BD31-4B8C-83A1-F6EECF244321}">
                <p14:modId xmlns:p14="http://schemas.microsoft.com/office/powerpoint/2010/main" val="1185001095"/>
              </p:ext>
            </p:extLst>
          </p:nvPr>
        </p:nvGraphicFramePr>
        <p:xfrm>
          <a:off x="0" y="334963"/>
          <a:ext cx="10379868" cy="6251925"/>
        </p:xfrm>
        <a:graphic>
          <a:graphicData uri="http://schemas.openxmlformats.org/drawingml/2006/table">
            <a:tbl>
              <a:tblPr/>
              <a:tblGrid>
                <a:gridCol w="8265319">
                  <a:extLst>
                    <a:ext uri="{9D8B030D-6E8A-4147-A177-3AD203B41FA5}">
                      <a16:colId xmlns:a16="http://schemas.microsoft.com/office/drawing/2014/main" val="2742438880"/>
                    </a:ext>
                  </a:extLst>
                </a:gridCol>
                <a:gridCol w="2114549">
                  <a:extLst>
                    <a:ext uri="{9D8B030D-6E8A-4147-A177-3AD203B41FA5}">
                      <a16:colId xmlns:a16="http://schemas.microsoft.com/office/drawing/2014/main" val="2921047044"/>
                    </a:ext>
                  </a:extLst>
                </a:gridCol>
              </a:tblGrid>
              <a:tr h="445717">
                <a:tc>
                  <a:txBody>
                    <a:bodyPr/>
                    <a:lstStyle/>
                    <a:p>
                      <a:pPr algn="r" fontAlgn="ctr">
                        <a:buNone/>
                      </a:pPr>
                      <a:r>
                        <a:rPr lang="en-US" sz="1800" b="1" i="0" u="none" strike="noStrike">
                          <a:effectLst/>
                          <a:latin typeface="Arial" panose="020B0604020202020204" pitchFamily="34" charset="0"/>
                        </a:rPr>
                        <a:t>Parameter</a:t>
                      </a:r>
                    </a:p>
                  </a:txBody>
                  <a:tcPr marL="4763" marR="4763" marT="476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ctr">
                        <a:buNone/>
                      </a:pPr>
                      <a:r>
                        <a:rPr lang="en-US" sz="1800" b="1" i="0" u="none" strike="noStrike">
                          <a:effectLst/>
                          <a:latin typeface="Arial" panose="020B0604020202020204" pitchFamily="34" charset="0"/>
                        </a:rPr>
                        <a:t>Value</a:t>
                      </a:r>
                    </a:p>
                  </a:txBody>
                  <a:tcPr marL="4763" marR="4763" marT="476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566988468"/>
                  </a:ext>
                </a:extLst>
              </a:tr>
              <a:tr h="445717">
                <a:tc>
                  <a:txBody>
                    <a:bodyPr/>
                    <a:lstStyle/>
                    <a:p>
                      <a:pPr algn="r" fontAlgn="ctr">
                        <a:buNone/>
                      </a:pPr>
                      <a:r>
                        <a:rPr lang="en-US" sz="1800" b="0" i="0" u="none" strike="noStrike" dirty="0">
                          <a:effectLst/>
                          <a:latin typeface="Arial" panose="020B0604020202020204" pitchFamily="34" charset="0"/>
                        </a:rPr>
                        <a:t>Diameter of pipe to First Customer (inches)</a:t>
                      </a:r>
                    </a:p>
                  </a:txBody>
                  <a:tcPr marL="4763" marR="4763" marT="476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1800" b="0" i="0" u="none" strike="noStrike">
                          <a:effectLst/>
                          <a:latin typeface="Arial" panose="020B0604020202020204" pitchFamily="34" charset="0"/>
                        </a:rPr>
                        <a:t>6</a:t>
                      </a:r>
                    </a:p>
                  </a:txBody>
                  <a:tcPr marL="4763" marR="4763" marT="476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20210414"/>
                  </a:ext>
                </a:extLst>
              </a:tr>
              <a:tr h="445717">
                <a:tc>
                  <a:txBody>
                    <a:bodyPr/>
                    <a:lstStyle/>
                    <a:p>
                      <a:pPr algn="r" fontAlgn="ctr">
                        <a:buNone/>
                      </a:pPr>
                      <a:r>
                        <a:rPr lang="en-US" sz="1800" b="0" i="0" u="none" strike="noStrike" dirty="0">
                          <a:effectLst/>
                          <a:latin typeface="Arial" panose="020B0604020202020204" pitchFamily="34" charset="0"/>
                        </a:rPr>
                        <a:t>Length of pipe to First Customer (feet) </a:t>
                      </a:r>
                    </a:p>
                  </a:txBody>
                  <a:tcPr marL="4763" marR="4763" marT="476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1800" b="0" i="0" u="none" strike="noStrike">
                          <a:effectLst/>
                          <a:latin typeface="Arial" panose="020B0604020202020204" pitchFamily="34" charset="0"/>
                        </a:rPr>
                        <a:t>900</a:t>
                      </a:r>
                    </a:p>
                  </a:txBody>
                  <a:tcPr marL="4763" marR="4763" marT="476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01968981"/>
                  </a:ext>
                </a:extLst>
              </a:tr>
              <a:tr h="445717">
                <a:tc>
                  <a:txBody>
                    <a:bodyPr/>
                    <a:lstStyle/>
                    <a:p>
                      <a:pPr algn="r" fontAlgn="ctr">
                        <a:buNone/>
                      </a:pPr>
                      <a:r>
                        <a:rPr lang="en-US" sz="1800" b="0" i="0" u="none" strike="noStrike">
                          <a:effectLst/>
                          <a:latin typeface="Arial" panose="020B0604020202020204" pitchFamily="34" charset="0"/>
                        </a:rPr>
                        <a:t>Volume of pipe to First Customer (gallons) </a:t>
                      </a:r>
                    </a:p>
                  </a:txBody>
                  <a:tcPr marL="4763" marR="4763" marT="476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1800" b="0" i="0" u="none" strike="noStrike">
                          <a:effectLst/>
                          <a:latin typeface="Arial" panose="020B0604020202020204" pitchFamily="34" charset="0"/>
                        </a:rPr>
                        <a:t>1321.16</a:t>
                      </a:r>
                    </a:p>
                  </a:txBody>
                  <a:tcPr marL="4763" marR="4763" marT="476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695794038"/>
                  </a:ext>
                </a:extLst>
              </a:tr>
              <a:tr h="445717">
                <a:tc>
                  <a:txBody>
                    <a:bodyPr/>
                    <a:lstStyle/>
                    <a:p>
                      <a:pPr algn="r" fontAlgn="ctr">
                        <a:buNone/>
                      </a:pPr>
                      <a:r>
                        <a:rPr lang="en-US" sz="1800" b="0" i="0" u="none" strike="noStrike">
                          <a:effectLst/>
                          <a:latin typeface="Arial" panose="020B0604020202020204" pitchFamily="34" charset="0"/>
                        </a:rPr>
                        <a:t>Peak flow to First Customer (gpm) </a:t>
                      </a:r>
                    </a:p>
                  </a:txBody>
                  <a:tcPr marL="4763" marR="4763" marT="476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1800" b="0" i="0" u="none" strike="noStrike">
                          <a:effectLst/>
                          <a:latin typeface="Arial" panose="020B0604020202020204" pitchFamily="34" charset="0"/>
                        </a:rPr>
                        <a:t>150</a:t>
                      </a:r>
                    </a:p>
                  </a:txBody>
                  <a:tcPr marL="4763" marR="4763" marT="476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607477584"/>
                  </a:ext>
                </a:extLst>
              </a:tr>
              <a:tr h="445717">
                <a:tc>
                  <a:txBody>
                    <a:bodyPr/>
                    <a:lstStyle/>
                    <a:p>
                      <a:pPr algn="r" fontAlgn="ctr">
                        <a:buNone/>
                      </a:pPr>
                      <a:r>
                        <a:rPr lang="en-US" sz="1800" b="0" i="0" u="none" strike="noStrike">
                          <a:effectLst/>
                          <a:latin typeface="Arial" panose="020B0604020202020204" pitchFamily="34" charset="0"/>
                        </a:rPr>
                        <a:t> Total contact time to First Customer (minutes) </a:t>
                      </a:r>
                    </a:p>
                  </a:txBody>
                  <a:tcPr marL="4763" marR="4763" marT="476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1800" b="0" i="0" u="none" strike="noStrike">
                          <a:effectLst/>
                          <a:latin typeface="Arial" panose="020B0604020202020204" pitchFamily="34" charset="0"/>
                        </a:rPr>
                        <a:t>8.8</a:t>
                      </a:r>
                    </a:p>
                  </a:txBody>
                  <a:tcPr marL="4763" marR="4763" marT="476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222596668"/>
                  </a:ext>
                </a:extLst>
              </a:tr>
              <a:tr h="445717">
                <a:tc>
                  <a:txBody>
                    <a:bodyPr/>
                    <a:lstStyle/>
                    <a:p>
                      <a:pPr algn="r" fontAlgn="ctr">
                        <a:buNone/>
                      </a:pPr>
                      <a:r>
                        <a:rPr lang="en-US" sz="1800" b="0" i="0" u="none" strike="noStrike">
                          <a:effectLst/>
                          <a:latin typeface="Arial" panose="020B0604020202020204" pitchFamily="34" charset="0"/>
                        </a:rPr>
                        <a:t> </a:t>
                      </a:r>
                    </a:p>
                  </a:txBody>
                  <a:tcPr marL="4763" marR="4763" marT="476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1800" b="0" i="0" u="none" strike="noStrike">
                          <a:effectLst/>
                          <a:latin typeface="Arial" panose="020B0604020202020204" pitchFamily="34" charset="0"/>
                        </a:rPr>
                        <a:t> </a:t>
                      </a:r>
                    </a:p>
                  </a:txBody>
                  <a:tcPr marL="4763" marR="4763" marT="476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442740264"/>
                  </a:ext>
                </a:extLst>
              </a:tr>
              <a:tr h="445717">
                <a:tc>
                  <a:txBody>
                    <a:bodyPr/>
                    <a:lstStyle/>
                    <a:p>
                      <a:pPr algn="r" fontAlgn="ctr">
                        <a:buNone/>
                      </a:pPr>
                      <a:r>
                        <a:rPr lang="en-US" sz="1800" b="0" i="0" u="none" strike="noStrike">
                          <a:effectLst/>
                          <a:latin typeface="Arial" panose="020B0604020202020204" pitchFamily="34" charset="0"/>
                        </a:rPr>
                        <a:t>Temperature at First Customer (°F) </a:t>
                      </a:r>
                    </a:p>
                  </a:txBody>
                  <a:tcPr marL="4763" marR="4763" marT="476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1800" b="0" i="0" u="none" strike="noStrike" dirty="0">
                          <a:effectLst/>
                          <a:latin typeface="Arial" panose="020B0604020202020204" pitchFamily="34" charset="0"/>
                        </a:rPr>
                        <a:t>77</a:t>
                      </a:r>
                    </a:p>
                  </a:txBody>
                  <a:tcPr marL="4763" marR="4763" marT="476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391549101"/>
                  </a:ext>
                </a:extLst>
              </a:tr>
              <a:tr h="445717">
                <a:tc>
                  <a:txBody>
                    <a:bodyPr/>
                    <a:lstStyle/>
                    <a:p>
                      <a:pPr algn="r" fontAlgn="ctr">
                        <a:buNone/>
                      </a:pPr>
                      <a:r>
                        <a:rPr lang="en-US" sz="1800" b="0" i="0" u="none" strike="noStrike">
                          <a:effectLst/>
                          <a:latin typeface="Arial" panose="020B0604020202020204" pitchFamily="34" charset="0"/>
                        </a:rPr>
                        <a:t>Temperature at First Customer (°C) </a:t>
                      </a:r>
                    </a:p>
                  </a:txBody>
                  <a:tcPr marL="4763" marR="4763" marT="476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1800" b="0" i="0" u="none" strike="noStrike">
                          <a:effectLst/>
                          <a:latin typeface="Arial" panose="020B0604020202020204" pitchFamily="34" charset="0"/>
                        </a:rPr>
                        <a:t>25</a:t>
                      </a:r>
                    </a:p>
                  </a:txBody>
                  <a:tcPr marL="4763" marR="4763" marT="476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63044154"/>
                  </a:ext>
                </a:extLst>
              </a:tr>
              <a:tr h="445717">
                <a:tc>
                  <a:txBody>
                    <a:bodyPr/>
                    <a:lstStyle/>
                    <a:p>
                      <a:pPr algn="r" fontAlgn="ctr">
                        <a:buNone/>
                      </a:pPr>
                      <a:r>
                        <a:rPr lang="en-US" sz="1800" b="0" i="0" u="none" strike="noStrike">
                          <a:effectLst/>
                          <a:latin typeface="Arial" panose="020B0604020202020204" pitchFamily="34" charset="0"/>
                        </a:rPr>
                        <a:t>pH at First Customer</a:t>
                      </a:r>
                    </a:p>
                  </a:txBody>
                  <a:tcPr marL="4763" marR="4763" marT="476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1800" b="0" i="0" u="none" strike="noStrike">
                          <a:effectLst/>
                          <a:latin typeface="Arial" panose="020B0604020202020204" pitchFamily="34" charset="0"/>
                        </a:rPr>
                        <a:t>7.9</a:t>
                      </a:r>
                    </a:p>
                  </a:txBody>
                  <a:tcPr marL="4763" marR="4763" marT="476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727640018"/>
                  </a:ext>
                </a:extLst>
              </a:tr>
              <a:tr h="445717">
                <a:tc>
                  <a:txBody>
                    <a:bodyPr/>
                    <a:lstStyle/>
                    <a:p>
                      <a:pPr algn="r" fontAlgn="ctr">
                        <a:buNone/>
                      </a:pPr>
                      <a:r>
                        <a:rPr lang="en-US" sz="1800" b="0" i="0" u="none" strike="noStrike">
                          <a:effectLst/>
                          <a:latin typeface="Arial" panose="020B0604020202020204" pitchFamily="34" charset="0"/>
                        </a:rPr>
                        <a:t>CT from table - based on water temperature &amp; pH (mg-min/L) </a:t>
                      </a:r>
                    </a:p>
                  </a:txBody>
                  <a:tcPr marL="4763" marR="4763" marT="476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ctr">
                        <a:buNone/>
                      </a:pPr>
                      <a:r>
                        <a:rPr lang="en-US" sz="1800" b="0" i="0" u="none" strike="noStrike">
                          <a:effectLst/>
                          <a:latin typeface="Arial" panose="020B0604020202020204" pitchFamily="34" charset="0"/>
                        </a:rPr>
                        <a:t>2</a:t>
                      </a:r>
                    </a:p>
                  </a:txBody>
                  <a:tcPr marL="4763" marR="4763" marT="476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368731251"/>
                  </a:ext>
                </a:extLst>
              </a:tr>
              <a:tr h="445717">
                <a:tc>
                  <a:txBody>
                    <a:bodyPr/>
                    <a:lstStyle/>
                    <a:p>
                      <a:pPr algn="r" fontAlgn="ctr">
                        <a:buNone/>
                      </a:pPr>
                      <a:endParaRPr lang="en-US" sz="1800" b="0" i="0" u="none" strike="noStrike">
                        <a:effectLst/>
                        <a:latin typeface="Arial" panose="020B0604020202020204" pitchFamily="34" charset="0"/>
                      </a:endParaRPr>
                    </a:p>
                  </a:txBody>
                  <a:tcPr marL="4763" marR="4763" marT="4763"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ctr">
                        <a:buNone/>
                      </a:pPr>
                      <a:endParaRPr lang="en-US" sz="1800" b="0" i="0" u="none" strike="noStrike">
                        <a:effectLst/>
                        <a:latin typeface="Arial" panose="020B0604020202020204" pitchFamily="34" charset="0"/>
                      </a:endParaRPr>
                    </a:p>
                  </a:txBody>
                  <a:tcPr marL="4763" marR="4763" marT="4763"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803138437"/>
                  </a:ext>
                </a:extLst>
              </a:tr>
              <a:tr h="903321">
                <a:tc>
                  <a:txBody>
                    <a:bodyPr/>
                    <a:lstStyle/>
                    <a:p>
                      <a:pPr algn="r" fontAlgn="ctr">
                        <a:buNone/>
                      </a:pPr>
                      <a:r>
                        <a:rPr lang="en-US" sz="1800" b="1" i="0" u="none" strike="noStrike" dirty="0">
                          <a:effectLst/>
                          <a:latin typeface="Arial" panose="020B0604020202020204" pitchFamily="34" charset="0"/>
                        </a:rPr>
                        <a:t>Minimum Free Chlorine Residual Concentration Required at First Customer (mg/L) </a:t>
                      </a:r>
                    </a:p>
                  </a:txBody>
                  <a:tcPr marL="4763" marR="4763" marT="476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ctr">
                        <a:buNone/>
                      </a:pPr>
                      <a:r>
                        <a:rPr lang="en-US" sz="1800" b="1" i="0" u="none" strike="noStrike" dirty="0">
                          <a:effectLst/>
                          <a:latin typeface="Arial" panose="020B0604020202020204" pitchFamily="34" charset="0"/>
                        </a:rPr>
                        <a:t>0.23</a:t>
                      </a:r>
                    </a:p>
                  </a:txBody>
                  <a:tcPr marL="4763" marR="4763" marT="476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054734588"/>
                  </a:ext>
                </a:extLst>
              </a:tr>
            </a:tbl>
          </a:graphicData>
        </a:graphic>
      </p:graphicFrame>
    </p:spTree>
    <p:extLst>
      <p:ext uri="{BB962C8B-B14F-4D97-AF65-F5344CB8AC3E}">
        <p14:creationId xmlns:p14="http://schemas.microsoft.com/office/powerpoint/2010/main" val="263541464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FA9B6E-D43C-25E2-D9F0-4AA9C47F66E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834F381-BEF1-CC4A-F38B-31FE80086F74}"/>
              </a:ext>
            </a:extLst>
          </p:cNvPr>
          <p:cNvSpPr>
            <a:spLocks noGrp="1"/>
          </p:cNvSpPr>
          <p:nvPr>
            <p:ph type="title"/>
          </p:nvPr>
        </p:nvSpPr>
        <p:spPr>
          <a:xfrm>
            <a:off x="401654" y="146838"/>
            <a:ext cx="10515600" cy="1325563"/>
          </a:xfrm>
        </p:spPr>
        <p:txBody>
          <a:bodyPr/>
          <a:lstStyle/>
          <a:p>
            <a:r>
              <a:rPr lang="en-US" dirty="0"/>
              <a:t>Poll: Are you a ground water or surface water system?</a:t>
            </a:r>
          </a:p>
        </p:txBody>
      </p:sp>
      <p:sp>
        <p:nvSpPr>
          <p:cNvPr id="3" name="Content Placeholder 2">
            <a:extLst>
              <a:ext uri="{FF2B5EF4-FFF2-40B4-BE49-F238E27FC236}">
                <a16:creationId xmlns:a16="http://schemas.microsoft.com/office/drawing/2014/main" id="{A86FF85B-3AB9-C591-B477-7BE4740AE266}"/>
              </a:ext>
            </a:extLst>
          </p:cNvPr>
          <p:cNvSpPr>
            <a:spLocks noGrp="1"/>
          </p:cNvSpPr>
          <p:nvPr>
            <p:ph idx="1"/>
          </p:nvPr>
        </p:nvSpPr>
        <p:spPr/>
        <p:txBody>
          <a:bodyPr>
            <a:normAutofit/>
          </a:bodyPr>
          <a:lstStyle/>
          <a:p>
            <a:pPr marL="514350" indent="-514350">
              <a:buAutoNum type="alphaUcPeriod"/>
            </a:pPr>
            <a:r>
              <a:rPr lang="en-US" sz="3600" dirty="0"/>
              <a:t>Groundwater</a:t>
            </a:r>
          </a:p>
          <a:p>
            <a:pPr marL="514350" indent="-514350">
              <a:buAutoNum type="alphaUcPeriod"/>
            </a:pPr>
            <a:r>
              <a:rPr lang="en-US" sz="3600" dirty="0"/>
              <a:t>Surface water</a:t>
            </a:r>
          </a:p>
        </p:txBody>
      </p:sp>
      <p:sp>
        <p:nvSpPr>
          <p:cNvPr id="4" name="Title 1">
            <a:extLst>
              <a:ext uri="{FF2B5EF4-FFF2-40B4-BE49-F238E27FC236}">
                <a16:creationId xmlns:a16="http://schemas.microsoft.com/office/drawing/2014/main" id="{67286CB8-817C-C600-A533-1B18C6ECDC0F}"/>
              </a:ext>
            </a:extLst>
          </p:cNvPr>
          <p:cNvSpPr txBox="1">
            <a:spLocks/>
          </p:cNvSpPr>
          <p:nvPr/>
        </p:nvSpPr>
        <p:spPr>
          <a:xfrm>
            <a:off x="297745" y="3429000"/>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baseline="0">
                <a:solidFill>
                  <a:srgbClr val="004190"/>
                </a:solidFill>
                <a:latin typeface="Helvetica" panose="020B0604020202020204" pitchFamily="34" charset="0"/>
                <a:ea typeface="+mj-ea"/>
                <a:cs typeface="Helvetica" panose="020B0604020202020204" pitchFamily="34" charset="0"/>
              </a:defRPr>
            </a:lvl1pPr>
          </a:lstStyle>
          <a:p>
            <a:r>
              <a:rPr lang="en-US" dirty="0"/>
              <a:t>Poll: Have you ever calculated your CT?</a:t>
            </a:r>
          </a:p>
        </p:txBody>
      </p:sp>
      <p:sp>
        <p:nvSpPr>
          <p:cNvPr id="5" name="Content Placeholder 2">
            <a:extLst>
              <a:ext uri="{FF2B5EF4-FFF2-40B4-BE49-F238E27FC236}">
                <a16:creationId xmlns:a16="http://schemas.microsoft.com/office/drawing/2014/main" id="{2E23F0E8-9456-3900-1C2D-7FFE05C8800E}"/>
              </a:ext>
            </a:extLst>
          </p:cNvPr>
          <p:cNvSpPr txBox="1">
            <a:spLocks/>
          </p:cNvSpPr>
          <p:nvPr/>
        </p:nvSpPr>
        <p:spPr>
          <a:xfrm>
            <a:off x="838199" y="4451684"/>
            <a:ext cx="10515600" cy="215865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baseline="0">
                <a:solidFill>
                  <a:srgbClr val="666666"/>
                </a:solidFill>
                <a:latin typeface="Helvetica" panose="020B0604020202020204" pitchFamily="34" charset="0"/>
                <a:ea typeface="+mn-ea"/>
                <a:cs typeface="Helvetica"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baseline="0">
                <a:solidFill>
                  <a:srgbClr val="666666"/>
                </a:solidFill>
                <a:latin typeface="Helvetica" panose="020B0604020202020204" pitchFamily="34" charset="0"/>
                <a:ea typeface="+mn-ea"/>
                <a:cs typeface="Helvetica"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baseline="0">
                <a:solidFill>
                  <a:srgbClr val="666666"/>
                </a:solidFill>
                <a:latin typeface="Helvetica" panose="020B0604020202020204" pitchFamily="34" charset="0"/>
                <a:ea typeface="+mn-ea"/>
                <a:cs typeface="Helvetica"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baseline="0">
                <a:solidFill>
                  <a:srgbClr val="666666"/>
                </a:solidFill>
                <a:latin typeface="Helvetica" panose="020B0604020202020204" pitchFamily="34" charset="0"/>
                <a:ea typeface="+mn-ea"/>
                <a:cs typeface="Helvetica"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baseline="0">
                <a:solidFill>
                  <a:srgbClr val="666666"/>
                </a:solidFill>
                <a:latin typeface="Helvetica" panose="020B0604020202020204" pitchFamily="34" charset="0"/>
                <a:ea typeface="+mn-ea"/>
                <a:cs typeface="Helvetica"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514350" indent="-514350">
              <a:buFont typeface="Arial" panose="020B0604020202020204" pitchFamily="34" charset="0"/>
              <a:buAutoNum type="alphaUcPeriod"/>
            </a:pPr>
            <a:r>
              <a:rPr lang="en-US" sz="3600" dirty="0"/>
              <a:t>Yes</a:t>
            </a:r>
          </a:p>
          <a:p>
            <a:pPr marL="514350" indent="-514350">
              <a:buFont typeface="Arial" panose="020B0604020202020204" pitchFamily="34" charset="0"/>
              <a:buAutoNum type="alphaUcPeriod"/>
            </a:pPr>
            <a:r>
              <a:rPr lang="en-US" sz="3600" dirty="0"/>
              <a:t>No</a:t>
            </a:r>
          </a:p>
        </p:txBody>
      </p:sp>
    </p:spTree>
    <p:extLst>
      <p:ext uri="{BB962C8B-B14F-4D97-AF65-F5344CB8AC3E}">
        <p14:creationId xmlns:p14="http://schemas.microsoft.com/office/powerpoint/2010/main" val="352449015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A4818A-7A0D-DDA8-D435-0E022626541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87656E1-8ABA-8FB0-0C97-6337F8AA1C68}"/>
              </a:ext>
            </a:extLst>
          </p:cNvPr>
          <p:cNvSpPr>
            <a:spLocks noGrp="1"/>
          </p:cNvSpPr>
          <p:nvPr>
            <p:ph type="title"/>
          </p:nvPr>
        </p:nvSpPr>
        <p:spPr>
          <a:xfrm>
            <a:off x="336696" y="66745"/>
            <a:ext cx="11418886" cy="813020"/>
          </a:xfrm>
        </p:spPr>
        <p:txBody>
          <a:bodyPr>
            <a:normAutofit fontScale="90000"/>
          </a:bodyPr>
          <a:lstStyle/>
          <a:p>
            <a:r>
              <a:rPr lang="en-US" sz="3200" dirty="0"/>
              <a:t>What is the log removal of a system with the following information?</a:t>
            </a:r>
          </a:p>
        </p:txBody>
      </p:sp>
      <p:sp>
        <p:nvSpPr>
          <p:cNvPr id="3" name="Content Placeholder 2">
            <a:extLst>
              <a:ext uri="{FF2B5EF4-FFF2-40B4-BE49-F238E27FC236}">
                <a16:creationId xmlns:a16="http://schemas.microsoft.com/office/drawing/2014/main" id="{6116669E-CC30-F541-F954-BC01C8879E0E}"/>
              </a:ext>
            </a:extLst>
          </p:cNvPr>
          <p:cNvSpPr>
            <a:spLocks noGrp="1"/>
          </p:cNvSpPr>
          <p:nvPr>
            <p:ph idx="1"/>
          </p:nvPr>
        </p:nvSpPr>
        <p:spPr>
          <a:xfrm>
            <a:off x="144103" y="797558"/>
            <a:ext cx="11804072" cy="2326641"/>
          </a:xfrm>
        </p:spPr>
        <p:txBody>
          <a:bodyPr>
            <a:normAutofit fontScale="92500" lnSpcReduction="10000"/>
          </a:bodyPr>
          <a:lstStyle/>
          <a:p>
            <a:r>
              <a:rPr lang="en-US" dirty="0"/>
              <a:t>Chlorine concentration at first customer of 0.41 mg/L</a:t>
            </a:r>
          </a:p>
          <a:p>
            <a:r>
              <a:rPr lang="en-US" dirty="0"/>
              <a:t>At peak flow, 40 minutes in </a:t>
            </a:r>
            <a:r>
              <a:rPr lang="en-US" dirty="0" err="1"/>
              <a:t>clearwell</a:t>
            </a:r>
            <a:r>
              <a:rPr lang="en-US" dirty="0"/>
              <a:t> with baffling factor of 0.2</a:t>
            </a:r>
          </a:p>
          <a:p>
            <a:r>
              <a:rPr lang="en-US" dirty="0"/>
              <a:t>At peak flow, 12 minutes in pipe going to first customer (baffling factor of 1.0)</a:t>
            </a:r>
          </a:p>
          <a:p>
            <a:r>
              <a:rPr lang="en-US" dirty="0"/>
              <a:t>Minimum temperature of 5°C</a:t>
            </a:r>
          </a:p>
          <a:p>
            <a:r>
              <a:rPr lang="en-US" dirty="0"/>
              <a:t>Maximum pH of 7.9</a:t>
            </a:r>
          </a:p>
        </p:txBody>
      </p:sp>
      <p:pic>
        <p:nvPicPr>
          <p:cNvPr id="7" name="Picture 6">
            <a:extLst>
              <a:ext uri="{FF2B5EF4-FFF2-40B4-BE49-F238E27FC236}">
                <a16:creationId xmlns:a16="http://schemas.microsoft.com/office/drawing/2014/main" id="{AB8CE826-1964-E9CC-DF86-FA0F416744B3}"/>
              </a:ext>
            </a:extLst>
          </p:cNvPr>
          <p:cNvPicPr>
            <a:picLocks noChangeAspect="1"/>
          </p:cNvPicPr>
          <p:nvPr/>
        </p:nvPicPr>
        <p:blipFill>
          <a:blip r:embed="rId2"/>
          <a:stretch>
            <a:fillRect/>
          </a:stretch>
        </p:blipFill>
        <p:spPr>
          <a:xfrm>
            <a:off x="144103" y="3200399"/>
            <a:ext cx="10133161" cy="3304925"/>
          </a:xfrm>
          <a:prstGeom prst="rect">
            <a:avLst/>
          </a:prstGeom>
        </p:spPr>
      </p:pic>
      <p:sp>
        <p:nvSpPr>
          <p:cNvPr id="8" name="TextBox 7">
            <a:extLst>
              <a:ext uri="{FF2B5EF4-FFF2-40B4-BE49-F238E27FC236}">
                <a16:creationId xmlns:a16="http://schemas.microsoft.com/office/drawing/2014/main" id="{4C97F426-F18A-D61F-3B36-E5F2700024C4}"/>
              </a:ext>
            </a:extLst>
          </p:cNvPr>
          <p:cNvSpPr txBox="1"/>
          <p:nvPr/>
        </p:nvSpPr>
        <p:spPr>
          <a:xfrm>
            <a:off x="10406133" y="2410689"/>
            <a:ext cx="1641764" cy="2308324"/>
          </a:xfrm>
          <a:prstGeom prst="rect">
            <a:avLst/>
          </a:prstGeom>
          <a:solidFill>
            <a:schemeClr val="tx1">
              <a:lumMod val="20000"/>
              <a:lumOff val="80000"/>
            </a:schemeClr>
          </a:solidFill>
          <a:ln>
            <a:solidFill>
              <a:schemeClr val="accent5">
                <a:lumMod val="50000"/>
              </a:schemeClr>
            </a:solidFill>
          </a:ln>
        </p:spPr>
        <p:txBody>
          <a:bodyPr wrap="square" rtlCol="0">
            <a:spAutoFit/>
          </a:bodyPr>
          <a:lstStyle/>
          <a:p>
            <a:pPr marL="342900" indent="-342900">
              <a:buAutoNum type="alphaUcPeriod"/>
            </a:pPr>
            <a:r>
              <a:rPr lang="en-US" dirty="0">
                <a:solidFill>
                  <a:schemeClr val="accent5">
                    <a:lumMod val="50000"/>
                  </a:schemeClr>
                </a:solidFill>
              </a:rPr>
              <a:t>1 log removal</a:t>
            </a:r>
          </a:p>
          <a:p>
            <a:pPr marL="342900" indent="-342900">
              <a:buAutoNum type="alphaUcPeriod"/>
            </a:pPr>
            <a:r>
              <a:rPr lang="en-US" dirty="0">
                <a:solidFill>
                  <a:schemeClr val="accent5">
                    <a:lumMod val="50000"/>
                  </a:schemeClr>
                </a:solidFill>
              </a:rPr>
              <a:t>2 log removal</a:t>
            </a:r>
          </a:p>
          <a:p>
            <a:pPr marL="342900" indent="-342900">
              <a:buAutoNum type="alphaUcPeriod"/>
            </a:pPr>
            <a:r>
              <a:rPr lang="en-US" dirty="0">
                <a:solidFill>
                  <a:schemeClr val="accent5">
                    <a:lumMod val="50000"/>
                  </a:schemeClr>
                </a:solidFill>
              </a:rPr>
              <a:t>3 log removal</a:t>
            </a:r>
          </a:p>
          <a:p>
            <a:pPr marL="342900" indent="-342900">
              <a:buAutoNum type="alphaUcPeriod"/>
            </a:pPr>
            <a:r>
              <a:rPr lang="en-US" dirty="0">
                <a:solidFill>
                  <a:schemeClr val="accent5">
                    <a:lumMod val="50000"/>
                  </a:schemeClr>
                </a:solidFill>
              </a:rPr>
              <a:t>4 log removal</a:t>
            </a:r>
          </a:p>
        </p:txBody>
      </p:sp>
    </p:spTree>
    <p:extLst>
      <p:ext uri="{BB962C8B-B14F-4D97-AF65-F5344CB8AC3E}">
        <p14:creationId xmlns:p14="http://schemas.microsoft.com/office/powerpoint/2010/main" val="429429566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85984D-EA7A-A852-3591-B178AB736D4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F5E9D44-9142-F97A-1702-5593207A66ED}"/>
              </a:ext>
            </a:extLst>
          </p:cNvPr>
          <p:cNvSpPr>
            <a:spLocks noGrp="1"/>
          </p:cNvSpPr>
          <p:nvPr>
            <p:ph type="title"/>
          </p:nvPr>
        </p:nvSpPr>
        <p:spPr>
          <a:xfrm>
            <a:off x="336696" y="66745"/>
            <a:ext cx="11418886" cy="813020"/>
          </a:xfrm>
        </p:spPr>
        <p:txBody>
          <a:bodyPr>
            <a:normAutofit fontScale="90000"/>
          </a:bodyPr>
          <a:lstStyle/>
          <a:p>
            <a:r>
              <a:rPr lang="en-US" sz="3200" dirty="0"/>
              <a:t>What is the log removal of a system with the following information?</a:t>
            </a:r>
          </a:p>
        </p:txBody>
      </p:sp>
      <p:sp>
        <p:nvSpPr>
          <p:cNvPr id="3" name="Content Placeholder 2">
            <a:extLst>
              <a:ext uri="{FF2B5EF4-FFF2-40B4-BE49-F238E27FC236}">
                <a16:creationId xmlns:a16="http://schemas.microsoft.com/office/drawing/2014/main" id="{161E48C2-1100-BE2C-A870-170D2B755E46}"/>
              </a:ext>
            </a:extLst>
          </p:cNvPr>
          <p:cNvSpPr>
            <a:spLocks noGrp="1"/>
          </p:cNvSpPr>
          <p:nvPr>
            <p:ph idx="1"/>
          </p:nvPr>
        </p:nvSpPr>
        <p:spPr>
          <a:xfrm>
            <a:off x="144103" y="797559"/>
            <a:ext cx="11804072" cy="1696624"/>
          </a:xfrm>
        </p:spPr>
        <p:txBody>
          <a:bodyPr>
            <a:normAutofit fontScale="70000" lnSpcReduction="20000"/>
          </a:bodyPr>
          <a:lstStyle/>
          <a:p>
            <a:r>
              <a:rPr lang="en-US" dirty="0"/>
              <a:t>Chlorine concentration at first customer of 0.41 mg/L</a:t>
            </a:r>
          </a:p>
          <a:p>
            <a:r>
              <a:rPr lang="en-US" dirty="0"/>
              <a:t>At peak flow, 20 minutes in </a:t>
            </a:r>
            <a:r>
              <a:rPr lang="en-US" dirty="0" err="1"/>
              <a:t>clearwell</a:t>
            </a:r>
            <a:r>
              <a:rPr lang="en-US" dirty="0"/>
              <a:t> with baffling factor of 0.2</a:t>
            </a:r>
          </a:p>
          <a:p>
            <a:r>
              <a:rPr lang="en-US" dirty="0"/>
              <a:t>At peak flow, 4 minutes in pipe going to first customer (baffling factor of 1.0)</a:t>
            </a:r>
          </a:p>
          <a:p>
            <a:r>
              <a:rPr lang="en-US" dirty="0"/>
              <a:t>Minimum temperature of 11°C</a:t>
            </a:r>
          </a:p>
          <a:p>
            <a:r>
              <a:rPr lang="en-US" dirty="0"/>
              <a:t>Maximum pH of 7.9</a:t>
            </a:r>
          </a:p>
        </p:txBody>
      </p:sp>
      <p:sp>
        <p:nvSpPr>
          <p:cNvPr id="4" name="TextBox 3">
            <a:extLst>
              <a:ext uri="{FF2B5EF4-FFF2-40B4-BE49-F238E27FC236}">
                <a16:creationId xmlns:a16="http://schemas.microsoft.com/office/drawing/2014/main" id="{A62D489E-C42C-121C-CCB4-FFBFEDCCCB45}"/>
              </a:ext>
            </a:extLst>
          </p:cNvPr>
          <p:cNvSpPr txBox="1"/>
          <p:nvPr/>
        </p:nvSpPr>
        <p:spPr>
          <a:xfrm>
            <a:off x="336696" y="4310065"/>
            <a:ext cx="9846396" cy="138499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Helvetica" panose="020B0604020202020204" pitchFamily="34" charset="0"/>
                <a:cs typeface="Helvetica" panose="020B0604020202020204" pitchFamily="34" charset="0"/>
              </a:rPr>
              <a:t>CT =</a:t>
            </a:r>
            <a:r>
              <a:rPr kumimoji="0" lang="en-US" sz="2800" b="0" i="0" u="none" strike="noStrike" kern="1200" cap="none" spc="0" normalizeH="0" noProof="0" dirty="0">
                <a:ln>
                  <a:noFill/>
                </a:ln>
                <a:solidFill>
                  <a:prstClr val="black"/>
                </a:solidFill>
                <a:effectLst/>
                <a:uLnTx/>
                <a:uFillTx/>
                <a:latin typeface="Helvetica" panose="020B0604020202020204" pitchFamily="34" charset="0"/>
                <a:cs typeface="Helvetica" panose="020B0604020202020204" pitchFamily="34" charset="0"/>
              </a:rPr>
              <a:t> Concentration x Time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2800" noProof="0" dirty="0">
                <a:solidFill>
                  <a:prstClr val="black"/>
                </a:solidFill>
                <a:latin typeface="Helvetica" panose="020B0604020202020204" pitchFamily="34" charset="0"/>
                <a:cs typeface="Helvetica" panose="020B0604020202020204" pitchFamily="34" charset="0"/>
              </a:rPr>
              <a:t>CT = 0.</a:t>
            </a:r>
            <a:r>
              <a:rPr lang="en-US" sz="2800" dirty="0">
                <a:solidFill>
                  <a:prstClr val="black"/>
                </a:solidFill>
                <a:latin typeface="Helvetica" panose="020B0604020202020204" pitchFamily="34" charset="0"/>
                <a:cs typeface="Helvetica" panose="020B0604020202020204" pitchFamily="34" charset="0"/>
              </a:rPr>
              <a:t>41</a:t>
            </a:r>
            <a:r>
              <a:rPr lang="en-US" sz="2800" noProof="0" dirty="0">
                <a:solidFill>
                  <a:prstClr val="black"/>
                </a:solidFill>
                <a:latin typeface="Helvetica" panose="020B0604020202020204" pitchFamily="34" charset="0"/>
                <a:cs typeface="Helvetica" panose="020B0604020202020204" pitchFamily="34" charset="0"/>
              </a:rPr>
              <a:t> mg/L x </a:t>
            </a:r>
            <a:r>
              <a:rPr lang="en-US" sz="2800" dirty="0">
                <a:solidFill>
                  <a:prstClr val="black"/>
                </a:solidFill>
                <a:latin typeface="Helvetica" panose="020B0604020202020204" pitchFamily="34" charset="0"/>
                <a:cs typeface="Helvetica" panose="020B0604020202020204" pitchFamily="34" charset="0"/>
              </a:rPr>
              <a:t>8 min</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2800" baseline="0" noProof="0" dirty="0">
                <a:solidFill>
                  <a:prstClr val="black"/>
                </a:solidFill>
                <a:latin typeface="Helvetica" panose="020B0604020202020204" pitchFamily="34" charset="0"/>
                <a:cs typeface="Helvetica" panose="020B0604020202020204" pitchFamily="34" charset="0"/>
              </a:rPr>
              <a:t>CT =</a:t>
            </a:r>
            <a:r>
              <a:rPr lang="en-US" sz="2800" noProof="0" dirty="0">
                <a:solidFill>
                  <a:prstClr val="black"/>
                </a:solidFill>
                <a:latin typeface="Helvetica" panose="020B0604020202020204" pitchFamily="34" charset="0"/>
                <a:cs typeface="Helvetica" panose="020B0604020202020204" pitchFamily="34" charset="0"/>
              </a:rPr>
              <a:t> 3.28 mg-min/L</a:t>
            </a:r>
            <a:endParaRPr kumimoji="0" lang="en-US" sz="2800" b="0" i="0" u="none" strike="noStrike" kern="1200" cap="none" spc="0" normalizeH="0" baseline="0" noProof="0" dirty="0">
              <a:ln>
                <a:noFill/>
              </a:ln>
              <a:solidFill>
                <a:prstClr val="black"/>
              </a:solidFill>
              <a:effectLst/>
              <a:uLnTx/>
              <a:uFillTx/>
              <a:latin typeface="Helvetica" panose="020B0604020202020204" pitchFamily="34" charset="0"/>
              <a:cs typeface="Helvetica" panose="020B0604020202020204" pitchFamily="34" charset="0"/>
            </a:endParaRPr>
          </a:p>
        </p:txBody>
      </p:sp>
      <p:sp>
        <p:nvSpPr>
          <p:cNvPr id="6" name="TextBox 5">
            <a:extLst>
              <a:ext uri="{FF2B5EF4-FFF2-40B4-BE49-F238E27FC236}">
                <a16:creationId xmlns:a16="http://schemas.microsoft.com/office/drawing/2014/main" id="{E8339EDD-3135-2B99-55C0-1ADCE1A2246E}"/>
              </a:ext>
            </a:extLst>
          </p:cNvPr>
          <p:cNvSpPr txBox="1"/>
          <p:nvPr/>
        </p:nvSpPr>
        <p:spPr>
          <a:xfrm>
            <a:off x="351921" y="2494183"/>
            <a:ext cx="11585140" cy="1815882"/>
          </a:xfrm>
          <a:prstGeom prst="rect">
            <a:avLst/>
          </a:prstGeom>
          <a:noFill/>
        </p:spPr>
        <p:txBody>
          <a:bodyPr wrap="square">
            <a:spAutoFit/>
          </a:bodyPr>
          <a:lstStyle/>
          <a:p>
            <a:pPr>
              <a:defRPr/>
            </a:pPr>
            <a:r>
              <a:rPr kumimoji="0" lang="en-US" sz="2800" b="0" i="0" u="none" strike="noStrike" kern="1200" cap="none" spc="0" normalizeH="0" baseline="0" noProof="0" dirty="0">
                <a:ln>
                  <a:noFill/>
                </a:ln>
                <a:solidFill>
                  <a:prstClr val="black"/>
                </a:solidFill>
                <a:effectLst/>
                <a:uLnTx/>
                <a:uFillTx/>
                <a:latin typeface="Helvetica" panose="020B0604020202020204" pitchFamily="34" charset="0"/>
                <a:cs typeface="Helvetica" panose="020B0604020202020204" pitchFamily="34" charset="0"/>
              </a:rPr>
              <a:t>Time =</a:t>
            </a:r>
            <a:r>
              <a:rPr kumimoji="0" lang="en-US" sz="2800" b="0" i="0" u="none" strike="noStrike" kern="1200" cap="none" spc="0" normalizeH="0" noProof="0" dirty="0">
                <a:ln>
                  <a:noFill/>
                </a:ln>
                <a:solidFill>
                  <a:prstClr val="black"/>
                </a:solidFill>
                <a:effectLst/>
                <a:uLnTx/>
                <a:uFillTx/>
                <a:latin typeface="Helvetica" panose="020B0604020202020204" pitchFamily="34" charset="0"/>
                <a:cs typeface="Helvetica" panose="020B0604020202020204" pitchFamily="34" charset="0"/>
              </a:rPr>
              <a:t> time in </a:t>
            </a:r>
            <a:r>
              <a:rPr kumimoji="0" lang="en-US" sz="2800" b="0" i="0" u="none" strike="noStrike" kern="1200" cap="none" spc="0" normalizeH="0" noProof="0" dirty="0" err="1">
                <a:ln>
                  <a:noFill/>
                </a:ln>
                <a:solidFill>
                  <a:prstClr val="black"/>
                </a:solidFill>
                <a:effectLst/>
                <a:uLnTx/>
                <a:uFillTx/>
                <a:latin typeface="Helvetica" panose="020B0604020202020204" pitchFamily="34" charset="0"/>
                <a:cs typeface="Helvetica" panose="020B0604020202020204" pitchFamily="34" charset="0"/>
              </a:rPr>
              <a:t>clearwell</a:t>
            </a:r>
            <a:r>
              <a:rPr kumimoji="0" lang="en-US" sz="2800" b="0" i="0" u="none" strike="noStrike" kern="1200" cap="none" spc="0" normalizeH="0" noProof="0" dirty="0">
                <a:ln>
                  <a:noFill/>
                </a:ln>
                <a:solidFill>
                  <a:prstClr val="black"/>
                </a:solidFill>
                <a:effectLst/>
                <a:uLnTx/>
                <a:uFillTx/>
                <a:latin typeface="Helvetica" panose="020B0604020202020204" pitchFamily="34" charset="0"/>
                <a:cs typeface="Helvetica" panose="020B0604020202020204" pitchFamily="34" charset="0"/>
              </a:rPr>
              <a:t> x baffling factor +</a:t>
            </a:r>
            <a:r>
              <a:rPr lang="en-US" sz="2800" dirty="0">
                <a:solidFill>
                  <a:prstClr val="black"/>
                </a:solidFill>
                <a:latin typeface="Helvetica" panose="020B0604020202020204" pitchFamily="34" charset="0"/>
                <a:cs typeface="Helvetica" panose="020B0604020202020204" pitchFamily="34" charset="0"/>
              </a:rPr>
              <a:t> time in pipe x baffling factor</a:t>
            </a:r>
          </a:p>
          <a:p>
            <a:pPr>
              <a:defRPr/>
            </a:pPr>
            <a:r>
              <a:rPr lang="en-US" sz="2800" dirty="0">
                <a:solidFill>
                  <a:prstClr val="black"/>
                </a:solidFill>
                <a:latin typeface="Helvetica" panose="020B0604020202020204" pitchFamily="34" charset="0"/>
                <a:cs typeface="Helvetica" panose="020B0604020202020204" pitchFamily="34" charset="0"/>
              </a:rPr>
              <a:t>Time = 20 minutes x 0.2 + 4 minutes x 1</a:t>
            </a:r>
          </a:p>
          <a:p>
            <a:pPr>
              <a:defRPr/>
            </a:pPr>
            <a:r>
              <a:rPr lang="en-US" sz="2800" dirty="0">
                <a:solidFill>
                  <a:prstClr val="black"/>
                </a:solidFill>
                <a:latin typeface="Helvetica" panose="020B0604020202020204" pitchFamily="34" charset="0"/>
                <a:cs typeface="Helvetica" panose="020B0604020202020204" pitchFamily="34" charset="0"/>
              </a:rPr>
              <a:t>Time = 4 minutes + 4 minutes</a:t>
            </a:r>
          </a:p>
          <a:p>
            <a:pPr>
              <a:defRPr/>
            </a:pPr>
            <a:r>
              <a:rPr lang="en-US" sz="2800" dirty="0">
                <a:solidFill>
                  <a:prstClr val="black"/>
                </a:solidFill>
                <a:latin typeface="Helvetica" panose="020B0604020202020204" pitchFamily="34" charset="0"/>
                <a:cs typeface="Helvetica" panose="020B0604020202020204" pitchFamily="34" charset="0"/>
              </a:rPr>
              <a:t>Time = 8 minutes</a:t>
            </a:r>
          </a:p>
        </p:txBody>
      </p:sp>
      <p:pic>
        <p:nvPicPr>
          <p:cNvPr id="5" name="Picture 4">
            <a:extLst>
              <a:ext uri="{FF2B5EF4-FFF2-40B4-BE49-F238E27FC236}">
                <a16:creationId xmlns:a16="http://schemas.microsoft.com/office/drawing/2014/main" id="{702F0D7E-4E1F-56C9-E16D-A2C95F1EACD9}"/>
              </a:ext>
            </a:extLst>
          </p:cNvPr>
          <p:cNvPicPr>
            <a:picLocks noChangeAspect="1"/>
          </p:cNvPicPr>
          <p:nvPr/>
        </p:nvPicPr>
        <p:blipFill>
          <a:blip r:embed="rId2"/>
          <a:stretch>
            <a:fillRect/>
          </a:stretch>
        </p:blipFill>
        <p:spPr>
          <a:xfrm>
            <a:off x="4675727" y="4255685"/>
            <a:ext cx="7469152" cy="2436060"/>
          </a:xfrm>
          <a:prstGeom prst="rect">
            <a:avLst/>
          </a:prstGeom>
        </p:spPr>
      </p:pic>
      <p:sp>
        <p:nvSpPr>
          <p:cNvPr id="7" name="Rectangle 6">
            <a:extLst>
              <a:ext uri="{FF2B5EF4-FFF2-40B4-BE49-F238E27FC236}">
                <a16:creationId xmlns:a16="http://schemas.microsoft.com/office/drawing/2014/main" id="{81DF9286-6667-5CCC-D4CF-7ED3A322D174}"/>
              </a:ext>
            </a:extLst>
          </p:cNvPr>
          <p:cNvSpPr/>
          <p:nvPr/>
        </p:nvSpPr>
        <p:spPr>
          <a:xfrm>
            <a:off x="4675727" y="5749440"/>
            <a:ext cx="7469152" cy="221802"/>
          </a:xfrm>
          <a:prstGeom prst="rect">
            <a:avLst/>
          </a:prstGeom>
          <a:noFill/>
          <a:ln w="57150">
            <a:solidFill>
              <a:srgbClr val="FFFF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DFDD865F-BFA2-7BE4-98F8-3C137DD37464}"/>
              </a:ext>
            </a:extLst>
          </p:cNvPr>
          <p:cNvSpPr/>
          <p:nvPr/>
        </p:nvSpPr>
        <p:spPr>
          <a:xfrm flipV="1">
            <a:off x="6793904" y="4255685"/>
            <a:ext cx="458950" cy="2436060"/>
          </a:xfrm>
          <a:prstGeom prst="rect">
            <a:avLst/>
          </a:prstGeom>
          <a:noFill/>
          <a:ln w="57150">
            <a:solidFill>
              <a:srgbClr val="FFFF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E05C6F11-6285-332D-A903-55353332BC8D}"/>
              </a:ext>
            </a:extLst>
          </p:cNvPr>
          <p:cNvSpPr txBox="1"/>
          <p:nvPr/>
        </p:nvSpPr>
        <p:spPr>
          <a:xfrm>
            <a:off x="144103" y="5966361"/>
            <a:ext cx="4463904" cy="523220"/>
          </a:xfrm>
          <a:prstGeom prst="rect">
            <a:avLst/>
          </a:prstGeom>
          <a:noFill/>
          <a:ln w="57150">
            <a:solidFill>
              <a:srgbClr val="C00000"/>
            </a:solidFill>
          </a:ln>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Helvetica" panose="020B0604020202020204" pitchFamily="34" charset="0"/>
                <a:cs typeface="Helvetica" panose="020B0604020202020204" pitchFamily="34" charset="0"/>
              </a:rPr>
              <a:t>B. 2 log removal achieved</a:t>
            </a:r>
            <a:endParaRPr kumimoji="0" lang="en-US" sz="2800" b="0" i="0" u="none" strike="noStrike" kern="1200" cap="none" spc="0" normalizeH="0" noProof="0" dirty="0">
              <a:ln>
                <a:noFill/>
              </a:ln>
              <a:solidFill>
                <a:prstClr val="black"/>
              </a:solidFill>
              <a:effectLst/>
              <a:uLnTx/>
              <a:uFillTx/>
              <a:latin typeface="Helvetica" panose="020B0604020202020204" pitchFamily="34" charset="0"/>
              <a:cs typeface="Helvetica" panose="020B0604020202020204" pitchFamily="34" charset="0"/>
            </a:endParaRPr>
          </a:p>
        </p:txBody>
      </p:sp>
    </p:spTree>
    <p:extLst>
      <p:ext uri="{BB962C8B-B14F-4D97-AF65-F5344CB8AC3E}">
        <p14:creationId xmlns:p14="http://schemas.microsoft.com/office/powerpoint/2010/main" val="23505667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8"/>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7"/>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9">
                                            <p:bg/>
                                          </p:spTgt>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build="allAtOnce"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8989A0-0332-9B6B-A02F-7CD76A1656EA}"/>
              </a:ext>
            </a:extLst>
          </p:cNvPr>
          <p:cNvSpPr>
            <a:spLocks noGrp="1"/>
          </p:cNvSpPr>
          <p:nvPr>
            <p:ph type="title"/>
          </p:nvPr>
        </p:nvSpPr>
        <p:spPr/>
        <p:txBody>
          <a:bodyPr/>
          <a:lstStyle/>
          <a:p>
            <a:r>
              <a:rPr lang="en-US" dirty="0"/>
              <a:t>Disinfection byproducts</a:t>
            </a:r>
          </a:p>
        </p:txBody>
      </p:sp>
      <p:sp>
        <p:nvSpPr>
          <p:cNvPr id="3" name="Content Placeholder 2">
            <a:extLst>
              <a:ext uri="{FF2B5EF4-FFF2-40B4-BE49-F238E27FC236}">
                <a16:creationId xmlns:a16="http://schemas.microsoft.com/office/drawing/2014/main" id="{2081F610-A75F-637C-F20E-E329E3EEEE22}"/>
              </a:ext>
            </a:extLst>
          </p:cNvPr>
          <p:cNvSpPr>
            <a:spLocks noGrp="1"/>
          </p:cNvSpPr>
          <p:nvPr>
            <p:ph idx="1"/>
          </p:nvPr>
        </p:nvSpPr>
        <p:spPr>
          <a:xfrm>
            <a:off x="178443" y="1988987"/>
            <a:ext cx="11175356" cy="4318470"/>
          </a:xfrm>
        </p:spPr>
        <p:txBody>
          <a:bodyPr>
            <a:normAutofit/>
          </a:bodyPr>
          <a:lstStyle/>
          <a:p>
            <a:pPr>
              <a:spcBef>
                <a:spcPct val="0"/>
              </a:spcBef>
              <a:buSzTx/>
            </a:pPr>
            <a:r>
              <a:rPr lang="en-US" altLang="en-US" dirty="0">
                <a:latin typeface="Arial" panose="020B0604020202020204" pitchFamily="34" charset="0"/>
                <a:cs typeface="Arial" panose="020B0604020202020204" pitchFamily="34" charset="0"/>
              </a:rPr>
              <a:t>Disinfectant reacts with naturally present substances in the water</a:t>
            </a:r>
          </a:p>
          <a:p>
            <a:pPr lvl="1">
              <a:spcBef>
                <a:spcPct val="0"/>
              </a:spcBef>
            </a:pPr>
            <a:r>
              <a:rPr lang="en-US" altLang="en-US" dirty="0">
                <a:latin typeface="Arial" panose="020B0604020202020204" pitchFamily="34" charset="0"/>
                <a:cs typeface="Arial" panose="020B0604020202020204" pitchFamily="34" charset="0"/>
              </a:rPr>
              <a:t>Fulvic and humic acids</a:t>
            </a:r>
          </a:p>
          <a:p>
            <a:pPr lvl="1">
              <a:spcBef>
                <a:spcPct val="0"/>
              </a:spcBef>
            </a:pPr>
            <a:r>
              <a:rPr lang="en-US" altLang="en-US" dirty="0">
                <a:latin typeface="Arial" panose="020B0604020202020204" pitchFamily="34" charset="0"/>
                <a:cs typeface="Arial" panose="020B0604020202020204" pitchFamily="34" charset="0"/>
              </a:rPr>
              <a:t>Amino acids</a:t>
            </a:r>
          </a:p>
          <a:p>
            <a:pPr lvl="1">
              <a:spcBef>
                <a:spcPct val="0"/>
              </a:spcBef>
            </a:pPr>
            <a:r>
              <a:rPr lang="en-US" altLang="en-US" dirty="0">
                <a:latin typeface="Arial" panose="020B0604020202020204" pitchFamily="34" charset="0"/>
                <a:cs typeface="Arial" panose="020B0604020202020204" pitchFamily="34" charset="0"/>
              </a:rPr>
              <a:t>Organic matter</a:t>
            </a:r>
          </a:p>
          <a:p>
            <a:pPr lvl="1">
              <a:spcBef>
                <a:spcPct val="0"/>
              </a:spcBef>
            </a:pPr>
            <a:r>
              <a:rPr lang="en-US" altLang="en-US" dirty="0">
                <a:latin typeface="Arial" panose="020B0604020202020204" pitchFamily="34" charset="0"/>
                <a:cs typeface="Arial" panose="020B0604020202020204" pitchFamily="34" charset="0"/>
              </a:rPr>
              <a:t>Iodide</a:t>
            </a:r>
          </a:p>
          <a:p>
            <a:pPr lvl="1">
              <a:spcBef>
                <a:spcPct val="0"/>
              </a:spcBef>
            </a:pPr>
            <a:r>
              <a:rPr lang="en-US" altLang="en-US" dirty="0">
                <a:latin typeface="Arial" panose="020B0604020202020204" pitchFamily="34" charset="0"/>
                <a:cs typeface="Arial" panose="020B0604020202020204" pitchFamily="34" charset="0"/>
              </a:rPr>
              <a:t>Bromide</a:t>
            </a:r>
          </a:p>
          <a:p>
            <a:pPr>
              <a:spcBef>
                <a:spcPct val="0"/>
              </a:spcBef>
              <a:buSzTx/>
            </a:pPr>
            <a:r>
              <a:rPr lang="en-US" altLang="en-US" dirty="0">
                <a:latin typeface="Arial" panose="020B0604020202020204" pitchFamily="34" charset="0"/>
                <a:cs typeface="Arial" panose="020B0604020202020204" pitchFamily="34" charset="0"/>
              </a:rPr>
              <a:t>DBPS include:</a:t>
            </a:r>
          </a:p>
          <a:p>
            <a:pPr lvl="1">
              <a:spcBef>
                <a:spcPct val="0"/>
              </a:spcBef>
            </a:pPr>
            <a:r>
              <a:rPr lang="en-US" altLang="en-US" dirty="0">
                <a:latin typeface="Arial" panose="020B0604020202020204" pitchFamily="34" charset="0"/>
                <a:cs typeface="Arial" panose="020B0604020202020204" pitchFamily="34" charset="0"/>
              </a:rPr>
              <a:t>Trihalomethanes (THMs)</a:t>
            </a:r>
          </a:p>
          <a:p>
            <a:pPr lvl="1">
              <a:spcBef>
                <a:spcPct val="0"/>
              </a:spcBef>
            </a:pPr>
            <a:r>
              <a:rPr lang="en-US" altLang="en-US" dirty="0" err="1">
                <a:latin typeface="Arial" panose="020B0604020202020204" pitchFamily="34" charset="0"/>
                <a:cs typeface="Arial" panose="020B0604020202020204" pitchFamily="34" charset="0"/>
              </a:rPr>
              <a:t>Haloacetic</a:t>
            </a:r>
            <a:r>
              <a:rPr lang="en-US" altLang="en-US" dirty="0">
                <a:latin typeface="Arial" panose="020B0604020202020204" pitchFamily="34" charset="0"/>
                <a:cs typeface="Arial" panose="020B0604020202020204" pitchFamily="34" charset="0"/>
              </a:rPr>
              <a:t> acids (HAAs)</a:t>
            </a:r>
          </a:p>
          <a:p>
            <a:pPr lvl="1">
              <a:spcBef>
                <a:spcPct val="0"/>
              </a:spcBef>
            </a:pPr>
            <a:r>
              <a:rPr lang="en-US" altLang="en-US" dirty="0">
                <a:latin typeface="Arial" panose="020B0604020202020204" pitchFamily="34" charset="0"/>
                <a:cs typeface="Arial" panose="020B0604020202020204" pitchFamily="34" charset="0"/>
              </a:rPr>
              <a:t>Bromate</a:t>
            </a:r>
          </a:p>
          <a:p>
            <a:pPr lvl="1">
              <a:spcBef>
                <a:spcPct val="0"/>
              </a:spcBef>
            </a:pPr>
            <a:r>
              <a:rPr lang="en-US" altLang="en-US" dirty="0">
                <a:latin typeface="Arial" panose="020B0604020202020204" pitchFamily="34" charset="0"/>
                <a:cs typeface="Arial" panose="020B0604020202020204" pitchFamily="34" charset="0"/>
              </a:rPr>
              <a:t>Chlorite </a:t>
            </a:r>
          </a:p>
          <a:p>
            <a:pPr lvl="1">
              <a:spcBef>
                <a:spcPct val="0"/>
              </a:spcBef>
            </a:pPr>
            <a:r>
              <a:rPr lang="en-US" altLang="en-US" dirty="0">
                <a:latin typeface="Arial" panose="020B0604020202020204" pitchFamily="34" charset="0"/>
                <a:cs typeface="Arial" panose="020B0604020202020204" pitchFamily="34" charset="0"/>
              </a:rPr>
              <a:t>Other non-regulated DBPs</a:t>
            </a:r>
          </a:p>
          <a:p>
            <a:endParaRPr lang="en-US" dirty="0"/>
          </a:p>
        </p:txBody>
      </p:sp>
      <p:pic>
        <p:nvPicPr>
          <p:cNvPr id="6" name="Picture 2" descr="http://coolconversationslive.com/wp-content/uploads/2013/08/4-ways-balance-job-search.jpg">
            <a:extLst>
              <a:ext uri="{FF2B5EF4-FFF2-40B4-BE49-F238E27FC236}">
                <a16:creationId xmlns:a16="http://schemas.microsoft.com/office/drawing/2014/main" id="{A1A23C26-62EF-FE0F-6CCE-103AB1B1999E}"/>
              </a:ext>
            </a:extLst>
          </p:cNvPr>
          <p:cNvPicPr>
            <a:picLocks noChangeAspect="1" noChangeArrowheads="1"/>
          </p:cNvPicPr>
          <p:nvPr/>
        </p:nvPicPr>
        <p:blipFill>
          <a:blip r:embed="rId2" cstate="print"/>
          <a:srcRect/>
          <a:stretch>
            <a:fillRect/>
          </a:stretch>
        </p:blipFill>
        <p:spPr bwMode="auto">
          <a:xfrm>
            <a:off x="6671433" y="2721146"/>
            <a:ext cx="4991100" cy="3333750"/>
          </a:xfrm>
          <a:prstGeom prst="rect">
            <a:avLst/>
          </a:prstGeom>
          <a:noFill/>
        </p:spPr>
      </p:pic>
      <p:sp>
        <p:nvSpPr>
          <p:cNvPr id="7" name="Text Box 4">
            <a:extLst>
              <a:ext uri="{FF2B5EF4-FFF2-40B4-BE49-F238E27FC236}">
                <a16:creationId xmlns:a16="http://schemas.microsoft.com/office/drawing/2014/main" id="{3035CB6E-6FFB-205C-62AA-C2562B7FDA9F}"/>
              </a:ext>
            </a:extLst>
          </p:cNvPr>
          <p:cNvSpPr txBox="1">
            <a:spLocks noChangeArrowheads="1"/>
          </p:cNvSpPr>
          <p:nvPr/>
        </p:nvSpPr>
        <p:spPr bwMode="auto">
          <a:xfrm>
            <a:off x="6864223" y="5095136"/>
            <a:ext cx="1314367" cy="374608"/>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a:solidFill>
                  <a:schemeClr val="bg2"/>
                </a:solidFill>
                <a:miter lim="800000"/>
                <a:headEnd/>
                <a:tailEnd/>
              </a14:hiddenLine>
            </a:ext>
            <a:ext uri="{AF507438-7753-43E0-B8FC-AC1667EBCBE1}">
              <a14:hiddenEffects xmlns:a14="http://schemas.microsoft.com/office/drawing/2010/main">
                <a:effectLst>
                  <a:outerShdw dist="107763" dir="2700000" algn="ctr" rotWithShape="0">
                    <a:schemeClr val="bg2">
                      <a:alpha val="50000"/>
                    </a:schemeClr>
                  </a:outerShdw>
                </a:effectLst>
              </a14:hiddenEffects>
            </a:ext>
          </a:extLst>
        </p:spPr>
        <p:txBody>
          <a:bodyPr>
            <a:spAutoFit/>
          </a:bodyPr>
          <a:lstStyle/>
          <a:p>
            <a:pPr marL="0" marR="0" lvl="0" indent="0" algn="ctr" defTabSz="457200" rtl="0" eaLnBrk="1" fontAlgn="auto" latinLnBrk="0" hangingPunct="1">
              <a:lnSpc>
                <a:spcPct val="100000"/>
              </a:lnSpc>
              <a:spcBef>
                <a:spcPct val="50000"/>
              </a:spcBef>
              <a:spcAft>
                <a:spcPts val="0"/>
              </a:spcAft>
              <a:buClrTx/>
              <a:buSzTx/>
              <a:buFontTx/>
              <a:buNone/>
              <a:tabLst/>
              <a:defRPr/>
            </a:pPr>
            <a:r>
              <a:rPr kumimoji="0" lang="en-US" altLang="en-US" sz="1800" b="1" i="0" u="none" strike="noStrike" kern="1200" cap="none" spc="0" normalizeH="0" baseline="0" noProof="0" dirty="0">
                <a:ln>
                  <a:noFill/>
                </a:ln>
                <a:solidFill>
                  <a:srgbClr val="C00000"/>
                </a:solidFill>
                <a:effectLst/>
                <a:uLnTx/>
                <a:uFillTx/>
                <a:latin typeface="Arial" panose="020B0604020202020204" pitchFamily="34" charset="0"/>
                <a:ea typeface="+mn-ea"/>
                <a:cs typeface="Arial" panose="020B0604020202020204" pitchFamily="34" charset="0"/>
              </a:rPr>
              <a:t>Microbials</a:t>
            </a:r>
          </a:p>
        </p:txBody>
      </p:sp>
      <p:sp>
        <p:nvSpPr>
          <p:cNvPr id="8" name="Text Box 5">
            <a:extLst>
              <a:ext uri="{FF2B5EF4-FFF2-40B4-BE49-F238E27FC236}">
                <a16:creationId xmlns:a16="http://schemas.microsoft.com/office/drawing/2014/main" id="{0B5DDC23-67AB-72ED-E58B-A03D51BD660A}"/>
              </a:ext>
            </a:extLst>
          </p:cNvPr>
          <p:cNvSpPr txBox="1">
            <a:spLocks noChangeArrowheads="1"/>
          </p:cNvSpPr>
          <p:nvPr/>
        </p:nvSpPr>
        <p:spPr bwMode="auto">
          <a:xfrm>
            <a:off x="9937624" y="5119634"/>
            <a:ext cx="1562100" cy="374608"/>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a:solidFill>
                  <a:schemeClr val="bg2"/>
                </a:solidFill>
                <a:miter lim="800000"/>
                <a:headEnd/>
                <a:tailEnd/>
              </a14:hiddenLine>
            </a:ext>
            <a:ext uri="{AF507438-7753-43E0-B8FC-AC1667EBCBE1}">
              <a14:hiddenEffects xmlns:a14="http://schemas.microsoft.com/office/drawing/2010/main">
                <a:effectLst>
                  <a:outerShdw dist="107763" dir="2700000" algn="ctr" rotWithShape="0">
                    <a:schemeClr val="bg2">
                      <a:alpha val="50000"/>
                    </a:schemeClr>
                  </a:outerShdw>
                </a:effectLst>
              </a14:hiddenEffects>
            </a:ext>
          </a:extLst>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en-US" sz="1800" b="1" i="0" u="none" strike="noStrike" kern="1200" cap="none" spc="0" normalizeH="0" baseline="0" noProof="0">
                <a:ln>
                  <a:noFill/>
                </a:ln>
                <a:solidFill>
                  <a:srgbClr val="C00000"/>
                </a:solidFill>
                <a:effectLst/>
                <a:uLnTx/>
                <a:uFillTx/>
                <a:latin typeface="Arial" panose="020B0604020202020204" pitchFamily="34" charset="0"/>
                <a:ea typeface="+mn-ea"/>
                <a:cs typeface="Arial" panose="020B0604020202020204" pitchFamily="34" charset="0"/>
              </a:rPr>
              <a:t>Byproducts</a:t>
            </a:r>
          </a:p>
        </p:txBody>
      </p:sp>
    </p:spTree>
    <p:extLst>
      <p:ext uri="{BB962C8B-B14F-4D97-AF65-F5344CB8AC3E}">
        <p14:creationId xmlns:p14="http://schemas.microsoft.com/office/powerpoint/2010/main" val="105305360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720D48-0CA3-224C-19E6-8FFE1D9D98B8}"/>
              </a:ext>
            </a:extLst>
          </p:cNvPr>
          <p:cNvSpPr>
            <a:spLocks noGrp="1"/>
          </p:cNvSpPr>
          <p:nvPr>
            <p:ph type="title"/>
          </p:nvPr>
        </p:nvSpPr>
        <p:spPr/>
        <p:txBody>
          <a:bodyPr/>
          <a:lstStyle/>
          <a:p>
            <a:r>
              <a:rPr lang="en-US" dirty="0"/>
              <a:t>Testing for chlorine residuals</a:t>
            </a:r>
          </a:p>
        </p:txBody>
      </p:sp>
      <p:sp>
        <p:nvSpPr>
          <p:cNvPr id="3" name="Text Placeholder 2">
            <a:extLst>
              <a:ext uri="{FF2B5EF4-FFF2-40B4-BE49-F238E27FC236}">
                <a16:creationId xmlns:a16="http://schemas.microsoft.com/office/drawing/2014/main" id="{F05345F7-F8D4-AF68-32D9-4433B7C05116}"/>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400405395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114E56BB-3200-496C-A24A-ECBD2318B829}"/>
              </a:ext>
            </a:extLst>
          </p:cNvPr>
          <p:cNvSpPr>
            <a:spLocks noGrp="1"/>
          </p:cNvSpPr>
          <p:nvPr>
            <p:ph type="title"/>
          </p:nvPr>
        </p:nvSpPr>
        <p:spPr>
          <a:xfrm>
            <a:off x="756920" y="-152097"/>
            <a:ext cx="10515600" cy="1325563"/>
          </a:xfrm>
        </p:spPr>
        <p:txBody>
          <a:bodyPr>
            <a:normAutofit/>
          </a:bodyPr>
          <a:lstStyle/>
          <a:p>
            <a:r>
              <a:rPr lang="en" sz="5400">
                <a:solidFill>
                  <a:schemeClr val="bg1"/>
                </a:solidFill>
              </a:rPr>
              <a:t>Testing For Chlorine Residuals</a:t>
            </a:r>
            <a:endParaRPr lang="en-US" sz="5400">
              <a:solidFill>
                <a:schemeClr val="bg1"/>
              </a:solidFill>
            </a:endParaRPr>
          </a:p>
        </p:txBody>
      </p:sp>
      <p:sp>
        <p:nvSpPr>
          <p:cNvPr id="12" name="Content Placeholder 11">
            <a:extLst>
              <a:ext uri="{FF2B5EF4-FFF2-40B4-BE49-F238E27FC236}">
                <a16:creationId xmlns:a16="http://schemas.microsoft.com/office/drawing/2014/main" id="{95334CF9-444E-C53E-CF80-E5D03AC2B6E9}"/>
              </a:ext>
            </a:extLst>
          </p:cNvPr>
          <p:cNvSpPr>
            <a:spLocks noGrp="1"/>
          </p:cNvSpPr>
          <p:nvPr>
            <p:ph idx="1"/>
          </p:nvPr>
        </p:nvSpPr>
        <p:spPr/>
        <p:txBody>
          <a:bodyPr/>
          <a:lstStyle/>
          <a:p>
            <a:endParaRPr lang="en-US"/>
          </a:p>
        </p:txBody>
      </p:sp>
      <p:pic>
        <p:nvPicPr>
          <p:cNvPr id="13" name="Picture 12" descr="A close-up of a machine&#10;&#10;AI-generated content may be incorrect.">
            <a:extLst>
              <a:ext uri="{FF2B5EF4-FFF2-40B4-BE49-F238E27FC236}">
                <a16:creationId xmlns:a16="http://schemas.microsoft.com/office/drawing/2014/main" id="{1F7F457A-18E6-654A-DCCE-1A88A80944D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29440" y="1659154"/>
            <a:ext cx="6933120" cy="5198846"/>
          </a:xfrm>
          <a:prstGeom prst="rect">
            <a:avLst/>
          </a:prstGeom>
        </p:spPr>
      </p:pic>
    </p:spTree>
    <p:extLst>
      <p:ext uri="{BB962C8B-B14F-4D97-AF65-F5344CB8AC3E}">
        <p14:creationId xmlns:p14="http://schemas.microsoft.com/office/powerpoint/2010/main" val="66459081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D03EB4-BB6A-963B-6DCE-75F0E56B4495}"/>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C3B7114F-4262-3E22-CE73-B5367208E9D3}"/>
              </a:ext>
            </a:extLst>
          </p:cNvPr>
          <p:cNvSpPr>
            <a:spLocks noGrp="1"/>
          </p:cNvSpPr>
          <p:nvPr>
            <p:ph type="title"/>
          </p:nvPr>
        </p:nvSpPr>
        <p:spPr>
          <a:xfrm>
            <a:off x="756920" y="-152097"/>
            <a:ext cx="10515600" cy="1325563"/>
          </a:xfrm>
        </p:spPr>
        <p:txBody>
          <a:bodyPr>
            <a:normAutofit/>
          </a:bodyPr>
          <a:lstStyle/>
          <a:p>
            <a:r>
              <a:rPr lang="en" sz="5400" dirty="0">
                <a:solidFill>
                  <a:schemeClr val="bg1"/>
                </a:solidFill>
              </a:rPr>
              <a:t>Testing For Chlorine Residuals</a:t>
            </a:r>
            <a:endParaRPr lang="en-US" sz="5400" dirty="0">
              <a:solidFill>
                <a:schemeClr val="bg1"/>
              </a:solidFill>
            </a:endParaRPr>
          </a:p>
        </p:txBody>
      </p:sp>
      <p:sp>
        <p:nvSpPr>
          <p:cNvPr id="4" name="Content Placeholder 3">
            <a:extLst>
              <a:ext uri="{FF2B5EF4-FFF2-40B4-BE49-F238E27FC236}">
                <a16:creationId xmlns:a16="http://schemas.microsoft.com/office/drawing/2014/main" id="{FB1892F5-4A22-1E37-F6B8-9AE807EB50F4}"/>
              </a:ext>
            </a:extLst>
          </p:cNvPr>
          <p:cNvSpPr>
            <a:spLocks noGrp="1"/>
          </p:cNvSpPr>
          <p:nvPr>
            <p:ph idx="1"/>
          </p:nvPr>
        </p:nvSpPr>
        <p:spPr>
          <a:xfrm>
            <a:off x="838200" y="1712414"/>
            <a:ext cx="10515600" cy="4351338"/>
          </a:xfrm>
        </p:spPr>
        <p:txBody>
          <a:bodyPr>
            <a:normAutofit/>
          </a:bodyPr>
          <a:lstStyle/>
          <a:p>
            <a:pPr>
              <a:spcBef>
                <a:spcPts val="0"/>
              </a:spcBef>
            </a:pPr>
            <a:r>
              <a:rPr lang="en" sz="3200" dirty="0"/>
              <a:t>DPD test</a:t>
            </a:r>
          </a:p>
          <a:p>
            <a:pPr>
              <a:spcBef>
                <a:spcPts val="0"/>
              </a:spcBef>
            </a:pPr>
            <a:r>
              <a:rPr lang="en" sz="3200" dirty="0"/>
              <a:t>Must be tested within 15 minutes of sampling</a:t>
            </a:r>
          </a:p>
          <a:p>
            <a:pPr>
              <a:spcBef>
                <a:spcPts val="0"/>
              </a:spcBef>
            </a:pPr>
            <a:r>
              <a:rPr lang="en" sz="3200" dirty="0"/>
              <a:t>Reagent is added and compared to the blank with a color wheel or a spectrometer/colorimiter</a:t>
            </a:r>
          </a:p>
          <a:p>
            <a:pPr>
              <a:spcBef>
                <a:spcPts val="0"/>
              </a:spcBef>
            </a:pPr>
            <a:r>
              <a:rPr lang="en" sz="3200" dirty="0"/>
              <a:t>Reagent for free and total residual</a:t>
            </a:r>
          </a:p>
        </p:txBody>
      </p:sp>
      <p:pic>
        <p:nvPicPr>
          <p:cNvPr id="5" name="Picture 4" descr="A blue plastic box with a black handle and several small bottles&#10;&#10;AI-generated content may be incorrect.">
            <a:extLst>
              <a:ext uri="{FF2B5EF4-FFF2-40B4-BE49-F238E27FC236}">
                <a16:creationId xmlns:a16="http://schemas.microsoft.com/office/drawing/2014/main" id="{93D9AADF-E03F-8A97-CC96-223A6D85449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920441" y="3810373"/>
            <a:ext cx="2998722" cy="2998722"/>
          </a:xfrm>
          <a:prstGeom prst="rect">
            <a:avLst/>
          </a:prstGeom>
        </p:spPr>
      </p:pic>
      <p:pic>
        <p:nvPicPr>
          <p:cNvPr id="7" name="Picture 6" descr="A close-up of a device&#10;&#10;AI-generated content may be incorrect.">
            <a:extLst>
              <a:ext uri="{FF2B5EF4-FFF2-40B4-BE49-F238E27FC236}">
                <a16:creationId xmlns:a16="http://schemas.microsoft.com/office/drawing/2014/main" id="{10A8902A-C055-EEC2-5CB5-5A6C32B7A82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58225" y="4001294"/>
            <a:ext cx="2433975" cy="2433975"/>
          </a:xfrm>
          <a:prstGeom prst="rect">
            <a:avLst/>
          </a:prstGeom>
        </p:spPr>
      </p:pic>
    </p:spTree>
    <p:extLst>
      <p:ext uri="{BB962C8B-B14F-4D97-AF65-F5344CB8AC3E}">
        <p14:creationId xmlns:p14="http://schemas.microsoft.com/office/powerpoint/2010/main" val="351390627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0B978A-DEFD-0448-66A7-2D52D601EEAF}"/>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ECA3FDDC-67AF-0C02-927D-0A61F7B5834A}"/>
              </a:ext>
            </a:extLst>
          </p:cNvPr>
          <p:cNvSpPr>
            <a:spLocks noGrp="1"/>
          </p:cNvSpPr>
          <p:nvPr>
            <p:ph type="sldNum" sz="quarter" idx="12"/>
          </p:nvPr>
        </p:nvSpPr>
        <p:spPr/>
        <p:txBody>
          <a:bodyPr/>
          <a:lstStyle/>
          <a:p>
            <a:fld id="{1C4FBAFF-801F-4ABF-B4E1-B4B035596C45}" type="slidenum">
              <a:rPr lang="en-US" smtClean="0"/>
              <a:t>29</a:t>
            </a:fld>
            <a:endParaRPr lang="en-US"/>
          </a:p>
        </p:txBody>
      </p:sp>
      <p:sp>
        <p:nvSpPr>
          <p:cNvPr id="8" name="AutoShape 3">
            <a:extLst>
              <a:ext uri="{FF2B5EF4-FFF2-40B4-BE49-F238E27FC236}">
                <a16:creationId xmlns:a16="http://schemas.microsoft.com/office/drawing/2014/main" id="{969FBBC0-FFBD-834D-EE27-C78ADC898A07}"/>
              </a:ext>
            </a:extLst>
          </p:cNvPr>
          <p:cNvSpPr>
            <a:spLocks noChangeArrowheads="1"/>
          </p:cNvSpPr>
          <p:nvPr/>
        </p:nvSpPr>
        <p:spPr bwMode="auto">
          <a:xfrm>
            <a:off x="2233108" y="2585759"/>
            <a:ext cx="338267" cy="483246"/>
          </a:xfrm>
          <a:prstGeom prst="can">
            <a:avLst>
              <a:gd name="adj" fmla="val 35466"/>
            </a:avLst>
          </a:prstGeom>
          <a:solidFill>
            <a:schemeClr val="accent6"/>
          </a:solidFill>
          <a:ln w="9525">
            <a:solidFill>
              <a:schemeClr val="accent3"/>
            </a:solidFill>
            <a:round/>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 name="Line 4">
            <a:extLst>
              <a:ext uri="{FF2B5EF4-FFF2-40B4-BE49-F238E27FC236}">
                <a16:creationId xmlns:a16="http://schemas.microsoft.com/office/drawing/2014/main" id="{2D6B81C2-B00D-BC1A-4A0F-79F3A6CAA81A}"/>
              </a:ext>
            </a:extLst>
          </p:cNvPr>
          <p:cNvSpPr>
            <a:spLocks noChangeShapeType="1"/>
          </p:cNvSpPr>
          <p:nvPr/>
        </p:nvSpPr>
        <p:spPr bwMode="auto">
          <a:xfrm>
            <a:off x="1669742" y="2103135"/>
            <a:ext cx="563366" cy="724246"/>
          </a:xfrm>
          <a:prstGeom prst="line">
            <a:avLst/>
          </a:prstGeom>
          <a:noFill/>
          <a:ln w="9525">
            <a:solidFill>
              <a:schemeClr val="tx1"/>
            </a:solidFill>
            <a:round/>
            <a:headEnd/>
            <a:tailEnd type="triangle" w="med" len="me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 name="Line 5">
            <a:extLst>
              <a:ext uri="{FF2B5EF4-FFF2-40B4-BE49-F238E27FC236}">
                <a16:creationId xmlns:a16="http://schemas.microsoft.com/office/drawing/2014/main" id="{BA4EA1A3-7772-D7F7-6D71-8B0E9FE38F78}"/>
              </a:ext>
            </a:extLst>
          </p:cNvPr>
          <p:cNvSpPr>
            <a:spLocks noChangeShapeType="1"/>
          </p:cNvSpPr>
          <p:nvPr/>
        </p:nvSpPr>
        <p:spPr bwMode="auto">
          <a:xfrm flipV="1">
            <a:off x="1444643" y="1862135"/>
            <a:ext cx="450817" cy="482623"/>
          </a:xfrm>
          <a:prstGeom prst="line">
            <a:avLst/>
          </a:prstGeom>
          <a:noFill/>
          <a:ln w="9525">
            <a:solidFill>
              <a:schemeClr val="tx1"/>
            </a:solidFill>
            <a:round/>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1" name="Line 6">
            <a:extLst>
              <a:ext uri="{FF2B5EF4-FFF2-40B4-BE49-F238E27FC236}">
                <a16:creationId xmlns:a16="http://schemas.microsoft.com/office/drawing/2014/main" id="{394B70FF-E415-E064-22B5-907CCBB5135A}"/>
              </a:ext>
            </a:extLst>
          </p:cNvPr>
          <p:cNvSpPr>
            <a:spLocks noChangeShapeType="1"/>
          </p:cNvSpPr>
          <p:nvPr/>
        </p:nvSpPr>
        <p:spPr bwMode="auto">
          <a:xfrm>
            <a:off x="2571375" y="2948193"/>
            <a:ext cx="6083863" cy="0"/>
          </a:xfrm>
          <a:prstGeom prst="line">
            <a:avLst/>
          </a:prstGeom>
          <a:noFill/>
          <a:ln w="25400">
            <a:solidFill>
              <a:schemeClr val="tx1"/>
            </a:solidFill>
            <a:round/>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2" name="Line 7">
            <a:extLst>
              <a:ext uri="{FF2B5EF4-FFF2-40B4-BE49-F238E27FC236}">
                <a16:creationId xmlns:a16="http://schemas.microsoft.com/office/drawing/2014/main" id="{D7905B1B-A44A-1C97-8F43-BCD843524B95}"/>
              </a:ext>
            </a:extLst>
          </p:cNvPr>
          <p:cNvSpPr>
            <a:spLocks noChangeShapeType="1"/>
          </p:cNvSpPr>
          <p:nvPr/>
        </p:nvSpPr>
        <p:spPr bwMode="auto">
          <a:xfrm>
            <a:off x="3585559" y="2965007"/>
            <a:ext cx="0" cy="2447990"/>
          </a:xfrm>
          <a:prstGeom prst="line">
            <a:avLst/>
          </a:prstGeom>
          <a:noFill/>
          <a:ln w="9525">
            <a:solidFill>
              <a:schemeClr val="tx1"/>
            </a:solidFill>
            <a:round/>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3" name="Line 8">
            <a:extLst>
              <a:ext uri="{FF2B5EF4-FFF2-40B4-BE49-F238E27FC236}">
                <a16:creationId xmlns:a16="http://schemas.microsoft.com/office/drawing/2014/main" id="{2991AF8F-7FB9-1887-5480-513DC2A24852}"/>
              </a:ext>
            </a:extLst>
          </p:cNvPr>
          <p:cNvSpPr>
            <a:spLocks noChangeShapeType="1"/>
          </p:cNvSpPr>
          <p:nvPr/>
        </p:nvSpPr>
        <p:spPr bwMode="auto">
          <a:xfrm flipV="1">
            <a:off x="4937391" y="1862135"/>
            <a:ext cx="0" cy="1086058"/>
          </a:xfrm>
          <a:prstGeom prst="line">
            <a:avLst/>
          </a:prstGeom>
          <a:noFill/>
          <a:ln w="9525">
            <a:solidFill>
              <a:schemeClr val="tx1"/>
            </a:solidFill>
            <a:round/>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4" name="Line 9">
            <a:extLst>
              <a:ext uri="{FF2B5EF4-FFF2-40B4-BE49-F238E27FC236}">
                <a16:creationId xmlns:a16="http://schemas.microsoft.com/office/drawing/2014/main" id="{2B93F1FA-CFA0-38BF-77ED-E5B377CD37F4}"/>
              </a:ext>
            </a:extLst>
          </p:cNvPr>
          <p:cNvSpPr>
            <a:spLocks noChangeShapeType="1"/>
          </p:cNvSpPr>
          <p:nvPr/>
        </p:nvSpPr>
        <p:spPr bwMode="auto">
          <a:xfrm>
            <a:off x="6176673" y="2223947"/>
            <a:ext cx="0" cy="724246"/>
          </a:xfrm>
          <a:prstGeom prst="line">
            <a:avLst/>
          </a:prstGeom>
          <a:noFill/>
          <a:ln w="9525">
            <a:solidFill>
              <a:schemeClr val="tx1"/>
            </a:solidFill>
            <a:round/>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5" name="Line 10">
            <a:extLst>
              <a:ext uri="{FF2B5EF4-FFF2-40B4-BE49-F238E27FC236}">
                <a16:creationId xmlns:a16="http://schemas.microsoft.com/office/drawing/2014/main" id="{D1C80ED4-7B9E-6935-1B63-970EC5109D81}"/>
              </a:ext>
            </a:extLst>
          </p:cNvPr>
          <p:cNvSpPr>
            <a:spLocks noChangeShapeType="1"/>
          </p:cNvSpPr>
          <p:nvPr/>
        </p:nvSpPr>
        <p:spPr bwMode="auto">
          <a:xfrm>
            <a:off x="7303406" y="2948193"/>
            <a:ext cx="0" cy="2414362"/>
          </a:xfrm>
          <a:prstGeom prst="line">
            <a:avLst/>
          </a:prstGeom>
          <a:noFill/>
          <a:ln w="9525">
            <a:solidFill>
              <a:schemeClr val="tx1"/>
            </a:solidFill>
            <a:round/>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6" name="Line 11">
            <a:extLst>
              <a:ext uri="{FF2B5EF4-FFF2-40B4-BE49-F238E27FC236}">
                <a16:creationId xmlns:a16="http://schemas.microsoft.com/office/drawing/2014/main" id="{30D57E8B-4868-2B3B-FAAA-A2D832D4BC46}"/>
              </a:ext>
            </a:extLst>
          </p:cNvPr>
          <p:cNvSpPr>
            <a:spLocks noChangeShapeType="1"/>
          </p:cNvSpPr>
          <p:nvPr/>
        </p:nvSpPr>
        <p:spPr bwMode="auto">
          <a:xfrm flipV="1">
            <a:off x="7641673" y="5087927"/>
            <a:ext cx="0" cy="845058"/>
          </a:xfrm>
          <a:prstGeom prst="line">
            <a:avLst/>
          </a:prstGeom>
          <a:noFill/>
          <a:ln w="9525">
            <a:solidFill>
              <a:schemeClr val="tx1"/>
            </a:solidFill>
            <a:round/>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 name="AutoShape 12">
            <a:extLst>
              <a:ext uri="{FF2B5EF4-FFF2-40B4-BE49-F238E27FC236}">
                <a16:creationId xmlns:a16="http://schemas.microsoft.com/office/drawing/2014/main" id="{F01D2405-3E05-8ACA-5A59-AAA2125A1AD4}"/>
              </a:ext>
            </a:extLst>
          </p:cNvPr>
          <p:cNvSpPr>
            <a:spLocks noChangeArrowheads="1"/>
          </p:cNvSpPr>
          <p:nvPr/>
        </p:nvSpPr>
        <p:spPr bwMode="auto">
          <a:xfrm>
            <a:off x="9872258" y="1731360"/>
            <a:ext cx="338267" cy="483246"/>
          </a:xfrm>
          <a:prstGeom prst="can">
            <a:avLst>
              <a:gd name="adj" fmla="val 35466"/>
            </a:avLst>
          </a:prstGeom>
          <a:solidFill>
            <a:schemeClr val="accent6"/>
          </a:solidFill>
          <a:ln w="9525">
            <a:solidFill>
              <a:schemeClr val="accent3"/>
            </a:solidFill>
            <a:round/>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8" name="Line 13">
            <a:extLst>
              <a:ext uri="{FF2B5EF4-FFF2-40B4-BE49-F238E27FC236}">
                <a16:creationId xmlns:a16="http://schemas.microsoft.com/office/drawing/2014/main" id="{832CEE4C-8914-DFBA-3529-02B479E352F9}"/>
              </a:ext>
            </a:extLst>
          </p:cNvPr>
          <p:cNvSpPr>
            <a:spLocks noChangeShapeType="1"/>
          </p:cNvSpPr>
          <p:nvPr/>
        </p:nvSpPr>
        <p:spPr bwMode="auto">
          <a:xfrm flipH="1">
            <a:off x="4599123" y="2585759"/>
            <a:ext cx="338267" cy="0"/>
          </a:xfrm>
          <a:prstGeom prst="line">
            <a:avLst/>
          </a:prstGeom>
          <a:noFill/>
          <a:ln w="9525">
            <a:solidFill>
              <a:schemeClr val="tx1"/>
            </a:solidFill>
            <a:round/>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9" name="Line 14">
            <a:extLst>
              <a:ext uri="{FF2B5EF4-FFF2-40B4-BE49-F238E27FC236}">
                <a16:creationId xmlns:a16="http://schemas.microsoft.com/office/drawing/2014/main" id="{AF17754C-CC76-B921-A99F-BFA0A61DAA99}"/>
              </a:ext>
            </a:extLst>
          </p:cNvPr>
          <p:cNvSpPr>
            <a:spLocks noChangeShapeType="1"/>
          </p:cNvSpPr>
          <p:nvPr/>
        </p:nvSpPr>
        <p:spPr bwMode="auto">
          <a:xfrm flipH="1">
            <a:off x="4035757" y="2103135"/>
            <a:ext cx="901634" cy="0"/>
          </a:xfrm>
          <a:prstGeom prst="line">
            <a:avLst/>
          </a:prstGeom>
          <a:noFill/>
          <a:ln w="9525">
            <a:solidFill>
              <a:schemeClr val="tx1"/>
            </a:solidFill>
            <a:round/>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0" name="Line 15">
            <a:extLst>
              <a:ext uri="{FF2B5EF4-FFF2-40B4-BE49-F238E27FC236}">
                <a16:creationId xmlns:a16="http://schemas.microsoft.com/office/drawing/2014/main" id="{9B3521D2-98FE-58F8-DACC-275378F39821}"/>
              </a:ext>
            </a:extLst>
          </p:cNvPr>
          <p:cNvSpPr>
            <a:spLocks noChangeShapeType="1"/>
          </p:cNvSpPr>
          <p:nvPr/>
        </p:nvSpPr>
        <p:spPr bwMode="auto">
          <a:xfrm flipV="1">
            <a:off x="4035757" y="1740701"/>
            <a:ext cx="0" cy="362435"/>
          </a:xfrm>
          <a:prstGeom prst="line">
            <a:avLst/>
          </a:prstGeom>
          <a:noFill/>
          <a:ln w="9525">
            <a:solidFill>
              <a:schemeClr val="tx1"/>
            </a:solidFill>
            <a:round/>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1" name="Line 17">
            <a:extLst>
              <a:ext uri="{FF2B5EF4-FFF2-40B4-BE49-F238E27FC236}">
                <a16:creationId xmlns:a16="http://schemas.microsoft.com/office/drawing/2014/main" id="{187271AE-900C-10C4-BCBB-0EF415B74036}"/>
              </a:ext>
            </a:extLst>
          </p:cNvPr>
          <p:cNvSpPr>
            <a:spLocks noChangeShapeType="1"/>
          </p:cNvSpPr>
          <p:nvPr/>
        </p:nvSpPr>
        <p:spPr bwMode="auto">
          <a:xfrm>
            <a:off x="4937391" y="2344758"/>
            <a:ext cx="450817" cy="0"/>
          </a:xfrm>
          <a:prstGeom prst="line">
            <a:avLst/>
          </a:prstGeom>
          <a:noFill/>
          <a:ln w="9525">
            <a:solidFill>
              <a:schemeClr val="tx1"/>
            </a:solidFill>
            <a:round/>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2" name="AutoShape 18">
            <a:extLst>
              <a:ext uri="{FF2B5EF4-FFF2-40B4-BE49-F238E27FC236}">
                <a16:creationId xmlns:a16="http://schemas.microsoft.com/office/drawing/2014/main" id="{3B981AEA-940B-3778-8D67-02B098B3FE76}"/>
              </a:ext>
            </a:extLst>
          </p:cNvPr>
          <p:cNvSpPr>
            <a:spLocks noChangeArrowheads="1"/>
          </p:cNvSpPr>
          <p:nvPr/>
        </p:nvSpPr>
        <p:spPr bwMode="auto">
          <a:xfrm rot="5400000" flipH="1">
            <a:off x="3915566" y="1507342"/>
            <a:ext cx="241000" cy="225718"/>
          </a:xfrm>
          <a:prstGeom prst="homePlate">
            <a:avLst>
              <a:gd name="adj" fmla="val 26507"/>
            </a:avLst>
          </a:prstGeom>
          <a:solidFill>
            <a:srgbClr val="FFFF00"/>
          </a:solidFill>
          <a:ln w="9525">
            <a:solidFill>
              <a:srgbClr val="000000"/>
            </a:solidFill>
            <a:miter lim="800000"/>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3" name="AutoShape 19">
            <a:extLst>
              <a:ext uri="{FF2B5EF4-FFF2-40B4-BE49-F238E27FC236}">
                <a16:creationId xmlns:a16="http://schemas.microsoft.com/office/drawing/2014/main" id="{938D5DC1-B1F2-BECB-D03C-6065A02A0E02}"/>
              </a:ext>
            </a:extLst>
          </p:cNvPr>
          <p:cNvSpPr>
            <a:spLocks noChangeArrowheads="1"/>
          </p:cNvSpPr>
          <p:nvPr/>
        </p:nvSpPr>
        <p:spPr bwMode="auto">
          <a:xfrm rot="5400000" flipH="1">
            <a:off x="4456591" y="1434122"/>
            <a:ext cx="241623" cy="225718"/>
          </a:xfrm>
          <a:prstGeom prst="homePlate">
            <a:avLst>
              <a:gd name="adj" fmla="val 26575"/>
            </a:avLst>
          </a:prstGeom>
          <a:solidFill>
            <a:srgbClr val="FFFF00"/>
          </a:solidFill>
          <a:ln w="9525">
            <a:solidFill>
              <a:srgbClr val="000000"/>
            </a:solidFill>
            <a:miter lim="800000"/>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4" name="AutoShape 20">
            <a:extLst>
              <a:ext uri="{FF2B5EF4-FFF2-40B4-BE49-F238E27FC236}">
                <a16:creationId xmlns:a16="http://schemas.microsoft.com/office/drawing/2014/main" id="{4756F7BB-345D-06A0-678F-6E4A249AFB45}"/>
              </a:ext>
            </a:extLst>
          </p:cNvPr>
          <p:cNvSpPr>
            <a:spLocks noChangeArrowheads="1"/>
          </p:cNvSpPr>
          <p:nvPr/>
        </p:nvSpPr>
        <p:spPr bwMode="auto">
          <a:xfrm rot="5400000" flipH="1">
            <a:off x="5379948" y="2232209"/>
            <a:ext cx="241000" cy="225099"/>
          </a:xfrm>
          <a:prstGeom prst="homePlate">
            <a:avLst>
              <a:gd name="adj" fmla="val 26580"/>
            </a:avLst>
          </a:prstGeom>
          <a:solidFill>
            <a:srgbClr val="FFFF00"/>
          </a:solidFill>
          <a:ln w="9525">
            <a:solidFill>
              <a:srgbClr val="000000"/>
            </a:solidFill>
            <a:miter lim="800000"/>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5" name="AutoShape 21">
            <a:extLst>
              <a:ext uri="{FF2B5EF4-FFF2-40B4-BE49-F238E27FC236}">
                <a16:creationId xmlns:a16="http://schemas.microsoft.com/office/drawing/2014/main" id="{085D997B-D692-9106-22E3-97FC6A946FBB}"/>
              </a:ext>
            </a:extLst>
          </p:cNvPr>
          <p:cNvSpPr>
            <a:spLocks noChangeArrowheads="1"/>
          </p:cNvSpPr>
          <p:nvPr/>
        </p:nvSpPr>
        <p:spPr bwMode="auto">
          <a:xfrm rot="5400000" flipH="1">
            <a:off x="6227157" y="2473211"/>
            <a:ext cx="242246" cy="225718"/>
          </a:xfrm>
          <a:prstGeom prst="homePlate">
            <a:avLst>
              <a:gd name="adj" fmla="val 26644"/>
            </a:avLst>
          </a:prstGeom>
          <a:solidFill>
            <a:srgbClr val="FFFF00"/>
          </a:solidFill>
          <a:ln w="9525">
            <a:solidFill>
              <a:srgbClr val="000000"/>
            </a:solidFill>
            <a:miter lim="800000"/>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6" name="AutoShape 22">
            <a:extLst>
              <a:ext uri="{FF2B5EF4-FFF2-40B4-BE49-F238E27FC236}">
                <a16:creationId xmlns:a16="http://schemas.microsoft.com/office/drawing/2014/main" id="{6D065A63-9473-CEBF-035E-076C73C5B148}"/>
              </a:ext>
            </a:extLst>
          </p:cNvPr>
          <p:cNvSpPr>
            <a:spLocks noChangeArrowheads="1"/>
          </p:cNvSpPr>
          <p:nvPr/>
        </p:nvSpPr>
        <p:spPr bwMode="auto">
          <a:xfrm rot="5400000" flipH="1">
            <a:off x="4365142" y="2473832"/>
            <a:ext cx="242246" cy="225099"/>
          </a:xfrm>
          <a:prstGeom prst="homePlate">
            <a:avLst>
              <a:gd name="adj" fmla="val 26717"/>
            </a:avLst>
          </a:prstGeom>
          <a:solidFill>
            <a:srgbClr val="FFFF00"/>
          </a:solidFill>
          <a:ln w="9525">
            <a:solidFill>
              <a:srgbClr val="000000"/>
            </a:solidFill>
            <a:miter lim="800000"/>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7" name="AutoShape 23">
            <a:extLst>
              <a:ext uri="{FF2B5EF4-FFF2-40B4-BE49-F238E27FC236}">
                <a16:creationId xmlns:a16="http://schemas.microsoft.com/office/drawing/2014/main" id="{ECD3DD0E-1B9C-20EB-0C03-E373257C5D00}"/>
              </a:ext>
            </a:extLst>
          </p:cNvPr>
          <p:cNvSpPr>
            <a:spLocks noChangeArrowheads="1"/>
          </p:cNvSpPr>
          <p:nvPr/>
        </p:nvSpPr>
        <p:spPr bwMode="auto">
          <a:xfrm rot="5400000" flipH="1">
            <a:off x="5176633" y="1386529"/>
            <a:ext cx="241623" cy="225718"/>
          </a:xfrm>
          <a:prstGeom prst="homePlate">
            <a:avLst>
              <a:gd name="adj" fmla="val 26575"/>
            </a:avLst>
          </a:prstGeom>
          <a:solidFill>
            <a:srgbClr val="FFFF00"/>
          </a:solidFill>
          <a:ln w="9525">
            <a:solidFill>
              <a:srgbClr val="000000"/>
            </a:solidFill>
            <a:miter lim="800000"/>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8" name="AutoShape 24">
            <a:extLst>
              <a:ext uri="{FF2B5EF4-FFF2-40B4-BE49-F238E27FC236}">
                <a16:creationId xmlns:a16="http://schemas.microsoft.com/office/drawing/2014/main" id="{B21A7001-C5FF-6A44-CE47-00CBA6F18737}"/>
              </a:ext>
            </a:extLst>
          </p:cNvPr>
          <p:cNvSpPr>
            <a:spLocks noChangeArrowheads="1"/>
          </p:cNvSpPr>
          <p:nvPr/>
        </p:nvSpPr>
        <p:spPr bwMode="auto">
          <a:xfrm rot="5400000" flipH="1">
            <a:off x="5222705" y="1739312"/>
            <a:ext cx="241623" cy="225718"/>
          </a:xfrm>
          <a:prstGeom prst="homePlate">
            <a:avLst>
              <a:gd name="adj" fmla="val 26575"/>
            </a:avLst>
          </a:prstGeom>
          <a:solidFill>
            <a:srgbClr val="FFFF00"/>
          </a:solidFill>
          <a:ln w="9525">
            <a:solidFill>
              <a:srgbClr val="000000"/>
            </a:solidFill>
            <a:miter lim="800000"/>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9" name="AutoShape 25">
            <a:extLst>
              <a:ext uri="{FF2B5EF4-FFF2-40B4-BE49-F238E27FC236}">
                <a16:creationId xmlns:a16="http://schemas.microsoft.com/office/drawing/2014/main" id="{F2D4EAD8-D945-1B20-71DE-DDDD617DE29B}"/>
              </a:ext>
            </a:extLst>
          </p:cNvPr>
          <p:cNvSpPr>
            <a:spLocks noChangeArrowheads="1"/>
          </p:cNvSpPr>
          <p:nvPr/>
        </p:nvSpPr>
        <p:spPr bwMode="auto">
          <a:xfrm>
            <a:off x="1895459" y="1620512"/>
            <a:ext cx="225099" cy="241623"/>
          </a:xfrm>
          <a:prstGeom prst="flowChartSummingJunction">
            <a:avLst/>
          </a:prstGeom>
          <a:solidFill>
            <a:schemeClr val="accent1"/>
          </a:solidFill>
          <a:ln w="9525">
            <a:solidFill>
              <a:schemeClr val="accent1">
                <a:lumMod val="50000"/>
              </a:schemeClr>
            </a:solidFill>
            <a:round/>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0" name="AutoShape 26">
            <a:extLst>
              <a:ext uri="{FF2B5EF4-FFF2-40B4-BE49-F238E27FC236}">
                <a16:creationId xmlns:a16="http://schemas.microsoft.com/office/drawing/2014/main" id="{34DD80E0-7C05-8130-D782-F3C3FBD37ADB}"/>
              </a:ext>
            </a:extLst>
          </p:cNvPr>
          <p:cNvSpPr>
            <a:spLocks noChangeArrowheads="1"/>
          </p:cNvSpPr>
          <p:nvPr/>
        </p:nvSpPr>
        <p:spPr bwMode="auto">
          <a:xfrm>
            <a:off x="1241227" y="2333607"/>
            <a:ext cx="225718" cy="241000"/>
          </a:xfrm>
          <a:prstGeom prst="flowChartSummingJunction">
            <a:avLst/>
          </a:prstGeom>
          <a:solidFill>
            <a:schemeClr val="accent1"/>
          </a:solidFill>
          <a:ln w="9525">
            <a:solidFill>
              <a:schemeClr val="accent1">
                <a:lumMod val="50000"/>
              </a:schemeClr>
            </a:solidFill>
            <a:round/>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1" name="AutoShape 28">
            <a:extLst>
              <a:ext uri="{FF2B5EF4-FFF2-40B4-BE49-F238E27FC236}">
                <a16:creationId xmlns:a16="http://schemas.microsoft.com/office/drawing/2014/main" id="{5D4B7FF1-0E81-755A-2D97-3EFCC46CFCFB}"/>
              </a:ext>
            </a:extLst>
          </p:cNvPr>
          <p:cNvSpPr>
            <a:spLocks noChangeArrowheads="1"/>
          </p:cNvSpPr>
          <p:nvPr/>
        </p:nvSpPr>
        <p:spPr bwMode="auto">
          <a:xfrm>
            <a:off x="7528505" y="5932985"/>
            <a:ext cx="225718" cy="241000"/>
          </a:xfrm>
          <a:prstGeom prst="flowChartSummingJunction">
            <a:avLst/>
          </a:prstGeom>
          <a:solidFill>
            <a:srgbClr val="0000FF"/>
          </a:solidFill>
          <a:ln w="9525">
            <a:solidFill>
              <a:srgbClr val="000000"/>
            </a:solidFill>
            <a:round/>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2" name="AutoShape 29">
            <a:extLst>
              <a:ext uri="{FF2B5EF4-FFF2-40B4-BE49-F238E27FC236}">
                <a16:creationId xmlns:a16="http://schemas.microsoft.com/office/drawing/2014/main" id="{154EDCFC-0F4C-3D84-E306-8F28A694932A}"/>
              </a:ext>
            </a:extLst>
          </p:cNvPr>
          <p:cNvSpPr>
            <a:spLocks noChangeArrowheads="1"/>
          </p:cNvSpPr>
          <p:nvPr/>
        </p:nvSpPr>
        <p:spPr bwMode="auto">
          <a:xfrm rot="5400000" flipH="1">
            <a:off x="3802398" y="5491629"/>
            <a:ext cx="241000" cy="225099"/>
          </a:xfrm>
          <a:prstGeom prst="homePlate">
            <a:avLst>
              <a:gd name="adj" fmla="val 26580"/>
            </a:avLst>
          </a:prstGeom>
          <a:solidFill>
            <a:srgbClr val="FFFF00"/>
          </a:solidFill>
          <a:ln w="9525">
            <a:solidFill>
              <a:srgbClr val="000000"/>
            </a:solidFill>
            <a:miter lim="800000"/>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3" name="AutoShape 30">
            <a:extLst>
              <a:ext uri="{FF2B5EF4-FFF2-40B4-BE49-F238E27FC236}">
                <a16:creationId xmlns:a16="http://schemas.microsoft.com/office/drawing/2014/main" id="{C458A273-395C-58D4-CC81-0335B87D2F1C}"/>
              </a:ext>
            </a:extLst>
          </p:cNvPr>
          <p:cNvSpPr>
            <a:spLocks noChangeArrowheads="1"/>
          </p:cNvSpPr>
          <p:nvPr/>
        </p:nvSpPr>
        <p:spPr bwMode="auto">
          <a:xfrm rot="5400000" flipH="1">
            <a:off x="3689848" y="4646571"/>
            <a:ext cx="241000" cy="225099"/>
          </a:xfrm>
          <a:prstGeom prst="homePlate">
            <a:avLst>
              <a:gd name="adj" fmla="val 26580"/>
            </a:avLst>
          </a:prstGeom>
          <a:solidFill>
            <a:srgbClr val="FFFF00"/>
          </a:solidFill>
          <a:ln w="9525">
            <a:solidFill>
              <a:srgbClr val="000000"/>
            </a:solidFill>
            <a:miter lim="800000"/>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4" name="AutoShape 31">
            <a:extLst>
              <a:ext uri="{FF2B5EF4-FFF2-40B4-BE49-F238E27FC236}">
                <a16:creationId xmlns:a16="http://schemas.microsoft.com/office/drawing/2014/main" id="{7AC35A23-DEA2-A109-281B-1EBC77C7CFC6}"/>
              </a:ext>
            </a:extLst>
          </p:cNvPr>
          <p:cNvSpPr>
            <a:spLocks noChangeArrowheads="1"/>
          </p:cNvSpPr>
          <p:nvPr/>
        </p:nvSpPr>
        <p:spPr bwMode="auto">
          <a:xfrm rot="5400000" flipH="1">
            <a:off x="7182597" y="5370817"/>
            <a:ext cx="241000" cy="225099"/>
          </a:xfrm>
          <a:prstGeom prst="homePlate">
            <a:avLst>
              <a:gd name="adj" fmla="val 26580"/>
            </a:avLst>
          </a:prstGeom>
          <a:solidFill>
            <a:srgbClr val="FFFF00"/>
          </a:solidFill>
          <a:ln w="9525">
            <a:solidFill>
              <a:srgbClr val="000000"/>
            </a:solidFill>
            <a:miter lim="800000"/>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5" name="AutoShape 32">
            <a:extLst>
              <a:ext uri="{FF2B5EF4-FFF2-40B4-BE49-F238E27FC236}">
                <a16:creationId xmlns:a16="http://schemas.microsoft.com/office/drawing/2014/main" id="{E016E86D-57D6-23F2-8C77-909C6F1E77B5}"/>
              </a:ext>
            </a:extLst>
          </p:cNvPr>
          <p:cNvSpPr>
            <a:spLocks noChangeArrowheads="1"/>
          </p:cNvSpPr>
          <p:nvPr/>
        </p:nvSpPr>
        <p:spPr bwMode="auto">
          <a:xfrm rot="5400000" flipH="1">
            <a:off x="6957495" y="4162704"/>
            <a:ext cx="241623" cy="225718"/>
          </a:xfrm>
          <a:prstGeom prst="homePlate">
            <a:avLst>
              <a:gd name="adj" fmla="val 26575"/>
            </a:avLst>
          </a:prstGeom>
          <a:solidFill>
            <a:srgbClr val="FFFF00"/>
          </a:solidFill>
          <a:ln w="9525">
            <a:solidFill>
              <a:srgbClr val="000000"/>
            </a:solidFill>
            <a:miter lim="800000"/>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6" name="AutoShape 33">
            <a:extLst>
              <a:ext uri="{FF2B5EF4-FFF2-40B4-BE49-F238E27FC236}">
                <a16:creationId xmlns:a16="http://schemas.microsoft.com/office/drawing/2014/main" id="{F18B2649-F6F9-696F-2CA6-3CA9F52F129A}"/>
              </a:ext>
            </a:extLst>
          </p:cNvPr>
          <p:cNvSpPr>
            <a:spLocks noChangeArrowheads="1"/>
          </p:cNvSpPr>
          <p:nvPr/>
        </p:nvSpPr>
        <p:spPr bwMode="auto">
          <a:xfrm rot="5400000" flipH="1">
            <a:off x="3126480" y="5250006"/>
            <a:ext cx="241623" cy="225099"/>
          </a:xfrm>
          <a:prstGeom prst="homePlate">
            <a:avLst>
              <a:gd name="adj" fmla="val 26648"/>
            </a:avLst>
          </a:prstGeom>
          <a:solidFill>
            <a:srgbClr val="FFFF00"/>
          </a:solidFill>
          <a:ln w="9525">
            <a:solidFill>
              <a:srgbClr val="000000"/>
            </a:solidFill>
            <a:miter lim="800000"/>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7" name="AutoShape 34">
            <a:extLst>
              <a:ext uri="{FF2B5EF4-FFF2-40B4-BE49-F238E27FC236}">
                <a16:creationId xmlns:a16="http://schemas.microsoft.com/office/drawing/2014/main" id="{A2A446B8-D5AD-958D-75BE-DBDA1EFF0E22}"/>
              </a:ext>
            </a:extLst>
          </p:cNvPr>
          <p:cNvSpPr>
            <a:spLocks noChangeArrowheads="1"/>
          </p:cNvSpPr>
          <p:nvPr/>
        </p:nvSpPr>
        <p:spPr bwMode="auto">
          <a:xfrm rot="5400000" flipH="1">
            <a:off x="3238409" y="4043136"/>
            <a:ext cx="242246" cy="225099"/>
          </a:xfrm>
          <a:prstGeom prst="homePlate">
            <a:avLst>
              <a:gd name="adj" fmla="val 26717"/>
            </a:avLst>
          </a:prstGeom>
          <a:solidFill>
            <a:srgbClr val="FFFF00"/>
          </a:solidFill>
          <a:ln w="9525">
            <a:solidFill>
              <a:srgbClr val="000000"/>
            </a:solidFill>
            <a:miter lim="800000"/>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8" name="AutoShape 35">
            <a:extLst>
              <a:ext uri="{FF2B5EF4-FFF2-40B4-BE49-F238E27FC236}">
                <a16:creationId xmlns:a16="http://schemas.microsoft.com/office/drawing/2014/main" id="{200D3211-0BEB-3E74-4046-F9F9B366764D}"/>
              </a:ext>
            </a:extLst>
          </p:cNvPr>
          <p:cNvSpPr>
            <a:spLocks noChangeArrowheads="1"/>
          </p:cNvSpPr>
          <p:nvPr/>
        </p:nvSpPr>
        <p:spPr bwMode="auto">
          <a:xfrm rot="5400000" flipH="1">
            <a:off x="3801775" y="3318890"/>
            <a:ext cx="242246" cy="225099"/>
          </a:xfrm>
          <a:prstGeom prst="homePlate">
            <a:avLst>
              <a:gd name="adj" fmla="val 26717"/>
            </a:avLst>
          </a:prstGeom>
          <a:solidFill>
            <a:srgbClr val="FFFF00"/>
          </a:solidFill>
          <a:ln w="9525">
            <a:solidFill>
              <a:srgbClr val="000000"/>
            </a:solidFill>
            <a:miter lim="800000"/>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9" name="AutoShape 36">
            <a:extLst>
              <a:ext uri="{FF2B5EF4-FFF2-40B4-BE49-F238E27FC236}">
                <a16:creationId xmlns:a16="http://schemas.microsoft.com/office/drawing/2014/main" id="{EEBE9E5A-722F-B119-CF28-116C0C259D9C}"/>
              </a:ext>
            </a:extLst>
          </p:cNvPr>
          <p:cNvSpPr>
            <a:spLocks noChangeArrowheads="1"/>
          </p:cNvSpPr>
          <p:nvPr/>
        </p:nvSpPr>
        <p:spPr bwMode="auto">
          <a:xfrm rot="5400000" flipH="1">
            <a:off x="6957497" y="3559892"/>
            <a:ext cx="241000" cy="225718"/>
          </a:xfrm>
          <a:prstGeom prst="homePlate">
            <a:avLst>
              <a:gd name="adj" fmla="val 26507"/>
            </a:avLst>
          </a:prstGeom>
          <a:solidFill>
            <a:srgbClr val="FFFF00"/>
          </a:solidFill>
          <a:ln w="9525">
            <a:solidFill>
              <a:srgbClr val="000000"/>
            </a:solidFill>
            <a:miter lim="800000"/>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0" name="AutoShape 37">
            <a:extLst>
              <a:ext uri="{FF2B5EF4-FFF2-40B4-BE49-F238E27FC236}">
                <a16:creationId xmlns:a16="http://schemas.microsoft.com/office/drawing/2014/main" id="{23FFE49E-5D15-3C5A-69D0-A3BA4B390826}"/>
              </a:ext>
            </a:extLst>
          </p:cNvPr>
          <p:cNvSpPr>
            <a:spLocks noChangeArrowheads="1"/>
          </p:cNvSpPr>
          <p:nvPr/>
        </p:nvSpPr>
        <p:spPr bwMode="auto">
          <a:xfrm rot="5400000" flipH="1">
            <a:off x="7407691" y="3318269"/>
            <a:ext cx="242246" cy="225718"/>
          </a:xfrm>
          <a:prstGeom prst="homePlate">
            <a:avLst>
              <a:gd name="adj" fmla="val 26644"/>
            </a:avLst>
          </a:prstGeom>
          <a:solidFill>
            <a:srgbClr val="FFFF00"/>
          </a:solidFill>
          <a:ln w="9525">
            <a:solidFill>
              <a:srgbClr val="000000"/>
            </a:solidFill>
            <a:miter lim="800000"/>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1" name="AutoShape 38">
            <a:extLst>
              <a:ext uri="{FF2B5EF4-FFF2-40B4-BE49-F238E27FC236}">
                <a16:creationId xmlns:a16="http://schemas.microsoft.com/office/drawing/2014/main" id="{B93883DB-ACD2-4BC6-FE47-B2BCD7C97025}"/>
              </a:ext>
            </a:extLst>
          </p:cNvPr>
          <p:cNvSpPr>
            <a:spLocks noChangeArrowheads="1"/>
          </p:cNvSpPr>
          <p:nvPr/>
        </p:nvSpPr>
        <p:spPr bwMode="auto">
          <a:xfrm rot="5400000" flipH="1">
            <a:off x="7408314" y="3921704"/>
            <a:ext cx="241000" cy="225718"/>
          </a:xfrm>
          <a:prstGeom prst="homePlate">
            <a:avLst>
              <a:gd name="adj" fmla="val 26507"/>
            </a:avLst>
          </a:prstGeom>
          <a:solidFill>
            <a:srgbClr val="FFFF00"/>
          </a:solidFill>
          <a:ln w="9525">
            <a:solidFill>
              <a:srgbClr val="000000"/>
            </a:solidFill>
            <a:miter lim="800000"/>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2" name="AutoShape 39">
            <a:extLst>
              <a:ext uri="{FF2B5EF4-FFF2-40B4-BE49-F238E27FC236}">
                <a16:creationId xmlns:a16="http://schemas.microsoft.com/office/drawing/2014/main" id="{91519F09-47AA-CDE2-9511-1326F0630DDF}"/>
              </a:ext>
            </a:extLst>
          </p:cNvPr>
          <p:cNvSpPr>
            <a:spLocks noChangeArrowheads="1"/>
          </p:cNvSpPr>
          <p:nvPr/>
        </p:nvSpPr>
        <p:spPr bwMode="auto">
          <a:xfrm rot="5400000" flipH="1">
            <a:off x="7408314" y="4645950"/>
            <a:ext cx="241000" cy="225718"/>
          </a:xfrm>
          <a:prstGeom prst="homePlate">
            <a:avLst>
              <a:gd name="adj" fmla="val 26507"/>
            </a:avLst>
          </a:prstGeom>
          <a:solidFill>
            <a:srgbClr val="FFFF00"/>
          </a:solidFill>
          <a:ln w="9525">
            <a:solidFill>
              <a:srgbClr val="000000"/>
            </a:solidFill>
            <a:miter lim="800000"/>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3" name="Line 41">
            <a:extLst>
              <a:ext uri="{FF2B5EF4-FFF2-40B4-BE49-F238E27FC236}">
                <a16:creationId xmlns:a16="http://schemas.microsoft.com/office/drawing/2014/main" id="{57A3ED41-71D6-85E2-0434-75CED2DBCF8F}"/>
              </a:ext>
            </a:extLst>
          </p:cNvPr>
          <p:cNvSpPr>
            <a:spLocks noChangeShapeType="1"/>
          </p:cNvSpPr>
          <p:nvPr/>
        </p:nvSpPr>
        <p:spPr bwMode="auto">
          <a:xfrm flipV="1">
            <a:off x="7866772" y="1016454"/>
            <a:ext cx="0" cy="1931739"/>
          </a:xfrm>
          <a:prstGeom prst="line">
            <a:avLst/>
          </a:prstGeom>
          <a:noFill/>
          <a:ln w="25400">
            <a:solidFill>
              <a:schemeClr val="tx1"/>
            </a:solidFill>
            <a:round/>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4" name="Line 42">
            <a:extLst>
              <a:ext uri="{FF2B5EF4-FFF2-40B4-BE49-F238E27FC236}">
                <a16:creationId xmlns:a16="http://schemas.microsoft.com/office/drawing/2014/main" id="{CE8183ED-AA7B-084E-D74D-2D32D1E058F0}"/>
              </a:ext>
            </a:extLst>
          </p:cNvPr>
          <p:cNvSpPr>
            <a:spLocks noChangeShapeType="1"/>
          </p:cNvSpPr>
          <p:nvPr/>
        </p:nvSpPr>
        <p:spPr bwMode="auto">
          <a:xfrm>
            <a:off x="7866772" y="1378889"/>
            <a:ext cx="1577550" cy="0"/>
          </a:xfrm>
          <a:prstGeom prst="line">
            <a:avLst/>
          </a:prstGeom>
          <a:noFill/>
          <a:ln w="9525">
            <a:solidFill>
              <a:schemeClr val="tx1"/>
            </a:solidFill>
            <a:round/>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5" name="AutoShape 43">
            <a:extLst>
              <a:ext uri="{FF2B5EF4-FFF2-40B4-BE49-F238E27FC236}">
                <a16:creationId xmlns:a16="http://schemas.microsoft.com/office/drawing/2014/main" id="{D0491563-0F39-FCCB-5E7F-22001C892E18}"/>
              </a:ext>
            </a:extLst>
          </p:cNvPr>
          <p:cNvSpPr>
            <a:spLocks noChangeArrowheads="1"/>
          </p:cNvSpPr>
          <p:nvPr/>
        </p:nvSpPr>
        <p:spPr bwMode="auto">
          <a:xfrm rot="5400000" flipH="1">
            <a:off x="7520862" y="1628153"/>
            <a:ext cx="241623" cy="225718"/>
          </a:xfrm>
          <a:prstGeom prst="homePlate">
            <a:avLst>
              <a:gd name="adj" fmla="val 26575"/>
            </a:avLst>
          </a:prstGeom>
          <a:solidFill>
            <a:srgbClr val="FFFF00"/>
          </a:solidFill>
          <a:ln w="9525">
            <a:solidFill>
              <a:srgbClr val="000000"/>
            </a:solidFill>
            <a:miter lim="800000"/>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6" name="AutoShape 44">
            <a:extLst>
              <a:ext uri="{FF2B5EF4-FFF2-40B4-BE49-F238E27FC236}">
                <a16:creationId xmlns:a16="http://schemas.microsoft.com/office/drawing/2014/main" id="{0261B6CC-6E9B-ACDB-90E8-8D6F3BF1DA2F}"/>
              </a:ext>
            </a:extLst>
          </p:cNvPr>
          <p:cNvSpPr>
            <a:spLocks noChangeArrowheads="1"/>
          </p:cNvSpPr>
          <p:nvPr/>
        </p:nvSpPr>
        <p:spPr bwMode="auto">
          <a:xfrm rot="5400000" flipH="1">
            <a:off x="7745963" y="783716"/>
            <a:ext cx="241000" cy="225099"/>
          </a:xfrm>
          <a:prstGeom prst="homePlate">
            <a:avLst>
              <a:gd name="adj" fmla="val 26580"/>
            </a:avLst>
          </a:prstGeom>
          <a:solidFill>
            <a:srgbClr val="FFFF00"/>
          </a:solidFill>
          <a:ln w="9525">
            <a:solidFill>
              <a:srgbClr val="000000"/>
            </a:solidFill>
            <a:miter lim="800000"/>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7" name="AutoShape 45">
            <a:extLst>
              <a:ext uri="{FF2B5EF4-FFF2-40B4-BE49-F238E27FC236}">
                <a16:creationId xmlns:a16="http://schemas.microsoft.com/office/drawing/2014/main" id="{98E34CAF-CBCB-2753-5AD6-3ACB97B1352F}"/>
              </a:ext>
            </a:extLst>
          </p:cNvPr>
          <p:cNvSpPr>
            <a:spLocks noChangeArrowheads="1"/>
          </p:cNvSpPr>
          <p:nvPr/>
        </p:nvSpPr>
        <p:spPr bwMode="auto">
          <a:xfrm rot="5400000" flipH="1">
            <a:off x="8421877" y="1024716"/>
            <a:ext cx="241623" cy="225099"/>
          </a:xfrm>
          <a:prstGeom prst="homePlate">
            <a:avLst>
              <a:gd name="adj" fmla="val 26648"/>
            </a:avLst>
          </a:prstGeom>
          <a:solidFill>
            <a:srgbClr val="FFFF00"/>
          </a:solidFill>
          <a:ln w="9525">
            <a:solidFill>
              <a:srgbClr val="000000"/>
            </a:solidFill>
            <a:miter lim="800000"/>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8" name="AutoShape 46">
            <a:extLst>
              <a:ext uri="{FF2B5EF4-FFF2-40B4-BE49-F238E27FC236}">
                <a16:creationId xmlns:a16="http://schemas.microsoft.com/office/drawing/2014/main" id="{B3C7FD68-BC70-9E9B-65DA-EB69E012CE1F}"/>
              </a:ext>
            </a:extLst>
          </p:cNvPr>
          <p:cNvSpPr>
            <a:spLocks noChangeArrowheads="1"/>
          </p:cNvSpPr>
          <p:nvPr/>
        </p:nvSpPr>
        <p:spPr bwMode="auto">
          <a:xfrm rot="5400000" flipH="1">
            <a:off x="9548612" y="2440204"/>
            <a:ext cx="241000" cy="225099"/>
          </a:xfrm>
          <a:prstGeom prst="homePlate">
            <a:avLst>
              <a:gd name="adj" fmla="val 26580"/>
            </a:avLst>
          </a:prstGeom>
          <a:solidFill>
            <a:srgbClr val="FFFF00"/>
          </a:solidFill>
          <a:ln w="9525">
            <a:solidFill>
              <a:srgbClr val="000000"/>
            </a:solidFill>
            <a:miter lim="800000"/>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9" name="AutoShape 47">
            <a:extLst>
              <a:ext uri="{FF2B5EF4-FFF2-40B4-BE49-F238E27FC236}">
                <a16:creationId xmlns:a16="http://schemas.microsoft.com/office/drawing/2014/main" id="{247FD9B4-45E9-909C-F3F9-662D12FD7369}"/>
              </a:ext>
            </a:extLst>
          </p:cNvPr>
          <p:cNvSpPr>
            <a:spLocks noChangeArrowheads="1"/>
          </p:cNvSpPr>
          <p:nvPr/>
        </p:nvSpPr>
        <p:spPr bwMode="auto">
          <a:xfrm rot="5400000" flipH="1">
            <a:off x="7971681" y="1869776"/>
            <a:ext cx="241000" cy="225718"/>
          </a:xfrm>
          <a:prstGeom prst="homePlate">
            <a:avLst>
              <a:gd name="adj" fmla="val 26507"/>
            </a:avLst>
          </a:prstGeom>
          <a:solidFill>
            <a:srgbClr val="FFFF00"/>
          </a:solidFill>
          <a:ln w="9525">
            <a:solidFill>
              <a:srgbClr val="000000"/>
            </a:solidFill>
            <a:miter lim="800000"/>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0" name="AutoShape 48">
            <a:extLst>
              <a:ext uri="{FF2B5EF4-FFF2-40B4-BE49-F238E27FC236}">
                <a16:creationId xmlns:a16="http://schemas.microsoft.com/office/drawing/2014/main" id="{DEDE204F-9EF8-A906-C0BC-6B4154CB9E88}"/>
              </a:ext>
            </a:extLst>
          </p:cNvPr>
          <p:cNvSpPr>
            <a:spLocks noChangeArrowheads="1"/>
          </p:cNvSpPr>
          <p:nvPr/>
        </p:nvSpPr>
        <p:spPr bwMode="auto">
          <a:xfrm rot="5400000" flipH="1">
            <a:off x="7971681" y="2352400"/>
            <a:ext cx="241000" cy="225718"/>
          </a:xfrm>
          <a:prstGeom prst="homePlate">
            <a:avLst>
              <a:gd name="adj" fmla="val 26507"/>
            </a:avLst>
          </a:prstGeom>
          <a:solidFill>
            <a:srgbClr val="FFFF00"/>
          </a:solidFill>
          <a:ln w="9525">
            <a:solidFill>
              <a:srgbClr val="000000"/>
            </a:solidFill>
            <a:miter lim="800000"/>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1" name="AutoShape 49">
            <a:extLst>
              <a:ext uri="{FF2B5EF4-FFF2-40B4-BE49-F238E27FC236}">
                <a16:creationId xmlns:a16="http://schemas.microsoft.com/office/drawing/2014/main" id="{CCFB0514-CBD3-BD70-6334-AA97DCEF9E12}"/>
              </a:ext>
            </a:extLst>
          </p:cNvPr>
          <p:cNvSpPr>
            <a:spLocks noChangeArrowheads="1"/>
          </p:cNvSpPr>
          <p:nvPr/>
        </p:nvSpPr>
        <p:spPr bwMode="auto">
          <a:xfrm rot="5400000" flipH="1">
            <a:off x="7520862" y="2110777"/>
            <a:ext cx="241623" cy="225718"/>
          </a:xfrm>
          <a:prstGeom prst="homePlate">
            <a:avLst>
              <a:gd name="adj" fmla="val 26575"/>
            </a:avLst>
          </a:prstGeom>
          <a:solidFill>
            <a:srgbClr val="FFFF00"/>
          </a:solidFill>
          <a:ln w="9525">
            <a:solidFill>
              <a:srgbClr val="000000"/>
            </a:solidFill>
            <a:miter lim="800000"/>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2" name="AutoShape 50">
            <a:extLst>
              <a:ext uri="{FF2B5EF4-FFF2-40B4-BE49-F238E27FC236}">
                <a16:creationId xmlns:a16="http://schemas.microsoft.com/office/drawing/2014/main" id="{58997E79-8E03-E52C-7881-5A4B452A7BA2}"/>
              </a:ext>
            </a:extLst>
          </p:cNvPr>
          <p:cNvSpPr>
            <a:spLocks noChangeArrowheads="1"/>
          </p:cNvSpPr>
          <p:nvPr/>
        </p:nvSpPr>
        <p:spPr bwMode="auto">
          <a:xfrm rot="5400000" flipH="1">
            <a:off x="5267396" y="3043018"/>
            <a:ext cx="241623" cy="225718"/>
          </a:xfrm>
          <a:prstGeom prst="homePlate">
            <a:avLst>
              <a:gd name="adj" fmla="val 26575"/>
            </a:avLst>
          </a:prstGeom>
          <a:solidFill>
            <a:srgbClr val="FFFF00"/>
          </a:solidFill>
          <a:ln w="9525">
            <a:solidFill>
              <a:srgbClr val="000000"/>
            </a:solidFill>
            <a:miter lim="800000"/>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3" name="AutoShape 51">
            <a:extLst>
              <a:ext uri="{FF2B5EF4-FFF2-40B4-BE49-F238E27FC236}">
                <a16:creationId xmlns:a16="http://schemas.microsoft.com/office/drawing/2014/main" id="{3221D150-7354-E57D-EA7D-5387E5F106B5}"/>
              </a:ext>
            </a:extLst>
          </p:cNvPr>
          <p:cNvSpPr>
            <a:spLocks noChangeArrowheads="1"/>
          </p:cNvSpPr>
          <p:nvPr/>
        </p:nvSpPr>
        <p:spPr bwMode="auto">
          <a:xfrm rot="5400000" flipH="1">
            <a:off x="6619230" y="3077267"/>
            <a:ext cx="241000" cy="225099"/>
          </a:xfrm>
          <a:prstGeom prst="homePlate">
            <a:avLst>
              <a:gd name="adj" fmla="val 26580"/>
            </a:avLst>
          </a:prstGeom>
          <a:solidFill>
            <a:srgbClr val="FFFF00"/>
          </a:solidFill>
          <a:ln w="9525">
            <a:solidFill>
              <a:srgbClr val="000000"/>
            </a:solidFill>
            <a:miter lim="800000"/>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4" name="AutoShape 52">
            <a:extLst>
              <a:ext uri="{FF2B5EF4-FFF2-40B4-BE49-F238E27FC236}">
                <a16:creationId xmlns:a16="http://schemas.microsoft.com/office/drawing/2014/main" id="{62E2E15A-77F3-A326-EA17-BD36E76B3260}"/>
              </a:ext>
            </a:extLst>
          </p:cNvPr>
          <p:cNvSpPr>
            <a:spLocks noChangeArrowheads="1"/>
          </p:cNvSpPr>
          <p:nvPr/>
        </p:nvSpPr>
        <p:spPr bwMode="auto">
          <a:xfrm rot="5400000" flipH="1">
            <a:off x="5718213" y="2593400"/>
            <a:ext cx="241623" cy="225718"/>
          </a:xfrm>
          <a:prstGeom prst="homePlate">
            <a:avLst>
              <a:gd name="adj" fmla="val 26575"/>
            </a:avLst>
          </a:prstGeom>
          <a:solidFill>
            <a:srgbClr val="FFFF00"/>
          </a:solidFill>
          <a:ln w="9525">
            <a:solidFill>
              <a:srgbClr val="000000"/>
            </a:solidFill>
            <a:miter lim="800000"/>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5" name="AutoShape 53">
            <a:extLst>
              <a:ext uri="{FF2B5EF4-FFF2-40B4-BE49-F238E27FC236}">
                <a16:creationId xmlns:a16="http://schemas.microsoft.com/office/drawing/2014/main" id="{0DC24D4D-EF2C-D999-497E-9D412F3E70B4}"/>
              </a:ext>
            </a:extLst>
          </p:cNvPr>
          <p:cNvSpPr>
            <a:spLocks noChangeArrowheads="1"/>
          </p:cNvSpPr>
          <p:nvPr/>
        </p:nvSpPr>
        <p:spPr bwMode="auto">
          <a:xfrm rot="5400000" flipH="1">
            <a:off x="3013930" y="2594020"/>
            <a:ext cx="241623" cy="225099"/>
          </a:xfrm>
          <a:prstGeom prst="homePlate">
            <a:avLst>
              <a:gd name="adj" fmla="val 26648"/>
            </a:avLst>
          </a:prstGeom>
          <a:solidFill>
            <a:srgbClr val="FFFF00"/>
          </a:solidFill>
          <a:ln w="9525">
            <a:solidFill>
              <a:srgbClr val="000000"/>
            </a:solidFill>
            <a:miter lim="800000"/>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6" name="AutoShape 54">
            <a:extLst>
              <a:ext uri="{FF2B5EF4-FFF2-40B4-BE49-F238E27FC236}">
                <a16:creationId xmlns:a16="http://schemas.microsoft.com/office/drawing/2014/main" id="{C0C0970A-7006-51B3-DDBD-F6266A3ED89C}"/>
              </a:ext>
            </a:extLst>
          </p:cNvPr>
          <p:cNvSpPr>
            <a:spLocks noChangeArrowheads="1"/>
          </p:cNvSpPr>
          <p:nvPr/>
        </p:nvSpPr>
        <p:spPr bwMode="auto">
          <a:xfrm rot="5400000" flipH="1">
            <a:off x="3802396" y="2594020"/>
            <a:ext cx="241623" cy="225099"/>
          </a:xfrm>
          <a:prstGeom prst="homePlate">
            <a:avLst>
              <a:gd name="adj" fmla="val 26648"/>
            </a:avLst>
          </a:prstGeom>
          <a:solidFill>
            <a:srgbClr val="FFFF00"/>
          </a:solidFill>
          <a:ln w="9525">
            <a:solidFill>
              <a:srgbClr val="000000"/>
            </a:solidFill>
            <a:miter lim="800000"/>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7" name="AutoShape 55">
            <a:extLst>
              <a:ext uri="{FF2B5EF4-FFF2-40B4-BE49-F238E27FC236}">
                <a16:creationId xmlns:a16="http://schemas.microsoft.com/office/drawing/2014/main" id="{8405E83E-BBD6-BC00-B413-B1045B0302D2}"/>
              </a:ext>
            </a:extLst>
          </p:cNvPr>
          <p:cNvSpPr>
            <a:spLocks noChangeArrowheads="1"/>
          </p:cNvSpPr>
          <p:nvPr/>
        </p:nvSpPr>
        <p:spPr bwMode="auto">
          <a:xfrm rot="5400000" flipH="1">
            <a:off x="7408312" y="2593400"/>
            <a:ext cx="241623" cy="225718"/>
          </a:xfrm>
          <a:prstGeom prst="homePlate">
            <a:avLst>
              <a:gd name="adj" fmla="val 26575"/>
            </a:avLst>
          </a:prstGeom>
          <a:solidFill>
            <a:srgbClr val="FFFF00"/>
          </a:solidFill>
          <a:ln w="9525">
            <a:solidFill>
              <a:srgbClr val="000000"/>
            </a:solidFill>
            <a:miter lim="800000"/>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8" name="Line 56">
            <a:extLst>
              <a:ext uri="{FF2B5EF4-FFF2-40B4-BE49-F238E27FC236}">
                <a16:creationId xmlns:a16="http://schemas.microsoft.com/office/drawing/2014/main" id="{D5EB172F-A81D-B9EC-83C4-AC8468248DF3}"/>
              </a:ext>
            </a:extLst>
          </p:cNvPr>
          <p:cNvSpPr>
            <a:spLocks noChangeShapeType="1"/>
          </p:cNvSpPr>
          <p:nvPr/>
        </p:nvSpPr>
        <p:spPr bwMode="auto">
          <a:xfrm flipV="1">
            <a:off x="8655238" y="2070130"/>
            <a:ext cx="1239282" cy="878063"/>
          </a:xfrm>
          <a:prstGeom prst="line">
            <a:avLst/>
          </a:prstGeom>
          <a:noFill/>
          <a:ln w="25400">
            <a:solidFill>
              <a:schemeClr val="tx1"/>
            </a:solidFill>
            <a:round/>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9" name="Line 57">
            <a:extLst>
              <a:ext uri="{FF2B5EF4-FFF2-40B4-BE49-F238E27FC236}">
                <a16:creationId xmlns:a16="http://schemas.microsoft.com/office/drawing/2014/main" id="{E2D5A673-A54C-5B0C-BC45-16BB37FB6DEA}"/>
              </a:ext>
            </a:extLst>
          </p:cNvPr>
          <p:cNvSpPr>
            <a:spLocks noChangeShapeType="1"/>
          </p:cNvSpPr>
          <p:nvPr/>
        </p:nvSpPr>
        <p:spPr bwMode="auto">
          <a:xfrm>
            <a:off x="5613307" y="2948193"/>
            <a:ext cx="0" cy="1810927"/>
          </a:xfrm>
          <a:prstGeom prst="line">
            <a:avLst/>
          </a:prstGeom>
          <a:noFill/>
          <a:ln w="9525">
            <a:solidFill>
              <a:schemeClr val="tx1"/>
            </a:solidFill>
            <a:round/>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0" name="AutoShape 58">
            <a:extLst>
              <a:ext uri="{FF2B5EF4-FFF2-40B4-BE49-F238E27FC236}">
                <a16:creationId xmlns:a16="http://schemas.microsoft.com/office/drawing/2014/main" id="{AA9981EE-2F16-A310-4E25-193722B726E5}"/>
              </a:ext>
            </a:extLst>
          </p:cNvPr>
          <p:cNvSpPr>
            <a:spLocks noChangeArrowheads="1"/>
          </p:cNvSpPr>
          <p:nvPr/>
        </p:nvSpPr>
        <p:spPr bwMode="auto">
          <a:xfrm rot="5400000" flipH="1">
            <a:off x="5267398" y="3439081"/>
            <a:ext cx="241000" cy="225718"/>
          </a:xfrm>
          <a:prstGeom prst="homePlate">
            <a:avLst>
              <a:gd name="adj" fmla="val 26507"/>
            </a:avLst>
          </a:prstGeom>
          <a:solidFill>
            <a:srgbClr val="FFFF00"/>
          </a:solidFill>
          <a:ln w="9525">
            <a:solidFill>
              <a:srgbClr val="000000"/>
            </a:solidFill>
            <a:miter lim="800000"/>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1" name="AutoShape 59">
            <a:extLst>
              <a:ext uri="{FF2B5EF4-FFF2-40B4-BE49-F238E27FC236}">
                <a16:creationId xmlns:a16="http://schemas.microsoft.com/office/drawing/2014/main" id="{1B10E31F-1647-C5F9-69EB-560A12E52D74}"/>
              </a:ext>
            </a:extLst>
          </p:cNvPr>
          <p:cNvSpPr>
            <a:spLocks noChangeArrowheads="1"/>
          </p:cNvSpPr>
          <p:nvPr/>
        </p:nvSpPr>
        <p:spPr bwMode="auto">
          <a:xfrm rot="5400000" flipH="1">
            <a:off x="5718213" y="2957703"/>
            <a:ext cx="241623" cy="225718"/>
          </a:xfrm>
          <a:prstGeom prst="homePlate">
            <a:avLst>
              <a:gd name="adj" fmla="val 26575"/>
            </a:avLst>
          </a:prstGeom>
          <a:solidFill>
            <a:srgbClr val="FFFF00"/>
          </a:solidFill>
          <a:ln w="9525">
            <a:solidFill>
              <a:srgbClr val="000000"/>
            </a:solidFill>
            <a:miter lim="800000"/>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2" name="AutoShape 60">
            <a:extLst>
              <a:ext uri="{FF2B5EF4-FFF2-40B4-BE49-F238E27FC236}">
                <a16:creationId xmlns:a16="http://schemas.microsoft.com/office/drawing/2014/main" id="{B3C91557-1118-746B-3D3F-1452D877F4FE}"/>
              </a:ext>
            </a:extLst>
          </p:cNvPr>
          <p:cNvSpPr>
            <a:spLocks noChangeArrowheads="1"/>
          </p:cNvSpPr>
          <p:nvPr/>
        </p:nvSpPr>
        <p:spPr bwMode="auto">
          <a:xfrm rot="5400000" flipH="1">
            <a:off x="4929129" y="3767885"/>
            <a:ext cx="241623" cy="225099"/>
          </a:xfrm>
          <a:prstGeom prst="homePlate">
            <a:avLst>
              <a:gd name="adj" fmla="val 26648"/>
            </a:avLst>
          </a:prstGeom>
          <a:solidFill>
            <a:srgbClr val="FFFF00"/>
          </a:solidFill>
          <a:ln w="9525">
            <a:solidFill>
              <a:srgbClr val="000000"/>
            </a:solidFill>
            <a:miter lim="800000"/>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3" name="AutoShape 61">
            <a:extLst>
              <a:ext uri="{FF2B5EF4-FFF2-40B4-BE49-F238E27FC236}">
                <a16:creationId xmlns:a16="http://schemas.microsoft.com/office/drawing/2014/main" id="{85396A25-951A-6C72-AB82-F6EFE6EEF5F1}"/>
              </a:ext>
            </a:extLst>
          </p:cNvPr>
          <p:cNvSpPr>
            <a:spLocks noChangeArrowheads="1"/>
          </p:cNvSpPr>
          <p:nvPr/>
        </p:nvSpPr>
        <p:spPr bwMode="auto">
          <a:xfrm rot="5400000" flipH="1">
            <a:off x="5718215" y="3214272"/>
            <a:ext cx="241000" cy="225718"/>
          </a:xfrm>
          <a:prstGeom prst="homePlate">
            <a:avLst>
              <a:gd name="adj" fmla="val 26507"/>
            </a:avLst>
          </a:prstGeom>
          <a:solidFill>
            <a:srgbClr val="FFFF00"/>
          </a:solidFill>
          <a:ln w="9525">
            <a:solidFill>
              <a:srgbClr val="000000"/>
            </a:solidFill>
            <a:miter lim="800000"/>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4" name="AutoShape 62">
            <a:extLst>
              <a:ext uri="{FF2B5EF4-FFF2-40B4-BE49-F238E27FC236}">
                <a16:creationId xmlns:a16="http://schemas.microsoft.com/office/drawing/2014/main" id="{8457F8F0-2E96-C6AF-5DD2-3CB193D8F787}"/>
              </a:ext>
            </a:extLst>
          </p:cNvPr>
          <p:cNvSpPr>
            <a:spLocks noChangeArrowheads="1"/>
          </p:cNvSpPr>
          <p:nvPr/>
        </p:nvSpPr>
        <p:spPr bwMode="auto">
          <a:xfrm rot="5400000" flipH="1">
            <a:off x="5718215" y="3559892"/>
            <a:ext cx="241000" cy="225718"/>
          </a:xfrm>
          <a:prstGeom prst="homePlate">
            <a:avLst>
              <a:gd name="adj" fmla="val 26507"/>
            </a:avLst>
          </a:prstGeom>
          <a:solidFill>
            <a:srgbClr val="FFFF00"/>
          </a:solidFill>
          <a:ln w="9525">
            <a:solidFill>
              <a:srgbClr val="000000"/>
            </a:solidFill>
            <a:miter lim="800000"/>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5" name="AutoShape 63">
            <a:extLst>
              <a:ext uri="{FF2B5EF4-FFF2-40B4-BE49-F238E27FC236}">
                <a16:creationId xmlns:a16="http://schemas.microsoft.com/office/drawing/2014/main" id="{367C71B5-3FFE-7EB2-BB8A-A2A0CBBC1DC5}"/>
              </a:ext>
            </a:extLst>
          </p:cNvPr>
          <p:cNvSpPr>
            <a:spLocks noChangeArrowheads="1"/>
          </p:cNvSpPr>
          <p:nvPr/>
        </p:nvSpPr>
        <p:spPr bwMode="auto">
          <a:xfrm rot="5400000" flipH="1">
            <a:off x="5718215" y="3800892"/>
            <a:ext cx="241000" cy="225718"/>
          </a:xfrm>
          <a:prstGeom prst="homePlate">
            <a:avLst>
              <a:gd name="adj" fmla="val 26507"/>
            </a:avLst>
          </a:prstGeom>
          <a:solidFill>
            <a:srgbClr val="FFFF00"/>
          </a:solidFill>
          <a:ln w="9525">
            <a:solidFill>
              <a:srgbClr val="000000"/>
            </a:solidFill>
            <a:miter lim="800000"/>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6" name="AutoShape 64">
            <a:extLst>
              <a:ext uri="{FF2B5EF4-FFF2-40B4-BE49-F238E27FC236}">
                <a16:creationId xmlns:a16="http://schemas.microsoft.com/office/drawing/2014/main" id="{8EFCCFEA-6CF0-1DF4-85C8-C564F939D529}"/>
              </a:ext>
            </a:extLst>
          </p:cNvPr>
          <p:cNvSpPr>
            <a:spLocks noChangeArrowheads="1"/>
          </p:cNvSpPr>
          <p:nvPr/>
        </p:nvSpPr>
        <p:spPr bwMode="auto">
          <a:xfrm rot="5400000" flipH="1">
            <a:off x="6096060" y="3831405"/>
            <a:ext cx="241000" cy="225099"/>
          </a:xfrm>
          <a:prstGeom prst="homePlate">
            <a:avLst>
              <a:gd name="adj" fmla="val 26580"/>
            </a:avLst>
          </a:prstGeom>
          <a:solidFill>
            <a:srgbClr val="FFFF00"/>
          </a:solidFill>
          <a:ln w="9525">
            <a:solidFill>
              <a:srgbClr val="000000"/>
            </a:solidFill>
            <a:miter lim="800000"/>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7" name="AutoShape 65">
            <a:extLst>
              <a:ext uri="{FF2B5EF4-FFF2-40B4-BE49-F238E27FC236}">
                <a16:creationId xmlns:a16="http://schemas.microsoft.com/office/drawing/2014/main" id="{06E47FE2-943F-E835-869A-F8DADBA3D36D}"/>
              </a:ext>
            </a:extLst>
          </p:cNvPr>
          <p:cNvSpPr>
            <a:spLocks noChangeArrowheads="1"/>
          </p:cNvSpPr>
          <p:nvPr/>
        </p:nvSpPr>
        <p:spPr bwMode="auto">
          <a:xfrm rot="5400000" flipH="1">
            <a:off x="6081832" y="3544946"/>
            <a:ext cx="242246" cy="225718"/>
          </a:xfrm>
          <a:prstGeom prst="homePlate">
            <a:avLst>
              <a:gd name="adj" fmla="val 26644"/>
            </a:avLst>
          </a:prstGeom>
          <a:solidFill>
            <a:srgbClr val="FFFF00"/>
          </a:solidFill>
          <a:ln w="9525">
            <a:solidFill>
              <a:srgbClr val="000000"/>
            </a:solidFill>
            <a:miter lim="800000"/>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8" name="AutoShape 66">
            <a:extLst>
              <a:ext uri="{FF2B5EF4-FFF2-40B4-BE49-F238E27FC236}">
                <a16:creationId xmlns:a16="http://schemas.microsoft.com/office/drawing/2014/main" id="{CC165016-F5F1-672E-65D4-3B5EF5370DD0}"/>
              </a:ext>
            </a:extLst>
          </p:cNvPr>
          <p:cNvSpPr>
            <a:spLocks noChangeArrowheads="1"/>
          </p:cNvSpPr>
          <p:nvPr/>
        </p:nvSpPr>
        <p:spPr bwMode="auto">
          <a:xfrm rot="5400000" flipH="1">
            <a:off x="5379325" y="4043136"/>
            <a:ext cx="242246" cy="225099"/>
          </a:xfrm>
          <a:prstGeom prst="homePlate">
            <a:avLst>
              <a:gd name="adj" fmla="val 26717"/>
            </a:avLst>
          </a:prstGeom>
          <a:solidFill>
            <a:srgbClr val="FFFF00"/>
          </a:solidFill>
          <a:ln w="9525">
            <a:solidFill>
              <a:srgbClr val="000000"/>
            </a:solidFill>
            <a:miter lim="800000"/>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9" name="AutoShape 67">
            <a:extLst>
              <a:ext uri="{FF2B5EF4-FFF2-40B4-BE49-F238E27FC236}">
                <a16:creationId xmlns:a16="http://schemas.microsoft.com/office/drawing/2014/main" id="{196CB357-FA57-AA60-F67D-74EAC026A524}"/>
              </a:ext>
            </a:extLst>
          </p:cNvPr>
          <p:cNvSpPr>
            <a:spLocks noChangeArrowheads="1"/>
          </p:cNvSpPr>
          <p:nvPr/>
        </p:nvSpPr>
        <p:spPr bwMode="auto">
          <a:xfrm rot="5400000" flipH="1">
            <a:off x="4928508" y="4130320"/>
            <a:ext cx="242246" cy="225099"/>
          </a:xfrm>
          <a:prstGeom prst="homePlate">
            <a:avLst>
              <a:gd name="adj" fmla="val 26717"/>
            </a:avLst>
          </a:prstGeom>
          <a:solidFill>
            <a:srgbClr val="FFFF00"/>
          </a:solidFill>
          <a:ln w="9525">
            <a:solidFill>
              <a:srgbClr val="000000"/>
            </a:solidFill>
            <a:miter lim="800000"/>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0" name="AutoShape 68">
            <a:extLst>
              <a:ext uri="{FF2B5EF4-FFF2-40B4-BE49-F238E27FC236}">
                <a16:creationId xmlns:a16="http://schemas.microsoft.com/office/drawing/2014/main" id="{BFCCBCC2-FB12-4490-47C4-218F58A5A135}"/>
              </a:ext>
            </a:extLst>
          </p:cNvPr>
          <p:cNvSpPr>
            <a:spLocks noChangeArrowheads="1"/>
          </p:cNvSpPr>
          <p:nvPr/>
        </p:nvSpPr>
        <p:spPr bwMode="auto">
          <a:xfrm rot="5400000" flipH="1">
            <a:off x="5717592" y="4042515"/>
            <a:ext cx="242246" cy="225718"/>
          </a:xfrm>
          <a:prstGeom prst="homePlate">
            <a:avLst>
              <a:gd name="adj" fmla="val 26644"/>
            </a:avLst>
          </a:prstGeom>
          <a:solidFill>
            <a:srgbClr val="FFFF00"/>
          </a:solidFill>
          <a:ln w="9525">
            <a:solidFill>
              <a:srgbClr val="000000"/>
            </a:solidFill>
            <a:miter lim="800000"/>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1" name="AutoShape 69">
            <a:extLst>
              <a:ext uri="{FF2B5EF4-FFF2-40B4-BE49-F238E27FC236}">
                <a16:creationId xmlns:a16="http://schemas.microsoft.com/office/drawing/2014/main" id="{129E6865-03D1-5209-23DB-A310792686CF}"/>
              </a:ext>
            </a:extLst>
          </p:cNvPr>
          <p:cNvSpPr>
            <a:spLocks noChangeArrowheads="1"/>
          </p:cNvSpPr>
          <p:nvPr/>
        </p:nvSpPr>
        <p:spPr bwMode="auto">
          <a:xfrm rot="5400000" flipH="1">
            <a:off x="5379946" y="4404948"/>
            <a:ext cx="241623" cy="225099"/>
          </a:xfrm>
          <a:prstGeom prst="homePlate">
            <a:avLst>
              <a:gd name="adj" fmla="val 26648"/>
            </a:avLst>
          </a:prstGeom>
          <a:solidFill>
            <a:srgbClr val="FFFF00"/>
          </a:solidFill>
          <a:ln w="9525">
            <a:solidFill>
              <a:srgbClr val="000000"/>
            </a:solidFill>
            <a:miter lim="800000"/>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2" name="AutoShape 70">
            <a:extLst>
              <a:ext uri="{FF2B5EF4-FFF2-40B4-BE49-F238E27FC236}">
                <a16:creationId xmlns:a16="http://schemas.microsoft.com/office/drawing/2014/main" id="{D43CD3E3-6974-9775-5FF2-4856C37BF027}"/>
              </a:ext>
            </a:extLst>
          </p:cNvPr>
          <p:cNvSpPr>
            <a:spLocks noChangeArrowheads="1"/>
          </p:cNvSpPr>
          <p:nvPr/>
        </p:nvSpPr>
        <p:spPr bwMode="auto">
          <a:xfrm rot="5400000" flipH="1">
            <a:off x="6067611" y="4163325"/>
            <a:ext cx="241623" cy="225099"/>
          </a:xfrm>
          <a:prstGeom prst="homePlate">
            <a:avLst>
              <a:gd name="adj" fmla="val 26648"/>
            </a:avLst>
          </a:prstGeom>
          <a:solidFill>
            <a:srgbClr val="FFFF00"/>
          </a:solidFill>
          <a:ln w="9525">
            <a:solidFill>
              <a:srgbClr val="000000"/>
            </a:solidFill>
            <a:miter lim="800000"/>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3" name="AutoShape 71">
            <a:extLst>
              <a:ext uri="{FF2B5EF4-FFF2-40B4-BE49-F238E27FC236}">
                <a16:creationId xmlns:a16="http://schemas.microsoft.com/office/drawing/2014/main" id="{18E2691A-6424-C496-0503-CEA485CD3AE2}"/>
              </a:ext>
            </a:extLst>
          </p:cNvPr>
          <p:cNvSpPr>
            <a:spLocks noChangeArrowheads="1"/>
          </p:cNvSpPr>
          <p:nvPr/>
        </p:nvSpPr>
        <p:spPr bwMode="auto">
          <a:xfrm rot="5400000" flipH="1">
            <a:off x="5718213" y="4404327"/>
            <a:ext cx="241623" cy="225718"/>
          </a:xfrm>
          <a:prstGeom prst="homePlate">
            <a:avLst>
              <a:gd name="adj" fmla="val 26575"/>
            </a:avLst>
          </a:prstGeom>
          <a:solidFill>
            <a:srgbClr val="FFFF00"/>
          </a:solidFill>
          <a:ln w="9525">
            <a:solidFill>
              <a:srgbClr val="000000"/>
            </a:solidFill>
            <a:miter lim="800000"/>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4" name="AutoShape 72">
            <a:extLst>
              <a:ext uri="{FF2B5EF4-FFF2-40B4-BE49-F238E27FC236}">
                <a16:creationId xmlns:a16="http://schemas.microsoft.com/office/drawing/2014/main" id="{5F8BF23D-3A89-5ED5-41AA-1CC86E87F5FB}"/>
              </a:ext>
            </a:extLst>
          </p:cNvPr>
          <p:cNvSpPr>
            <a:spLocks noChangeArrowheads="1"/>
          </p:cNvSpPr>
          <p:nvPr/>
        </p:nvSpPr>
        <p:spPr bwMode="auto">
          <a:xfrm rot="5400000" flipH="1">
            <a:off x="6055862" y="4492131"/>
            <a:ext cx="241623" cy="225099"/>
          </a:xfrm>
          <a:prstGeom prst="homePlate">
            <a:avLst>
              <a:gd name="adj" fmla="val 26648"/>
            </a:avLst>
          </a:prstGeom>
          <a:solidFill>
            <a:srgbClr val="FFFF00"/>
          </a:solidFill>
          <a:ln w="9525">
            <a:solidFill>
              <a:srgbClr val="000000"/>
            </a:solidFill>
            <a:miter lim="800000"/>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5" name="AutoShape 73">
            <a:extLst>
              <a:ext uri="{FF2B5EF4-FFF2-40B4-BE49-F238E27FC236}">
                <a16:creationId xmlns:a16="http://schemas.microsoft.com/office/drawing/2014/main" id="{3D50BE58-A085-9705-791D-BC3DB8C367EB}"/>
              </a:ext>
            </a:extLst>
          </p:cNvPr>
          <p:cNvSpPr>
            <a:spLocks noChangeArrowheads="1"/>
          </p:cNvSpPr>
          <p:nvPr/>
        </p:nvSpPr>
        <p:spPr bwMode="auto">
          <a:xfrm rot="5400000" flipH="1">
            <a:off x="4928508" y="3406073"/>
            <a:ext cx="242246" cy="225099"/>
          </a:xfrm>
          <a:prstGeom prst="homePlate">
            <a:avLst>
              <a:gd name="adj" fmla="val 26717"/>
            </a:avLst>
          </a:prstGeom>
          <a:solidFill>
            <a:srgbClr val="FFFF00"/>
          </a:solidFill>
          <a:ln w="9525">
            <a:solidFill>
              <a:srgbClr val="000000"/>
            </a:solidFill>
            <a:miter lim="800000"/>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6" name="AutoShape 74">
            <a:extLst>
              <a:ext uri="{FF2B5EF4-FFF2-40B4-BE49-F238E27FC236}">
                <a16:creationId xmlns:a16="http://schemas.microsoft.com/office/drawing/2014/main" id="{321C754B-C5AE-DAA8-B63E-C024CD8AB25E}"/>
              </a:ext>
            </a:extLst>
          </p:cNvPr>
          <p:cNvSpPr>
            <a:spLocks noChangeArrowheads="1"/>
          </p:cNvSpPr>
          <p:nvPr/>
        </p:nvSpPr>
        <p:spPr bwMode="auto">
          <a:xfrm>
            <a:off x="4557072" y="5001366"/>
            <a:ext cx="943685" cy="336279"/>
          </a:xfrm>
          <a:prstGeom prst="flowChartProcess">
            <a:avLst/>
          </a:prstGeom>
          <a:solidFill>
            <a:srgbClr val="FFFFFF"/>
          </a:solidFill>
          <a:ln w="25400">
            <a:solidFill>
              <a:schemeClr val="accent3"/>
            </a:solidFill>
            <a:miter lim="800000"/>
            <a:headEnd/>
            <a:tailEnd/>
          </a:ln>
        </p:spPr>
        <p:txBody>
          <a:bodyPr/>
          <a:lstStyle/>
          <a:p>
            <a:pPr marL="0" marR="0" lvl="0" indent="0" algn="ctr" defTabSz="457200" rtl="0" eaLnBrk="0" fontAlgn="auto" latinLnBrk="0" hangingPunct="0">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prstClr val="white"/>
                </a:solidFill>
                <a:effectLst/>
                <a:uLnTx/>
                <a:uFillTx/>
                <a:latin typeface="Calibri" panose="020F0502020204030204"/>
                <a:ea typeface="+mn-ea"/>
                <a:cs typeface="+mn-cs"/>
              </a:rPr>
              <a:t>School</a:t>
            </a:r>
            <a:endParaRPr kumimoji="0" lang="en-US" sz="1200" b="1"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7" name="AutoShape 75">
            <a:extLst>
              <a:ext uri="{FF2B5EF4-FFF2-40B4-BE49-F238E27FC236}">
                <a16:creationId xmlns:a16="http://schemas.microsoft.com/office/drawing/2014/main" id="{6D71912F-FA7D-FE55-F108-E5D0B99CA235}"/>
              </a:ext>
            </a:extLst>
          </p:cNvPr>
          <p:cNvSpPr>
            <a:spLocks noChangeArrowheads="1"/>
          </p:cNvSpPr>
          <p:nvPr/>
        </p:nvSpPr>
        <p:spPr bwMode="auto">
          <a:xfrm>
            <a:off x="2442129" y="4440900"/>
            <a:ext cx="1030262" cy="448373"/>
          </a:xfrm>
          <a:prstGeom prst="flowChartProcess">
            <a:avLst/>
          </a:prstGeom>
          <a:solidFill>
            <a:srgbClr val="FFFFFF"/>
          </a:solidFill>
          <a:ln w="25400">
            <a:solidFill>
              <a:schemeClr val="accent3"/>
            </a:solidFill>
            <a:miter lim="800000"/>
            <a:headEnd/>
            <a:tailEnd/>
          </a:ln>
        </p:spPr>
        <p:txBody>
          <a:bodyPr/>
          <a:lstStyle/>
          <a:p>
            <a:pPr marL="0" marR="0" lvl="0" indent="0" algn="ctr" defTabSz="457200" rtl="0" eaLnBrk="0" fontAlgn="auto" latinLnBrk="0" hangingPunct="0">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prstClr val="white"/>
                </a:solidFill>
                <a:effectLst/>
                <a:uLnTx/>
                <a:uFillTx/>
                <a:latin typeface="Calibri" panose="020F0502020204030204"/>
                <a:ea typeface="+mn-ea"/>
                <a:cs typeface="+mn-cs"/>
              </a:rPr>
              <a:t>Senior Center</a:t>
            </a:r>
          </a:p>
        </p:txBody>
      </p:sp>
      <p:sp>
        <p:nvSpPr>
          <p:cNvPr id="78" name="AutoShape 76">
            <a:extLst>
              <a:ext uri="{FF2B5EF4-FFF2-40B4-BE49-F238E27FC236}">
                <a16:creationId xmlns:a16="http://schemas.microsoft.com/office/drawing/2014/main" id="{1D9E7EEF-D931-B4D6-0BB9-5C424BF299C7}"/>
              </a:ext>
            </a:extLst>
          </p:cNvPr>
          <p:cNvSpPr>
            <a:spLocks noChangeArrowheads="1"/>
          </p:cNvSpPr>
          <p:nvPr/>
        </p:nvSpPr>
        <p:spPr bwMode="auto">
          <a:xfrm>
            <a:off x="7896456" y="3310005"/>
            <a:ext cx="890502" cy="570430"/>
          </a:xfrm>
          <a:prstGeom prst="flowChartProcess">
            <a:avLst/>
          </a:prstGeom>
          <a:solidFill>
            <a:srgbClr val="FFFFFF"/>
          </a:solidFill>
          <a:ln w="25400">
            <a:solidFill>
              <a:schemeClr val="accent3"/>
            </a:solidFill>
            <a:miter lim="800000"/>
            <a:headEnd/>
            <a:tailEnd/>
          </a:ln>
        </p:spPr>
        <p:txBody>
          <a:bodyPr/>
          <a:lstStyle/>
          <a:p>
            <a:pPr marL="0" marR="0" lvl="0" indent="0" algn="ctr" defTabSz="457200" rtl="0" eaLnBrk="0" fontAlgn="auto" latinLnBrk="0" hangingPunct="0">
              <a:lnSpc>
                <a:spcPct val="100000"/>
              </a:lnSpc>
              <a:spcBef>
                <a:spcPts val="0"/>
              </a:spcBef>
              <a:spcAft>
                <a:spcPts val="0"/>
              </a:spcAft>
              <a:buClrTx/>
              <a:buSzTx/>
              <a:buFontTx/>
              <a:buNone/>
              <a:tabLst/>
              <a:defRPr/>
            </a:pPr>
            <a:endParaRPr kumimoji="0" lang="en-US" sz="800" b="1" i="0" u="none" strike="noStrike" kern="1200" cap="none" spc="0" normalizeH="0" baseline="0" noProof="0">
              <a:ln>
                <a:noFill/>
              </a:ln>
              <a:solidFill>
                <a:prstClr val="black"/>
              </a:solidFill>
              <a:effectLst/>
              <a:uLnTx/>
              <a:uFillTx/>
              <a:latin typeface="Century Schoolbook" pitchFamily="18" charset="0"/>
              <a:ea typeface="+mn-ea"/>
              <a:cs typeface="+mn-cs"/>
            </a:endParaRPr>
          </a:p>
          <a:p>
            <a:pPr marL="0" marR="0" lvl="0" indent="0" algn="ctr" defTabSz="457200" rtl="0" eaLnBrk="0" fontAlgn="auto" latinLnBrk="0" hangingPunct="0">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prstClr val="white"/>
                </a:solidFill>
                <a:effectLst/>
                <a:uLnTx/>
                <a:uFillTx/>
                <a:latin typeface="Calibri" panose="020F0502020204030204"/>
                <a:ea typeface="+mn-ea"/>
                <a:cs typeface="+mn-cs"/>
              </a:rPr>
              <a:t>Hospital</a:t>
            </a:r>
          </a:p>
        </p:txBody>
      </p:sp>
      <p:sp>
        <p:nvSpPr>
          <p:cNvPr id="79" name="Line 77">
            <a:extLst>
              <a:ext uri="{FF2B5EF4-FFF2-40B4-BE49-F238E27FC236}">
                <a16:creationId xmlns:a16="http://schemas.microsoft.com/office/drawing/2014/main" id="{45C654E0-0233-2786-C41D-135FF20CE06A}"/>
              </a:ext>
            </a:extLst>
          </p:cNvPr>
          <p:cNvSpPr>
            <a:spLocks noChangeShapeType="1"/>
          </p:cNvSpPr>
          <p:nvPr/>
        </p:nvSpPr>
        <p:spPr bwMode="auto">
          <a:xfrm>
            <a:off x="5609596" y="4381740"/>
            <a:ext cx="402581" cy="0"/>
          </a:xfrm>
          <a:prstGeom prst="line">
            <a:avLst/>
          </a:prstGeom>
          <a:noFill/>
          <a:ln w="9525">
            <a:solidFill>
              <a:schemeClr val="tx1"/>
            </a:solidFill>
            <a:round/>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0" name="Line 78">
            <a:extLst>
              <a:ext uri="{FF2B5EF4-FFF2-40B4-BE49-F238E27FC236}">
                <a16:creationId xmlns:a16="http://schemas.microsoft.com/office/drawing/2014/main" id="{C6B094BD-C2D0-9A14-C04C-500F53133269}"/>
              </a:ext>
            </a:extLst>
          </p:cNvPr>
          <p:cNvSpPr>
            <a:spLocks noChangeShapeType="1"/>
          </p:cNvSpPr>
          <p:nvPr/>
        </p:nvSpPr>
        <p:spPr bwMode="auto">
          <a:xfrm>
            <a:off x="6012178" y="4396686"/>
            <a:ext cx="0" cy="691241"/>
          </a:xfrm>
          <a:prstGeom prst="line">
            <a:avLst/>
          </a:prstGeom>
          <a:noFill/>
          <a:ln w="9525">
            <a:solidFill>
              <a:schemeClr val="tx1"/>
            </a:solidFill>
            <a:round/>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1" name="Line 79">
            <a:extLst>
              <a:ext uri="{FF2B5EF4-FFF2-40B4-BE49-F238E27FC236}">
                <a16:creationId xmlns:a16="http://schemas.microsoft.com/office/drawing/2014/main" id="{8EB58C59-CBD5-D767-6C27-3645657C4E83}"/>
              </a:ext>
            </a:extLst>
          </p:cNvPr>
          <p:cNvSpPr>
            <a:spLocks noChangeShapeType="1"/>
          </p:cNvSpPr>
          <p:nvPr/>
        </p:nvSpPr>
        <p:spPr bwMode="auto">
          <a:xfrm flipV="1">
            <a:off x="6012178" y="3471917"/>
            <a:ext cx="0" cy="909823"/>
          </a:xfrm>
          <a:prstGeom prst="line">
            <a:avLst/>
          </a:prstGeom>
          <a:noFill/>
          <a:ln w="9525">
            <a:solidFill>
              <a:schemeClr val="tx1"/>
            </a:solidFill>
            <a:round/>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2" name="Text Box 80">
            <a:extLst>
              <a:ext uri="{FF2B5EF4-FFF2-40B4-BE49-F238E27FC236}">
                <a16:creationId xmlns:a16="http://schemas.microsoft.com/office/drawing/2014/main" id="{F3E437AD-0C78-3C50-D6CA-9EB90A11BE02}"/>
              </a:ext>
            </a:extLst>
          </p:cNvPr>
          <p:cNvSpPr txBox="1">
            <a:spLocks noChangeArrowheads="1"/>
          </p:cNvSpPr>
          <p:nvPr/>
        </p:nvSpPr>
        <p:spPr bwMode="auto">
          <a:xfrm>
            <a:off x="8898271" y="3880435"/>
            <a:ext cx="1113128" cy="560466"/>
          </a:xfrm>
          <a:prstGeom prst="rect">
            <a:avLst/>
          </a:prstGeom>
          <a:solidFill>
            <a:srgbClr val="FFFFFF"/>
          </a:solidFill>
          <a:ln w="25400">
            <a:solidFill>
              <a:schemeClr val="accent3"/>
            </a:solidFill>
            <a:miter lim="800000"/>
            <a:headEnd/>
            <a:tailEnd/>
          </a:ln>
        </p:spPr>
        <p:txBody>
          <a:bodyPr/>
          <a:lstStyle/>
          <a:p>
            <a:pPr marL="0" marR="0" lvl="0" indent="0" algn="ctr" defTabSz="457200" rtl="0" eaLnBrk="0" fontAlgn="auto" latinLnBrk="0" hangingPunct="0">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prstClr val="white"/>
                </a:solidFill>
                <a:effectLst/>
                <a:uLnTx/>
                <a:uFillTx/>
                <a:latin typeface="Calibri" panose="020F0502020204030204"/>
                <a:ea typeface="+mn-ea"/>
                <a:cs typeface="+mn-cs"/>
              </a:rPr>
              <a:t>Casino</a:t>
            </a:r>
          </a:p>
          <a:p>
            <a:pPr marL="0" marR="0" lvl="0" indent="0" algn="ctr" defTabSz="457200" rtl="0" eaLnBrk="0" fontAlgn="auto" latinLnBrk="0" hangingPunct="0">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339966"/>
                </a:solidFill>
                <a:effectLst/>
                <a:uLnTx/>
                <a:uFillTx/>
                <a:latin typeface="Calibri" panose="020F0502020204030204"/>
                <a:ea typeface="+mn-ea"/>
                <a:cs typeface="+mn-cs"/>
              </a:rPr>
              <a:t>$$$$$$</a:t>
            </a:r>
          </a:p>
        </p:txBody>
      </p:sp>
      <p:sp>
        <p:nvSpPr>
          <p:cNvPr id="83" name="Line 81">
            <a:extLst>
              <a:ext uri="{FF2B5EF4-FFF2-40B4-BE49-F238E27FC236}">
                <a16:creationId xmlns:a16="http://schemas.microsoft.com/office/drawing/2014/main" id="{B72C4658-13E2-D627-E004-8D719BB6E6C8}"/>
              </a:ext>
            </a:extLst>
          </p:cNvPr>
          <p:cNvSpPr>
            <a:spLocks noChangeShapeType="1"/>
          </p:cNvSpPr>
          <p:nvPr/>
        </p:nvSpPr>
        <p:spPr bwMode="auto">
          <a:xfrm>
            <a:off x="8880956" y="2794376"/>
            <a:ext cx="337649" cy="1086058"/>
          </a:xfrm>
          <a:prstGeom prst="line">
            <a:avLst/>
          </a:prstGeom>
          <a:noFill/>
          <a:ln w="9525">
            <a:solidFill>
              <a:schemeClr val="tx1"/>
            </a:solidFill>
            <a:round/>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4" name="Line 82">
            <a:extLst>
              <a:ext uri="{FF2B5EF4-FFF2-40B4-BE49-F238E27FC236}">
                <a16:creationId xmlns:a16="http://schemas.microsoft.com/office/drawing/2014/main" id="{C4844456-7E41-C074-5BEA-05F18AADAF07}"/>
              </a:ext>
            </a:extLst>
          </p:cNvPr>
          <p:cNvSpPr>
            <a:spLocks noChangeShapeType="1"/>
          </p:cNvSpPr>
          <p:nvPr/>
        </p:nvSpPr>
        <p:spPr bwMode="auto">
          <a:xfrm flipH="1">
            <a:off x="5609596" y="3460708"/>
            <a:ext cx="388976" cy="0"/>
          </a:xfrm>
          <a:prstGeom prst="line">
            <a:avLst/>
          </a:prstGeom>
          <a:noFill/>
          <a:ln w="9525">
            <a:solidFill>
              <a:schemeClr val="tx1"/>
            </a:solidFill>
            <a:round/>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5" name="Line 83">
            <a:extLst>
              <a:ext uri="{FF2B5EF4-FFF2-40B4-BE49-F238E27FC236}">
                <a16:creationId xmlns:a16="http://schemas.microsoft.com/office/drawing/2014/main" id="{83A03733-1F82-3E81-72B2-7EA6A599693E}"/>
              </a:ext>
            </a:extLst>
          </p:cNvPr>
          <p:cNvSpPr>
            <a:spLocks noChangeShapeType="1"/>
          </p:cNvSpPr>
          <p:nvPr/>
        </p:nvSpPr>
        <p:spPr bwMode="auto">
          <a:xfrm flipV="1">
            <a:off x="3391380" y="982826"/>
            <a:ext cx="0" cy="1957894"/>
          </a:xfrm>
          <a:prstGeom prst="line">
            <a:avLst/>
          </a:prstGeom>
          <a:noFill/>
          <a:ln w="9525">
            <a:solidFill>
              <a:schemeClr val="tx1"/>
            </a:solidFill>
            <a:round/>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6" name="AutoShape 84">
            <a:extLst>
              <a:ext uri="{FF2B5EF4-FFF2-40B4-BE49-F238E27FC236}">
                <a16:creationId xmlns:a16="http://schemas.microsoft.com/office/drawing/2014/main" id="{5522E282-F3C4-7359-0B95-7DE9034FB209}"/>
              </a:ext>
            </a:extLst>
          </p:cNvPr>
          <p:cNvSpPr>
            <a:spLocks noChangeArrowheads="1"/>
          </p:cNvSpPr>
          <p:nvPr/>
        </p:nvSpPr>
        <p:spPr bwMode="auto">
          <a:xfrm rot="5400000" flipH="1">
            <a:off x="3259439" y="749467"/>
            <a:ext cx="241000" cy="225718"/>
          </a:xfrm>
          <a:prstGeom prst="homePlate">
            <a:avLst>
              <a:gd name="adj" fmla="val 26507"/>
            </a:avLst>
          </a:prstGeom>
          <a:solidFill>
            <a:srgbClr val="FFFF00"/>
          </a:solidFill>
          <a:ln w="9525">
            <a:solidFill>
              <a:srgbClr val="000000"/>
            </a:solidFill>
            <a:miter lim="800000"/>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7" name="Line 85">
            <a:extLst>
              <a:ext uri="{FF2B5EF4-FFF2-40B4-BE49-F238E27FC236}">
                <a16:creationId xmlns:a16="http://schemas.microsoft.com/office/drawing/2014/main" id="{96E51CB1-FDF5-FE2B-9890-487A0963DF4C}"/>
              </a:ext>
            </a:extLst>
          </p:cNvPr>
          <p:cNvSpPr>
            <a:spLocks noChangeShapeType="1"/>
          </p:cNvSpPr>
          <p:nvPr/>
        </p:nvSpPr>
        <p:spPr bwMode="auto">
          <a:xfrm>
            <a:off x="4957798" y="1856530"/>
            <a:ext cx="0" cy="1069867"/>
          </a:xfrm>
          <a:prstGeom prst="line">
            <a:avLst/>
          </a:prstGeom>
          <a:noFill/>
          <a:ln w="9525">
            <a:solidFill>
              <a:schemeClr val="tx1"/>
            </a:solidFill>
            <a:round/>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8" name="Line 86">
            <a:extLst>
              <a:ext uri="{FF2B5EF4-FFF2-40B4-BE49-F238E27FC236}">
                <a16:creationId xmlns:a16="http://schemas.microsoft.com/office/drawing/2014/main" id="{480AE661-3CE6-8A59-6449-28425C6093DA}"/>
              </a:ext>
            </a:extLst>
          </p:cNvPr>
          <p:cNvSpPr>
            <a:spLocks noChangeShapeType="1"/>
          </p:cNvSpPr>
          <p:nvPr/>
        </p:nvSpPr>
        <p:spPr bwMode="auto">
          <a:xfrm flipV="1">
            <a:off x="3609675" y="2961270"/>
            <a:ext cx="3093" cy="2434743"/>
          </a:xfrm>
          <a:prstGeom prst="line">
            <a:avLst/>
          </a:prstGeom>
          <a:noFill/>
          <a:ln w="9525">
            <a:solidFill>
              <a:schemeClr val="tx1"/>
            </a:solidFill>
            <a:round/>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9" name="Line 87">
            <a:extLst>
              <a:ext uri="{FF2B5EF4-FFF2-40B4-BE49-F238E27FC236}">
                <a16:creationId xmlns:a16="http://schemas.microsoft.com/office/drawing/2014/main" id="{075A7FA7-84C2-8DC7-DB5B-BEEE442C8F90}"/>
              </a:ext>
            </a:extLst>
          </p:cNvPr>
          <p:cNvSpPr>
            <a:spLocks noChangeShapeType="1"/>
          </p:cNvSpPr>
          <p:nvPr/>
        </p:nvSpPr>
        <p:spPr bwMode="auto">
          <a:xfrm>
            <a:off x="5209489" y="3357333"/>
            <a:ext cx="403818" cy="0"/>
          </a:xfrm>
          <a:prstGeom prst="line">
            <a:avLst/>
          </a:prstGeom>
          <a:noFill/>
          <a:ln w="9525">
            <a:solidFill>
              <a:schemeClr val="tx1"/>
            </a:solidFill>
            <a:round/>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0" name="AutoShape 88">
            <a:extLst>
              <a:ext uri="{FF2B5EF4-FFF2-40B4-BE49-F238E27FC236}">
                <a16:creationId xmlns:a16="http://schemas.microsoft.com/office/drawing/2014/main" id="{13D21C5B-E679-2FFF-8202-15B6F31247C7}"/>
              </a:ext>
            </a:extLst>
          </p:cNvPr>
          <p:cNvSpPr>
            <a:spLocks noChangeArrowheads="1"/>
          </p:cNvSpPr>
          <p:nvPr/>
        </p:nvSpPr>
        <p:spPr bwMode="auto">
          <a:xfrm rot="5400000" flipH="1">
            <a:off x="9548610" y="1353523"/>
            <a:ext cx="241623" cy="225099"/>
          </a:xfrm>
          <a:prstGeom prst="homePlate">
            <a:avLst>
              <a:gd name="adj" fmla="val 26648"/>
            </a:avLst>
          </a:prstGeom>
          <a:solidFill>
            <a:srgbClr val="FFFF00"/>
          </a:solidFill>
          <a:ln w="9525">
            <a:solidFill>
              <a:srgbClr val="000000"/>
            </a:solidFill>
            <a:miter lim="800000"/>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1" name="AutoShape 89">
            <a:extLst>
              <a:ext uri="{FF2B5EF4-FFF2-40B4-BE49-F238E27FC236}">
                <a16:creationId xmlns:a16="http://schemas.microsoft.com/office/drawing/2014/main" id="{A6CF2D92-8733-5EA2-79E8-20D0BDDF7DAC}"/>
              </a:ext>
            </a:extLst>
          </p:cNvPr>
          <p:cNvSpPr>
            <a:spLocks noChangeArrowheads="1"/>
          </p:cNvSpPr>
          <p:nvPr/>
        </p:nvSpPr>
        <p:spPr bwMode="auto">
          <a:xfrm rot="5400000" flipH="1">
            <a:off x="9210340" y="991090"/>
            <a:ext cx="242246" cy="225718"/>
          </a:xfrm>
          <a:prstGeom prst="homePlate">
            <a:avLst>
              <a:gd name="adj" fmla="val 26644"/>
            </a:avLst>
          </a:prstGeom>
          <a:solidFill>
            <a:srgbClr val="FFFF00"/>
          </a:solidFill>
          <a:ln w="9525">
            <a:solidFill>
              <a:srgbClr val="000000"/>
            </a:solidFill>
            <a:miter lim="800000"/>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2" name="AutoShape 90">
            <a:extLst>
              <a:ext uri="{FF2B5EF4-FFF2-40B4-BE49-F238E27FC236}">
                <a16:creationId xmlns:a16="http://schemas.microsoft.com/office/drawing/2014/main" id="{F9967337-0A50-5563-0781-A06614D640F5}"/>
              </a:ext>
            </a:extLst>
          </p:cNvPr>
          <p:cNvSpPr>
            <a:spLocks noChangeArrowheads="1"/>
          </p:cNvSpPr>
          <p:nvPr/>
        </p:nvSpPr>
        <p:spPr bwMode="auto">
          <a:xfrm rot="5400000" flipH="1">
            <a:off x="9210340" y="2560395"/>
            <a:ext cx="242246" cy="225718"/>
          </a:xfrm>
          <a:prstGeom prst="homePlate">
            <a:avLst>
              <a:gd name="adj" fmla="val 26644"/>
            </a:avLst>
          </a:prstGeom>
          <a:solidFill>
            <a:srgbClr val="FFFF00"/>
          </a:solidFill>
          <a:ln w="9525">
            <a:solidFill>
              <a:srgbClr val="000000"/>
            </a:solidFill>
            <a:miter lim="800000"/>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3" name="Line 91">
            <a:extLst>
              <a:ext uri="{FF2B5EF4-FFF2-40B4-BE49-F238E27FC236}">
                <a16:creationId xmlns:a16="http://schemas.microsoft.com/office/drawing/2014/main" id="{4E362D1A-845F-4CD7-0CCF-BA100016CCC8}"/>
              </a:ext>
            </a:extLst>
          </p:cNvPr>
          <p:cNvSpPr>
            <a:spLocks noChangeShapeType="1"/>
          </p:cNvSpPr>
          <p:nvPr/>
        </p:nvSpPr>
        <p:spPr bwMode="auto">
          <a:xfrm>
            <a:off x="5209489" y="3759623"/>
            <a:ext cx="403818" cy="0"/>
          </a:xfrm>
          <a:prstGeom prst="line">
            <a:avLst/>
          </a:prstGeom>
          <a:noFill/>
          <a:ln w="9525">
            <a:solidFill>
              <a:schemeClr val="tx1"/>
            </a:solidFill>
            <a:round/>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4" name="Line 92">
            <a:extLst>
              <a:ext uri="{FF2B5EF4-FFF2-40B4-BE49-F238E27FC236}">
                <a16:creationId xmlns:a16="http://schemas.microsoft.com/office/drawing/2014/main" id="{B579034F-5B9F-8B76-A48E-7E59FDBD1157}"/>
              </a:ext>
            </a:extLst>
          </p:cNvPr>
          <p:cNvSpPr>
            <a:spLocks noChangeShapeType="1"/>
          </p:cNvSpPr>
          <p:nvPr/>
        </p:nvSpPr>
        <p:spPr bwMode="auto">
          <a:xfrm>
            <a:off x="5218765" y="2958157"/>
            <a:ext cx="0" cy="1646524"/>
          </a:xfrm>
          <a:prstGeom prst="line">
            <a:avLst/>
          </a:prstGeom>
          <a:noFill/>
          <a:ln w="9525">
            <a:solidFill>
              <a:schemeClr val="tx1"/>
            </a:solidFill>
            <a:round/>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5" name="AutoShape 93">
            <a:extLst>
              <a:ext uri="{FF2B5EF4-FFF2-40B4-BE49-F238E27FC236}">
                <a16:creationId xmlns:a16="http://schemas.microsoft.com/office/drawing/2014/main" id="{2ADBD19C-1A54-9021-B3DC-55566DEBC2ED}"/>
              </a:ext>
            </a:extLst>
          </p:cNvPr>
          <p:cNvSpPr>
            <a:spLocks noChangeArrowheads="1"/>
          </p:cNvSpPr>
          <p:nvPr/>
        </p:nvSpPr>
        <p:spPr bwMode="auto">
          <a:xfrm rot="5400000" flipH="1">
            <a:off x="4929129" y="4492131"/>
            <a:ext cx="241623" cy="225099"/>
          </a:xfrm>
          <a:prstGeom prst="homePlate">
            <a:avLst>
              <a:gd name="adj" fmla="val 26648"/>
            </a:avLst>
          </a:prstGeom>
          <a:solidFill>
            <a:srgbClr val="FFFF00"/>
          </a:solidFill>
          <a:ln w="9525">
            <a:solidFill>
              <a:srgbClr val="000000"/>
            </a:solidFill>
            <a:miter lim="800000"/>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6" name="Line 94">
            <a:extLst>
              <a:ext uri="{FF2B5EF4-FFF2-40B4-BE49-F238E27FC236}">
                <a16:creationId xmlns:a16="http://schemas.microsoft.com/office/drawing/2014/main" id="{A9DC5EB6-0B66-8150-C842-ECE9E1C751A0}"/>
              </a:ext>
            </a:extLst>
          </p:cNvPr>
          <p:cNvSpPr>
            <a:spLocks noChangeShapeType="1"/>
          </p:cNvSpPr>
          <p:nvPr/>
        </p:nvSpPr>
        <p:spPr bwMode="auto">
          <a:xfrm flipH="1">
            <a:off x="6032585" y="5087927"/>
            <a:ext cx="1270821" cy="0"/>
          </a:xfrm>
          <a:prstGeom prst="line">
            <a:avLst/>
          </a:prstGeom>
          <a:noFill/>
          <a:ln w="9525">
            <a:solidFill>
              <a:schemeClr val="tx1"/>
            </a:solidFill>
            <a:round/>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7" name="AutoShape 95">
            <a:extLst>
              <a:ext uri="{FF2B5EF4-FFF2-40B4-BE49-F238E27FC236}">
                <a16:creationId xmlns:a16="http://schemas.microsoft.com/office/drawing/2014/main" id="{EFEA876D-AD17-F2D9-F515-454E86E9EB04}"/>
              </a:ext>
            </a:extLst>
          </p:cNvPr>
          <p:cNvSpPr>
            <a:spLocks noChangeArrowheads="1"/>
          </p:cNvSpPr>
          <p:nvPr/>
        </p:nvSpPr>
        <p:spPr bwMode="auto">
          <a:xfrm rot="5400000" flipH="1">
            <a:off x="7745963" y="5096189"/>
            <a:ext cx="241000" cy="225099"/>
          </a:xfrm>
          <a:prstGeom prst="homePlate">
            <a:avLst>
              <a:gd name="adj" fmla="val 26580"/>
            </a:avLst>
          </a:prstGeom>
          <a:solidFill>
            <a:srgbClr val="FFFF00"/>
          </a:solidFill>
          <a:ln w="9525">
            <a:solidFill>
              <a:srgbClr val="000000"/>
            </a:solidFill>
            <a:miter lim="800000"/>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8" name="AutoShape 96">
            <a:extLst>
              <a:ext uri="{FF2B5EF4-FFF2-40B4-BE49-F238E27FC236}">
                <a16:creationId xmlns:a16="http://schemas.microsoft.com/office/drawing/2014/main" id="{85D00515-06A3-2175-D299-0981C89B17F7}"/>
              </a:ext>
            </a:extLst>
          </p:cNvPr>
          <p:cNvSpPr>
            <a:spLocks noChangeArrowheads="1"/>
          </p:cNvSpPr>
          <p:nvPr/>
        </p:nvSpPr>
        <p:spPr bwMode="auto">
          <a:xfrm rot="5400000" flipH="1">
            <a:off x="7745963" y="5578812"/>
            <a:ext cx="241000" cy="225099"/>
          </a:xfrm>
          <a:prstGeom prst="homePlate">
            <a:avLst>
              <a:gd name="adj" fmla="val 26580"/>
            </a:avLst>
          </a:prstGeom>
          <a:solidFill>
            <a:srgbClr val="FFFF00"/>
          </a:solidFill>
          <a:ln w="9525">
            <a:solidFill>
              <a:srgbClr val="000000"/>
            </a:solidFill>
            <a:miter lim="800000"/>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9" name="Line 97">
            <a:extLst>
              <a:ext uri="{FF2B5EF4-FFF2-40B4-BE49-F238E27FC236}">
                <a16:creationId xmlns:a16="http://schemas.microsoft.com/office/drawing/2014/main" id="{BC851CC1-58D9-5055-02CD-D3E332687191}"/>
              </a:ext>
            </a:extLst>
          </p:cNvPr>
          <p:cNvSpPr>
            <a:spLocks noChangeShapeType="1"/>
          </p:cNvSpPr>
          <p:nvPr/>
        </p:nvSpPr>
        <p:spPr bwMode="auto">
          <a:xfrm>
            <a:off x="9444322" y="1378266"/>
            <a:ext cx="0" cy="993270"/>
          </a:xfrm>
          <a:prstGeom prst="line">
            <a:avLst/>
          </a:prstGeom>
          <a:noFill/>
          <a:ln w="9525">
            <a:solidFill>
              <a:schemeClr val="tx1"/>
            </a:solidFill>
            <a:round/>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0" name="AutoShape 98">
            <a:extLst>
              <a:ext uri="{FF2B5EF4-FFF2-40B4-BE49-F238E27FC236}">
                <a16:creationId xmlns:a16="http://schemas.microsoft.com/office/drawing/2014/main" id="{3AF96FDE-DE14-8F20-4712-80F48325DD8D}"/>
              </a:ext>
            </a:extLst>
          </p:cNvPr>
          <p:cNvSpPr>
            <a:spLocks noChangeArrowheads="1"/>
          </p:cNvSpPr>
          <p:nvPr/>
        </p:nvSpPr>
        <p:spPr bwMode="auto">
          <a:xfrm rot="5400000" flipH="1">
            <a:off x="6394129" y="2197960"/>
            <a:ext cx="241623" cy="225718"/>
          </a:xfrm>
          <a:prstGeom prst="homePlate">
            <a:avLst>
              <a:gd name="adj" fmla="val 26575"/>
            </a:avLst>
          </a:prstGeom>
          <a:solidFill>
            <a:srgbClr val="FFFF00"/>
          </a:solidFill>
          <a:ln w="9525">
            <a:solidFill>
              <a:srgbClr val="000000"/>
            </a:solidFill>
            <a:miter lim="800000"/>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1" name="Line 99">
            <a:extLst>
              <a:ext uri="{FF2B5EF4-FFF2-40B4-BE49-F238E27FC236}">
                <a16:creationId xmlns:a16="http://schemas.microsoft.com/office/drawing/2014/main" id="{AB2AC468-4997-B9D2-8C9C-E36C3D5924BF}"/>
              </a:ext>
            </a:extLst>
          </p:cNvPr>
          <p:cNvSpPr>
            <a:spLocks noChangeShapeType="1"/>
          </p:cNvSpPr>
          <p:nvPr/>
        </p:nvSpPr>
        <p:spPr bwMode="auto">
          <a:xfrm>
            <a:off x="7303406" y="5087927"/>
            <a:ext cx="338267" cy="0"/>
          </a:xfrm>
          <a:prstGeom prst="line">
            <a:avLst/>
          </a:prstGeom>
          <a:noFill/>
          <a:ln w="9525">
            <a:solidFill>
              <a:schemeClr val="tx1"/>
            </a:solidFill>
            <a:round/>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2" name="Line 100">
            <a:extLst>
              <a:ext uri="{FF2B5EF4-FFF2-40B4-BE49-F238E27FC236}">
                <a16:creationId xmlns:a16="http://schemas.microsoft.com/office/drawing/2014/main" id="{2057ED3F-ADC1-60FD-91DF-05B0E774681E}"/>
              </a:ext>
            </a:extLst>
          </p:cNvPr>
          <p:cNvSpPr>
            <a:spLocks noChangeShapeType="1"/>
          </p:cNvSpPr>
          <p:nvPr/>
        </p:nvSpPr>
        <p:spPr bwMode="auto">
          <a:xfrm>
            <a:off x="8317589" y="2955043"/>
            <a:ext cx="0" cy="321956"/>
          </a:xfrm>
          <a:prstGeom prst="line">
            <a:avLst/>
          </a:prstGeom>
          <a:noFill/>
          <a:ln w="9525">
            <a:solidFill>
              <a:schemeClr val="tx1"/>
            </a:solidFill>
            <a:round/>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3" name="Line 101">
            <a:extLst>
              <a:ext uri="{FF2B5EF4-FFF2-40B4-BE49-F238E27FC236}">
                <a16:creationId xmlns:a16="http://schemas.microsoft.com/office/drawing/2014/main" id="{D97B597A-4B73-9256-44F5-243C3EC3C78B}"/>
              </a:ext>
            </a:extLst>
          </p:cNvPr>
          <p:cNvSpPr>
            <a:spLocks noChangeShapeType="1"/>
          </p:cNvSpPr>
          <p:nvPr/>
        </p:nvSpPr>
        <p:spPr bwMode="auto">
          <a:xfrm>
            <a:off x="5613307" y="4725493"/>
            <a:ext cx="0" cy="1327681"/>
          </a:xfrm>
          <a:prstGeom prst="line">
            <a:avLst/>
          </a:prstGeom>
          <a:noFill/>
          <a:ln w="9525">
            <a:solidFill>
              <a:schemeClr val="tx1"/>
            </a:solidFill>
            <a:round/>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4" name="Line 102">
            <a:extLst>
              <a:ext uri="{FF2B5EF4-FFF2-40B4-BE49-F238E27FC236}">
                <a16:creationId xmlns:a16="http://schemas.microsoft.com/office/drawing/2014/main" id="{BF176105-942D-0CD6-56CE-DBAE1D7924C5}"/>
              </a:ext>
            </a:extLst>
          </p:cNvPr>
          <p:cNvSpPr>
            <a:spLocks noChangeShapeType="1"/>
          </p:cNvSpPr>
          <p:nvPr/>
        </p:nvSpPr>
        <p:spPr bwMode="auto">
          <a:xfrm>
            <a:off x="5613307" y="6053174"/>
            <a:ext cx="675916" cy="0"/>
          </a:xfrm>
          <a:prstGeom prst="line">
            <a:avLst/>
          </a:prstGeom>
          <a:noFill/>
          <a:ln w="9525">
            <a:solidFill>
              <a:schemeClr val="tx1"/>
            </a:solidFill>
            <a:round/>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5" name="AutoShape 103">
            <a:extLst>
              <a:ext uri="{FF2B5EF4-FFF2-40B4-BE49-F238E27FC236}">
                <a16:creationId xmlns:a16="http://schemas.microsoft.com/office/drawing/2014/main" id="{49D9FD49-93A0-FCC6-F724-2ABE94EA9EAE}"/>
              </a:ext>
            </a:extLst>
          </p:cNvPr>
          <p:cNvSpPr>
            <a:spLocks noChangeArrowheads="1"/>
          </p:cNvSpPr>
          <p:nvPr/>
        </p:nvSpPr>
        <p:spPr bwMode="auto">
          <a:xfrm rot="5400000" flipH="1">
            <a:off x="5718213" y="6181627"/>
            <a:ext cx="241623" cy="225718"/>
          </a:xfrm>
          <a:prstGeom prst="homePlate">
            <a:avLst>
              <a:gd name="adj" fmla="val 26575"/>
            </a:avLst>
          </a:prstGeom>
          <a:solidFill>
            <a:srgbClr val="FFFF00"/>
          </a:solidFill>
          <a:ln w="9525">
            <a:solidFill>
              <a:srgbClr val="000000"/>
            </a:solidFill>
            <a:miter lim="800000"/>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6" name="AutoShape 104">
            <a:extLst>
              <a:ext uri="{FF2B5EF4-FFF2-40B4-BE49-F238E27FC236}">
                <a16:creationId xmlns:a16="http://schemas.microsoft.com/office/drawing/2014/main" id="{5FD25B59-B53D-7647-7AAD-95BC4ACA6DE1}"/>
              </a:ext>
            </a:extLst>
          </p:cNvPr>
          <p:cNvSpPr>
            <a:spLocks noChangeArrowheads="1"/>
          </p:cNvSpPr>
          <p:nvPr/>
        </p:nvSpPr>
        <p:spPr bwMode="auto">
          <a:xfrm rot="5400000" flipH="1">
            <a:off x="5267398" y="5578192"/>
            <a:ext cx="241000" cy="225718"/>
          </a:xfrm>
          <a:prstGeom prst="homePlate">
            <a:avLst>
              <a:gd name="adj" fmla="val 26507"/>
            </a:avLst>
          </a:prstGeom>
          <a:solidFill>
            <a:srgbClr val="FFFF00"/>
          </a:solidFill>
          <a:ln w="9525">
            <a:solidFill>
              <a:srgbClr val="000000"/>
            </a:solidFill>
            <a:miter lim="800000"/>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7" name="AutoShape 105">
            <a:extLst>
              <a:ext uri="{FF2B5EF4-FFF2-40B4-BE49-F238E27FC236}">
                <a16:creationId xmlns:a16="http://schemas.microsoft.com/office/drawing/2014/main" id="{A38E39EF-F955-4F08-2FB4-4F8009C34C8A}"/>
              </a:ext>
            </a:extLst>
          </p:cNvPr>
          <p:cNvSpPr>
            <a:spLocks noChangeArrowheads="1"/>
          </p:cNvSpPr>
          <p:nvPr/>
        </p:nvSpPr>
        <p:spPr bwMode="auto">
          <a:xfrm rot="5400000" flipH="1">
            <a:off x="5830142" y="5699003"/>
            <a:ext cx="242246" cy="225718"/>
          </a:xfrm>
          <a:prstGeom prst="homePlate">
            <a:avLst>
              <a:gd name="adj" fmla="val 26644"/>
            </a:avLst>
          </a:prstGeom>
          <a:solidFill>
            <a:srgbClr val="FFFF00"/>
          </a:solidFill>
          <a:ln w="9525">
            <a:solidFill>
              <a:srgbClr val="000000"/>
            </a:solidFill>
            <a:miter lim="800000"/>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8" name="AutoShape 106">
            <a:extLst>
              <a:ext uri="{FF2B5EF4-FFF2-40B4-BE49-F238E27FC236}">
                <a16:creationId xmlns:a16="http://schemas.microsoft.com/office/drawing/2014/main" id="{694E8D5A-4CE1-7A87-975B-182074DAD3EA}"/>
              </a:ext>
            </a:extLst>
          </p:cNvPr>
          <p:cNvSpPr>
            <a:spLocks noChangeArrowheads="1"/>
          </p:cNvSpPr>
          <p:nvPr/>
        </p:nvSpPr>
        <p:spPr bwMode="auto">
          <a:xfrm rot="5400000" flipH="1">
            <a:off x="6281581" y="5940626"/>
            <a:ext cx="241000" cy="225718"/>
          </a:xfrm>
          <a:prstGeom prst="homePlate">
            <a:avLst>
              <a:gd name="adj" fmla="val 26507"/>
            </a:avLst>
          </a:prstGeom>
          <a:solidFill>
            <a:srgbClr val="FFFF00"/>
          </a:solidFill>
          <a:ln w="9525">
            <a:solidFill>
              <a:srgbClr val="000000"/>
            </a:solidFill>
            <a:miter lim="800000"/>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9" name="Line 107">
            <a:extLst>
              <a:ext uri="{FF2B5EF4-FFF2-40B4-BE49-F238E27FC236}">
                <a16:creationId xmlns:a16="http://schemas.microsoft.com/office/drawing/2014/main" id="{90812C09-3D30-10C9-4E90-BACB824184EF}"/>
              </a:ext>
            </a:extLst>
          </p:cNvPr>
          <p:cNvSpPr>
            <a:spLocks noChangeShapeType="1"/>
          </p:cNvSpPr>
          <p:nvPr/>
        </p:nvSpPr>
        <p:spPr bwMode="auto">
          <a:xfrm flipH="1">
            <a:off x="5500757" y="5208739"/>
            <a:ext cx="112550" cy="0"/>
          </a:xfrm>
          <a:prstGeom prst="line">
            <a:avLst/>
          </a:prstGeom>
          <a:noFill/>
          <a:ln w="9525">
            <a:solidFill>
              <a:schemeClr val="tx1"/>
            </a:solidFill>
            <a:round/>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10" name="Line 108">
            <a:extLst>
              <a:ext uri="{FF2B5EF4-FFF2-40B4-BE49-F238E27FC236}">
                <a16:creationId xmlns:a16="http://schemas.microsoft.com/office/drawing/2014/main" id="{885DD36A-32C5-F15B-C494-384F72C19440}"/>
              </a:ext>
            </a:extLst>
          </p:cNvPr>
          <p:cNvSpPr>
            <a:spLocks noChangeShapeType="1"/>
          </p:cNvSpPr>
          <p:nvPr/>
        </p:nvSpPr>
        <p:spPr bwMode="auto">
          <a:xfrm flipH="1">
            <a:off x="3472391" y="4725493"/>
            <a:ext cx="113168" cy="0"/>
          </a:xfrm>
          <a:prstGeom prst="line">
            <a:avLst/>
          </a:prstGeom>
          <a:noFill/>
          <a:ln w="9525">
            <a:solidFill>
              <a:schemeClr val="tx1"/>
            </a:solidFill>
            <a:round/>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11" name="AutoShape 109">
            <a:extLst>
              <a:ext uri="{FF2B5EF4-FFF2-40B4-BE49-F238E27FC236}">
                <a16:creationId xmlns:a16="http://schemas.microsoft.com/office/drawing/2014/main" id="{49C68B99-B1E7-5FB7-F28C-F1E9CD28166C}"/>
              </a:ext>
            </a:extLst>
          </p:cNvPr>
          <p:cNvSpPr>
            <a:spLocks noChangeArrowheads="1"/>
          </p:cNvSpPr>
          <p:nvPr/>
        </p:nvSpPr>
        <p:spPr bwMode="auto">
          <a:xfrm rot="5400000" flipH="1">
            <a:off x="6394131" y="5216380"/>
            <a:ext cx="241000" cy="225718"/>
          </a:xfrm>
          <a:prstGeom prst="homePlate">
            <a:avLst>
              <a:gd name="adj" fmla="val 26507"/>
            </a:avLst>
          </a:prstGeom>
          <a:solidFill>
            <a:srgbClr val="FFFF00"/>
          </a:solidFill>
          <a:ln w="9525">
            <a:solidFill>
              <a:srgbClr val="000000"/>
            </a:solidFill>
            <a:miter lim="800000"/>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12" name="AutoShape 110">
            <a:extLst>
              <a:ext uri="{FF2B5EF4-FFF2-40B4-BE49-F238E27FC236}">
                <a16:creationId xmlns:a16="http://schemas.microsoft.com/office/drawing/2014/main" id="{1451D5AA-86EF-8A1C-29E3-F7B3757837B4}"/>
              </a:ext>
            </a:extLst>
          </p:cNvPr>
          <p:cNvSpPr>
            <a:spLocks noChangeArrowheads="1"/>
          </p:cNvSpPr>
          <p:nvPr/>
        </p:nvSpPr>
        <p:spPr bwMode="auto">
          <a:xfrm rot="5400000" flipH="1">
            <a:off x="6731780" y="4733754"/>
            <a:ext cx="241000" cy="225099"/>
          </a:xfrm>
          <a:prstGeom prst="homePlate">
            <a:avLst>
              <a:gd name="adj" fmla="val 26580"/>
            </a:avLst>
          </a:prstGeom>
          <a:solidFill>
            <a:srgbClr val="FFFF00"/>
          </a:solidFill>
          <a:ln w="9525">
            <a:solidFill>
              <a:srgbClr val="000000"/>
            </a:solidFill>
            <a:miter lim="800000"/>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13" name="Group 111">
            <a:extLst>
              <a:ext uri="{FF2B5EF4-FFF2-40B4-BE49-F238E27FC236}">
                <a16:creationId xmlns:a16="http://schemas.microsoft.com/office/drawing/2014/main" id="{6C33737D-4A90-5ABE-D513-1D513A1FB687}"/>
              </a:ext>
            </a:extLst>
          </p:cNvPr>
          <p:cNvGrpSpPr>
            <a:grpSpLocks/>
          </p:cNvGrpSpPr>
          <p:nvPr/>
        </p:nvGrpSpPr>
        <p:grpSpPr bwMode="auto">
          <a:xfrm>
            <a:off x="8305525" y="4685261"/>
            <a:ext cx="1689481" cy="2172739"/>
            <a:chOff x="12019" y="8571"/>
            <a:chExt cx="2732" cy="3489"/>
          </a:xfrm>
        </p:grpSpPr>
        <p:sp>
          <p:nvSpPr>
            <p:cNvPr id="114" name="Rectangle 112">
              <a:extLst>
                <a:ext uri="{FF2B5EF4-FFF2-40B4-BE49-F238E27FC236}">
                  <a16:creationId xmlns:a16="http://schemas.microsoft.com/office/drawing/2014/main" id="{A7692DBD-FC93-2E26-8C75-7EE4F4E67D86}"/>
                </a:ext>
              </a:extLst>
            </p:cNvPr>
            <p:cNvSpPr>
              <a:spLocks noChangeArrowheads="1"/>
            </p:cNvSpPr>
            <p:nvPr/>
          </p:nvSpPr>
          <p:spPr bwMode="auto">
            <a:xfrm>
              <a:off x="12019" y="8571"/>
              <a:ext cx="2732" cy="3489"/>
            </a:xfrm>
            <a:prstGeom prst="rect">
              <a:avLst/>
            </a:prstGeom>
            <a:solidFill>
              <a:srgbClr val="FFFFFF"/>
            </a:solidFill>
            <a:ln w="25400">
              <a:solidFill>
                <a:srgbClr val="000000"/>
              </a:solidFill>
              <a:miter lim="800000"/>
              <a:headEnd/>
              <a:tailEnd/>
            </a:ln>
          </p:spPr>
          <p:txBody>
            <a:bodyPr/>
            <a:lstStyle/>
            <a:p>
              <a:pPr marL="0" marR="0" lvl="0" indent="0" algn="ctr" defTabSz="457200" rtl="0" eaLnBrk="0" fontAlgn="auto" latinLnBrk="0" hangingPunct="0">
                <a:lnSpc>
                  <a:spcPct val="100000"/>
                </a:lnSpc>
                <a:spcBef>
                  <a:spcPts val="0"/>
                </a:spcBef>
                <a:spcAft>
                  <a:spcPts val="0"/>
                </a:spcAft>
                <a:buClrTx/>
                <a:buSzTx/>
                <a:buFontTx/>
                <a:buNone/>
                <a:tabLst/>
                <a:defRPr/>
              </a:pPr>
              <a:r>
                <a:rPr kumimoji="0" lang="en-US" sz="1200" b="1" i="0" u="sng" strike="noStrike" kern="1200" cap="none" spc="0" normalizeH="0" baseline="0" noProof="0">
                  <a:ln>
                    <a:noFill/>
                  </a:ln>
                  <a:solidFill>
                    <a:prstClr val="black"/>
                  </a:solidFill>
                  <a:effectLst/>
                  <a:uLnTx/>
                  <a:uFillTx/>
                  <a:latin typeface="Century Schoolbook" pitchFamily="18" charset="0"/>
                  <a:ea typeface="+mn-ea"/>
                  <a:cs typeface="+mn-cs"/>
                </a:rPr>
                <a:t>Legend</a:t>
              </a:r>
            </a:p>
            <a:p>
              <a:pPr marL="0" marR="0" lvl="0" indent="0" algn="l" defTabSz="457200" rtl="0" eaLnBrk="0" fontAlgn="auto" latinLnBrk="0" hangingPunct="0">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entury Schoolbook" pitchFamily="18" charset="0"/>
                <a:ea typeface="+mn-ea"/>
                <a:cs typeface="+mn-cs"/>
              </a:endParaRPr>
            </a:p>
            <a:p>
              <a:pPr marL="0" marR="0" lvl="0" indent="0" algn="l" defTabSz="457200" rtl="0" eaLnBrk="0" fontAlgn="auto" latinLnBrk="0" hangingPunct="0">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prstClr val="black"/>
                  </a:solidFill>
                  <a:effectLst/>
                  <a:uLnTx/>
                  <a:uFillTx/>
                  <a:latin typeface="Century Schoolbook" pitchFamily="18" charset="0"/>
                  <a:ea typeface="+mn-ea"/>
                  <a:cs typeface="+mn-cs"/>
                </a:rPr>
                <a:t>    </a:t>
              </a:r>
            </a:p>
            <a:p>
              <a:pPr marL="0" marR="0" lvl="0" indent="0" algn="l" defTabSz="457200" rtl="0" eaLnBrk="0" fontAlgn="auto" latinLnBrk="0" hangingPunct="0">
                <a:lnSpc>
                  <a:spcPct val="100000"/>
                </a:lnSpc>
                <a:spcBef>
                  <a:spcPts val="0"/>
                </a:spcBef>
                <a:spcAft>
                  <a:spcPts val="0"/>
                </a:spcAft>
                <a:buClrTx/>
                <a:buSzTx/>
                <a:buFontTx/>
                <a:buNone/>
                <a:tabLst/>
                <a:defRPr/>
              </a:pPr>
              <a:endParaRPr kumimoji="0" lang="en-US" sz="1200" b="1" i="0" u="none" strike="noStrike" kern="1200" cap="none" spc="0" normalizeH="0" baseline="0" noProof="0">
                <a:ln>
                  <a:noFill/>
                </a:ln>
                <a:solidFill>
                  <a:prstClr val="black"/>
                </a:solidFill>
                <a:effectLst/>
                <a:uLnTx/>
                <a:uFillTx/>
                <a:latin typeface="Century Schoolbook" pitchFamily="18" charset="0"/>
                <a:ea typeface="+mn-ea"/>
                <a:cs typeface="+mn-cs"/>
              </a:endParaRPr>
            </a:p>
            <a:p>
              <a:pPr marL="0" marR="0" lvl="0" indent="0" algn="l" defTabSz="457200" rtl="0" eaLnBrk="0" fontAlgn="auto" latinLnBrk="0" hangingPunct="0">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prstClr val="black"/>
                  </a:solidFill>
                  <a:effectLst/>
                  <a:uLnTx/>
                  <a:uFillTx/>
                  <a:latin typeface="Century Schoolbook" pitchFamily="18" charset="0"/>
                  <a:ea typeface="+mn-ea"/>
                  <a:cs typeface="+mn-cs"/>
                </a:rPr>
                <a:t>    </a:t>
              </a:r>
            </a:p>
          </p:txBody>
        </p:sp>
        <p:sp>
          <p:nvSpPr>
            <p:cNvPr id="115" name="AutoShape 114">
              <a:extLst>
                <a:ext uri="{FF2B5EF4-FFF2-40B4-BE49-F238E27FC236}">
                  <a16:creationId xmlns:a16="http://schemas.microsoft.com/office/drawing/2014/main" id="{5FCC0F10-BB51-A363-7EE8-23E98BDB2C83}"/>
                </a:ext>
              </a:extLst>
            </p:cNvPr>
            <p:cNvSpPr>
              <a:spLocks noChangeArrowheads="1"/>
            </p:cNvSpPr>
            <p:nvPr/>
          </p:nvSpPr>
          <p:spPr bwMode="auto">
            <a:xfrm>
              <a:off x="12383" y="9734"/>
              <a:ext cx="547" cy="582"/>
            </a:xfrm>
            <a:prstGeom prst="can">
              <a:avLst>
                <a:gd name="adj" fmla="val 17930"/>
              </a:avLst>
            </a:prstGeom>
            <a:solidFill>
              <a:schemeClr val="accent6"/>
            </a:solidFill>
            <a:ln w="9525">
              <a:solidFill>
                <a:schemeClr val="accent3"/>
              </a:solidFill>
              <a:round/>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16" name="AutoShape 115">
              <a:extLst>
                <a:ext uri="{FF2B5EF4-FFF2-40B4-BE49-F238E27FC236}">
                  <a16:creationId xmlns:a16="http://schemas.microsoft.com/office/drawing/2014/main" id="{A2F75620-A1C7-7C65-7D0E-193201307C78}"/>
                </a:ext>
              </a:extLst>
            </p:cNvPr>
            <p:cNvSpPr>
              <a:spLocks noChangeArrowheads="1"/>
            </p:cNvSpPr>
            <p:nvPr/>
          </p:nvSpPr>
          <p:spPr bwMode="auto">
            <a:xfrm rot="5400000" flipH="1">
              <a:off x="12372" y="10520"/>
              <a:ext cx="388" cy="365"/>
            </a:xfrm>
            <a:prstGeom prst="homePlate">
              <a:avLst>
                <a:gd name="adj" fmla="val 26575"/>
              </a:avLst>
            </a:prstGeom>
            <a:solidFill>
              <a:srgbClr val="FFFF00"/>
            </a:solidFill>
            <a:ln w="9525">
              <a:solidFill>
                <a:srgbClr val="000000"/>
              </a:solidFill>
              <a:miter lim="800000"/>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17" name="AutoShape 116">
              <a:extLst>
                <a:ext uri="{FF2B5EF4-FFF2-40B4-BE49-F238E27FC236}">
                  <a16:creationId xmlns:a16="http://schemas.microsoft.com/office/drawing/2014/main" id="{CF42FC5B-51AD-F781-A0EF-FB94FA616BB9}"/>
                </a:ext>
              </a:extLst>
            </p:cNvPr>
            <p:cNvSpPr>
              <a:spLocks noChangeArrowheads="1"/>
            </p:cNvSpPr>
            <p:nvPr/>
          </p:nvSpPr>
          <p:spPr bwMode="auto">
            <a:xfrm>
              <a:off x="12201" y="11285"/>
              <a:ext cx="729" cy="387"/>
            </a:xfrm>
            <a:prstGeom prst="flowChartProcess">
              <a:avLst/>
            </a:prstGeom>
            <a:solidFill>
              <a:srgbClr val="FFFFFF"/>
            </a:solidFill>
            <a:ln w="25400">
              <a:solidFill>
                <a:schemeClr val="accent3"/>
              </a:solidFill>
              <a:miter lim="800000"/>
              <a:headEnd/>
              <a:tailEnd/>
            </a:ln>
          </p:spPr>
          <p:txBody>
            <a:bodyPr/>
            <a:lstStyle/>
            <a:p>
              <a:pPr marL="0" marR="0" lvl="0" indent="0" algn="l" defTabSz="457200" rtl="0" eaLnBrk="0" fontAlgn="auto" latinLnBrk="0" hangingPunct="0">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Times New Roman" pitchFamily="18" charset="0"/>
                <a:ea typeface="+mn-ea"/>
                <a:cs typeface="+mn-cs"/>
              </a:endParaRPr>
            </a:p>
          </p:txBody>
        </p:sp>
        <p:sp>
          <p:nvSpPr>
            <p:cNvPr id="118" name="Text Box 117">
              <a:extLst>
                <a:ext uri="{FF2B5EF4-FFF2-40B4-BE49-F238E27FC236}">
                  <a16:creationId xmlns:a16="http://schemas.microsoft.com/office/drawing/2014/main" id="{B3A48410-2853-ACC8-EFF4-2E5DA212A367}"/>
                </a:ext>
              </a:extLst>
            </p:cNvPr>
            <p:cNvSpPr txBox="1">
              <a:spLocks noChangeArrowheads="1"/>
            </p:cNvSpPr>
            <p:nvPr/>
          </p:nvSpPr>
          <p:spPr bwMode="auto">
            <a:xfrm>
              <a:off x="13140" y="9180"/>
              <a:ext cx="900" cy="360"/>
            </a:xfrm>
            <a:prstGeom prst="rect">
              <a:avLst/>
            </a:prstGeom>
            <a:noFill/>
            <a:ln w="9525">
              <a:noFill/>
              <a:miter lim="800000"/>
              <a:headEnd/>
              <a:tailEnd/>
            </a:ln>
          </p:spPr>
          <p:txBody>
            <a:bodyPr/>
            <a:lstStyle/>
            <a:p>
              <a:pPr marL="0" marR="0" lvl="0" indent="0" algn="ctr" defTabSz="457200" rtl="0" eaLnBrk="0" fontAlgn="auto" latinLnBrk="0" hangingPunct="0">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a:ea typeface="+mn-ea"/>
                  <a:cs typeface="+mn-cs"/>
                </a:rPr>
                <a:t>Well</a:t>
              </a:r>
            </a:p>
          </p:txBody>
        </p:sp>
        <p:sp>
          <p:nvSpPr>
            <p:cNvPr id="119" name="Text Box 118">
              <a:extLst>
                <a:ext uri="{FF2B5EF4-FFF2-40B4-BE49-F238E27FC236}">
                  <a16:creationId xmlns:a16="http://schemas.microsoft.com/office/drawing/2014/main" id="{7EFF8E62-37F7-5DC3-5058-F68E0972C99C}"/>
                </a:ext>
              </a:extLst>
            </p:cNvPr>
            <p:cNvSpPr txBox="1">
              <a:spLocks noChangeArrowheads="1"/>
            </p:cNvSpPr>
            <p:nvPr/>
          </p:nvSpPr>
          <p:spPr bwMode="auto">
            <a:xfrm>
              <a:off x="13140" y="9900"/>
              <a:ext cx="900" cy="360"/>
            </a:xfrm>
            <a:prstGeom prst="rect">
              <a:avLst/>
            </a:prstGeom>
            <a:solidFill>
              <a:srgbClr val="FFFFFF"/>
            </a:solidFill>
            <a:ln w="9525">
              <a:noFill/>
              <a:miter lim="800000"/>
              <a:headEnd/>
              <a:tailEnd/>
            </a:ln>
          </p:spPr>
          <p:txBody>
            <a:bodyPr/>
            <a:lstStyle/>
            <a:p>
              <a:pPr marL="0" marR="0" lvl="0" indent="0" algn="ctr" defTabSz="457200" rtl="0" eaLnBrk="0" fontAlgn="auto" latinLnBrk="0" hangingPunct="0">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Times New Roman" pitchFamily="18" charset="0"/>
                  <a:ea typeface="+mn-ea"/>
                  <a:cs typeface="+mn-cs"/>
                </a:rPr>
                <a:t>Tank</a:t>
              </a:r>
            </a:p>
          </p:txBody>
        </p:sp>
        <p:sp>
          <p:nvSpPr>
            <p:cNvPr id="120" name="Text Box 119">
              <a:extLst>
                <a:ext uri="{FF2B5EF4-FFF2-40B4-BE49-F238E27FC236}">
                  <a16:creationId xmlns:a16="http://schemas.microsoft.com/office/drawing/2014/main" id="{6BE65861-C5B3-CB54-EE84-5F0598002F86}"/>
                </a:ext>
              </a:extLst>
            </p:cNvPr>
            <p:cNvSpPr txBox="1">
              <a:spLocks noChangeArrowheads="1"/>
            </p:cNvSpPr>
            <p:nvPr/>
          </p:nvSpPr>
          <p:spPr bwMode="auto">
            <a:xfrm>
              <a:off x="13140" y="10620"/>
              <a:ext cx="900" cy="360"/>
            </a:xfrm>
            <a:prstGeom prst="rect">
              <a:avLst/>
            </a:prstGeom>
            <a:solidFill>
              <a:srgbClr val="FFFFFF"/>
            </a:solidFill>
            <a:ln w="9525">
              <a:noFill/>
              <a:miter lim="800000"/>
              <a:headEnd/>
              <a:tailEnd/>
            </a:ln>
          </p:spPr>
          <p:txBody>
            <a:bodyPr/>
            <a:lstStyle/>
            <a:p>
              <a:pPr marL="0" marR="0" lvl="0" indent="0" algn="ctr" defTabSz="457200" rtl="0" eaLnBrk="0" fontAlgn="auto" latinLnBrk="0" hangingPunct="0">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Times New Roman" pitchFamily="18" charset="0"/>
                  <a:ea typeface="+mn-ea"/>
                  <a:cs typeface="+mn-cs"/>
                </a:rPr>
                <a:t>House</a:t>
              </a:r>
            </a:p>
          </p:txBody>
        </p:sp>
        <p:sp>
          <p:nvSpPr>
            <p:cNvPr id="121" name="Text Box 120">
              <a:extLst>
                <a:ext uri="{FF2B5EF4-FFF2-40B4-BE49-F238E27FC236}">
                  <a16:creationId xmlns:a16="http://schemas.microsoft.com/office/drawing/2014/main" id="{19D46225-83EA-108A-8379-3CC010961B02}"/>
                </a:ext>
              </a:extLst>
            </p:cNvPr>
            <p:cNvSpPr txBox="1">
              <a:spLocks noChangeArrowheads="1"/>
            </p:cNvSpPr>
            <p:nvPr/>
          </p:nvSpPr>
          <p:spPr bwMode="auto">
            <a:xfrm>
              <a:off x="12960" y="11340"/>
              <a:ext cx="1260" cy="360"/>
            </a:xfrm>
            <a:prstGeom prst="rect">
              <a:avLst/>
            </a:prstGeom>
            <a:solidFill>
              <a:srgbClr val="FFFFFF"/>
            </a:solidFill>
            <a:ln w="9525">
              <a:noFill/>
              <a:miter lim="800000"/>
              <a:headEnd/>
              <a:tailEnd/>
            </a:ln>
          </p:spPr>
          <p:txBody>
            <a:bodyPr/>
            <a:lstStyle/>
            <a:p>
              <a:pPr marL="0" marR="0" lvl="0" indent="0" algn="ctr" defTabSz="457200" rtl="0" eaLnBrk="0" fontAlgn="auto" latinLnBrk="0" hangingPunct="0">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Times New Roman" pitchFamily="18" charset="0"/>
                  <a:ea typeface="+mn-ea"/>
                  <a:cs typeface="+mn-cs"/>
                </a:rPr>
                <a:t>Building</a:t>
              </a:r>
            </a:p>
          </p:txBody>
        </p:sp>
      </p:grpSp>
      <p:sp>
        <p:nvSpPr>
          <p:cNvPr id="122" name="Text Box 126">
            <a:extLst>
              <a:ext uri="{FF2B5EF4-FFF2-40B4-BE49-F238E27FC236}">
                <a16:creationId xmlns:a16="http://schemas.microsoft.com/office/drawing/2014/main" id="{D72596B0-C5D4-D87C-D786-0B71DFD8F103}"/>
              </a:ext>
            </a:extLst>
          </p:cNvPr>
          <p:cNvSpPr txBox="1">
            <a:spLocks noChangeArrowheads="1"/>
          </p:cNvSpPr>
          <p:nvPr/>
        </p:nvSpPr>
        <p:spPr bwMode="auto">
          <a:xfrm>
            <a:off x="7198060" y="5930926"/>
            <a:ext cx="762000" cy="307777"/>
          </a:xfrm>
          <a:prstGeom prst="rect">
            <a:avLst/>
          </a:prstGeom>
          <a:solidFill>
            <a:schemeClr val="tx1"/>
          </a:solidFill>
          <a:ln w="9525">
            <a:solidFill>
              <a:schemeClr val="accent3"/>
            </a:solidFill>
            <a:miter lim="800000"/>
            <a:headEnd/>
            <a:tailEnd/>
          </a:ln>
        </p:spPr>
        <p:txBody>
          <a:bodyPr>
            <a:spAutoFit/>
          </a:bodyPr>
          <a:lstStyle/>
          <a:p>
            <a:pPr marL="0" marR="0" lvl="0" indent="0" algn="ctr" defTabSz="457200" rtl="0" eaLnBrk="0" fontAlgn="auto" latinLnBrk="0" hangingPunct="0">
              <a:lnSpc>
                <a:spcPct val="100000"/>
              </a:lnSpc>
              <a:spcBef>
                <a:spcPct val="50000"/>
              </a:spcBef>
              <a:spcAft>
                <a:spcPts val="0"/>
              </a:spcAft>
              <a:buClrTx/>
              <a:buSzTx/>
              <a:buFontTx/>
              <a:buNone/>
              <a:tabLst/>
              <a:defRPr/>
            </a:pPr>
            <a:r>
              <a:rPr kumimoji="0" lang="en-US" sz="1400" b="1" i="0" u="none" strike="noStrike" kern="1200" cap="none" spc="0" normalizeH="0" baseline="0" noProof="0">
                <a:ln>
                  <a:noFill/>
                </a:ln>
                <a:solidFill>
                  <a:prstClr val="white"/>
                </a:solidFill>
                <a:effectLst/>
                <a:uLnTx/>
                <a:uFillTx/>
                <a:latin typeface="Calibri" panose="020F0502020204030204"/>
                <a:ea typeface="+mn-ea"/>
                <a:cs typeface="+mn-cs"/>
              </a:rPr>
              <a:t>Store</a:t>
            </a:r>
            <a:endParaRPr kumimoji="0" lang="en-US"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3" name="AutoShape 98">
            <a:extLst>
              <a:ext uri="{FF2B5EF4-FFF2-40B4-BE49-F238E27FC236}">
                <a16:creationId xmlns:a16="http://schemas.microsoft.com/office/drawing/2014/main" id="{5E22033F-293B-D111-A5E0-8880E1C8F643}"/>
              </a:ext>
            </a:extLst>
          </p:cNvPr>
          <p:cNvSpPr>
            <a:spLocks noChangeArrowheads="1"/>
          </p:cNvSpPr>
          <p:nvPr/>
        </p:nvSpPr>
        <p:spPr bwMode="auto">
          <a:xfrm rot="5400000" flipH="1">
            <a:off x="5886573" y="2015591"/>
            <a:ext cx="241623" cy="225718"/>
          </a:xfrm>
          <a:prstGeom prst="homePlate">
            <a:avLst>
              <a:gd name="adj" fmla="val 26575"/>
            </a:avLst>
          </a:prstGeom>
          <a:solidFill>
            <a:srgbClr val="FFFF00"/>
          </a:solidFill>
          <a:ln w="9525">
            <a:solidFill>
              <a:srgbClr val="000000"/>
            </a:solidFill>
            <a:miter lim="800000"/>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24" name="AutoShape 25">
            <a:extLst>
              <a:ext uri="{FF2B5EF4-FFF2-40B4-BE49-F238E27FC236}">
                <a16:creationId xmlns:a16="http://schemas.microsoft.com/office/drawing/2014/main" id="{0B327E4B-F97A-C723-BA98-DA3F0B75558D}"/>
              </a:ext>
            </a:extLst>
          </p:cNvPr>
          <p:cNvSpPr>
            <a:spLocks noChangeArrowheads="1"/>
          </p:cNvSpPr>
          <p:nvPr/>
        </p:nvSpPr>
        <p:spPr bwMode="auto">
          <a:xfrm>
            <a:off x="8578149" y="5044336"/>
            <a:ext cx="225099" cy="241623"/>
          </a:xfrm>
          <a:prstGeom prst="flowChartSummingJunction">
            <a:avLst/>
          </a:prstGeom>
          <a:solidFill>
            <a:schemeClr val="accent1"/>
          </a:solidFill>
          <a:ln w="9525">
            <a:solidFill>
              <a:schemeClr val="accent1">
                <a:lumMod val="50000"/>
              </a:schemeClr>
            </a:solidFill>
            <a:round/>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25" name="Freeform 40">
            <a:extLst>
              <a:ext uri="{FF2B5EF4-FFF2-40B4-BE49-F238E27FC236}">
                <a16:creationId xmlns:a16="http://schemas.microsoft.com/office/drawing/2014/main" id="{0C66DD3C-FB80-AD4F-0D13-C6BD8AA2BD7E}"/>
              </a:ext>
            </a:extLst>
          </p:cNvPr>
          <p:cNvSpPr>
            <a:spLocks/>
          </p:cNvSpPr>
          <p:nvPr/>
        </p:nvSpPr>
        <p:spPr bwMode="auto">
          <a:xfrm rot="10800000">
            <a:off x="3411478" y="5396014"/>
            <a:ext cx="375371" cy="483246"/>
          </a:xfrm>
          <a:custGeom>
            <a:avLst/>
            <a:gdLst>
              <a:gd name="T0" fmla="*/ 43 w 840"/>
              <a:gd name="T1" fmla="*/ 30866 h 420"/>
              <a:gd name="T2" fmla="*/ 7 w 840"/>
              <a:gd name="T3" fmla="*/ 4414 h 420"/>
              <a:gd name="T4" fmla="*/ 80 w 840"/>
              <a:gd name="T5" fmla="*/ 4414 h 420"/>
              <a:gd name="T6" fmla="*/ 43 w 840"/>
              <a:gd name="T7" fmla="*/ 30866 h 420"/>
              <a:gd name="T8" fmla="*/ 0 60000 65536"/>
              <a:gd name="T9" fmla="*/ 0 60000 65536"/>
              <a:gd name="T10" fmla="*/ 0 60000 65536"/>
              <a:gd name="T11" fmla="*/ 0 60000 65536"/>
              <a:gd name="T12" fmla="*/ 0 w 840"/>
              <a:gd name="T13" fmla="*/ 0 h 420"/>
              <a:gd name="T14" fmla="*/ 840 w 840"/>
              <a:gd name="T15" fmla="*/ 420 h 420"/>
            </a:gdLst>
            <a:ahLst/>
            <a:cxnLst>
              <a:cxn ang="T8">
                <a:pos x="T0" y="T1"/>
              </a:cxn>
              <a:cxn ang="T9">
                <a:pos x="T2" y="T3"/>
              </a:cxn>
              <a:cxn ang="T10">
                <a:pos x="T4" y="T5"/>
              </a:cxn>
              <a:cxn ang="T11">
                <a:pos x="T6" y="T7"/>
              </a:cxn>
            </a:cxnLst>
            <a:rect l="T12" t="T13" r="T14" b="T15"/>
            <a:pathLst>
              <a:path w="840" h="420">
                <a:moveTo>
                  <a:pt x="420" y="420"/>
                </a:moveTo>
                <a:cubicBezTo>
                  <a:pt x="300" y="420"/>
                  <a:pt x="0" y="120"/>
                  <a:pt x="60" y="60"/>
                </a:cubicBezTo>
                <a:cubicBezTo>
                  <a:pt x="120" y="0"/>
                  <a:pt x="720" y="0"/>
                  <a:pt x="780" y="60"/>
                </a:cubicBezTo>
                <a:cubicBezTo>
                  <a:pt x="840" y="120"/>
                  <a:pt x="540" y="420"/>
                  <a:pt x="420" y="420"/>
                </a:cubicBezTo>
                <a:close/>
              </a:path>
            </a:pathLst>
          </a:custGeom>
          <a:noFill/>
          <a:ln w="9525">
            <a:solidFill>
              <a:schemeClr val="tx1"/>
            </a:solidFill>
            <a:round/>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26" name="Freeform 40">
            <a:extLst>
              <a:ext uri="{FF2B5EF4-FFF2-40B4-BE49-F238E27FC236}">
                <a16:creationId xmlns:a16="http://schemas.microsoft.com/office/drawing/2014/main" id="{07177C31-22B2-C686-CB2D-4F9F7468E658}"/>
              </a:ext>
            </a:extLst>
          </p:cNvPr>
          <p:cNvSpPr>
            <a:spLocks/>
          </p:cNvSpPr>
          <p:nvPr/>
        </p:nvSpPr>
        <p:spPr bwMode="auto">
          <a:xfrm>
            <a:off x="4756650" y="1378070"/>
            <a:ext cx="375371" cy="483246"/>
          </a:xfrm>
          <a:custGeom>
            <a:avLst/>
            <a:gdLst>
              <a:gd name="T0" fmla="*/ 43 w 840"/>
              <a:gd name="T1" fmla="*/ 30866 h 420"/>
              <a:gd name="T2" fmla="*/ 7 w 840"/>
              <a:gd name="T3" fmla="*/ 4414 h 420"/>
              <a:gd name="T4" fmla="*/ 80 w 840"/>
              <a:gd name="T5" fmla="*/ 4414 h 420"/>
              <a:gd name="T6" fmla="*/ 43 w 840"/>
              <a:gd name="T7" fmla="*/ 30866 h 420"/>
              <a:gd name="T8" fmla="*/ 0 60000 65536"/>
              <a:gd name="T9" fmla="*/ 0 60000 65536"/>
              <a:gd name="T10" fmla="*/ 0 60000 65536"/>
              <a:gd name="T11" fmla="*/ 0 60000 65536"/>
              <a:gd name="T12" fmla="*/ 0 w 840"/>
              <a:gd name="T13" fmla="*/ 0 h 420"/>
              <a:gd name="T14" fmla="*/ 840 w 840"/>
              <a:gd name="T15" fmla="*/ 420 h 420"/>
            </a:gdLst>
            <a:ahLst/>
            <a:cxnLst>
              <a:cxn ang="T8">
                <a:pos x="T0" y="T1"/>
              </a:cxn>
              <a:cxn ang="T9">
                <a:pos x="T2" y="T3"/>
              </a:cxn>
              <a:cxn ang="T10">
                <a:pos x="T4" y="T5"/>
              </a:cxn>
              <a:cxn ang="T11">
                <a:pos x="T6" y="T7"/>
              </a:cxn>
            </a:cxnLst>
            <a:rect l="T12" t="T13" r="T14" b="T15"/>
            <a:pathLst>
              <a:path w="840" h="420">
                <a:moveTo>
                  <a:pt x="420" y="420"/>
                </a:moveTo>
                <a:cubicBezTo>
                  <a:pt x="300" y="420"/>
                  <a:pt x="0" y="120"/>
                  <a:pt x="60" y="60"/>
                </a:cubicBezTo>
                <a:cubicBezTo>
                  <a:pt x="120" y="0"/>
                  <a:pt x="720" y="0"/>
                  <a:pt x="780" y="60"/>
                </a:cubicBezTo>
                <a:cubicBezTo>
                  <a:pt x="840" y="120"/>
                  <a:pt x="540" y="420"/>
                  <a:pt x="420" y="420"/>
                </a:cubicBezTo>
                <a:close/>
              </a:path>
            </a:pathLst>
          </a:custGeom>
          <a:noFill/>
          <a:ln w="9525">
            <a:solidFill>
              <a:schemeClr val="tx1"/>
            </a:solidFill>
            <a:round/>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27" name="Slide Number Placeholder 1">
            <a:extLst>
              <a:ext uri="{FF2B5EF4-FFF2-40B4-BE49-F238E27FC236}">
                <a16:creationId xmlns:a16="http://schemas.microsoft.com/office/drawing/2014/main" id="{862DC98B-4DCB-7DAC-C3A9-BAC128D33663}"/>
              </a:ext>
            </a:extLst>
          </p:cNvPr>
          <p:cNvSpPr txBox="1">
            <a:spLocks/>
          </p:cNvSpPr>
          <p:nvPr/>
        </p:nvSpPr>
        <p:spPr>
          <a:xfrm>
            <a:off x="8610600" y="635635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457200">
              <a:defRPr/>
            </a:pPr>
            <a:fld id="{6D22F896-40B5-4ADD-8801-0D06FADFA095}" type="slidenum">
              <a:rPr lang="en-US" smtClean="0">
                <a:solidFill>
                  <a:prstClr val="black">
                    <a:tint val="75000"/>
                  </a:prstClr>
                </a:solidFill>
                <a:latin typeface="Calibri" panose="020F0502020204030204"/>
              </a:rPr>
              <a:pPr defTabSz="457200">
                <a:defRPr/>
              </a:pPr>
              <a:t>29</a:t>
            </a:fld>
            <a:endParaRPr lang="en-US">
              <a:solidFill>
                <a:prstClr val="black">
                  <a:tint val="75000"/>
                </a:prstClr>
              </a:solidFill>
              <a:latin typeface="Calibri" panose="020F0502020204030204"/>
            </a:endParaRPr>
          </a:p>
        </p:txBody>
      </p:sp>
      <p:sp>
        <p:nvSpPr>
          <p:cNvPr id="128" name="Rectangle 127">
            <a:extLst>
              <a:ext uri="{FF2B5EF4-FFF2-40B4-BE49-F238E27FC236}">
                <a16:creationId xmlns:a16="http://schemas.microsoft.com/office/drawing/2014/main" id="{E07AD5C6-2AF5-05B4-E40E-1538F93BB3F2}"/>
              </a:ext>
            </a:extLst>
          </p:cNvPr>
          <p:cNvSpPr/>
          <p:nvPr/>
        </p:nvSpPr>
        <p:spPr>
          <a:xfrm>
            <a:off x="1524116" y="1954207"/>
            <a:ext cx="400717" cy="390241"/>
          </a:xfrm>
          <a:prstGeom prst="rect">
            <a:avLst/>
          </a:prstGeom>
          <a:solidFill>
            <a:schemeClr val="accent4">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Cl</a:t>
            </a:r>
          </a:p>
        </p:txBody>
      </p:sp>
      <p:sp>
        <p:nvSpPr>
          <p:cNvPr id="129" name="Title 2">
            <a:extLst>
              <a:ext uri="{FF2B5EF4-FFF2-40B4-BE49-F238E27FC236}">
                <a16:creationId xmlns:a16="http://schemas.microsoft.com/office/drawing/2014/main" id="{8854E7AD-BB4F-DA67-9BAB-6ADAD5520488}"/>
              </a:ext>
            </a:extLst>
          </p:cNvPr>
          <p:cNvSpPr txBox="1">
            <a:spLocks/>
          </p:cNvSpPr>
          <p:nvPr/>
        </p:nvSpPr>
        <p:spPr>
          <a:xfrm>
            <a:off x="435173" y="-433444"/>
            <a:ext cx="10515600" cy="1325563"/>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 sz="5400" dirty="0">
                <a:solidFill>
                  <a:schemeClr val="bg1"/>
                </a:solidFill>
              </a:rPr>
              <a:t>Distribution system</a:t>
            </a:r>
            <a:endParaRPr lang="en-US" sz="5400" dirty="0">
              <a:solidFill>
                <a:schemeClr val="bg1"/>
              </a:solidFill>
            </a:endParaRPr>
          </a:p>
        </p:txBody>
      </p:sp>
    </p:spTree>
    <p:extLst>
      <p:ext uri="{BB962C8B-B14F-4D97-AF65-F5344CB8AC3E}">
        <p14:creationId xmlns:p14="http://schemas.microsoft.com/office/powerpoint/2010/main" val="227664743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6961454" y="0"/>
            <a:ext cx="4950873" cy="2589688"/>
          </a:xfrm>
          <a:prstGeom prst="rect">
            <a:avLst/>
          </a:prstGeom>
        </p:spPr>
      </p:pic>
      <p:sp>
        <p:nvSpPr>
          <p:cNvPr id="3" name="object 3"/>
          <p:cNvSpPr txBox="1"/>
          <p:nvPr/>
        </p:nvSpPr>
        <p:spPr>
          <a:xfrm>
            <a:off x="279673" y="2003269"/>
            <a:ext cx="11256230" cy="4647972"/>
          </a:xfrm>
          <a:prstGeom prst="rect">
            <a:avLst/>
          </a:prstGeom>
        </p:spPr>
        <p:txBody>
          <a:bodyPr vert="horz" wrap="square" lIns="0" tIns="25306" rIns="0" bIns="0" rtlCol="0">
            <a:spAutoFit/>
          </a:bodyPr>
          <a:lstStyle/>
          <a:p>
            <a:pPr marL="25306" marR="6130383" defTabSz="1822033">
              <a:spcBef>
                <a:spcPts val="199"/>
              </a:spcBef>
            </a:pPr>
            <a:r>
              <a:rPr lang="en-US" sz="2391" b="1" kern="0" spc="-20" dirty="0">
                <a:solidFill>
                  <a:sysClr val="windowText" lastClr="000000"/>
                </a:solidFill>
                <a:latin typeface="Calibri"/>
                <a:cs typeface="Calibri"/>
              </a:rPr>
              <a:t>I</a:t>
            </a:r>
            <a:r>
              <a:rPr sz="2391" b="1" kern="0" spc="-20" dirty="0">
                <a:solidFill>
                  <a:sysClr val="windowText" lastClr="000000"/>
                </a:solidFill>
                <a:latin typeface="Calibri"/>
                <a:cs typeface="Calibri"/>
              </a:rPr>
              <a:t>mportant</a:t>
            </a:r>
            <a:r>
              <a:rPr sz="2391" b="1" kern="0" spc="-70" dirty="0">
                <a:solidFill>
                  <a:sysClr val="windowText" lastClr="000000"/>
                </a:solidFill>
                <a:latin typeface="Calibri"/>
                <a:cs typeface="Calibri"/>
              </a:rPr>
              <a:t> </a:t>
            </a:r>
            <a:r>
              <a:rPr sz="2391" b="1" kern="0" dirty="0">
                <a:solidFill>
                  <a:sysClr val="windowText" lastClr="000000"/>
                </a:solidFill>
                <a:latin typeface="Calibri"/>
                <a:cs typeface="Calibri"/>
              </a:rPr>
              <a:t>distribution</a:t>
            </a:r>
            <a:r>
              <a:rPr sz="2391" b="1" kern="0" spc="-40" dirty="0">
                <a:solidFill>
                  <a:sysClr val="windowText" lastClr="000000"/>
                </a:solidFill>
                <a:latin typeface="Calibri"/>
                <a:cs typeface="Calibri"/>
              </a:rPr>
              <a:t> </a:t>
            </a:r>
            <a:r>
              <a:rPr sz="2391" b="1" kern="0" spc="-20" dirty="0">
                <a:solidFill>
                  <a:sysClr val="windowText" lastClr="000000"/>
                </a:solidFill>
                <a:latin typeface="Calibri"/>
                <a:cs typeface="Calibri"/>
              </a:rPr>
              <a:t>control measures</a:t>
            </a:r>
            <a:endParaRPr sz="2391" kern="0" dirty="0">
              <a:solidFill>
                <a:sysClr val="windowText" lastClr="000000"/>
              </a:solidFill>
              <a:latin typeface="Calibri"/>
              <a:cs typeface="Calibri"/>
            </a:endParaRPr>
          </a:p>
          <a:p>
            <a:pPr marL="482080" indent="-456774" defTabSz="1822033">
              <a:buFontTx/>
              <a:buAutoNum type="arabicPeriod"/>
              <a:tabLst>
                <a:tab pos="482080" algn="l"/>
              </a:tabLst>
            </a:pPr>
            <a:r>
              <a:rPr lang="en-US" sz="2391" kern="0" spc="-20" dirty="0">
                <a:solidFill>
                  <a:sysClr val="windowText" lastClr="000000"/>
                </a:solidFill>
                <a:cs typeface="Calibri"/>
              </a:rPr>
              <a:t>Physical</a:t>
            </a:r>
            <a:r>
              <a:rPr lang="en-US" sz="2391" kern="0" spc="-40" dirty="0">
                <a:solidFill>
                  <a:sysClr val="windowText" lastClr="000000"/>
                </a:solidFill>
                <a:cs typeface="Calibri"/>
              </a:rPr>
              <a:t> </a:t>
            </a:r>
            <a:r>
              <a:rPr lang="en-US" sz="2391" kern="0" dirty="0">
                <a:solidFill>
                  <a:sysClr val="windowText" lastClr="000000"/>
                </a:solidFill>
                <a:cs typeface="Calibri"/>
              </a:rPr>
              <a:t>integrity</a:t>
            </a:r>
            <a:r>
              <a:rPr lang="en-US" sz="2391" kern="0" spc="-30" dirty="0">
                <a:solidFill>
                  <a:sysClr val="windowText" lastClr="000000"/>
                </a:solidFill>
                <a:cs typeface="Calibri"/>
              </a:rPr>
              <a:t> </a:t>
            </a:r>
            <a:r>
              <a:rPr lang="en-US" sz="2391" kern="0" dirty="0">
                <a:solidFill>
                  <a:sysClr val="windowText" lastClr="000000"/>
                </a:solidFill>
                <a:cs typeface="Calibri"/>
              </a:rPr>
              <a:t>of</a:t>
            </a:r>
            <a:r>
              <a:rPr lang="en-US" sz="2391" kern="0" spc="-40" dirty="0">
                <a:solidFill>
                  <a:sysClr val="windowText" lastClr="000000"/>
                </a:solidFill>
                <a:cs typeface="Calibri"/>
              </a:rPr>
              <a:t> </a:t>
            </a:r>
            <a:r>
              <a:rPr lang="en-US" sz="2391" kern="0" dirty="0">
                <a:solidFill>
                  <a:sysClr val="windowText" lastClr="000000"/>
                </a:solidFill>
                <a:cs typeface="Calibri"/>
              </a:rPr>
              <a:t>the</a:t>
            </a:r>
            <a:r>
              <a:rPr lang="en-US" sz="2391" kern="0" spc="-30" dirty="0">
                <a:solidFill>
                  <a:sysClr val="windowText" lastClr="000000"/>
                </a:solidFill>
                <a:cs typeface="Calibri"/>
              </a:rPr>
              <a:t> </a:t>
            </a:r>
            <a:r>
              <a:rPr lang="en-US" sz="2391" kern="0" spc="-20" dirty="0">
                <a:solidFill>
                  <a:sysClr val="windowText" lastClr="000000"/>
                </a:solidFill>
                <a:cs typeface="Calibri"/>
              </a:rPr>
              <a:t>distribution system</a:t>
            </a:r>
            <a:endParaRPr lang="en-US" sz="2391" kern="0" dirty="0">
              <a:solidFill>
                <a:sysClr val="windowText" lastClr="000000"/>
              </a:solidFill>
              <a:cs typeface="Calibri"/>
            </a:endParaRPr>
          </a:p>
          <a:p>
            <a:pPr marL="482080" indent="-456774" defTabSz="1822033">
              <a:buFontTx/>
              <a:buAutoNum type="arabicPeriod"/>
              <a:tabLst>
                <a:tab pos="482080" algn="l"/>
              </a:tabLst>
            </a:pPr>
            <a:r>
              <a:rPr sz="2391" kern="0" dirty="0">
                <a:solidFill>
                  <a:sysClr val="windowText" lastClr="000000"/>
                </a:solidFill>
                <a:latin typeface="Calibri"/>
                <a:cs typeface="Calibri"/>
              </a:rPr>
              <a:t>Continuous</a:t>
            </a:r>
            <a:r>
              <a:rPr sz="2391" kern="0" spc="-120" dirty="0">
                <a:solidFill>
                  <a:sysClr val="windowText" lastClr="000000"/>
                </a:solidFill>
                <a:latin typeface="Calibri"/>
                <a:cs typeface="Calibri"/>
              </a:rPr>
              <a:t> </a:t>
            </a:r>
            <a:r>
              <a:rPr sz="2391" kern="0" dirty="0">
                <a:solidFill>
                  <a:sysClr val="windowText" lastClr="000000"/>
                </a:solidFill>
                <a:latin typeface="Calibri"/>
                <a:cs typeface="Calibri"/>
              </a:rPr>
              <a:t>positive</a:t>
            </a:r>
            <a:r>
              <a:rPr sz="2391" kern="0" spc="-110" dirty="0">
                <a:solidFill>
                  <a:sysClr val="windowText" lastClr="000000"/>
                </a:solidFill>
                <a:latin typeface="Calibri"/>
                <a:cs typeface="Calibri"/>
              </a:rPr>
              <a:t> </a:t>
            </a:r>
            <a:r>
              <a:rPr sz="2391" kern="0" dirty="0">
                <a:solidFill>
                  <a:sysClr val="windowText" lastClr="000000"/>
                </a:solidFill>
                <a:latin typeface="Calibri"/>
                <a:cs typeface="Calibri"/>
              </a:rPr>
              <a:t>water</a:t>
            </a:r>
            <a:r>
              <a:rPr sz="2391" kern="0" spc="-120" dirty="0">
                <a:solidFill>
                  <a:sysClr val="windowText" lastClr="000000"/>
                </a:solidFill>
                <a:latin typeface="Calibri"/>
                <a:cs typeface="Calibri"/>
              </a:rPr>
              <a:t> </a:t>
            </a:r>
            <a:r>
              <a:rPr sz="2391" kern="0" spc="-20" dirty="0">
                <a:solidFill>
                  <a:sysClr val="windowText" lastClr="000000"/>
                </a:solidFill>
                <a:latin typeface="Calibri"/>
                <a:cs typeface="Calibri"/>
              </a:rPr>
              <a:t>pressure</a:t>
            </a:r>
            <a:r>
              <a:rPr lang="en-US" sz="2391" kern="0" spc="-20" dirty="0">
                <a:solidFill>
                  <a:sysClr val="windowText" lastClr="000000"/>
                </a:solidFill>
                <a:latin typeface="Calibri"/>
                <a:cs typeface="Calibri"/>
              </a:rPr>
              <a:t> (between 20 and 100 psi)</a:t>
            </a:r>
          </a:p>
          <a:p>
            <a:pPr marL="482080" indent="-456774" defTabSz="1822033">
              <a:buFontTx/>
              <a:buAutoNum type="arabicPeriod"/>
              <a:tabLst>
                <a:tab pos="482080" algn="l"/>
              </a:tabLst>
            </a:pPr>
            <a:r>
              <a:rPr lang="en-US" sz="2391" kern="0" spc="-20" dirty="0">
                <a:solidFill>
                  <a:sysClr val="windowText" lastClr="000000"/>
                </a:solidFill>
                <a:latin typeface="Calibri"/>
                <a:cs typeface="Calibri"/>
              </a:rPr>
              <a:t>Maintain a chlorine residual (at least 0.20 mg/L)</a:t>
            </a:r>
            <a:endParaRPr sz="2391" kern="0" dirty="0">
              <a:solidFill>
                <a:sysClr val="windowText" lastClr="000000"/>
              </a:solidFill>
              <a:latin typeface="Calibri"/>
              <a:cs typeface="Calibri"/>
            </a:endParaRPr>
          </a:p>
          <a:p>
            <a:pPr defTabSz="1822033">
              <a:spcBef>
                <a:spcPts val="149"/>
              </a:spcBef>
              <a:buFont typeface="Calibri"/>
              <a:buAutoNum type="arabicPeriod"/>
            </a:pPr>
            <a:endParaRPr sz="2391" kern="0" dirty="0">
              <a:solidFill>
                <a:sysClr val="windowText" lastClr="000000"/>
              </a:solidFill>
              <a:latin typeface="Calibri"/>
              <a:cs typeface="Calibri"/>
            </a:endParaRPr>
          </a:p>
          <a:p>
            <a:pPr marL="437794" marR="165754" lvl="1" indent="-227754" defTabSz="1822033">
              <a:lnSpc>
                <a:spcPts val="2790"/>
              </a:lnSpc>
              <a:spcBef>
                <a:spcPts val="10"/>
              </a:spcBef>
              <a:buFont typeface="Arial"/>
              <a:buChar char="•"/>
              <a:tabLst>
                <a:tab pos="437794" algn="l"/>
              </a:tabLst>
            </a:pPr>
            <a:r>
              <a:rPr sz="2590" kern="0" spc="-20" dirty="0">
                <a:solidFill>
                  <a:sysClr val="windowText" lastClr="000000"/>
                </a:solidFill>
                <a:latin typeface="Calibri"/>
                <a:cs typeface="Calibri"/>
              </a:rPr>
              <a:t>Contamination</a:t>
            </a:r>
            <a:r>
              <a:rPr sz="2590" kern="0" spc="-30" dirty="0">
                <a:solidFill>
                  <a:sysClr val="windowText" lastClr="000000"/>
                </a:solidFill>
                <a:latin typeface="Calibri"/>
                <a:cs typeface="Calibri"/>
              </a:rPr>
              <a:t> </a:t>
            </a:r>
            <a:r>
              <a:rPr sz="2590" kern="0" spc="-20" dirty="0">
                <a:solidFill>
                  <a:sysClr val="windowText" lastClr="000000"/>
                </a:solidFill>
                <a:latin typeface="Calibri"/>
                <a:cs typeface="Calibri"/>
              </a:rPr>
              <a:t>events</a:t>
            </a:r>
            <a:r>
              <a:rPr sz="2590" kern="0" spc="-40" dirty="0">
                <a:solidFill>
                  <a:sysClr val="windowText" lastClr="000000"/>
                </a:solidFill>
                <a:latin typeface="Calibri"/>
                <a:cs typeface="Calibri"/>
              </a:rPr>
              <a:t> </a:t>
            </a:r>
            <a:r>
              <a:rPr sz="2590" kern="0" spc="-20" dirty="0">
                <a:solidFill>
                  <a:sysClr val="windowText" lastClr="000000"/>
                </a:solidFill>
                <a:latin typeface="Calibri"/>
                <a:cs typeface="Calibri"/>
              </a:rPr>
              <a:t>require</a:t>
            </a:r>
            <a:r>
              <a:rPr sz="2590" kern="0" spc="-40" dirty="0">
                <a:solidFill>
                  <a:sysClr val="windowText" lastClr="000000"/>
                </a:solidFill>
                <a:latin typeface="Calibri"/>
                <a:cs typeface="Calibri"/>
              </a:rPr>
              <a:t> </a:t>
            </a:r>
            <a:r>
              <a:rPr sz="2590" kern="0" dirty="0">
                <a:solidFill>
                  <a:sysClr val="windowText" lastClr="000000"/>
                </a:solidFill>
                <a:latin typeface="Calibri"/>
                <a:cs typeface="Calibri"/>
              </a:rPr>
              <a:t>a</a:t>
            </a:r>
            <a:r>
              <a:rPr sz="2590" kern="0" spc="-20" dirty="0">
                <a:solidFill>
                  <a:sysClr val="windowText" lastClr="000000"/>
                </a:solidFill>
                <a:latin typeface="Calibri"/>
                <a:cs typeface="Calibri"/>
              </a:rPr>
              <a:t> </a:t>
            </a:r>
            <a:r>
              <a:rPr sz="2590" kern="0" dirty="0">
                <a:solidFill>
                  <a:sysClr val="windowText" lastClr="000000"/>
                </a:solidFill>
                <a:latin typeface="Calibri"/>
                <a:cs typeface="Calibri"/>
              </a:rPr>
              <a:t>source</a:t>
            </a:r>
            <a:r>
              <a:rPr sz="2590" kern="0" spc="-50" dirty="0">
                <a:solidFill>
                  <a:sysClr val="windowText" lastClr="000000"/>
                </a:solidFill>
                <a:latin typeface="Calibri"/>
                <a:cs typeface="Calibri"/>
              </a:rPr>
              <a:t> </a:t>
            </a:r>
            <a:r>
              <a:rPr sz="2590" kern="0" spc="-40" dirty="0">
                <a:solidFill>
                  <a:sysClr val="windowText" lastClr="000000"/>
                </a:solidFill>
                <a:latin typeface="Calibri"/>
                <a:cs typeface="Calibri"/>
              </a:rPr>
              <a:t>(contaminated </a:t>
            </a:r>
            <a:r>
              <a:rPr sz="2590" kern="0" spc="-20" dirty="0">
                <a:solidFill>
                  <a:sysClr val="windowText" lastClr="000000"/>
                </a:solidFill>
                <a:latin typeface="Calibri"/>
                <a:cs typeface="Calibri"/>
              </a:rPr>
              <a:t>groundwater),</a:t>
            </a:r>
            <a:r>
              <a:rPr sz="2590" kern="0" spc="-40" dirty="0">
                <a:solidFill>
                  <a:sysClr val="windowText" lastClr="000000"/>
                </a:solidFill>
                <a:latin typeface="Calibri"/>
                <a:cs typeface="Calibri"/>
              </a:rPr>
              <a:t> </a:t>
            </a:r>
            <a:r>
              <a:rPr sz="2590" kern="0" dirty="0">
                <a:solidFill>
                  <a:sysClr val="windowText" lastClr="000000"/>
                </a:solidFill>
                <a:latin typeface="Calibri"/>
                <a:cs typeface="Calibri"/>
              </a:rPr>
              <a:t>a</a:t>
            </a:r>
            <a:r>
              <a:rPr sz="2590" kern="0" spc="-20" dirty="0">
                <a:solidFill>
                  <a:sysClr val="windowText" lastClr="000000"/>
                </a:solidFill>
                <a:latin typeface="Calibri"/>
                <a:cs typeface="Calibri"/>
              </a:rPr>
              <a:t> pathway </a:t>
            </a:r>
            <a:r>
              <a:rPr sz="2590" kern="0" dirty="0">
                <a:solidFill>
                  <a:sysClr val="windowText" lastClr="000000"/>
                </a:solidFill>
                <a:latin typeface="Calibri"/>
                <a:cs typeface="Calibri"/>
              </a:rPr>
              <a:t>(pipe</a:t>
            </a:r>
            <a:r>
              <a:rPr sz="2590" kern="0" spc="-60" dirty="0">
                <a:solidFill>
                  <a:sysClr val="windowText" lastClr="000000"/>
                </a:solidFill>
                <a:latin typeface="Calibri"/>
                <a:cs typeface="Calibri"/>
              </a:rPr>
              <a:t> </a:t>
            </a:r>
            <a:r>
              <a:rPr sz="2590" kern="0" dirty="0">
                <a:solidFill>
                  <a:sysClr val="windowText" lastClr="000000"/>
                </a:solidFill>
                <a:latin typeface="Calibri"/>
                <a:cs typeface="Calibri"/>
              </a:rPr>
              <a:t>crack),</a:t>
            </a:r>
            <a:r>
              <a:rPr sz="2590" kern="0" spc="-40" dirty="0">
                <a:solidFill>
                  <a:sysClr val="windowText" lastClr="000000"/>
                </a:solidFill>
                <a:latin typeface="Calibri"/>
                <a:cs typeface="Calibri"/>
              </a:rPr>
              <a:t> </a:t>
            </a:r>
            <a:r>
              <a:rPr sz="2590" kern="0" dirty="0">
                <a:solidFill>
                  <a:sysClr val="windowText" lastClr="000000"/>
                </a:solidFill>
                <a:latin typeface="Calibri"/>
                <a:cs typeface="Calibri"/>
              </a:rPr>
              <a:t>and</a:t>
            </a:r>
            <a:r>
              <a:rPr sz="2590" kern="0" spc="-50" dirty="0">
                <a:solidFill>
                  <a:sysClr val="windowText" lastClr="000000"/>
                </a:solidFill>
                <a:latin typeface="Calibri"/>
                <a:cs typeface="Calibri"/>
              </a:rPr>
              <a:t> </a:t>
            </a:r>
            <a:r>
              <a:rPr sz="2590" kern="0" dirty="0">
                <a:solidFill>
                  <a:sysClr val="windowText" lastClr="000000"/>
                </a:solidFill>
                <a:latin typeface="Calibri"/>
                <a:cs typeface="Calibri"/>
              </a:rPr>
              <a:t>a</a:t>
            </a:r>
            <a:r>
              <a:rPr sz="2590" kern="0" spc="-50" dirty="0">
                <a:solidFill>
                  <a:sysClr val="windowText" lastClr="000000"/>
                </a:solidFill>
                <a:latin typeface="Calibri"/>
                <a:cs typeface="Calibri"/>
              </a:rPr>
              <a:t> </a:t>
            </a:r>
            <a:r>
              <a:rPr sz="2590" kern="0" spc="-20" dirty="0">
                <a:solidFill>
                  <a:sysClr val="windowText" lastClr="000000"/>
                </a:solidFill>
                <a:latin typeface="Calibri"/>
                <a:cs typeface="Calibri"/>
              </a:rPr>
              <a:t>mechanism</a:t>
            </a:r>
            <a:r>
              <a:rPr sz="2590" kern="0" spc="-80" dirty="0">
                <a:solidFill>
                  <a:sysClr val="windowText" lastClr="000000"/>
                </a:solidFill>
                <a:latin typeface="Calibri"/>
                <a:cs typeface="Calibri"/>
              </a:rPr>
              <a:t> </a:t>
            </a:r>
            <a:r>
              <a:rPr sz="2590" kern="0" dirty="0">
                <a:solidFill>
                  <a:sysClr val="windowText" lastClr="000000"/>
                </a:solidFill>
                <a:latin typeface="Calibri"/>
                <a:cs typeface="Calibri"/>
              </a:rPr>
              <a:t>(low</a:t>
            </a:r>
            <a:r>
              <a:rPr sz="2590" kern="0" spc="-20" dirty="0">
                <a:solidFill>
                  <a:sysClr val="windowText" lastClr="000000"/>
                </a:solidFill>
                <a:latin typeface="Calibri"/>
                <a:cs typeface="Calibri"/>
              </a:rPr>
              <a:t> pressure</a:t>
            </a:r>
            <a:r>
              <a:rPr sz="2590" kern="0" spc="-70" dirty="0">
                <a:solidFill>
                  <a:sysClr val="windowText" lastClr="000000"/>
                </a:solidFill>
                <a:latin typeface="Calibri"/>
                <a:cs typeface="Calibri"/>
              </a:rPr>
              <a:t> </a:t>
            </a:r>
            <a:r>
              <a:rPr sz="2590" kern="0" spc="-20" dirty="0">
                <a:solidFill>
                  <a:sysClr val="windowText" lastClr="000000"/>
                </a:solidFill>
                <a:latin typeface="Calibri"/>
                <a:cs typeface="Calibri"/>
              </a:rPr>
              <a:t>event).</a:t>
            </a:r>
            <a:endParaRPr sz="2590" kern="0" dirty="0">
              <a:solidFill>
                <a:sysClr val="windowText" lastClr="000000"/>
              </a:solidFill>
              <a:latin typeface="Calibri"/>
              <a:cs typeface="Calibri"/>
            </a:endParaRPr>
          </a:p>
          <a:p>
            <a:pPr marL="437794" marR="10122" lvl="1" indent="-227754" defTabSz="1822033">
              <a:lnSpc>
                <a:spcPts val="2790"/>
              </a:lnSpc>
              <a:spcBef>
                <a:spcPts val="1006"/>
              </a:spcBef>
              <a:buFont typeface="Arial"/>
              <a:buChar char="•"/>
              <a:tabLst>
                <a:tab pos="437794" algn="l"/>
              </a:tabLst>
            </a:pPr>
            <a:r>
              <a:rPr sz="2590" kern="0" dirty="0">
                <a:solidFill>
                  <a:sysClr val="windowText" lastClr="000000"/>
                </a:solidFill>
                <a:latin typeface="Calibri"/>
                <a:cs typeface="Calibri"/>
              </a:rPr>
              <a:t>After</a:t>
            </a:r>
            <a:r>
              <a:rPr sz="2590" kern="0" spc="-80" dirty="0">
                <a:solidFill>
                  <a:sysClr val="windowText" lastClr="000000"/>
                </a:solidFill>
                <a:latin typeface="Calibri"/>
                <a:cs typeface="Calibri"/>
              </a:rPr>
              <a:t> </a:t>
            </a:r>
            <a:r>
              <a:rPr sz="2590" kern="0" dirty="0">
                <a:solidFill>
                  <a:sysClr val="windowText" lastClr="000000"/>
                </a:solidFill>
                <a:latin typeface="Calibri"/>
                <a:cs typeface="Calibri"/>
              </a:rPr>
              <a:t>initial</a:t>
            </a:r>
            <a:r>
              <a:rPr sz="2590" kern="0" spc="-50" dirty="0">
                <a:solidFill>
                  <a:sysClr val="windowText" lastClr="000000"/>
                </a:solidFill>
                <a:latin typeface="Calibri"/>
                <a:cs typeface="Calibri"/>
              </a:rPr>
              <a:t> </a:t>
            </a:r>
            <a:r>
              <a:rPr sz="2590" kern="0" spc="-20" dirty="0">
                <a:solidFill>
                  <a:sysClr val="windowText" lastClr="000000"/>
                </a:solidFill>
                <a:latin typeface="Calibri"/>
                <a:cs typeface="Calibri"/>
              </a:rPr>
              <a:t>disinfection,</a:t>
            </a:r>
            <a:r>
              <a:rPr sz="2590" kern="0" spc="-80" dirty="0">
                <a:solidFill>
                  <a:sysClr val="windowText" lastClr="000000"/>
                </a:solidFill>
                <a:latin typeface="Calibri"/>
                <a:cs typeface="Calibri"/>
              </a:rPr>
              <a:t> </a:t>
            </a:r>
            <a:r>
              <a:rPr sz="2590" kern="0" spc="-20" dirty="0">
                <a:solidFill>
                  <a:sysClr val="windowText" lastClr="000000"/>
                </a:solidFill>
                <a:latin typeface="Calibri"/>
                <a:cs typeface="Calibri"/>
              </a:rPr>
              <a:t>maintaining</a:t>
            </a:r>
            <a:r>
              <a:rPr sz="2590" kern="0" spc="-70" dirty="0">
                <a:solidFill>
                  <a:sysClr val="windowText" lastClr="000000"/>
                </a:solidFill>
                <a:latin typeface="Calibri"/>
                <a:cs typeface="Calibri"/>
              </a:rPr>
              <a:t> </a:t>
            </a:r>
            <a:r>
              <a:rPr sz="2590" kern="0" dirty="0">
                <a:solidFill>
                  <a:sysClr val="windowText" lastClr="000000"/>
                </a:solidFill>
                <a:latin typeface="Calibri"/>
                <a:cs typeface="Calibri"/>
              </a:rPr>
              <a:t>a</a:t>
            </a:r>
            <a:r>
              <a:rPr sz="2590" kern="0" spc="-40" dirty="0">
                <a:solidFill>
                  <a:sysClr val="windowText" lastClr="000000"/>
                </a:solidFill>
                <a:latin typeface="Calibri"/>
                <a:cs typeface="Calibri"/>
              </a:rPr>
              <a:t> </a:t>
            </a:r>
            <a:r>
              <a:rPr sz="2590" kern="0" dirty="0">
                <a:solidFill>
                  <a:sysClr val="windowText" lastClr="000000"/>
                </a:solidFill>
                <a:latin typeface="Calibri"/>
                <a:cs typeface="Calibri"/>
              </a:rPr>
              <a:t>free</a:t>
            </a:r>
            <a:r>
              <a:rPr sz="2590" kern="0" spc="-80" dirty="0">
                <a:solidFill>
                  <a:sysClr val="windowText" lastClr="000000"/>
                </a:solidFill>
                <a:latin typeface="Calibri"/>
                <a:cs typeface="Calibri"/>
              </a:rPr>
              <a:t> </a:t>
            </a:r>
            <a:r>
              <a:rPr sz="2590" kern="0" dirty="0">
                <a:solidFill>
                  <a:sysClr val="windowText" lastClr="000000"/>
                </a:solidFill>
                <a:latin typeface="Calibri"/>
                <a:cs typeface="Calibri"/>
              </a:rPr>
              <a:t>chlorine</a:t>
            </a:r>
            <a:r>
              <a:rPr sz="2590" kern="0" spc="-70" dirty="0">
                <a:solidFill>
                  <a:sysClr val="windowText" lastClr="000000"/>
                </a:solidFill>
                <a:latin typeface="Calibri"/>
                <a:cs typeface="Calibri"/>
              </a:rPr>
              <a:t> </a:t>
            </a:r>
            <a:r>
              <a:rPr sz="2590" kern="0" spc="-20" dirty="0">
                <a:solidFill>
                  <a:sysClr val="windowText" lastClr="000000"/>
                </a:solidFill>
                <a:latin typeface="Calibri"/>
                <a:cs typeface="Calibri"/>
              </a:rPr>
              <a:t>residual</a:t>
            </a:r>
            <a:r>
              <a:rPr sz="2590" kern="0" spc="-70" dirty="0">
                <a:solidFill>
                  <a:sysClr val="windowText" lastClr="000000"/>
                </a:solidFill>
                <a:latin typeface="Calibri"/>
                <a:cs typeface="Calibri"/>
              </a:rPr>
              <a:t> </a:t>
            </a:r>
            <a:r>
              <a:rPr sz="2590" kern="0" dirty="0">
                <a:solidFill>
                  <a:sysClr val="windowText" lastClr="000000"/>
                </a:solidFill>
                <a:latin typeface="Calibri"/>
                <a:cs typeface="Calibri"/>
              </a:rPr>
              <a:t>in</a:t>
            </a:r>
            <a:r>
              <a:rPr sz="2590" kern="0" spc="-60" dirty="0">
                <a:solidFill>
                  <a:sysClr val="windowText" lastClr="000000"/>
                </a:solidFill>
                <a:latin typeface="Calibri"/>
                <a:cs typeface="Calibri"/>
              </a:rPr>
              <a:t> </a:t>
            </a:r>
            <a:r>
              <a:rPr sz="2590" kern="0" dirty="0">
                <a:solidFill>
                  <a:sysClr val="windowText" lastClr="000000"/>
                </a:solidFill>
                <a:latin typeface="Calibri"/>
                <a:cs typeface="Calibri"/>
              </a:rPr>
              <a:t>the</a:t>
            </a:r>
            <a:r>
              <a:rPr sz="2590" kern="0" spc="-70" dirty="0">
                <a:solidFill>
                  <a:sysClr val="windowText" lastClr="000000"/>
                </a:solidFill>
                <a:latin typeface="Calibri"/>
                <a:cs typeface="Calibri"/>
              </a:rPr>
              <a:t> </a:t>
            </a:r>
            <a:r>
              <a:rPr sz="2590" kern="0" spc="-20" dirty="0">
                <a:solidFill>
                  <a:sysClr val="windowText" lastClr="000000"/>
                </a:solidFill>
                <a:latin typeface="Calibri"/>
                <a:cs typeface="Calibri"/>
              </a:rPr>
              <a:t>distribution system</a:t>
            </a:r>
            <a:r>
              <a:rPr sz="2590" kern="0" spc="-80" dirty="0">
                <a:solidFill>
                  <a:sysClr val="windowText" lastClr="000000"/>
                </a:solidFill>
                <a:latin typeface="Calibri"/>
                <a:cs typeface="Calibri"/>
              </a:rPr>
              <a:t> </a:t>
            </a:r>
            <a:r>
              <a:rPr sz="2590" kern="0" dirty="0">
                <a:solidFill>
                  <a:sysClr val="windowText" lastClr="000000"/>
                </a:solidFill>
                <a:latin typeface="Calibri"/>
                <a:cs typeface="Calibri"/>
              </a:rPr>
              <a:t>is</a:t>
            </a:r>
            <a:r>
              <a:rPr sz="2590" kern="0" spc="-70" dirty="0">
                <a:solidFill>
                  <a:sysClr val="windowText" lastClr="000000"/>
                </a:solidFill>
                <a:latin typeface="Calibri"/>
                <a:cs typeface="Calibri"/>
              </a:rPr>
              <a:t> </a:t>
            </a:r>
            <a:r>
              <a:rPr sz="2590" kern="0" dirty="0">
                <a:solidFill>
                  <a:sysClr val="windowText" lastClr="000000"/>
                </a:solidFill>
                <a:latin typeface="Calibri"/>
                <a:cs typeface="Calibri"/>
              </a:rPr>
              <a:t>a</a:t>
            </a:r>
            <a:r>
              <a:rPr sz="2590" kern="0" spc="-30" dirty="0">
                <a:solidFill>
                  <a:sysClr val="windowText" lastClr="000000"/>
                </a:solidFill>
                <a:latin typeface="Calibri"/>
                <a:cs typeface="Calibri"/>
              </a:rPr>
              <a:t> </a:t>
            </a:r>
            <a:r>
              <a:rPr sz="2590" kern="0" dirty="0">
                <a:solidFill>
                  <a:sysClr val="windowText" lastClr="000000"/>
                </a:solidFill>
                <a:latin typeface="Calibri"/>
                <a:cs typeface="Calibri"/>
              </a:rPr>
              <a:t>final</a:t>
            </a:r>
            <a:r>
              <a:rPr sz="2590" kern="0" spc="-60" dirty="0">
                <a:solidFill>
                  <a:sysClr val="windowText" lastClr="000000"/>
                </a:solidFill>
                <a:latin typeface="Calibri"/>
                <a:cs typeface="Calibri"/>
              </a:rPr>
              <a:t> </a:t>
            </a:r>
            <a:r>
              <a:rPr sz="2590" kern="0" dirty="0">
                <a:solidFill>
                  <a:sysClr val="windowText" lastClr="000000"/>
                </a:solidFill>
                <a:latin typeface="Calibri"/>
                <a:cs typeface="Calibri"/>
              </a:rPr>
              <a:t>barrier</a:t>
            </a:r>
            <a:r>
              <a:rPr sz="2590" kern="0" spc="-60" dirty="0">
                <a:solidFill>
                  <a:sysClr val="windowText" lastClr="000000"/>
                </a:solidFill>
                <a:latin typeface="Calibri"/>
                <a:cs typeface="Calibri"/>
              </a:rPr>
              <a:t> </a:t>
            </a:r>
            <a:r>
              <a:rPr sz="2590" kern="0" dirty="0">
                <a:solidFill>
                  <a:sysClr val="windowText" lastClr="000000"/>
                </a:solidFill>
                <a:latin typeface="Calibri"/>
                <a:cs typeface="Calibri"/>
              </a:rPr>
              <a:t>to</a:t>
            </a:r>
            <a:r>
              <a:rPr sz="2590" kern="0" spc="-60" dirty="0">
                <a:solidFill>
                  <a:sysClr val="windowText" lastClr="000000"/>
                </a:solidFill>
                <a:latin typeface="Calibri"/>
                <a:cs typeface="Calibri"/>
              </a:rPr>
              <a:t> </a:t>
            </a:r>
            <a:r>
              <a:rPr sz="2590" kern="0" dirty="0">
                <a:solidFill>
                  <a:sysClr val="windowText" lastClr="000000"/>
                </a:solidFill>
                <a:latin typeface="Calibri"/>
                <a:cs typeface="Calibri"/>
              </a:rPr>
              <a:t>protect</a:t>
            </a:r>
            <a:r>
              <a:rPr sz="2590" kern="0" spc="-60" dirty="0">
                <a:solidFill>
                  <a:sysClr val="windowText" lastClr="000000"/>
                </a:solidFill>
                <a:latin typeface="Calibri"/>
                <a:cs typeface="Calibri"/>
              </a:rPr>
              <a:t> </a:t>
            </a:r>
            <a:r>
              <a:rPr sz="2590" kern="0" spc="-20" dirty="0">
                <a:solidFill>
                  <a:sysClr val="windowText" lastClr="000000"/>
                </a:solidFill>
                <a:latin typeface="Calibri"/>
                <a:cs typeface="Calibri"/>
              </a:rPr>
              <a:t>against</a:t>
            </a:r>
            <a:r>
              <a:rPr sz="2590" kern="0" spc="-70" dirty="0">
                <a:solidFill>
                  <a:sysClr val="windowText" lastClr="000000"/>
                </a:solidFill>
                <a:latin typeface="Calibri"/>
                <a:cs typeface="Calibri"/>
              </a:rPr>
              <a:t> </a:t>
            </a:r>
            <a:r>
              <a:rPr sz="2590" kern="0" spc="-20" dirty="0">
                <a:solidFill>
                  <a:sysClr val="windowText" lastClr="000000"/>
                </a:solidFill>
                <a:latin typeface="Calibri"/>
                <a:cs typeface="Calibri"/>
              </a:rPr>
              <a:t>contamination,</a:t>
            </a:r>
            <a:r>
              <a:rPr sz="2590" kern="0" spc="-60" dirty="0">
                <a:solidFill>
                  <a:sysClr val="windowText" lastClr="000000"/>
                </a:solidFill>
                <a:latin typeface="Calibri"/>
                <a:cs typeface="Calibri"/>
              </a:rPr>
              <a:t> </a:t>
            </a:r>
            <a:r>
              <a:rPr sz="2590" kern="0" dirty="0">
                <a:solidFill>
                  <a:sysClr val="windowText" lastClr="000000"/>
                </a:solidFill>
                <a:latin typeface="Calibri"/>
                <a:cs typeface="Calibri"/>
              </a:rPr>
              <a:t>but</a:t>
            </a:r>
            <a:r>
              <a:rPr sz="2590" kern="0" spc="-60" dirty="0">
                <a:solidFill>
                  <a:sysClr val="windowText" lastClr="000000"/>
                </a:solidFill>
                <a:latin typeface="Calibri"/>
                <a:cs typeface="Calibri"/>
              </a:rPr>
              <a:t> </a:t>
            </a:r>
            <a:r>
              <a:rPr sz="2590" kern="0" dirty="0">
                <a:solidFill>
                  <a:sysClr val="windowText" lastClr="000000"/>
                </a:solidFill>
                <a:latin typeface="Calibri"/>
                <a:cs typeface="Calibri"/>
              </a:rPr>
              <a:t>once</a:t>
            </a:r>
            <a:r>
              <a:rPr sz="2590" kern="0" spc="-60" dirty="0">
                <a:solidFill>
                  <a:sysClr val="windowText" lastClr="000000"/>
                </a:solidFill>
                <a:latin typeface="Calibri"/>
                <a:cs typeface="Calibri"/>
              </a:rPr>
              <a:t> </a:t>
            </a:r>
            <a:r>
              <a:rPr sz="2590" kern="0" dirty="0">
                <a:solidFill>
                  <a:sysClr val="windowText" lastClr="000000"/>
                </a:solidFill>
                <a:latin typeface="Calibri"/>
                <a:cs typeface="Calibri"/>
              </a:rPr>
              <a:t>the</a:t>
            </a:r>
            <a:r>
              <a:rPr sz="2590" kern="0" spc="-60" dirty="0">
                <a:solidFill>
                  <a:sysClr val="windowText" lastClr="000000"/>
                </a:solidFill>
                <a:latin typeface="Calibri"/>
                <a:cs typeface="Calibri"/>
              </a:rPr>
              <a:t> </a:t>
            </a:r>
            <a:r>
              <a:rPr sz="2590" kern="0" spc="-20" dirty="0">
                <a:solidFill>
                  <a:sysClr val="windowText" lastClr="000000"/>
                </a:solidFill>
                <a:latin typeface="Calibri"/>
                <a:cs typeface="Calibri"/>
              </a:rPr>
              <a:t>residual</a:t>
            </a:r>
            <a:r>
              <a:rPr sz="2590" kern="0" spc="-60" dirty="0">
                <a:solidFill>
                  <a:sysClr val="windowText" lastClr="000000"/>
                </a:solidFill>
                <a:latin typeface="Calibri"/>
                <a:cs typeface="Calibri"/>
              </a:rPr>
              <a:t> </a:t>
            </a:r>
            <a:r>
              <a:rPr sz="2590" kern="0" spc="-50" dirty="0">
                <a:solidFill>
                  <a:sysClr val="windowText" lastClr="000000"/>
                </a:solidFill>
                <a:latin typeface="Calibri"/>
                <a:cs typeface="Calibri"/>
              </a:rPr>
              <a:t>is </a:t>
            </a:r>
            <a:r>
              <a:rPr sz="2590" kern="0" dirty="0">
                <a:solidFill>
                  <a:sysClr val="windowText" lastClr="000000"/>
                </a:solidFill>
                <a:latin typeface="Calibri"/>
                <a:cs typeface="Calibri"/>
              </a:rPr>
              <a:t>used</a:t>
            </a:r>
            <a:r>
              <a:rPr sz="2590" kern="0" spc="-90" dirty="0">
                <a:solidFill>
                  <a:sysClr val="windowText" lastClr="000000"/>
                </a:solidFill>
                <a:latin typeface="Calibri"/>
                <a:cs typeface="Calibri"/>
              </a:rPr>
              <a:t> </a:t>
            </a:r>
            <a:r>
              <a:rPr sz="2590" kern="0" dirty="0">
                <a:solidFill>
                  <a:sysClr val="windowText" lastClr="000000"/>
                </a:solidFill>
                <a:latin typeface="Calibri"/>
                <a:cs typeface="Calibri"/>
              </a:rPr>
              <a:t>up,</a:t>
            </a:r>
            <a:r>
              <a:rPr sz="2590" kern="0" spc="-80" dirty="0">
                <a:solidFill>
                  <a:sysClr val="windowText" lastClr="000000"/>
                </a:solidFill>
                <a:latin typeface="Calibri"/>
                <a:cs typeface="Calibri"/>
              </a:rPr>
              <a:t> </a:t>
            </a:r>
            <a:r>
              <a:rPr sz="2590" kern="0" dirty="0">
                <a:solidFill>
                  <a:sysClr val="windowText" lastClr="000000"/>
                </a:solidFill>
                <a:latin typeface="Calibri"/>
                <a:cs typeface="Calibri"/>
              </a:rPr>
              <a:t>there</a:t>
            </a:r>
            <a:r>
              <a:rPr sz="2590" kern="0" spc="-90" dirty="0">
                <a:solidFill>
                  <a:sysClr val="windowText" lastClr="000000"/>
                </a:solidFill>
                <a:latin typeface="Calibri"/>
                <a:cs typeface="Calibri"/>
              </a:rPr>
              <a:t> </a:t>
            </a:r>
            <a:r>
              <a:rPr sz="2590" kern="0" dirty="0">
                <a:solidFill>
                  <a:sysClr val="windowText" lastClr="000000"/>
                </a:solidFill>
                <a:latin typeface="Calibri"/>
                <a:cs typeface="Calibri"/>
              </a:rPr>
              <a:t>is</a:t>
            </a:r>
            <a:r>
              <a:rPr sz="2590" kern="0" spc="-80" dirty="0">
                <a:solidFill>
                  <a:sysClr val="windowText" lastClr="000000"/>
                </a:solidFill>
                <a:latin typeface="Calibri"/>
                <a:cs typeface="Calibri"/>
              </a:rPr>
              <a:t> </a:t>
            </a:r>
            <a:r>
              <a:rPr sz="2590" kern="0" dirty="0">
                <a:solidFill>
                  <a:sysClr val="windowText" lastClr="000000"/>
                </a:solidFill>
                <a:latin typeface="Calibri"/>
                <a:cs typeface="Calibri"/>
              </a:rPr>
              <a:t>no</a:t>
            </a:r>
            <a:r>
              <a:rPr sz="2590" kern="0" spc="-70" dirty="0">
                <a:solidFill>
                  <a:sysClr val="windowText" lastClr="000000"/>
                </a:solidFill>
                <a:latin typeface="Calibri"/>
                <a:cs typeface="Calibri"/>
              </a:rPr>
              <a:t> </a:t>
            </a:r>
            <a:r>
              <a:rPr sz="2590" kern="0" dirty="0">
                <a:solidFill>
                  <a:sysClr val="windowText" lastClr="000000"/>
                </a:solidFill>
                <a:latin typeface="Calibri"/>
                <a:cs typeface="Calibri"/>
              </a:rPr>
              <a:t>more</a:t>
            </a:r>
            <a:r>
              <a:rPr sz="2590" kern="0" spc="-80" dirty="0">
                <a:solidFill>
                  <a:sysClr val="windowText" lastClr="000000"/>
                </a:solidFill>
                <a:latin typeface="Calibri"/>
                <a:cs typeface="Calibri"/>
              </a:rPr>
              <a:t> </a:t>
            </a:r>
            <a:r>
              <a:rPr sz="2590" kern="0" spc="-20" dirty="0">
                <a:solidFill>
                  <a:sysClr val="windowText" lastClr="000000"/>
                </a:solidFill>
                <a:latin typeface="Calibri"/>
                <a:cs typeface="Calibri"/>
              </a:rPr>
              <a:t>disinfecting</a:t>
            </a:r>
            <a:r>
              <a:rPr sz="2590" kern="0" spc="-110" dirty="0">
                <a:solidFill>
                  <a:sysClr val="windowText" lastClr="000000"/>
                </a:solidFill>
                <a:latin typeface="Calibri"/>
                <a:cs typeface="Calibri"/>
              </a:rPr>
              <a:t> </a:t>
            </a:r>
            <a:r>
              <a:rPr sz="2590" kern="0" spc="-20" dirty="0">
                <a:solidFill>
                  <a:sysClr val="windowText" lastClr="000000"/>
                </a:solidFill>
                <a:latin typeface="Calibri"/>
                <a:cs typeface="Calibri"/>
              </a:rPr>
              <a:t>power.</a:t>
            </a:r>
            <a:endParaRPr sz="2590" kern="0" dirty="0">
              <a:solidFill>
                <a:sysClr val="windowText" lastClr="000000"/>
              </a:solidFill>
              <a:latin typeface="Calibri"/>
              <a:cs typeface="Calibri"/>
            </a:endParaRPr>
          </a:p>
          <a:p>
            <a:pPr marL="437794" marR="451712" lvl="1" indent="-227754" defTabSz="1822033">
              <a:lnSpc>
                <a:spcPts val="2790"/>
              </a:lnSpc>
              <a:spcBef>
                <a:spcPts val="1026"/>
              </a:spcBef>
              <a:buFont typeface="Arial"/>
              <a:buChar char="•"/>
              <a:tabLst>
                <a:tab pos="437794" algn="l"/>
              </a:tabLst>
            </a:pPr>
            <a:r>
              <a:rPr sz="2590" kern="0" dirty="0">
                <a:solidFill>
                  <a:sysClr val="windowText" lastClr="000000"/>
                </a:solidFill>
                <a:latin typeface="Calibri"/>
                <a:cs typeface="Calibri"/>
              </a:rPr>
              <a:t>Multiple</a:t>
            </a:r>
            <a:r>
              <a:rPr sz="2590" kern="0" spc="-110" dirty="0">
                <a:solidFill>
                  <a:sysClr val="windowText" lastClr="000000"/>
                </a:solidFill>
                <a:latin typeface="Calibri"/>
                <a:cs typeface="Calibri"/>
              </a:rPr>
              <a:t> </a:t>
            </a:r>
            <a:r>
              <a:rPr sz="2590" kern="0" dirty="0">
                <a:solidFill>
                  <a:sysClr val="windowText" lastClr="000000"/>
                </a:solidFill>
                <a:latin typeface="Calibri"/>
                <a:cs typeface="Calibri"/>
              </a:rPr>
              <a:t>studies</a:t>
            </a:r>
            <a:r>
              <a:rPr sz="2590" kern="0" spc="-120" dirty="0">
                <a:solidFill>
                  <a:sysClr val="windowText" lastClr="000000"/>
                </a:solidFill>
                <a:latin typeface="Calibri"/>
                <a:cs typeface="Calibri"/>
              </a:rPr>
              <a:t> </a:t>
            </a:r>
            <a:r>
              <a:rPr sz="2590" kern="0" spc="-20" dirty="0">
                <a:solidFill>
                  <a:sysClr val="windowText" lastClr="000000"/>
                </a:solidFill>
                <a:latin typeface="Calibri"/>
                <a:cs typeface="Calibri"/>
              </a:rPr>
              <a:t>correlate</a:t>
            </a:r>
            <a:r>
              <a:rPr sz="2590" kern="0" spc="-100" dirty="0">
                <a:solidFill>
                  <a:sysClr val="windowText" lastClr="000000"/>
                </a:solidFill>
                <a:latin typeface="Calibri"/>
                <a:cs typeface="Calibri"/>
              </a:rPr>
              <a:t> </a:t>
            </a:r>
            <a:r>
              <a:rPr sz="2590" kern="0" dirty="0">
                <a:solidFill>
                  <a:sysClr val="windowText" lastClr="000000"/>
                </a:solidFill>
                <a:latin typeface="Calibri"/>
                <a:cs typeface="Calibri"/>
              </a:rPr>
              <a:t>water</a:t>
            </a:r>
            <a:r>
              <a:rPr sz="2590" kern="0" spc="-110" dirty="0">
                <a:solidFill>
                  <a:sysClr val="windowText" lastClr="000000"/>
                </a:solidFill>
                <a:latin typeface="Calibri"/>
                <a:cs typeface="Calibri"/>
              </a:rPr>
              <a:t> </a:t>
            </a:r>
            <a:r>
              <a:rPr sz="2590" kern="0" dirty="0">
                <a:solidFill>
                  <a:sysClr val="windowText" lastClr="000000"/>
                </a:solidFill>
                <a:latin typeface="Calibri"/>
                <a:cs typeface="Calibri"/>
              </a:rPr>
              <a:t>borne</a:t>
            </a:r>
            <a:r>
              <a:rPr sz="2590" kern="0" spc="-100" dirty="0">
                <a:solidFill>
                  <a:sysClr val="windowText" lastClr="000000"/>
                </a:solidFill>
                <a:latin typeface="Calibri"/>
                <a:cs typeface="Calibri"/>
              </a:rPr>
              <a:t> </a:t>
            </a:r>
            <a:r>
              <a:rPr sz="2590" kern="0" dirty="0">
                <a:solidFill>
                  <a:sysClr val="windowText" lastClr="000000"/>
                </a:solidFill>
                <a:latin typeface="Calibri"/>
                <a:cs typeface="Calibri"/>
              </a:rPr>
              <a:t>disease</a:t>
            </a:r>
            <a:r>
              <a:rPr sz="2590" kern="0" spc="-120" dirty="0">
                <a:solidFill>
                  <a:sysClr val="windowText" lastClr="000000"/>
                </a:solidFill>
                <a:latin typeface="Calibri"/>
                <a:cs typeface="Calibri"/>
              </a:rPr>
              <a:t> </a:t>
            </a:r>
            <a:r>
              <a:rPr sz="2590" kern="0" dirty="0">
                <a:solidFill>
                  <a:sysClr val="windowText" lastClr="000000"/>
                </a:solidFill>
                <a:latin typeface="Calibri"/>
                <a:cs typeface="Calibri"/>
              </a:rPr>
              <a:t>occurrences</a:t>
            </a:r>
            <a:r>
              <a:rPr sz="2590" kern="0" spc="-130" dirty="0">
                <a:solidFill>
                  <a:sysClr val="windowText" lastClr="000000"/>
                </a:solidFill>
                <a:latin typeface="Calibri"/>
                <a:cs typeface="Calibri"/>
              </a:rPr>
              <a:t> </a:t>
            </a:r>
            <a:r>
              <a:rPr sz="2590" kern="0" dirty="0">
                <a:solidFill>
                  <a:sysClr val="windowText" lastClr="000000"/>
                </a:solidFill>
                <a:latin typeface="Calibri"/>
                <a:cs typeface="Calibri"/>
              </a:rPr>
              <a:t>with</a:t>
            </a:r>
            <a:r>
              <a:rPr sz="2590" kern="0" spc="-100" dirty="0">
                <a:solidFill>
                  <a:sysClr val="windowText" lastClr="000000"/>
                </a:solidFill>
                <a:latin typeface="Calibri"/>
                <a:cs typeface="Calibri"/>
              </a:rPr>
              <a:t> </a:t>
            </a:r>
            <a:r>
              <a:rPr sz="2590" kern="0" dirty="0">
                <a:solidFill>
                  <a:sysClr val="windowText" lastClr="000000"/>
                </a:solidFill>
                <a:latin typeface="Calibri"/>
                <a:cs typeface="Calibri"/>
              </a:rPr>
              <a:t>main</a:t>
            </a:r>
            <a:r>
              <a:rPr sz="2590" kern="0" spc="-100" dirty="0">
                <a:solidFill>
                  <a:sysClr val="windowText" lastClr="000000"/>
                </a:solidFill>
                <a:latin typeface="Calibri"/>
                <a:cs typeface="Calibri"/>
              </a:rPr>
              <a:t> </a:t>
            </a:r>
            <a:r>
              <a:rPr sz="2590" kern="0" spc="-20" dirty="0">
                <a:solidFill>
                  <a:sysClr val="windowText" lastClr="000000"/>
                </a:solidFill>
                <a:latin typeface="Calibri"/>
                <a:cs typeface="Calibri"/>
              </a:rPr>
              <a:t>breaks, </a:t>
            </a:r>
            <a:r>
              <a:rPr sz="2590" kern="0" dirty="0">
                <a:solidFill>
                  <a:sysClr val="windowText" lastClr="000000"/>
                </a:solidFill>
                <a:latin typeface="Calibri"/>
                <a:cs typeface="Calibri"/>
              </a:rPr>
              <a:t>main</a:t>
            </a:r>
            <a:r>
              <a:rPr sz="2590" kern="0" spc="-50" dirty="0">
                <a:solidFill>
                  <a:sysClr val="windowText" lastClr="000000"/>
                </a:solidFill>
                <a:latin typeface="Calibri"/>
                <a:cs typeface="Calibri"/>
              </a:rPr>
              <a:t> </a:t>
            </a:r>
            <a:r>
              <a:rPr sz="2590" kern="0" spc="-20" dirty="0">
                <a:solidFill>
                  <a:sysClr val="windowText" lastClr="000000"/>
                </a:solidFill>
                <a:latin typeface="Calibri"/>
                <a:cs typeface="Calibri"/>
              </a:rPr>
              <a:t>repairs,</a:t>
            </a:r>
            <a:r>
              <a:rPr sz="2590" kern="0" spc="-50" dirty="0">
                <a:solidFill>
                  <a:sysClr val="windowText" lastClr="000000"/>
                </a:solidFill>
                <a:latin typeface="Calibri"/>
                <a:cs typeface="Calibri"/>
              </a:rPr>
              <a:t> </a:t>
            </a:r>
            <a:r>
              <a:rPr sz="2590" kern="0" dirty="0">
                <a:solidFill>
                  <a:sysClr val="windowText" lastClr="000000"/>
                </a:solidFill>
                <a:latin typeface="Calibri"/>
                <a:cs typeface="Calibri"/>
              </a:rPr>
              <a:t>and</a:t>
            </a:r>
            <a:r>
              <a:rPr sz="2590" kern="0" spc="-50" dirty="0">
                <a:solidFill>
                  <a:sysClr val="windowText" lastClr="000000"/>
                </a:solidFill>
                <a:latin typeface="Calibri"/>
                <a:cs typeface="Calibri"/>
              </a:rPr>
              <a:t> </a:t>
            </a:r>
            <a:r>
              <a:rPr sz="2590" kern="0" dirty="0">
                <a:solidFill>
                  <a:sysClr val="windowText" lastClr="000000"/>
                </a:solidFill>
                <a:latin typeface="Calibri"/>
                <a:cs typeface="Calibri"/>
              </a:rPr>
              <a:t>low</a:t>
            </a:r>
            <a:r>
              <a:rPr sz="2590" kern="0" spc="-20" dirty="0">
                <a:solidFill>
                  <a:sysClr val="windowText" lastClr="000000"/>
                </a:solidFill>
                <a:latin typeface="Calibri"/>
                <a:cs typeface="Calibri"/>
              </a:rPr>
              <a:t> pressure</a:t>
            </a:r>
            <a:r>
              <a:rPr sz="2590" kern="0" spc="-90" dirty="0">
                <a:solidFill>
                  <a:sysClr val="windowText" lastClr="000000"/>
                </a:solidFill>
                <a:latin typeface="Calibri"/>
                <a:cs typeface="Calibri"/>
              </a:rPr>
              <a:t> </a:t>
            </a:r>
            <a:r>
              <a:rPr sz="2590" kern="0" spc="-20" dirty="0">
                <a:solidFill>
                  <a:sysClr val="windowText" lastClr="000000"/>
                </a:solidFill>
                <a:latin typeface="Calibri"/>
                <a:cs typeface="Calibri"/>
              </a:rPr>
              <a:t>events.</a:t>
            </a:r>
            <a:endParaRPr sz="2590" kern="0" dirty="0">
              <a:solidFill>
                <a:sysClr val="windowText" lastClr="000000"/>
              </a:solidFill>
              <a:latin typeface="Calibri"/>
              <a:cs typeface="Calibri"/>
            </a:endParaRPr>
          </a:p>
        </p:txBody>
      </p:sp>
      <p:sp>
        <p:nvSpPr>
          <p:cNvPr id="4" name="object 4"/>
          <p:cNvSpPr txBox="1">
            <a:spLocks noGrp="1"/>
          </p:cNvSpPr>
          <p:nvPr>
            <p:ph type="title"/>
          </p:nvPr>
        </p:nvSpPr>
        <p:spPr>
          <a:xfrm>
            <a:off x="749796" y="279887"/>
            <a:ext cx="5054928" cy="700225"/>
          </a:xfrm>
          <a:prstGeom prst="rect">
            <a:avLst/>
          </a:prstGeom>
        </p:spPr>
        <p:txBody>
          <a:bodyPr vert="horz" wrap="square" lIns="0" tIns="25306" rIns="0" bIns="0" rtlCol="0">
            <a:spAutoFit/>
          </a:bodyPr>
          <a:lstStyle/>
          <a:p>
            <a:pPr marL="25306">
              <a:spcBef>
                <a:spcPts val="199"/>
              </a:spcBef>
            </a:pPr>
            <a:r>
              <a:rPr spc="-50" dirty="0">
                <a:solidFill>
                  <a:srgbClr val="006FC0"/>
                </a:solidFill>
              </a:rPr>
              <a:t>Distribution</a:t>
            </a:r>
            <a:r>
              <a:rPr spc="-90" dirty="0">
                <a:solidFill>
                  <a:srgbClr val="006FC0"/>
                </a:solidFill>
              </a:rPr>
              <a:t> </a:t>
            </a:r>
            <a:r>
              <a:rPr spc="-20" dirty="0">
                <a:solidFill>
                  <a:srgbClr val="006FC0"/>
                </a:solidFill>
              </a:rPr>
              <a:t>protection</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85146" y="7592"/>
            <a:ext cx="12047715" cy="3703320"/>
          </a:xfrm>
          <a:prstGeom prst="rect">
            <a:avLst/>
          </a:prstGeom>
        </p:spPr>
      </p:pic>
      <p:sp>
        <p:nvSpPr>
          <p:cNvPr id="3" name="object 3"/>
          <p:cNvSpPr txBox="1"/>
          <p:nvPr/>
        </p:nvSpPr>
        <p:spPr>
          <a:xfrm>
            <a:off x="679952" y="3940693"/>
            <a:ext cx="10581818" cy="2594210"/>
          </a:xfrm>
          <a:prstGeom prst="rect">
            <a:avLst/>
          </a:prstGeom>
        </p:spPr>
        <p:txBody>
          <a:bodyPr vert="horz" wrap="square" lIns="0" tIns="24041" rIns="0" bIns="0" rtlCol="0">
            <a:spAutoFit/>
          </a:bodyPr>
          <a:lstStyle/>
          <a:p>
            <a:pPr marL="25306" marR="25306" defTabSz="1822033">
              <a:spcBef>
                <a:spcPts val="189"/>
              </a:spcBef>
            </a:pPr>
            <a:r>
              <a:rPr sz="2790" kern="0" dirty="0">
                <a:solidFill>
                  <a:sysClr val="windowText" lastClr="000000"/>
                </a:solidFill>
                <a:latin typeface="Calibri"/>
                <a:cs typeface="Calibri"/>
              </a:rPr>
              <a:t>Biofilms</a:t>
            </a:r>
            <a:r>
              <a:rPr sz="2790" kern="0" spc="-100" dirty="0">
                <a:solidFill>
                  <a:sysClr val="windowText" lastClr="000000"/>
                </a:solidFill>
                <a:latin typeface="Calibri"/>
                <a:cs typeface="Calibri"/>
              </a:rPr>
              <a:t> </a:t>
            </a:r>
            <a:r>
              <a:rPr sz="2790" kern="0" spc="-20" dirty="0">
                <a:solidFill>
                  <a:sysClr val="windowText" lastClr="000000"/>
                </a:solidFill>
                <a:latin typeface="Calibri"/>
                <a:cs typeface="Calibri"/>
              </a:rPr>
              <a:t>protect</a:t>
            </a:r>
            <a:r>
              <a:rPr sz="2790" kern="0" spc="-90" dirty="0">
                <a:solidFill>
                  <a:sysClr val="windowText" lastClr="000000"/>
                </a:solidFill>
                <a:latin typeface="Calibri"/>
                <a:cs typeface="Calibri"/>
              </a:rPr>
              <a:t> </a:t>
            </a:r>
            <a:r>
              <a:rPr sz="2790" kern="0" spc="-20" dirty="0">
                <a:solidFill>
                  <a:sysClr val="windowText" lastClr="000000"/>
                </a:solidFill>
                <a:latin typeface="Calibri"/>
                <a:cs typeface="Calibri"/>
              </a:rPr>
              <a:t>pathogenic</a:t>
            </a:r>
            <a:r>
              <a:rPr sz="2790" kern="0" spc="-80" dirty="0">
                <a:solidFill>
                  <a:sysClr val="windowText" lastClr="000000"/>
                </a:solidFill>
                <a:latin typeface="Calibri"/>
                <a:cs typeface="Calibri"/>
              </a:rPr>
              <a:t> </a:t>
            </a:r>
            <a:r>
              <a:rPr sz="2790" kern="0" dirty="0">
                <a:solidFill>
                  <a:sysClr val="windowText" lastClr="000000"/>
                </a:solidFill>
                <a:latin typeface="Calibri"/>
                <a:cs typeface="Calibri"/>
              </a:rPr>
              <a:t>microbes</a:t>
            </a:r>
            <a:r>
              <a:rPr sz="2790" kern="0" spc="-100" dirty="0">
                <a:solidFill>
                  <a:sysClr val="windowText" lastClr="000000"/>
                </a:solidFill>
                <a:latin typeface="Calibri"/>
                <a:cs typeface="Calibri"/>
              </a:rPr>
              <a:t> </a:t>
            </a:r>
            <a:r>
              <a:rPr sz="2790" kern="0" dirty="0">
                <a:solidFill>
                  <a:sysClr val="windowText" lastClr="000000"/>
                </a:solidFill>
                <a:latin typeface="Calibri"/>
                <a:cs typeface="Calibri"/>
              </a:rPr>
              <a:t>from</a:t>
            </a:r>
            <a:r>
              <a:rPr sz="2790" kern="0" spc="-80" dirty="0">
                <a:solidFill>
                  <a:sysClr val="windowText" lastClr="000000"/>
                </a:solidFill>
                <a:latin typeface="Calibri"/>
                <a:cs typeface="Calibri"/>
              </a:rPr>
              <a:t> </a:t>
            </a:r>
            <a:r>
              <a:rPr sz="2790" kern="0" dirty="0">
                <a:solidFill>
                  <a:sysClr val="windowText" lastClr="000000"/>
                </a:solidFill>
                <a:latin typeface="Calibri"/>
                <a:cs typeface="Calibri"/>
              </a:rPr>
              <a:t>harsh</a:t>
            </a:r>
            <a:r>
              <a:rPr sz="2790" kern="0" spc="-90" dirty="0">
                <a:solidFill>
                  <a:sysClr val="windowText" lastClr="000000"/>
                </a:solidFill>
                <a:latin typeface="Calibri"/>
                <a:cs typeface="Calibri"/>
              </a:rPr>
              <a:t> </a:t>
            </a:r>
            <a:r>
              <a:rPr sz="2790" kern="0" spc="-20" dirty="0">
                <a:solidFill>
                  <a:sysClr val="windowText" lastClr="000000"/>
                </a:solidFill>
                <a:latin typeface="Calibri"/>
                <a:cs typeface="Calibri"/>
              </a:rPr>
              <a:t>environmental</a:t>
            </a:r>
            <a:r>
              <a:rPr sz="2790" kern="0" spc="-80" dirty="0">
                <a:solidFill>
                  <a:sysClr val="windowText" lastClr="000000"/>
                </a:solidFill>
                <a:latin typeface="Calibri"/>
                <a:cs typeface="Calibri"/>
              </a:rPr>
              <a:t> </a:t>
            </a:r>
            <a:r>
              <a:rPr sz="2790" kern="0" spc="-20" dirty="0">
                <a:solidFill>
                  <a:sysClr val="windowText" lastClr="000000"/>
                </a:solidFill>
                <a:latin typeface="Calibri"/>
                <a:cs typeface="Calibri"/>
              </a:rPr>
              <a:t>factors, including</a:t>
            </a:r>
            <a:r>
              <a:rPr sz="2790" kern="0" spc="-70" dirty="0">
                <a:solidFill>
                  <a:sysClr val="windowText" lastClr="000000"/>
                </a:solidFill>
                <a:latin typeface="Calibri"/>
                <a:cs typeface="Calibri"/>
              </a:rPr>
              <a:t> </a:t>
            </a:r>
            <a:r>
              <a:rPr sz="2790" b="1" kern="0" dirty="0">
                <a:solidFill>
                  <a:srgbClr val="FF0000"/>
                </a:solidFill>
                <a:latin typeface="Calibri"/>
                <a:cs typeface="Calibri"/>
              </a:rPr>
              <a:t>chlorine</a:t>
            </a:r>
            <a:r>
              <a:rPr sz="2790" kern="0" dirty="0">
                <a:solidFill>
                  <a:sysClr val="windowText" lastClr="000000"/>
                </a:solidFill>
                <a:latin typeface="Calibri"/>
                <a:cs typeface="Calibri"/>
              </a:rPr>
              <a:t>,</a:t>
            </a:r>
            <a:r>
              <a:rPr sz="2790" kern="0" spc="-50" dirty="0">
                <a:solidFill>
                  <a:sysClr val="windowText" lastClr="000000"/>
                </a:solidFill>
                <a:latin typeface="Calibri"/>
                <a:cs typeface="Calibri"/>
              </a:rPr>
              <a:t> </a:t>
            </a:r>
            <a:r>
              <a:rPr sz="2790" kern="0" dirty="0">
                <a:solidFill>
                  <a:sysClr val="windowText" lastClr="000000"/>
                </a:solidFill>
                <a:latin typeface="Calibri"/>
                <a:cs typeface="Calibri"/>
              </a:rPr>
              <a:t>shear</a:t>
            </a:r>
            <a:r>
              <a:rPr sz="2790" kern="0" spc="-70" dirty="0">
                <a:solidFill>
                  <a:sysClr val="windowText" lastClr="000000"/>
                </a:solidFill>
                <a:latin typeface="Calibri"/>
                <a:cs typeface="Calibri"/>
              </a:rPr>
              <a:t> </a:t>
            </a:r>
            <a:r>
              <a:rPr sz="2790" kern="0" spc="-20" dirty="0">
                <a:solidFill>
                  <a:sysClr val="windowText" lastClr="000000"/>
                </a:solidFill>
                <a:latin typeface="Calibri"/>
                <a:cs typeface="Calibri"/>
              </a:rPr>
              <a:t>stress,</a:t>
            </a:r>
            <a:r>
              <a:rPr sz="2790" kern="0" spc="-70" dirty="0">
                <a:solidFill>
                  <a:sysClr val="windowText" lastClr="000000"/>
                </a:solidFill>
                <a:latin typeface="Calibri"/>
                <a:cs typeface="Calibri"/>
              </a:rPr>
              <a:t> </a:t>
            </a:r>
            <a:r>
              <a:rPr sz="2790" kern="0" dirty="0">
                <a:solidFill>
                  <a:sysClr val="windowText" lastClr="000000"/>
                </a:solidFill>
                <a:latin typeface="Calibri"/>
                <a:cs typeface="Calibri"/>
              </a:rPr>
              <a:t>heat,</a:t>
            </a:r>
            <a:r>
              <a:rPr sz="2790" kern="0" spc="-70" dirty="0">
                <a:solidFill>
                  <a:sysClr val="windowText" lastClr="000000"/>
                </a:solidFill>
                <a:latin typeface="Calibri"/>
                <a:cs typeface="Calibri"/>
              </a:rPr>
              <a:t> </a:t>
            </a:r>
            <a:r>
              <a:rPr sz="2790" kern="0" spc="-20" dirty="0">
                <a:solidFill>
                  <a:sysClr val="windowText" lastClr="000000"/>
                </a:solidFill>
                <a:latin typeface="Calibri"/>
                <a:cs typeface="Calibri"/>
              </a:rPr>
              <a:t>inhibitors,</a:t>
            </a:r>
            <a:r>
              <a:rPr sz="2790" kern="0" spc="-40" dirty="0">
                <a:solidFill>
                  <a:sysClr val="windowText" lastClr="000000"/>
                </a:solidFill>
                <a:latin typeface="Calibri"/>
                <a:cs typeface="Calibri"/>
              </a:rPr>
              <a:t> </a:t>
            </a:r>
            <a:r>
              <a:rPr sz="2790" kern="0" dirty="0">
                <a:solidFill>
                  <a:sysClr val="windowText" lastClr="000000"/>
                </a:solidFill>
                <a:latin typeface="Calibri"/>
                <a:cs typeface="Calibri"/>
              </a:rPr>
              <a:t>and</a:t>
            </a:r>
            <a:r>
              <a:rPr sz="2790" kern="0" spc="-70" dirty="0">
                <a:solidFill>
                  <a:sysClr val="windowText" lastClr="000000"/>
                </a:solidFill>
                <a:latin typeface="Calibri"/>
                <a:cs typeface="Calibri"/>
              </a:rPr>
              <a:t> </a:t>
            </a:r>
            <a:r>
              <a:rPr sz="2790" kern="0" spc="-20" dirty="0">
                <a:solidFill>
                  <a:sysClr val="windowText" lastClr="000000"/>
                </a:solidFill>
                <a:latin typeface="Calibri"/>
                <a:cs typeface="Calibri"/>
              </a:rPr>
              <a:t>detergents,</a:t>
            </a:r>
            <a:r>
              <a:rPr sz="2790" kern="0" spc="-70" dirty="0">
                <a:solidFill>
                  <a:sysClr val="windowText" lastClr="000000"/>
                </a:solidFill>
                <a:latin typeface="Calibri"/>
                <a:cs typeface="Calibri"/>
              </a:rPr>
              <a:t> </a:t>
            </a:r>
            <a:r>
              <a:rPr sz="2790" kern="0" spc="-20" dirty="0">
                <a:solidFill>
                  <a:sysClr val="windowText" lastClr="000000"/>
                </a:solidFill>
                <a:latin typeface="Calibri"/>
                <a:cs typeface="Calibri"/>
              </a:rPr>
              <a:t>allowing </a:t>
            </a:r>
            <a:r>
              <a:rPr sz="2790" kern="0" dirty="0">
                <a:solidFill>
                  <a:sysClr val="windowText" lastClr="000000"/>
                </a:solidFill>
                <a:latin typeface="Calibri"/>
                <a:cs typeface="Calibri"/>
              </a:rPr>
              <a:t>them</a:t>
            </a:r>
            <a:r>
              <a:rPr sz="2790" kern="0" spc="-90" dirty="0">
                <a:solidFill>
                  <a:sysClr val="windowText" lastClr="000000"/>
                </a:solidFill>
                <a:latin typeface="Calibri"/>
                <a:cs typeface="Calibri"/>
              </a:rPr>
              <a:t> </a:t>
            </a:r>
            <a:r>
              <a:rPr sz="2790" kern="0" dirty="0">
                <a:solidFill>
                  <a:sysClr val="windowText" lastClr="000000"/>
                </a:solidFill>
                <a:latin typeface="Calibri"/>
                <a:cs typeface="Calibri"/>
              </a:rPr>
              <a:t>to</a:t>
            </a:r>
            <a:r>
              <a:rPr sz="2790" kern="0" spc="-80" dirty="0">
                <a:solidFill>
                  <a:sysClr val="windowText" lastClr="000000"/>
                </a:solidFill>
                <a:latin typeface="Calibri"/>
                <a:cs typeface="Calibri"/>
              </a:rPr>
              <a:t> </a:t>
            </a:r>
            <a:r>
              <a:rPr sz="2790" kern="0" dirty="0">
                <a:solidFill>
                  <a:sysClr val="windowText" lastClr="000000"/>
                </a:solidFill>
                <a:latin typeface="Calibri"/>
                <a:cs typeface="Calibri"/>
              </a:rPr>
              <a:t>survive</a:t>
            </a:r>
            <a:r>
              <a:rPr sz="2790" kern="0" spc="-70" dirty="0">
                <a:solidFill>
                  <a:sysClr val="windowText" lastClr="000000"/>
                </a:solidFill>
                <a:latin typeface="Calibri"/>
                <a:cs typeface="Calibri"/>
              </a:rPr>
              <a:t> </a:t>
            </a:r>
            <a:r>
              <a:rPr sz="2790" kern="0" dirty="0">
                <a:solidFill>
                  <a:sysClr val="windowText" lastClr="000000"/>
                </a:solidFill>
                <a:latin typeface="Calibri"/>
                <a:cs typeface="Calibri"/>
              </a:rPr>
              <a:t>(Hemdan</a:t>
            </a:r>
            <a:r>
              <a:rPr sz="2790" kern="0" spc="-70" dirty="0">
                <a:solidFill>
                  <a:sysClr val="windowText" lastClr="000000"/>
                </a:solidFill>
                <a:latin typeface="Calibri"/>
                <a:cs typeface="Calibri"/>
              </a:rPr>
              <a:t> </a:t>
            </a:r>
            <a:r>
              <a:rPr sz="2790" kern="0" dirty="0">
                <a:solidFill>
                  <a:sysClr val="windowText" lastClr="000000"/>
                </a:solidFill>
                <a:latin typeface="Calibri"/>
                <a:cs typeface="Calibri"/>
              </a:rPr>
              <a:t>et</a:t>
            </a:r>
            <a:r>
              <a:rPr sz="2790" kern="0" spc="-80" dirty="0">
                <a:solidFill>
                  <a:sysClr val="windowText" lastClr="000000"/>
                </a:solidFill>
                <a:latin typeface="Calibri"/>
                <a:cs typeface="Calibri"/>
              </a:rPr>
              <a:t> </a:t>
            </a:r>
            <a:r>
              <a:rPr sz="2790" kern="0" dirty="0">
                <a:solidFill>
                  <a:sysClr val="windowText" lastClr="000000"/>
                </a:solidFill>
                <a:latin typeface="Calibri"/>
                <a:cs typeface="Calibri"/>
              </a:rPr>
              <a:t>al.,</a:t>
            </a:r>
            <a:r>
              <a:rPr sz="2790" kern="0" spc="-80" dirty="0">
                <a:solidFill>
                  <a:sysClr val="windowText" lastClr="000000"/>
                </a:solidFill>
                <a:latin typeface="Calibri"/>
                <a:cs typeface="Calibri"/>
              </a:rPr>
              <a:t> </a:t>
            </a:r>
            <a:r>
              <a:rPr sz="2790" kern="0" spc="-20" dirty="0">
                <a:solidFill>
                  <a:sysClr val="windowText" lastClr="000000"/>
                </a:solidFill>
                <a:latin typeface="Calibri"/>
                <a:cs typeface="Calibri"/>
              </a:rPr>
              <a:t>2021).</a:t>
            </a:r>
            <a:endParaRPr sz="2790" kern="0">
              <a:solidFill>
                <a:sysClr val="windowText" lastClr="000000"/>
              </a:solidFill>
              <a:latin typeface="Calibri"/>
              <a:cs typeface="Calibri"/>
            </a:endParaRPr>
          </a:p>
          <a:p>
            <a:pPr marL="25306" marR="10122" defTabSz="1822033">
              <a:spcBef>
                <a:spcPts val="3348"/>
              </a:spcBef>
            </a:pPr>
            <a:r>
              <a:rPr sz="2790" kern="0" dirty="0">
                <a:solidFill>
                  <a:sysClr val="windowText" lastClr="000000"/>
                </a:solidFill>
                <a:latin typeface="Calibri"/>
                <a:cs typeface="Calibri"/>
              </a:rPr>
              <a:t>EPS</a:t>
            </a:r>
            <a:r>
              <a:rPr sz="2790" kern="0" spc="-50" dirty="0">
                <a:solidFill>
                  <a:sysClr val="windowText" lastClr="000000"/>
                </a:solidFill>
                <a:latin typeface="Calibri"/>
                <a:cs typeface="Calibri"/>
              </a:rPr>
              <a:t> </a:t>
            </a:r>
            <a:r>
              <a:rPr sz="2790" kern="0" dirty="0">
                <a:solidFill>
                  <a:sysClr val="windowText" lastClr="000000"/>
                </a:solidFill>
                <a:latin typeface="Calibri"/>
                <a:cs typeface="Calibri"/>
              </a:rPr>
              <a:t>–</a:t>
            </a:r>
            <a:r>
              <a:rPr sz="2790" kern="0" spc="-40" dirty="0">
                <a:solidFill>
                  <a:sysClr val="windowText" lastClr="000000"/>
                </a:solidFill>
                <a:latin typeface="Calibri"/>
                <a:cs typeface="Calibri"/>
              </a:rPr>
              <a:t> </a:t>
            </a:r>
            <a:r>
              <a:rPr sz="2790" kern="0" spc="-20" dirty="0">
                <a:solidFill>
                  <a:sysClr val="windowText" lastClr="000000"/>
                </a:solidFill>
                <a:latin typeface="Calibri"/>
                <a:cs typeface="Calibri"/>
              </a:rPr>
              <a:t>Extracellular</a:t>
            </a:r>
            <a:r>
              <a:rPr sz="2790" kern="0" spc="-50" dirty="0">
                <a:solidFill>
                  <a:sysClr val="windowText" lastClr="000000"/>
                </a:solidFill>
                <a:latin typeface="Calibri"/>
                <a:cs typeface="Calibri"/>
              </a:rPr>
              <a:t> </a:t>
            </a:r>
            <a:r>
              <a:rPr sz="2790" kern="0" spc="-20" dirty="0">
                <a:solidFill>
                  <a:sysClr val="windowText" lastClr="000000"/>
                </a:solidFill>
                <a:latin typeface="Calibri"/>
                <a:cs typeface="Calibri"/>
              </a:rPr>
              <a:t>polymeric</a:t>
            </a:r>
            <a:r>
              <a:rPr sz="2790" kern="0" spc="-50" dirty="0">
                <a:solidFill>
                  <a:sysClr val="windowText" lastClr="000000"/>
                </a:solidFill>
                <a:latin typeface="Calibri"/>
                <a:cs typeface="Calibri"/>
              </a:rPr>
              <a:t> </a:t>
            </a:r>
            <a:r>
              <a:rPr sz="2790" kern="0" spc="-20" dirty="0">
                <a:solidFill>
                  <a:sysClr val="windowText" lastClr="000000"/>
                </a:solidFill>
                <a:latin typeface="Calibri"/>
                <a:cs typeface="Calibri"/>
              </a:rPr>
              <a:t>substances</a:t>
            </a:r>
            <a:r>
              <a:rPr sz="2790" kern="0" dirty="0">
                <a:solidFill>
                  <a:sysClr val="windowText" lastClr="000000"/>
                </a:solidFill>
                <a:latin typeface="Calibri"/>
                <a:cs typeface="Calibri"/>
              </a:rPr>
              <a:t> –</a:t>
            </a:r>
            <a:r>
              <a:rPr sz="2790" kern="0" spc="-40" dirty="0">
                <a:solidFill>
                  <a:sysClr val="windowText" lastClr="000000"/>
                </a:solidFill>
                <a:latin typeface="Calibri"/>
                <a:cs typeface="Calibri"/>
              </a:rPr>
              <a:t> </a:t>
            </a:r>
            <a:r>
              <a:rPr sz="2790" kern="0" dirty="0">
                <a:solidFill>
                  <a:sysClr val="windowText" lastClr="000000"/>
                </a:solidFill>
                <a:latin typeface="Calibri"/>
                <a:cs typeface="Calibri"/>
              </a:rPr>
              <a:t>gel</a:t>
            </a:r>
            <a:r>
              <a:rPr sz="2790" kern="0" spc="-50" dirty="0">
                <a:solidFill>
                  <a:sysClr val="windowText" lastClr="000000"/>
                </a:solidFill>
                <a:latin typeface="Calibri"/>
                <a:cs typeface="Calibri"/>
              </a:rPr>
              <a:t> </a:t>
            </a:r>
            <a:r>
              <a:rPr sz="2790" kern="0" spc="-20" dirty="0">
                <a:solidFill>
                  <a:sysClr val="windowText" lastClr="000000"/>
                </a:solidFill>
                <a:latin typeface="Calibri"/>
                <a:cs typeface="Calibri"/>
              </a:rPr>
              <a:t>like</a:t>
            </a:r>
            <a:r>
              <a:rPr sz="2790" kern="0" spc="-60" dirty="0">
                <a:solidFill>
                  <a:sysClr val="windowText" lastClr="000000"/>
                </a:solidFill>
                <a:latin typeface="Calibri"/>
                <a:cs typeface="Calibri"/>
              </a:rPr>
              <a:t> </a:t>
            </a:r>
            <a:r>
              <a:rPr sz="2790" kern="0" spc="-20" dirty="0">
                <a:solidFill>
                  <a:sysClr val="windowText" lastClr="000000"/>
                </a:solidFill>
                <a:latin typeface="Calibri"/>
                <a:cs typeface="Calibri"/>
              </a:rPr>
              <a:t>substances secreted</a:t>
            </a:r>
            <a:r>
              <a:rPr sz="2790" kern="0" spc="-50" dirty="0">
                <a:solidFill>
                  <a:sysClr val="windowText" lastClr="000000"/>
                </a:solidFill>
                <a:latin typeface="Calibri"/>
                <a:cs typeface="Calibri"/>
              </a:rPr>
              <a:t> by </a:t>
            </a:r>
            <a:r>
              <a:rPr sz="2790" kern="0" spc="-20" dirty="0">
                <a:solidFill>
                  <a:sysClr val="windowText" lastClr="000000"/>
                </a:solidFill>
                <a:latin typeface="Calibri"/>
                <a:cs typeface="Calibri"/>
              </a:rPr>
              <a:t>bacteria</a:t>
            </a:r>
            <a:endParaRPr sz="2790" kern="0">
              <a:solidFill>
                <a:sysClr val="windowText" lastClr="000000"/>
              </a:solidFill>
              <a:latin typeface="Calibri"/>
              <a:cs typeface="Calibri"/>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34F4DA-148F-20A7-BF77-1C41194C68A0}"/>
            </a:ext>
          </a:extLst>
        </p:cNvPr>
        <p:cNvGrpSpPr/>
        <p:nvPr/>
      </p:nvGrpSpPr>
      <p:grpSpPr>
        <a:xfrm>
          <a:off x="0" y="0"/>
          <a:ext cx="0" cy="0"/>
          <a:chOff x="0" y="0"/>
          <a:chExt cx="0" cy="0"/>
        </a:xfrm>
      </p:grpSpPr>
      <p:sp>
        <p:nvSpPr>
          <p:cNvPr id="105474" name="Text Box 121">
            <a:extLst>
              <a:ext uri="{FF2B5EF4-FFF2-40B4-BE49-F238E27FC236}">
                <a16:creationId xmlns:a16="http://schemas.microsoft.com/office/drawing/2014/main" id="{177319CC-E23D-CEAD-A740-5681F36F19FE}"/>
              </a:ext>
            </a:extLst>
          </p:cNvPr>
          <p:cNvSpPr txBox="1">
            <a:spLocks noChangeArrowheads="1"/>
          </p:cNvSpPr>
          <p:nvPr/>
        </p:nvSpPr>
        <p:spPr bwMode="auto">
          <a:xfrm>
            <a:off x="4953000" y="0"/>
            <a:ext cx="2514600" cy="731838"/>
          </a:xfrm>
          <a:prstGeom prst="rect">
            <a:avLst/>
          </a:prstGeom>
          <a:noFill/>
          <a:ln w="9525">
            <a:noFill/>
            <a:miter lim="800000"/>
            <a:headEnd/>
            <a:tailEnd/>
          </a:ln>
        </p:spPr>
        <p:txBody>
          <a:bodyPr>
            <a:spAutoFit/>
          </a:bodyPr>
          <a:lstStyle/>
          <a:p>
            <a:pPr marL="0" marR="0" lvl="0" indent="0" algn="ctr" defTabSz="457200" rtl="0" eaLnBrk="1" fontAlgn="auto" latinLnBrk="0" hangingPunct="1">
              <a:lnSpc>
                <a:spcPct val="100000"/>
              </a:lnSpc>
              <a:spcBef>
                <a:spcPct val="50000"/>
              </a:spcBef>
              <a:spcAft>
                <a:spcPts val="0"/>
              </a:spcAft>
              <a:buClrTx/>
              <a:buSzTx/>
              <a:buFontTx/>
              <a:buNone/>
              <a:tabLst/>
              <a:defRPr/>
            </a:pPr>
            <a:r>
              <a:rPr kumimoji="0" lang="en-US" sz="2400" b="1" i="0" u="none" strike="noStrike" kern="1200" cap="none" spc="0" normalizeH="0" baseline="0" noProof="0">
                <a:ln>
                  <a:noFill/>
                </a:ln>
                <a:solidFill>
                  <a:prstClr val="black"/>
                </a:solidFill>
                <a:effectLst/>
                <a:uLnTx/>
                <a:uFillTx/>
                <a:latin typeface="Times New Roman" pitchFamily="18" charset="0"/>
                <a:ea typeface="+mn-ea"/>
                <a:cs typeface="+mn-cs"/>
              </a:rPr>
              <a:t>Waterville             </a:t>
            </a:r>
            <a:r>
              <a:rPr kumimoji="0" lang="en-US" sz="1800" b="1" i="0" u="none" strike="noStrike" kern="1200" cap="none" spc="0" normalizeH="0" baseline="0" noProof="0">
                <a:ln>
                  <a:noFill/>
                </a:ln>
                <a:solidFill>
                  <a:prstClr val="black"/>
                </a:solidFill>
                <a:effectLst/>
                <a:uLnTx/>
                <a:uFillTx/>
                <a:latin typeface="Times New Roman" pitchFamily="18" charset="0"/>
                <a:ea typeface="+mn-ea"/>
                <a:cs typeface="+mn-cs"/>
              </a:rPr>
              <a:t>Residual Measurement</a:t>
            </a:r>
          </a:p>
        </p:txBody>
      </p:sp>
      <p:sp>
        <p:nvSpPr>
          <p:cNvPr id="105483" name="AutoShape 3">
            <a:extLst>
              <a:ext uri="{FF2B5EF4-FFF2-40B4-BE49-F238E27FC236}">
                <a16:creationId xmlns:a16="http://schemas.microsoft.com/office/drawing/2014/main" id="{557C5F63-9251-4D4A-8A2F-7F248992D286}"/>
              </a:ext>
            </a:extLst>
          </p:cNvPr>
          <p:cNvSpPr>
            <a:spLocks noChangeArrowheads="1"/>
          </p:cNvSpPr>
          <p:nvPr/>
        </p:nvSpPr>
        <p:spPr bwMode="auto">
          <a:xfrm>
            <a:off x="2538183" y="2377333"/>
            <a:ext cx="338267" cy="483246"/>
          </a:xfrm>
          <a:prstGeom prst="can">
            <a:avLst>
              <a:gd name="adj" fmla="val 35466"/>
            </a:avLst>
          </a:prstGeom>
          <a:solidFill>
            <a:schemeClr val="accent6"/>
          </a:solidFill>
          <a:ln w="9525">
            <a:solidFill>
              <a:schemeClr val="accent3"/>
            </a:solidFill>
            <a:round/>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5484" name="Line 4">
            <a:extLst>
              <a:ext uri="{FF2B5EF4-FFF2-40B4-BE49-F238E27FC236}">
                <a16:creationId xmlns:a16="http://schemas.microsoft.com/office/drawing/2014/main" id="{488907A5-A18B-2490-D8D0-ED850329F29F}"/>
              </a:ext>
            </a:extLst>
          </p:cNvPr>
          <p:cNvSpPr>
            <a:spLocks noChangeShapeType="1"/>
          </p:cNvSpPr>
          <p:nvPr/>
        </p:nvSpPr>
        <p:spPr bwMode="auto">
          <a:xfrm>
            <a:off x="1974817" y="1894709"/>
            <a:ext cx="563366" cy="724246"/>
          </a:xfrm>
          <a:prstGeom prst="line">
            <a:avLst/>
          </a:prstGeom>
          <a:noFill/>
          <a:ln w="9525">
            <a:solidFill>
              <a:schemeClr val="tx1"/>
            </a:solidFill>
            <a:round/>
            <a:headEnd/>
            <a:tailEnd type="triangle" w="med" len="me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5485" name="Line 5">
            <a:extLst>
              <a:ext uri="{FF2B5EF4-FFF2-40B4-BE49-F238E27FC236}">
                <a16:creationId xmlns:a16="http://schemas.microsoft.com/office/drawing/2014/main" id="{A77EECEF-F0D0-2BF6-068B-1E984EB41CB5}"/>
              </a:ext>
            </a:extLst>
          </p:cNvPr>
          <p:cNvSpPr>
            <a:spLocks noChangeShapeType="1"/>
          </p:cNvSpPr>
          <p:nvPr/>
        </p:nvSpPr>
        <p:spPr bwMode="auto">
          <a:xfrm flipV="1">
            <a:off x="1749718" y="1653709"/>
            <a:ext cx="450817" cy="482623"/>
          </a:xfrm>
          <a:prstGeom prst="line">
            <a:avLst/>
          </a:prstGeom>
          <a:noFill/>
          <a:ln w="9525">
            <a:solidFill>
              <a:schemeClr val="tx1"/>
            </a:solidFill>
            <a:round/>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5486" name="Line 6">
            <a:extLst>
              <a:ext uri="{FF2B5EF4-FFF2-40B4-BE49-F238E27FC236}">
                <a16:creationId xmlns:a16="http://schemas.microsoft.com/office/drawing/2014/main" id="{3FD57966-9856-CE66-886F-986586EF8A84}"/>
              </a:ext>
            </a:extLst>
          </p:cNvPr>
          <p:cNvSpPr>
            <a:spLocks noChangeShapeType="1"/>
          </p:cNvSpPr>
          <p:nvPr/>
        </p:nvSpPr>
        <p:spPr bwMode="auto">
          <a:xfrm>
            <a:off x="2876450" y="2739767"/>
            <a:ext cx="6083863" cy="0"/>
          </a:xfrm>
          <a:prstGeom prst="line">
            <a:avLst/>
          </a:prstGeom>
          <a:noFill/>
          <a:ln w="25400">
            <a:solidFill>
              <a:schemeClr val="tx1"/>
            </a:solidFill>
            <a:round/>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5487" name="Line 7">
            <a:extLst>
              <a:ext uri="{FF2B5EF4-FFF2-40B4-BE49-F238E27FC236}">
                <a16:creationId xmlns:a16="http://schemas.microsoft.com/office/drawing/2014/main" id="{C660FE35-6EDE-7B43-A0C0-4DEE97CC3D73}"/>
              </a:ext>
            </a:extLst>
          </p:cNvPr>
          <p:cNvSpPr>
            <a:spLocks noChangeShapeType="1"/>
          </p:cNvSpPr>
          <p:nvPr/>
        </p:nvSpPr>
        <p:spPr bwMode="auto">
          <a:xfrm>
            <a:off x="3890634" y="2756581"/>
            <a:ext cx="0" cy="2447990"/>
          </a:xfrm>
          <a:prstGeom prst="line">
            <a:avLst/>
          </a:prstGeom>
          <a:noFill/>
          <a:ln w="9525">
            <a:solidFill>
              <a:schemeClr val="tx1"/>
            </a:solidFill>
            <a:round/>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5488" name="Line 8">
            <a:extLst>
              <a:ext uri="{FF2B5EF4-FFF2-40B4-BE49-F238E27FC236}">
                <a16:creationId xmlns:a16="http://schemas.microsoft.com/office/drawing/2014/main" id="{1AEED1FF-1DAE-7AE3-DFBD-A1B2A9EA9F18}"/>
              </a:ext>
            </a:extLst>
          </p:cNvPr>
          <p:cNvSpPr>
            <a:spLocks noChangeShapeType="1"/>
          </p:cNvSpPr>
          <p:nvPr/>
        </p:nvSpPr>
        <p:spPr bwMode="auto">
          <a:xfrm flipV="1">
            <a:off x="5242466" y="1653709"/>
            <a:ext cx="0" cy="1086058"/>
          </a:xfrm>
          <a:prstGeom prst="line">
            <a:avLst/>
          </a:prstGeom>
          <a:noFill/>
          <a:ln w="9525">
            <a:solidFill>
              <a:schemeClr val="tx1"/>
            </a:solidFill>
            <a:round/>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5489" name="Line 9">
            <a:extLst>
              <a:ext uri="{FF2B5EF4-FFF2-40B4-BE49-F238E27FC236}">
                <a16:creationId xmlns:a16="http://schemas.microsoft.com/office/drawing/2014/main" id="{C6B0BCF1-4220-A4DD-BA5E-2ECB5C1CA715}"/>
              </a:ext>
            </a:extLst>
          </p:cNvPr>
          <p:cNvSpPr>
            <a:spLocks noChangeShapeType="1"/>
          </p:cNvSpPr>
          <p:nvPr/>
        </p:nvSpPr>
        <p:spPr bwMode="auto">
          <a:xfrm>
            <a:off x="6481748" y="2015521"/>
            <a:ext cx="0" cy="724246"/>
          </a:xfrm>
          <a:prstGeom prst="line">
            <a:avLst/>
          </a:prstGeom>
          <a:noFill/>
          <a:ln w="9525">
            <a:solidFill>
              <a:schemeClr val="tx1"/>
            </a:solidFill>
            <a:round/>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5490" name="Line 10">
            <a:extLst>
              <a:ext uri="{FF2B5EF4-FFF2-40B4-BE49-F238E27FC236}">
                <a16:creationId xmlns:a16="http://schemas.microsoft.com/office/drawing/2014/main" id="{E7450814-55F1-6E9A-D58B-A6242CE927AF}"/>
              </a:ext>
            </a:extLst>
          </p:cNvPr>
          <p:cNvSpPr>
            <a:spLocks noChangeShapeType="1"/>
          </p:cNvSpPr>
          <p:nvPr/>
        </p:nvSpPr>
        <p:spPr bwMode="auto">
          <a:xfrm>
            <a:off x="7608481" y="2739767"/>
            <a:ext cx="0" cy="2414362"/>
          </a:xfrm>
          <a:prstGeom prst="line">
            <a:avLst/>
          </a:prstGeom>
          <a:noFill/>
          <a:ln w="9525">
            <a:solidFill>
              <a:schemeClr val="tx1"/>
            </a:solidFill>
            <a:round/>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5491" name="Line 11">
            <a:extLst>
              <a:ext uri="{FF2B5EF4-FFF2-40B4-BE49-F238E27FC236}">
                <a16:creationId xmlns:a16="http://schemas.microsoft.com/office/drawing/2014/main" id="{68710A23-6934-7EF7-C28A-8839B95420D8}"/>
              </a:ext>
            </a:extLst>
          </p:cNvPr>
          <p:cNvSpPr>
            <a:spLocks noChangeShapeType="1"/>
          </p:cNvSpPr>
          <p:nvPr/>
        </p:nvSpPr>
        <p:spPr bwMode="auto">
          <a:xfrm flipV="1">
            <a:off x="7946748" y="4879501"/>
            <a:ext cx="0" cy="845058"/>
          </a:xfrm>
          <a:prstGeom prst="line">
            <a:avLst/>
          </a:prstGeom>
          <a:noFill/>
          <a:ln w="9525">
            <a:solidFill>
              <a:schemeClr val="tx1"/>
            </a:solidFill>
            <a:round/>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5492" name="AutoShape 12">
            <a:extLst>
              <a:ext uri="{FF2B5EF4-FFF2-40B4-BE49-F238E27FC236}">
                <a16:creationId xmlns:a16="http://schemas.microsoft.com/office/drawing/2014/main" id="{F18690C3-9880-400F-AFDA-4A014BB78727}"/>
              </a:ext>
            </a:extLst>
          </p:cNvPr>
          <p:cNvSpPr>
            <a:spLocks noChangeArrowheads="1"/>
          </p:cNvSpPr>
          <p:nvPr/>
        </p:nvSpPr>
        <p:spPr bwMode="auto">
          <a:xfrm>
            <a:off x="10177333" y="1522934"/>
            <a:ext cx="338267" cy="483246"/>
          </a:xfrm>
          <a:prstGeom prst="can">
            <a:avLst>
              <a:gd name="adj" fmla="val 35466"/>
            </a:avLst>
          </a:prstGeom>
          <a:solidFill>
            <a:schemeClr val="accent6"/>
          </a:solidFill>
          <a:ln w="9525">
            <a:solidFill>
              <a:schemeClr val="accent3"/>
            </a:solidFill>
            <a:round/>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5493" name="Line 13">
            <a:extLst>
              <a:ext uri="{FF2B5EF4-FFF2-40B4-BE49-F238E27FC236}">
                <a16:creationId xmlns:a16="http://schemas.microsoft.com/office/drawing/2014/main" id="{C4AA39C7-F645-70B6-16E0-608FBC08D320}"/>
              </a:ext>
            </a:extLst>
          </p:cNvPr>
          <p:cNvSpPr>
            <a:spLocks noChangeShapeType="1"/>
          </p:cNvSpPr>
          <p:nvPr/>
        </p:nvSpPr>
        <p:spPr bwMode="auto">
          <a:xfrm flipH="1">
            <a:off x="4904198" y="2377333"/>
            <a:ext cx="338267" cy="0"/>
          </a:xfrm>
          <a:prstGeom prst="line">
            <a:avLst/>
          </a:prstGeom>
          <a:noFill/>
          <a:ln w="9525">
            <a:solidFill>
              <a:schemeClr val="tx1"/>
            </a:solidFill>
            <a:round/>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5494" name="Line 14">
            <a:extLst>
              <a:ext uri="{FF2B5EF4-FFF2-40B4-BE49-F238E27FC236}">
                <a16:creationId xmlns:a16="http://schemas.microsoft.com/office/drawing/2014/main" id="{E8513FE5-8185-13C5-9F80-F5C0B8EFAB32}"/>
              </a:ext>
            </a:extLst>
          </p:cNvPr>
          <p:cNvSpPr>
            <a:spLocks noChangeShapeType="1"/>
          </p:cNvSpPr>
          <p:nvPr/>
        </p:nvSpPr>
        <p:spPr bwMode="auto">
          <a:xfrm flipH="1">
            <a:off x="4340832" y="1894709"/>
            <a:ext cx="901634" cy="0"/>
          </a:xfrm>
          <a:prstGeom prst="line">
            <a:avLst/>
          </a:prstGeom>
          <a:noFill/>
          <a:ln w="9525">
            <a:solidFill>
              <a:schemeClr val="tx1"/>
            </a:solidFill>
            <a:round/>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5495" name="Line 15">
            <a:extLst>
              <a:ext uri="{FF2B5EF4-FFF2-40B4-BE49-F238E27FC236}">
                <a16:creationId xmlns:a16="http://schemas.microsoft.com/office/drawing/2014/main" id="{1C01A042-EACE-A576-596E-D593701E4EB9}"/>
              </a:ext>
            </a:extLst>
          </p:cNvPr>
          <p:cNvSpPr>
            <a:spLocks noChangeShapeType="1"/>
          </p:cNvSpPr>
          <p:nvPr/>
        </p:nvSpPr>
        <p:spPr bwMode="auto">
          <a:xfrm flipV="1">
            <a:off x="4340832" y="1532275"/>
            <a:ext cx="0" cy="362435"/>
          </a:xfrm>
          <a:prstGeom prst="line">
            <a:avLst/>
          </a:prstGeom>
          <a:noFill/>
          <a:ln w="9525">
            <a:solidFill>
              <a:schemeClr val="tx1"/>
            </a:solidFill>
            <a:round/>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5497" name="Line 17">
            <a:extLst>
              <a:ext uri="{FF2B5EF4-FFF2-40B4-BE49-F238E27FC236}">
                <a16:creationId xmlns:a16="http://schemas.microsoft.com/office/drawing/2014/main" id="{AE2668FE-3391-7E59-D2C6-A70DFC1DC657}"/>
              </a:ext>
            </a:extLst>
          </p:cNvPr>
          <p:cNvSpPr>
            <a:spLocks noChangeShapeType="1"/>
          </p:cNvSpPr>
          <p:nvPr/>
        </p:nvSpPr>
        <p:spPr bwMode="auto">
          <a:xfrm>
            <a:off x="5242466" y="2136332"/>
            <a:ext cx="450817" cy="0"/>
          </a:xfrm>
          <a:prstGeom prst="line">
            <a:avLst/>
          </a:prstGeom>
          <a:noFill/>
          <a:ln w="9525">
            <a:solidFill>
              <a:schemeClr val="tx1"/>
            </a:solidFill>
            <a:round/>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5498" name="AutoShape 18">
            <a:extLst>
              <a:ext uri="{FF2B5EF4-FFF2-40B4-BE49-F238E27FC236}">
                <a16:creationId xmlns:a16="http://schemas.microsoft.com/office/drawing/2014/main" id="{D97FE77F-C781-C9D6-EEEE-103EE948AB69}"/>
              </a:ext>
            </a:extLst>
          </p:cNvPr>
          <p:cNvSpPr>
            <a:spLocks noChangeArrowheads="1"/>
          </p:cNvSpPr>
          <p:nvPr/>
        </p:nvSpPr>
        <p:spPr bwMode="auto">
          <a:xfrm rot="5400000" flipH="1">
            <a:off x="4220641" y="1298916"/>
            <a:ext cx="241000" cy="225718"/>
          </a:xfrm>
          <a:prstGeom prst="homePlate">
            <a:avLst>
              <a:gd name="adj" fmla="val 26507"/>
            </a:avLst>
          </a:prstGeom>
          <a:solidFill>
            <a:srgbClr val="FFFF00"/>
          </a:solidFill>
          <a:ln w="9525">
            <a:solidFill>
              <a:srgbClr val="000000"/>
            </a:solidFill>
            <a:miter lim="800000"/>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5499" name="AutoShape 19">
            <a:extLst>
              <a:ext uri="{FF2B5EF4-FFF2-40B4-BE49-F238E27FC236}">
                <a16:creationId xmlns:a16="http://schemas.microsoft.com/office/drawing/2014/main" id="{23FE5624-CB25-ABDB-8F19-81BA8BF029D9}"/>
              </a:ext>
            </a:extLst>
          </p:cNvPr>
          <p:cNvSpPr>
            <a:spLocks noChangeArrowheads="1"/>
          </p:cNvSpPr>
          <p:nvPr/>
        </p:nvSpPr>
        <p:spPr bwMode="auto">
          <a:xfrm rot="5400000" flipH="1">
            <a:off x="4761666" y="1225696"/>
            <a:ext cx="241623" cy="225718"/>
          </a:xfrm>
          <a:prstGeom prst="homePlate">
            <a:avLst>
              <a:gd name="adj" fmla="val 26575"/>
            </a:avLst>
          </a:prstGeom>
          <a:solidFill>
            <a:srgbClr val="FFFF00"/>
          </a:solidFill>
          <a:ln w="9525">
            <a:solidFill>
              <a:srgbClr val="000000"/>
            </a:solidFill>
            <a:miter lim="800000"/>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5500" name="AutoShape 20">
            <a:extLst>
              <a:ext uri="{FF2B5EF4-FFF2-40B4-BE49-F238E27FC236}">
                <a16:creationId xmlns:a16="http://schemas.microsoft.com/office/drawing/2014/main" id="{9328EF1A-903C-55A8-6D05-7892AC99791D}"/>
              </a:ext>
            </a:extLst>
          </p:cNvPr>
          <p:cNvSpPr>
            <a:spLocks noChangeArrowheads="1"/>
          </p:cNvSpPr>
          <p:nvPr/>
        </p:nvSpPr>
        <p:spPr bwMode="auto">
          <a:xfrm rot="5400000" flipH="1">
            <a:off x="5685023" y="2023783"/>
            <a:ext cx="241000" cy="225099"/>
          </a:xfrm>
          <a:prstGeom prst="homePlate">
            <a:avLst>
              <a:gd name="adj" fmla="val 26580"/>
            </a:avLst>
          </a:prstGeom>
          <a:solidFill>
            <a:srgbClr val="FFFF00"/>
          </a:solidFill>
          <a:ln w="9525">
            <a:solidFill>
              <a:srgbClr val="000000"/>
            </a:solidFill>
            <a:miter lim="800000"/>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5501" name="AutoShape 21">
            <a:extLst>
              <a:ext uri="{FF2B5EF4-FFF2-40B4-BE49-F238E27FC236}">
                <a16:creationId xmlns:a16="http://schemas.microsoft.com/office/drawing/2014/main" id="{3CDB00AA-B943-5741-66A3-8454A661A177}"/>
              </a:ext>
            </a:extLst>
          </p:cNvPr>
          <p:cNvSpPr>
            <a:spLocks noChangeArrowheads="1"/>
          </p:cNvSpPr>
          <p:nvPr/>
        </p:nvSpPr>
        <p:spPr bwMode="auto">
          <a:xfrm rot="5400000" flipH="1">
            <a:off x="6532232" y="2264785"/>
            <a:ext cx="242246" cy="225718"/>
          </a:xfrm>
          <a:prstGeom prst="homePlate">
            <a:avLst>
              <a:gd name="adj" fmla="val 26644"/>
            </a:avLst>
          </a:prstGeom>
          <a:solidFill>
            <a:srgbClr val="FFFF00"/>
          </a:solidFill>
          <a:ln w="9525">
            <a:solidFill>
              <a:srgbClr val="000000"/>
            </a:solidFill>
            <a:miter lim="800000"/>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5502" name="AutoShape 22">
            <a:extLst>
              <a:ext uri="{FF2B5EF4-FFF2-40B4-BE49-F238E27FC236}">
                <a16:creationId xmlns:a16="http://schemas.microsoft.com/office/drawing/2014/main" id="{3C42CE0D-2BA1-3A80-0C32-6C9BCF013909}"/>
              </a:ext>
            </a:extLst>
          </p:cNvPr>
          <p:cNvSpPr>
            <a:spLocks noChangeArrowheads="1"/>
          </p:cNvSpPr>
          <p:nvPr/>
        </p:nvSpPr>
        <p:spPr bwMode="auto">
          <a:xfrm rot="5400000" flipH="1">
            <a:off x="4670217" y="2265406"/>
            <a:ext cx="242246" cy="225099"/>
          </a:xfrm>
          <a:prstGeom prst="homePlate">
            <a:avLst>
              <a:gd name="adj" fmla="val 26717"/>
            </a:avLst>
          </a:prstGeom>
          <a:solidFill>
            <a:srgbClr val="FFFF00"/>
          </a:solidFill>
          <a:ln w="9525">
            <a:solidFill>
              <a:srgbClr val="000000"/>
            </a:solidFill>
            <a:miter lim="800000"/>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5503" name="AutoShape 23">
            <a:extLst>
              <a:ext uri="{FF2B5EF4-FFF2-40B4-BE49-F238E27FC236}">
                <a16:creationId xmlns:a16="http://schemas.microsoft.com/office/drawing/2014/main" id="{E293C034-07C6-CA4D-3DD7-7A8D5BF31639}"/>
              </a:ext>
            </a:extLst>
          </p:cNvPr>
          <p:cNvSpPr>
            <a:spLocks noChangeArrowheads="1"/>
          </p:cNvSpPr>
          <p:nvPr/>
        </p:nvSpPr>
        <p:spPr bwMode="auto">
          <a:xfrm rot="5400000" flipH="1">
            <a:off x="5481708" y="1178103"/>
            <a:ext cx="241623" cy="225718"/>
          </a:xfrm>
          <a:prstGeom prst="homePlate">
            <a:avLst>
              <a:gd name="adj" fmla="val 26575"/>
            </a:avLst>
          </a:prstGeom>
          <a:solidFill>
            <a:srgbClr val="FFFF00"/>
          </a:solidFill>
          <a:ln w="9525">
            <a:solidFill>
              <a:srgbClr val="000000"/>
            </a:solidFill>
            <a:miter lim="800000"/>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5504" name="AutoShape 24">
            <a:extLst>
              <a:ext uri="{FF2B5EF4-FFF2-40B4-BE49-F238E27FC236}">
                <a16:creationId xmlns:a16="http://schemas.microsoft.com/office/drawing/2014/main" id="{D3504129-0EE7-5EB8-03EA-06DE67DC4E64}"/>
              </a:ext>
            </a:extLst>
          </p:cNvPr>
          <p:cNvSpPr>
            <a:spLocks noChangeArrowheads="1"/>
          </p:cNvSpPr>
          <p:nvPr/>
        </p:nvSpPr>
        <p:spPr bwMode="auto">
          <a:xfrm rot="5400000" flipH="1">
            <a:off x="5527780" y="1530886"/>
            <a:ext cx="241623" cy="225718"/>
          </a:xfrm>
          <a:prstGeom prst="homePlate">
            <a:avLst>
              <a:gd name="adj" fmla="val 26575"/>
            </a:avLst>
          </a:prstGeom>
          <a:solidFill>
            <a:srgbClr val="FFFF00"/>
          </a:solidFill>
          <a:ln w="9525">
            <a:solidFill>
              <a:srgbClr val="000000"/>
            </a:solidFill>
            <a:miter lim="800000"/>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5505" name="AutoShape 25">
            <a:extLst>
              <a:ext uri="{FF2B5EF4-FFF2-40B4-BE49-F238E27FC236}">
                <a16:creationId xmlns:a16="http://schemas.microsoft.com/office/drawing/2014/main" id="{0D18B494-12DC-456D-0A24-7B7D7B87B120}"/>
              </a:ext>
            </a:extLst>
          </p:cNvPr>
          <p:cNvSpPr>
            <a:spLocks noChangeArrowheads="1"/>
          </p:cNvSpPr>
          <p:nvPr/>
        </p:nvSpPr>
        <p:spPr bwMode="auto">
          <a:xfrm>
            <a:off x="2200534" y="1412086"/>
            <a:ext cx="225099" cy="241623"/>
          </a:xfrm>
          <a:prstGeom prst="flowChartSummingJunction">
            <a:avLst/>
          </a:prstGeom>
          <a:solidFill>
            <a:schemeClr val="accent1"/>
          </a:solidFill>
          <a:ln w="9525">
            <a:solidFill>
              <a:schemeClr val="accent1">
                <a:lumMod val="50000"/>
              </a:schemeClr>
            </a:solidFill>
            <a:round/>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5506" name="AutoShape 26">
            <a:extLst>
              <a:ext uri="{FF2B5EF4-FFF2-40B4-BE49-F238E27FC236}">
                <a16:creationId xmlns:a16="http://schemas.microsoft.com/office/drawing/2014/main" id="{46B76534-9553-4D7A-B398-8C9ECD7E32C5}"/>
              </a:ext>
            </a:extLst>
          </p:cNvPr>
          <p:cNvSpPr>
            <a:spLocks noChangeArrowheads="1"/>
          </p:cNvSpPr>
          <p:nvPr/>
        </p:nvSpPr>
        <p:spPr bwMode="auto">
          <a:xfrm>
            <a:off x="1546302" y="2125181"/>
            <a:ext cx="225718" cy="241000"/>
          </a:xfrm>
          <a:prstGeom prst="flowChartSummingJunction">
            <a:avLst/>
          </a:prstGeom>
          <a:solidFill>
            <a:schemeClr val="accent1"/>
          </a:solidFill>
          <a:ln w="9525">
            <a:solidFill>
              <a:schemeClr val="accent1">
                <a:lumMod val="50000"/>
              </a:schemeClr>
            </a:solidFill>
            <a:round/>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5508" name="AutoShape 28">
            <a:extLst>
              <a:ext uri="{FF2B5EF4-FFF2-40B4-BE49-F238E27FC236}">
                <a16:creationId xmlns:a16="http://schemas.microsoft.com/office/drawing/2014/main" id="{6F29A8FF-AEB1-38CD-98B4-652EFD040384}"/>
              </a:ext>
            </a:extLst>
          </p:cNvPr>
          <p:cNvSpPr>
            <a:spLocks noChangeArrowheads="1"/>
          </p:cNvSpPr>
          <p:nvPr/>
        </p:nvSpPr>
        <p:spPr bwMode="auto">
          <a:xfrm>
            <a:off x="7833580" y="5724559"/>
            <a:ext cx="225718" cy="241000"/>
          </a:xfrm>
          <a:prstGeom prst="flowChartSummingJunction">
            <a:avLst/>
          </a:prstGeom>
          <a:solidFill>
            <a:srgbClr val="0000FF"/>
          </a:solidFill>
          <a:ln w="9525">
            <a:solidFill>
              <a:srgbClr val="000000"/>
            </a:solidFill>
            <a:round/>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5509" name="AutoShape 29">
            <a:extLst>
              <a:ext uri="{FF2B5EF4-FFF2-40B4-BE49-F238E27FC236}">
                <a16:creationId xmlns:a16="http://schemas.microsoft.com/office/drawing/2014/main" id="{6FE16998-5B86-1297-662D-663A97E1206D}"/>
              </a:ext>
            </a:extLst>
          </p:cNvPr>
          <p:cNvSpPr>
            <a:spLocks noChangeArrowheads="1"/>
          </p:cNvSpPr>
          <p:nvPr/>
        </p:nvSpPr>
        <p:spPr bwMode="auto">
          <a:xfrm rot="5400000" flipH="1">
            <a:off x="4107473" y="5283203"/>
            <a:ext cx="241000" cy="225099"/>
          </a:xfrm>
          <a:prstGeom prst="homePlate">
            <a:avLst>
              <a:gd name="adj" fmla="val 26580"/>
            </a:avLst>
          </a:prstGeom>
          <a:solidFill>
            <a:srgbClr val="FFFF00"/>
          </a:solidFill>
          <a:ln w="9525">
            <a:solidFill>
              <a:srgbClr val="000000"/>
            </a:solidFill>
            <a:miter lim="800000"/>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5510" name="AutoShape 30">
            <a:extLst>
              <a:ext uri="{FF2B5EF4-FFF2-40B4-BE49-F238E27FC236}">
                <a16:creationId xmlns:a16="http://schemas.microsoft.com/office/drawing/2014/main" id="{8A1E99DD-98D7-9FA1-4C01-24B4E0B59977}"/>
              </a:ext>
            </a:extLst>
          </p:cNvPr>
          <p:cNvSpPr>
            <a:spLocks noChangeArrowheads="1"/>
          </p:cNvSpPr>
          <p:nvPr/>
        </p:nvSpPr>
        <p:spPr bwMode="auto">
          <a:xfrm rot="5400000" flipH="1">
            <a:off x="3994923" y="4438145"/>
            <a:ext cx="241000" cy="225099"/>
          </a:xfrm>
          <a:prstGeom prst="homePlate">
            <a:avLst>
              <a:gd name="adj" fmla="val 26580"/>
            </a:avLst>
          </a:prstGeom>
          <a:solidFill>
            <a:srgbClr val="FFFF00"/>
          </a:solidFill>
          <a:ln w="9525">
            <a:solidFill>
              <a:srgbClr val="000000"/>
            </a:solidFill>
            <a:miter lim="800000"/>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5511" name="AutoShape 31">
            <a:extLst>
              <a:ext uri="{FF2B5EF4-FFF2-40B4-BE49-F238E27FC236}">
                <a16:creationId xmlns:a16="http://schemas.microsoft.com/office/drawing/2014/main" id="{F86DE0B1-C3AF-C6F9-63FD-4BEBC50F9E0D}"/>
              </a:ext>
            </a:extLst>
          </p:cNvPr>
          <p:cNvSpPr>
            <a:spLocks noChangeArrowheads="1"/>
          </p:cNvSpPr>
          <p:nvPr/>
        </p:nvSpPr>
        <p:spPr bwMode="auto">
          <a:xfrm rot="5400000" flipH="1">
            <a:off x="7487672" y="5162391"/>
            <a:ext cx="241000" cy="225099"/>
          </a:xfrm>
          <a:prstGeom prst="homePlate">
            <a:avLst>
              <a:gd name="adj" fmla="val 26580"/>
            </a:avLst>
          </a:prstGeom>
          <a:solidFill>
            <a:srgbClr val="FFFF00"/>
          </a:solidFill>
          <a:ln w="9525">
            <a:solidFill>
              <a:srgbClr val="000000"/>
            </a:solidFill>
            <a:miter lim="800000"/>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5512" name="AutoShape 32">
            <a:extLst>
              <a:ext uri="{FF2B5EF4-FFF2-40B4-BE49-F238E27FC236}">
                <a16:creationId xmlns:a16="http://schemas.microsoft.com/office/drawing/2014/main" id="{5CC1A035-35C8-D294-894B-38CCB7D3033D}"/>
              </a:ext>
            </a:extLst>
          </p:cNvPr>
          <p:cNvSpPr>
            <a:spLocks noChangeArrowheads="1"/>
          </p:cNvSpPr>
          <p:nvPr/>
        </p:nvSpPr>
        <p:spPr bwMode="auto">
          <a:xfrm rot="5400000" flipH="1">
            <a:off x="7262570" y="3954278"/>
            <a:ext cx="241623" cy="225718"/>
          </a:xfrm>
          <a:prstGeom prst="homePlate">
            <a:avLst>
              <a:gd name="adj" fmla="val 26575"/>
            </a:avLst>
          </a:prstGeom>
          <a:solidFill>
            <a:srgbClr val="FFFF00"/>
          </a:solidFill>
          <a:ln w="9525">
            <a:solidFill>
              <a:srgbClr val="000000"/>
            </a:solidFill>
            <a:miter lim="800000"/>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5513" name="AutoShape 33">
            <a:extLst>
              <a:ext uri="{FF2B5EF4-FFF2-40B4-BE49-F238E27FC236}">
                <a16:creationId xmlns:a16="http://schemas.microsoft.com/office/drawing/2014/main" id="{86A5E4A3-69D0-3014-4EE1-1CC4146B601F}"/>
              </a:ext>
            </a:extLst>
          </p:cNvPr>
          <p:cNvSpPr>
            <a:spLocks noChangeArrowheads="1"/>
          </p:cNvSpPr>
          <p:nvPr/>
        </p:nvSpPr>
        <p:spPr bwMode="auto">
          <a:xfrm rot="5400000" flipH="1">
            <a:off x="3431555" y="5041580"/>
            <a:ext cx="241623" cy="225099"/>
          </a:xfrm>
          <a:prstGeom prst="homePlate">
            <a:avLst>
              <a:gd name="adj" fmla="val 26648"/>
            </a:avLst>
          </a:prstGeom>
          <a:solidFill>
            <a:srgbClr val="FFFF00"/>
          </a:solidFill>
          <a:ln w="9525">
            <a:solidFill>
              <a:srgbClr val="000000"/>
            </a:solidFill>
            <a:miter lim="800000"/>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5514" name="AutoShape 34">
            <a:extLst>
              <a:ext uri="{FF2B5EF4-FFF2-40B4-BE49-F238E27FC236}">
                <a16:creationId xmlns:a16="http://schemas.microsoft.com/office/drawing/2014/main" id="{4F71C2DB-F26B-C036-0EA4-D4831EADC371}"/>
              </a:ext>
            </a:extLst>
          </p:cNvPr>
          <p:cNvSpPr>
            <a:spLocks noChangeArrowheads="1"/>
          </p:cNvSpPr>
          <p:nvPr/>
        </p:nvSpPr>
        <p:spPr bwMode="auto">
          <a:xfrm rot="5400000" flipH="1">
            <a:off x="3543484" y="3834710"/>
            <a:ext cx="242246" cy="225099"/>
          </a:xfrm>
          <a:prstGeom prst="homePlate">
            <a:avLst>
              <a:gd name="adj" fmla="val 26717"/>
            </a:avLst>
          </a:prstGeom>
          <a:solidFill>
            <a:srgbClr val="FFFF00"/>
          </a:solidFill>
          <a:ln w="9525">
            <a:solidFill>
              <a:srgbClr val="000000"/>
            </a:solidFill>
            <a:miter lim="800000"/>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5515" name="AutoShape 35">
            <a:extLst>
              <a:ext uri="{FF2B5EF4-FFF2-40B4-BE49-F238E27FC236}">
                <a16:creationId xmlns:a16="http://schemas.microsoft.com/office/drawing/2014/main" id="{43D872CB-CA0E-CFD4-A027-9612BD70C3A8}"/>
              </a:ext>
            </a:extLst>
          </p:cNvPr>
          <p:cNvSpPr>
            <a:spLocks noChangeArrowheads="1"/>
          </p:cNvSpPr>
          <p:nvPr/>
        </p:nvSpPr>
        <p:spPr bwMode="auto">
          <a:xfrm rot="5400000" flipH="1">
            <a:off x="4106850" y="3110464"/>
            <a:ext cx="242246" cy="225099"/>
          </a:xfrm>
          <a:prstGeom prst="homePlate">
            <a:avLst>
              <a:gd name="adj" fmla="val 26717"/>
            </a:avLst>
          </a:prstGeom>
          <a:solidFill>
            <a:srgbClr val="FFFF00"/>
          </a:solidFill>
          <a:ln w="9525">
            <a:solidFill>
              <a:srgbClr val="000000"/>
            </a:solidFill>
            <a:miter lim="800000"/>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5516" name="AutoShape 36">
            <a:extLst>
              <a:ext uri="{FF2B5EF4-FFF2-40B4-BE49-F238E27FC236}">
                <a16:creationId xmlns:a16="http://schemas.microsoft.com/office/drawing/2014/main" id="{DE60D61F-8BC8-79E9-CFE2-338D22A954EB}"/>
              </a:ext>
            </a:extLst>
          </p:cNvPr>
          <p:cNvSpPr>
            <a:spLocks noChangeArrowheads="1"/>
          </p:cNvSpPr>
          <p:nvPr/>
        </p:nvSpPr>
        <p:spPr bwMode="auto">
          <a:xfrm rot="5400000" flipH="1">
            <a:off x="7262572" y="3351466"/>
            <a:ext cx="241000" cy="225718"/>
          </a:xfrm>
          <a:prstGeom prst="homePlate">
            <a:avLst>
              <a:gd name="adj" fmla="val 26507"/>
            </a:avLst>
          </a:prstGeom>
          <a:solidFill>
            <a:srgbClr val="FFFF00"/>
          </a:solidFill>
          <a:ln w="9525">
            <a:solidFill>
              <a:srgbClr val="000000"/>
            </a:solidFill>
            <a:miter lim="800000"/>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5517" name="AutoShape 37">
            <a:extLst>
              <a:ext uri="{FF2B5EF4-FFF2-40B4-BE49-F238E27FC236}">
                <a16:creationId xmlns:a16="http://schemas.microsoft.com/office/drawing/2014/main" id="{1539F43E-7CBA-F411-D4B6-46D258A2F973}"/>
              </a:ext>
            </a:extLst>
          </p:cNvPr>
          <p:cNvSpPr>
            <a:spLocks noChangeArrowheads="1"/>
          </p:cNvSpPr>
          <p:nvPr/>
        </p:nvSpPr>
        <p:spPr bwMode="auto">
          <a:xfrm rot="5400000" flipH="1">
            <a:off x="7712766" y="3109843"/>
            <a:ext cx="242246" cy="225718"/>
          </a:xfrm>
          <a:prstGeom prst="homePlate">
            <a:avLst>
              <a:gd name="adj" fmla="val 26644"/>
            </a:avLst>
          </a:prstGeom>
          <a:solidFill>
            <a:srgbClr val="FFFF00"/>
          </a:solidFill>
          <a:ln w="9525">
            <a:solidFill>
              <a:srgbClr val="000000"/>
            </a:solidFill>
            <a:miter lim="800000"/>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5518" name="AutoShape 38">
            <a:extLst>
              <a:ext uri="{FF2B5EF4-FFF2-40B4-BE49-F238E27FC236}">
                <a16:creationId xmlns:a16="http://schemas.microsoft.com/office/drawing/2014/main" id="{46741B36-8C72-A4B0-1B1D-235E91C13A99}"/>
              </a:ext>
            </a:extLst>
          </p:cNvPr>
          <p:cNvSpPr>
            <a:spLocks noChangeArrowheads="1"/>
          </p:cNvSpPr>
          <p:nvPr/>
        </p:nvSpPr>
        <p:spPr bwMode="auto">
          <a:xfrm rot="5400000" flipH="1">
            <a:off x="7713389" y="3713278"/>
            <a:ext cx="241000" cy="225718"/>
          </a:xfrm>
          <a:prstGeom prst="homePlate">
            <a:avLst>
              <a:gd name="adj" fmla="val 26507"/>
            </a:avLst>
          </a:prstGeom>
          <a:solidFill>
            <a:srgbClr val="FFFF00"/>
          </a:solidFill>
          <a:ln w="9525">
            <a:solidFill>
              <a:srgbClr val="000000"/>
            </a:solidFill>
            <a:miter lim="800000"/>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5519" name="AutoShape 39">
            <a:extLst>
              <a:ext uri="{FF2B5EF4-FFF2-40B4-BE49-F238E27FC236}">
                <a16:creationId xmlns:a16="http://schemas.microsoft.com/office/drawing/2014/main" id="{9D53C24B-14C3-520A-2596-99A0DAD89C91}"/>
              </a:ext>
            </a:extLst>
          </p:cNvPr>
          <p:cNvSpPr>
            <a:spLocks noChangeArrowheads="1"/>
          </p:cNvSpPr>
          <p:nvPr/>
        </p:nvSpPr>
        <p:spPr bwMode="auto">
          <a:xfrm rot="5400000" flipH="1">
            <a:off x="7713389" y="4437524"/>
            <a:ext cx="241000" cy="225718"/>
          </a:xfrm>
          <a:prstGeom prst="homePlate">
            <a:avLst>
              <a:gd name="adj" fmla="val 26507"/>
            </a:avLst>
          </a:prstGeom>
          <a:solidFill>
            <a:srgbClr val="FFFF00"/>
          </a:solidFill>
          <a:ln w="9525">
            <a:solidFill>
              <a:srgbClr val="000000"/>
            </a:solidFill>
            <a:miter lim="800000"/>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5521" name="Line 41">
            <a:extLst>
              <a:ext uri="{FF2B5EF4-FFF2-40B4-BE49-F238E27FC236}">
                <a16:creationId xmlns:a16="http://schemas.microsoft.com/office/drawing/2014/main" id="{C93DE15A-4099-463E-F1E1-1FCB20A85A50}"/>
              </a:ext>
            </a:extLst>
          </p:cNvPr>
          <p:cNvSpPr>
            <a:spLocks noChangeShapeType="1"/>
          </p:cNvSpPr>
          <p:nvPr/>
        </p:nvSpPr>
        <p:spPr bwMode="auto">
          <a:xfrm flipV="1">
            <a:off x="8171847" y="808028"/>
            <a:ext cx="0" cy="1931739"/>
          </a:xfrm>
          <a:prstGeom prst="line">
            <a:avLst/>
          </a:prstGeom>
          <a:noFill/>
          <a:ln w="25400">
            <a:solidFill>
              <a:schemeClr val="tx1"/>
            </a:solidFill>
            <a:round/>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5522" name="Line 42">
            <a:extLst>
              <a:ext uri="{FF2B5EF4-FFF2-40B4-BE49-F238E27FC236}">
                <a16:creationId xmlns:a16="http://schemas.microsoft.com/office/drawing/2014/main" id="{3D3FEFC5-EEED-7D7A-43D1-DD9FDA780F11}"/>
              </a:ext>
            </a:extLst>
          </p:cNvPr>
          <p:cNvSpPr>
            <a:spLocks noChangeShapeType="1"/>
          </p:cNvSpPr>
          <p:nvPr/>
        </p:nvSpPr>
        <p:spPr bwMode="auto">
          <a:xfrm>
            <a:off x="8171847" y="1170463"/>
            <a:ext cx="1577550" cy="0"/>
          </a:xfrm>
          <a:prstGeom prst="line">
            <a:avLst/>
          </a:prstGeom>
          <a:noFill/>
          <a:ln w="9525">
            <a:solidFill>
              <a:schemeClr val="tx1"/>
            </a:solidFill>
            <a:round/>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5523" name="AutoShape 43">
            <a:extLst>
              <a:ext uri="{FF2B5EF4-FFF2-40B4-BE49-F238E27FC236}">
                <a16:creationId xmlns:a16="http://schemas.microsoft.com/office/drawing/2014/main" id="{EF6F3A72-CD4F-FA13-E707-2ACEF60C70D3}"/>
              </a:ext>
            </a:extLst>
          </p:cNvPr>
          <p:cNvSpPr>
            <a:spLocks noChangeArrowheads="1"/>
          </p:cNvSpPr>
          <p:nvPr/>
        </p:nvSpPr>
        <p:spPr bwMode="auto">
          <a:xfrm rot="5400000" flipH="1">
            <a:off x="7825937" y="1419727"/>
            <a:ext cx="241623" cy="225718"/>
          </a:xfrm>
          <a:prstGeom prst="homePlate">
            <a:avLst>
              <a:gd name="adj" fmla="val 26575"/>
            </a:avLst>
          </a:prstGeom>
          <a:solidFill>
            <a:srgbClr val="FFFF00"/>
          </a:solidFill>
          <a:ln w="9525">
            <a:solidFill>
              <a:srgbClr val="000000"/>
            </a:solidFill>
            <a:miter lim="800000"/>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5524" name="AutoShape 44">
            <a:extLst>
              <a:ext uri="{FF2B5EF4-FFF2-40B4-BE49-F238E27FC236}">
                <a16:creationId xmlns:a16="http://schemas.microsoft.com/office/drawing/2014/main" id="{E3CC2B2C-F1AC-29B9-DB3B-A6C237D7432C}"/>
              </a:ext>
            </a:extLst>
          </p:cNvPr>
          <p:cNvSpPr>
            <a:spLocks noChangeArrowheads="1"/>
          </p:cNvSpPr>
          <p:nvPr/>
        </p:nvSpPr>
        <p:spPr bwMode="auto">
          <a:xfrm rot="5400000" flipH="1">
            <a:off x="8051038" y="575290"/>
            <a:ext cx="241000" cy="225099"/>
          </a:xfrm>
          <a:prstGeom prst="homePlate">
            <a:avLst>
              <a:gd name="adj" fmla="val 26580"/>
            </a:avLst>
          </a:prstGeom>
          <a:solidFill>
            <a:srgbClr val="FFFF00"/>
          </a:solidFill>
          <a:ln w="9525">
            <a:solidFill>
              <a:srgbClr val="000000"/>
            </a:solidFill>
            <a:miter lim="800000"/>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5525" name="AutoShape 45">
            <a:extLst>
              <a:ext uri="{FF2B5EF4-FFF2-40B4-BE49-F238E27FC236}">
                <a16:creationId xmlns:a16="http://schemas.microsoft.com/office/drawing/2014/main" id="{6A7DF3C8-35C6-513F-FCC9-A8608EFCB004}"/>
              </a:ext>
            </a:extLst>
          </p:cNvPr>
          <p:cNvSpPr>
            <a:spLocks noChangeArrowheads="1"/>
          </p:cNvSpPr>
          <p:nvPr/>
        </p:nvSpPr>
        <p:spPr bwMode="auto">
          <a:xfrm rot="5400000" flipH="1">
            <a:off x="8726952" y="816290"/>
            <a:ext cx="241623" cy="225099"/>
          </a:xfrm>
          <a:prstGeom prst="homePlate">
            <a:avLst>
              <a:gd name="adj" fmla="val 26648"/>
            </a:avLst>
          </a:prstGeom>
          <a:solidFill>
            <a:srgbClr val="FFFF00"/>
          </a:solidFill>
          <a:ln w="9525">
            <a:solidFill>
              <a:srgbClr val="000000"/>
            </a:solidFill>
            <a:miter lim="800000"/>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5526" name="AutoShape 46">
            <a:extLst>
              <a:ext uri="{FF2B5EF4-FFF2-40B4-BE49-F238E27FC236}">
                <a16:creationId xmlns:a16="http://schemas.microsoft.com/office/drawing/2014/main" id="{62967DD8-AA27-87FF-52D5-603175C10539}"/>
              </a:ext>
            </a:extLst>
          </p:cNvPr>
          <p:cNvSpPr>
            <a:spLocks noChangeArrowheads="1"/>
          </p:cNvSpPr>
          <p:nvPr/>
        </p:nvSpPr>
        <p:spPr bwMode="auto">
          <a:xfrm rot="5400000" flipH="1">
            <a:off x="9853687" y="2231778"/>
            <a:ext cx="241000" cy="225099"/>
          </a:xfrm>
          <a:prstGeom prst="homePlate">
            <a:avLst>
              <a:gd name="adj" fmla="val 26580"/>
            </a:avLst>
          </a:prstGeom>
          <a:solidFill>
            <a:srgbClr val="FFFF00"/>
          </a:solidFill>
          <a:ln w="9525">
            <a:solidFill>
              <a:srgbClr val="000000"/>
            </a:solidFill>
            <a:miter lim="800000"/>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5527" name="AutoShape 47">
            <a:extLst>
              <a:ext uri="{FF2B5EF4-FFF2-40B4-BE49-F238E27FC236}">
                <a16:creationId xmlns:a16="http://schemas.microsoft.com/office/drawing/2014/main" id="{5549663F-FFED-DEB9-8666-961A2234E0C3}"/>
              </a:ext>
            </a:extLst>
          </p:cNvPr>
          <p:cNvSpPr>
            <a:spLocks noChangeArrowheads="1"/>
          </p:cNvSpPr>
          <p:nvPr/>
        </p:nvSpPr>
        <p:spPr bwMode="auto">
          <a:xfrm rot="5400000" flipH="1">
            <a:off x="8276756" y="1661350"/>
            <a:ext cx="241000" cy="225718"/>
          </a:xfrm>
          <a:prstGeom prst="homePlate">
            <a:avLst>
              <a:gd name="adj" fmla="val 26507"/>
            </a:avLst>
          </a:prstGeom>
          <a:solidFill>
            <a:srgbClr val="FFFF00"/>
          </a:solidFill>
          <a:ln w="9525">
            <a:solidFill>
              <a:srgbClr val="000000"/>
            </a:solidFill>
            <a:miter lim="800000"/>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5528" name="AutoShape 48">
            <a:extLst>
              <a:ext uri="{FF2B5EF4-FFF2-40B4-BE49-F238E27FC236}">
                <a16:creationId xmlns:a16="http://schemas.microsoft.com/office/drawing/2014/main" id="{766C4ABD-7F65-0F88-5BDA-D5A1C3DE4E56}"/>
              </a:ext>
            </a:extLst>
          </p:cNvPr>
          <p:cNvSpPr>
            <a:spLocks noChangeArrowheads="1"/>
          </p:cNvSpPr>
          <p:nvPr/>
        </p:nvSpPr>
        <p:spPr bwMode="auto">
          <a:xfrm rot="5400000" flipH="1">
            <a:off x="8276756" y="2143974"/>
            <a:ext cx="241000" cy="225718"/>
          </a:xfrm>
          <a:prstGeom prst="homePlate">
            <a:avLst>
              <a:gd name="adj" fmla="val 26507"/>
            </a:avLst>
          </a:prstGeom>
          <a:solidFill>
            <a:srgbClr val="FFFF00"/>
          </a:solidFill>
          <a:ln w="9525">
            <a:solidFill>
              <a:srgbClr val="000000"/>
            </a:solidFill>
            <a:miter lim="800000"/>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5529" name="AutoShape 49">
            <a:extLst>
              <a:ext uri="{FF2B5EF4-FFF2-40B4-BE49-F238E27FC236}">
                <a16:creationId xmlns:a16="http://schemas.microsoft.com/office/drawing/2014/main" id="{17BE5190-C94C-F603-3411-9B9C4EFFBAB4}"/>
              </a:ext>
            </a:extLst>
          </p:cNvPr>
          <p:cNvSpPr>
            <a:spLocks noChangeArrowheads="1"/>
          </p:cNvSpPr>
          <p:nvPr/>
        </p:nvSpPr>
        <p:spPr bwMode="auto">
          <a:xfrm rot="5400000" flipH="1">
            <a:off x="7825937" y="1902351"/>
            <a:ext cx="241623" cy="225718"/>
          </a:xfrm>
          <a:prstGeom prst="homePlate">
            <a:avLst>
              <a:gd name="adj" fmla="val 26575"/>
            </a:avLst>
          </a:prstGeom>
          <a:solidFill>
            <a:srgbClr val="FFFF00"/>
          </a:solidFill>
          <a:ln w="9525">
            <a:solidFill>
              <a:srgbClr val="000000"/>
            </a:solidFill>
            <a:miter lim="800000"/>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5530" name="AutoShape 50">
            <a:extLst>
              <a:ext uri="{FF2B5EF4-FFF2-40B4-BE49-F238E27FC236}">
                <a16:creationId xmlns:a16="http://schemas.microsoft.com/office/drawing/2014/main" id="{1EA6E4E7-09D4-9D5A-AB7C-5AE7F76B9292}"/>
              </a:ext>
            </a:extLst>
          </p:cNvPr>
          <p:cNvSpPr>
            <a:spLocks noChangeArrowheads="1"/>
          </p:cNvSpPr>
          <p:nvPr/>
        </p:nvSpPr>
        <p:spPr bwMode="auto">
          <a:xfrm rot="5400000" flipH="1">
            <a:off x="5572471" y="2834592"/>
            <a:ext cx="241623" cy="225718"/>
          </a:xfrm>
          <a:prstGeom prst="homePlate">
            <a:avLst>
              <a:gd name="adj" fmla="val 26575"/>
            </a:avLst>
          </a:prstGeom>
          <a:solidFill>
            <a:srgbClr val="FFFF00"/>
          </a:solidFill>
          <a:ln w="9525">
            <a:solidFill>
              <a:srgbClr val="000000"/>
            </a:solidFill>
            <a:miter lim="800000"/>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5531" name="AutoShape 51">
            <a:extLst>
              <a:ext uri="{FF2B5EF4-FFF2-40B4-BE49-F238E27FC236}">
                <a16:creationId xmlns:a16="http://schemas.microsoft.com/office/drawing/2014/main" id="{5C643E18-B800-E4F5-0308-4FEECAC9E4A4}"/>
              </a:ext>
            </a:extLst>
          </p:cNvPr>
          <p:cNvSpPr>
            <a:spLocks noChangeArrowheads="1"/>
          </p:cNvSpPr>
          <p:nvPr/>
        </p:nvSpPr>
        <p:spPr bwMode="auto">
          <a:xfrm rot="5400000" flipH="1">
            <a:off x="6924305" y="2868841"/>
            <a:ext cx="241000" cy="225099"/>
          </a:xfrm>
          <a:prstGeom prst="homePlate">
            <a:avLst>
              <a:gd name="adj" fmla="val 26580"/>
            </a:avLst>
          </a:prstGeom>
          <a:solidFill>
            <a:srgbClr val="FFFF00"/>
          </a:solidFill>
          <a:ln w="9525">
            <a:solidFill>
              <a:srgbClr val="000000"/>
            </a:solidFill>
            <a:miter lim="800000"/>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5532" name="AutoShape 52">
            <a:extLst>
              <a:ext uri="{FF2B5EF4-FFF2-40B4-BE49-F238E27FC236}">
                <a16:creationId xmlns:a16="http://schemas.microsoft.com/office/drawing/2014/main" id="{6C7326F7-6114-CAEF-F30E-338F38085C9D}"/>
              </a:ext>
            </a:extLst>
          </p:cNvPr>
          <p:cNvSpPr>
            <a:spLocks noChangeArrowheads="1"/>
          </p:cNvSpPr>
          <p:nvPr/>
        </p:nvSpPr>
        <p:spPr bwMode="auto">
          <a:xfrm rot="5400000" flipH="1">
            <a:off x="6023288" y="2384974"/>
            <a:ext cx="241623" cy="225718"/>
          </a:xfrm>
          <a:prstGeom prst="homePlate">
            <a:avLst>
              <a:gd name="adj" fmla="val 26575"/>
            </a:avLst>
          </a:prstGeom>
          <a:solidFill>
            <a:srgbClr val="FFFF00"/>
          </a:solidFill>
          <a:ln w="9525">
            <a:solidFill>
              <a:srgbClr val="000000"/>
            </a:solidFill>
            <a:miter lim="800000"/>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5533" name="AutoShape 53">
            <a:extLst>
              <a:ext uri="{FF2B5EF4-FFF2-40B4-BE49-F238E27FC236}">
                <a16:creationId xmlns:a16="http://schemas.microsoft.com/office/drawing/2014/main" id="{D18D06CF-22BF-659F-78A8-5E1EF34F0C58}"/>
              </a:ext>
            </a:extLst>
          </p:cNvPr>
          <p:cNvSpPr>
            <a:spLocks noChangeArrowheads="1"/>
          </p:cNvSpPr>
          <p:nvPr/>
        </p:nvSpPr>
        <p:spPr bwMode="auto">
          <a:xfrm rot="5400000" flipH="1">
            <a:off x="3319005" y="2385594"/>
            <a:ext cx="241623" cy="225099"/>
          </a:xfrm>
          <a:prstGeom prst="homePlate">
            <a:avLst>
              <a:gd name="adj" fmla="val 26648"/>
            </a:avLst>
          </a:prstGeom>
          <a:solidFill>
            <a:srgbClr val="FFFF00"/>
          </a:solidFill>
          <a:ln w="9525">
            <a:solidFill>
              <a:srgbClr val="000000"/>
            </a:solidFill>
            <a:miter lim="800000"/>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5534" name="AutoShape 54">
            <a:extLst>
              <a:ext uri="{FF2B5EF4-FFF2-40B4-BE49-F238E27FC236}">
                <a16:creationId xmlns:a16="http://schemas.microsoft.com/office/drawing/2014/main" id="{C30B3B8E-B0CA-DB28-25C4-73059568ED7F}"/>
              </a:ext>
            </a:extLst>
          </p:cNvPr>
          <p:cNvSpPr>
            <a:spLocks noChangeArrowheads="1"/>
          </p:cNvSpPr>
          <p:nvPr/>
        </p:nvSpPr>
        <p:spPr bwMode="auto">
          <a:xfrm rot="5400000" flipH="1">
            <a:off x="4107471" y="2385594"/>
            <a:ext cx="241623" cy="225099"/>
          </a:xfrm>
          <a:prstGeom prst="homePlate">
            <a:avLst>
              <a:gd name="adj" fmla="val 26648"/>
            </a:avLst>
          </a:prstGeom>
          <a:solidFill>
            <a:srgbClr val="FFFF00"/>
          </a:solidFill>
          <a:ln w="9525">
            <a:solidFill>
              <a:srgbClr val="000000"/>
            </a:solidFill>
            <a:miter lim="800000"/>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5535" name="AutoShape 55">
            <a:extLst>
              <a:ext uri="{FF2B5EF4-FFF2-40B4-BE49-F238E27FC236}">
                <a16:creationId xmlns:a16="http://schemas.microsoft.com/office/drawing/2014/main" id="{157FE32E-F10C-F6DC-1F91-9C09A0A7F5DF}"/>
              </a:ext>
            </a:extLst>
          </p:cNvPr>
          <p:cNvSpPr>
            <a:spLocks noChangeArrowheads="1"/>
          </p:cNvSpPr>
          <p:nvPr/>
        </p:nvSpPr>
        <p:spPr bwMode="auto">
          <a:xfrm rot="5400000" flipH="1">
            <a:off x="7713387" y="2384974"/>
            <a:ext cx="241623" cy="225718"/>
          </a:xfrm>
          <a:prstGeom prst="homePlate">
            <a:avLst>
              <a:gd name="adj" fmla="val 26575"/>
            </a:avLst>
          </a:prstGeom>
          <a:solidFill>
            <a:srgbClr val="FFFF00"/>
          </a:solidFill>
          <a:ln w="9525">
            <a:solidFill>
              <a:srgbClr val="000000"/>
            </a:solidFill>
            <a:miter lim="800000"/>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5536" name="Line 56">
            <a:extLst>
              <a:ext uri="{FF2B5EF4-FFF2-40B4-BE49-F238E27FC236}">
                <a16:creationId xmlns:a16="http://schemas.microsoft.com/office/drawing/2014/main" id="{CF76CA4B-D194-5484-84D2-FB82C020DB7B}"/>
              </a:ext>
            </a:extLst>
          </p:cNvPr>
          <p:cNvSpPr>
            <a:spLocks noChangeShapeType="1"/>
          </p:cNvSpPr>
          <p:nvPr/>
        </p:nvSpPr>
        <p:spPr bwMode="auto">
          <a:xfrm flipV="1">
            <a:off x="8960313" y="1861704"/>
            <a:ext cx="1239282" cy="878063"/>
          </a:xfrm>
          <a:prstGeom prst="line">
            <a:avLst/>
          </a:prstGeom>
          <a:noFill/>
          <a:ln w="25400">
            <a:solidFill>
              <a:schemeClr val="tx1"/>
            </a:solidFill>
            <a:round/>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5537" name="Line 57">
            <a:extLst>
              <a:ext uri="{FF2B5EF4-FFF2-40B4-BE49-F238E27FC236}">
                <a16:creationId xmlns:a16="http://schemas.microsoft.com/office/drawing/2014/main" id="{DADEC9B9-6B1F-6E84-45D5-E1FE2440E40C}"/>
              </a:ext>
            </a:extLst>
          </p:cNvPr>
          <p:cNvSpPr>
            <a:spLocks noChangeShapeType="1"/>
          </p:cNvSpPr>
          <p:nvPr/>
        </p:nvSpPr>
        <p:spPr bwMode="auto">
          <a:xfrm>
            <a:off x="5918382" y="2739767"/>
            <a:ext cx="0" cy="1810927"/>
          </a:xfrm>
          <a:prstGeom prst="line">
            <a:avLst/>
          </a:prstGeom>
          <a:noFill/>
          <a:ln w="9525">
            <a:solidFill>
              <a:schemeClr val="tx1"/>
            </a:solidFill>
            <a:round/>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5538" name="AutoShape 58">
            <a:extLst>
              <a:ext uri="{FF2B5EF4-FFF2-40B4-BE49-F238E27FC236}">
                <a16:creationId xmlns:a16="http://schemas.microsoft.com/office/drawing/2014/main" id="{18460440-BE43-81B5-D388-0803DC063A05}"/>
              </a:ext>
            </a:extLst>
          </p:cNvPr>
          <p:cNvSpPr>
            <a:spLocks noChangeArrowheads="1"/>
          </p:cNvSpPr>
          <p:nvPr/>
        </p:nvSpPr>
        <p:spPr bwMode="auto">
          <a:xfrm rot="5400000" flipH="1">
            <a:off x="5572473" y="3230655"/>
            <a:ext cx="241000" cy="225718"/>
          </a:xfrm>
          <a:prstGeom prst="homePlate">
            <a:avLst>
              <a:gd name="adj" fmla="val 26507"/>
            </a:avLst>
          </a:prstGeom>
          <a:solidFill>
            <a:srgbClr val="FFFF00"/>
          </a:solidFill>
          <a:ln w="9525">
            <a:solidFill>
              <a:srgbClr val="000000"/>
            </a:solidFill>
            <a:miter lim="800000"/>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5539" name="AutoShape 59">
            <a:extLst>
              <a:ext uri="{FF2B5EF4-FFF2-40B4-BE49-F238E27FC236}">
                <a16:creationId xmlns:a16="http://schemas.microsoft.com/office/drawing/2014/main" id="{36D943B3-A8DF-2C60-7CCE-4C59239C4A76}"/>
              </a:ext>
            </a:extLst>
          </p:cNvPr>
          <p:cNvSpPr>
            <a:spLocks noChangeArrowheads="1"/>
          </p:cNvSpPr>
          <p:nvPr/>
        </p:nvSpPr>
        <p:spPr bwMode="auto">
          <a:xfrm rot="5400000" flipH="1">
            <a:off x="6023288" y="2749277"/>
            <a:ext cx="241623" cy="225718"/>
          </a:xfrm>
          <a:prstGeom prst="homePlate">
            <a:avLst>
              <a:gd name="adj" fmla="val 26575"/>
            </a:avLst>
          </a:prstGeom>
          <a:solidFill>
            <a:srgbClr val="FFFF00"/>
          </a:solidFill>
          <a:ln w="9525">
            <a:solidFill>
              <a:srgbClr val="000000"/>
            </a:solidFill>
            <a:miter lim="800000"/>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5540" name="AutoShape 60">
            <a:extLst>
              <a:ext uri="{FF2B5EF4-FFF2-40B4-BE49-F238E27FC236}">
                <a16:creationId xmlns:a16="http://schemas.microsoft.com/office/drawing/2014/main" id="{70D739CB-E496-3E4C-39CA-398895EAB1A1}"/>
              </a:ext>
            </a:extLst>
          </p:cNvPr>
          <p:cNvSpPr>
            <a:spLocks noChangeArrowheads="1"/>
          </p:cNvSpPr>
          <p:nvPr/>
        </p:nvSpPr>
        <p:spPr bwMode="auto">
          <a:xfrm rot="5400000" flipH="1">
            <a:off x="5234204" y="3559459"/>
            <a:ext cx="241623" cy="225099"/>
          </a:xfrm>
          <a:prstGeom prst="homePlate">
            <a:avLst>
              <a:gd name="adj" fmla="val 26648"/>
            </a:avLst>
          </a:prstGeom>
          <a:solidFill>
            <a:srgbClr val="FFFF00"/>
          </a:solidFill>
          <a:ln w="9525">
            <a:solidFill>
              <a:srgbClr val="000000"/>
            </a:solidFill>
            <a:miter lim="800000"/>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5541" name="AutoShape 61">
            <a:extLst>
              <a:ext uri="{FF2B5EF4-FFF2-40B4-BE49-F238E27FC236}">
                <a16:creationId xmlns:a16="http://schemas.microsoft.com/office/drawing/2014/main" id="{A0F434DA-3E0C-BAC7-2263-046D194C70DB}"/>
              </a:ext>
            </a:extLst>
          </p:cNvPr>
          <p:cNvSpPr>
            <a:spLocks noChangeArrowheads="1"/>
          </p:cNvSpPr>
          <p:nvPr/>
        </p:nvSpPr>
        <p:spPr bwMode="auto">
          <a:xfrm rot="5400000" flipH="1">
            <a:off x="6023290" y="3005846"/>
            <a:ext cx="241000" cy="225718"/>
          </a:xfrm>
          <a:prstGeom prst="homePlate">
            <a:avLst>
              <a:gd name="adj" fmla="val 26507"/>
            </a:avLst>
          </a:prstGeom>
          <a:solidFill>
            <a:srgbClr val="FFFF00"/>
          </a:solidFill>
          <a:ln w="9525">
            <a:solidFill>
              <a:srgbClr val="000000"/>
            </a:solidFill>
            <a:miter lim="800000"/>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5542" name="AutoShape 62">
            <a:extLst>
              <a:ext uri="{FF2B5EF4-FFF2-40B4-BE49-F238E27FC236}">
                <a16:creationId xmlns:a16="http://schemas.microsoft.com/office/drawing/2014/main" id="{9F33B514-5648-9114-6830-4DF21C003F81}"/>
              </a:ext>
            </a:extLst>
          </p:cNvPr>
          <p:cNvSpPr>
            <a:spLocks noChangeArrowheads="1"/>
          </p:cNvSpPr>
          <p:nvPr/>
        </p:nvSpPr>
        <p:spPr bwMode="auto">
          <a:xfrm rot="5400000" flipH="1">
            <a:off x="6023290" y="3351466"/>
            <a:ext cx="241000" cy="225718"/>
          </a:xfrm>
          <a:prstGeom prst="homePlate">
            <a:avLst>
              <a:gd name="adj" fmla="val 26507"/>
            </a:avLst>
          </a:prstGeom>
          <a:solidFill>
            <a:srgbClr val="FFFF00"/>
          </a:solidFill>
          <a:ln w="9525">
            <a:solidFill>
              <a:srgbClr val="000000"/>
            </a:solidFill>
            <a:miter lim="800000"/>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5543" name="AutoShape 63">
            <a:extLst>
              <a:ext uri="{FF2B5EF4-FFF2-40B4-BE49-F238E27FC236}">
                <a16:creationId xmlns:a16="http://schemas.microsoft.com/office/drawing/2014/main" id="{7DDF6291-E681-8F11-9201-7FA4E8C43EB4}"/>
              </a:ext>
            </a:extLst>
          </p:cNvPr>
          <p:cNvSpPr>
            <a:spLocks noChangeArrowheads="1"/>
          </p:cNvSpPr>
          <p:nvPr/>
        </p:nvSpPr>
        <p:spPr bwMode="auto">
          <a:xfrm rot="5400000" flipH="1">
            <a:off x="6023290" y="3592466"/>
            <a:ext cx="241000" cy="225718"/>
          </a:xfrm>
          <a:prstGeom prst="homePlate">
            <a:avLst>
              <a:gd name="adj" fmla="val 26507"/>
            </a:avLst>
          </a:prstGeom>
          <a:solidFill>
            <a:srgbClr val="FFFF00"/>
          </a:solidFill>
          <a:ln w="9525">
            <a:solidFill>
              <a:srgbClr val="000000"/>
            </a:solidFill>
            <a:miter lim="800000"/>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5544" name="AutoShape 64">
            <a:extLst>
              <a:ext uri="{FF2B5EF4-FFF2-40B4-BE49-F238E27FC236}">
                <a16:creationId xmlns:a16="http://schemas.microsoft.com/office/drawing/2014/main" id="{081A3BB0-4D8B-D18F-8BDA-864DE52DF7EB}"/>
              </a:ext>
            </a:extLst>
          </p:cNvPr>
          <p:cNvSpPr>
            <a:spLocks noChangeArrowheads="1"/>
          </p:cNvSpPr>
          <p:nvPr/>
        </p:nvSpPr>
        <p:spPr bwMode="auto">
          <a:xfrm rot="5400000" flipH="1">
            <a:off x="6401135" y="3622979"/>
            <a:ext cx="241000" cy="225099"/>
          </a:xfrm>
          <a:prstGeom prst="homePlate">
            <a:avLst>
              <a:gd name="adj" fmla="val 26580"/>
            </a:avLst>
          </a:prstGeom>
          <a:solidFill>
            <a:srgbClr val="FFFF00"/>
          </a:solidFill>
          <a:ln w="9525">
            <a:solidFill>
              <a:srgbClr val="000000"/>
            </a:solidFill>
            <a:miter lim="800000"/>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5545" name="AutoShape 65">
            <a:extLst>
              <a:ext uri="{FF2B5EF4-FFF2-40B4-BE49-F238E27FC236}">
                <a16:creationId xmlns:a16="http://schemas.microsoft.com/office/drawing/2014/main" id="{B5B63C54-1328-4DC4-C4C9-E7A66021C76B}"/>
              </a:ext>
            </a:extLst>
          </p:cNvPr>
          <p:cNvSpPr>
            <a:spLocks noChangeArrowheads="1"/>
          </p:cNvSpPr>
          <p:nvPr/>
        </p:nvSpPr>
        <p:spPr bwMode="auto">
          <a:xfrm rot="5400000" flipH="1">
            <a:off x="6386907" y="3336520"/>
            <a:ext cx="242246" cy="225718"/>
          </a:xfrm>
          <a:prstGeom prst="homePlate">
            <a:avLst>
              <a:gd name="adj" fmla="val 26644"/>
            </a:avLst>
          </a:prstGeom>
          <a:solidFill>
            <a:srgbClr val="FFFF00"/>
          </a:solidFill>
          <a:ln w="9525">
            <a:solidFill>
              <a:srgbClr val="000000"/>
            </a:solidFill>
            <a:miter lim="800000"/>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5546" name="AutoShape 66">
            <a:extLst>
              <a:ext uri="{FF2B5EF4-FFF2-40B4-BE49-F238E27FC236}">
                <a16:creationId xmlns:a16="http://schemas.microsoft.com/office/drawing/2014/main" id="{649AF0D1-7575-D248-F7E6-6BD468F0275D}"/>
              </a:ext>
            </a:extLst>
          </p:cNvPr>
          <p:cNvSpPr>
            <a:spLocks noChangeArrowheads="1"/>
          </p:cNvSpPr>
          <p:nvPr/>
        </p:nvSpPr>
        <p:spPr bwMode="auto">
          <a:xfrm rot="5400000" flipH="1">
            <a:off x="5684400" y="3834710"/>
            <a:ext cx="242246" cy="225099"/>
          </a:xfrm>
          <a:prstGeom prst="homePlate">
            <a:avLst>
              <a:gd name="adj" fmla="val 26717"/>
            </a:avLst>
          </a:prstGeom>
          <a:solidFill>
            <a:srgbClr val="FFFF00"/>
          </a:solidFill>
          <a:ln w="9525">
            <a:solidFill>
              <a:srgbClr val="000000"/>
            </a:solidFill>
            <a:miter lim="800000"/>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5547" name="AutoShape 67">
            <a:extLst>
              <a:ext uri="{FF2B5EF4-FFF2-40B4-BE49-F238E27FC236}">
                <a16:creationId xmlns:a16="http://schemas.microsoft.com/office/drawing/2014/main" id="{82316B0F-A11B-1B32-F1B6-80D7FF3DE48C}"/>
              </a:ext>
            </a:extLst>
          </p:cNvPr>
          <p:cNvSpPr>
            <a:spLocks noChangeArrowheads="1"/>
          </p:cNvSpPr>
          <p:nvPr/>
        </p:nvSpPr>
        <p:spPr bwMode="auto">
          <a:xfrm rot="5400000" flipH="1">
            <a:off x="5233583" y="3921894"/>
            <a:ext cx="242246" cy="225099"/>
          </a:xfrm>
          <a:prstGeom prst="homePlate">
            <a:avLst>
              <a:gd name="adj" fmla="val 26717"/>
            </a:avLst>
          </a:prstGeom>
          <a:solidFill>
            <a:srgbClr val="FFFF00"/>
          </a:solidFill>
          <a:ln w="9525">
            <a:solidFill>
              <a:srgbClr val="000000"/>
            </a:solidFill>
            <a:miter lim="800000"/>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5548" name="AutoShape 68">
            <a:extLst>
              <a:ext uri="{FF2B5EF4-FFF2-40B4-BE49-F238E27FC236}">
                <a16:creationId xmlns:a16="http://schemas.microsoft.com/office/drawing/2014/main" id="{4BAFA66B-530E-F297-4599-A4B540BF02B8}"/>
              </a:ext>
            </a:extLst>
          </p:cNvPr>
          <p:cNvSpPr>
            <a:spLocks noChangeArrowheads="1"/>
          </p:cNvSpPr>
          <p:nvPr/>
        </p:nvSpPr>
        <p:spPr bwMode="auto">
          <a:xfrm rot="5400000" flipH="1">
            <a:off x="6022667" y="3834089"/>
            <a:ext cx="242246" cy="225718"/>
          </a:xfrm>
          <a:prstGeom prst="homePlate">
            <a:avLst>
              <a:gd name="adj" fmla="val 26644"/>
            </a:avLst>
          </a:prstGeom>
          <a:solidFill>
            <a:srgbClr val="FFFF00"/>
          </a:solidFill>
          <a:ln w="9525">
            <a:solidFill>
              <a:srgbClr val="000000"/>
            </a:solidFill>
            <a:miter lim="800000"/>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5549" name="AutoShape 69">
            <a:extLst>
              <a:ext uri="{FF2B5EF4-FFF2-40B4-BE49-F238E27FC236}">
                <a16:creationId xmlns:a16="http://schemas.microsoft.com/office/drawing/2014/main" id="{883FD195-80C2-3218-77AB-414ACB145AD8}"/>
              </a:ext>
            </a:extLst>
          </p:cNvPr>
          <p:cNvSpPr>
            <a:spLocks noChangeArrowheads="1"/>
          </p:cNvSpPr>
          <p:nvPr/>
        </p:nvSpPr>
        <p:spPr bwMode="auto">
          <a:xfrm rot="5400000" flipH="1">
            <a:off x="5685021" y="4196522"/>
            <a:ext cx="241623" cy="225099"/>
          </a:xfrm>
          <a:prstGeom prst="homePlate">
            <a:avLst>
              <a:gd name="adj" fmla="val 26648"/>
            </a:avLst>
          </a:prstGeom>
          <a:solidFill>
            <a:srgbClr val="FFFF00"/>
          </a:solidFill>
          <a:ln w="9525">
            <a:solidFill>
              <a:srgbClr val="000000"/>
            </a:solidFill>
            <a:miter lim="800000"/>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5550" name="AutoShape 70">
            <a:extLst>
              <a:ext uri="{FF2B5EF4-FFF2-40B4-BE49-F238E27FC236}">
                <a16:creationId xmlns:a16="http://schemas.microsoft.com/office/drawing/2014/main" id="{EBA2787A-585A-099C-FA42-3CFC20C5CB0F}"/>
              </a:ext>
            </a:extLst>
          </p:cNvPr>
          <p:cNvSpPr>
            <a:spLocks noChangeArrowheads="1"/>
          </p:cNvSpPr>
          <p:nvPr/>
        </p:nvSpPr>
        <p:spPr bwMode="auto">
          <a:xfrm rot="5400000" flipH="1">
            <a:off x="6372686" y="3954899"/>
            <a:ext cx="241623" cy="225099"/>
          </a:xfrm>
          <a:prstGeom prst="homePlate">
            <a:avLst>
              <a:gd name="adj" fmla="val 26648"/>
            </a:avLst>
          </a:prstGeom>
          <a:solidFill>
            <a:srgbClr val="FFFF00"/>
          </a:solidFill>
          <a:ln w="9525">
            <a:solidFill>
              <a:srgbClr val="000000"/>
            </a:solidFill>
            <a:miter lim="800000"/>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5551" name="AutoShape 71">
            <a:extLst>
              <a:ext uri="{FF2B5EF4-FFF2-40B4-BE49-F238E27FC236}">
                <a16:creationId xmlns:a16="http://schemas.microsoft.com/office/drawing/2014/main" id="{F975461B-5813-A326-8B1C-B7390227EF76}"/>
              </a:ext>
            </a:extLst>
          </p:cNvPr>
          <p:cNvSpPr>
            <a:spLocks noChangeArrowheads="1"/>
          </p:cNvSpPr>
          <p:nvPr/>
        </p:nvSpPr>
        <p:spPr bwMode="auto">
          <a:xfrm rot="5400000" flipH="1">
            <a:off x="6023288" y="4195901"/>
            <a:ext cx="241623" cy="225718"/>
          </a:xfrm>
          <a:prstGeom prst="homePlate">
            <a:avLst>
              <a:gd name="adj" fmla="val 26575"/>
            </a:avLst>
          </a:prstGeom>
          <a:solidFill>
            <a:srgbClr val="FFFF00"/>
          </a:solidFill>
          <a:ln w="9525">
            <a:solidFill>
              <a:srgbClr val="000000"/>
            </a:solidFill>
            <a:miter lim="800000"/>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5552" name="AutoShape 72">
            <a:extLst>
              <a:ext uri="{FF2B5EF4-FFF2-40B4-BE49-F238E27FC236}">
                <a16:creationId xmlns:a16="http://schemas.microsoft.com/office/drawing/2014/main" id="{6FD17AE2-6D21-17F3-CA7C-850E62EC67C9}"/>
              </a:ext>
            </a:extLst>
          </p:cNvPr>
          <p:cNvSpPr>
            <a:spLocks noChangeArrowheads="1"/>
          </p:cNvSpPr>
          <p:nvPr/>
        </p:nvSpPr>
        <p:spPr bwMode="auto">
          <a:xfrm rot="5400000" flipH="1">
            <a:off x="6360937" y="4283705"/>
            <a:ext cx="241623" cy="225099"/>
          </a:xfrm>
          <a:prstGeom prst="homePlate">
            <a:avLst>
              <a:gd name="adj" fmla="val 26648"/>
            </a:avLst>
          </a:prstGeom>
          <a:solidFill>
            <a:srgbClr val="FFFF00"/>
          </a:solidFill>
          <a:ln w="9525">
            <a:solidFill>
              <a:srgbClr val="000000"/>
            </a:solidFill>
            <a:miter lim="800000"/>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5553" name="AutoShape 73">
            <a:extLst>
              <a:ext uri="{FF2B5EF4-FFF2-40B4-BE49-F238E27FC236}">
                <a16:creationId xmlns:a16="http://schemas.microsoft.com/office/drawing/2014/main" id="{9702B238-8BA9-1E77-8F34-7465E457CD18}"/>
              </a:ext>
            </a:extLst>
          </p:cNvPr>
          <p:cNvSpPr>
            <a:spLocks noChangeArrowheads="1"/>
          </p:cNvSpPr>
          <p:nvPr/>
        </p:nvSpPr>
        <p:spPr bwMode="auto">
          <a:xfrm rot="5400000" flipH="1">
            <a:off x="5233583" y="3197647"/>
            <a:ext cx="242246" cy="225099"/>
          </a:xfrm>
          <a:prstGeom prst="homePlate">
            <a:avLst>
              <a:gd name="adj" fmla="val 26717"/>
            </a:avLst>
          </a:prstGeom>
          <a:solidFill>
            <a:srgbClr val="FFFF00"/>
          </a:solidFill>
          <a:ln w="9525">
            <a:solidFill>
              <a:srgbClr val="000000"/>
            </a:solidFill>
            <a:miter lim="800000"/>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5554" name="AutoShape 74">
            <a:extLst>
              <a:ext uri="{FF2B5EF4-FFF2-40B4-BE49-F238E27FC236}">
                <a16:creationId xmlns:a16="http://schemas.microsoft.com/office/drawing/2014/main" id="{35FB757F-DC6A-F1FF-352E-0EA492C904A0}"/>
              </a:ext>
            </a:extLst>
          </p:cNvPr>
          <p:cNvSpPr>
            <a:spLocks noChangeArrowheads="1"/>
          </p:cNvSpPr>
          <p:nvPr/>
        </p:nvSpPr>
        <p:spPr bwMode="auto">
          <a:xfrm>
            <a:off x="4862147" y="4792940"/>
            <a:ext cx="943685" cy="336279"/>
          </a:xfrm>
          <a:prstGeom prst="flowChartProcess">
            <a:avLst/>
          </a:prstGeom>
          <a:solidFill>
            <a:srgbClr val="FFFFFF"/>
          </a:solidFill>
          <a:ln w="25400">
            <a:solidFill>
              <a:schemeClr val="accent3"/>
            </a:solidFill>
            <a:miter lim="800000"/>
            <a:headEnd/>
            <a:tailEnd/>
          </a:ln>
        </p:spPr>
        <p:txBody>
          <a:bodyPr/>
          <a:lstStyle/>
          <a:p>
            <a:pPr marL="0" marR="0" lvl="0" indent="0" algn="ctr" defTabSz="457200" rtl="0" eaLnBrk="0" fontAlgn="auto" latinLnBrk="0" hangingPunct="0">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prstClr val="white"/>
                </a:solidFill>
                <a:effectLst/>
                <a:uLnTx/>
                <a:uFillTx/>
                <a:latin typeface="Calibri" panose="020F0502020204030204"/>
                <a:ea typeface="+mn-ea"/>
                <a:cs typeface="+mn-cs"/>
              </a:rPr>
              <a:t>School</a:t>
            </a:r>
            <a:endParaRPr kumimoji="0" lang="en-US" sz="1200" b="1"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5555" name="AutoShape 75">
            <a:extLst>
              <a:ext uri="{FF2B5EF4-FFF2-40B4-BE49-F238E27FC236}">
                <a16:creationId xmlns:a16="http://schemas.microsoft.com/office/drawing/2014/main" id="{F5E334BA-29E1-C5AD-DAF1-25EED7C27E3E}"/>
              </a:ext>
            </a:extLst>
          </p:cNvPr>
          <p:cNvSpPr>
            <a:spLocks noChangeArrowheads="1"/>
          </p:cNvSpPr>
          <p:nvPr/>
        </p:nvSpPr>
        <p:spPr bwMode="auto">
          <a:xfrm>
            <a:off x="2747204" y="4232474"/>
            <a:ext cx="1030262" cy="448373"/>
          </a:xfrm>
          <a:prstGeom prst="flowChartProcess">
            <a:avLst/>
          </a:prstGeom>
          <a:solidFill>
            <a:srgbClr val="FFFFFF"/>
          </a:solidFill>
          <a:ln w="25400">
            <a:solidFill>
              <a:schemeClr val="accent3"/>
            </a:solidFill>
            <a:miter lim="800000"/>
            <a:headEnd/>
            <a:tailEnd/>
          </a:ln>
        </p:spPr>
        <p:txBody>
          <a:bodyPr/>
          <a:lstStyle/>
          <a:p>
            <a:pPr marL="0" marR="0" lvl="0" indent="0" algn="ctr" defTabSz="457200" rtl="0" eaLnBrk="0" fontAlgn="auto" latinLnBrk="0" hangingPunct="0">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prstClr val="white"/>
                </a:solidFill>
                <a:effectLst/>
                <a:uLnTx/>
                <a:uFillTx/>
                <a:latin typeface="Calibri" panose="020F0502020204030204"/>
                <a:ea typeface="+mn-ea"/>
                <a:cs typeface="+mn-cs"/>
              </a:rPr>
              <a:t>Senior Center</a:t>
            </a:r>
          </a:p>
        </p:txBody>
      </p:sp>
      <p:sp>
        <p:nvSpPr>
          <p:cNvPr id="105556" name="AutoShape 76">
            <a:extLst>
              <a:ext uri="{FF2B5EF4-FFF2-40B4-BE49-F238E27FC236}">
                <a16:creationId xmlns:a16="http://schemas.microsoft.com/office/drawing/2014/main" id="{A7EED0AC-BFB6-38F4-1885-61B0A4C4DC81}"/>
              </a:ext>
            </a:extLst>
          </p:cNvPr>
          <p:cNvSpPr>
            <a:spLocks noChangeArrowheads="1"/>
          </p:cNvSpPr>
          <p:nvPr/>
        </p:nvSpPr>
        <p:spPr bwMode="auto">
          <a:xfrm>
            <a:off x="8201531" y="3101579"/>
            <a:ext cx="890502" cy="570430"/>
          </a:xfrm>
          <a:prstGeom prst="flowChartProcess">
            <a:avLst/>
          </a:prstGeom>
          <a:solidFill>
            <a:srgbClr val="FFFFFF"/>
          </a:solidFill>
          <a:ln w="25400">
            <a:solidFill>
              <a:schemeClr val="accent3"/>
            </a:solidFill>
            <a:miter lim="800000"/>
            <a:headEnd/>
            <a:tailEnd/>
          </a:ln>
        </p:spPr>
        <p:txBody>
          <a:bodyPr/>
          <a:lstStyle/>
          <a:p>
            <a:pPr marL="0" marR="0" lvl="0" indent="0" algn="ctr" defTabSz="457200" rtl="0" eaLnBrk="0" fontAlgn="auto" latinLnBrk="0" hangingPunct="0">
              <a:lnSpc>
                <a:spcPct val="100000"/>
              </a:lnSpc>
              <a:spcBef>
                <a:spcPts val="0"/>
              </a:spcBef>
              <a:spcAft>
                <a:spcPts val="0"/>
              </a:spcAft>
              <a:buClrTx/>
              <a:buSzTx/>
              <a:buFontTx/>
              <a:buNone/>
              <a:tabLst/>
              <a:defRPr/>
            </a:pPr>
            <a:endParaRPr kumimoji="0" lang="en-US" sz="800" b="1" i="0" u="none" strike="noStrike" kern="1200" cap="none" spc="0" normalizeH="0" baseline="0" noProof="0">
              <a:ln>
                <a:noFill/>
              </a:ln>
              <a:solidFill>
                <a:prstClr val="black"/>
              </a:solidFill>
              <a:effectLst/>
              <a:uLnTx/>
              <a:uFillTx/>
              <a:latin typeface="Century Schoolbook" pitchFamily="18" charset="0"/>
              <a:ea typeface="+mn-ea"/>
              <a:cs typeface="+mn-cs"/>
            </a:endParaRPr>
          </a:p>
          <a:p>
            <a:pPr marL="0" marR="0" lvl="0" indent="0" algn="ctr" defTabSz="457200" rtl="0" eaLnBrk="0" fontAlgn="auto" latinLnBrk="0" hangingPunct="0">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prstClr val="white"/>
                </a:solidFill>
                <a:effectLst/>
                <a:uLnTx/>
                <a:uFillTx/>
                <a:latin typeface="Calibri" panose="020F0502020204030204"/>
                <a:ea typeface="+mn-ea"/>
                <a:cs typeface="+mn-cs"/>
              </a:rPr>
              <a:t>Hospital</a:t>
            </a:r>
          </a:p>
        </p:txBody>
      </p:sp>
      <p:sp>
        <p:nvSpPr>
          <p:cNvPr id="105557" name="Line 77">
            <a:extLst>
              <a:ext uri="{FF2B5EF4-FFF2-40B4-BE49-F238E27FC236}">
                <a16:creationId xmlns:a16="http://schemas.microsoft.com/office/drawing/2014/main" id="{0D948773-4A84-B40C-183C-59B0CEDFE84E}"/>
              </a:ext>
            </a:extLst>
          </p:cNvPr>
          <p:cNvSpPr>
            <a:spLocks noChangeShapeType="1"/>
          </p:cNvSpPr>
          <p:nvPr/>
        </p:nvSpPr>
        <p:spPr bwMode="auto">
          <a:xfrm>
            <a:off x="5914671" y="4173314"/>
            <a:ext cx="402581" cy="0"/>
          </a:xfrm>
          <a:prstGeom prst="line">
            <a:avLst/>
          </a:prstGeom>
          <a:noFill/>
          <a:ln w="9525">
            <a:solidFill>
              <a:schemeClr val="tx1"/>
            </a:solidFill>
            <a:round/>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5558" name="Line 78">
            <a:extLst>
              <a:ext uri="{FF2B5EF4-FFF2-40B4-BE49-F238E27FC236}">
                <a16:creationId xmlns:a16="http://schemas.microsoft.com/office/drawing/2014/main" id="{1C527EAE-EFAB-ECB3-CF0B-CC46D8A7B209}"/>
              </a:ext>
            </a:extLst>
          </p:cNvPr>
          <p:cNvSpPr>
            <a:spLocks noChangeShapeType="1"/>
          </p:cNvSpPr>
          <p:nvPr/>
        </p:nvSpPr>
        <p:spPr bwMode="auto">
          <a:xfrm>
            <a:off x="6317253" y="4188260"/>
            <a:ext cx="0" cy="691241"/>
          </a:xfrm>
          <a:prstGeom prst="line">
            <a:avLst/>
          </a:prstGeom>
          <a:noFill/>
          <a:ln w="9525">
            <a:solidFill>
              <a:schemeClr val="tx1"/>
            </a:solidFill>
            <a:round/>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5559" name="Line 79">
            <a:extLst>
              <a:ext uri="{FF2B5EF4-FFF2-40B4-BE49-F238E27FC236}">
                <a16:creationId xmlns:a16="http://schemas.microsoft.com/office/drawing/2014/main" id="{9F6EAAED-7FB4-4604-8125-92230C62F75E}"/>
              </a:ext>
            </a:extLst>
          </p:cNvPr>
          <p:cNvSpPr>
            <a:spLocks noChangeShapeType="1"/>
          </p:cNvSpPr>
          <p:nvPr/>
        </p:nvSpPr>
        <p:spPr bwMode="auto">
          <a:xfrm flipV="1">
            <a:off x="6317253" y="3263491"/>
            <a:ext cx="0" cy="909823"/>
          </a:xfrm>
          <a:prstGeom prst="line">
            <a:avLst/>
          </a:prstGeom>
          <a:noFill/>
          <a:ln w="9525">
            <a:solidFill>
              <a:schemeClr val="tx1"/>
            </a:solidFill>
            <a:round/>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5560" name="Text Box 80">
            <a:extLst>
              <a:ext uri="{FF2B5EF4-FFF2-40B4-BE49-F238E27FC236}">
                <a16:creationId xmlns:a16="http://schemas.microsoft.com/office/drawing/2014/main" id="{65AA571C-A6B8-5A56-923D-0F4135F77260}"/>
              </a:ext>
            </a:extLst>
          </p:cNvPr>
          <p:cNvSpPr txBox="1">
            <a:spLocks noChangeArrowheads="1"/>
          </p:cNvSpPr>
          <p:nvPr/>
        </p:nvSpPr>
        <p:spPr bwMode="auto">
          <a:xfrm>
            <a:off x="9203346" y="3672009"/>
            <a:ext cx="1113128" cy="560466"/>
          </a:xfrm>
          <a:prstGeom prst="rect">
            <a:avLst/>
          </a:prstGeom>
          <a:solidFill>
            <a:srgbClr val="FFFFFF"/>
          </a:solidFill>
          <a:ln w="25400">
            <a:solidFill>
              <a:schemeClr val="accent3"/>
            </a:solidFill>
            <a:miter lim="800000"/>
            <a:headEnd/>
            <a:tailEnd/>
          </a:ln>
        </p:spPr>
        <p:txBody>
          <a:bodyPr/>
          <a:lstStyle/>
          <a:p>
            <a:pPr marL="0" marR="0" lvl="0" indent="0" algn="ctr" defTabSz="457200" rtl="0" eaLnBrk="0" fontAlgn="auto" latinLnBrk="0" hangingPunct="0">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prstClr val="white"/>
                </a:solidFill>
                <a:effectLst/>
                <a:uLnTx/>
                <a:uFillTx/>
                <a:latin typeface="Calibri" panose="020F0502020204030204"/>
                <a:ea typeface="+mn-ea"/>
                <a:cs typeface="+mn-cs"/>
              </a:rPr>
              <a:t>Casino</a:t>
            </a:r>
          </a:p>
          <a:p>
            <a:pPr marL="0" marR="0" lvl="0" indent="0" algn="ctr" defTabSz="457200" rtl="0" eaLnBrk="0" fontAlgn="auto" latinLnBrk="0" hangingPunct="0">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339966"/>
                </a:solidFill>
                <a:effectLst/>
                <a:uLnTx/>
                <a:uFillTx/>
                <a:latin typeface="Calibri" panose="020F0502020204030204"/>
                <a:ea typeface="+mn-ea"/>
                <a:cs typeface="+mn-cs"/>
              </a:rPr>
              <a:t>$$$$$$</a:t>
            </a:r>
          </a:p>
        </p:txBody>
      </p:sp>
      <p:sp>
        <p:nvSpPr>
          <p:cNvPr id="105561" name="Line 81">
            <a:extLst>
              <a:ext uri="{FF2B5EF4-FFF2-40B4-BE49-F238E27FC236}">
                <a16:creationId xmlns:a16="http://schemas.microsoft.com/office/drawing/2014/main" id="{C5491461-0A32-197B-5428-D75F790C2A78}"/>
              </a:ext>
            </a:extLst>
          </p:cNvPr>
          <p:cNvSpPr>
            <a:spLocks noChangeShapeType="1"/>
          </p:cNvSpPr>
          <p:nvPr/>
        </p:nvSpPr>
        <p:spPr bwMode="auto">
          <a:xfrm>
            <a:off x="9186031" y="2585950"/>
            <a:ext cx="337649" cy="1086058"/>
          </a:xfrm>
          <a:prstGeom prst="line">
            <a:avLst/>
          </a:prstGeom>
          <a:noFill/>
          <a:ln w="9525">
            <a:solidFill>
              <a:schemeClr val="tx1"/>
            </a:solidFill>
            <a:round/>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5562" name="Line 82">
            <a:extLst>
              <a:ext uri="{FF2B5EF4-FFF2-40B4-BE49-F238E27FC236}">
                <a16:creationId xmlns:a16="http://schemas.microsoft.com/office/drawing/2014/main" id="{701F01C0-8A9D-27A8-EA54-618A4D24F1CE}"/>
              </a:ext>
            </a:extLst>
          </p:cNvPr>
          <p:cNvSpPr>
            <a:spLocks noChangeShapeType="1"/>
          </p:cNvSpPr>
          <p:nvPr/>
        </p:nvSpPr>
        <p:spPr bwMode="auto">
          <a:xfrm flipH="1">
            <a:off x="5914671" y="3252282"/>
            <a:ext cx="388976" cy="0"/>
          </a:xfrm>
          <a:prstGeom prst="line">
            <a:avLst/>
          </a:prstGeom>
          <a:noFill/>
          <a:ln w="9525">
            <a:solidFill>
              <a:schemeClr val="tx1"/>
            </a:solidFill>
            <a:round/>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5563" name="Line 83">
            <a:extLst>
              <a:ext uri="{FF2B5EF4-FFF2-40B4-BE49-F238E27FC236}">
                <a16:creationId xmlns:a16="http://schemas.microsoft.com/office/drawing/2014/main" id="{B2F4EF4F-F18A-DF02-70DD-C593E8843B72}"/>
              </a:ext>
            </a:extLst>
          </p:cNvPr>
          <p:cNvSpPr>
            <a:spLocks noChangeShapeType="1"/>
          </p:cNvSpPr>
          <p:nvPr/>
        </p:nvSpPr>
        <p:spPr bwMode="auto">
          <a:xfrm flipV="1">
            <a:off x="3696455" y="774400"/>
            <a:ext cx="0" cy="1957894"/>
          </a:xfrm>
          <a:prstGeom prst="line">
            <a:avLst/>
          </a:prstGeom>
          <a:noFill/>
          <a:ln w="9525">
            <a:solidFill>
              <a:schemeClr val="tx1"/>
            </a:solidFill>
            <a:round/>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5564" name="AutoShape 84">
            <a:extLst>
              <a:ext uri="{FF2B5EF4-FFF2-40B4-BE49-F238E27FC236}">
                <a16:creationId xmlns:a16="http://schemas.microsoft.com/office/drawing/2014/main" id="{70C28A85-0471-7183-2814-3B3A4A8AAF8E}"/>
              </a:ext>
            </a:extLst>
          </p:cNvPr>
          <p:cNvSpPr>
            <a:spLocks noChangeArrowheads="1"/>
          </p:cNvSpPr>
          <p:nvPr/>
        </p:nvSpPr>
        <p:spPr bwMode="auto">
          <a:xfrm rot="5400000" flipH="1">
            <a:off x="3564514" y="541041"/>
            <a:ext cx="241000" cy="225718"/>
          </a:xfrm>
          <a:prstGeom prst="homePlate">
            <a:avLst>
              <a:gd name="adj" fmla="val 26507"/>
            </a:avLst>
          </a:prstGeom>
          <a:solidFill>
            <a:srgbClr val="FFFF00"/>
          </a:solidFill>
          <a:ln w="9525">
            <a:solidFill>
              <a:srgbClr val="000000"/>
            </a:solidFill>
            <a:miter lim="800000"/>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5565" name="Line 85">
            <a:extLst>
              <a:ext uri="{FF2B5EF4-FFF2-40B4-BE49-F238E27FC236}">
                <a16:creationId xmlns:a16="http://schemas.microsoft.com/office/drawing/2014/main" id="{1ECEFBE4-DA7E-4B4C-9920-8AE87CCC3C61}"/>
              </a:ext>
            </a:extLst>
          </p:cNvPr>
          <p:cNvSpPr>
            <a:spLocks noChangeShapeType="1"/>
          </p:cNvSpPr>
          <p:nvPr/>
        </p:nvSpPr>
        <p:spPr bwMode="auto">
          <a:xfrm>
            <a:off x="5262873" y="1648104"/>
            <a:ext cx="0" cy="1069867"/>
          </a:xfrm>
          <a:prstGeom prst="line">
            <a:avLst/>
          </a:prstGeom>
          <a:noFill/>
          <a:ln w="9525">
            <a:solidFill>
              <a:schemeClr val="tx1"/>
            </a:solidFill>
            <a:round/>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5566" name="Line 86">
            <a:extLst>
              <a:ext uri="{FF2B5EF4-FFF2-40B4-BE49-F238E27FC236}">
                <a16:creationId xmlns:a16="http://schemas.microsoft.com/office/drawing/2014/main" id="{6D03DFFF-AD1F-2055-F00D-0B8AC62CF8B9}"/>
              </a:ext>
            </a:extLst>
          </p:cNvPr>
          <p:cNvSpPr>
            <a:spLocks noChangeShapeType="1"/>
          </p:cNvSpPr>
          <p:nvPr/>
        </p:nvSpPr>
        <p:spPr bwMode="auto">
          <a:xfrm flipV="1">
            <a:off x="3914750" y="2752844"/>
            <a:ext cx="3093" cy="2434743"/>
          </a:xfrm>
          <a:prstGeom prst="line">
            <a:avLst/>
          </a:prstGeom>
          <a:noFill/>
          <a:ln w="9525">
            <a:solidFill>
              <a:schemeClr val="tx1"/>
            </a:solidFill>
            <a:round/>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5567" name="Line 87">
            <a:extLst>
              <a:ext uri="{FF2B5EF4-FFF2-40B4-BE49-F238E27FC236}">
                <a16:creationId xmlns:a16="http://schemas.microsoft.com/office/drawing/2014/main" id="{4AA69D85-9E26-5B85-567F-B28BAE1CEDBF}"/>
              </a:ext>
            </a:extLst>
          </p:cNvPr>
          <p:cNvSpPr>
            <a:spLocks noChangeShapeType="1"/>
          </p:cNvSpPr>
          <p:nvPr/>
        </p:nvSpPr>
        <p:spPr bwMode="auto">
          <a:xfrm>
            <a:off x="5514564" y="3148907"/>
            <a:ext cx="403818" cy="0"/>
          </a:xfrm>
          <a:prstGeom prst="line">
            <a:avLst/>
          </a:prstGeom>
          <a:noFill/>
          <a:ln w="9525">
            <a:solidFill>
              <a:schemeClr val="tx1"/>
            </a:solidFill>
            <a:round/>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5568" name="AutoShape 88">
            <a:extLst>
              <a:ext uri="{FF2B5EF4-FFF2-40B4-BE49-F238E27FC236}">
                <a16:creationId xmlns:a16="http://schemas.microsoft.com/office/drawing/2014/main" id="{17969068-4D50-8AC4-9BF9-1BB19C0DFD3D}"/>
              </a:ext>
            </a:extLst>
          </p:cNvPr>
          <p:cNvSpPr>
            <a:spLocks noChangeArrowheads="1"/>
          </p:cNvSpPr>
          <p:nvPr/>
        </p:nvSpPr>
        <p:spPr bwMode="auto">
          <a:xfrm rot="5400000" flipH="1">
            <a:off x="9853685" y="1145097"/>
            <a:ext cx="241623" cy="225099"/>
          </a:xfrm>
          <a:prstGeom prst="homePlate">
            <a:avLst>
              <a:gd name="adj" fmla="val 26648"/>
            </a:avLst>
          </a:prstGeom>
          <a:solidFill>
            <a:srgbClr val="FFFF00"/>
          </a:solidFill>
          <a:ln w="9525">
            <a:solidFill>
              <a:srgbClr val="000000"/>
            </a:solidFill>
            <a:miter lim="800000"/>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5569" name="AutoShape 89">
            <a:extLst>
              <a:ext uri="{FF2B5EF4-FFF2-40B4-BE49-F238E27FC236}">
                <a16:creationId xmlns:a16="http://schemas.microsoft.com/office/drawing/2014/main" id="{9DC5A3B8-4C8A-70E2-5D41-EE4046EBC6A4}"/>
              </a:ext>
            </a:extLst>
          </p:cNvPr>
          <p:cNvSpPr>
            <a:spLocks noChangeArrowheads="1"/>
          </p:cNvSpPr>
          <p:nvPr/>
        </p:nvSpPr>
        <p:spPr bwMode="auto">
          <a:xfrm rot="5400000" flipH="1">
            <a:off x="9515415" y="782664"/>
            <a:ext cx="242246" cy="225718"/>
          </a:xfrm>
          <a:prstGeom prst="homePlate">
            <a:avLst>
              <a:gd name="adj" fmla="val 26644"/>
            </a:avLst>
          </a:prstGeom>
          <a:solidFill>
            <a:srgbClr val="FFFF00"/>
          </a:solidFill>
          <a:ln w="9525">
            <a:solidFill>
              <a:srgbClr val="000000"/>
            </a:solidFill>
            <a:miter lim="800000"/>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5570" name="AutoShape 90">
            <a:extLst>
              <a:ext uri="{FF2B5EF4-FFF2-40B4-BE49-F238E27FC236}">
                <a16:creationId xmlns:a16="http://schemas.microsoft.com/office/drawing/2014/main" id="{7AB2AD2F-276D-9FDE-1E16-96E59CEA6A1F}"/>
              </a:ext>
            </a:extLst>
          </p:cNvPr>
          <p:cNvSpPr>
            <a:spLocks noChangeArrowheads="1"/>
          </p:cNvSpPr>
          <p:nvPr/>
        </p:nvSpPr>
        <p:spPr bwMode="auto">
          <a:xfrm rot="5400000" flipH="1">
            <a:off x="9515415" y="2351969"/>
            <a:ext cx="242246" cy="225718"/>
          </a:xfrm>
          <a:prstGeom prst="homePlate">
            <a:avLst>
              <a:gd name="adj" fmla="val 26644"/>
            </a:avLst>
          </a:prstGeom>
          <a:solidFill>
            <a:srgbClr val="FFFF00"/>
          </a:solidFill>
          <a:ln w="9525">
            <a:solidFill>
              <a:srgbClr val="000000"/>
            </a:solidFill>
            <a:miter lim="800000"/>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5571" name="Line 91">
            <a:extLst>
              <a:ext uri="{FF2B5EF4-FFF2-40B4-BE49-F238E27FC236}">
                <a16:creationId xmlns:a16="http://schemas.microsoft.com/office/drawing/2014/main" id="{C232EC73-7799-3F16-CDB0-ED7990294AE2}"/>
              </a:ext>
            </a:extLst>
          </p:cNvPr>
          <p:cNvSpPr>
            <a:spLocks noChangeShapeType="1"/>
          </p:cNvSpPr>
          <p:nvPr/>
        </p:nvSpPr>
        <p:spPr bwMode="auto">
          <a:xfrm>
            <a:off x="5514564" y="3551197"/>
            <a:ext cx="403818" cy="0"/>
          </a:xfrm>
          <a:prstGeom prst="line">
            <a:avLst/>
          </a:prstGeom>
          <a:noFill/>
          <a:ln w="9525">
            <a:solidFill>
              <a:schemeClr val="tx1"/>
            </a:solidFill>
            <a:round/>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5572" name="Line 92">
            <a:extLst>
              <a:ext uri="{FF2B5EF4-FFF2-40B4-BE49-F238E27FC236}">
                <a16:creationId xmlns:a16="http://schemas.microsoft.com/office/drawing/2014/main" id="{B5C7C870-7D60-F639-69AD-38547FFA2B8E}"/>
              </a:ext>
            </a:extLst>
          </p:cNvPr>
          <p:cNvSpPr>
            <a:spLocks noChangeShapeType="1"/>
          </p:cNvSpPr>
          <p:nvPr/>
        </p:nvSpPr>
        <p:spPr bwMode="auto">
          <a:xfrm>
            <a:off x="5523840" y="2749731"/>
            <a:ext cx="0" cy="1646524"/>
          </a:xfrm>
          <a:prstGeom prst="line">
            <a:avLst/>
          </a:prstGeom>
          <a:noFill/>
          <a:ln w="9525">
            <a:solidFill>
              <a:schemeClr val="tx1"/>
            </a:solidFill>
            <a:round/>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5573" name="AutoShape 93">
            <a:extLst>
              <a:ext uri="{FF2B5EF4-FFF2-40B4-BE49-F238E27FC236}">
                <a16:creationId xmlns:a16="http://schemas.microsoft.com/office/drawing/2014/main" id="{56249183-95B4-714B-8F62-2977DA947442}"/>
              </a:ext>
            </a:extLst>
          </p:cNvPr>
          <p:cNvSpPr>
            <a:spLocks noChangeArrowheads="1"/>
          </p:cNvSpPr>
          <p:nvPr/>
        </p:nvSpPr>
        <p:spPr bwMode="auto">
          <a:xfrm rot="5400000" flipH="1">
            <a:off x="5234204" y="4283705"/>
            <a:ext cx="241623" cy="225099"/>
          </a:xfrm>
          <a:prstGeom prst="homePlate">
            <a:avLst>
              <a:gd name="adj" fmla="val 26648"/>
            </a:avLst>
          </a:prstGeom>
          <a:solidFill>
            <a:srgbClr val="FFFF00"/>
          </a:solidFill>
          <a:ln w="9525">
            <a:solidFill>
              <a:srgbClr val="000000"/>
            </a:solidFill>
            <a:miter lim="800000"/>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5574" name="Line 94">
            <a:extLst>
              <a:ext uri="{FF2B5EF4-FFF2-40B4-BE49-F238E27FC236}">
                <a16:creationId xmlns:a16="http://schemas.microsoft.com/office/drawing/2014/main" id="{0EBBFB2E-0EDF-FF37-D234-128461E034A9}"/>
              </a:ext>
            </a:extLst>
          </p:cNvPr>
          <p:cNvSpPr>
            <a:spLocks noChangeShapeType="1"/>
          </p:cNvSpPr>
          <p:nvPr/>
        </p:nvSpPr>
        <p:spPr bwMode="auto">
          <a:xfrm flipH="1">
            <a:off x="6337660" y="4879501"/>
            <a:ext cx="1270821" cy="0"/>
          </a:xfrm>
          <a:prstGeom prst="line">
            <a:avLst/>
          </a:prstGeom>
          <a:noFill/>
          <a:ln w="9525">
            <a:solidFill>
              <a:schemeClr val="tx1"/>
            </a:solidFill>
            <a:round/>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5575" name="AutoShape 95">
            <a:extLst>
              <a:ext uri="{FF2B5EF4-FFF2-40B4-BE49-F238E27FC236}">
                <a16:creationId xmlns:a16="http://schemas.microsoft.com/office/drawing/2014/main" id="{FC0F9388-62F5-4470-651A-35F2751FEE29}"/>
              </a:ext>
            </a:extLst>
          </p:cNvPr>
          <p:cNvSpPr>
            <a:spLocks noChangeArrowheads="1"/>
          </p:cNvSpPr>
          <p:nvPr/>
        </p:nvSpPr>
        <p:spPr bwMode="auto">
          <a:xfrm rot="5400000" flipH="1">
            <a:off x="8051038" y="4887763"/>
            <a:ext cx="241000" cy="225099"/>
          </a:xfrm>
          <a:prstGeom prst="homePlate">
            <a:avLst>
              <a:gd name="adj" fmla="val 26580"/>
            </a:avLst>
          </a:prstGeom>
          <a:solidFill>
            <a:srgbClr val="FFFF00"/>
          </a:solidFill>
          <a:ln w="9525">
            <a:solidFill>
              <a:srgbClr val="000000"/>
            </a:solidFill>
            <a:miter lim="800000"/>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5576" name="AutoShape 96">
            <a:extLst>
              <a:ext uri="{FF2B5EF4-FFF2-40B4-BE49-F238E27FC236}">
                <a16:creationId xmlns:a16="http://schemas.microsoft.com/office/drawing/2014/main" id="{47166919-72E4-9144-49B5-F8F5A12C4C48}"/>
              </a:ext>
            </a:extLst>
          </p:cNvPr>
          <p:cNvSpPr>
            <a:spLocks noChangeArrowheads="1"/>
          </p:cNvSpPr>
          <p:nvPr/>
        </p:nvSpPr>
        <p:spPr bwMode="auto">
          <a:xfrm rot="5400000" flipH="1">
            <a:off x="8051038" y="5370386"/>
            <a:ext cx="241000" cy="225099"/>
          </a:xfrm>
          <a:prstGeom prst="homePlate">
            <a:avLst>
              <a:gd name="adj" fmla="val 26580"/>
            </a:avLst>
          </a:prstGeom>
          <a:solidFill>
            <a:srgbClr val="FFFF00"/>
          </a:solidFill>
          <a:ln w="9525">
            <a:solidFill>
              <a:srgbClr val="000000"/>
            </a:solidFill>
            <a:miter lim="800000"/>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5577" name="Line 97">
            <a:extLst>
              <a:ext uri="{FF2B5EF4-FFF2-40B4-BE49-F238E27FC236}">
                <a16:creationId xmlns:a16="http://schemas.microsoft.com/office/drawing/2014/main" id="{D4E04927-1A9C-2D7D-28D3-107D5CA857D9}"/>
              </a:ext>
            </a:extLst>
          </p:cNvPr>
          <p:cNvSpPr>
            <a:spLocks noChangeShapeType="1"/>
          </p:cNvSpPr>
          <p:nvPr/>
        </p:nvSpPr>
        <p:spPr bwMode="auto">
          <a:xfrm>
            <a:off x="9749397" y="1169840"/>
            <a:ext cx="0" cy="993270"/>
          </a:xfrm>
          <a:prstGeom prst="line">
            <a:avLst/>
          </a:prstGeom>
          <a:noFill/>
          <a:ln w="9525">
            <a:solidFill>
              <a:schemeClr val="tx1"/>
            </a:solidFill>
            <a:round/>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5578" name="AutoShape 98">
            <a:extLst>
              <a:ext uri="{FF2B5EF4-FFF2-40B4-BE49-F238E27FC236}">
                <a16:creationId xmlns:a16="http://schemas.microsoft.com/office/drawing/2014/main" id="{727A7FF7-6A00-E6F9-39F3-FBACD52B9AB0}"/>
              </a:ext>
            </a:extLst>
          </p:cNvPr>
          <p:cNvSpPr>
            <a:spLocks noChangeArrowheads="1"/>
          </p:cNvSpPr>
          <p:nvPr/>
        </p:nvSpPr>
        <p:spPr bwMode="auto">
          <a:xfrm rot="5400000" flipH="1">
            <a:off x="6699204" y="1989534"/>
            <a:ext cx="241623" cy="225718"/>
          </a:xfrm>
          <a:prstGeom prst="homePlate">
            <a:avLst>
              <a:gd name="adj" fmla="val 26575"/>
            </a:avLst>
          </a:prstGeom>
          <a:solidFill>
            <a:srgbClr val="FFFF00"/>
          </a:solidFill>
          <a:ln w="9525">
            <a:solidFill>
              <a:srgbClr val="000000"/>
            </a:solidFill>
            <a:miter lim="800000"/>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5579" name="Line 99">
            <a:extLst>
              <a:ext uri="{FF2B5EF4-FFF2-40B4-BE49-F238E27FC236}">
                <a16:creationId xmlns:a16="http://schemas.microsoft.com/office/drawing/2014/main" id="{F2C0668F-57C3-45F8-109E-073146882C3F}"/>
              </a:ext>
            </a:extLst>
          </p:cNvPr>
          <p:cNvSpPr>
            <a:spLocks noChangeShapeType="1"/>
          </p:cNvSpPr>
          <p:nvPr/>
        </p:nvSpPr>
        <p:spPr bwMode="auto">
          <a:xfrm>
            <a:off x="7608481" y="4879501"/>
            <a:ext cx="338267" cy="0"/>
          </a:xfrm>
          <a:prstGeom prst="line">
            <a:avLst/>
          </a:prstGeom>
          <a:noFill/>
          <a:ln w="9525">
            <a:solidFill>
              <a:schemeClr val="tx1"/>
            </a:solidFill>
            <a:round/>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5580" name="Line 100">
            <a:extLst>
              <a:ext uri="{FF2B5EF4-FFF2-40B4-BE49-F238E27FC236}">
                <a16:creationId xmlns:a16="http://schemas.microsoft.com/office/drawing/2014/main" id="{7439EB06-2D62-FD0C-AD0D-E0CB62318EA5}"/>
              </a:ext>
            </a:extLst>
          </p:cNvPr>
          <p:cNvSpPr>
            <a:spLocks noChangeShapeType="1"/>
          </p:cNvSpPr>
          <p:nvPr/>
        </p:nvSpPr>
        <p:spPr bwMode="auto">
          <a:xfrm>
            <a:off x="8622664" y="2746617"/>
            <a:ext cx="0" cy="321956"/>
          </a:xfrm>
          <a:prstGeom prst="line">
            <a:avLst/>
          </a:prstGeom>
          <a:noFill/>
          <a:ln w="9525">
            <a:solidFill>
              <a:schemeClr val="tx1"/>
            </a:solidFill>
            <a:round/>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5581" name="Line 101">
            <a:extLst>
              <a:ext uri="{FF2B5EF4-FFF2-40B4-BE49-F238E27FC236}">
                <a16:creationId xmlns:a16="http://schemas.microsoft.com/office/drawing/2014/main" id="{5BF15FDC-F678-CC0C-37A0-3A189B665581}"/>
              </a:ext>
            </a:extLst>
          </p:cNvPr>
          <p:cNvSpPr>
            <a:spLocks noChangeShapeType="1"/>
          </p:cNvSpPr>
          <p:nvPr/>
        </p:nvSpPr>
        <p:spPr bwMode="auto">
          <a:xfrm>
            <a:off x="5918382" y="4517067"/>
            <a:ext cx="0" cy="1327681"/>
          </a:xfrm>
          <a:prstGeom prst="line">
            <a:avLst/>
          </a:prstGeom>
          <a:noFill/>
          <a:ln w="9525">
            <a:solidFill>
              <a:schemeClr val="tx1"/>
            </a:solidFill>
            <a:round/>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5582" name="Line 102">
            <a:extLst>
              <a:ext uri="{FF2B5EF4-FFF2-40B4-BE49-F238E27FC236}">
                <a16:creationId xmlns:a16="http://schemas.microsoft.com/office/drawing/2014/main" id="{A034CC29-D393-A74C-B8AE-005DFD319E00}"/>
              </a:ext>
            </a:extLst>
          </p:cNvPr>
          <p:cNvSpPr>
            <a:spLocks noChangeShapeType="1"/>
          </p:cNvSpPr>
          <p:nvPr/>
        </p:nvSpPr>
        <p:spPr bwMode="auto">
          <a:xfrm>
            <a:off x="5918382" y="5844748"/>
            <a:ext cx="675916" cy="0"/>
          </a:xfrm>
          <a:prstGeom prst="line">
            <a:avLst/>
          </a:prstGeom>
          <a:noFill/>
          <a:ln w="9525">
            <a:solidFill>
              <a:schemeClr val="tx1"/>
            </a:solidFill>
            <a:round/>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5583" name="AutoShape 103">
            <a:extLst>
              <a:ext uri="{FF2B5EF4-FFF2-40B4-BE49-F238E27FC236}">
                <a16:creationId xmlns:a16="http://schemas.microsoft.com/office/drawing/2014/main" id="{F27A7C4F-409B-DA3D-DA10-C9AB9FB65D46}"/>
              </a:ext>
            </a:extLst>
          </p:cNvPr>
          <p:cNvSpPr>
            <a:spLocks noChangeArrowheads="1"/>
          </p:cNvSpPr>
          <p:nvPr/>
        </p:nvSpPr>
        <p:spPr bwMode="auto">
          <a:xfrm rot="5400000" flipH="1">
            <a:off x="6023288" y="5973201"/>
            <a:ext cx="241623" cy="225718"/>
          </a:xfrm>
          <a:prstGeom prst="homePlate">
            <a:avLst>
              <a:gd name="adj" fmla="val 26575"/>
            </a:avLst>
          </a:prstGeom>
          <a:solidFill>
            <a:srgbClr val="FFFF00"/>
          </a:solidFill>
          <a:ln w="9525">
            <a:solidFill>
              <a:srgbClr val="000000"/>
            </a:solidFill>
            <a:miter lim="800000"/>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5584" name="AutoShape 104">
            <a:extLst>
              <a:ext uri="{FF2B5EF4-FFF2-40B4-BE49-F238E27FC236}">
                <a16:creationId xmlns:a16="http://schemas.microsoft.com/office/drawing/2014/main" id="{FA019A4A-9ADB-C967-906B-630C2C5F7EF9}"/>
              </a:ext>
            </a:extLst>
          </p:cNvPr>
          <p:cNvSpPr>
            <a:spLocks noChangeArrowheads="1"/>
          </p:cNvSpPr>
          <p:nvPr/>
        </p:nvSpPr>
        <p:spPr bwMode="auto">
          <a:xfrm rot="5400000" flipH="1">
            <a:off x="5572473" y="5369766"/>
            <a:ext cx="241000" cy="225718"/>
          </a:xfrm>
          <a:prstGeom prst="homePlate">
            <a:avLst>
              <a:gd name="adj" fmla="val 26507"/>
            </a:avLst>
          </a:prstGeom>
          <a:solidFill>
            <a:srgbClr val="FFFF00"/>
          </a:solidFill>
          <a:ln w="9525">
            <a:solidFill>
              <a:srgbClr val="000000"/>
            </a:solidFill>
            <a:miter lim="800000"/>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5585" name="AutoShape 105">
            <a:extLst>
              <a:ext uri="{FF2B5EF4-FFF2-40B4-BE49-F238E27FC236}">
                <a16:creationId xmlns:a16="http://schemas.microsoft.com/office/drawing/2014/main" id="{3B21792D-34B6-3C4D-0BC9-09C9A99EAF80}"/>
              </a:ext>
            </a:extLst>
          </p:cNvPr>
          <p:cNvSpPr>
            <a:spLocks noChangeArrowheads="1"/>
          </p:cNvSpPr>
          <p:nvPr/>
        </p:nvSpPr>
        <p:spPr bwMode="auto">
          <a:xfrm rot="5400000" flipH="1">
            <a:off x="6135217" y="5490577"/>
            <a:ext cx="242246" cy="225718"/>
          </a:xfrm>
          <a:prstGeom prst="homePlate">
            <a:avLst>
              <a:gd name="adj" fmla="val 26644"/>
            </a:avLst>
          </a:prstGeom>
          <a:solidFill>
            <a:srgbClr val="FFFF00"/>
          </a:solidFill>
          <a:ln w="9525">
            <a:solidFill>
              <a:srgbClr val="000000"/>
            </a:solidFill>
            <a:miter lim="800000"/>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5586" name="AutoShape 106">
            <a:extLst>
              <a:ext uri="{FF2B5EF4-FFF2-40B4-BE49-F238E27FC236}">
                <a16:creationId xmlns:a16="http://schemas.microsoft.com/office/drawing/2014/main" id="{589F1912-542D-9963-C8F3-59CF3D657B65}"/>
              </a:ext>
            </a:extLst>
          </p:cNvPr>
          <p:cNvSpPr>
            <a:spLocks noChangeArrowheads="1"/>
          </p:cNvSpPr>
          <p:nvPr/>
        </p:nvSpPr>
        <p:spPr bwMode="auto">
          <a:xfrm rot="5400000" flipH="1">
            <a:off x="6586656" y="5732200"/>
            <a:ext cx="241000" cy="225718"/>
          </a:xfrm>
          <a:prstGeom prst="homePlate">
            <a:avLst>
              <a:gd name="adj" fmla="val 26507"/>
            </a:avLst>
          </a:prstGeom>
          <a:solidFill>
            <a:srgbClr val="FFFF00"/>
          </a:solidFill>
          <a:ln w="9525">
            <a:solidFill>
              <a:srgbClr val="000000"/>
            </a:solidFill>
            <a:miter lim="800000"/>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5587" name="Line 107">
            <a:extLst>
              <a:ext uri="{FF2B5EF4-FFF2-40B4-BE49-F238E27FC236}">
                <a16:creationId xmlns:a16="http://schemas.microsoft.com/office/drawing/2014/main" id="{078B3D81-2FF9-D9BA-F3E5-1BBCF7DDE0E7}"/>
              </a:ext>
            </a:extLst>
          </p:cNvPr>
          <p:cNvSpPr>
            <a:spLocks noChangeShapeType="1"/>
          </p:cNvSpPr>
          <p:nvPr/>
        </p:nvSpPr>
        <p:spPr bwMode="auto">
          <a:xfrm flipH="1">
            <a:off x="5805832" y="5000313"/>
            <a:ext cx="112550" cy="0"/>
          </a:xfrm>
          <a:prstGeom prst="line">
            <a:avLst/>
          </a:prstGeom>
          <a:noFill/>
          <a:ln w="9525">
            <a:solidFill>
              <a:schemeClr val="tx1"/>
            </a:solidFill>
            <a:round/>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5588" name="Line 108">
            <a:extLst>
              <a:ext uri="{FF2B5EF4-FFF2-40B4-BE49-F238E27FC236}">
                <a16:creationId xmlns:a16="http://schemas.microsoft.com/office/drawing/2014/main" id="{4EEBF51B-33C5-7F73-CCC1-E544737484C9}"/>
              </a:ext>
            </a:extLst>
          </p:cNvPr>
          <p:cNvSpPr>
            <a:spLocks noChangeShapeType="1"/>
          </p:cNvSpPr>
          <p:nvPr/>
        </p:nvSpPr>
        <p:spPr bwMode="auto">
          <a:xfrm flipH="1">
            <a:off x="3777466" y="4517067"/>
            <a:ext cx="113168" cy="0"/>
          </a:xfrm>
          <a:prstGeom prst="line">
            <a:avLst/>
          </a:prstGeom>
          <a:noFill/>
          <a:ln w="9525">
            <a:solidFill>
              <a:schemeClr val="tx1"/>
            </a:solidFill>
            <a:round/>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5589" name="AutoShape 109">
            <a:extLst>
              <a:ext uri="{FF2B5EF4-FFF2-40B4-BE49-F238E27FC236}">
                <a16:creationId xmlns:a16="http://schemas.microsoft.com/office/drawing/2014/main" id="{3D51633E-E923-BC63-EC71-CF8BDAFD5A8C}"/>
              </a:ext>
            </a:extLst>
          </p:cNvPr>
          <p:cNvSpPr>
            <a:spLocks noChangeArrowheads="1"/>
          </p:cNvSpPr>
          <p:nvPr/>
        </p:nvSpPr>
        <p:spPr bwMode="auto">
          <a:xfrm rot="5400000" flipH="1">
            <a:off x="6699206" y="5007954"/>
            <a:ext cx="241000" cy="225718"/>
          </a:xfrm>
          <a:prstGeom prst="homePlate">
            <a:avLst>
              <a:gd name="adj" fmla="val 26507"/>
            </a:avLst>
          </a:prstGeom>
          <a:solidFill>
            <a:srgbClr val="FFFF00"/>
          </a:solidFill>
          <a:ln w="9525">
            <a:solidFill>
              <a:srgbClr val="000000"/>
            </a:solidFill>
            <a:miter lim="800000"/>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5590" name="AutoShape 110">
            <a:extLst>
              <a:ext uri="{FF2B5EF4-FFF2-40B4-BE49-F238E27FC236}">
                <a16:creationId xmlns:a16="http://schemas.microsoft.com/office/drawing/2014/main" id="{BC8DA40B-6388-CCBB-E357-65A3FD8EEE05}"/>
              </a:ext>
            </a:extLst>
          </p:cNvPr>
          <p:cNvSpPr>
            <a:spLocks noChangeArrowheads="1"/>
          </p:cNvSpPr>
          <p:nvPr/>
        </p:nvSpPr>
        <p:spPr bwMode="auto">
          <a:xfrm rot="5400000" flipH="1">
            <a:off x="7036855" y="4525328"/>
            <a:ext cx="241000" cy="225099"/>
          </a:xfrm>
          <a:prstGeom prst="homePlate">
            <a:avLst>
              <a:gd name="adj" fmla="val 26580"/>
            </a:avLst>
          </a:prstGeom>
          <a:solidFill>
            <a:srgbClr val="FFFF00"/>
          </a:solidFill>
          <a:ln w="9525">
            <a:solidFill>
              <a:srgbClr val="000000"/>
            </a:solidFill>
            <a:miter lim="800000"/>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05591" name="Group 111">
            <a:extLst>
              <a:ext uri="{FF2B5EF4-FFF2-40B4-BE49-F238E27FC236}">
                <a16:creationId xmlns:a16="http://schemas.microsoft.com/office/drawing/2014/main" id="{6B8F639E-76D2-2F5F-A509-2D21F10BDB69}"/>
              </a:ext>
            </a:extLst>
          </p:cNvPr>
          <p:cNvGrpSpPr>
            <a:grpSpLocks/>
          </p:cNvGrpSpPr>
          <p:nvPr/>
        </p:nvGrpSpPr>
        <p:grpSpPr bwMode="auto">
          <a:xfrm>
            <a:off x="8610600" y="4476835"/>
            <a:ext cx="1689481" cy="2172739"/>
            <a:chOff x="12019" y="8571"/>
            <a:chExt cx="2732" cy="3489"/>
          </a:xfrm>
        </p:grpSpPr>
        <p:sp>
          <p:nvSpPr>
            <p:cNvPr id="105592" name="Rectangle 112">
              <a:extLst>
                <a:ext uri="{FF2B5EF4-FFF2-40B4-BE49-F238E27FC236}">
                  <a16:creationId xmlns:a16="http://schemas.microsoft.com/office/drawing/2014/main" id="{E6DF884A-1682-9B5E-1390-DF6AF9087931}"/>
                </a:ext>
              </a:extLst>
            </p:cNvPr>
            <p:cNvSpPr>
              <a:spLocks noChangeArrowheads="1"/>
            </p:cNvSpPr>
            <p:nvPr/>
          </p:nvSpPr>
          <p:spPr bwMode="auto">
            <a:xfrm>
              <a:off x="12019" y="8571"/>
              <a:ext cx="2732" cy="3489"/>
            </a:xfrm>
            <a:prstGeom prst="rect">
              <a:avLst/>
            </a:prstGeom>
            <a:solidFill>
              <a:srgbClr val="FFFFFF"/>
            </a:solidFill>
            <a:ln w="25400">
              <a:solidFill>
                <a:srgbClr val="000000"/>
              </a:solidFill>
              <a:miter lim="800000"/>
              <a:headEnd/>
              <a:tailEnd/>
            </a:ln>
          </p:spPr>
          <p:txBody>
            <a:bodyPr/>
            <a:lstStyle/>
            <a:p>
              <a:pPr marL="0" marR="0" lvl="0" indent="0" algn="ctr" defTabSz="457200" rtl="0" eaLnBrk="0" fontAlgn="auto" latinLnBrk="0" hangingPunct="0">
                <a:lnSpc>
                  <a:spcPct val="100000"/>
                </a:lnSpc>
                <a:spcBef>
                  <a:spcPts val="0"/>
                </a:spcBef>
                <a:spcAft>
                  <a:spcPts val="0"/>
                </a:spcAft>
                <a:buClrTx/>
                <a:buSzTx/>
                <a:buFontTx/>
                <a:buNone/>
                <a:tabLst/>
                <a:defRPr/>
              </a:pPr>
              <a:r>
                <a:rPr kumimoji="0" lang="en-US" sz="1200" b="1" i="0" u="sng" strike="noStrike" kern="1200" cap="none" spc="0" normalizeH="0" baseline="0" noProof="0">
                  <a:ln>
                    <a:noFill/>
                  </a:ln>
                  <a:solidFill>
                    <a:prstClr val="black"/>
                  </a:solidFill>
                  <a:effectLst/>
                  <a:uLnTx/>
                  <a:uFillTx/>
                  <a:latin typeface="Century Schoolbook" pitchFamily="18" charset="0"/>
                  <a:ea typeface="+mn-ea"/>
                  <a:cs typeface="+mn-cs"/>
                </a:rPr>
                <a:t>Legend</a:t>
              </a:r>
            </a:p>
            <a:p>
              <a:pPr marL="0" marR="0" lvl="0" indent="0" algn="l" defTabSz="457200" rtl="0" eaLnBrk="0" fontAlgn="auto" latinLnBrk="0" hangingPunct="0">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entury Schoolbook" pitchFamily="18" charset="0"/>
                <a:ea typeface="+mn-ea"/>
                <a:cs typeface="+mn-cs"/>
              </a:endParaRPr>
            </a:p>
            <a:p>
              <a:pPr marL="0" marR="0" lvl="0" indent="0" algn="l" defTabSz="457200" rtl="0" eaLnBrk="0" fontAlgn="auto" latinLnBrk="0" hangingPunct="0">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prstClr val="black"/>
                  </a:solidFill>
                  <a:effectLst/>
                  <a:uLnTx/>
                  <a:uFillTx/>
                  <a:latin typeface="Century Schoolbook" pitchFamily="18" charset="0"/>
                  <a:ea typeface="+mn-ea"/>
                  <a:cs typeface="+mn-cs"/>
                </a:rPr>
                <a:t>    </a:t>
              </a:r>
            </a:p>
            <a:p>
              <a:pPr marL="0" marR="0" lvl="0" indent="0" algn="l" defTabSz="457200" rtl="0" eaLnBrk="0" fontAlgn="auto" latinLnBrk="0" hangingPunct="0">
                <a:lnSpc>
                  <a:spcPct val="100000"/>
                </a:lnSpc>
                <a:spcBef>
                  <a:spcPts val="0"/>
                </a:spcBef>
                <a:spcAft>
                  <a:spcPts val="0"/>
                </a:spcAft>
                <a:buClrTx/>
                <a:buSzTx/>
                <a:buFontTx/>
                <a:buNone/>
                <a:tabLst/>
                <a:defRPr/>
              </a:pPr>
              <a:endParaRPr kumimoji="0" lang="en-US" sz="1200" b="1" i="0" u="none" strike="noStrike" kern="1200" cap="none" spc="0" normalizeH="0" baseline="0" noProof="0">
                <a:ln>
                  <a:noFill/>
                </a:ln>
                <a:solidFill>
                  <a:prstClr val="black"/>
                </a:solidFill>
                <a:effectLst/>
                <a:uLnTx/>
                <a:uFillTx/>
                <a:latin typeface="Century Schoolbook" pitchFamily="18" charset="0"/>
                <a:ea typeface="+mn-ea"/>
                <a:cs typeface="+mn-cs"/>
              </a:endParaRPr>
            </a:p>
            <a:p>
              <a:pPr marL="0" marR="0" lvl="0" indent="0" algn="l" defTabSz="457200" rtl="0" eaLnBrk="0" fontAlgn="auto" latinLnBrk="0" hangingPunct="0">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prstClr val="black"/>
                  </a:solidFill>
                  <a:effectLst/>
                  <a:uLnTx/>
                  <a:uFillTx/>
                  <a:latin typeface="Century Schoolbook" pitchFamily="18" charset="0"/>
                  <a:ea typeface="+mn-ea"/>
                  <a:cs typeface="+mn-cs"/>
                </a:rPr>
                <a:t>    </a:t>
              </a:r>
            </a:p>
          </p:txBody>
        </p:sp>
        <p:sp>
          <p:nvSpPr>
            <p:cNvPr id="105594" name="AutoShape 114">
              <a:extLst>
                <a:ext uri="{FF2B5EF4-FFF2-40B4-BE49-F238E27FC236}">
                  <a16:creationId xmlns:a16="http://schemas.microsoft.com/office/drawing/2014/main" id="{6421999B-D4A9-2E68-3D44-F52F1D5322B3}"/>
                </a:ext>
              </a:extLst>
            </p:cNvPr>
            <p:cNvSpPr>
              <a:spLocks noChangeArrowheads="1"/>
            </p:cNvSpPr>
            <p:nvPr/>
          </p:nvSpPr>
          <p:spPr bwMode="auto">
            <a:xfrm>
              <a:off x="12383" y="9734"/>
              <a:ext cx="547" cy="582"/>
            </a:xfrm>
            <a:prstGeom prst="can">
              <a:avLst>
                <a:gd name="adj" fmla="val 17930"/>
              </a:avLst>
            </a:prstGeom>
            <a:solidFill>
              <a:schemeClr val="accent6"/>
            </a:solidFill>
            <a:ln w="9525">
              <a:solidFill>
                <a:schemeClr val="accent3"/>
              </a:solidFill>
              <a:round/>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5595" name="AutoShape 115">
              <a:extLst>
                <a:ext uri="{FF2B5EF4-FFF2-40B4-BE49-F238E27FC236}">
                  <a16:creationId xmlns:a16="http://schemas.microsoft.com/office/drawing/2014/main" id="{E64B962A-48AE-C1DE-B8E7-10EF2A09D1F5}"/>
                </a:ext>
              </a:extLst>
            </p:cNvPr>
            <p:cNvSpPr>
              <a:spLocks noChangeArrowheads="1"/>
            </p:cNvSpPr>
            <p:nvPr/>
          </p:nvSpPr>
          <p:spPr bwMode="auto">
            <a:xfrm rot="5400000" flipH="1">
              <a:off x="12372" y="10520"/>
              <a:ext cx="388" cy="365"/>
            </a:xfrm>
            <a:prstGeom prst="homePlate">
              <a:avLst>
                <a:gd name="adj" fmla="val 26575"/>
              </a:avLst>
            </a:prstGeom>
            <a:solidFill>
              <a:srgbClr val="FFFF00"/>
            </a:solidFill>
            <a:ln w="9525">
              <a:solidFill>
                <a:srgbClr val="000000"/>
              </a:solidFill>
              <a:miter lim="800000"/>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5596" name="AutoShape 116">
              <a:extLst>
                <a:ext uri="{FF2B5EF4-FFF2-40B4-BE49-F238E27FC236}">
                  <a16:creationId xmlns:a16="http://schemas.microsoft.com/office/drawing/2014/main" id="{87FF2501-41B2-7EC2-EAFA-CB29AC0CB325}"/>
                </a:ext>
              </a:extLst>
            </p:cNvPr>
            <p:cNvSpPr>
              <a:spLocks noChangeArrowheads="1"/>
            </p:cNvSpPr>
            <p:nvPr/>
          </p:nvSpPr>
          <p:spPr bwMode="auto">
            <a:xfrm>
              <a:off x="12201" y="11285"/>
              <a:ext cx="729" cy="387"/>
            </a:xfrm>
            <a:prstGeom prst="flowChartProcess">
              <a:avLst/>
            </a:prstGeom>
            <a:solidFill>
              <a:srgbClr val="FFFFFF"/>
            </a:solidFill>
            <a:ln w="25400">
              <a:solidFill>
                <a:schemeClr val="accent3"/>
              </a:solidFill>
              <a:miter lim="800000"/>
              <a:headEnd/>
              <a:tailEnd/>
            </a:ln>
          </p:spPr>
          <p:txBody>
            <a:bodyPr/>
            <a:lstStyle/>
            <a:p>
              <a:pPr marL="0" marR="0" lvl="0" indent="0" algn="l" defTabSz="457200" rtl="0" eaLnBrk="0" fontAlgn="auto" latinLnBrk="0" hangingPunct="0">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Times New Roman" pitchFamily="18" charset="0"/>
                <a:ea typeface="+mn-ea"/>
                <a:cs typeface="+mn-cs"/>
              </a:endParaRPr>
            </a:p>
          </p:txBody>
        </p:sp>
        <p:sp>
          <p:nvSpPr>
            <p:cNvPr id="105597" name="Text Box 117">
              <a:extLst>
                <a:ext uri="{FF2B5EF4-FFF2-40B4-BE49-F238E27FC236}">
                  <a16:creationId xmlns:a16="http://schemas.microsoft.com/office/drawing/2014/main" id="{6A02375A-5B2A-9CCB-79D8-3FA3811E1549}"/>
                </a:ext>
              </a:extLst>
            </p:cNvPr>
            <p:cNvSpPr txBox="1">
              <a:spLocks noChangeArrowheads="1"/>
            </p:cNvSpPr>
            <p:nvPr/>
          </p:nvSpPr>
          <p:spPr bwMode="auto">
            <a:xfrm>
              <a:off x="13140" y="9180"/>
              <a:ext cx="900" cy="360"/>
            </a:xfrm>
            <a:prstGeom prst="rect">
              <a:avLst/>
            </a:prstGeom>
            <a:noFill/>
            <a:ln w="9525">
              <a:noFill/>
              <a:miter lim="800000"/>
              <a:headEnd/>
              <a:tailEnd/>
            </a:ln>
          </p:spPr>
          <p:txBody>
            <a:bodyPr/>
            <a:lstStyle/>
            <a:p>
              <a:pPr marL="0" marR="0" lvl="0" indent="0" algn="ctr" defTabSz="457200" rtl="0" eaLnBrk="0" fontAlgn="auto" latinLnBrk="0" hangingPunct="0">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a:ea typeface="+mn-ea"/>
                  <a:cs typeface="+mn-cs"/>
                </a:rPr>
                <a:t>Well</a:t>
              </a:r>
            </a:p>
          </p:txBody>
        </p:sp>
        <p:sp>
          <p:nvSpPr>
            <p:cNvPr id="105598" name="Text Box 118">
              <a:extLst>
                <a:ext uri="{FF2B5EF4-FFF2-40B4-BE49-F238E27FC236}">
                  <a16:creationId xmlns:a16="http://schemas.microsoft.com/office/drawing/2014/main" id="{15FC92DD-C8EA-35AA-B016-62609504871E}"/>
                </a:ext>
              </a:extLst>
            </p:cNvPr>
            <p:cNvSpPr txBox="1">
              <a:spLocks noChangeArrowheads="1"/>
            </p:cNvSpPr>
            <p:nvPr/>
          </p:nvSpPr>
          <p:spPr bwMode="auto">
            <a:xfrm>
              <a:off x="13140" y="9900"/>
              <a:ext cx="900" cy="360"/>
            </a:xfrm>
            <a:prstGeom prst="rect">
              <a:avLst/>
            </a:prstGeom>
            <a:solidFill>
              <a:srgbClr val="FFFFFF"/>
            </a:solidFill>
            <a:ln w="9525">
              <a:noFill/>
              <a:miter lim="800000"/>
              <a:headEnd/>
              <a:tailEnd/>
            </a:ln>
          </p:spPr>
          <p:txBody>
            <a:bodyPr/>
            <a:lstStyle/>
            <a:p>
              <a:pPr marL="0" marR="0" lvl="0" indent="0" algn="ctr" defTabSz="457200" rtl="0" eaLnBrk="0" fontAlgn="auto" latinLnBrk="0" hangingPunct="0">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Times New Roman" pitchFamily="18" charset="0"/>
                  <a:ea typeface="+mn-ea"/>
                  <a:cs typeface="+mn-cs"/>
                </a:rPr>
                <a:t>Tank</a:t>
              </a:r>
            </a:p>
          </p:txBody>
        </p:sp>
        <p:sp>
          <p:nvSpPr>
            <p:cNvPr id="105599" name="Text Box 119">
              <a:extLst>
                <a:ext uri="{FF2B5EF4-FFF2-40B4-BE49-F238E27FC236}">
                  <a16:creationId xmlns:a16="http://schemas.microsoft.com/office/drawing/2014/main" id="{D1565F53-3F61-02E4-B66D-5DA31AD00406}"/>
                </a:ext>
              </a:extLst>
            </p:cNvPr>
            <p:cNvSpPr txBox="1">
              <a:spLocks noChangeArrowheads="1"/>
            </p:cNvSpPr>
            <p:nvPr/>
          </p:nvSpPr>
          <p:spPr bwMode="auto">
            <a:xfrm>
              <a:off x="13140" y="10620"/>
              <a:ext cx="900" cy="360"/>
            </a:xfrm>
            <a:prstGeom prst="rect">
              <a:avLst/>
            </a:prstGeom>
            <a:solidFill>
              <a:srgbClr val="FFFFFF"/>
            </a:solidFill>
            <a:ln w="9525">
              <a:noFill/>
              <a:miter lim="800000"/>
              <a:headEnd/>
              <a:tailEnd/>
            </a:ln>
          </p:spPr>
          <p:txBody>
            <a:bodyPr/>
            <a:lstStyle/>
            <a:p>
              <a:pPr marL="0" marR="0" lvl="0" indent="0" algn="ctr" defTabSz="457200" rtl="0" eaLnBrk="0" fontAlgn="auto" latinLnBrk="0" hangingPunct="0">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Times New Roman" pitchFamily="18" charset="0"/>
                  <a:ea typeface="+mn-ea"/>
                  <a:cs typeface="+mn-cs"/>
                </a:rPr>
                <a:t>House</a:t>
              </a:r>
            </a:p>
          </p:txBody>
        </p:sp>
        <p:sp>
          <p:nvSpPr>
            <p:cNvPr id="105600" name="Text Box 120">
              <a:extLst>
                <a:ext uri="{FF2B5EF4-FFF2-40B4-BE49-F238E27FC236}">
                  <a16:creationId xmlns:a16="http://schemas.microsoft.com/office/drawing/2014/main" id="{7FC893FF-23CA-619E-9146-776C726DADEF}"/>
                </a:ext>
              </a:extLst>
            </p:cNvPr>
            <p:cNvSpPr txBox="1">
              <a:spLocks noChangeArrowheads="1"/>
            </p:cNvSpPr>
            <p:nvPr/>
          </p:nvSpPr>
          <p:spPr bwMode="auto">
            <a:xfrm>
              <a:off x="12960" y="11340"/>
              <a:ext cx="1260" cy="360"/>
            </a:xfrm>
            <a:prstGeom prst="rect">
              <a:avLst/>
            </a:prstGeom>
            <a:solidFill>
              <a:srgbClr val="FFFFFF"/>
            </a:solidFill>
            <a:ln w="9525">
              <a:noFill/>
              <a:miter lim="800000"/>
              <a:headEnd/>
              <a:tailEnd/>
            </a:ln>
          </p:spPr>
          <p:txBody>
            <a:bodyPr/>
            <a:lstStyle/>
            <a:p>
              <a:pPr marL="0" marR="0" lvl="0" indent="0" algn="ctr" defTabSz="457200" rtl="0" eaLnBrk="0" fontAlgn="auto" latinLnBrk="0" hangingPunct="0">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Times New Roman" pitchFamily="18" charset="0"/>
                  <a:ea typeface="+mn-ea"/>
                  <a:cs typeface="+mn-cs"/>
                </a:rPr>
                <a:t>Building</a:t>
              </a:r>
            </a:p>
          </p:txBody>
        </p:sp>
      </p:grpSp>
      <p:sp>
        <p:nvSpPr>
          <p:cNvPr id="105479" name="Text Box 126">
            <a:extLst>
              <a:ext uri="{FF2B5EF4-FFF2-40B4-BE49-F238E27FC236}">
                <a16:creationId xmlns:a16="http://schemas.microsoft.com/office/drawing/2014/main" id="{D2CAC8D1-0DB1-78A0-69D6-C10FB8C26AAE}"/>
              </a:ext>
            </a:extLst>
          </p:cNvPr>
          <p:cNvSpPr txBox="1">
            <a:spLocks noChangeArrowheads="1"/>
          </p:cNvSpPr>
          <p:nvPr/>
        </p:nvSpPr>
        <p:spPr bwMode="auto">
          <a:xfrm>
            <a:off x="7503135" y="5722500"/>
            <a:ext cx="762000" cy="307777"/>
          </a:xfrm>
          <a:prstGeom prst="rect">
            <a:avLst/>
          </a:prstGeom>
          <a:solidFill>
            <a:schemeClr val="tx1"/>
          </a:solidFill>
          <a:ln w="9525">
            <a:solidFill>
              <a:schemeClr val="accent3"/>
            </a:solidFill>
            <a:miter lim="800000"/>
            <a:headEnd/>
            <a:tailEnd/>
          </a:ln>
        </p:spPr>
        <p:txBody>
          <a:bodyPr>
            <a:spAutoFit/>
          </a:bodyPr>
          <a:lstStyle/>
          <a:p>
            <a:pPr marL="0" marR="0" lvl="0" indent="0" algn="ctr" defTabSz="457200" rtl="0" eaLnBrk="0" fontAlgn="auto" latinLnBrk="0" hangingPunct="0">
              <a:lnSpc>
                <a:spcPct val="100000"/>
              </a:lnSpc>
              <a:spcBef>
                <a:spcPct val="50000"/>
              </a:spcBef>
              <a:spcAft>
                <a:spcPts val="0"/>
              </a:spcAft>
              <a:buClrTx/>
              <a:buSzTx/>
              <a:buFontTx/>
              <a:buNone/>
              <a:tabLst/>
              <a:defRPr/>
            </a:pPr>
            <a:r>
              <a:rPr kumimoji="0" lang="en-US" sz="1400" b="1" i="0" u="none" strike="noStrike" kern="1200" cap="none" spc="0" normalizeH="0" baseline="0" noProof="0">
                <a:ln>
                  <a:noFill/>
                </a:ln>
                <a:solidFill>
                  <a:prstClr val="white"/>
                </a:solidFill>
                <a:effectLst/>
                <a:uLnTx/>
                <a:uFillTx/>
                <a:latin typeface="Calibri" panose="020F0502020204030204"/>
                <a:ea typeface="+mn-ea"/>
                <a:cs typeface="+mn-cs"/>
              </a:rPr>
              <a:t>Store</a:t>
            </a:r>
            <a:endParaRPr kumimoji="0" lang="en-US"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9" name="AutoShape 98">
            <a:extLst>
              <a:ext uri="{FF2B5EF4-FFF2-40B4-BE49-F238E27FC236}">
                <a16:creationId xmlns:a16="http://schemas.microsoft.com/office/drawing/2014/main" id="{FAB4E07B-0C43-5B39-D32E-040FED3DC641}"/>
              </a:ext>
            </a:extLst>
          </p:cNvPr>
          <p:cNvSpPr>
            <a:spLocks noChangeArrowheads="1"/>
          </p:cNvSpPr>
          <p:nvPr/>
        </p:nvSpPr>
        <p:spPr bwMode="auto">
          <a:xfrm rot="5400000" flipH="1">
            <a:off x="6191648" y="1807165"/>
            <a:ext cx="241623" cy="225718"/>
          </a:xfrm>
          <a:prstGeom prst="homePlate">
            <a:avLst>
              <a:gd name="adj" fmla="val 26575"/>
            </a:avLst>
          </a:prstGeom>
          <a:solidFill>
            <a:srgbClr val="FFFF00"/>
          </a:solidFill>
          <a:ln w="9525">
            <a:solidFill>
              <a:srgbClr val="000000"/>
            </a:solidFill>
            <a:miter lim="800000"/>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30" name="AutoShape 25">
            <a:extLst>
              <a:ext uri="{FF2B5EF4-FFF2-40B4-BE49-F238E27FC236}">
                <a16:creationId xmlns:a16="http://schemas.microsoft.com/office/drawing/2014/main" id="{02158A6B-B136-9DBA-72A5-8BA417BF9A44}"/>
              </a:ext>
            </a:extLst>
          </p:cNvPr>
          <p:cNvSpPr>
            <a:spLocks noChangeArrowheads="1"/>
          </p:cNvSpPr>
          <p:nvPr/>
        </p:nvSpPr>
        <p:spPr bwMode="auto">
          <a:xfrm>
            <a:off x="8883224" y="4835910"/>
            <a:ext cx="225099" cy="241623"/>
          </a:xfrm>
          <a:prstGeom prst="flowChartSummingJunction">
            <a:avLst/>
          </a:prstGeom>
          <a:solidFill>
            <a:schemeClr val="accent1"/>
          </a:solidFill>
          <a:ln w="9525">
            <a:solidFill>
              <a:schemeClr val="accent1">
                <a:lumMod val="50000"/>
              </a:schemeClr>
            </a:solidFill>
            <a:round/>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32" name="Freeform 40">
            <a:extLst>
              <a:ext uri="{FF2B5EF4-FFF2-40B4-BE49-F238E27FC236}">
                <a16:creationId xmlns:a16="http://schemas.microsoft.com/office/drawing/2014/main" id="{1AAD8462-6F7D-1FE2-908C-37BA9D3E44DA}"/>
              </a:ext>
            </a:extLst>
          </p:cNvPr>
          <p:cNvSpPr>
            <a:spLocks/>
          </p:cNvSpPr>
          <p:nvPr/>
        </p:nvSpPr>
        <p:spPr bwMode="auto">
          <a:xfrm rot="10800000">
            <a:off x="3716553" y="5187588"/>
            <a:ext cx="375371" cy="483246"/>
          </a:xfrm>
          <a:custGeom>
            <a:avLst/>
            <a:gdLst>
              <a:gd name="T0" fmla="*/ 43 w 840"/>
              <a:gd name="T1" fmla="*/ 30866 h 420"/>
              <a:gd name="T2" fmla="*/ 7 w 840"/>
              <a:gd name="T3" fmla="*/ 4414 h 420"/>
              <a:gd name="T4" fmla="*/ 80 w 840"/>
              <a:gd name="T5" fmla="*/ 4414 h 420"/>
              <a:gd name="T6" fmla="*/ 43 w 840"/>
              <a:gd name="T7" fmla="*/ 30866 h 420"/>
              <a:gd name="T8" fmla="*/ 0 60000 65536"/>
              <a:gd name="T9" fmla="*/ 0 60000 65536"/>
              <a:gd name="T10" fmla="*/ 0 60000 65536"/>
              <a:gd name="T11" fmla="*/ 0 60000 65536"/>
              <a:gd name="T12" fmla="*/ 0 w 840"/>
              <a:gd name="T13" fmla="*/ 0 h 420"/>
              <a:gd name="T14" fmla="*/ 840 w 840"/>
              <a:gd name="T15" fmla="*/ 420 h 420"/>
            </a:gdLst>
            <a:ahLst/>
            <a:cxnLst>
              <a:cxn ang="T8">
                <a:pos x="T0" y="T1"/>
              </a:cxn>
              <a:cxn ang="T9">
                <a:pos x="T2" y="T3"/>
              </a:cxn>
              <a:cxn ang="T10">
                <a:pos x="T4" y="T5"/>
              </a:cxn>
              <a:cxn ang="T11">
                <a:pos x="T6" y="T7"/>
              </a:cxn>
            </a:cxnLst>
            <a:rect l="T12" t="T13" r="T14" b="T15"/>
            <a:pathLst>
              <a:path w="840" h="420">
                <a:moveTo>
                  <a:pt x="420" y="420"/>
                </a:moveTo>
                <a:cubicBezTo>
                  <a:pt x="300" y="420"/>
                  <a:pt x="0" y="120"/>
                  <a:pt x="60" y="60"/>
                </a:cubicBezTo>
                <a:cubicBezTo>
                  <a:pt x="120" y="0"/>
                  <a:pt x="720" y="0"/>
                  <a:pt x="780" y="60"/>
                </a:cubicBezTo>
                <a:cubicBezTo>
                  <a:pt x="840" y="120"/>
                  <a:pt x="540" y="420"/>
                  <a:pt x="420" y="420"/>
                </a:cubicBezTo>
                <a:close/>
              </a:path>
            </a:pathLst>
          </a:custGeom>
          <a:noFill/>
          <a:ln w="9525">
            <a:solidFill>
              <a:schemeClr val="tx1"/>
            </a:solidFill>
            <a:round/>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33" name="Freeform 40">
            <a:extLst>
              <a:ext uri="{FF2B5EF4-FFF2-40B4-BE49-F238E27FC236}">
                <a16:creationId xmlns:a16="http://schemas.microsoft.com/office/drawing/2014/main" id="{229EDE26-B529-68FF-2221-737F0F20C128}"/>
              </a:ext>
            </a:extLst>
          </p:cNvPr>
          <p:cNvSpPr>
            <a:spLocks/>
          </p:cNvSpPr>
          <p:nvPr/>
        </p:nvSpPr>
        <p:spPr bwMode="auto">
          <a:xfrm>
            <a:off x="5061725" y="1169644"/>
            <a:ext cx="375371" cy="483246"/>
          </a:xfrm>
          <a:custGeom>
            <a:avLst/>
            <a:gdLst>
              <a:gd name="T0" fmla="*/ 43 w 840"/>
              <a:gd name="T1" fmla="*/ 30866 h 420"/>
              <a:gd name="T2" fmla="*/ 7 w 840"/>
              <a:gd name="T3" fmla="*/ 4414 h 420"/>
              <a:gd name="T4" fmla="*/ 80 w 840"/>
              <a:gd name="T5" fmla="*/ 4414 h 420"/>
              <a:gd name="T6" fmla="*/ 43 w 840"/>
              <a:gd name="T7" fmla="*/ 30866 h 420"/>
              <a:gd name="T8" fmla="*/ 0 60000 65536"/>
              <a:gd name="T9" fmla="*/ 0 60000 65536"/>
              <a:gd name="T10" fmla="*/ 0 60000 65536"/>
              <a:gd name="T11" fmla="*/ 0 60000 65536"/>
              <a:gd name="T12" fmla="*/ 0 w 840"/>
              <a:gd name="T13" fmla="*/ 0 h 420"/>
              <a:gd name="T14" fmla="*/ 840 w 840"/>
              <a:gd name="T15" fmla="*/ 420 h 420"/>
            </a:gdLst>
            <a:ahLst/>
            <a:cxnLst>
              <a:cxn ang="T8">
                <a:pos x="T0" y="T1"/>
              </a:cxn>
              <a:cxn ang="T9">
                <a:pos x="T2" y="T3"/>
              </a:cxn>
              <a:cxn ang="T10">
                <a:pos x="T4" y="T5"/>
              </a:cxn>
              <a:cxn ang="T11">
                <a:pos x="T6" y="T7"/>
              </a:cxn>
            </a:cxnLst>
            <a:rect l="T12" t="T13" r="T14" b="T15"/>
            <a:pathLst>
              <a:path w="840" h="420">
                <a:moveTo>
                  <a:pt x="420" y="420"/>
                </a:moveTo>
                <a:cubicBezTo>
                  <a:pt x="300" y="420"/>
                  <a:pt x="0" y="120"/>
                  <a:pt x="60" y="60"/>
                </a:cubicBezTo>
                <a:cubicBezTo>
                  <a:pt x="120" y="0"/>
                  <a:pt x="720" y="0"/>
                  <a:pt x="780" y="60"/>
                </a:cubicBezTo>
                <a:cubicBezTo>
                  <a:pt x="840" y="120"/>
                  <a:pt x="540" y="420"/>
                  <a:pt x="420" y="420"/>
                </a:cubicBezTo>
                <a:close/>
              </a:path>
            </a:pathLst>
          </a:custGeom>
          <a:noFill/>
          <a:ln w="9525">
            <a:solidFill>
              <a:schemeClr val="tx1"/>
            </a:solidFill>
            <a:round/>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 name="Slide Number Placeholder 1">
            <a:extLst>
              <a:ext uri="{FF2B5EF4-FFF2-40B4-BE49-F238E27FC236}">
                <a16:creationId xmlns:a16="http://schemas.microsoft.com/office/drawing/2014/main" id="{12604758-4914-4CEF-8423-8744C863B53A}"/>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D22F896-40B5-4ADD-8801-0D06FADFA095}"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32</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3" name="Rectangle 2">
            <a:extLst>
              <a:ext uri="{FF2B5EF4-FFF2-40B4-BE49-F238E27FC236}">
                <a16:creationId xmlns:a16="http://schemas.microsoft.com/office/drawing/2014/main" id="{1E2A1422-FA2E-1164-73B5-339A99EBF9DC}"/>
              </a:ext>
            </a:extLst>
          </p:cNvPr>
          <p:cNvSpPr/>
          <p:nvPr/>
        </p:nvSpPr>
        <p:spPr>
          <a:xfrm>
            <a:off x="1829191" y="1745781"/>
            <a:ext cx="400717" cy="390241"/>
          </a:xfrm>
          <a:prstGeom prst="rect">
            <a:avLst/>
          </a:prstGeom>
          <a:solidFill>
            <a:schemeClr val="accent4">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Cl</a:t>
            </a:r>
          </a:p>
        </p:txBody>
      </p:sp>
    </p:spTree>
    <p:extLst>
      <p:ext uri="{BB962C8B-B14F-4D97-AF65-F5344CB8AC3E}">
        <p14:creationId xmlns:p14="http://schemas.microsoft.com/office/powerpoint/2010/main" val="100915488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3425" name="Rectangle 2"/>
          <p:cNvSpPr>
            <a:spLocks noGrp="1" noChangeArrowheads="1"/>
          </p:cNvSpPr>
          <p:nvPr>
            <p:ph type="title"/>
          </p:nvPr>
        </p:nvSpPr>
        <p:spPr>
          <a:xfrm>
            <a:off x="238513" y="-56672"/>
            <a:ext cx="10515600" cy="1325563"/>
          </a:xfrm>
        </p:spPr>
        <p:txBody>
          <a:bodyPr>
            <a:noAutofit/>
          </a:bodyPr>
          <a:lstStyle/>
          <a:p>
            <a:r>
              <a:rPr lang="en-US" sz="4000"/>
              <a:t>Which customers do we need to consider?</a:t>
            </a:r>
          </a:p>
        </p:txBody>
      </p:sp>
      <p:sp>
        <p:nvSpPr>
          <p:cNvPr id="118787" name="Rectangle 3"/>
          <p:cNvSpPr>
            <a:spLocks noGrp="1" noChangeArrowheads="1"/>
          </p:cNvSpPr>
          <p:nvPr>
            <p:ph idx="1"/>
          </p:nvPr>
        </p:nvSpPr>
        <p:spPr/>
        <p:txBody>
          <a:bodyPr>
            <a:noAutofit/>
          </a:bodyPr>
          <a:lstStyle/>
          <a:p>
            <a:r>
              <a:rPr lang="en-US" sz="4400" dirty="0"/>
              <a:t>First customer (</a:t>
            </a:r>
            <a:r>
              <a:rPr lang="en-US" sz="4400" dirty="0" err="1"/>
              <a:t>CxT</a:t>
            </a:r>
            <a:r>
              <a:rPr lang="en-US" sz="4400" dirty="0"/>
              <a:t>)</a:t>
            </a:r>
          </a:p>
          <a:p>
            <a:r>
              <a:rPr lang="en-US" sz="4400" dirty="0"/>
              <a:t>Dead ends</a:t>
            </a:r>
          </a:p>
          <a:p>
            <a:r>
              <a:rPr lang="en-US" sz="4400" dirty="0"/>
              <a:t>Far ends of the distribution system</a:t>
            </a:r>
          </a:p>
          <a:p>
            <a:r>
              <a:rPr lang="en-US" sz="4400" dirty="0"/>
              <a:t>Susceptible populations</a:t>
            </a:r>
          </a:p>
          <a:p>
            <a:pPr lvl="1"/>
            <a:r>
              <a:rPr lang="en-US" sz="4000" dirty="0"/>
              <a:t>Hospitals, dialysis clinics, schools</a:t>
            </a:r>
          </a:p>
        </p:txBody>
      </p:sp>
      <p:sp>
        <p:nvSpPr>
          <p:cNvPr id="2" name="Slide Number Placeholder 1">
            <a:extLst>
              <a:ext uri="{FF2B5EF4-FFF2-40B4-BE49-F238E27FC236}">
                <a16:creationId xmlns:a16="http://schemas.microsoft.com/office/drawing/2014/main" id="{D4851B9C-B394-4953-9466-04A3D58FF2A1}"/>
              </a:ext>
            </a:extLst>
          </p:cNvPr>
          <p:cNvSpPr>
            <a:spLocks noGrp="1"/>
          </p:cNvSpPr>
          <p:nvPr>
            <p:ph type="sldNum" sz="quarter" idx="4294967295"/>
          </p:nvPr>
        </p:nvSpPr>
        <p:spPr>
          <a:xfrm>
            <a:off x="9448800" y="6356350"/>
            <a:ext cx="2743200" cy="365125"/>
          </a:xfrm>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D22F896-40B5-4ADD-8801-0D06FADFA095}"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33</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68365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118787"/>
                                        </p:tgtEl>
                                        <p:attrNameLst>
                                          <p:attrName>style.visibility</p:attrName>
                                        </p:attrNameLst>
                                      </p:cBhvr>
                                      <p:to>
                                        <p:strVal val="visible"/>
                                      </p:to>
                                    </p:set>
                                    <p:animEffect transition="in" filter="wipe(up)">
                                      <p:cBhvr>
                                        <p:cTn id="7" dur="500"/>
                                        <p:tgtEl>
                                          <p:spTgt spid="11878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8787"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Text Box 121"/>
          <p:cNvSpPr txBox="1">
            <a:spLocks noChangeArrowheads="1"/>
          </p:cNvSpPr>
          <p:nvPr/>
        </p:nvSpPr>
        <p:spPr bwMode="auto">
          <a:xfrm>
            <a:off x="4953000" y="0"/>
            <a:ext cx="2514600" cy="731838"/>
          </a:xfrm>
          <a:prstGeom prst="rect">
            <a:avLst/>
          </a:prstGeom>
          <a:noFill/>
          <a:ln w="9525">
            <a:noFill/>
            <a:miter lim="800000"/>
            <a:headEnd/>
            <a:tailEnd/>
          </a:ln>
        </p:spPr>
        <p:txBody>
          <a:bodyPr>
            <a:spAutoFit/>
          </a:bodyPr>
          <a:lstStyle/>
          <a:p>
            <a:pPr marL="0" marR="0" lvl="0" indent="0" algn="ctr" defTabSz="457200" rtl="0" eaLnBrk="1" fontAlgn="auto" latinLnBrk="0" hangingPunct="1">
              <a:lnSpc>
                <a:spcPct val="100000"/>
              </a:lnSpc>
              <a:spcBef>
                <a:spcPct val="50000"/>
              </a:spcBef>
              <a:spcAft>
                <a:spcPts val="0"/>
              </a:spcAft>
              <a:buClrTx/>
              <a:buSzTx/>
              <a:buFontTx/>
              <a:buNone/>
              <a:tabLst/>
              <a:defRPr/>
            </a:pPr>
            <a:r>
              <a:rPr kumimoji="0" lang="en-US" sz="2400" b="1" i="0" u="none" strike="noStrike" kern="1200" cap="none" spc="0" normalizeH="0" baseline="0" noProof="0">
                <a:ln>
                  <a:noFill/>
                </a:ln>
                <a:solidFill>
                  <a:prstClr val="black"/>
                </a:solidFill>
                <a:effectLst/>
                <a:uLnTx/>
                <a:uFillTx/>
                <a:latin typeface="Times New Roman" pitchFamily="18" charset="0"/>
                <a:ea typeface="+mn-ea"/>
                <a:cs typeface="+mn-cs"/>
              </a:rPr>
              <a:t>Waterville             </a:t>
            </a:r>
            <a:r>
              <a:rPr kumimoji="0" lang="en-US" sz="1800" b="1" i="0" u="none" strike="noStrike" kern="1200" cap="none" spc="0" normalizeH="0" baseline="0" noProof="0">
                <a:ln>
                  <a:noFill/>
                </a:ln>
                <a:solidFill>
                  <a:prstClr val="black"/>
                </a:solidFill>
                <a:effectLst/>
                <a:uLnTx/>
                <a:uFillTx/>
                <a:latin typeface="Times New Roman" pitchFamily="18" charset="0"/>
                <a:ea typeface="+mn-ea"/>
                <a:cs typeface="+mn-cs"/>
              </a:rPr>
              <a:t>Residual Measurement</a:t>
            </a:r>
          </a:p>
        </p:txBody>
      </p:sp>
      <p:sp>
        <p:nvSpPr>
          <p:cNvPr id="105483" name="AutoShape 3"/>
          <p:cNvSpPr>
            <a:spLocks noChangeArrowheads="1"/>
          </p:cNvSpPr>
          <p:nvPr/>
        </p:nvSpPr>
        <p:spPr bwMode="auto">
          <a:xfrm>
            <a:off x="2538183" y="2377333"/>
            <a:ext cx="338267" cy="483246"/>
          </a:xfrm>
          <a:prstGeom prst="can">
            <a:avLst>
              <a:gd name="adj" fmla="val 35466"/>
            </a:avLst>
          </a:prstGeom>
          <a:solidFill>
            <a:schemeClr val="accent6"/>
          </a:solidFill>
          <a:ln w="9525">
            <a:solidFill>
              <a:schemeClr val="accent3"/>
            </a:solidFill>
            <a:round/>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5484" name="Line 4"/>
          <p:cNvSpPr>
            <a:spLocks noChangeShapeType="1"/>
          </p:cNvSpPr>
          <p:nvPr/>
        </p:nvSpPr>
        <p:spPr bwMode="auto">
          <a:xfrm>
            <a:off x="1974817" y="1894709"/>
            <a:ext cx="563366" cy="724246"/>
          </a:xfrm>
          <a:prstGeom prst="line">
            <a:avLst/>
          </a:prstGeom>
          <a:noFill/>
          <a:ln w="9525">
            <a:solidFill>
              <a:schemeClr val="tx1"/>
            </a:solidFill>
            <a:round/>
            <a:headEnd/>
            <a:tailEnd type="triangle" w="med" len="me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5485" name="Line 5"/>
          <p:cNvSpPr>
            <a:spLocks noChangeShapeType="1"/>
          </p:cNvSpPr>
          <p:nvPr/>
        </p:nvSpPr>
        <p:spPr bwMode="auto">
          <a:xfrm flipV="1">
            <a:off x="1749718" y="1653709"/>
            <a:ext cx="450817" cy="482623"/>
          </a:xfrm>
          <a:prstGeom prst="line">
            <a:avLst/>
          </a:prstGeom>
          <a:noFill/>
          <a:ln w="9525">
            <a:solidFill>
              <a:schemeClr val="tx1"/>
            </a:solidFill>
            <a:round/>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5486" name="Line 6"/>
          <p:cNvSpPr>
            <a:spLocks noChangeShapeType="1"/>
          </p:cNvSpPr>
          <p:nvPr/>
        </p:nvSpPr>
        <p:spPr bwMode="auto">
          <a:xfrm>
            <a:off x="2876450" y="2739767"/>
            <a:ext cx="6083863" cy="0"/>
          </a:xfrm>
          <a:prstGeom prst="line">
            <a:avLst/>
          </a:prstGeom>
          <a:noFill/>
          <a:ln w="25400">
            <a:solidFill>
              <a:schemeClr val="tx1"/>
            </a:solidFill>
            <a:round/>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5487" name="Line 7"/>
          <p:cNvSpPr>
            <a:spLocks noChangeShapeType="1"/>
          </p:cNvSpPr>
          <p:nvPr/>
        </p:nvSpPr>
        <p:spPr bwMode="auto">
          <a:xfrm>
            <a:off x="3890634" y="2756581"/>
            <a:ext cx="0" cy="2447990"/>
          </a:xfrm>
          <a:prstGeom prst="line">
            <a:avLst/>
          </a:prstGeom>
          <a:noFill/>
          <a:ln w="9525">
            <a:solidFill>
              <a:schemeClr val="tx1"/>
            </a:solidFill>
            <a:round/>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5488" name="Line 8"/>
          <p:cNvSpPr>
            <a:spLocks noChangeShapeType="1"/>
          </p:cNvSpPr>
          <p:nvPr/>
        </p:nvSpPr>
        <p:spPr bwMode="auto">
          <a:xfrm flipV="1">
            <a:off x="5242466" y="1653709"/>
            <a:ext cx="0" cy="1086058"/>
          </a:xfrm>
          <a:prstGeom prst="line">
            <a:avLst/>
          </a:prstGeom>
          <a:noFill/>
          <a:ln w="9525">
            <a:solidFill>
              <a:schemeClr val="tx1"/>
            </a:solidFill>
            <a:round/>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5489" name="Line 9"/>
          <p:cNvSpPr>
            <a:spLocks noChangeShapeType="1"/>
          </p:cNvSpPr>
          <p:nvPr/>
        </p:nvSpPr>
        <p:spPr bwMode="auto">
          <a:xfrm>
            <a:off x="6481748" y="2015521"/>
            <a:ext cx="0" cy="724246"/>
          </a:xfrm>
          <a:prstGeom prst="line">
            <a:avLst/>
          </a:prstGeom>
          <a:noFill/>
          <a:ln w="9525">
            <a:solidFill>
              <a:schemeClr val="tx1"/>
            </a:solidFill>
            <a:round/>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5490" name="Line 10"/>
          <p:cNvSpPr>
            <a:spLocks noChangeShapeType="1"/>
          </p:cNvSpPr>
          <p:nvPr/>
        </p:nvSpPr>
        <p:spPr bwMode="auto">
          <a:xfrm>
            <a:off x="7608481" y="2739767"/>
            <a:ext cx="0" cy="2414362"/>
          </a:xfrm>
          <a:prstGeom prst="line">
            <a:avLst/>
          </a:prstGeom>
          <a:noFill/>
          <a:ln w="9525">
            <a:solidFill>
              <a:schemeClr val="tx1"/>
            </a:solidFill>
            <a:round/>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5491" name="Line 11"/>
          <p:cNvSpPr>
            <a:spLocks noChangeShapeType="1"/>
          </p:cNvSpPr>
          <p:nvPr/>
        </p:nvSpPr>
        <p:spPr bwMode="auto">
          <a:xfrm flipV="1">
            <a:off x="7946748" y="4879501"/>
            <a:ext cx="0" cy="845058"/>
          </a:xfrm>
          <a:prstGeom prst="line">
            <a:avLst/>
          </a:prstGeom>
          <a:noFill/>
          <a:ln w="9525">
            <a:solidFill>
              <a:schemeClr val="tx1"/>
            </a:solidFill>
            <a:round/>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5492" name="AutoShape 12"/>
          <p:cNvSpPr>
            <a:spLocks noChangeArrowheads="1"/>
          </p:cNvSpPr>
          <p:nvPr/>
        </p:nvSpPr>
        <p:spPr bwMode="auto">
          <a:xfrm>
            <a:off x="10177333" y="1522934"/>
            <a:ext cx="338267" cy="483246"/>
          </a:xfrm>
          <a:prstGeom prst="can">
            <a:avLst>
              <a:gd name="adj" fmla="val 35466"/>
            </a:avLst>
          </a:prstGeom>
          <a:solidFill>
            <a:schemeClr val="accent6"/>
          </a:solidFill>
          <a:ln w="9525">
            <a:solidFill>
              <a:schemeClr val="accent3"/>
            </a:solidFill>
            <a:round/>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5493" name="Line 13"/>
          <p:cNvSpPr>
            <a:spLocks noChangeShapeType="1"/>
          </p:cNvSpPr>
          <p:nvPr/>
        </p:nvSpPr>
        <p:spPr bwMode="auto">
          <a:xfrm flipH="1">
            <a:off x="4904198" y="2377333"/>
            <a:ext cx="338267" cy="0"/>
          </a:xfrm>
          <a:prstGeom prst="line">
            <a:avLst/>
          </a:prstGeom>
          <a:noFill/>
          <a:ln w="9525">
            <a:solidFill>
              <a:schemeClr val="tx1"/>
            </a:solidFill>
            <a:round/>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5494" name="Line 14"/>
          <p:cNvSpPr>
            <a:spLocks noChangeShapeType="1"/>
          </p:cNvSpPr>
          <p:nvPr/>
        </p:nvSpPr>
        <p:spPr bwMode="auto">
          <a:xfrm flipH="1">
            <a:off x="4340832" y="1894709"/>
            <a:ext cx="901634" cy="0"/>
          </a:xfrm>
          <a:prstGeom prst="line">
            <a:avLst/>
          </a:prstGeom>
          <a:noFill/>
          <a:ln w="9525">
            <a:solidFill>
              <a:schemeClr val="tx1"/>
            </a:solidFill>
            <a:round/>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5495" name="Line 15"/>
          <p:cNvSpPr>
            <a:spLocks noChangeShapeType="1"/>
          </p:cNvSpPr>
          <p:nvPr/>
        </p:nvSpPr>
        <p:spPr bwMode="auto">
          <a:xfrm flipV="1">
            <a:off x="4340832" y="1532275"/>
            <a:ext cx="0" cy="362435"/>
          </a:xfrm>
          <a:prstGeom prst="line">
            <a:avLst/>
          </a:prstGeom>
          <a:noFill/>
          <a:ln w="9525">
            <a:solidFill>
              <a:schemeClr val="tx1"/>
            </a:solidFill>
            <a:round/>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5497" name="Line 17"/>
          <p:cNvSpPr>
            <a:spLocks noChangeShapeType="1"/>
          </p:cNvSpPr>
          <p:nvPr/>
        </p:nvSpPr>
        <p:spPr bwMode="auto">
          <a:xfrm>
            <a:off x="5242466" y="2136332"/>
            <a:ext cx="450817" cy="0"/>
          </a:xfrm>
          <a:prstGeom prst="line">
            <a:avLst/>
          </a:prstGeom>
          <a:noFill/>
          <a:ln w="9525">
            <a:solidFill>
              <a:schemeClr val="tx1"/>
            </a:solidFill>
            <a:round/>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5498" name="AutoShape 18"/>
          <p:cNvSpPr>
            <a:spLocks noChangeArrowheads="1"/>
          </p:cNvSpPr>
          <p:nvPr/>
        </p:nvSpPr>
        <p:spPr bwMode="auto">
          <a:xfrm rot="5400000" flipH="1">
            <a:off x="4220641" y="1298916"/>
            <a:ext cx="241000" cy="225718"/>
          </a:xfrm>
          <a:prstGeom prst="homePlate">
            <a:avLst>
              <a:gd name="adj" fmla="val 26507"/>
            </a:avLst>
          </a:prstGeom>
          <a:solidFill>
            <a:srgbClr val="FFFF00"/>
          </a:solidFill>
          <a:ln w="9525">
            <a:solidFill>
              <a:srgbClr val="000000"/>
            </a:solidFill>
            <a:miter lim="800000"/>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5499" name="AutoShape 19"/>
          <p:cNvSpPr>
            <a:spLocks noChangeArrowheads="1"/>
          </p:cNvSpPr>
          <p:nvPr/>
        </p:nvSpPr>
        <p:spPr bwMode="auto">
          <a:xfrm rot="5400000" flipH="1">
            <a:off x="4761666" y="1225696"/>
            <a:ext cx="241623" cy="225718"/>
          </a:xfrm>
          <a:prstGeom prst="homePlate">
            <a:avLst>
              <a:gd name="adj" fmla="val 26575"/>
            </a:avLst>
          </a:prstGeom>
          <a:solidFill>
            <a:srgbClr val="FFFF00"/>
          </a:solidFill>
          <a:ln w="9525">
            <a:solidFill>
              <a:srgbClr val="000000"/>
            </a:solidFill>
            <a:miter lim="800000"/>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5500" name="AutoShape 20"/>
          <p:cNvSpPr>
            <a:spLocks noChangeArrowheads="1"/>
          </p:cNvSpPr>
          <p:nvPr/>
        </p:nvSpPr>
        <p:spPr bwMode="auto">
          <a:xfrm rot="5400000" flipH="1">
            <a:off x="5685023" y="2023783"/>
            <a:ext cx="241000" cy="225099"/>
          </a:xfrm>
          <a:prstGeom prst="homePlate">
            <a:avLst>
              <a:gd name="adj" fmla="val 26580"/>
            </a:avLst>
          </a:prstGeom>
          <a:solidFill>
            <a:srgbClr val="FFFF00"/>
          </a:solidFill>
          <a:ln w="9525">
            <a:solidFill>
              <a:srgbClr val="000000"/>
            </a:solidFill>
            <a:miter lim="800000"/>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5501" name="AutoShape 21"/>
          <p:cNvSpPr>
            <a:spLocks noChangeArrowheads="1"/>
          </p:cNvSpPr>
          <p:nvPr/>
        </p:nvSpPr>
        <p:spPr bwMode="auto">
          <a:xfrm rot="5400000" flipH="1">
            <a:off x="6532232" y="2264785"/>
            <a:ext cx="242246" cy="225718"/>
          </a:xfrm>
          <a:prstGeom prst="homePlate">
            <a:avLst>
              <a:gd name="adj" fmla="val 26644"/>
            </a:avLst>
          </a:prstGeom>
          <a:solidFill>
            <a:srgbClr val="FFFF00"/>
          </a:solidFill>
          <a:ln w="9525">
            <a:solidFill>
              <a:srgbClr val="000000"/>
            </a:solidFill>
            <a:miter lim="800000"/>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5502" name="AutoShape 22"/>
          <p:cNvSpPr>
            <a:spLocks noChangeArrowheads="1"/>
          </p:cNvSpPr>
          <p:nvPr/>
        </p:nvSpPr>
        <p:spPr bwMode="auto">
          <a:xfrm rot="5400000" flipH="1">
            <a:off x="4670217" y="2265406"/>
            <a:ext cx="242246" cy="225099"/>
          </a:xfrm>
          <a:prstGeom prst="homePlate">
            <a:avLst>
              <a:gd name="adj" fmla="val 26717"/>
            </a:avLst>
          </a:prstGeom>
          <a:solidFill>
            <a:srgbClr val="FFFF00"/>
          </a:solidFill>
          <a:ln w="9525">
            <a:solidFill>
              <a:srgbClr val="000000"/>
            </a:solidFill>
            <a:miter lim="800000"/>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5503" name="AutoShape 23"/>
          <p:cNvSpPr>
            <a:spLocks noChangeArrowheads="1"/>
          </p:cNvSpPr>
          <p:nvPr/>
        </p:nvSpPr>
        <p:spPr bwMode="auto">
          <a:xfrm rot="5400000" flipH="1">
            <a:off x="5481708" y="1178103"/>
            <a:ext cx="241623" cy="225718"/>
          </a:xfrm>
          <a:prstGeom prst="homePlate">
            <a:avLst>
              <a:gd name="adj" fmla="val 26575"/>
            </a:avLst>
          </a:prstGeom>
          <a:solidFill>
            <a:srgbClr val="FFFF00"/>
          </a:solidFill>
          <a:ln w="9525">
            <a:solidFill>
              <a:srgbClr val="000000"/>
            </a:solidFill>
            <a:miter lim="800000"/>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5504" name="AutoShape 24"/>
          <p:cNvSpPr>
            <a:spLocks noChangeArrowheads="1"/>
          </p:cNvSpPr>
          <p:nvPr/>
        </p:nvSpPr>
        <p:spPr bwMode="auto">
          <a:xfrm rot="5400000" flipH="1">
            <a:off x="5527780" y="1530886"/>
            <a:ext cx="241623" cy="225718"/>
          </a:xfrm>
          <a:prstGeom prst="homePlate">
            <a:avLst>
              <a:gd name="adj" fmla="val 26575"/>
            </a:avLst>
          </a:prstGeom>
          <a:solidFill>
            <a:srgbClr val="FFFF00"/>
          </a:solidFill>
          <a:ln w="9525">
            <a:solidFill>
              <a:srgbClr val="000000"/>
            </a:solidFill>
            <a:miter lim="800000"/>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5505" name="AutoShape 25"/>
          <p:cNvSpPr>
            <a:spLocks noChangeArrowheads="1"/>
          </p:cNvSpPr>
          <p:nvPr/>
        </p:nvSpPr>
        <p:spPr bwMode="auto">
          <a:xfrm>
            <a:off x="2200534" y="1412086"/>
            <a:ext cx="225099" cy="241623"/>
          </a:xfrm>
          <a:prstGeom prst="flowChartSummingJunction">
            <a:avLst/>
          </a:prstGeom>
          <a:solidFill>
            <a:schemeClr val="accent1"/>
          </a:solidFill>
          <a:ln w="9525">
            <a:solidFill>
              <a:schemeClr val="accent1">
                <a:lumMod val="50000"/>
              </a:schemeClr>
            </a:solidFill>
            <a:round/>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5506" name="AutoShape 26"/>
          <p:cNvSpPr>
            <a:spLocks noChangeArrowheads="1"/>
          </p:cNvSpPr>
          <p:nvPr/>
        </p:nvSpPr>
        <p:spPr bwMode="auto">
          <a:xfrm>
            <a:off x="1546302" y="2125181"/>
            <a:ext cx="225718" cy="241000"/>
          </a:xfrm>
          <a:prstGeom prst="flowChartSummingJunction">
            <a:avLst/>
          </a:prstGeom>
          <a:solidFill>
            <a:schemeClr val="accent1"/>
          </a:solidFill>
          <a:ln w="9525">
            <a:solidFill>
              <a:schemeClr val="accent1">
                <a:lumMod val="50000"/>
              </a:schemeClr>
            </a:solidFill>
            <a:round/>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5508" name="AutoShape 28"/>
          <p:cNvSpPr>
            <a:spLocks noChangeArrowheads="1"/>
          </p:cNvSpPr>
          <p:nvPr/>
        </p:nvSpPr>
        <p:spPr bwMode="auto">
          <a:xfrm>
            <a:off x="7833580" y="5724559"/>
            <a:ext cx="225718" cy="241000"/>
          </a:xfrm>
          <a:prstGeom prst="flowChartSummingJunction">
            <a:avLst/>
          </a:prstGeom>
          <a:solidFill>
            <a:srgbClr val="0000FF"/>
          </a:solidFill>
          <a:ln w="9525">
            <a:solidFill>
              <a:srgbClr val="000000"/>
            </a:solidFill>
            <a:round/>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5509" name="AutoShape 29"/>
          <p:cNvSpPr>
            <a:spLocks noChangeArrowheads="1"/>
          </p:cNvSpPr>
          <p:nvPr/>
        </p:nvSpPr>
        <p:spPr bwMode="auto">
          <a:xfrm rot="5400000" flipH="1">
            <a:off x="4107473" y="5283203"/>
            <a:ext cx="241000" cy="225099"/>
          </a:xfrm>
          <a:prstGeom prst="homePlate">
            <a:avLst>
              <a:gd name="adj" fmla="val 26580"/>
            </a:avLst>
          </a:prstGeom>
          <a:solidFill>
            <a:srgbClr val="FFFF00"/>
          </a:solidFill>
          <a:ln w="9525">
            <a:solidFill>
              <a:srgbClr val="000000"/>
            </a:solidFill>
            <a:miter lim="800000"/>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5510" name="AutoShape 30"/>
          <p:cNvSpPr>
            <a:spLocks noChangeArrowheads="1"/>
          </p:cNvSpPr>
          <p:nvPr/>
        </p:nvSpPr>
        <p:spPr bwMode="auto">
          <a:xfrm rot="5400000" flipH="1">
            <a:off x="3994923" y="4438145"/>
            <a:ext cx="241000" cy="225099"/>
          </a:xfrm>
          <a:prstGeom prst="homePlate">
            <a:avLst>
              <a:gd name="adj" fmla="val 26580"/>
            </a:avLst>
          </a:prstGeom>
          <a:solidFill>
            <a:srgbClr val="FFFF00"/>
          </a:solidFill>
          <a:ln w="9525">
            <a:solidFill>
              <a:srgbClr val="000000"/>
            </a:solidFill>
            <a:miter lim="800000"/>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5511" name="AutoShape 31"/>
          <p:cNvSpPr>
            <a:spLocks noChangeArrowheads="1"/>
          </p:cNvSpPr>
          <p:nvPr/>
        </p:nvSpPr>
        <p:spPr bwMode="auto">
          <a:xfrm rot="5400000" flipH="1">
            <a:off x="7487672" y="5162391"/>
            <a:ext cx="241000" cy="225099"/>
          </a:xfrm>
          <a:prstGeom prst="homePlate">
            <a:avLst>
              <a:gd name="adj" fmla="val 26580"/>
            </a:avLst>
          </a:prstGeom>
          <a:solidFill>
            <a:srgbClr val="FFFF00"/>
          </a:solidFill>
          <a:ln w="9525">
            <a:solidFill>
              <a:srgbClr val="000000"/>
            </a:solidFill>
            <a:miter lim="800000"/>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5512" name="AutoShape 32"/>
          <p:cNvSpPr>
            <a:spLocks noChangeArrowheads="1"/>
          </p:cNvSpPr>
          <p:nvPr/>
        </p:nvSpPr>
        <p:spPr bwMode="auto">
          <a:xfrm rot="5400000" flipH="1">
            <a:off x="7262570" y="3954278"/>
            <a:ext cx="241623" cy="225718"/>
          </a:xfrm>
          <a:prstGeom prst="homePlate">
            <a:avLst>
              <a:gd name="adj" fmla="val 26575"/>
            </a:avLst>
          </a:prstGeom>
          <a:solidFill>
            <a:srgbClr val="FFFF00"/>
          </a:solidFill>
          <a:ln w="9525">
            <a:solidFill>
              <a:srgbClr val="000000"/>
            </a:solidFill>
            <a:miter lim="800000"/>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5513" name="AutoShape 33"/>
          <p:cNvSpPr>
            <a:spLocks noChangeArrowheads="1"/>
          </p:cNvSpPr>
          <p:nvPr/>
        </p:nvSpPr>
        <p:spPr bwMode="auto">
          <a:xfrm rot="5400000" flipH="1">
            <a:off x="3431555" y="5041580"/>
            <a:ext cx="241623" cy="225099"/>
          </a:xfrm>
          <a:prstGeom prst="homePlate">
            <a:avLst>
              <a:gd name="adj" fmla="val 26648"/>
            </a:avLst>
          </a:prstGeom>
          <a:solidFill>
            <a:srgbClr val="FFFF00"/>
          </a:solidFill>
          <a:ln w="9525">
            <a:solidFill>
              <a:srgbClr val="000000"/>
            </a:solidFill>
            <a:miter lim="800000"/>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5514" name="AutoShape 34"/>
          <p:cNvSpPr>
            <a:spLocks noChangeArrowheads="1"/>
          </p:cNvSpPr>
          <p:nvPr/>
        </p:nvSpPr>
        <p:spPr bwMode="auto">
          <a:xfrm rot="5400000" flipH="1">
            <a:off x="3543484" y="3834710"/>
            <a:ext cx="242246" cy="225099"/>
          </a:xfrm>
          <a:prstGeom prst="homePlate">
            <a:avLst>
              <a:gd name="adj" fmla="val 26717"/>
            </a:avLst>
          </a:prstGeom>
          <a:solidFill>
            <a:srgbClr val="FFFF00"/>
          </a:solidFill>
          <a:ln w="9525">
            <a:solidFill>
              <a:srgbClr val="000000"/>
            </a:solidFill>
            <a:miter lim="800000"/>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5515" name="AutoShape 35"/>
          <p:cNvSpPr>
            <a:spLocks noChangeArrowheads="1"/>
          </p:cNvSpPr>
          <p:nvPr/>
        </p:nvSpPr>
        <p:spPr bwMode="auto">
          <a:xfrm rot="5400000" flipH="1">
            <a:off x="4106850" y="3110464"/>
            <a:ext cx="242246" cy="225099"/>
          </a:xfrm>
          <a:prstGeom prst="homePlate">
            <a:avLst>
              <a:gd name="adj" fmla="val 26717"/>
            </a:avLst>
          </a:prstGeom>
          <a:solidFill>
            <a:srgbClr val="FFFF00"/>
          </a:solidFill>
          <a:ln w="9525">
            <a:solidFill>
              <a:srgbClr val="000000"/>
            </a:solidFill>
            <a:miter lim="800000"/>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5516" name="AutoShape 36"/>
          <p:cNvSpPr>
            <a:spLocks noChangeArrowheads="1"/>
          </p:cNvSpPr>
          <p:nvPr/>
        </p:nvSpPr>
        <p:spPr bwMode="auto">
          <a:xfrm rot="5400000" flipH="1">
            <a:off x="7262572" y="3351466"/>
            <a:ext cx="241000" cy="225718"/>
          </a:xfrm>
          <a:prstGeom prst="homePlate">
            <a:avLst>
              <a:gd name="adj" fmla="val 26507"/>
            </a:avLst>
          </a:prstGeom>
          <a:solidFill>
            <a:srgbClr val="FFFF00"/>
          </a:solidFill>
          <a:ln w="9525">
            <a:solidFill>
              <a:srgbClr val="000000"/>
            </a:solidFill>
            <a:miter lim="800000"/>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5517" name="AutoShape 37"/>
          <p:cNvSpPr>
            <a:spLocks noChangeArrowheads="1"/>
          </p:cNvSpPr>
          <p:nvPr/>
        </p:nvSpPr>
        <p:spPr bwMode="auto">
          <a:xfrm rot="5400000" flipH="1">
            <a:off x="7712766" y="3109843"/>
            <a:ext cx="242246" cy="225718"/>
          </a:xfrm>
          <a:prstGeom prst="homePlate">
            <a:avLst>
              <a:gd name="adj" fmla="val 26644"/>
            </a:avLst>
          </a:prstGeom>
          <a:solidFill>
            <a:srgbClr val="FFFF00"/>
          </a:solidFill>
          <a:ln w="9525">
            <a:solidFill>
              <a:srgbClr val="000000"/>
            </a:solidFill>
            <a:miter lim="800000"/>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5518" name="AutoShape 38"/>
          <p:cNvSpPr>
            <a:spLocks noChangeArrowheads="1"/>
          </p:cNvSpPr>
          <p:nvPr/>
        </p:nvSpPr>
        <p:spPr bwMode="auto">
          <a:xfrm rot="5400000" flipH="1">
            <a:off x="7713389" y="3713278"/>
            <a:ext cx="241000" cy="225718"/>
          </a:xfrm>
          <a:prstGeom prst="homePlate">
            <a:avLst>
              <a:gd name="adj" fmla="val 26507"/>
            </a:avLst>
          </a:prstGeom>
          <a:solidFill>
            <a:srgbClr val="FFFF00"/>
          </a:solidFill>
          <a:ln w="9525">
            <a:solidFill>
              <a:srgbClr val="000000"/>
            </a:solidFill>
            <a:miter lim="800000"/>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5519" name="AutoShape 39"/>
          <p:cNvSpPr>
            <a:spLocks noChangeArrowheads="1"/>
          </p:cNvSpPr>
          <p:nvPr/>
        </p:nvSpPr>
        <p:spPr bwMode="auto">
          <a:xfrm rot="5400000" flipH="1">
            <a:off x="7713389" y="4437524"/>
            <a:ext cx="241000" cy="225718"/>
          </a:xfrm>
          <a:prstGeom prst="homePlate">
            <a:avLst>
              <a:gd name="adj" fmla="val 26507"/>
            </a:avLst>
          </a:prstGeom>
          <a:solidFill>
            <a:srgbClr val="FFFF00"/>
          </a:solidFill>
          <a:ln w="9525">
            <a:solidFill>
              <a:srgbClr val="000000"/>
            </a:solidFill>
            <a:miter lim="800000"/>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5521" name="Line 41"/>
          <p:cNvSpPr>
            <a:spLocks noChangeShapeType="1"/>
          </p:cNvSpPr>
          <p:nvPr/>
        </p:nvSpPr>
        <p:spPr bwMode="auto">
          <a:xfrm flipV="1">
            <a:off x="8171847" y="808028"/>
            <a:ext cx="0" cy="1931739"/>
          </a:xfrm>
          <a:prstGeom prst="line">
            <a:avLst/>
          </a:prstGeom>
          <a:noFill/>
          <a:ln w="25400">
            <a:solidFill>
              <a:schemeClr val="tx1"/>
            </a:solidFill>
            <a:round/>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5522" name="Line 42"/>
          <p:cNvSpPr>
            <a:spLocks noChangeShapeType="1"/>
          </p:cNvSpPr>
          <p:nvPr/>
        </p:nvSpPr>
        <p:spPr bwMode="auto">
          <a:xfrm>
            <a:off x="8171847" y="1170463"/>
            <a:ext cx="1577550" cy="0"/>
          </a:xfrm>
          <a:prstGeom prst="line">
            <a:avLst/>
          </a:prstGeom>
          <a:noFill/>
          <a:ln w="9525">
            <a:solidFill>
              <a:schemeClr val="tx1"/>
            </a:solidFill>
            <a:round/>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5523" name="AutoShape 43"/>
          <p:cNvSpPr>
            <a:spLocks noChangeArrowheads="1"/>
          </p:cNvSpPr>
          <p:nvPr/>
        </p:nvSpPr>
        <p:spPr bwMode="auto">
          <a:xfrm rot="5400000" flipH="1">
            <a:off x="7825937" y="1419727"/>
            <a:ext cx="241623" cy="225718"/>
          </a:xfrm>
          <a:prstGeom prst="homePlate">
            <a:avLst>
              <a:gd name="adj" fmla="val 26575"/>
            </a:avLst>
          </a:prstGeom>
          <a:solidFill>
            <a:srgbClr val="FFFF00"/>
          </a:solidFill>
          <a:ln w="9525">
            <a:solidFill>
              <a:srgbClr val="000000"/>
            </a:solidFill>
            <a:miter lim="800000"/>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5524" name="AutoShape 44"/>
          <p:cNvSpPr>
            <a:spLocks noChangeArrowheads="1"/>
          </p:cNvSpPr>
          <p:nvPr/>
        </p:nvSpPr>
        <p:spPr bwMode="auto">
          <a:xfrm rot="5400000" flipH="1">
            <a:off x="8051038" y="575290"/>
            <a:ext cx="241000" cy="225099"/>
          </a:xfrm>
          <a:prstGeom prst="homePlate">
            <a:avLst>
              <a:gd name="adj" fmla="val 26580"/>
            </a:avLst>
          </a:prstGeom>
          <a:solidFill>
            <a:srgbClr val="FFFF00"/>
          </a:solidFill>
          <a:ln w="9525">
            <a:solidFill>
              <a:srgbClr val="000000"/>
            </a:solidFill>
            <a:miter lim="800000"/>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5525" name="AutoShape 45"/>
          <p:cNvSpPr>
            <a:spLocks noChangeArrowheads="1"/>
          </p:cNvSpPr>
          <p:nvPr/>
        </p:nvSpPr>
        <p:spPr bwMode="auto">
          <a:xfrm rot="5400000" flipH="1">
            <a:off x="8726952" y="816290"/>
            <a:ext cx="241623" cy="225099"/>
          </a:xfrm>
          <a:prstGeom prst="homePlate">
            <a:avLst>
              <a:gd name="adj" fmla="val 26648"/>
            </a:avLst>
          </a:prstGeom>
          <a:solidFill>
            <a:srgbClr val="FFFF00"/>
          </a:solidFill>
          <a:ln w="9525">
            <a:solidFill>
              <a:srgbClr val="000000"/>
            </a:solidFill>
            <a:miter lim="800000"/>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5526" name="AutoShape 46"/>
          <p:cNvSpPr>
            <a:spLocks noChangeArrowheads="1"/>
          </p:cNvSpPr>
          <p:nvPr/>
        </p:nvSpPr>
        <p:spPr bwMode="auto">
          <a:xfrm rot="5400000" flipH="1">
            <a:off x="9853687" y="2231778"/>
            <a:ext cx="241000" cy="225099"/>
          </a:xfrm>
          <a:prstGeom prst="homePlate">
            <a:avLst>
              <a:gd name="adj" fmla="val 26580"/>
            </a:avLst>
          </a:prstGeom>
          <a:solidFill>
            <a:srgbClr val="FFFF00"/>
          </a:solidFill>
          <a:ln w="9525">
            <a:solidFill>
              <a:srgbClr val="000000"/>
            </a:solidFill>
            <a:miter lim="800000"/>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5527" name="AutoShape 47"/>
          <p:cNvSpPr>
            <a:spLocks noChangeArrowheads="1"/>
          </p:cNvSpPr>
          <p:nvPr/>
        </p:nvSpPr>
        <p:spPr bwMode="auto">
          <a:xfrm rot="5400000" flipH="1">
            <a:off x="8276756" y="1661350"/>
            <a:ext cx="241000" cy="225718"/>
          </a:xfrm>
          <a:prstGeom prst="homePlate">
            <a:avLst>
              <a:gd name="adj" fmla="val 26507"/>
            </a:avLst>
          </a:prstGeom>
          <a:solidFill>
            <a:srgbClr val="FFFF00"/>
          </a:solidFill>
          <a:ln w="9525">
            <a:solidFill>
              <a:srgbClr val="000000"/>
            </a:solidFill>
            <a:miter lim="800000"/>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5528" name="AutoShape 48"/>
          <p:cNvSpPr>
            <a:spLocks noChangeArrowheads="1"/>
          </p:cNvSpPr>
          <p:nvPr/>
        </p:nvSpPr>
        <p:spPr bwMode="auto">
          <a:xfrm rot="5400000" flipH="1">
            <a:off x="8276756" y="2143974"/>
            <a:ext cx="241000" cy="225718"/>
          </a:xfrm>
          <a:prstGeom prst="homePlate">
            <a:avLst>
              <a:gd name="adj" fmla="val 26507"/>
            </a:avLst>
          </a:prstGeom>
          <a:solidFill>
            <a:srgbClr val="FFFF00"/>
          </a:solidFill>
          <a:ln w="9525">
            <a:solidFill>
              <a:srgbClr val="000000"/>
            </a:solidFill>
            <a:miter lim="800000"/>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5529" name="AutoShape 49"/>
          <p:cNvSpPr>
            <a:spLocks noChangeArrowheads="1"/>
          </p:cNvSpPr>
          <p:nvPr/>
        </p:nvSpPr>
        <p:spPr bwMode="auto">
          <a:xfrm rot="5400000" flipH="1">
            <a:off x="7825937" y="1902351"/>
            <a:ext cx="241623" cy="225718"/>
          </a:xfrm>
          <a:prstGeom prst="homePlate">
            <a:avLst>
              <a:gd name="adj" fmla="val 26575"/>
            </a:avLst>
          </a:prstGeom>
          <a:solidFill>
            <a:srgbClr val="FFFF00"/>
          </a:solidFill>
          <a:ln w="9525">
            <a:solidFill>
              <a:srgbClr val="000000"/>
            </a:solidFill>
            <a:miter lim="800000"/>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5530" name="AutoShape 50"/>
          <p:cNvSpPr>
            <a:spLocks noChangeArrowheads="1"/>
          </p:cNvSpPr>
          <p:nvPr/>
        </p:nvSpPr>
        <p:spPr bwMode="auto">
          <a:xfrm rot="5400000" flipH="1">
            <a:off x="5572471" y="2834592"/>
            <a:ext cx="241623" cy="225718"/>
          </a:xfrm>
          <a:prstGeom prst="homePlate">
            <a:avLst>
              <a:gd name="adj" fmla="val 26575"/>
            </a:avLst>
          </a:prstGeom>
          <a:solidFill>
            <a:srgbClr val="FFFF00"/>
          </a:solidFill>
          <a:ln w="9525">
            <a:solidFill>
              <a:srgbClr val="000000"/>
            </a:solidFill>
            <a:miter lim="800000"/>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5531" name="AutoShape 51"/>
          <p:cNvSpPr>
            <a:spLocks noChangeArrowheads="1"/>
          </p:cNvSpPr>
          <p:nvPr/>
        </p:nvSpPr>
        <p:spPr bwMode="auto">
          <a:xfrm rot="5400000" flipH="1">
            <a:off x="6924305" y="2868841"/>
            <a:ext cx="241000" cy="225099"/>
          </a:xfrm>
          <a:prstGeom prst="homePlate">
            <a:avLst>
              <a:gd name="adj" fmla="val 26580"/>
            </a:avLst>
          </a:prstGeom>
          <a:solidFill>
            <a:srgbClr val="FFFF00"/>
          </a:solidFill>
          <a:ln w="9525">
            <a:solidFill>
              <a:srgbClr val="000000"/>
            </a:solidFill>
            <a:miter lim="800000"/>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5532" name="AutoShape 52"/>
          <p:cNvSpPr>
            <a:spLocks noChangeArrowheads="1"/>
          </p:cNvSpPr>
          <p:nvPr/>
        </p:nvSpPr>
        <p:spPr bwMode="auto">
          <a:xfrm rot="5400000" flipH="1">
            <a:off x="6023288" y="2384974"/>
            <a:ext cx="241623" cy="225718"/>
          </a:xfrm>
          <a:prstGeom prst="homePlate">
            <a:avLst>
              <a:gd name="adj" fmla="val 26575"/>
            </a:avLst>
          </a:prstGeom>
          <a:solidFill>
            <a:srgbClr val="FFFF00"/>
          </a:solidFill>
          <a:ln w="9525">
            <a:solidFill>
              <a:srgbClr val="000000"/>
            </a:solidFill>
            <a:miter lim="800000"/>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5533" name="AutoShape 53"/>
          <p:cNvSpPr>
            <a:spLocks noChangeArrowheads="1"/>
          </p:cNvSpPr>
          <p:nvPr/>
        </p:nvSpPr>
        <p:spPr bwMode="auto">
          <a:xfrm rot="5400000" flipH="1">
            <a:off x="3319005" y="2385594"/>
            <a:ext cx="241623" cy="225099"/>
          </a:xfrm>
          <a:prstGeom prst="homePlate">
            <a:avLst>
              <a:gd name="adj" fmla="val 26648"/>
            </a:avLst>
          </a:prstGeom>
          <a:solidFill>
            <a:srgbClr val="FFFF00"/>
          </a:solidFill>
          <a:ln w="9525">
            <a:solidFill>
              <a:srgbClr val="000000"/>
            </a:solidFill>
            <a:miter lim="800000"/>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5534" name="AutoShape 54"/>
          <p:cNvSpPr>
            <a:spLocks noChangeArrowheads="1"/>
          </p:cNvSpPr>
          <p:nvPr/>
        </p:nvSpPr>
        <p:spPr bwMode="auto">
          <a:xfrm rot="5400000" flipH="1">
            <a:off x="4107471" y="2385594"/>
            <a:ext cx="241623" cy="225099"/>
          </a:xfrm>
          <a:prstGeom prst="homePlate">
            <a:avLst>
              <a:gd name="adj" fmla="val 26648"/>
            </a:avLst>
          </a:prstGeom>
          <a:solidFill>
            <a:srgbClr val="FFFF00"/>
          </a:solidFill>
          <a:ln w="9525">
            <a:solidFill>
              <a:srgbClr val="000000"/>
            </a:solidFill>
            <a:miter lim="800000"/>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5535" name="AutoShape 55"/>
          <p:cNvSpPr>
            <a:spLocks noChangeArrowheads="1"/>
          </p:cNvSpPr>
          <p:nvPr/>
        </p:nvSpPr>
        <p:spPr bwMode="auto">
          <a:xfrm rot="5400000" flipH="1">
            <a:off x="7713387" y="2384974"/>
            <a:ext cx="241623" cy="225718"/>
          </a:xfrm>
          <a:prstGeom prst="homePlate">
            <a:avLst>
              <a:gd name="adj" fmla="val 26575"/>
            </a:avLst>
          </a:prstGeom>
          <a:solidFill>
            <a:srgbClr val="FFFF00"/>
          </a:solidFill>
          <a:ln w="9525">
            <a:solidFill>
              <a:srgbClr val="000000"/>
            </a:solidFill>
            <a:miter lim="800000"/>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5536" name="Line 56"/>
          <p:cNvSpPr>
            <a:spLocks noChangeShapeType="1"/>
          </p:cNvSpPr>
          <p:nvPr/>
        </p:nvSpPr>
        <p:spPr bwMode="auto">
          <a:xfrm flipV="1">
            <a:off x="8960313" y="1861704"/>
            <a:ext cx="1239282" cy="878063"/>
          </a:xfrm>
          <a:prstGeom prst="line">
            <a:avLst/>
          </a:prstGeom>
          <a:noFill/>
          <a:ln w="25400">
            <a:solidFill>
              <a:schemeClr val="tx1"/>
            </a:solidFill>
            <a:round/>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5537" name="Line 57"/>
          <p:cNvSpPr>
            <a:spLocks noChangeShapeType="1"/>
          </p:cNvSpPr>
          <p:nvPr/>
        </p:nvSpPr>
        <p:spPr bwMode="auto">
          <a:xfrm>
            <a:off x="5918382" y="2739767"/>
            <a:ext cx="0" cy="1810927"/>
          </a:xfrm>
          <a:prstGeom prst="line">
            <a:avLst/>
          </a:prstGeom>
          <a:noFill/>
          <a:ln w="9525">
            <a:solidFill>
              <a:schemeClr val="tx1"/>
            </a:solidFill>
            <a:round/>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5538" name="AutoShape 58"/>
          <p:cNvSpPr>
            <a:spLocks noChangeArrowheads="1"/>
          </p:cNvSpPr>
          <p:nvPr/>
        </p:nvSpPr>
        <p:spPr bwMode="auto">
          <a:xfrm rot="5400000" flipH="1">
            <a:off x="5572473" y="3230655"/>
            <a:ext cx="241000" cy="225718"/>
          </a:xfrm>
          <a:prstGeom prst="homePlate">
            <a:avLst>
              <a:gd name="adj" fmla="val 26507"/>
            </a:avLst>
          </a:prstGeom>
          <a:solidFill>
            <a:srgbClr val="FFFF00"/>
          </a:solidFill>
          <a:ln w="9525">
            <a:solidFill>
              <a:srgbClr val="000000"/>
            </a:solidFill>
            <a:miter lim="800000"/>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5539" name="AutoShape 59"/>
          <p:cNvSpPr>
            <a:spLocks noChangeArrowheads="1"/>
          </p:cNvSpPr>
          <p:nvPr/>
        </p:nvSpPr>
        <p:spPr bwMode="auto">
          <a:xfrm rot="5400000" flipH="1">
            <a:off x="6023288" y="2749277"/>
            <a:ext cx="241623" cy="225718"/>
          </a:xfrm>
          <a:prstGeom prst="homePlate">
            <a:avLst>
              <a:gd name="adj" fmla="val 26575"/>
            </a:avLst>
          </a:prstGeom>
          <a:solidFill>
            <a:srgbClr val="FFFF00"/>
          </a:solidFill>
          <a:ln w="9525">
            <a:solidFill>
              <a:srgbClr val="000000"/>
            </a:solidFill>
            <a:miter lim="800000"/>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5540" name="AutoShape 60"/>
          <p:cNvSpPr>
            <a:spLocks noChangeArrowheads="1"/>
          </p:cNvSpPr>
          <p:nvPr/>
        </p:nvSpPr>
        <p:spPr bwMode="auto">
          <a:xfrm rot="5400000" flipH="1">
            <a:off x="5234204" y="3559459"/>
            <a:ext cx="241623" cy="225099"/>
          </a:xfrm>
          <a:prstGeom prst="homePlate">
            <a:avLst>
              <a:gd name="adj" fmla="val 26648"/>
            </a:avLst>
          </a:prstGeom>
          <a:solidFill>
            <a:srgbClr val="FFFF00"/>
          </a:solidFill>
          <a:ln w="9525">
            <a:solidFill>
              <a:srgbClr val="000000"/>
            </a:solidFill>
            <a:miter lim="800000"/>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5541" name="AutoShape 61"/>
          <p:cNvSpPr>
            <a:spLocks noChangeArrowheads="1"/>
          </p:cNvSpPr>
          <p:nvPr/>
        </p:nvSpPr>
        <p:spPr bwMode="auto">
          <a:xfrm rot="5400000" flipH="1">
            <a:off x="6023290" y="3005846"/>
            <a:ext cx="241000" cy="225718"/>
          </a:xfrm>
          <a:prstGeom prst="homePlate">
            <a:avLst>
              <a:gd name="adj" fmla="val 26507"/>
            </a:avLst>
          </a:prstGeom>
          <a:solidFill>
            <a:srgbClr val="FFFF00"/>
          </a:solidFill>
          <a:ln w="9525">
            <a:solidFill>
              <a:srgbClr val="000000"/>
            </a:solidFill>
            <a:miter lim="800000"/>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5542" name="AutoShape 62"/>
          <p:cNvSpPr>
            <a:spLocks noChangeArrowheads="1"/>
          </p:cNvSpPr>
          <p:nvPr/>
        </p:nvSpPr>
        <p:spPr bwMode="auto">
          <a:xfrm rot="5400000" flipH="1">
            <a:off x="6023290" y="3351466"/>
            <a:ext cx="241000" cy="225718"/>
          </a:xfrm>
          <a:prstGeom prst="homePlate">
            <a:avLst>
              <a:gd name="adj" fmla="val 26507"/>
            </a:avLst>
          </a:prstGeom>
          <a:solidFill>
            <a:srgbClr val="FFFF00"/>
          </a:solidFill>
          <a:ln w="9525">
            <a:solidFill>
              <a:srgbClr val="000000"/>
            </a:solidFill>
            <a:miter lim="800000"/>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5543" name="AutoShape 63"/>
          <p:cNvSpPr>
            <a:spLocks noChangeArrowheads="1"/>
          </p:cNvSpPr>
          <p:nvPr/>
        </p:nvSpPr>
        <p:spPr bwMode="auto">
          <a:xfrm rot="5400000" flipH="1">
            <a:off x="6023290" y="3592466"/>
            <a:ext cx="241000" cy="225718"/>
          </a:xfrm>
          <a:prstGeom prst="homePlate">
            <a:avLst>
              <a:gd name="adj" fmla="val 26507"/>
            </a:avLst>
          </a:prstGeom>
          <a:solidFill>
            <a:srgbClr val="FFFF00"/>
          </a:solidFill>
          <a:ln w="9525">
            <a:solidFill>
              <a:srgbClr val="000000"/>
            </a:solidFill>
            <a:miter lim="800000"/>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5544" name="AutoShape 64"/>
          <p:cNvSpPr>
            <a:spLocks noChangeArrowheads="1"/>
          </p:cNvSpPr>
          <p:nvPr/>
        </p:nvSpPr>
        <p:spPr bwMode="auto">
          <a:xfrm rot="5400000" flipH="1">
            <a:off x="6401135" y="3622979"/>
            <a:ext cx="241000" cy="225099"/>
          </a:xfrm>
          <a:prstGeom prst="homePlate">
            <a:avLst>
              <a:gd name="adj" fmla="val 26580"/>
            </a:avLst>
          </a:prstGeom>
          <a:solidFill>
            <a:srgbClr val="FFFF00"/>
          </a:solidFill>
          <a:ln w="9525">
            <a:solidFill>
              <a:srgbClr val="000000"/>
            </a:solidFill>
            <a:miter lim="800000"/>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5545" name="AutoShape 65"/>
          <p:cNvSpPr>
            <a:spLocks noChangeArrowheads="1"/>
          </p:cNvSpPr>
          <p:nvPr/>
        </p:nvSpPr>
        <p:spPr bwMode="auto">
          <a:xfrm rot="5400000" flipH="1">
            <a:off x="6386907" y="3336520"/>
            <a:ext cx="242246" cy="225718"/>
          </a:xfrm>
          <a:prstGeom prst="homePlate">
            <a:avLst>
              <a:gd name="adj" fmla="val 26644"/>
            </a:avLst>
          </a:prstGeom>
          <a:solidFill>
            <a:srgbClr val="FFFF00"/>
          </a:solidFill>
          <a:ln w="9525">
            <a:solidFill>
              <a:srgbClr val="000000"/>
            </a:solidFill>
            <a:miter lim="800000"/>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5546" name="AutoShape 66"/>
          <p:cNvSpPr>
            <a:spLocks noChangeArrowheads="1"/>
          </p:cNvSpPr>
          <p:nvPr/>
        </p:nvSpPr>
        <p:spPr bwMode="auto">
          <a:xfrm rot="5400000" flipH="1">
            <a:off x="5684400" y="3834710"/>
            <a:ext cx="242246" cy="225099"/>
          </a:xfrm>
          <a:prstGeom prst="homePlate">
            <a:avLst>
              <a:gd name="adj" fmla="val 26717"/>
            </a:avLst>
          </a:prstGeom>
          <a:solidFill>
            <a:srgbClr val="FFFF00"/>
          </a:solidFill>
          <a:ln w="9525">
            <a:solidFill>
              <a:srgbClr val="000000"/>
            </a:solidFill>
            <a:miter lim="800000"/>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5547" name="AutoShape 67"/>
          <p:cNvSpPr>
            <a:spLocks noChangeArrowheads="1"/>
          </p:cNvSpPr>
          <p:nvPr/>
        </p:nvSpPr>
        <p:spPr bwMode="auto">
          <a:xfrm rot="5400000" flipH="1">
            <a:off x="5233583" y="3921894"/>
            <a:ext cx="242246" cy="225099"/>
          </a:xfrm>
          <a:prstGeom prst="homePlate">
            <a:avLst>
              <a:gd name="adj" fmla="val 26717"/>
            </a:avLst>
          </a:prstGeom>
          <a:solidFill>
            <a:srgbClr val="FFFF00"/>
          </a:solidFill>
          <a:ln w="9525">
            <a:solidFill>
              <a:srgbClr val="000000"/>
            </a:solidFill>
            <a:miter lim="800000"/>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5548" name="AutoShape 68"/>
          <p:cNvSpPr>
            <a:spLocks noChangeArrowheads="1"/>
          </p:cNvSpPr>
          <p:nvPr/>
        </p:nvSpPr>
        <p:spPr bwMode="auto">
          <a:xfrm rot="5400000" flipH="1">
            <a:off x="6022667" y="3834089"/>
            <a:ext cx="242246" cy="225718"/>
          </a:xfrm>
          <a:prstGeom prst="homePlate">
            <a:avLst>
              <a:gd name="adj" fmla="val 26644"/>
            </a:avLst>
          </a:prstGeom>
          <a:solidFill>
            <a:srgbClr val="FFFF00"/>
          </a:solidFill>
          <a:ln w="9525">
            <a:solidFill>
              <a:srgbClr val="000000"/>
            </a:solidFill>
            <a:miter lim="800000"/>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5549" name="AutoShape 69"/>
          <p:cNvSpPr>
            <a:spLocks noChangeArrowheads="1"/>
          </p:cNvSpPr>
          <p:nvPr/>
        </p:nvSpPr>
        <p:spPr bwMode="auto">
          <a:xfrm rot="5400000" flipH="1">
            <a:off x="5685021" y="4196522"/>
            <a:ext cx="241623" cy="225099"/>
          </a:xfrm>
          <a:prstGeom prst="homePlate">
            <a:avLst>
              <a:gd name="adj" fmla="val 26648"/>
            </a:avLst>
          </a:prstGeom>
          <a:solidFill>
            <a:srgbClr val="FFFF00"/>
          </a:solidFill>
          <a:ln w="9525">
            <a:solidFill>
              <a:srgbClr val="000000"/>
            </a:solidFill>
            <a:miter lim="800000"/>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5550" name="AutoShape 70"/>
          <p:cNvSpPr>
            <a:spLocks noChangeArrowheads="1"/>
          </p:cNvSpPr>
          <p:nvPr/>
        </p:nvSpPr>
        <p:spPr bwMode="auto">
          <a:xfrm rot="5400000" flipH="1">
            <a:off x="6372686" y="3954899"/>
            <a:ext cx="241623" cy="225099"/>
          </a:xfrm>
          <a:prstGeom prst="homePlate">
            <a:avLst>
              <a:gd name="adj" fmla="val 26648"/>
            </a:avLst>
          </a:prstGeom>
          <a:solidFill>
            <a:srgbClr val="FFFF00"/>
          </a:solidFill>
          <a:ln w="9525">
            <a:solidFill>
              <a:srgbClr val="000000"/>
            </a:solidFill>
            <a:miter lim="800000"/>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5551" name="AutoShape 71"/>
          <p:cNvSpPr>
            <a:spLocks noChangeArrowheads="1"/>
          </p:cNvSpPr>
          <p:nvPr/>
        </p:nvSpPr>
        <p:spPr bwMode="auto">
          <a:xfrm rot="5400000" flipH="1">
            <a:off x="6023288" y="4195901"/>
            <a:ext cx="241623" cy="225718"/>
          </a:xfrm>
          <a:prstGeom prst="homePlate">
            <a:avLst>
              <a:gd name="adj" fmla="val 26575"/>
            </a:avLst>
          </a:prstGeom>
          <a:solidFill>
            <a:srgbClr val="FFFF00"/>
          </a:solidFill>
          <a:ln w="9525">
            <a:solidFill>
              <a:srgbClr val="000000"/>
            </a:solidFill>
            <a:miter lim="800000"/>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5552" name="AutoShape 72"/>
          <p:cNvSpPr>
            <a:spLocks noChangeArrowheads="1"/>
          </p:cNvSpPr>
          <p:nvPr/>
        </p:nvSpPr>
        <p:spPr bwMode="auto">
          <a:xfrm rot="5400000" flipH="1">
            <a:off x="6360937" y="4283705"/>
            <a:ext cx="241623" cy="225099"/>
          </a:xfrm>
          <a:prstGeom prst="homePlate">
            <a:avLst>
              <a:gd name="adj" fmla="val 26648"/>
            </a:avLst>
          </a:prstGeom>
          <a:solidFill>
            <a:srgbClr val="FFFF00"/>
          </a:solidFill>
          <a:ln w="9525">
            <a:solidFill>
              <a:srgbClr val="000000"/>
            </a:solidFill>
            <a:miter lim="800000"/>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5553" name="AutoShape 73"/>
          <p:cNvSpPr>
            <a:spLocks noChangeArrowheads="1"/>
          </p:cNvSpPr>
          <p:nvPr/>
        </p:nvSpPr>
        <p:spPr bwMode="auto">
          <a:xfrm rot="5400000" flipH="1">
            <a:off x="5233583" y="3197647"/>
            <a:ext cx="242246" cy="225099"/>
          </a:xfrm>
          <a:prstGeom prst="homePlate">
            <a:avLst>
              <a:gd name="adj" fmla="val 26717"/>
            </a:avLst>
          </a:prstGeom>
          <a:solidFill>
            <a:srgbClr val="FFFF00"/>
          </a:solidFill>
          <a:ln w="9525">
            <a:solidFill>
              <a:srgbClr val="000000"/>
            </a:solidFill>
            <a:miter lim="800000"/>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5554" name="AutoShape 74"/>
          <p:cNvSpPr>
            <a:spLocks noChangeArrowheads="1"/>
          </p:cNvSpPr>
          <p:nvPr/>
        </p:nvSpPr>
        <p:spPr bwMode="auto">
          <a:xfrm>
            <a:off x="4862147" y="4792940"/>
            <a:ext cx="943685" cy="336279"/>
          </a:xfrm>
          <a:prstGeom prst="flowChartProcess">
            <a:avLst/>
          </a:prstGeom>
          <a:solidFill>
            <a:srgbClr val="FFFFFF"/>
          </a:solidFill>
          <a:ln w="25400">
            <a:solidFill>
              <a:schemeClr val="accent3"/>
            </a:solidFill>
            <a:miter lim="800000"/>
            <a:headEnd/>
            <a:tailEnd/>
          </a:ln>
        </p:spPr>
        <p:txBody>
          <a:bodyPr/>
          <a:lstStyle/>
          <a:p>
            <a:pPr marL="0" marR="0" lvl="0" indent="0" algn="ctr" defTabSz="457200" rtl="0" eaLnBrk="0" fontAlgn="auto" latinLnBrk="0" hangingPunct="0">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prstClr val="white"/>
                </a:solidFill>
                <a:effectLst/>
                <a:uLnTx/>
                <a:uFillTx/>
                <a:latin typeface="Calibri" panose="020F0502020204030204"/>
                <a:ea typeface="+mn-ea"/>
                <a:cs typeface="+mn-cs"/>
              </a:rPr>
              <a:t>School</a:t>
            </a:r>
            <a:endParaRPr kumimoji="0" lang="en-US" sz="1200" b="1"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5555" name="AutoShape 75"/>
          <p:cNvSpPr>
            <a:spLocks noChangeArrowheads="1"/>
          </p:cNvSpPr>
          <p:nvPr/>
        </p:nvSpPr>
        <p:spPr bwMode="auto">
          <a:xfrm>
            <a:off x="2747204" y="4232474"/>
            <a:ext cx="1030262" cy="448373"/>
          </a:xfrm>
          <a:prstGeom prst="flowChartProcess">
            <a:avLst/>
          </a:prstGeom>
          <a:solidFill>
            <a:srgbClr val="FFFFFF"/>
          </a:solidFill>
          <a:ln w="25400">
            <a:solidFill>
              <a:schemeClr val="accent3"/>
            </a:solidFill>
            <a:miter lim="800000"/>
            <a:headEnd/>
            <a:tailEnd/>
          </a:ln>
        </p:spPr>
        <p:txBody>
          <a:bodyPr/>
          <a:lstStyle/>
          <a:p>
            <a:pPr marL="0" marR="0" lvl="0" indent="0" algn="ctr" defTabSz="457200" rtl="0" eaLnBrk="0" fontAlgn="auto" latinLnBrk="0" hangingPunct="0">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prstClr val="white"/>
                </a:solidFill>
                <a:effectLst/>
                <a:uLnTx/>
                <a:uFillTx/>
                <a:latin typeface="Calibri" panose="020F0502020204030204"/>
                <a:ea typeface="+mn-ea"/>
                <a:cs typeface="+mn-cs"/>
              </a:rPr>
              <a:t>Senior Center</a:t>
            </a:r>
          </a:p>
        </p:txBody>
      </p:sp>
      <p:sp>
        <p:nvSpPr>
          <p:cNvPr id="105556" name="AutoShape 76"/>
          <p:cNvSpPr>
            <a:spLocks noChangeArrowheads="1"/>
          </p:cNvSpPr>
          <p:nvPr/>
        </p:nvSpPr>
        <p:spPr bwMode="auto">
          <a:xfrm>
            <a:off x="8201531" y="3101579"/>
            <a:ext cx="890502" cy="570430"/>
          </a:xfrm>
          <a:prstGeom prst="flowChartProcess">
            <a:avLst/>
          </a:prstGeom>
          <a:solidFill>
            <a:srgbClr val="FFFFFF"/>
          </a:solidFill>
          <a:ln w="25400">
            <a:solidFill>
              <a:schemeClr val="accent3"/>
            </a:solidFill>
            <a:miter lim="800000"/>
            <a:headEnd/>
            <a:tailEnd/>
          </a:ln>
        </p:spPr>
        <p:txBody>
          <a:bodyPr/>
          <a:lstStyle/>
          <a:p>
            <a:pPr marL="0" marR="0" lvl="0" indent="0" algn="ctr" defTabSz="457200" rtl="0" eaLnBrk="0" fontAlgn="auto" latinLnBrk="0" hangingPunct="0">
              <a:lnSpc>
                <a:spcPct val="100000"/>
              </a:lnSpc>
              <a:spcBef>
                <a:spcPts val="0"/>
              </a:spcBef>
              <a:spcAft>
                <a:spcPts val="0"/>
              </a:spcAft>
              <a:buClrTx/>
              <a:buSzTx/>
              <a:buFontTx/>
              <a:buNone/>
              <a:tabLst/>
              <a:defRPr/>
            </a:pPr>
            <a:endParaRPr kumimoji="0" lang="en-US" sz="800" b="1" i="0" u="none" strike="noStrike" kern="1200" cap="none" spc="0" normalizeH="0" baseline="0" noProof="0">
              <a:ln>
                <a:noFill/>
              </a:ln>
              <a:solidFill>
                <a:prstClr val="black"/>
              </a:solidFill>
              <a:effectLst/>
              <a:uLnTx/>
              <a:uFillTx/>
              <a:latin typeface="Century Schoolbook" pitchFamily="18" charset="0"/>
              <a:ea typeface="+mn-ea"/>
              <a:cs typeface="+mn-cs"/>
            </a:endParaRPr>
          </a:p>
          <a:p>
            <a:pPr marL="0" marR="0" lvl="0" indent="0" algn="ctr" defTabSz="457200" rtl="0" eaLnBrk="0" fontAlgn="auto" latinLnBrk="0" hangingPunct="0">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prstClr val="white"/>
                </a:solidFill>
                <a:effectLst/>
                <a:uLnTx/>
                <a:uFillTx/>
                <a:latin typeface="Calibri" panose="020F0502020204030204"/>
                <a:ea typeface="+mn-ea"/>
                <a:cs typeface="+mn-cs"/>
              </a:rPr>
              <a:t>Hospital</a:t>
            </a:r>
          </a:p>
        </p:txBody>
      </p:sp>
      <p:sp>
        <p:nvSpPr>
          <p:cNvPr id="105557" name="Line 77"/>
          <p:cNvSpPr>
            <a:spLocks noChangeShapeType="1"/>
          </p:cNvSpPr>
          <p:nvPr/>
        </p:nvSpPr>
        <p:spPr bwMode="auto">
          <a:xfrm>
            <a:off x="5914671" y="4173314"/>
            <a:ext cx="402581" cy="0"/>
          </a:xfrm>
          <a:prstGeom prst="line">
            <a:avLst/>
          </a:prstGeom>
          <a:noFill/>
          <a:ln w="9525">
            <a:solidFill>
              <a:schemeClr val="tx1"/>
            </a:solidFill>
            <a:round/>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5558" name="Line 78"/>
          <p:cNvSpPr>
            <a:spLocks noChangeShapeType="1"/>
          </p:cNvSpPr>
          <p:nvPr/>
        </p:nvSpPr>
        <p:spPr bwMode="auto">
          <a:xfrm>
            <a:off x="6317253" y="4188260"/>
            <a:ext cx="0" cy="691241"/>
          </a:xfrm>
          <a:prstGeom prst="line">
            <a:avLst/>
          </a:prstGeom>
          <a:noFill/>
          <a:ln w="9525">
            <a:solidFill>
              <a:schemeClr val="tx1"/>
            </a:solidFill>
            <a:round/>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5559" name="Line 79"/>
          <p:cNvSpPr>
            <a:spLocks noChangeShapeType="1"/>
          </p:cNvSpPr>
          <p:nvPr/>
        </p:nvSpPr>
        <p:spPr bwMode="auto">
          <a:xfrm flipV="1">
            <a:off x="6317253" y="3263491"/>
            <a:ext cx="0" cy="909823"/>
          </a:xfrm>
          <a:prstGeom prst="line">
            <a:avLst/>
          </a:prstGeom>
          <a:noFill/>
          <a:ln w="9525">
            <a:solidFill>
              <a:schemeClr val="tx1"/>
            </a:solidFill>
            <a:round/>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5560" name="Text Box 80"/>
          <p:cNvSpPr txBox="1">
            <a:spLocks noChangeArrowheads="1"/>
          </p:cNvSpPr>
          <p:nvPr/>
        </p:nvSpPr>
        <p:spPr bwMode="auto">
          <a:xfrm>
            <a:off x="9203346" y="3672009"/>
            <a:ext cx="1113128" cy="560466"/>
          </a:xfrm>
          <a:prstGeom prst="rect">
            <a:avLst/>
          </a:prstGeom>
          <a:solidFill>
            <a:srgbClr val="FFFFFF"/>
          </a:solidFill>
          <a:ln w="25400">
            <a:solidFill>
              <a:schemeClr val="accent3"/>
            </a:solidFill>
            <a:miter lim="800000"/>
            <a:headEnd/>
            <a:tailEnd/>
          </a:ln>
        </p:spPr>
        <p:txBody>
          <a:bodyPr/>
          <a:lstStyle/>
          <a:p>
            <a:pPr marL="0" marR="0" lvl="0" indent="0" algn="ctr" defTabSz="457200" rtl="0" eaLnBrk="0" fontAlgn="auto" latinLnBrk="0" hangingPunct="0">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prstClr val="white"/>
                </a:solidFill>
                <a:effectLst/>
                <a:uLnTx/>
                <a:uFillTx/>
                <a:latin typeface="Calibri" panose="020F0502020204030204"/>
                <a:ea typeface="+mn-ea"/>
                <a:cs typeface="+mn-cs"/>
              </a:rPr>
              <a:t>Casino</a:t>
            </a:r>
          </a:p>
          <a:p>
            <a:pPr marL="0" marR="0" lvl="0" indent="0" algn="ctr" defTabSz="457200" rtl="0" eaLnBrk="0" fontAlgn="auto" latinLnBrk="0" hangingPunct="0">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339966"/>
                </a:solidFill>
                <a:effectLst/>
                <a:uLnTx/>
                <a:uFillTx/>
                <a:latin typeface="Calibri" panose="020F0502020204030204"/>
                <a:ea typeface="+mn-ea"/>
                <a:cs typeface="+mn-cs"/>
              </a:rPr>
              <a:t>$$$$$$</a:t>
            </a:r>
          </a:p>
        </p:txBody>
      </p:sp>
      <p:sp>
        <p:nvSpPr>
          <p:cNvPr id="105561" name="Line 81"/>
          <p:cNvSpPr>
            <a:spLocks noChangeShapeType="1"/>
          </p:cNvSpPr>
          <p:nvPr/>
        </p:nvSpPr>
        <p:spPr bwMode="auto">
          <a:xfrm>
            <a:off x="9186031" y="2585950"/>
            <a:ext cx="337649" cy="1086058"/>
          </a:xfrm>
          <a:prstGeom prst="line">
            <a:avLst/>
          </a:prstGeom>
          <a:noFill/>
          <a:ln w="9525">
            <a:solidFill>
              <a:schemeClr val="tx1"/>
            </a:solidFill>
            <a:round/>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5562" name="Line 82"/>
          <p:cNvSpPr>
            <a:spLocks noChangeShapeType="1"/>
          </p:cNvSpPr>
          <p:nvPr/>
        </p:nvSpPr>
        <p:spPr bwMode="auto">
          <a:xfrm flipH="1">
            <a:off x="5914671" y="3252282"/>
            <a:ext cx="388976" cy="0"/>
          </a:xfrm>
          <a:prstGeom prst="line">
            <a:avLst/>
          </a:prstGeom>
          <a:noFill/>
          <a:ln w="9525">
            <a:solidFill>
              <a:schemeClr val="tx1"/>
            </a:solidFill>
            <a:round/>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5563" name="Line 83"/>
          <p:cNvSpPr>
            <a:spLocks noChangeShapeType="1"/>
          </p:cNvSpPr>
          <p:nvPr/>
        </p:nvSpPr>
        <p:spPr bwMode="auto">
          <a:xfrm flipV="1">
            <a:off x="3696455" y="774400"/>
            <a:ext cx="0" cy="1957894"/>
          </a:xfrm>
          <a:prstGeom prst="line">
            <a:avLst/>
          </a:prstGeom>
          <a:noFill/>
          <a:ln w="9525">
            <a:solidFill>
              <a:schemeClr val="tx1"/>
            </a:solidFill>
            <a:round/>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5564" name="AutoShape 84"/>
          <p:cNvSpPr>
            <a:spLocks noChangeArrowheads="1"/>
          </p:cNvSpPr>
          <p:nvPr/>
        </p:nvSpPr>
        <p:spPr bwMode="auto">
          <a:xfrm rot="5400000" flipH="1">
            <a:off x="3564514" y="541041"/>
            <a:ext cx="241000" cy="225718"/>
          </a:xfrm>
          <a:prstGeom prst="homePlate">
            <a:avLst>
              <a:gd name="adj" fmla="val 26507"/>
            </a:avLst>
          </a:prstGeom>
          <a:solidFill>
            <a:srgbClr val="FFFF00"/>
          </a:solidFill>
          <a:ln w="9525">
            <a:solidFill>
              <a:srgbClr val="000000"/>
            </a:solidFill>
            <a:miter lim="800000"/>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5565" name="Line 85"/>
          <p:cNvSpPr>
            <a:spLocks noChangeShapeType="1"/>
          </p:cNvSpPr>
          <p:nvPr/>
        </p:nvSpPr>
        <p:spPr bwMode="auto">
          <a:xfrm>
            <a:off x="5262873" y="1648104"/>
            <a:ext cx="0" cy="1069867"/>
          </a:xfrm>
          <a:prstGeom prst="line">
            <a:avLst/>
          </a:prstGeom>
          <a:noFill/>
          <a:ln w="9525">
            <a:solidFill>
              <a:schemeClr val="tx1"/>
            </a:solidFill>
            <a:round/>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5566" name="Line 86"/>
          <p:cNvSpPr>
            <a:spLocks noChangeShapeType="1"/>
          </p:cNvSpPr>
          <p:nvPr/>
        </p:nvSpPr>
        <p:spPr bwMode="auto">
          <a:xfrm flipV="1">
            <a:off x="3914750" y="2752844"/>
            <a:ext cx="3093" cy="2434743"/>
          </a:xfrm>
          <a:prstGeom prst="line">
            <a:avLst/>
          </a:prstGeom>
          <a:noFill/>
          <a:ln w="9525">
            <a:solidFill>
              <a:schemeClr val="tx1"/>
            </a:solidFill>
            <a:round/>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5567" name="Line 87"/>
          <p:cNvSpPr>
            <a:spLocks noChangeShapeType="1"/>
          </p:cNvSpPr>
          <p:nvPr/>
        </p:nvSpPr>
        <p:spPr bwMode="auto">
          <a:xfrm>
            <a:off x="5514564" y="3148907"/>
            <a:ext cx="403818" cy="0"/>
          </a:xfrm>
          <a:prstGeom prst="line">
            <a:avLst/>
          </a:prstGeom>
          <a:noFill/>
          <a:ln w="9525">
            <a:solidFill>
              <a:schemeClr val="tx1"/>
            </a:solidFill>
            <a:round/>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5568" name="AutoShape 88"/>
          <p:cNvSpPr>
            <a:spLocks noChangeArrowheads="1"/>
          </p:cNvSpPr>
          <p:nvPr/>
        </p:nvSpPr>
        <p:spPr bwMode="auto">
          <a:xfrm rot="5400000" flipH="1">
            <a:off x="9853685" y="1145097"/>
            <a:ext cx="241623" cy="225099"/>
          </a:xfrm>
          <a:prstGeom prst="homePlate">
            <a:avLst>
              <a:gd name="adj" fmla="val 26648"/>
            </a:avLst>
          </a:prstGeom>
          <a:solidFill>
            <a:srgbClr val="FFFF00"/>
          </a:solidFill>
          <a:ln w="9525">
            <a:solidFill>
              <a:srgbClr val="000000"/>
            </a:solidFill>
            <a:miter lim="800000"/>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5569" name="AutoShape 89"/>
          <p:cNvSpPr>
            <a:spLocks noChangeArrowheads="1"/>
          </p:cNvSpPr>
          <p:nvPr/>
        </p:nvSpPr>
        <p:spPr bwMode="auto">
          <a:xfrm rot="5400000" flipH="1">
            <a:off x="9515415" y="782664"/>
            <a:ext cx="242246" cy="225718"/>
          </a:xfrm>
          <a:prstGeom prst="homePlate">
            <a:avLst>
              <a:gd name="adj" fmla="val 26644"/>
            </a:avLst>
          </a:prstGeom>
          <a:solidFill>
            <a:srgbClr val="FFFF00"/>
          </a:solidFill>
          <a:ln w="9525">
            <a:solidFill>
              <a:srgbClr val="000000"/>
            </a:solidFill>
            <a:miter lim="800000"/>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5570" name="AutoShape 90"/>
          <p:cNvSpPr>
            <a:spLocks noChangeArrowheads="1"/>
          </p:cNvSpPr>
          <p:nvPr/>
        </p:nvSpPr>
        <p:spPr bwMode="auto">
          <a:xfrm rot="5400000" flipH="1">
            <a:off x="9515415" y="2351969"/>
            <a:ext cx="242246" cy="225718"/>
          </a:xfrm>
          <a:prstGeom prst="homePlate">
            <a:avLst>
              <a:gd name="adj" fmla="val 26644"/>
            </a:avLst>
          </a:prstGeom>
          <a:solidFill>
            <a:srgbClr val="FFFF00"/>
          </a:solidFill>
          <a:ln w="9525">
            <a:solidFill>
              <a:srgbClr val="000000"/>
            </a:solidFill>
            <a:miter lim="800000"/>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5571" name="Line 91"/>
          <p:cNvSpPr>
            <a:spLocks noChangeShapeType="1"/>
          </p:cNvSpPr>
          <p:nvPr/>
        </p:nvSpPr>
        <p:spPr bwMode="auto">
          <a:xfrm>
            <a:off x="5514564" y="3551197"/>
            <a:ext cx="403818" cy="0"/>
          </a:xfrm>
          <a:prstGeom prst="line">
            <a:avLst/>
          </a:prstGeom>
          <a:noFill/>
          <a:ln w="9525">
            <a:solidFill>
              <a:schemeClr val="tx1"/>
            </a:solidFill>
            <a:round/>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5572" name="Line 92"/>
          <p:cNvSpPr>
            <a:spLocks noChangeShapeType="1"/>
          </p:cNvSpPr>
          <p:nvPr/>
        </p:nvSpPr>
        <p:spPr bwMode="auto">
          <a:xfrm>
            <a:off x="5523840" y="2749731"/>
            <a:ext cx="0" cy="1646524"/>
          </a:xfrm>
          <a:prstGeom prst="line">
            <a:avLst/>
          </a:prstGeom>
          <a:noFill/>
          <a:ln w="9525">
            <a:solidFill>
              <a:schemeClr val="tx1"/>
            </a:solidFill>
            <a:round/>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5573" name="AutoShape 93"/>
          <p:cNvSpPr>
            <a:spLocks noChangeArrowheads="1"/>
          </p:cNvSpPr>
          <p:nvPr/>
        </p:nvSpPr>
        <p:spPr bwMode="auto">
          <a:xfrm rot="5400000" flipH="1">
            <a:off x="5234204" y="4283705"/>
            <a:ext cx="241623" cy="225099"/>
          </a:xfrm>
          <a:prstGeom prst="homePlate">
            <a:avLst>
              <a:gd name="adj" fmla="val 26648"/>
            </a:avLst>
          </a:prstGeom>
          <a:solidFill>
            <a:srgbClr val="FFFF00"/>
          </a:solidFill>
          <a:ln w="9525">
            <a:solidFill>
              <a:srgbClr val="000000"/>
            </a:solidFill>
            <a:miter lim="800000"/>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5574" name="Line 94"/>
          <p:cNvSpPr>
            <a:spLocks noChangeShapeType="1"/>
          </p:cNvSpPr>
          <p:nvPr/>
        </p:nvSpPr>
        <p:spPr bwMode="auto">
          <a:xfrm flipH="1">
            <a:off x="6337660" y="4879501"/>
            <a:ext cx="1270821" cy="0"/>
          </a:xfrm>
          <a:prstGeom prst="line">
            <a:avLst/>
          </a:prstGeom>
          <a:noFill/>
          <a:ln w="9525">
            <a:solidFill>
              <a:schemeClr val="tx1"/>
            </a:solidFill>
            <a:round/>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5575" name="AutoShape 95"/>
          <p:cNvSpPr>
            <a:spLocks noChangeArrowheads="1"/>
          </p:cNvSpPr>
          <p:nvPr/>
        </p:nvSpPr>
        <p:spPr bwMode="auto">
          <a:xfrm rot="5400000" flipH="1">
            <a:off x="8051038" y="4887763"/>
            <a:ext cx="241000" cy="225099"/>
          </a:xfrm>
          <a:prstGeom prst="homePlate">
            <a:avLst>
              <a:gd name="adj" fmla="val 26580"/>
            </a:avLst>
          </a:prstGeom>
          <a:solidFill>
            <a:srgbClr val="FFFF00"/>
          </a:solidFill>
          <a:ln w="9525">
            <a:solidFill>
              <a:srgbClr val="000000"/>
            </a:solidFill>
            <a:miter lim="800000"/>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5576" name="AutoShape 96"/>
          <p:cNvSpPr>
            <a:spLocks noChangeArrowheads="1"/>
          </p:cNvSpPr>
          <p:nvPr/>
        </p:nvSpPr>
        <p:spPr bwMode="auto">
          <a:xfrm rot="5400000" flipH="1">
            <a:off x="8051038" y="5370386"/>
            <a:ext cx="241000" cy="225099"/>
          </a:xfrm>
          <a:prstGeom prst="homePlate">
            <a:avLst>
              <a:gd name="adj" fmla="val 26580"/>
            </a:avLst>
          </a:prstGeom>
          <a:solidFill>
            <a:srgbClr val="FFFF00"/>
          </a:solidFill>
          <a:ln w="9525">
            <a:solidFill>
              <a:srgbClr val="000000"/>
            </a:solidFill>
            <a:miter lim="800000"/>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5577" name="Line 97"/>
          <p:cNvSpPr>
            <a:spLocks noChangeShapeType="1"/>
          </p:cNvSpPr>
          <p:nvPr/>
        </p:nvSpPr>
        <p:spPr bwMode="auto">
          <a:xfrm>
            <a:off x="9749397" y="1169840"/>
            <a:ext cx="0" cy="993270"/>
          </a:xfrm>
          <a:prstGeom prst="line">
            <a:avLst/>
          </a:prstGeom>
          <a:noFill/>
          <a:ln w="9525">
            <a:solidFill>
              <a:schemeClr val="tx1"/>
            </a:solidFill>
            <a:round/>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5578" name="AutoShape 98"/>
          <p:cNvSpPr>
            <a:spLocks noChangeArrowheads="1"/>
          </p:cNvSpPr>
          <p:nvPr/>
        </p:nvSpPr>
        <p:spPr bwMode="auto">
          <a:xfrm rot="5400000" flipH="1">
            <a:off x="6699204" y="1989534"/>
            <a:ext cx="241623" cy="225718"/>
          </a:xfrm>
          <a:prstGeom prst="homePlate">
            <a:avLst>
              <a:gd name="adj" fmla="val 26575"/>
            </a:avLst>
          </a:prstGeom>
          <a:solidFill>
            <a:srgbClr val="FFFF00"/>
          </a:solidFill>
          <a:ln w="9525">
            <a:solidFill>
              <a:srgbClr val="000000"/>
            </a:solidFill>
            <a:miter lim="800000"/>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5579" name="Line 99"/>
          <p:cNvSpPr>
            <a:spLocks noChangeShapeType="1"/>
          </p:cNvSpPr>
          <p:nvPr/>
        </p:nvSpPr>
        <p:spPr bwMode="auto">
          <a:xfrm>
            <a:off x="7608481" y="4879501"/>
            <a:ext cx="338267" cy="0"/>
          </a:xfrm>
          <a:prstGeom prst="line">
            <a:avLst/>
          </a:prstGeom>
          <a:noFill/>
          <a:ln w="9525">
            <a:solidFill>
              <a:schemeClr val="tx1"/>
            </a:solidFill>
            <a:round/>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5580" name="Line 100"/>
          <p:cNvSpPr>
            <a:spLocks noChangeShapeType="1"/>
          </p:cNvSpPr>
          <p:nvPr/>
        </p:nvSpPr>
        <p:spPr bwMode="auto">
          <a:xfrm>
            <a:off x="8622664" y="2746617"/>
            <a:ext cx="0" cy="321956"/>
          </a:xfrm>
          <a:prstGeom prst="line">
            <a:avLst/>
          </a:prstGeom>
          <a:noFill/>
          <a:ln w="9525">
            <a:solidFill>
              <a:schemeClr val="tx1"/>
            </a:solidFill>
            <a:round/>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5581" name="Line 101"/>
          <p:cNvSpPr>
            <a:spLocks noChangeShapeType="1"/>
          </p:cNvSpPr>
          <p:nvPr/>
        </p:nvSpPr>
        <p:spPr bwMode="auto">
          <a:xfrm>
            <a:off x="5918382" y="4517067"/>
            <a:ext cx="0" cy="1327681"/>
          </a:xfrm>
          <a:prstGeom prst="line">
            <a:avLst/>
          </a:prstGeom>
          <a:noFill/>
          <a:ln w="9525">
            <a:solidFill>
              <a:schemeClr val="tx1"/>
            </a:solidFill>
            <a:round/>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5582" name="Line 102"/>
          <p:cNvSpPr>
            <a:spLocks noChangeShapeType="1"/>
          </p:cNvSpPr>
          <p:nvPr/>
        </p:nvSpPr>
        <p:spPr bwMode="auto">
          <a:xfrm>
            <a:off x="5918382" y="5844748"/>
            <a:ext cx="675916" cy="0"/>
          </a:xfrm>
          <a:prstGeom prst="line">
            <a:avLst/>
          </a:prstGeom>
          <a:noFill/>
          <a:ln w="9525">
            <a:solidFill>
              <a:schemeClr val="tx1"/>
            </a:solidFill>
            <a:round/>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5583" name="AutoShape 103"/>
          <p:cNvSpPr>
            <a:spLocks noChangeArrowheads="1"/>
          </p:cNvSpPr>
          <p:nvPr/>
        </p:nvSpPr>
        <p:spPr bwMode="auto">
          <a:xfrm rot="5400000" flipH="1">
            <a:off x="6023288" y="5973201"/>
            <a:ext cx="241623" cy="225718"/>
          </a:xfrm>
          <a:prstGeom prst="homePlate">
            <a:avLst>
              <a:gd name="adj" fmla="val 26575"/>
            </a:avLst>
          </a:prstGeom>
          <a:solidFill>
            <a:srgbClr val="FFFF00"/>
          </a:solidFill>
          <a:ln w="9525">
            <a:solidFill>
              <a:srgbClr val="000000"/>
            </a:solidFill>
            <a:miter lim="800000"/>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5584" name="AutoShape 104"/>
          <p:cNvSpPr>
            <a:spLocks noChangeArrowheads="1"/>
          </p:cNvSpPr>
          <p:nvPr/>
        </p:nvSpPr>
        <p:spPr bwMode="auto">
          <a:xfrm rot="5400000" flipH="1">
            <a:off x="5572473" y="5369766"/>
            <a:ext cx="241000" cy="225718"/>
          </a:xfrm>
          <a:prstGeom prst="homePlate">
            <a:avLst>
              <a:gd name="adj" fmla="val 26507"/>
            </a:avLst>
          </a:prstGeom>
          <a:solidFill>
            <a:srgbClr val="FFFF00"/>
          </a:solidFill>
          <a:ln w="9525">
            <a:solidFill>
              <a:srgbClr val="000000"/>
            </a:solidFill>
            <a:miter lim="800000"/>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5585" name="AutoShape 105"/>
          <p:cNvSpPr>
            <a:spLocks noChangeArrowheads="1"/>
          </p:cNvSpPr>
          <p:nvPr/>
        </p:nvSpPr>
        <p:spPr bwMode="auto">
          <a:xfrm rot="5400000" flipH="1">
            <a:off x="6135217" y="5490577"/>
            <a:ext cx="242246" cy="225718"/>
          </a:xfrm>
          <a:prstGeom prst="homePlate">
            <a:avLst>
              <a:gd name="adj" fmla="val 26644"/>
            </a:avLst>
          </a:prstGeom>
          <a:solidFill>
            <a:srgbClr val="FFFF00"/>
          </a:solidFill>
          <a:ln w="9525">
            <a:solidFill>
              <a:srgbClr val="000000"/>
            </a:solidFill>
            <a:miter lim="800000"/>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5586" name="AutoShape 106"/>
          <p:cNvSpPr>
            <a:spLocks noChangeArrowheads="1"/>
          </p:cNvSpPr>
          <p:nvPr/>
        </p:nvSpPr>
        <p:spPr bwMode="auto">
          <a:xfrm rot="5400000" flipH="1">
            <a:off x="6586656" y="5732200"/>
            <a:ext cx="241000" cy="225718"/>
          </a:xfrm>
          <a:prstGeom prst="homePlate">
            <a:avLst>
              <a:gd name="adj" fmla="val 26507"/>
            </a:avLst>
          </a:prstGeom>
          <a:solidFill>
            <a:srgbClr val="FFFF00"/>
          </a:solidFill>
          <a:ln w="9525">
            <a:solidFill>
              <a:srgbClr val="000000"/>
            </a:solidFill>
            <a:miter lim="800000"/>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5587" name="Line 107"/>
          <p:cNvSpPr>
            <a:spLocks noChangeShapeType="1"/>
          </p:cNvSpPr>
          <p:nvPr/>
        </p:nvSpPr>
        <p:spPr bwMode="auto">
          <a:xfrm flipH="1">
            <a:off x="5805832" y="5000313"/>
            <a:ext cx="112550" cy="0"/>
          </a:xfrm>
          <a:prstGeom prst="line">
            <a:avLst/>
          </a:prstGeom>
          <a:noFill/>
          <a:ln w="9525">
            <a:solidFill>
              <a:schemeClr val="tx1"/>
            </a:solidFill>
            <a:round/>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5588" name="Line 108"/>
          <p:cNvSpPr>
            <a:spLocks noChangeShapeType="1"/>
          </p:cNvSpPr>
          <p:nvPr/>
        </p:nvSpPr>
        <p:spPr bwMode="auto">
          <a:xfrm flipH="1">
            <a:off x="3777466" y="4517067"/>
            <a:ext cx="113168" cy="0"/>
          </a:xfrm>
          <a:prstGeom prst="line">
            <a:avLst/>
          </a:prstGeom>
          <a:noFill/>
          <a:ln w="9525">
            <a:solidFill>
              <a:schemeClr val="tx1"/>
            </a:solidFill>
            <a:round/>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5589" name="AutoShape 109"/>
          <p:cNvSpPr>
            <a:spLocks noChangeArrowheads="1"/>
          </p:cNvSpPr>
          <p:nvPr/>
        </p:nvSpPr>
        <p:spPr bwMode="auto">
          <a:xfrm rot="5400000" flipH="1">
            <a:off x="6699206" y="5007954"/>
            <a:ext cx="241000" cy="225718"/>
          </a:xfrm>
          <a:prstGeom prst="homePlate">
            <a:avLst>
              <a:gd name="adj" fmla="val 26507"/>
            </a:avLst>
          </a:prstGeom>
          <a:solidFill>
            <a:srgbClr val="FFFF00"/>
          </a:solidFill>
          <a:ln w="9525">
            <a:solidFill>
              <a:srgbClr val="000000"/>
            </a:solidFill>
            <a:miter lim="800000"/>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5590" name="AutoShape 110"/>
          <p:cNvSpPr>
            <a:spLocks noChangeArrowheads="1"/>
          </p:cNvSpPr>
          <p:nvPr/>
        </p:nvSpPr>
        <p:spPr bwMode="auto">
          <a:xfrm rot="5400000" flipH="1">
            <a:off x="7036855" y="4525328"/>
            <a:ext cx="241000" cy="225099"/>
          </a:xfrm>
          <a:prstGeom prst="homePlate">
            <a:avLst>
              <a:gd name="adj" fmla="val 26580"/>
            </a:avLst>
          </a:prstGeom>
          <a:solidFill>
            <a:srgbClr val="FFFF00"/>
          </a:solidFill>
          <a:ln w="9525">
            <a:solidFill>
              <a:srgbClr val="000000"/>
            </a:solidFill>
            <a:miter lim="800000"/>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05591" name="Group 111"/>
          <p:cNvGrpSpPr>
            <a:grpSpLocks/>
          </p:cNvGrpSpPr>
          <p:nvPr/>
        </p:nvGrpSpPr>
        <p:grpSpPr bwMode="auto">
          <a:xfrm>
            <a:off x="8646782" y="4456661"/>
            <a:ext cx="1689481" cy="2172739"/>
            <a:chOff x="12019" y="8571"/>
            <a:chExt cx="2732" cy="3489"/>
          </a:xfrm>
        </p:grpSpPr>
        <p:sp>
          <p:nvSpPr>
            <p:cNvPr id="105592" name="Rectangle 112"/>
            <p:cNvSpPr>
              <a:spLocks noChangeArrowheads="1"/>
            </p:cNvSpPr>
            <p:nvPr/>
          </p:nvSpPr>
          <p:spPr bwMode="auto">
            <a:xfrm>
              <a:off x="12019" y="8571"/>
              <a:ext cx="2732" cy="3489"/>
            </a:xfrm>
            <a:prstGeom prst="rect">
              <a:avLst/>
            </a:prstGeom>
            <a:solidFill>
              <a:srgbClr val="FFFFFF"/>
            </a:solidFill>
            <a:ln w="25400">
              <a:solidFill>
                <a:srgbClr val="000000"/>
              </a:solidFill>
              <a:miter lim="800000"/>
              <a:headEnd/>
              <a:tailEnd/>
            </a:ln>
          </p:spPr>
          <p:txBody>
            <a:bodyPr/>
            <a:lstStyle/>
            <a:p>
              <a:pPr marL="0" marR="0" lvl="0" indent="0" algn="ctr" defTabSz="457200" rtl="0" eaLnBrk="0" fontAlgn="auto" latinLnBrk="0" hangingPunct="0">
                <a:lnSpc>
                  <a:spcPct val="100000"/>
                </a:lnSpc>
                <a:spcBef>
                  <a:spcPts val="0"/>
                </a:spcBef>
                <a:spcAft>
                  <a:spcPts val="0"/>
                </a:spcAft>
                <a:buClrTx/>
                <a:buSzTx/>
                <a:buFontTx/>
                <a:buNone/>
                <a:tabLst/>
                <a:defRPr/>
              </a:pPr>
              <a:r>
                <a:rPr kumimoji="0" lang="en-US" sz="1200" b="1" i="0" u="sng" strike="noStrike" kern="1200" cap="none" spc="0" normalizeH="0" baseline="0" noProof="0">
                  <a:ln>
                    <a:noFill/>
                  </a:ln>
                  <a:solidFill>
                    <a:prstClr val="black"/>
                  </a:solidFill>
                  <a:effectLst/>
                  <a:uLnTx/>
                  <a:uFillTx/>
                  <a:latin typeface="Century Schoolbook" pitchFamily="18" charset="0"/>
                  <a:ea typeface="+mn-ea"/>
                  <a:cs typeface="+mn-cs"/>
                </a:rPr>
                <a:t>Legend</a:t>
              </a:r>
            </a:p>
            <a:p>
              <a:pPr marL="0" marR="0" lvl="0" indent="0" algn="l" defTabSz="457200" rtl="0" eaLnBrk="0" fontAlgn="auto" latinLnBrk="0" hangingPunct="0">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entury Schoolbook" pitchFamily="18" charset="0"/>
                <a:ea typeface="+mn-ea"/>
                <a:cs typeface="+mn-cs"/>
              </a:endParaRPr>
            </a:p>
            <a:p>
              <a:pPr marL="0" marR="0" lvl="0" indent="0" algn="l" defTabSz="457200" rtl="0" eaLnBrk="0" fontAlgn="auto" latinLnBrk="0" hangingPunct="0">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prstClr val="black"/>
                  </a:solidFill>
                  <a:effectLst/>
                  <a:uLnTx/>
                  <a:uFillTx/>
                  <a:latin typeface="Century Schoolbook" pitchFamily="18" charset="0"/>
                  <a:ea typeface="+mn-ea"/>
                  <a:cs typeface="+mn-cs"/>
                </a:rPr>
                <a:t>    </a:t>
              </a:r>
            </a:p>
            <a:p>
              <a:pPr marL="0" marR="0" lvl="0" indent="0" algn="l" defTabSz="457200" rtl="0" eaLnBrk="0" fontAlgn="auto" latinLnBrk="0" hangingPunct="0">
                <a:lnSpc>
                  <a:spcPct val="100000"/>
                </a:lnSpc>
                <a:spcBef>
                  <a:spcPts val="0"/>
                </a:spcBef>
                <a:spcAft>
                  <a:spcPts val="0"/>
                </a:spcAft>
                <a:buClrTx/>
                <a:buSzTx/>
                <a:buFontTx/>
                <a:buNone/>
                <a:tabLst/>
                <a:defRPr/>
              </a:pPr>
              <a:endParaRPr kumimoji="0" lang="en-US" sz="1200" b="1" i="0" u="none" strike="noStrike" kern="1200" cap="none" spc="0" normalizeH="0" baseline="0" noProof="0">
                <a:ln>
                  <a:noFill/>
                </a:ln>
                <a:solidFill>
                  <a:prstClr val="black"/>
                </a:solidFill>
                <a:effectLst/>
                <a:uLnTx/>
                <a:uFillTx/>
                <a:latin typeface="Century Schoolbook" pitchFamily="18" charset="0"/>
                <a:ea typeface="+mn-ea"/>
                <a:cs typeface="+mn-cs"/>
              </a:endParaRPr>
            </a:p>
            <a:p>
              <a:pPr marL="0" marR="0" lvl="0" indent="0" algn="l" defTabSz="457200" rtl="0" eaLnBrk="0" fontAlgn="auto" latinLnBrk="0" hangingPunct="0">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prstClr val="black"/>
                  </a:solidFill>
                  <a:effectLst/>
                  <a:uLnTx/>
                  <a:uFillTx/>
                  <a:latin typeface="Century Schoolbook" pitchFamily="18" charset="0"/>
                  <a:ea typeface="+mn-ea"/>
                  <a:cs typeface="+mn-cs"/>
                </a:rPr>
                <a:t>    </a:t>
              </a:r>
            </a:p>
          </p:txBody>
        </p:sp>
        <p:sp>
          <p:nvSpPr>
            <p:cNvPr id="105594" name="AutoShape 114"/>
            <p:cNvSpPr>
              <a:spLocks noChangeArrowheads="1"/>
            </p:cNvSpPr>
            <p:nvPr/>
          </p:nvSpPr>
          <p:spPr bwMode="auto">
            <a:xfrm>
              <a:off x="12383" y="9734"/>
              <a:ext cx="547" cy="582"/>
            </a:xfrm>
            <a:prstGeom prst="can">
              <a:avLst>
                <a:gd name="adj" fmla="val 17930"/>
              </a:avLst>
            </a:prstGeom>
            <a:solidFill>
              <a:schemeClr val="accent6"/>
            </a:solidFill>
            <a:ln w="9525">
              <a:solidFill>
                <a:schemeClr val="accent3"/>
              </a:solidFill>
              <a:round/>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5595" name="AutoShape 115"/>
            <p:cNvSpPr>
              <a:spLocks noChangeArrowheads="1"/>
            </p:cNvSpPr>
            <p:nvPr/>
          </p:nvSpPr>
          <p:spPr bwMode="auto">
            <a:xfrm rot="5400000" flipH="1">
              <a:off x="12372" y="10520"/>
              <a:ext cx="388" cy="365"/>
            </a:xfrm>
            <a:prstGeom prst="homePlate">
              <a:avLst>
                <a:gd name="adj" fmla="val 26575"/>
              </a:avLst>
            </a:prstGeom>
            <a:solidFill>
              <a:srgbClr val="FFFF00"/>
            </a:solidFill>
            <a:ln w="9525">
              <a:solidFill>
                <a:srgbClr val="000000"/>
              </a:solidFill>
              <a:miter lim="800000"/>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5596" name="AutoShape 116"/>
            <p:cNvSpPr>
              <a:spLocks noChangeArrowheads="1"/>
            </p:cNvSpPr>
            <p:nvPr/>
          </p:nvSpPr>
          <p:spPr bwMode="auto">
            <a:xfrm>
              <a:off x="12201" y="11285"/>
              <a:ext cx="729" cy="387"/>
            </a:xfrm>
            <a:prstGeom prst="flowChartProcess">
              <a:avLst/>
            </a:prstGeom>
            <a:solidFill>
              <a:srgbClr val="FFFFFF"/>
            </a:solidFill>
            <a:ln w="25400">
              <a:solidFill>
                <a:schemeClr val="accent3"/>
              </a:solidFill>
              <a:miter lim="800000"/>
              <a:headEnd/>
              <a:tailEnd/>
            </a:ln>
          </p:spPr>
          <p:txBody>
            <a:bodyPr/>
            <a:lstStyle/>
            <a:p>
              <a:pPr marL="0" marR="0" lvl="0" indent="0" algn="l" defTabSz="457200" rtl="0" eaLnBrk="0" fontAlgn="auto" latinLnBrk="0" hangingPunct="0">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Times New Roman" pitchFamily="18" charset="0"/>
                <a:ea typeface="+mn-ea"/>
                <a:cs typeface="+mn-cs"/>
              </a:endParaRPr>
            </a:p>
          </p:txBody>
        </p:sp>
        <p:sp>
          <p:nvSpPr>
            <p:cNvPr id="105597" name="Text Box 117"/>
            <p:cNvSpPr txBox="1">
              <a:spLocks noChangeArrowheads="1"/>
            </p:cNvSpPr>
            <p:nvPr/>
          </p:nvSpPr>
          <p:spPr bwMode="auto">
            <a:xfrm>
              <a:off x="13140" y="9180"/>
              <a:ext cx="900" cy="360"/>
            </a:xfrm>
            <a:prstGeom prst="rect">
              <a:avLst/>
            </a:prstGeom>
            <a:noFill/>
            <a:ln w="9525">
              <a:noFill/>
              <a:miter lim="800000"/>
              <a:headEnd/>
              <a:tailEnd/>
            </a:ln>
          </p:spPr>
          <p:txBody>
            <a:bodyPr/>
            <a:lstStyle/>
            <a:p>
              <a:pPr marL="0" marR="0" lvl="0" indent="0" algn="ctr" defTabSz="457200" rtl="0" eaLnBrk="0" fontAlgn="auto" latinLnBrk="0" hangingPunct="0">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a:ea typeface="+mn-ea"/>
                  <a:cs typeface="+mn-cs"/>
                </a:rPr>
                <a:t>Well</a:t>
              </a:r>
            </a:p>
          </p:txBody>
        </p:sp>
        <p:sp>
          <p:nvSpPr>
            <p:cNvPr id="105598" name="Text Box 118"/>
            <p:cNvSpPr txBox="1">
              <a:spLocks noChangeArrowheads="1"/>
            </p:cNvSpPr>
            <p:nvPr/>
          </p:nvSpPr>
          <p:spPr bwMode="auto">
            <a:xfrm>
              <a:off x="13140" y="9900"/>
              <a:ext cx="900" cy="360"/>
            </a:xfrm>
            <a:prstGeom prst="rect">
              <a:avLst/>
            </a:prstGeom>
            <a:solidFill>
              <a:srgbClr val="FFFFFF"/>
            </a:solidFill>
            <a:ln w="9525">
              <a:noFill/>
              <a:miter lim="800000"/>
              <a:headEnd/>
              <a:tailEnd/>
            </a:ln>
          </p:spPr>
          <p:txBody>
            <a:bodyPr/>
            <a:lstStyle/>
            <a:p>
              <a:pPr marL="0" marR="0" lvl="0" indent="0" algn="ctr" defTabSz="457200" rtl="0" eaLnBrk="0" fontAlgn="auto" latinLnBrk="0" hangingPunct="0">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Times New Roman" pitchFamily="18" charset="0"/>
                  <a:ea typeface="+mn-ea"/>
                  <a:cs typeface="+mn-cs"/>
                </a:rPr>
                <a:t>Tank</a:t>
              </a:r>
            </a:p>
          </p:txBody>
        </p:sp>
        <p:sp>
          <p:nvSpPr>
            <p:cNvPr id="105599" name="Text Box 119"/>
            <p:cNvSpPr txBox="1">
              <a:spLocks noChangeArrowheads="1"/>
            </p:cNvSpPr>
            <p:nvPr/>
          </p:nvSpPr>
          <p:spPr bwMode="auto">
            <a:xfrm>
              <a:off x="13140" y="10620"/>
              <a:ext cx="900" cy="360"/>
            </a:xfrm>
            <a:prstGeom prst="rect">
              <a:avLst/>
            </a:prstGeom>
            <a:solidFill>
              <a:srgbClr val="FFFFFF"/>
            </a:solidFill>
            <a:ln w="9525">
              <a:noFill/>
              <a:miter lim="800000"/>
              <a:headEnd/>
              <a:tailEnd/>
            </a:ln>
          </p:spPr>
          <p:txBody>
            <a:bodyPr/>
            <a:lstStyle/>
            <a:p>
              <a:pPr marL="0" marR="0" lvl="0" indent="0" algn="ctr" defTabSz="457200" rtl="0" eaLnBrk="0" fontAlgn="auto" latinLnBrk="0" hangingPunct="0">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Times New Roman" pitchFamily="18" charset="0"/>
                  <a:ea typeface="+mn-ea"/>
                  <a:cs typeface="+mn-cs"/>
                </a:rPr>
                <a:t>House</a:t>
              </a:r>
            </a:p>
          </p:txBody>
        </p:sp>
        <p:sp>
          <p:nvSpPr>
            <p:cNvPr id="105600" name="Text Box 120"/>
            <p:cNvSpPr txBox="1">
              <a:spLocks noChangeArrowheads="1"/>
            </p:cNvSpPr>
            <p:nvPr/>
          </p:nvSpPr>
          <p:spPr bwMode="auto">
            <a:xfrm>
              <a:off x="12960" y="11340"/>
              <a:ext cx="1260" cy="360"/>
            </a:xfrm>
            <a:prstGeom prst="rect">
              <a:avLst/>
            </a:prstGeom>
            <a:solidFill>
              <a:srgbClr val="FFFFFF"/>
            </a:solidFill>
            <a:ln w="9525">
              <a:noFill/>
              <a:miter lim="800000"/>
              <a:headEnd/>
              <a:tailEnd/>
            </a:ln>
          </p:spPr>
          <p:txBody>
            <a:bodyPr/>
            <a:lstStyle/>
            <a:p>
              <a:pPr marL="0" marR="0" lvl="0" indent="0" algn="ctr" defTabSz="457200" rtl="0" eaLnBrk="0" fontAlgn="auto" latinLnBrk="0" hangingPunct="0">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Times New Roman" pitchFamily="18" charset="0"/>
                  <a:ea typeface="+mn-ea"/>
                  <a:cs typeface="+mn-cs"/>
                </a:rPr>
                <a:t>Building</a:t>
              </a:r>
            </a:p>
          </p:txBody>
        </p:sp>
      </p:grpSp>
      <p:sp>
        <p:nvSpPr>
          <p:cNvPr id="105479" name="Text Box 126"/>
          <p:cNvSpPr txBox="1">
            <a:spLocks noChangeArrowheads="1"/>
          </p:cNvSpPr>
          <p:nvPr/>
        </p:nvSpPr>
        <p:spPr bwMode="auto">
          <a:xfrm>
            <a:off x="7503135" y="5722500"/>
            <a:ext cx="762000" cy="307777"/>
          </a:xfrm>
          <a:prstGeom prst="rect">
            <a:avLst/>
          </a:prstGeom>
          <a:solidFill>
            <a:schemeClr val="tx1"/>
          </a:solidFill>
          <a:ln w="9525">
            <a:solidFill>
              <a:schemeClr val="accent3"/>
            </a:solidFill>
            <a:miter lim="800000"/>
            <a:headEnd/>
            <a:tailEnd/>
          </a:ln>
        </p:spPr>
        <p:txBody>
          <a:bodyPr>
            <a:spAutoFit/>
          </a:bodyPr>
          <a:lstStyle/>
          <a:p>
            <a:pPr marL="0" marR="0" lvl="0" indent="0" algn="ctr" defTabSz="457200" rtl="0" eaLnBrk="0" fontAlgn="auto" latinLnBrk="0" hangingPunct="0">
              <a:lnSpc>
                <a:spcPct val="100000"/>
              </a:lnSpc>
              <a:spcBef>
                <a:spcPct val="50000"/>
              </a:spcBef>
              <a:spcAft>
                <a:spcPts val="0"/>
              </a:spcAft>
              <a:buClrTx/>
              <a:buSzTx/>
              <a:buFontTx/>
              <a:buNone/>
              <a:tabLst/>
              <a:defRPr/>
            </a:pPr>
            <a:r>
              <a:rPr kumimoji="0" lang="en-US" sz="1400" b="1" i="0" u="none" strike="noStrike" kern="1200" cap="none" spc="0" normalizeH="0" baseline="0" noProof="0">
                <a:ln>
                  <a:noFill/>
                </a:ln>
                <a:solidFill>
                  <a:prstClr val="white"/>
                </a:solidFill>
                <a:effectLst/>
                <a:uLnTx/>
                <a:uFillTx/>
                <a:latin typeface="Calibri" panose="020F0502020204030204"/>
                <a:ea typeface="+mn-ea"/>
                <a:cs typeface="+mn-cs"/>
              </a:rPr>
              <a:t>Store</a:t>
            </a:r>
            <a:endParaRPr kumimoji="0" lang="en-US"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5481" name="Oval 128"/>
          <p:cNvSpPr>
            <a:spLocks noChangeArrowheads="1"/>
          </p:cNvSpPr>
          <p:nvPr/>
        </p:nvSpPr>
        <p:spPr bwMode="auto">
          <a:xfrm>
            <a:off x="3124200" y="2209800"/>
            <a:ext cx="685800" cy="609600"/>
          </a:xfrm>
          <a:prstGeom prst="ellipse">
            <a:avLst/>
          </a:prstGeom>
          <a:noFill/>
          <a:ln w="76200">
            <a:solidFill>
              <a:schemeClr val="accent5"/>
            </a:solidFill>
            <a:round/>
            <a:headEnd/>
            <a:tailEnd/>
          </a:ln>
        </p:spPr>
        <p:txBody>
          <a:bodyPr wrap="none"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5482" name="Text Box 129"/>
          <p:cNvSpPr txBox="1">
            <a:spLocks noChangeArrowheads="1"/>
          </p:cNvSpPr>
          <p:nvPr/>
        </p:nvSpPr>
        <p:spPr bwMode="auto">
          <a:xfrm>
            <a:off x="2845551" y="1808748"/>
            <a:ext cx="1371600" cy="369332"/>
          </a:xfrm>
          <a:prstGeom prst="rect">
            <a:avLst/>
          </a:prstGeom>
          <a:noFill/>
          <a:ln w="9525">
            <a:noFill/>
            <a:miter lim="800000"/>
            <a:headEnd/>
            <a:tailEnd/>
          </a:ln>
        </p:spPr>
        <p:txBody>
          <a:bodyPr>
            <a:spAutoFit/>
          </a:bodyPr>
          <a:lstStyle/>
          <a:p>
            <a:pPr marL="0" marR="0" lvl="0" indent="0" algn="l" defTabSz="457200" rtl="0" eaLnBrk="0" fontAlgn="auto" latinLnBrk="0" hangingPunct="0">
              <a:lnSpc>
                <a:spcPct val="100000"/>
              </a:lnSpc>
              <a:spcBef>
                <a:spcPct val="5000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Calibri" panose="020F0502020204030204"/>
                <a:ea typeface="+mn-ea"/>
                <a:cs typeface="+mn-cs"/>
              </a:rPr>
              <a:t>1</a:t>
            </a:r>
            <a:r>
              <a:rPr kumimoji="0" lang="en-US" sz="1800" b="0" i="0" u="none" strike="noStrike" kern="1200" cap="none" spc="0" normalizeH="0" baseline="30000" noProof="0" dirty="0">
                <a:ln>
                  <a:noFill/>
                </a:ln>
                <a:solidFill>
                  <a:srgbClr val="FF0000"/>
                </a:solidFill>
                <a:effectLst/>
                <a:uLnTx/>
                <a:uFillTx/>
                <a:latin typeface="Calibri" panose="020F0502020204030204"/>
                <a:ea typeface="+mn-ea"/>
                <a:cs typeface="+mn-cs"/>
              </a:rPr>
              <a:t>st</a:t>
            </a:r>
            <a:r>
              <a:rPr kumimoji="0" lang="en-US" sz="1800" b="0" i="0" u="none" strike="noStrike" kern="1200" cap="none" spc="0" normalizeH="0" baseline="0" noProof="0" dirty="0">
                <a:ln>
                  <a:noFill/>
                </a:ln>
                <a:solidFill>
                  <a:srgbClr val="FF0000"/>
                </a:solidFill>
                <a:effectLst/>
                <a:uLnTx/>
                <a:uFillTx/>
                <a:latin typeface="Calibri" panose="020F0502020204030204"/>
                <a:ea typeface="+mn-ea"/>
                <a:cs typeface="+mn-cs"/>
              </a:rPr>
              <a:t> customer</a:t>
            </a:r>
          </a:p>
        </p:txBody>
      </p:sp>
      <p:sp>
        <p:nvSpPr>
          <p:cNvPr id="129" name="AutoShape 98">
            <a:extLst>
              <a:ext uri="{FF2B5EF4-FFF2-40B4-BE49-F238E27FC236}">
                <a16:creationId xmlns:a16="http://schemas.microsoft.com/office/drawing/2014/main" id="{315E2C06-3EC9-454D-B710-C9BD4195F1E0}"/>
              </a:ext>
            </a:extLst>
          </p:cNvPr>
          <p:cNvSpPr>
            <a:spLocks noChangeArrowheads="1"/>
          </p:cNvSpPr>
          <p:nvPr/>
        </p:nvSpPr>
        <p:spPr bwMode="auto">
          <a:xfrm rot="5400000" flipH="1">
            <a:off x="6191648" y="1807165"/>
            <a:ext cx="241623" cy="225718"/>
          </a:xfrm>
          <a:prstGeom prst="homePlate">
            <a:avLst>
              <a:gd name="adj" fmla="val 26575"/>
            </a:avLst>
          </a:prstGeom>
          <a:solidFill>
            <a:srgbClr val="FFFF00"/>
          </a:solidFill>
          <a:ln w="9525">
            <a:solidFill>
              <a:srgbClr val="000000"/>
            </a:solidFill>
            <a:miter lim="800000"/>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30" name="AutoShape 25">
            <a:extLst>
              <a:ext uri="{FF2B5EF4-FFF2-40B4-BE49-F238E27FC236}">
                <a16:creationId xmlns:a16="http://schemas.microsoft.com/office/drawing/2014/main" id="{5DA26F2F-8C40-472F-B132-3EAC73C30DE5}"/>
              </a:ext>
            </a:extLst>
          </p:cNvPr>
          <p:cNvSpPr>
            <a:spLocks noChangeArrowheads="1"/>
          </p:cNvSpPr>
          <p:nvPr/>
        </p:nvSpPr>
        <p:spPr bwMode="auto">
          <a:xfrm>
            <a:off x="8883224" y="4835910"/>
            <a:ext cx="225099" cy="241623"/>
          </a:xfrm>
          <a:prstGeom prst="flowChartSummingJunction">
            <a:avLst/>
          </a:prstGeom>
          <a:solidFill>
            <a:schemeClr val="accent1"/>
          </a:solidFill>
          <a:ln w="9525">
            <a:solidFill>
              <a:schemeClr val="accent1">
                <a:lumMod val="50000"/>
              </a:schemeClr>
            </a:solidFill>
            <a:round/>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32" name="Freeform 40">
            <a:extLst>
              <a:ext uri="{FF2B5EF4-FFF2-40B4-BE49-F238E27FC236}">
                <a16:creationId xmlns:a16="http://schemas.microsoft.com/office/drawing/2014/main" id="{52E765ED-5932-41D3-BC1D-372F0C50F08E}"/>
              </a:ext>
            </a:extLst>
          </p:cNvPr>
          <p:cNvSpPr>
            <a:spLocks/>
          </p:cNvSpPr>
          <p:nvPr/>
        </p:nvSpPr>
        <p:spPr bwMode="auto">
          <a:xfrm rot="10800000">
            <a:off x="3716553" y="5187588"/>
            <a:ext cx="375371" cy="483246"/>
          </a:xfrm>
          <a:custGeom>
            <a:avLst/>
            <a:gdLst>
              <a:gd name="T0" fmla="*/ 43 w 840"/>
              <a:gd name="T1" fmla="*/ 30866 h 420"/>
              <a:gd name="T2" fmla="*/ 7 w 840"/>
              <a:gd name="T3" fmla="*/ 4414 h 420"/>
              <a:gd name="T4" fmla="*/ 80 w 840"/>
              <a:gd name="T5" fmla="*/ 4414 h 420"/>
              <a:gd name="T6" fmla="*/ 43 w 840"/>
              <a:gd name="T7" fmla="*/ 30866 h 420"/>
              <a:gd name="T8" fmla="*/ 0 60000 65536"/>
              <a:gd name="T9" fmla="*/ 0 60000 65536"/>
              <a:gd name="T10" fmla="*/ 0 60000 65536"/>
              <a:gd name="T11" fmla="*/ 0 60000 65536"/>
              <a:gd name="T12" fmla="*/ 0 w 840"/>
              <a:gd name="T13" fmla="*/ 0 h 420"/>
              <a:gd name="T14" fmla="*/ 840 w 840"/>
              <a:gd name="T15" fmla="*/ 420 h 420"/>
            </a:gdLst>
            <a:ahLst/>
            <a:cxnLst>
              <a:cxn ang="T8">
                <a:pos x="T0" y="T1"/>
              </a:cxn>
              <a:cxn ang="T9">
                <a:pos x="T2" y="T3"/>
              </a:cxn>
              <a:cxn ang="T10">
                <a:pos x="T4" y="T5"/>
              </a:cxn>
              <a:cxn ang="T11">
                <a:pos x="T6" y="T7"/>
              </a:cxn>
            </a:cxnLst>
            <a:rect l="T12" t="T13" r="T14" b="T15"/>
            <a:pathLst>
              <a:path w="840" h="420">
                <a:moveTo>
                  <a:pt x="420" y="420"/>
                </a:moveTo>
                <a:cubicBezTo>
                  <a:pt x="300" y="420"/>
                  <a:pt x="0" y="120"/>
                  <a:pt x="60" y="60"/>
                </a:cubicBezTo>
                <a:cubicBezTo>
                  <a:pt x="120" y="0"/>
                  <a:pt x="720" y="0"/>
                  <a:pt x="780" y="60"/>
                </a:cubicBezTo>
                <a:cubicBezTo>
                  <a:pt x="840" y="120"/>
                  <a:pt x="540" y="420"/>
                  <a:pt x="420" y="420"/>
                </a:cubicBezTo>
                <a:close/>
              </a:path>
            </a:pathLst>
          </a:custGeom>
          <a:noFill/>
          <a:ln w="9525">
            <a:solidFill>
              <a:schemeClr val="tx1"/>
            </a:solidFill>
            <a:round/>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33" name="Freeform 40">
            <a:extLst>
              <a:ext uri="{FF2B5EF4-FFF2-40B4-BE49-F238E27FC236}">
                <a16:creationId xmlns:a16="http://schemas.microsoft.com/office/drawing/2014/main" id="{C1313127-80CE-4B22-BF6B-13FEA17AAB67}"/>
              </a:ext>
            </a:extLst>
          </p:cNvPr>
          <p:cNvSpPr>
            <a:spLocks/>
          </p:cNvSpPr>
          <p:nvPr/>
        </p:nvSpPr>
        <p:spPr bwMode="auto">
          <a:xfrm>
            <a:off x="5061725" y="1169644"/>
            <a:ext cx="375371" cy="483246"/>
          </a:xfrm>
          <a:custGeom>
            <a:avLst/>
            <a:gdLst>
              <a:gd name="T0" fmla="*/ 43 w 840"/>
              <a:gd name="T1" fmla="*/ 30866 h 420"/>
              <a:gd name="T2" fmla="*/ 7 w 840"/>
              <a:gd name="T3" fmla="*/ 4414 h 420"/>
              <a:gd name="T4" fmla="*/ 80 w 840"/>
              <a:gd name="T5" fmla="*/ 4414 h 420"/>
              <a:gd name="T6" fmla="*/ 43 w 840"/>
              <a:gd name="T7" fmla="*/ 30866 h 420"/>
              <a:gd name="T8" fmla="*/ 0 60000 65536"/>
              <a:gd name="T9" fmla="*/ 0 60000 65536"/>
              <a:gd name="T10" fmla="*/ 0 60000 65536"/>
              <a:gd name="T11" fmla="*/ 0 60000 65536"/>
              <a:gd name="T12" fmla="*/ 0 w 840"/>
              <a:gd name="T13" fmla="*/ 0 h 420"/>
              <a:gd name="T14" fmla="*/ 840 w 840"/>
              <a:gd name="T15" fmla="*/ 420 h 420"/>
            </a:gdLst>
            <a:ahLst/>
            <a:cxnLst>
              <a:cxn ang="T8">
                <a:pos x="T0" y="T1"/>
              </a:cxn>
              <a:cxn ang="T9">
                <a:pos x="T2" y="T3"/>
              </a:cxn>
              <a:cxn ang="T10">
                <a:pos x="T4" y="T5"/>
              </a:cxn>
              <a:cxn ang="T11">
                <a:pos x="T6" y="T7"/>
              </a:cxn>
            </a:cxnLst>
            <a:rect l="T12" t="T13" r="T14" b="T15"/>
            <a:pathLst>
              <a:path w="840" h="420">
                <a:moveTo>
                  <a:pt x="420" y="420"/>
                </a:moveTo>
                <a:cubicBezTo>
                  <a:pt x="300" y="420"/>
                  <a:pt x="0" y="120"/>
                  <a:pt x="60" y="60"/>
                </a:cubicBezTo>
                <a:cubicBezTo>
                  <a:pt x="120" y="0"/>
                  <a:pt x="720" y="0"/>
                  <a:pt x="780" y="60"/>
                </a:cubicBezTo>
                <a:cubicBezTo>
                  <a:pt x="840" y="120"/>
                  <a:pt x="540" y="420"/>
                  <a:pt x="420" y="420"/>
                </a:cubicBezTo>
                <a:close/>
              </a:path>
            </a:pathLst>
          </a:custGeom>
          <a:noFill/>
          <a:ln w="9525">
            <a:solidFill>
              <a:schemeClr val="tx1"/>
            </a:solidFill>
            <a:round/>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 name="Slide Number Placeholder 1">
            <a:extLst>
              <a:ext uri="{FF2B5EF4-FFF2-40B4-BE49-F238E27FC236}">
                <a16:creationId xmlns:a16="http://schemas.microsoft.com/office/drawing/2014/main" id="{E4ECA009-87AF-49A2-A3EC-9CF7E9C624A9}"/>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D22F896-40B5-4ADD-8801-0D06FADFA095}"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34</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3" name="Rectangle 2">
            <a:extLst>
              <a:ext uri="{FF2B5EF4-FFF2-40B4-BE49-F238E27FC236}">
                <a16:creationId xmlns:a16="http://schemas.microsoft.com/office/drawing/2014/main" id="{06EB805C-6B99-440C-A889-CBA9CBE29096}"/>
              </a:ext>
            </a:extLst>
          </p:cNvPr>
          <p:cNvSpPr/>
          <p:nvPr/>
        </p:nvSpPr>
        <p:spPr>
          <a:xfrm>
            <a:off x="1829191" y="1745781"/>
            <a:ext cx="400717" cy="390241"/>
          </a:xfrm>
          <a:prstGeom prst="rect">
            <a:avLst/>
          </a:prstGeom>
          <a:solidFill>
            <a:schemeClr val="accent4">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Cl</a:t>
            </a:r>
          </a:p>
        </p:txBody>
      </p:sp>
      <p:sp>
        <p:nvSpPr>
          <p:cNvPr id="5" name="TextBox 4">
            <a:extLst>
              <a:ext uri="{FF2B5EF4-FFF2-40B4-BE49-F238E27FC236}">
                <a16:creationId xmlns:a16="http://schemas.microsoft.com/office/drawing/2014/main" id="{BB7B0929-79D9-64CA-7107-6D2AC7E63544}"/>
              </a:ext>
            </a:extLst>
          </p:cNvPr>
          <p:cNvSpPr txBox="1"/>
          <p:nvPr/>
        </p:nvSpPr>
        <p:spPr>
          <a:xfrm>
            <a:off x="72496" y="3229805"/>
            <a:ext cx="6097112" cy="584775"/>
          </a:xfrm>
          <a:prstGeom prst="rect">
            <a:avLst/>
          </a:prstGeom>
          <a:noFill/>
        </p:spPr>
        <p:txBody>
          <a:bodyPr wrap="square">
            <a:spAutoFit/>
          </a:bodyPr>
          <a:lstStyle/>
          <a:p>
            <a:r>
              <a:rPr lang="en-US" sz="3200" i="1" dirty="0"/>
              <a:t>First Customer – </a:t>
            </a:r>
            <a:r>
              <a:rPr lang="en-US" sz="3200" b="1" i="1" dirty="0">
                <a:solidFill>
                  <a:srgbClr val="FF0000"/>
                </a:solidFill>
              </a:rPr>
              <a:t>C x T</a:t>
            </a:r>
            <a:endParaRPr lang="en-US" sz="3200" dirty="0"/>
          </a:p>
        </p:txBody>
      </p:sp>
    </p:spTree>
    <p:extLst>
      <p:ext uri="{BB962C8B-B14F-4D97-AF65-F5344CB8AC3E}">
        <p14:creationId xmlns:p14="http://schemas.microsoft.com/office/powerpoint/2010/main" val="38073765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afterEffect">
                                  <p:stCondLst>
                                    <p:cond delay="0"/>
                                  </p:stCondLst>
                                  <p:childTnLst>
                                    <p:set>
                                      <p:cBhvr>
                                        <p:cTn id="6" dur="1" fill="hold">
                                          <p:stCondLst>
                                            <p:cond delay="0"/>
                                          </p:stCondLst>
                                        </p:cTn>
                                        <p:tgtEl>
                                          <p:spTgt spid="105481"/>
                                        </p:tgtEl>
                                        <p:attrNameLst>
                                          <p:attrName>style.visibility</p:attrName>
                                        </p:attrNameLst>
                                      </p:cBhvr>
                                      <p:to>
                                        <p:strVal val="visible"/>
                                      </p:to>
                                    </p:set>
                                    <p:animEffect transition="in" filter="wheel(1)">
                                      <p:cBhvr>
                                        <p:cTn id="7" dur="750"/>
                                        <p:tgtEl>
                                          <p:spTgt spid="10548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5481"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Text Box 121"/>
          <p:cNvSpPr txBox="1">
            <a:spLocks noChangeArrowheads="1"/>
          </p:cNvSpPr>
          <p:nvPr/>
        </p:nvSpPr>
        <p:spPr bwMode="auto">
          <a:xfrm>
            <a:off x="4953000" y="0"/>
            <a:ext cx="2514600" cy="731838"/>
          </a:xfrm>
          <a:prstGeom prst="rect">
            <a:avLst/>
          </a:prstGeom>
          <a:noFill/>
          <a:ln w="9525">
            <a:noFill/>
            <a:miter lim="800000"/>
            <a:headEnd/>
            <a:tailEnd/>
          </a:ln>
        </p:spPr>
        <p:txBody>
          <a:bodyPr>
            <a:spAutoFit/>
          </a:bodyPr>
          <a:lstStyle/>
          <a:p>
            <a:pPr marL="0" marR="0" lvl="0" indent="0" algn="ctr" defTabSz="457200" rtl="0" eaLnBrk="1" fontAlgn="auto" latinLnBrk="0" hangingPunct="1">
              <a:lnSpc>
                <a:spcPct val="100000"/>
              </a:lnSpc>
              <a:spcBef>
                <a:spcPct val="50000"/>
              </a:spcBef>
              <a:spcAft>
                <a:spcPts val="0"/>
              </a:spcAft>
              <a:buClrTx/>
              <a:buSzTx/>
              <a:buFontTx/>
              <a:buNone/>
              <a:tabLst/>
              <a:defRPr/>
            </a:pPr>
            <a:r>
              <a:rPr kumimoji="0" lang="en-US" sz="2400" b="1" i="0" u="none" strike="noStrike" kern="1200" cap="none" spc="0" normalizeH="0" baseline="0" noProof="0">
                <a:ln>
                  <a:noFill/>
                </a:ln>
                <a:solidFill>
                  <a:prstClr val="black"/>
                </a:solidFill>
                <a:effectLst/>
                <a:uLnTx/>
                <a:uFillTx/>
                <a:latin typeface="Times New Roman" pitchFamily="18" charset="0"/>
                <a:ea typeface="+mn-ea"/>
                <a:cs typeface="+mn-cs"/>
              </a:rPr>
              <a:t>Waterville             </a:t>
            </a:r>
            <a:r>
              <a:rPr kumimoji="0" lang="en-US" sz="1800" b="1" i="0" u="none" strike="noStrike" kern="1200" cap="none" spc="0" normalizeH="0" baseline="0" noProof="0">
                <a:ln>
                  <a:noFill/>
                </a:ln>
                <a:solidFill>
                  <a:prstClr val="black"/>
                </a:solidFill>
                <a:effectLst/>
                <a:uLnTx/>
                <a:uFillTx/>
                <a:latin typeface="Times New Roman" pitchFamily="18" charset="0"/>
                <a:ea typeface="+mn-ea"/>
                <a:cs typeface="+mn-cs"/>
              </a:rPr>
              <a:t>Residual Measurement</a:t>
            </a:r>
          </a:p>
        </p:txBody>
      </p:sp>
      <p:sp>
        <p:nvSpPr>
          <p:cNvPr id="105483" name="AutoShape 3"/>
          <p:cNvSpPr>
            <a:spLocks noChangeArrowheads="1"/>
          </p:cNvSpPr>
          <p:nvPr/>
        </p:nvSpPr>
        <p:spPr bwMode="auto">
          <a:xfrm>
            <a:off x="2538183" y="2377333"/>
            <a:ext cx="338267" cy="483246"/>
          </a:xfrm>
          <a:prstGeom prst="can">
            <a:avLst>
              <a:gd name="adj" fmla="val 35466"/>
            </a:avLst>
          </a:prstGeom>
          <a:solidFill>
            <a:schemeClr val="accent6"/>
          </a:solidFill>
          <a:ln w="9525">
            <a:solidFill>
              <a:schemeClr val="accent3"/>
            </a:solidFill>
            <a:round/>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5484" name="Line 4"/>
          <p:cNvSpPr>
            <a:spLocks noChangeShapeType="1"/>
          </p:cNvSpPr>
          <p:nvPr/>
        </p:nvSpPr>
        <p:spPr bwMode="auto">
          <a:xfrm>
            <a:off x="1974817" y="1894709"/>
            <a:ext cx="563366" cy="724246"/>
          </a:xfrm>
          <a:prstGeom prst="line">
            <a:avLst/>
          </a:prstGeom>
          <a:noFill/>
          <a:ln w="9525">
            <a:solidFill>
              <a:schemeClr val="tx1"/>
            </a:solidFill>
            <a:round/>
            <a:headEnd/>
            <a:tailEnd type="triangle" w="med" len="me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5485" name="Line 5"/>
          <p:cNvSpPr>
            <a:spLocks noChangeShapeType="1"/>
          </p:cNvSpPr>
          <p:nvPr/>
        </p:nvSpPr>
        <p:spPr bwMode="auto">
          <a:xfrm flipV="1">
            <a:off x="1749718" y="1653709"/>
            <a:ext cx="450817" cy="482623"/>
          </a:xfrm>
          <a:prstGeom prst="line">
            <a:avLst/>
          </a:prstGeom>
          <a:noFill/>
          <a:ln w="9525">
            <a:solidFill>
              <a:schemeClr val="tx1"/>
            </a:solidFill>
            <a:round/>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5486" name="Line 6"/>
          <p:cNvSpPr>
            <a:spLocks noChangeShapeType="1"/>
          </p:cNvSpPr>
          <p:nvPr/>
        </p:nvSpPr>
        <p:spPr bwMode="auto">
          <a:xfrm>
            <a:off x="2876450" y="2739767"/>
            <a:ext cx="6083863" cy="0"/>
          </a:xfrm>
          <a:prstGeom prst="line">
            <a:avLst/>
          </a:prstGeom>
          <a:noFill/>
          <a:ln w="25400">
            <a:solidFill>
              <a:schemeClr val="tx1"/>
            </a:solidFill>
            <a:round/>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5487" name="Line 7"/>
          <p:cNvSpPr>
            <a:spLocks noChangeShapeType="1"/>
          </p:cNvSpPr>
          <p:nvPr/>
        </p:nvSpPr>
        <p:spPr bwMode="auto">
          <a:xfrm>
            <a:off x="3890634" y="2756581"/>
            <a:ext cx="0" cy="2447990"/>
          </a:xfrm>
          <a:prstGeom prst="line">
            <a:avLst/>
          </a:prstGeom>
          <a:noFill/>
          <a:ln w="9525">
            <a:solidFill>
              <a:schemeClr val="tx1"/>
            </a:solidFill>
            <a:round/>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5488" name="Line 8"/>
          <p:cNvSpPr>
            <a:spLocks noChangeShapeType="1"/>
          </p:cNvSpPr>
          <p:nvPr/>
        </p:nvSpPr>
        <p:spPr bwMode="auto">
          <a:xfrm flipV="1">
            <a:off x="5242466" y="1653709"/>
            <a:ext cx="0" cy="1086058"/>
          </a:xfrm>
          <a:prstGeom prst="line">
            <a:avLst/>
          </a:prstGeom>
          <a:noFill/>
          <a:ln w="9525">
            <a:solidFill>
              <a:schemeClr val="tx1"/>
            </a:solidFill>
            <a:round/>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5489" name="Line 9"/>
          <p:cNvSpPr>
            <a:spLocks noChangeShapeType="1"/>
          </p:cNvSpPr>
          <p:nvPr/>
        </p:nvSpPr>
        <p:spPr bwMode="auto">
          <a:xfrm>
            <a:off x="6481748" y="2015521"/>
            <a:ext cx="0" cy="724246"/>
          </a:xfrm>
          <a:prstGeom prst="line">
            <a:avLst/>
          </a:prstGeom>
          <a:noFill/>
          <a:ln w="9525">
            <a:solidFill>
              <a:schemeClr val="tx1"/>
            </a:solidFill>
            <a:round/>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5490" name="Line 10"/>
          <p:cNvSpPr>
            <a:spLocks noChangeShapeType="1"/>
          </p:cNvSpPr>
          <p:nvPr/>
        </p:nvSpPr>
        <p:spPr bwMode="auto">
          <a:xfrm>
            <a:off x="7608481" y="2739767"/>
            <a:ext cx="0" cy="2414362"/>
          </a:xfrm>
          <a:prstGeom prst="line">
            <a:avLst/>
          </a:prstGeom>
          <a:noFill/>
          <a:ln w="9525">
            <a:solidFill>
              <a:schemeClr val="tx1"/>
            </a:solidFill>
            <a:round/>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5491" name="Line 11"/>
          <p:cNvSpPr>
            <a:spLocks noChangeShapeType="1"/>
          </p:cNvSpPr>
          <p:nvPr/>
        </p:nvSpPr>
        <p:spPr bwMode="auto">
          <a:xfrm flipV="1">
            <a:off x="7946748" y="4879501"/>
            <a:ext cx="0" cy="845058"/>
          </a:xfrm>
          <a:prstGeom prst="line">
            <a:avLst/>
          </a:prstGeom>
          <a:noFill/>
          <a:ln w="9525">
            <a:solidFill>
              <a:schemeClr val="tx1"/>
            </a:solidFill>
            <a:round/>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5492" name="AutoShape 12"/>
          <p:cNvSpPr>
            <a:spLocks noChangeArrowheads="1"/>
          </p:cNvSpPr>
          <p:nvPr/>
        </p:nvSpPr>
        <p:spPr bwMode="auto">
          <a:xfrm>
            <a:off x="10177333" y="1522934"/>
            <a:ext cx="338267" cy="483246"/>
          </a:xfrm>
          <a:prstGeom prst="can">
            <a:avLst>
              <a:gd name="adj" fmla="val 35466"/>
            </a:avLst>
          </a:prstGeom>
          <a:solidFill>
            <a:schemeClr val="accent6"/>
          </a:solidFill>
          <a:ln w="9525">
            <a:solidFill>
              <a:schemeClr val="accent3"/>
            </a:solidFill>
            <a:round/>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5493" name="Line 13"/>
          <p:cNvSpPr>
            <a:spLocks noChangeShapeType="1"/>
          </p:cNvSpPr>
          <p:nvPr/>
        </p:nvSpPr>
        <p:spPr bwMode="auto">
          <a:xfrm flipH="1">
            <a:off x="4904198" y="2377333"/>
            <a:ext cx="338267" cy="0"/>
          </a:xfrm>
          <a:prstGeom prst="line">
            <a:avLst/>
          </a:prstGeom>
          <a:noFill/>
          <a:ln w="9525">
            <a:solidFill>
              <a:schemeClr val="tx1"/>
            </a:solidFill>
            <a:round/>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5494" name="Line 14"/>
          <p:cNvSpPr>
            <a:spLocks noChangeShapeType="1"/>
          </p:cNvSpPr>
          <p:nvPr/>
        </p:nvSpPr>
        <p:spPr bwMode="auto">
          <a:xfrm flipH="1">
            <a:off x="4340832" y="1894709"/>
            <a:ext cx="901634" cy="0"/>
          </a:xfrm>
          <a:prstGeom prst="line">
            <a:avLst/>
          </a:prstGeom>
          <a:noFill/>
          <a:ln w="9525">
            <a:solidFill>
              <a:schemeClr val="tx1"/>
            </a:solidFill>
            <a:round/>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5495" name="Line 15"/>
          <p:cNvSpPr>
            <a:spLocks noChangeShapeType="1"/>
          </p:cNvSpPr>
          <p:nvPr/>
        </p:nvSpPr>
        <p:spPr bwMode="auto">
          <a:xfrm flipV="1">
            <a:off x="4340832" y="1532275"/>
            <a:ext cx="0" cy="362435"/>
          </a:xfrm>
          <a:prstGeom prst="line">
            <a:avLst/>
          </a:prstGeom>
          <a:noFill/>
          <a:ln w="9525">
            <a:solidFill>
              <a:schemeClr val="tx1"/>
            </a:solidFill>
            <a:round/>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5497" name="Line 17"/>
          <p:cNvSpPr>
            <a:spLocks noChangeShapeType="1"/>
          </p:cNvSpPr>
          <p:nvPr/>
        </p:nvSpPr>
        <p:spPr bwMode="auto">
          <a:xfrm>
            <a:off x="5242466" y="2136332"/>
            <a:ext cx="450817" cy="0"/>
          </a:xfrm>
          <a:prstGeom prst="line">
            <a:avLst/>
          </a:prstGeom>
          <a:noFill/>
          <a:ln w="9525">
            <a:solidFill>
              <a:schemeClr val="tx1"/>
            </a:solidFill>
            <a:round/>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5498" name="AutoShape 18"/>
          <p:cNvSpPr>
            <a:spLocks noChangeArrowheads="1"/>
          </p:cNvSpPr>
          <p:nvPr/>
        </p:nvSpPr>
        <p:spPr bwMode="auto">
          <a:xfrm rot="5400000" flipH="1">
            <a:off x="4220641" y="1298916"/>
            <a:ext cx="241000" cy="225718"/>
          </a:xfrm>
          <a:prstGeom prst="homePlate">
            <a:avLst>
              <a:gd name="adj" fmla="val 26507"/>
            </a:avLst>
          </a:prstGeom>
          <a:solidFill>
            <a:srgbClr val="FFFF00"/>
          </a:solidFill>
          <a:ln w="9525">
            <a:solidFill>
              <a:srgbClr val="000000"/>
            </a:solidFill>
            <a:miter lim="800000"/>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5499" name="AutoShape 19"/>
          <p:cNvSpPr>
            <a:spLocks noChangeArrowheads="1"/>
          </p:cNvSpPr>
          <p:nvPr/>
        </p:nvSpPr>
        <p:spPr bwMode="auto">
          <a:xfrm rot="5400000" flipH="1">
            <a:off x="4761666" y="1225696"/>
            <a:ext cx="241623" cy="225718"/>
          </a:xfrm>
          <a:prstGeom prst="homePlate">
            <a:avLst>
              <a:gd name="adj" fmla="val 26575"/>
            </a:avLst>
          </a:prstGeom>
          <a:solidFill>
            <a:srgbClr val="FFFF00"/>
          </a:solidFill>
          <a:ln w="9525">
            <a:solidFill>
              <a:srgbClr val="000000"/>
            </a:solidFill>
            <a:miter lim="800000"/>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5500" name="AutoShape 20"/>
          <p:cNvSpPr>
            <a:spLocks noChangeArrowheads="1"/>
          </p:cNvSpPr>
          <p:nvPr/>
        </p:nvSpPr>
        <p:spPr bwMode="auto">
          <a:xfrm rot="5400000" flipH="1">
            <a:off x="5685023" y="2023783"/>
            <a:ext cx="241000" cy="225099"/>
          </a:xfrm>
          <a:prstGeom prst="homePlate">
            <a:avLst>
              <a:gd name="adj" fmla="val 26580"/>
            </a:avLst>
          </a:prstGeom>
          <a:solidFill>
            <a:srgbClr val="FFFF00"/>
          </a:solidFill>
          <a:ln w="9525">
            <a:solidFill>
              <a:srgbClr val="000000"/>
            </a:solidFill>
            <a:miter lim="800000"/>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5501" name="AutoShape 21"/>
          <p:cNvSpPr>
            <a:spLocks noChangeArrowheads="1"/>
          </p:cNvSpPr>
          <p:nvPr/>
        </p:nvSpPr>
        <p:spPr bwMode="auto">
          <a:xfrm rot="5400000" flipH="1">
            <a:off x="6532232" y="2264785"/>
            <a:ext cx="242246" cy="225718"/>
          </a:xfrm>
          <a:prstGeom prst="homePlate">
            <a:avLst>
              <a:gd name="adj" fmla="val 26644"/>
            </a:avLst>
          </a:prstGeom>
          <a:solidFill>
            <a:srgbClr val="FFFF00"/>
          </a:solidFill>
          <a:ln w="9525">
            <a:solidFill>
              <a:srgbClr val="000000"/>
            </a:solidFill>
            <a:miter lim="800000"/>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5502" name="AutoShape 22"/>
          <p:cNvSpPr>
            <a:spLocks noChangeArrowheads="1"/>
          </p:cNvSpPr>
          <p:nvPr/>
        </p:nvSpPr>
        <p:spPr bwMode="auto">
          <a:xfrm rot="5400000" flipH="1">
            <a:off x="4670217" y="2265406"/>
            <a:ext cx="242246" cy="225099"/>
          </a:xfrm>
          <a:prstGeom prst="homePlate">
            <a:avLst>
              <a:gd name="adj" fmla="val 26717"/>
            </a:avLst>
          </a:prstGeom>
          <a:solidFill>
            <a:srgbClr val="FFFF00"/>
          </a:solidFill>
          <a:ln w="9525">
            <a:solidFill>
              <a:srgbClr val="000000"/>
            </a:solidFill>
            <a:miter lim="800000"/>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5503" name="AutoShape 23"/>
          <p:cNvSpPr>
            <a:spLocks noChangeArrowheads="1"/>
          </p:cNvSpPr>
          <p:nvPr/>
        </p:nvSpPr>
        <p:spPr bwMode="auto">
          <a:xfrm rot="5400000" flipH="1">
            <a:off x="5481708" y="1178103"/>
            <a:ext cx="241623" cy="225718"/>
          </a:xfrm>
          <a:prstGeom prst="homePlate">
            <a:avLst>
              <a:gd name="adj" fmla="val 26575"/>
            </a:avLst>
          </a:prstGeom>
          <a:solidFill>
            <a:srgbClr val="FFFF00"/>
          </a:solidFill>
          <a:ln w="9525">
            <a:solidFill>
              <a:srgbClr val="000000"/>
            </a:solidFill>
            <a:miter lim="800000"/>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5504" name="AutoShape 24"/>
          <p:cNvSpPr>
            <a:spLocks noChangeArrowheads="1"/>
          </p:cNvSpPr>
          <p:nvPr/>
        </p:nvSpPr>
        <p:spPr bwMode="auto">
          <a:xfrm rot="5400000" flipH="1">
            <a:off x="5527780" y="1530886"/>
            <a:ext cx="241623" cy="225718"/>
          </a:xfrm>
          <a:prstGeom prst="homePlate">
            <a:avLst>
              <a:gd name="adj" fmla="val 26575"/>
            </a:avLst>
          </a:prstGeom>
          <a:solidFill>
            <a:srgbClr val="FFFF00"/>
          </a:solidFill>
          <a:ln w="9525">
            <a:solidFill>
              <a:srgbClr val="000000"/>
            </a:solidFill>
            <a:miter lim="800000"/>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5505" name="AutoShape 25"/>
          <p:cNvSpPr>
            <a:spLocks noChangeArrowheads="1"/>
          </p:cNvSpPr>
          <p:nvPr/>
        </p:nvSpPr>
        <p:spPr bwMode="auto">
          <a:xfrm>
            <a:off x="2200534" y="1412086"/>
            <a:ext cx="225099" cy="241623"/>
          </a:xfrm>
          <a:prstGeom prst="flowChartSummingJunction">
            <a:avLst/>
          </a:prstGeom>
          <a:solidFill>
            <a:schemeClr val="accent1"/>
          </a:solidFill>
          <a:ln w="9525">
            <a:solidFill>
              <a:schemeClr val="accent1">
                <a:lumMod val="50000"/>
              </a:schemeClr>
            </a:solidFill>
            <a:round/>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5506" name="AutoShape 26"/>
          <p:cNvSpPr>
            <a:spLocks noChangeArrowheads="1"/>
          </p:cNvSpPr>
          <p:nvPr/>
        </p:nvSpPr>
        <p:spPr bwMode="auto">
          <a:xfrm>
            <a:off x="1546302" y="2125181"/>
            <a:ext cx="225718" cy="241000"/>
          </a:xfrm>
          <a:prstGeom prst="flowChartSummingJunction">
            <a:avLst/>
          </a:prstGeom>
          <a:solidFill>
            <a:schemeClr val="accent1"/>
          </a:solidFill>
          <a:ln w="9525">
            <a:solidFill>
              <a:schemeClr val="accent1">
                <a:lumMod val="50000"/>
              </a:schemeClr>
            </a:solidFill>
            <a:round/>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5508" name="AutoShape 28"/>
          <p:cNvSpPr>
            <a:spLocks noChangeArrowheads="1"/>
          </p:cNvSpPr>
          <p:nvPr/>
        </p:nvSpPr>
        <p:spPr bwMode="auto">
          <a:xfrm>
            <a:off x="7833580" y="5724559"/>
            <a:ext cx="225718" cy="241000"/>
          </a:xfrm>
          <a:prstGeom prst="flowChartSummingJunction">
            <a:avLst/>
          </a:prstGeom>
          <a:solidFill>
            <a:srgbClr val="0000FF"/>
          </a:solidFill>
          <a:ln w="9525">
            <a:solidFill>
              <a:srgbClr val="000000"/>
            </a:solidFill>
            <a:round/>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5509" name="AutoShape 29"/>
          <p:cNvSpPr>
            <a:spLocks noChangeArrowheads="1"/>
          </p:cNvSpPr>
          <p:nvPr/>
        </p:nvSpPr>
        <p:spPr bwMode="auto">
          <a:xfrm rot="5400000" flipH="1">
            <a:off x="4107473" y="5283203"/>
            <a:ext cx="241000" cy="225099"/>
          </a:xfrm>
          <a:prstGeom prst="homePlate">
            <a:avLst>
              <a:gd name="adj" fmla="val 26580"/>
            </a:avLst>
          </a:prstGeom>
          <a:solidFill>
            <a:srgbClr val="FFFF00"/>
          </a:solidFill>
          <a:ln w="9525">
            <a:solidFill>
              <a:srgbClr val="000000"/>
            </a:solidFill>
            <a:miter lim="800000"/>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5510" name="AutoShape 30"/>
          <p:cNvSpPr>
            <a:spLocks noChangeArrowheads="1"/>
          </p:cNvSpPr>
          <p:nvPr/>
        </p:nvSpPr>
        <p:spPr bwMode="auto">
          <a:xfrm rot="5400000" flipH="1">
            <a:off x="3994923" y="4438145"/>
            <a:ext cx="241000" cy="225099"/>
          </a:xfrm>
          <a:prstGeom prst="homePlate">
            <a:avLst>
              <a:gd name="adj" fmla="val 26580"/>
            </a:avLst>
          </a:prstGeom>
          <a:solidFill>
            <a:srgbClr val="FFFF00"/>
          </a:solidFill>
          <a:ln w="9525">
            <a:solidFill>
              <a:srgbClr val="000000"/>
            </a:solidFill>
            <a:miter lim="800000"/>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5511" name="AutoShape 31"/>
          <p:cNvSpPr>
            <a:spLocks noChangeArrowheads="1"/>
          </p:cNvSpPr>
          <p:nvPr/>
        </p:nvSpPr>
        <p:spPr bwMode="auto">
          <a:xfrm rot="5400000" flipH="1">
            <a:off x="7487672" y="5162391"/>
            <a:ext cx="241000" cy="225099"/>
          </a:xfrm>
          <a:prstGeom prst="homePlate">
            <a:avLst>
              <a:gd name="adj" fmla="val 26580"/>
            </a:avLst>
          </a:prstGeom>
          <a:solidFill>
            <a:srgbClr val="FFFF00"/>
          </a:solidFill>
          <a:ln w="9525">
            <a:solidFill>
              <a:srgbClr val="000000"/>
            </a:solidFill>
            <a:miter lim="800000"/>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5512" name="AutoShape 32"/>
          <p:cNvSpPr>
            <a:spLocks noChangeArrowheads="1"/>
          </p:cNvSpPr>
          <p:nvPr/>
        </p:nvSpPr>
        <p:spPr bwMode="auto">
          <a:xfrm rot="5400000" flipH="1">
            <a:off x="7262570" y="3954278"/>
            <a:ext cx="241623" cy="225718"/>
          </a:xfrm>
          <a:prstGeom prst="homePlate">
            <a:avLst>
              <a:gd name="adj" fmla="val 26575"/>
            </a:avLst>
          </a:prstGeom>
          <a:solidFill>
            <a:srgbClr val="FFFF00"/>
          </a:solidFill>
          <a:ln w="9525">
            <a:solidFill>
              <a:srgbClr val="000000"/>
            </a:solidFill>
            <a:miter lim="800000"/>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5513" name="AutoShape 33"/>
          <p:cNvSpPr>
            <a:spLocks noChangeArrowheads="1"/>
          </p:cNvSpPr>
          <p:nvPr/>
        </p:nvSpPr>
        <p:spPr bwMode="auto">
          <a:xfrm rot="5400000" flipH="1">
            <a:off x="3431555" y="5041580"/>
            <a:ext cx="241623" cy="225099"/>
          </a:xfrm>
          <a:prstGeom prst="homePlate">
            <a:avLst>
              <a:gd name="adj" fmla="val 26648"/>
            </a:avLst>
          </a:prstGeom>
          <a:solidFill>
            <a:srgbClr val="FFFF00"/>
          </a:solidFill>
          <a:ln w="9525">
            <a:solidFill>
              <a:srgbClr val="000000"/>
            </a:solidFill>
            <a:miter lim="800000"/>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5514" name="AutoShape 34"/>
          <p:cNvSpPr>
            <a:spLocks noChangeArrowheads="1"/>
          </p:cNvSpPr>
          <p:nvPr/>
        </p:nvSpPr>
        <p:spPr bwMode="auto">
          <a:xfrm rot="5400000" flipH="1">
            <a:off x="3543484" y="3834710"/>
            <a:ext cx="242246" cy="225099"/>
          </a:xfrm>
          <a:prstGeom prst="homePlate">
            <a:avLst>
              <a:gd name="adj" fmla="val 26717"/>
            </a:avLst>
          </a:prstGeom>
          <a:solidFill>
            <a:srgbClr val="FFFF00"/>
          </a:solidFill>
          <a:ln w="9525">
            <a:solidFill>
              <a:srgbClr val="000000"/>
            </a:solidFill>
            <a:miter lim="800000"/>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5515" name="AutoShape 35"/>
          <p:cNvSpPr>
            <a:spLocks noChangeArrowheads="1"/>
          </p:cNvSpPr>
          <p:nvPr/>
        </p:nvSpPr>
        <p:spPr bwMode="auto">
          <a:xfrm rot="5400000" flipH="1">
            <a:off x="4106850" y="3110464"/>
            <a:ext cx="242246" cy="225099"/>
          </a:xfrm>
          <a:prstGeom prst="homePlate">
            <a:avLst>
              <a:gd name="adj" fmla="val 26717"/>
            </a:avLst>
          </a:prstGeom>
          <a:solidFill>
            <a:srgbClr val="FFFF00"/>
          </a:solidFill>
          <a:ln w="9525">
            <a:solidFill>
              <a:srgbClr val="000000"/>
            </a:solidFill>
            <a:miter lim="800000"/>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5516" name="AutoShape 36"/>
          <p:cNvSpPr>
            <a:spLocks noChangeArrowheads="1"/>
          </p:cNvSpPr>
          <p:nvPr/>
        </p:nvSpPr>
        <p:spPr bwMode="auto">
          <a:xfrm rot="5400000" flipH="1">
            <a:off x="7262572" y="3351466"/>
            <a:ext cx="241000" cy="225718"/>
          </a:xfrm>
          <a:prstGeom prst="homePlate">
            <a:avLst>
              <a:gd name="adj" fmla="val 26507"/>
            </a:avLst>
          </a:prstGeom>
          <a:solidFill>
            <a:srgbClr val="FFFF00"/>
          </a:solidFill>
          <a:ln w="9525">
            <a:solidFill>
              <a:srgbClr val="000000"/>
            </a:solidFill>
            <a:miter lim="800000"/>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5517" name="AutoShape 37"/>
          <p:cNvSpPr>
            <a:spLocks noChangeArrowheads="1"/>
          </p:cNvSpPr>
          <p:nvPr/>
        </p:nvSpPr>
        <p:spPr bwMode="auto">
          <a:xfrm rot="5400000" flipH="1">
            <a:off x="7712766" y="3109843"/>
            <a:ext cx="242246" cy="225718"/>
          </a:xfrm>
          <a:prstGeom prst="homePlate">
            <a:avLst>
              <a:gd name="adj" fmla="val 26644"/>
            </a:avLst>
          </a:prstGeom>
          <a:solidFill>
            <a:srgbClr val="FFFF00"/>
          </a:solidFill>
          <a:ln w="9525">
            <a:solidFill>
              <a:srgbClr val="000000"/>
            </a:solidFill>
            <a:miter lim="800000"/>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5518" name="AutoShape 38"/>
          <p:cNvSpPr>
            <a:spLocks noChangeArrowheads="1"/>
          </p:cNvSpPr>
          <p:nvPr/>
        </p:nvSpPr>
        <p:spPr bwMode="auto">
          <a:xfrm rot="5400000" flipH="1">
            <a:off x="7713389" y="3713278"/>
            <a:ext cx="241000" cy="225718"/>
          </a:xfrm>
          <a:prstGeom prst="homePlate">
            <a:avLst>
              <a:gd name="adj" fmla="val 26507"/>
            </a:avLst>
          </a:prstGeom>
          <a:solidFill>
            <a:srgbClr val="FFFF00"/>
          </a:solidFill>
          <a:ln w="9525">
            <a:solidFill>
              <a:srgbClr val="000000"/>
            </a:solidFill>
            <a:miter lim="800000"/>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5519" name="AutoShape 39"/>
          <p:cNvSpPr>
            <a:spLocks noChangeArrowheads="1"/>
          </p:cNvSpPr>
          <p:nvPr/>
        </p:nvSpPr>
        <p:spPr bwMode="auto">
          <a:xfrm rot="5400000" flipH="1">
            <a:off x="7713389" y="4437524"/>
            <a:ext cx="241000" cy="225718"/>
          </a:xfrm>
          <a:prstGeom prst="homePlate">
            <a:avLst>
              <a:gd name="adj" fmla="val 26507"/>
            </a:avLst>
          </a:prstGeom>
          <a:solidFill>
            <a:srgbClr val="FFFF00"/>
          </a:solidFill>
          <a:ln w="9525">
            <a:solidFill>
              <a:srgbClr val="000000"/>
            </a:solidFill>
            <a:miter lim="800000"/>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5521" name="Line 41"/>
          <p:cNvSpPr>
            <a:spLocks noChangeShapeType="1"/>
          </p:cNvSpPr>
          <p:nvPr/>
        </p:nvSpPr>
        <p:spPr bwMode="auto">
          <a:xfrm flipV="1">
            <a:off x="8171847" y="808028"/>
            <a:ext cx="0" cy="1931739"/>
          </a:xfrm>
          <a:prstGeom prst="line">
            <a:avLst/>
          </a:prstGeom>
          <a:noFill/>
          <a:ln w="25400">
            <a:solidFill>
              <a:schemeClr val="tx1"/>
            </a:solidFill>
            <a:round/>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5522" name="Line 42"/>
          <p:cNvSpPr>
            <a:spLocks noChangeShapeType="1"/>
          </p:cNvSpPr>
          <p:nvPr/>
        </p:nvSpPr>
        <p:spPr bwMode="auto">
          <a:xfrm>
            <a:off x="8171847" y="1170463"/>
            <a:ext cx="1577550" cy="0"/>
          </a:xfrm>
          <a:prstGeom prst="line">
            <a:avLst/>
          </a:prstGeom>
          <a:noFill/>
          <a:ln w="9525">
            <a:solidFill>
              <a:schemeClr val="tx1"/>
            </a:solidFill>
            <a:round/>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5523" name="AutoShape 43"/>
          <p:cNvSpPr>
            <a:spLocks noChangeArrowheads="1"/>
          </p:cNvSpPr>
          <p:nvPr/>
        </p:nvSpPr>
        <p:spPr bwMode="auto">
          <a:xfrm rot="5400000" flipH="1">
            <a:off x="7825937" y="1419727"/>
            <a:ext cx="241623" cy="225718"/>
          </a:xfrm>
          <a:prstGeom prst="homePlate">
            <a:avLst>
              <a:gd name="adj" fmla="val 26575"/>
            </a:avLst>
          </a:prstGeom>
          <a:solidFill>
            <a:srgbClr val="FFFF00"/>
          </a:solidFill>
          <a:ln w="9525">
            <a:solidFill>
              <a:srgbClr val="000000"/>
            </a:solidFill>
            <a:miter lim="800000"/>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5524" name="AutoShape 44"/>
          <p:cNvSpPr>
            <a:spLocks noChangeArrowheads="1"/>
          </p:cNvSpPr>
          <p:nvPr/>
        </p:nvSpPr>
        <p:spPr bwMode="auto">
          <a:xfrm rot="5400000" flipH="1">
            <a:off x="8051038" y="575290"/>
            <a:ext cx="241000" cy="225099"/>
          </a:xfrm>
          <a:prstGeom prst="homePlate">
            <a:avLst>
              <a:gd name="adj" fmla="val 26580"/>
            </a:avLst>
          </a:prstGeom>
          <a:solidFill>
            <a:srgbClr val="FFFF00"/>
          </a:solidFill>
          <a:ln w="9525">
            <a:solidFill>
              <a:srgbClr val="000000"/>
            </a:solidFill>
            <a:miter lim="800000"/>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5525" name="AutoShape 45"/>
          <p:cNvSpPr>
            <a:spLocks noChangeArrowheads="1"/>
          </p:cNvSpPr>
          <p:nvPr/>
        </p:nvSpPr>
        <p:spPr bwMode="auto">
          <a:xfrm rot="5400000" flipH="1">
            <a:off x="8726952" y="816290"/>
            <a:ext cx="241623" cy="225099"/>
          </a:xfrm>
          <a:prstGeom prst="homePlate">
            <a:avLst>
              <a:gd name="adj" fmla="val 26648"/>
            </a:avLst>
          </a:prstGeom>
          <a:solidFill>
            <a:srgbClr val="FFFF00"/>
          </a:solidFill>
          <a:ln w="9525">
            <a:solidFill>
              <a:srgbClr val="000000"/>
            </a:solidFill>
            <a:miter lim="800000"/>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5526" name="AutoShape 46"/>
          <p:cNvSpPr>
            <a:spLocks noChangeArrowheads="1"/>
          </p:cNvSpPr>
          <p:nvPr/>
        </p:nvSpPr>
        <p:spPr bwMode="auto">
          <a:xfrm rot="5400000" flipH="1">
            <a:off x="9853687" y="2231778"/>
            <a:ext cx="241000" cy="225099"/>
          </a:xfrm>
          <a:prstGeom prst="homePlate">
            <a:avLst>
              <a:gd name="adj" fmla="val 26580"/>
            </a:avLst>
          </a:prstGeom>
          <a:solidFill>
            <a:srgbClr val="FFFF00"/>
          </a:solidFill>
          <a:ln w="9525">
            <a:solidFill>
              <a:srgbClr val="000000"/>
            </a:solidFill>
            <a:miter lim="800000"/>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5527" name="AutoShape 47"/>
          <p:cNvSpPr>
            <a:spLocks noChangeArrowheads="1"/>
          </p:cNvSpPr>
          <p:nvPr/>
        </p:nvSpPr>
        <p:spPr bwMode="auto">
          <a:xfrm rot="5400000" flipH="1">
            <a:off x="8276756" y="1661350"/>
            <a:ext cx="241000" cy="225718"/>
          </a:xfrm>
          <a:prstGeom prst="homePlate">
            <a:avLst>
              <a:gd name="adj" fmla="val 26507"/>
            </a:avLst>
          </a:prstGeom>
          <a:solidFill>
            <a:srgbClr val="FFFF00"/>
          </a:solidFill>
          <a:ln w="9525">
            <a:solidFill>
              <a:srgbClr val="000000"/>
            </a:solidFill>
            <a:miter lim="800000"/>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5528" name="AutoShape 48"/>
          <p:cNvSpPr>
            <a:spLocks noChangeArrowheads="1"/>
          </p:cNvSpPr>
          <p:nvPr/>
        </p:nvSpPr>
        <p:spPr bwMode="auto">
          <a:xfrm rot="5400000" flipH="1">
            <a:off x="8276756" y="2143974"/>
            <a:ext cx="241000" cy="225718"/>
          </a:xfrm>
          <a:prstGeom prst="homePlate">
            <a:avLst>
              <a:gd name="adj" fmla="val 26507"/>
            </a:avLst>
          </a:prstGeom>
          <a:solidFill>
            <a:srgbClr val="FFFF00"/>
          </a:solidFill>
          <a:ln w="9525">
            <a:solidFill>
              <a:srgbClr val="000000"/>
            </a:solidFill>
            <a:miter lim="800000"/>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5529" name="AutoShape 49"/>
          <p:cNvSpPr>
            <a:spLocks noChangeArrowheads="1"/>
          </p:cNvSpPr>
          <p:nvPr/>
        </p:nvSpPr>
        <p:spPr bwMode="auto">
          <a:xfrm rot="5400000" flipH="1">
            <a:off x="7825937" y="1902351"/>
            <a:ext cx="241623" cy="225718"/>
          </a:xfrm>
          <a:prstGeom prst="homePlate">
            <a:avLst>
              <a:gd name="adj" fmla="val 26575"/>
            </a:avLst>
          </a:prstGeom>
          <a:solidFill>
            <a:srgbClr val="FFFF00"/>
          </a:solidFill>
          <a:ln w="9525">
            <a:solidFill>
              <a:srgbClr val="000000"/>
            </a:solidFill>
            <a:miter lim="800000"/>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5530" name="AutoShape 50"/>
          <p:cNvSpPr>
            <a:spLocks noChangeArrowheads="1"/>
          </p:cNvSpPr>
          <p:nvPr/>
        </p:nvSpPr>
        <p:spPr bwMode="auto">
          <a:xfrm rot="5400000" flipH="1">
            <a:off x="5572471" y="2834592"/>
            <a:ext cx="241623" cy="225718"/>
          </a:xfrm>
          <a:prstGeom prst="homePlate">
            <a:avLst>
              <a:gd name="adj" fmla="val 26575"/>
            </a:avLst>
          </a:prstGeom>
          <a:solidFill>
            <a:srgbClr val="FFFF00"/>
          </a:solidFill>
          <a:ln w="9525">
            <a:solidFill>
              <a:srgbClr val="000000"/>
            </a:solidFill>
            <a:miter lim="800000"/>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5531" name="AutoShape 51"/>
          <p:cNvSpPr>
            <a:spLocks noChangeArrowheads="1"/>
          </p:cNvSpPr>
          <p:nvPr/>
        </p:nvSpPr>
        <p:spPr bwMode="auto">
          <a:xfrm rot="5400000" flipH="1">
            <a:off x="6924305" y="2868841"/>
            <a:ext cx="241000" cy="225099"/>
          </a:xfrm>
          <a:prstGeom prst="homePlate">
            <a:avLst>
              <a:gd name="adj" fmla="val 26580"/>
            </a:avLst>
          </a:prstGeom>
          <a:solidFill>
            <a:srgbClr val="FFFF00"/>
          </a:solidFill>
          <a:ln w="9525">
            <a:solidFill>
              <a:srgbClr val="000000"/>
            </a:solidFill>
            <a:miter lim="800000"/>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5532" name="AutoShape 52"/>
          <p:cNvSpPr>
            <a:spLocks noChangeArrowheads="1"/>
          </p:cNvSpPr>
          <p:nvPr/>
        </p:nvSpPr>
        <p:spPr bwMode="auto">
          <a:xfrm rot="5400000" flipH="1">
            <a:off x="6023288" y="2384974"/>
            <a:ext cx="241623" cy="225718"/>
          </a:xfrm>
          <a:prstGeom prst="homePlate">
            <a:avLst>
              <a:gd name="adj" fmla="val 26575"/>
            </a:avLst>
          </a:prstGeom>
          <a:solidFill>
            <a:srgbClr val="FFFF00"/>
          </a:solidFill>
          <a:ln w="9525">
            <a:solidFill>
              <a:srgbClr val="000000"/>
            </a:solidFill>
            <a:miter lim="800000"/>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5533" name="AutoShape 53"/>
          <p:cNvSpPr>
            <a:spLocks noChangeArrowheads="1"/>
          </p:cNvSpPr>
          <p:nvPr/>
        </p:nvSpPr>
        <p:spPr bwMode="auto">
          <a:xfrm rot="5400000" flipH="1">
            <a:off x="3319005" y="2385594"/>
            <a:ext cx="241623" cy="225099"/>
          </a:xfrm>
          <a:prstGeom prst="homePlate">
            <a:avLst>
              <a:gd name="adj" fmla="val 26648"/>
            </a:avLst>
          </a:prstGeom>
          <a:solidFill>
            <a:srgbClr val="FFFF00"/>
          </a:solidFill>
          <a:ln w="9525">
            <a:solidFill>
              <a:srgbClr val="000000"/>
            </a:solidFill>
            <a:miter lim="800000"/>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5534" name="AutoShape 54"/>
          <p:cNvSpPr>
            <a:spLocks noChangeArrowheads="1"/>
          </p:cNvSpPr>
          <p:nvPr/>
        </p:nvSpPr>
        <p:spPr bwMode="auto">
          <a:xfrm rot="5400000" flipH="1">
            <a:off x="4107471" y="2385594"/>
            <a:ext cx="241623" cy="225099"/>
          </a:xfrm>
          <a:prstGeom prst="homePlate">
            <a:avLst>
              <a:gd name="adj" fmla="val 26648"/>
            </a:avLst>
          </a:prstGeom>
          <a:solidFill>
            <a:srgbClr val="FFFF00"/>
          </a:solidFill>
          <a:ln w="9525">
            <a:solidFill>
              <a:srgbClr val="000000"/>
            </a:solidFill>
            <a:miter lim="800000"/>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5535" name="AutoShape 55"/>
          <p:cNvSpPr>
            <a:spLocks noChangeArrowheads="1"/>
          </p:cNvSpPr>
          <p:nvPr/>
        </p:nvSpPr>
        <p:spPr bwMode="auto">
          <a:xfrm rot="5400000" flipH="1">
            <a:off x="7713387" y="2384974"/>
            <a:ext cx="241623" cy="225718"/>
          </a:xfrm>
          <a:prstGeom prst="homePlate">
            <a:avLst>
              <a:gd name="adj" fmla="val 26575"/>
            </a:avLst>
          </a:prstGeom>
          <a:solidFill>
            <a:srgbClr val="FFFF00"/>
          </a:solidFill>
          <a:ln w="9525">
            <a:solidFill>
              <a:srgbClr val="000000"/>
            </a:solidFill>
            <a:miter lim="800000"/>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5536" name="Line 56"/>
          <p:cNvSpPr>
            <a:spLocks noChangeShapeType="1"/>
          </p:cNvSpPr>
          <p:nvPr/>
        </p:nvSpPr>
        <p:spPr bwMode="auto">
          <a:xfrm flipV="1">
            <a:off x="8960313" y="1861704"/>
            <a:ext cx="1239282" cy="878063"/>
          </a:xfrm>
          <a:prstGeom prst="line">
            <a:avLst/>
          </a:prstGeom>
          <a:noFill/>
          <a:ln w="25400">
            <a:solidFill>
              <a:schemeClr val="tx1"/>
            </a:solidFill>
            <a:round/>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5537" name="Line 57"/>
          <p:cNvSpPr>
            <a:spLocks noChangeShapeType="1"/>
          </p:cNvSpPr>
          <p:nvPr/>
        </p:nvSpPr>
        <p:spPr bwMode="auto">
          <a:xfrm>
            <a:off x="5918382" y="2739767"/>
            <a:ext cx="0" cy="1810927"/>
          </a:xfrm>
          <a:prstGeom prst="line">
            <a:avLst/>
          </a:prstGeom>
          <a:noFill/>
          <a:ln w="9525">
            <a:solidFill>
              <a:schemeClr val="tx1"/>
            </a:solidFill>
            <a:round/>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5538" name="AutoShape 58"/>
          <p:cNvSpPr>
            <a:spLocks noChangeArrowheads="1"/>
          </p:cNvSpPr>
          <p:nvPr/>
        </p:nvSpPr>
        <p:spPr bwMode="auto">
          <a:xfrm rot="5400000" flipH="1">
            <a:off x="5572473" y="3230655"/>
            <a:ext cx="241000" cy="225718"/>
          </a:xfrm>
          <a:prstGeom prst="homePlate">
            <a:avLst>
              <a:gd name="adj" fmla="val 26507"/>
            </a:avLst>
          </a:prstGeom>
          <a:solidFill>
            <a:srgbClr val="FFFF00"/>
          </a:solidFill>
          <a:ln w="9525">
            <a:solidFill>
              <a:srgbClr val="000000"/>
            </a:solidFill>
            <a:miter lim="800000"/>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5539" name="AutoShape 59"/>
          <p:cNvSpPr>
            <a:spLocks noChangeArrowheads="1"/>
          </p:cNvSpPr>
          <p:nvPr/>
        </p:nvSpPr>
        <p:spPr bwMode="auto">
          <a:xfrm rot="5400000" flipH="1">
            <a:off x="6023288" y="2749277"/>
            <a:ext cx="241623" cy="225718"/>
          </a:xfrm>
          <a:prstGeom prst="homePlate">
            <a:avLst>
              <a:gd name="adj" fmla="val 26575"/>
            </a:avLst>
          </a:prstGeom>
          <a:solidFill>
            <a:srgbClr val="FFFF00"/>
          </a:solidFill>
          <a:ln w="9525">
            <a:solidFill>
              <a:srgbClr val="000000"/>
            </a:solidFill>
            <a:miter lim="800000"/>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5540" name="AutoShape 60"/>
          <p:cNvSpPr>
            <a:spLocks noChangeArrowheads="1"/>
          </p:cNvSpPr>
          <p:nvPr/>
        </p:nvSpPr>
        <p:spPr bwMode="auto">
          <a:xfrm rot="5400000" flipH="1">
            <a:off x="5234204" y="3559459"/>
            <a:ext cx="241623" cy="225099"/>
          </a:xfrm>
          <a:prstGeom prst="homePlate">
            <a:avLst>
              <a:gd name="adj" fmla="val 26648"/>
            </a:avLst>
          </a:prstGeom>
          <a:solidFill>
            <a:srgbClr val="FFFF00"/>
          </a:solidFill>
          <a:ln w="9525">
            <a:solidFill>
              <a:srgbClr val="000000"/>
            </a:solidFill>
            <a:miter lim="800000"/>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5541" name="AutoShape 61"/>
          <p:cNvSpPr>
            <a:spLocks noChangeArrowheads="1"/>
          </p:cNvSpPr>
          <p:nvPr/>
        </p:nvSpPr>
        <p:spPr bwMode="auto">
          <a:xfrm rot="5400000" flipH="1">
            <a:off x="6023290" y="3005846"/>
            <a:ext cx="241000" cy="225718"/>
          </a:xfrm>
          <a:prstGeom prst="homePlate">
            <a:avLst>
              <a:gd name="adj" fmla="val 26507"/>
            </a:avLst>
          </a:prstGeom>
          <a:solidFill>
            <a:srgbClr val="FFFF00"/>
          </a:solidFill>
          <a:ln w="9525">
            <a:solidFill>
              <a:srgbClr val="000000"/>
            </a:solidFill>
            <a:miter lim="800000"/>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5542" name="AutoShape 62"/>
          <p:cNvSpPr>
            <a:spLocks noChangeArrowheads="1"/>
          </p:cNvSpPr>
          <p:nvPr/>
        </p:nvSpPr>
        <p:spPr bwMode="auto">
          <a:xfrm rot="5400000" flipH="1">
            <a:off x="6023290" y="3351466"/>
            <a:ext cx="241000" cy="225718"/>
          </a:xfrm>
          <a:prstGeom prst="homePlate">
            <a:avLst>
              <a:gd name="adj" fmla="val 26507"/>
            </a:avLst>
          </a:prstGeom>
          <a:solidFill>
            <a:srgbClr val="FFFF00"/>
          </a:solidFill>
          <a:ln w="9525">
            <a:solidFill>
              <a:srgbClr val="000000"/>
            </a:solidFill>
            <a:miter lim="800000"/>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5543" name="AutoShape 63"/>
          <p:cNvSpPr>
            <a:spLocks noChangeArrowheads="1"/>
          </p:cNvSpPr>
          <p:nvPr/>
        </p:nvSpPr>
        <p:spPr bwMode="auto">
          <a:xfrm rot="5400000" flipH="1">
            <a:off x="6023290" y="3592466"/>
            <a:ext cx="241000" cy="225718"/>
          </a:xfrm>
          <a:prstGeom prst="homePlate">
            <a:avLst>
              <a:gd name="adj" fmla="val 26507"/>
            </a:avLst>
          </a:prstGeom>
          <a:solidFill>
            <a:srgbClr val="FFFF00"/>
          </a:solidFill>
          <a:ln w="9525">
            <a:solidFill>
              <a:srgbClr val="000000"/>
            </a:solidFill>
            <a:miter lim="800000"/>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5544" name="AutoShape 64"/>
          <p:cNvSpPr>
            <a:spLocks noChangeArrowheads="1"/>
          </p:cNvSpPr>
          <p:nvPr/>
        </p:nvSpPr>
        <p:spPr bwMode="auto">
          <a:xfrm rot="5400000" flipH="1">
            <a:off x="6401135" y="3622979"/>
            <a:ext cx="241000" cy="225099"/>
          </a:xfrm>
          <a:prstGeom prst="homePlate">
            <a:avLst>
              <a:gd name="adj" fmla="val 26580"/>
            </a:avLst>
          </a:prstGeom>
          <a:solidFill>
            <a:srgbClr val="FFFF00"/>
          </a:solidFill>
          <a:ln w="9525">
            <a:solidFill>
              <a:srgbClr val="000000"/>
            </a:solidFill>
            <a:miter lim="800000"/>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5545" name="AutoShape 65"/>
          <p:cNvSpPr>
            <a:spLocks noChangeArrowheads="1"/>
          </p:cNvSpPr>
          <p:nvPr/>
        </p:nvSpPr>
        <p:spPr bwMode="auto">
          <a:xfrm rot="5400000" flipH="1">
            <a:off x="6386907" y="3336520"/>
            <a:ext cx="242246" cy="225718"/>
          </a:xfrm>
          <a:prstGeom prst="homePlate">
            <a:avLst>
              <a:gd name="adj" fmla="val 26644"/>
            </a:avLst>
          </a:prstGeom>
          <a:solidFill>
            <a:srgbClr val="FFFF00"/>
          </a:solidFill>
          <a:ln w="9525">
            <a:solidFill>
              <a:srgbClr val="000000"/>
            </a:solidFill>
            <a:miter lim="800000"/>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5546" name="AutoShape 66"/>
          <p:cNvSpPr>
            <a:spLocks noChangeArrowheads="1"/>
          </p:cNvSpPr>
          <p:nvPr/>
        </p:nvSpPr>
        <p:spPr bwMode="auto">
          <a:xfrm rot="5400000" flipH="1">
            <a:off x="5684400" y="3834710"/>
            <a:ext cx="242246" cy="225099"/>
          </a:xfrm>
          <a:prstGeom prst="homePlate">
            <a:avLst>
              <a:gd name="adj" fmla="val 26717"/>
            </a:avLst>
          </a:prstGeom>
          <a:solidFill>
            <a:srgbClr val="FFFF00"/>
          </a:solidFill>
          <a:ln w="9525">
            <a:solidFill>
              <a:srgbClr val="000000"/>
            </a:solidFill>
            <a:miter lim="800000"/>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5547" name="AutoShape 67"/>
          <p:cNvSpPr>
            <a:spLocks noChangeArrowheads="1"/>
          </p:cNvSpPr>
          <p:nvPr/>
        </p:nvSpPr>
        <p:spPr bwMode="auto">
          <a:xfrm rot="5400000" flipH="1">
            <a:off x="5233583" y="3921894"/>
            <a:ext cx="242246" cy="225099"/>
          </a:xfrm>
          <a:prstGeom prst="homePlate">
            <a:avLst>
              <a:gd name="adj" fmla="val 26717"/>
            </a:avLst>
          </a:prstGeom>
          <a:solidFill>
            <a:srgbClr val="FFFF00"/>
          </a:solidFill>
          <a:ln w="9525">
            <a:solidFill>
              <a:srgbClr val="000000"/>
            </a:solidFill>
            <a:miter lim="800000"/>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5548" name="AutoShape 68"/>
          <p:cNvSpPr>
            <a:spLocks noChangeArrowheads="1"/>
          </p:cNvSpPr>
          <p:nvPr/>
        </p:nvSpPr>
        <p:spPr bwMode="auto">
          <a:xfrm rot="5400000" flipH="1">
            <a:off x="6022667" y="3834089"/>
            <a:ext cx="242246" cy="225718"/>
          </a:xfrm>
          <a:prstGeom prst="homePlate">
            <a:avLst>
              <a:gd name="adj" fmla="val 26644"/>
            </a:avLst>
          </a:prstGeom>
          <a:solidFill>
            <a:srgbClr val="FFFF00"/>
          </a:solidFill>
          <a:ln w="9525">
            <a:solidFill>
              <a:srgbClr val="000000"/>
            </a:solidFill>
            <a:miter lim="800000"/>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5549" name="AutoShape 69"/>
          <p:cNvSpPr>
            <a:spLocks noChangeArrowheads="1"/>
          </p:cNvSpPr>
          <p:nvPr/>
        </p:nvSpPr>
        <p:spPr bwMode="auto">
          <a:xfrm rot="5400000" flipH="1">
            <a:off x="5685021" y="4196522"/>
            <a:ext cx="241623" cy="225099"/>
          </a:xfrm>
          <a:prstGeom prst="homePlate">
            <a:avLst>
              <a:gd name="adj" fmla="val 26648"/>
            </a:avLst>
          </a:prstGeom>
          <a:solidFill>
            <a:srgbClr val="FFFF00"/>
          </a:solidFill>
          <a:ln w="9525">
            <a:solidFill>
              <a:srgbClr val="000000"/>
            </a:solidFill>
            <a:miter lim="800000"/>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5550" name="AutoShape 70"/>
          <p:cNvSpPr>
            <a:spLocks noChangeArrowheads="1"/>
          </p:cNvSpPr>
          <p:nvPr/>
        </p:nvSpPr>
        <p:spPr bwMode="auto">
          <a:xfrm rot="5400000" flipH="1">
            <a:off x="6372686" y="3954899"/>
            <a:ext cx="241623" cy="225099"/>
          </a:xfrm>
          <a:prstGeom prst="homePlate">
            <a:avLst>
              <a:gd name="adj" fmla="val 26648"/>
            </a:avLst>
          </a:prstGeom>
          <a:solidFill>
            <a:srgbClr val="FFFF00"/>
          </a:solidFill>
          <a:ln w="9525">
            <a:solidFill>
              <a:srgbClr val="000000"/>
            </a:solidFill>
            <a:miter lim="800000"/>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5551" name="AutoShape 71"/>
          <p:cNvSpPr>
            <a:spLocks noChangeArrowheads="1"/>
          </p:cNvSpPr>
          <p:nvPr/>
        </p:nvSpPr>
        <p:spPr bwMode="auto">
          <a:xfrm rot="5400000" flipH="1">
            <a:off x="6023288" y="4195901"/>
            <a:ext cx="241623" cy="225718"/>
          </a:xfrm>
          <a:prstGeom prst="homePlate">
            <a:avLst>
              <a:gd name="adj" fmla="val 26575"/>
            </a:avLst>
          </a:prstGeom>
          <a:solidFill>
            <a:srgbClr val="FFFF00"/>
          </a:solidFill>
          <a:ln w="9525">
            <a:solidFill>
              <a:srgbClr val="000000"/>
            </a:solidFill>
            <a:miter lim="800000"/>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5552" name="AutoShape 72"/>
          <p:cNvSpPr>
            <a:spLocks noChangeArrowheads="1"/>
          </p:cNvSpPr>
          <p:nvPr/>
        </p:nvSpPr>
        <p:spPr bwMode="auto">
          <a:xfrm rot="5400000" flipH="1">
            <a:off x="6360937" y="4283705"/>
            <a:ext cx="241623" cy="225099"/>
          </a:xfrm>
          <a:prstGeom prst="homePlate">
            <a:avLst>
              <a:gd name="adj" fmla="val 26648"/>
            </a:avLst>
          </a:prstGeom>
          <a:solidFill>
            <a:srgbClr val="FFFF00"/>
          </a:solidFill>
          <a:ln w="9525">
            <a:solidFill>
              <a:srgbClr val="000000"/>
            </a:solidFill>
            <a:miter lim="800000"/>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5553" name="AutoShape 73"/>
          <p:cNvSpPr>
            <a:spLocks noChangeArrowheads="1"/>
          </p:cNvSpPr>
          <p:nvPr/>
        </p:nvSpPr>
        <p:spPr bwMode="auto">
          <a:xfrm rot="5400000" flipH="1">
            <a:off x="5233583" y="3197647"/>
            <a:ext cx="242246" cy="225099"/>
          </a:xfrm>
          <a:prstGeom prst="homePlate">
            <a:avLst>
              <a:gd name="adj" fmla="val 26717"/>
            </a:avLst>
          </a:prstGeom>
          <a:solidFill>
            <a:srgbClr val="FFFF00"/>
          </a:solidFill>
          <a:ln w="9525">
            <a:solidFill>
              <a:srgbClr val="000000"/>
            </a:solidFill>
            <a:miter lim="800000"/>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5554" name="AutoShape 74"/>
          <p:cNvSpPr>
            <a:spLocks noChangeArrowheads="1"/>
          </p:cNvSpPr>
          <p:nvPr/>
        </p:nvSpPr>
        <p:spPr bwMode="auto">
          <a:xfrm>
            <a:off x="4862147" y="4792940"/>
            <a:ext cx="943685" cy="336279"/>
          </a:xfrm>
          <a:prstGeom prst="flowChartProcess">
            <a:avLst/>
          </a:prstGeom>
          <a:solidFill>
            <a:srgbClr val="FFFFFF"/>
          </a:solidFill>
          <a:ln w="25400">
            <a:solidFill>
              <a:schemeClr val="accent3"/>
            </a:solidFill>
            <a:miter lim="800000"/>
            <a:headEnd/>
            <a:tailEnd/>
          </a:ln>
        </p:spPr>
        <p:txBody>
          <a:bodyPr/>
          <a:lstStyle/>
          <a:p>
            <a:pPr marL="0" marR="0" lvl="0" indent="0" algn="ctr" defTabSz="457200" rtl="0" eaLnBrk="0" fontAlgn="auto" latinLnBrk="0" hangingPunct="0">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prstClr val="white"/>
                </a:solidFill>
                <a:effectLst/>
                <a:uLnTx/>
                <a:uFillTx/>
                <a:latin typeface="Calibri" panose="020F0502020204030204"/>
                <a:ea typeface="+mn-ea"/>
                <a:cs typeface="+mn-cs"/>
              </a:rPr>
              <a:t>School</a:t>
            </a:r>
            <a:endParaRPr kumimoji="0" lang="en-US" sz="1200" b="1"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5555" name="AutoShape 75"/>
          <p:cNvSpPr>
            <a:spLocks noChangeArrowheads="1"/>
          </p:cNvSpPr>
          <p:nvPr/>
        </p:nvSpPr>
        <p:spPr bwMode="auto">
          <a:xfrm>
            <a:off x="2747204" y="4232474"/>
            <a:ext cx="1030262" cy="448373"/>
          </a:xfrm>
          <a:prstGeom prst="flowChartProcess">
            <a:avLst/>
          </a:prstGeom>
          <a:solidFill>
            <a:srgbClr val="FFFFFF"/>
          </a:solidFill>
          <a:ln w="25400">
            <a:solidFill>
              <a:schemeClr val="accent3"/>
            </a:solidFill>
            <a:miter lim="800000"/>
            <a:headEnd/>
            <a:tailEnd/>
          </a:ln>
        </p:spPr>
        <p:txBody>
          <a:bodyPr/>
          <a:lstStyle/>
          <a:p>
            <a:pPr marL="0" marR="0" lvl="0" indent="0" algn="ctr" defTabSz="457200" rtl="0" eaLnBrk="0" fontAlgn="auto" latinLnBrk="0" hangingPunct="0">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prstClr val="white"/>
                </a:solidFill>
                <a:effectLst/>
                <a:uLnTx/>
                <a:uFillTx/>
                <a:latin typeface="Calibri" panose="020F0502020204030204"/>
                <a:ea typeface="+mn-ea"/>
                <a:cs typeface="+mn-cs"/>
              </a:rPr>
              <a:t>Senior Center</a:t>
            </a:r>
          </a:p>
        </p:txBody>
      </p:sp>
      <p:sp>
        <p:nvSpPr>
          <p:cNvPr id="105556" name="AutoShape 76"/>
          <p:cNvSpPr>
            <a:spLocks noChangeArrowheads="1"/>
          </p:cNvSpPr>
          <p:nvPr/>
        </p:nvSpPr>
        <p:spPr bwMode="auto">
          <a:xfrm>
            <a:off x="8201531" y="3101579"/>
            <a:ext cx="890502" cy="570430"/>
          </a:xfrm>
          <a:prstGeom prst="flowChartProcess">
            <a:avLst/>
          </a:prstGeom>
          <a:solidFill>
            <a:srgbClr val="FFFFFF"/>
          </a:solidFill>
          <a:ln w="25400">
            <a:solidFill>
              <a:schemeClr val="accent3"/>
            </a:solidFill>
            <a:miter lim="800000"/>
            <a:headEnd/>
            <a:tailEnd/>
          </a:ln>
        </p:spPr>
        <p:txBody>
          <a:bodyPr/>
          <a:lstStyle/>
          <a:p>
            <a:pPr marL="0" marR="0" lvl="0" indent="0" algn="ctr" defTabSz="457200" rtl="0" eaLnBrk="0" fontAlgn="auto" latinLnBrk="0" hangingPunct="0">
              <a:lnSpc>
                <a:spcPct val="100000"/>
              </a:lnSpc>
              <a:spcBef>
                <a:spcPts val="0"/>
              </a:spcBef>
              <a:spcAft>
                <a:spcPts val="0"/>
              </a:spcAft>
              <a:buClrTx/>
              <a:buSzTx/>
              <a:buFontTx/>
              <a:buNone/>
              <a:tabLst/>
              <a:defRPr/>
            </a:pPr>
            <a:endParaRPr kumimoji="0" lang="en-US" sz="800" b="1" i="0" u="none" strike="noStrike" kern="1200" cap="none" spc="0" normalizeH="0" baseline="0" noProof="0">
              <a:ln>
                <a:noFill/>
              </a:ln>
              <a:solidFill>
                <a:prstClr val="black"/>
              </a:solidFill>
              <a:effectLst/>
              <a:uLnTx/>
              <a:uFillTx/>
              <a:latin typeface="Century Schoolbook" pitchFamily="18" charset="0"/>
              <a:ea typeface="+mn-ea"/>
              <a:cs typeface="+mn-cs"/>
            </a:endParaRPr>
          </a:p>
          <a:p>
            <a:pPr marL="0" marR="0" lvl="0" indent="0" algn="ctr" defTabSz="457200" rtl="0" eaLnBrk="0" fontAlgn="auto" latinLnBrk="0" hangingPunct="0">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prstClr val="white"/>
                </a:solidFill>
                <a:effectLst/>
                <a:uLnTx/>
                <a:uFillTx/>
                <a:latin typeface="Calibri" panose="020F0502020204030204"/>
                <a:ea typeface="+mn-ea"/>
                <a:cs typeface="+mn-cs"/>
              </a:rPr>
              <a:t>Hospital</a:t>
            </a:r>
          </a:p>
        </p:txBody>
      </p:sp>
      <p:sp>
        <p:nvSpPr>
          <p:cNvPr id="105557" name="Line 77"/>
          <p:cNvSpPr>
            <a:spLocks noChangeShapeType="1"/>
          </p:cNvSpPr>
          <p:nvPr/>
        </p:nvSpPr>
        <p:spPr bwMode="auto">
          <a:xfrm>
            <a:off x="5914671" y="4173314"/>
            <a:ext cx="402581" cy="0"/>
          </a:xfrm>
          <a:prstGeom prst="line">
            <a:avLst/>
          </a:prstGeom>
          <a:noFill/>
          <a:ln w="9525">
            <a:solidFill>
              <a:schemeClr val="tx1"/>
            </a:solidFill>
            <a:round/>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5558" name="Line 78"/>
          <p:cNvSpPr>
            <a:spLocks noChangeShapeType="1"/>
          </p:cNvSpPr>
          <p:nvPr/>
        </p:nvSpPr>
        <p:spPr bwMode="auto">
          <a:xfrm>
            <a:off x="6317253" y="4188260"/>
            <a:ext cx="0" cy="691241"/>
          </a:xfrm>
          <a:prstGeom prst="line">
            <a:avLst/>
          </a:prstGeom>
          <a:noFill/>
          <a:ln w="9525">
            <a:solidFill>
              <a:schemeClr val="tx1"/>
            </a:solidFill>
            <a:round/>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5559" name="Line 79"/>
          <p:cNvSpPr>
            <a:spLocks noChangeShapeType="1"/>
          </p:cNvSpPr>
          <p:nvPr/>
        </p:nvSpPr>
        <p:spPr bwMode="auto">
          <a:xfrm flipV="1">
            <a:off x="6317253" y="3263491"/>
            <a:ext cx="0" cy="909823"/>
          </a:xfrm>
          <a:prstGeom prst="line">
            <a:avLst/>
          </a:prstGeom>
          <a:noFill/>
          <a:ln w="9525">
            <a:solidFill>
              <a:schemeClr val="tx1"/>
            </a:solidFill>
            <a:round/>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5560" name="Text Box 80"/>
          <p:cNvSpPr txBox="1">
            <a:spLocks noChangeArrowheads="1"/>
          </p:cNvSpPr>
          <p:nvPr/>
        </p:nvSpPr>
        <p:spPr bwMode="auto">
          <a:xfrm>
            <a:off x="9203346" y="3672009"/>
            <a:ext cx="1113128" cy="560466"/>
          </a:xfrm>
          <a:prstGeom prst="rect">
            <a:avLst/>
          </a:prstGeom>
          <a:solidFill>
            <a:srgbClr val="FFFFFF"/>
          </a:solidFill>
          <a:ln w="25400">
            <a:solidFill>
              <a:schemeClr val="accent3"/>
            </a:solidFill>
            <a:miter lim="800000"/>
            <a:headEnd/>
            <a:tailEnd/>
          </a:ln>
        </p:spPr>
        <p:txBody>
          <a:bodyPr/>
          <a:lstStyle/>
          <a:p>
            <a:pPr marL="0" marR="0" lvl="0" indent="0" algn="ctr" defTabSz="457200" rtl="0" eaLnBrk="0" fontAlgn="auto" latinLnBrk="0" hangingPunct="0">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prstClr val="white"/>
                </a:solidFill>
                <a:effectLst/>
                <a:uLnTx/>
                <a:uFillTx/>
                <a:latin typeface="Calibri" panose="020F0502020204030204"/>
                <a:ea typeface="+mn-ea"/>
                <a:cs typeface="+mn-cs"/>
              </a:rPr>
              <a:t>Casino</a:t>
            </a:r>
          </a:p>
          <a:p>
            <a:pPr marL="0" marR="0" lvl="0" indent="0" algn="ctr" defTabSz="457200" rtl="0" eaLnBrk="0" fontAlgn="auto" latinLnBrk="0" hangingPunct="0">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339966"/>
                </a:solidFill>
                <a:effectLst/>
                <a:uLnTx/>
                <a:uFillTx/>
                <a:latin typeface="Calibri" panose="020F0502020204030204"/>
                <a:ea typeface="+mn-ea"/>
                <a:cs typeface="+mn-cs"/>
              </a:rPr>
              <a:t>$$$$$$</a:t>
            </a:r>
          </a:p>
        </p:txBody>
      </p:sp>
      <p:sp>
        <p:nvSpPr>
          <p:cNvPr id="105561" name="Line 81"/>
          <p:cNvSpPr>
            <a:spLocks noChangeShapeType="1"/>
          </p:cNvSpPr>
          <p:nvPr/>
        </p:nvSpPr>
        <p:spPr bwMode="auto">
          <a:xfrm>
            <a:off x="9186031" y="2585950"/>
            <a:ext cx="337649" cy="1086058"/>
          </a:xfrm>
          <a:prstGeom prst="line">
            <a:avLst/>
          </a:prstGeom>
          <a:noFill/>
          <a:ln w="9525">
            <a:solidFill>
              <a:schemeClr val="tx1"/>
            </a:solidFill>
            <a:round/>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5562" name="Line 82"/>
          <p:cNvSpPr>
            <a:spLocks noChangeShapeType="1"/>
          </p:cNvSpPr>
          <p:nvPr/>
        </p:nvSpPr>
        <p:spPr bwMode="auto">
          <a:xfrm flipH="1">
            <a:off x="5914671" y="3252282"/>
            <a:ext cx="388976" cy="0"/>
          </a:xfrm>
          <a:prstGeom prst="line">
            <a:avLst/>
          </a:prstGeom>
          <a:noFill/>
          <a:ln w="9525">
            <a:solidFill>
              <a:schemeClr val="tx1"/>
            </a:solidFill>
            <a:round/>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5563" name="Line 83"/>
          <p:cNvSpPr>
            <a:spLocks noChangeShapeType="1"/>
          </p:cNvSpPr>
          <p:nvPr/>
        </p:nvSpPr>
        <p:spPr bwMode="auto">
          <a:xfrm flipV="1">
            <a:off x="3696455" y="774400"/>
            <a:ext cx="0" cy="1957894"/>
          </a:xfrm>
          <a:prstGeom prst="line">
            <a:avLst/>
          </a:prstGeom>
          <a:noFill/>
          <a:ln w="9525">
            <a:solidFill>
              <a:schemeClr val="tx1"/>
            </a:solidFill>
            <a:round/>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5564" name="AutoShape 84"/>
          <p:cNvSpPr>
            <a:spLocks noChangeArrowheads="1"/>
          </p:cNvSpPr>
          <p:nvPr/>
        </p:nvSpPr>
        <p:spPr bwMode="auto">
          <a:xfrm rot="5400000" flipH="1">
            <a:off x="3564514" y="541041"/>
            <a:ext cx="241000" cy="225718"/>
          </a:xfrm>
          <a:prstGeom prst="homePlate">
            <a:avLst>
              <a:gd name="adj" fmla="val 26507"/>
            </a:avLst>
          </a:prstGeom>
          <a:solidFill>
            <a:srgbClr val="FFFF00"/>
          </a:solidFill>
          <a:ln w="9525">
            <a:solidFill>
              <a:srgbClr val="000000"/>
            </a:solidFill>
            <a:miter lim="800000"/>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5565" name="Line 85"/>
          <p:cNvSpPr>
            <a:spLocks noChangeShapeType="1"/>
          </p:cNvSpPr>
          <p:nvPr/>
        </p:nvSpPr>
        <p:spPr bwMode="auto">
          <a:xfrm>
            <a:off x="5262873" y="1648104"/>
            <a:ext cx="0" cy="1069867"/>
          </a:xfrm>
          <a:prstGeom prst="line">
            <a:avLst/>
          </a:prstGeom>
          <a:noFill/>
          <a:ln w="9525">
            <a:solidFill>
              <a:schemeClr val="tx1"/>
            </a:solidFill>
            <a:round/>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5566" name="Line 86"/>
          <p:cNvSpPr>
            <a:spLocks noChangeShapeType="1"/>
          </p:cNvSpPr>
          <p:nvPr/>
        </p:nvSpPr>
        <p:spPr bwMode="auto">
          <a:xfrm flipV="1">
            <a:off x="3914750" y="2752844"/>
            <a:ext cx="3093" cy="2434743"/>
          </a:xfrm>
          <a:prstGeom prst="line">
            <a:avLst/>
          </a:prstGeom>
          <a:noFill/>
          <a:ln w="9525">
            <a:solidFill>
              <a:schemeClr val="tx1"/>
            </a:solidFill>
            <a:round/>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5567" name="Line 87"/>
          <p:cNvSpPr>
            <a:spLocks noChangeShapeType="1"/>
          </p:cNvSpPr>
          <p:nvPr/>
        </p:nvSpPr>
        <p:spPr bwMode="auto">
          <a:xfrm>
            <a:off x="5514564" y="3148907"/>
            <a:ext cx="403818" cy="0"/>
          </a:xfrm>
          <a:prstGeom prst="line">
            <a:avLst/>
          </a:prstGeom>
          <a:noFill/>
          <a:ln w="9525">
            <a:solidFill>
              <a:schemeClr val="tx1"/>
            </a:solidFill>
            <a:round/>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5568" name="AutoShape 88"/>
          <p:cNvSpPr>
            <a:spLocks noChangeArrowheads="1"/>
          </p:cNvSpPr>
          <p:nvPr/>
        </p:nvSpPr>
        <p:spPr bwMode="auto">
          <a:xfrm rot="5400000" flipH="1">
            <a:off x="9853685" y="1145097"/>
            <a:ext cx="241623" cy="225099"/>
          </a:xfrm>
          <a:prstGeom prst="homePlate">
            <a:avLst>
              <a:gd name="adj" fmla="val 26648"/>
            </a:avLst>
          </a:prstGeom>
          <a:solidFill>
            <a:srgbClr val="FFFF00"/>
          </a:solidFill>
          <a:ln w="9525">
            <a:solidFill>
              <a:srgbClr val="000000"/>
            </a:solidFill>
            <a:miter lim="800000"/>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5569" name="AutoShape 89"/>
          <p:cNvSpPr>
            <a:spLocks noChangeArrowheads="1"/>
          </p:cNvSpPr>
          <p:nvPr/>
        </p:nvSpPr>
        <p:spPr bwMode="auto">
          <a:xfrm rot="5400000" flipH="1">
            <a:off x="9515415" y="782664"/>
            <a:ext cx="242246" cy="225718"/>
          </a:xfrm>
          <a:prstGeom prst="homePlate">
            <a:avLst>
              <a:gd name="adj" fmla="val 26644"/>
            </a:avLst>
          </a:prstGeom>
          <a:solidFill>
            <a:srgbClr val="FFFF00"/>
          </a:solidFill>
          <a:ln w="9525">
            <a:solidFill>
              <a:srgbClr val="000000"/>
            </a:solidFill>
            <a:miter lim="800000"/>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5570" name="AutoShape 90"/>
          <p:cNvSpPr>
            <a:spLocks noChangeArrowheads="1"/>
          </p:cNvSpPr>
          <p:nvPr/>
        </p:nvSpPr>
        <p:spPr bwMode="auto">
          <a:xfrm rot="5400000" flipH="1">
            <a:off x="9515415" y="2351969"/>
            <a:ext cx="242246" cy="225718"/>
          </a:xfrm>
          <a:prstGeom prst="homePlate">
            <a:avLst>
              <a:gd name="adj" fmla="val 26644"/>
            </a:avLst>
          </a:prstGeom>
          <a:solidFill>
            <a:srgbClr val="FFFF00"/>
          </a:solidFill>
          <a:ln w="9525">
            <a:solidFill>
              <a:srgbClr val="000000"/>
            </a:solidFill>
            <a:miter lim="800000"/>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5571" name="Line 91"/>
          <p:cNvSpPr>
            <a:spLocks noChangeShapeType="1"/>
          </p:cNvSpPr>
          <p:nvPr/>
        </p:nvSpPr>
        <p:spPr bwMode="auto">
          <a:xfrm>
            <a:off x="5514564" y="3551197"/>
            <a:ext cx="403818" cy="0"/>
          </a:xfrm>
          <a:prstGeom prst="line">
            <a:avLst/>
          </a:prstGeom>
          <a:noFill/>
          <a:ln w="9525">
            <a:solidFill>
              <a:schemeClr val="tx1"/>
            </a:solidFill>
            <a:round/>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5572" name="Line 92"/>
          <p:cNvSpPr>
            <a:spLocks noChangeShapeType="1"/>
          </p:cNvSpPr>
          <p:nvPr/>
        </p:nvSpPr>
        <p:spPr bwMode="auto">
          <a:xfrm>
            <a:off x="5523840" y="2749731"/>
            <a:ext cx="0" cy="1646524"/>
          </a:xfrm>
          <a:prstGeom prst="line">
            <a:avLst/>
          </a:prstGeom>
          <a:noFill/>
          <a:ln w="9525">
            <a:solidFill>
              <a:schemeClr val="tx1"/>
            </a:solidFill>
            <a:round/>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5573" name="AutoShape 93"/>
          <p:cNvSpPr>
            <a:spLocks noChangeArrowheads="1"/>
          </p:cNvSpPr>
          <p:nvPr/>
        </p:nvSpPr>
        <p:spPr bwMode="auto">
          <a:xfrm rot="5400000" flipH="1">
            <a:off x="5234204" y="4283705"/>
            <a:ext cx="241623" cy="225099"/>
          </a:xfrm>
          <a:prstGeom prst="homePlate">
            <a:avLst>
              <a:gd name="adj" fmla="val 26648"/>
            </a:avLst>
          </a:prstGeom>
          <a:solidFill>
            <a:srgbClr val="FFFF00"/>
          </a:solidFill>
          <a:ln w="9525">
            <a:solidFill>
              <a:srgbClr val="000000"/>
            </a:solidFill>
            <a:miter lim="800000"/>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5574" name="Line 94"/>
          <p:cNvSpPr>
            <a:spLocks noChangeShapeType="1"/>
          </p:cNvSpPr>
          <p:nvPr/>
        </p:nvSpPr>
        <p:spPr bwMode="auto">
          <a:xfrm flipH="1">
            <a:off x="6337660" y="4879501"/>
            <a:ext cx="1270821" cy="0"/>
          </a:xfrm>
          <a:prstGeom prst="line">
            <a:avLst/>
          </a:prstGeom>
          <a:noFill/>
          <a:ln w="9525">
            <a:solidFill>
              <a:schemeClr val="tx1"/>
            </a:solidFill>
            <a:round/>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5575" name="AutoShape 95"/>
          <p:cNvSpPr>
            <a:spLocks noChangeArrowheads="1"/>
          </p:cNvSpPr>
          <p:nvPr/>
        </p:nvSpPr>
        <p:spPr bwMode="auto">
          <a:xfrm rot="5400000" flipH="1">
            <a:off x="8051038" y="4887763"/>
            <a:ext cx="241000" cy="225099"/>
          </a:xfrm>
          <a:prstGeom prst="homePlate">
            <a:avLst>
              <a:gd name="adj" fmla="val 26580"/>
            </a:avLst>
          </a:prstGeom>
          <a:solidFill>
            <a:srgbClr val="FFFF00"/>
          </a:solidFill>
          <a:ln w="9525">
            <a:solidFill>
              <a:srgbClr val="000000"/>
            </a:solidFill>
            <a:miter lim="800000"/>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5576" name="AutoShape 96"/>
          <p:cNvSpPr>
            <a:spLocks noChangeArrowheads="1"/>
          </p:cNvSpPr>
          <p:nvPr/>
        </p:nvSpPr>
        <p:spPr bwMode="auto">
          <a:xfrm rot="5400000" flipH="1">
            <a:off x="8051038" y="5370386"/>
            <a:ext cx="241000" cy="225099"/>
          </a:xfrm>
          <a:prstGeom prst="homePlate">
            <a:avLst>
              <a:gd name="adj" fmla="val 26580"/>
            </a:avLst>
          </a:prstGeom>
          <a:solidFill>
            <a:srgbClr val="FFFF00"/>
          </a:solidFill>
          <a:ln w="9525">
            <a:solidFill>
              <a:srgbClr val="000000"/>
            </a:solidFill>
            <a:miter lim="800000"/>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5577" name="Line 97"/>
          <p:cNvSpPr>
            <a:spLocks noChangeShapeType="1"/>
          </p:cNvSpPr>
          <p:nvPr/>
        </p:nvSpPr>
        <p:spPr bwMode="auto">
          <a:xfrm>
            <a:off x="9749397" y="1169840"/>
            <a:ext cx="0" cy="993270"/>
          </a:xfrm>
          <a:prstGeom prst="line">
            <a:avLst/>
          </a:prstGeom>
          <a:noFill/>
          <a:ln w="9525">
            <a:solidFill>
              <a:schemeClr val="tx1"/>
            </a:solidFill>
            <a:round/>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5578" name="AutoShape 98"/>
          <p:cNvSpPr>
            <a:spLocks noChangeArrowheads="1"/>
          </p:cNvSpPr>
          <p:nvPr/>
        </p:nvSpPr>
        <p:spPr bwMode="auto">
          <a:xfrm rot="5400000" flipH="1">
            <a:off x="6699204" y="1989534"/>
            <a:ext cx="241623" cy="225718"/>
          </a:xfrm>
          <a:prstGeom prst="homePlate">
            <a:avLst>
              <a:gd name="adj" fmla="val 26575"/>
            </a:avLst>
          </a:prstGeom>
          <a:solidFill>
            <a:srgbClr val="FFFF00"/>
          </a:solidFill>
          <a:ln w="9525">
            <a:solidFill>
              <a:srgbClr val="000000"/>
            </a:solidFill>
            <a:miter lim="800000"/>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5579" name="Line 99"/>
          <p:cNvSpPr>
            <a:spLocks noChangeShapeType="1"/>
          </p:cNvSpPr>
          <p:nvPr/>
        </p:nvSpPr>
        <p:spPr bwMode="auto">
          <a:xfrm>
            <a:off x="7608481" y="4879501"/>
            <a:ext cx="338267" cy="0"/>
          </a:xfrm>
          <a:prstGeom prst="line">
            <a:avLst/>
          </a:prstGeom>
          <a:noFill/>
          <a:ln w="9525">
            <a:solidFill>
              <a:schemeClr val="tx1"/>
            </a:solidFill>
            <a:round/>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5580" name="Line 100"/>
          <p:cNvSpPr>
            <a:spLocks noChangeShapeType="1"/>
          </p:cNvSpPr>
          <p:nvPr/>
        </p:nvSpPr>
        <p:spPr bwMode="auto">
          <a:xfrm>
            <a:off x="8622664" y="2746617"/>
            <a:ext cx="0" cy="321956"/>
          </a:xfrm>
          <a:prstGeom prst="line">
            <a:avLst/>
          </a:prstGeom>
          <a:noFill/>
          <a:ln w="9525">
            <a:solidFill>
              <a:schemeClr val="tx1"/>
            </a:solidFill>
            <a:round/>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5581" name="Line 101"/>
          <p:cNvSpPr>
            <a:spLocks noChangeShapeType="1"/>
          </p:cNvSpPr>
          <p:nvPr/>
        </p:nvSpPr>
        <p:spPr bwMode="auto">
          <a:xfrm>
            <a:off x="5918382" y="4517067"/>
            <a:ext cx="0" cy="1327681"/>
          </a:xfrm>
          <a:prstGeom prst="line">
            <a:avLst/>
          </a:prstGeom>
          <a:noFill/>
          <a:ln w="9525">
            <a:solidFill>
              <a:schemeClr val="tx1"/>
            </a:solidFill>
            <a:round/>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5582" name="Line 102"/>
          <p:cNvSpPr>
            <a:spLocks noChangeShapeType="1"/>
          </p:cNvSpPr>
          <p:nvPr/>
        </p:nvSpPr>
        <p:spPr bwMode="auto">
          <a:xfrm>
            <a:off x="5918382" y="5844748"/>
            <a:ext cx="675916" cy="0"/>
          </a:xfrm>
          <a:prstGeom prst="line">
            <a:avLst/>
          </a:prstGeom>
          <a:noFill/>
          <a:ln w="9525">
            <a:solidFill>
              <a:schemeClr val="tx1"/>
            </a:solidFill>
            <a:round/>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5583" name="AutoShape 103"/>
          <p:cNvSpPr>
            <a:spLocks noChangeArrowheads="1"/>
          </p:cNvSpPr>
          <p:nvPr/>
        </p:nvSpPr>
        <p:spPr bwMode="auto">
          <a:xfrm rot="5400000" flipH="1">
            <a:off x="6023288" y="5973201"/>
            <a:ext cx="241623" cy="225718"/>
          </a:xfrm>
          <a:prstGeom prst="homePlate">
            <a:avLst>
              <a:gd name="adj" fmla="val 26575"/>
            </a:avLst>
          </a:prstGeom>
          <a:solidFill>
            <a:srgbClr val="FFFF00"/>
          </a:solidFill>
          <a:ln w="9525">
            <a:solidFill>
              <a:srgbClr val="000000"/>
            </a:solidFill>
            <a:miter lim="800000"/>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5584" name="AutoShape 104"/>
          <p:cNvSpPr>
            <a:spLocks noChangeArrowheads="1"/>
          </p:cNvSpPr>
          <p:nvPr/>
        </p:nvSpPr>
        <p:spPr bwMode="auto">
          <a:xfrm rot="5400000" flipH="1">
            <a:off x="5572473" y="5369766"/>
            <a:ext cx="241000" cy="225718"/>
          </a:xfrm>
          <a:prstGeom prst="homePlate">
            <a:avLst>
              <a:gd name="adj" fmla="val 26507"/>
            </a:avLst>
          </a:prstGeom>
          <a:solidFill>
            <a:srgbClr val="FFFF00"/>
          </a:solidFill>
          <a:ln w="9525">
            <a:solidFill>
              <a:srgbClr val="000000"/>
            </a:solidFill>
            <a:miter lim="800000"/>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5585" name="AutoShape 105"/>
          <p:cNvSpPr>
            <a:spLocks noChangeArrowheads="1"/>
          </p:cNvSpPr>
          <p:nvPr/>
        </p:nvSpPr>
        <p:spPr bwMode="auto">
          <a:xfrm rot="5400000" flipH="1">
            <a:off x="6135217" y="5490577"/>
            <a:ext cx="242246" cy="225718"/>
          </a:xfrm>
          <a:prstGeom prst="homePlate">
            <a:avLst>
              <a:gd name="adj" fmla="val 26644"/>
            </a:avLst>
          </a:prstGeom>
          <a:solidFill>
            <a:srgbClr val="FFFF00"/>
          </a:solidFill>
          <a:ln w="9525">
            <a:solidFill>
              <a:srgbClr val="000000"/>
            </a:solidFill>
            <a:miter lim="800000"/>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5586" name="AutoShape 106"/>
          <p:cNvSpPr>
            <a:spLocks noChangeArrowheads="1"/>
          </p:cNvSpPr>
          <p:nvPr/>
        </p:nvSpPr>
        <p:spPr bwMode="auto">
          <a:xfrm rot="5400000" flipH="1">
            <a:off x="6586656" y="5732200"/>
            <a:ext cx="241000" cy="225718"/>
          </a:xfrm>
          <a:prstGeom prst="homePlate">
            <a:avLst>
              <a:gd name="adj" fmla="val 26507"/>
            </a:avLst>
          </a:prstGeom>
          <a:solidFill>
            <a:srgbClr val="FFFF00"/>
          </a:solidFill>
          <a:ln w="9525">
            <a:solidFill>
              <a:srgbClr val="000000"/>
            </a:solidFill>
            <a:miter lim="800000"/>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5587" name="Line 107"/>
          <p:cNvSpPr>
            <a:spLocks noChangeShapeType="1"/>
          </p:cNvSpPr>
          <p:nvPr/>
        </p:nvSpPr>
        <p:spPr bwMode="auto">
          <a:xfrm flipH="1">
            <a:off x="5805832" y="5000313"/>
            <a:ext cx="112550" cy="0"/>
          </a:xfrm>
          <a:prstGeom prst="line">
            <a:avLst/>
          </a:prstGeom>
          <a:noFill/>
          <a:ln w="9525">
            <a:solidFill>
              <a:schemeClr val="tx1"/>
            </a:solidFill>
            <a:round/>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5588" name="Line 108"/>
          <p:cNvSpPr>
            <a:spLocks noChangeShapeType="1"/>
          </p:cNvSpPr>
          <p:nvPr/>
        </p:nvSpPr>
        <p:spPr bwMode="auto">
          <a:xfrm flipH="1">
            <a:off x="3777466" y="4517067"/>
            <a:ext cx="113168" cy="0"/>
          </a:xfrm>
          <a:prstGeom prst="line">
            <a:avLst/>
          </a:prstGeom>
          <a:noFill/>
          <a:ln w="9525">
            <a:solidFill>
              <a:schemeClr val="tx1"/>
            </a:solidFill>
            <a:round/>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5589" name="AutoShape 109"/>
          <p:cNvSpPr>
            <a:spLocks noChangeArrowheads="1"/>
          </p:cNvSpPr>
          <p:nvPr/>
        </p:nvSpPr>
        <p:spPr bwMode="auto">
          <a:xfrm rot="5400000" flipH="1">
            <a:off x="6699206" y="5007954"/>
            <a:ext cx="241000" cy="225718"/>
          </a:xfrm>
          <a:prstGeom prst="homePlate">
            <a:avLst>
              <a:gd name="adj" fmla="val 26507"/>
            </a:avLst>
          </a:prstGeom>
          <a:solidFill>
            <a:srgbClr val="FFFF00"/>
          </a:solidFill>
          <a:ln w="9525">
            <a:solidFill>
              <a:srgbClr val="000000"/>
            </a:solidFill>
            <a:miter lim="800000"/>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5590" name="AutoShape 110"/>
          <p:cNvSpPr>
            <a:spLocks noChangeArrowheads="1"/>
          </p:cNvSpPr>
          <p:nvPr/>
        </p:nvSpPr>
        <p:spPr bwMode="auto">
          <a:xfrm rot="5400000" flipH="1">
            <a:off x="7036855" y="4525328"/>
            <a:ext cx="241000" cy="225099"/>
          </a:xfrm>
          <a:prstGeom prst="homePlate">
            <a:avLst>
              <a:gd name="adj" fmla="val 26580"/>
            </a:avLst>
          </a:prstGeom>
          <a:solidFill>
            <a:srgbClr val="FFFF00"/>
          </a:solidFill>
          <a:ln w="9525">
            <a:solidFill>
              <a:srgbClr val="000000"/>
            </a:solidFill>
            <a:miter lim="800000"/>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05591" name="Group 111"/>
          <p:cNvGrpSpPr>
            <a:grpSpLocks/>
          </p:cNvGrpSpPr>
          <p:nvPr/>
        </p:nvGrpSpPr>
        <p:grpSpPr bwMode="auto">
          <a:xfrm>
            <a:off x="8621427" y="4507468"/>
            <a:ext cx="1689481" cy="2172739"/>
            <a:chOff x="12019" y="8571"/>
            <a:chExt cx="2732" cy="3489"/>
          </a:xfrm>
        </p:grpSpPr>
        <p:sp>
          <p:nvSpPr>
            <p:cNvPr id="105592" name="Rectangle 112"/>
            <p:cNvSpPr>
              <a:spLocks noChangeArrowheads="1"/>
            </p:cNvSpPr>
            <p:nvPr/>
          </p:nvSpPr>
          <p:spPr bwMode="auto">
            <a:xfrm>
              <a:off x="12019" y="8571"/>
              <a:ext cx="2732" cy="3489"/>
            </a:xfrm>
            <a:prstGeom prst="rect">
              <a:avLst/>
            </a:prstGeom>
            <a:solidFill>
              <a:srgbClr val="FFFFFF"/>
            </a:solidFill>
            <a:ln w="25400">
              <a:solidFill>
                <a:srgbClr val="000000"/>
              </a:solidFill>
              <a:miter lim="800000"/>
              <a:headEnd/>
              <a:tailEnd/>
            </a:ln>
          </p:spPr>
          <p:txBody>
            <a:bodyPr/>
            <a:lstStyle/>
            <a:p>
              <a:pPr marL="0" marR="0" lvl="0" indent="0" algn="ctr" defTabSz="457200" rtl="0" eaLnBrk="0" fontAlgn="auto" latinLnBrk="0" hangingPunct="0">
                <a:lnSpc>
                  <a:spcPct val="100000"/>
                </a:lnSpc>
                <a:spcBef>
                  <a:spcPts val="0"/>
                </a:spcBef>
                <a:spcAft>
                  <a:spcPts val="0"/>
                </a:spcAft>
                <a:buClrTx/>
                <a:buSzTx/>
                <a:buFontTx/>
                <a:buNone/>
                <a:tabLst/>
                <a:defRPr/>
              </a:pPr>
              <a:r>
                <a:rPr kumimoji="0" lang="en-US" sz="1200" b="1" i="0" u="sng" strike="noStrike" kern="1200" cap="none" spc="0" normalizeH="0" baseline="0" noProof="0">
                  <a:ln>
                    <a:noFill/>
                  </a:ln>
                  <a:solidFill>
                    <a:prstClr val="black"/>
                  </a:solidFill>
                  <a:effectLst/>
                  <a:uLnTx/>
                  <a:uFillTx/>
                  <a:latin typeface="Century Schoolbook" pitchFamily="18" charset="0"/>
                  <a:ea typeface="+mn-ea"/>
                  <a:cs typeface="+mn-cs"/>
                </a:rPr>
                <a:t>Legend</a:t>
              </a:r>
            </a:p>
            <a:p>
              <a:pPr marL="0" marR="0" lvl="0" indent="0" algn="l" defTabSz="457200" rtl="0" eaLnBrk="0" fontAlgn="auto" latinLnBrk="0" hangingPunct="0">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entury Schoolbook" pitchFamily="18" charset="0"/>
                <a:ea typeface="+mn-ea"/>
                <a:cs typeface="+mn-cs"/>
              </a:endParaRPr>
            </a:p>
            <a:p>
              <a:pPr marL="0" marR="0" lvl="0" indent="0" algn="l" defTabSz="457200" rtl="0" eaLnBrk="0" fontAlgn="auto" latinLnBrk="0" hangingPunct="0">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prstClr val="black"/>
                  </a:solidFill>
                  <a:effectLst/>
                  <a:uLnTx/>
                  <a:uFillTx/>
                  <a:latin typeface="Century Schoolbook" pitchFamily="18" charset="0"/>
                  <a:ea typeface="+mn-ea"/>
                  <a:cs typeface="+mn-cs"/>
                </a:rPr>
                <a:t>    </a:t>
              </a:r>
            </a:p>
            <a:p>
              <a:pPr marL="0" marR="0" lvl="0" indent="0" algn="l" defTabSz="457200" rtl="0" eaLnBrk="0" fontAlgn="auto" latinLnBrk="0" hangingPunct="0">
                <a:lnSpc>
                  <a:spcPct val="100000"/>
                </a:lnSpc>
                <a:spcBef>
                  <a:spcPts val="0"/>
                </a:spcBef>
                <a:spcAft>
                  <a:spcPts val="0"/>
                </a:spcAft>
                <a:buClrTx/>
                <a:buSzTx/>
                <a:buFontTx/>
                <a:buNone/>
                <a:tabLst/>
                <a:defRPr/>
              </a:pPr>
              <a:endParaRPr kumimoji="0" lang="en-US" sz="1200" b="1" i="0" u="none" strike="noStrike" kern="1200" cap="none" spc="0" normalizeH="0" baseline="0" noProof="0">
                <a:ln>
                  <a:noFill/>
                </a:ln>
                <a:solidFill>
                  <a:prstClr val="black"/>
                </a:solidFill>
                <a:effectLst/>
                <a:uLnTx/>
                <a:uFillTx/>
                <a:latin typeface="Century Schoolbook" pitchFamily="18" charset="0"/>
                <a:ea typeface="+mn-ea"/>
                <a:cs typeface="+mn-cs"/>
              </a:endParaRPr>
            </a:p>
            <a:p>
              <a:pPr marL="0" marR="0" lvl="0" indent="0" algn="l" defTabSz="457200" rtl="0" eaLnBrk="0" fontAlgn="auto" latinLnBrk="0" hangingPunct="0">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prstClr val="black"/>
                  </a:solidFill>
                  <a:effectLst/>
                  <a:uLnTx/>
                  <a:uFillTx/>
                  <a:latin typeface="Century Schoolbook" pitchFamily="18" charset="0"/>
                  <a:ea typeface="+mn-ea"/>
                  <a:cs typeface="+mn-cs"/>
                </a:rPr>
                <a:t>    </a:t>
              </a:r>
            </a:p>
          </p:txBody>
        </p:sp>
        <p:sp>
          <p:nvSpPr>
            <p:cNvPr id="105594" name="AutoShape 114"/>
            <p:cNvSpPr>
              <a:spLocks noChangeArrowheads="1"/>
            </p:cNvSpPr>
            <p:nvPr/>
          </p:nvSpPr>
          <p:spPr bwMode="auto">
            <a:xfrm>
              <a:off x="12383" y="9734"/>
              <a:ext cx="547" cy="582"/>
            </a:xfrm>
            <a:prstGeom prst="can">
              <a:avLst>
                <a:gd name="adj" fmla="val 17930"/>
              </a:avLst>
            </a:prstGeom>
            <a:solidFill>
              <a:schemeClr val="accent6"/>
            </a:solidFill>
            <a:ln w="9525">
              <a:solidFill>
                <a:schemeClr val="accent3"/>
              </a:solidFill>
              <a:round/>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5595" name="AutoShape 115"/>
            <p:cNvSpPr>
              <a:spLocks noChangeArrowheads="1"/>
            </p:cNvSpPr>
            <p:nvPr/>
          </p:nvSpPr>
          <p:spPr bwMode="auto">
            <a:xfrm rot="5400000" flipH="1">
              <a:off x="12372" y="10520"/>
              <a:ext cx="388" cy="365"/>
            </a:xfrm>
            <a:prstGeom prst="homePlate">
              <a:avLst>
                <a:gd name="adj" fmla="val 26575"/>
              </a:avLst>
            </a:prstGeom>
            <a:solidFill>
              <a:srgbClr val="FFFF00"/>
            </a:solidFill>
            <a:ln w="9525">
              <a:solidFill>
                <a:srgbClr val="000000"/>
              </a:solidFill>
              <a:miter lim="800000"/>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5596" name="AutoShape 116"/>
            <p:cNvSpPr>
              <a:spLocks noChangeArrowheads="1"/>
            </p:cNvSpPr>
            <p:nvPr/>
          </p:nvSpPr>
          <p:spPr bwMode="auto">
            <a:xfrm>
              <a:off x="12201" y="11285"/>
              <a:ext cx="729" cy="387"/>
            </a:xfrm>
            <a:prstGeom prst="flowChartProcess">
              <a:avLst/>
            </a:prstGeom>
            <a:solidFill>
              <a:srgbClr val="FFFFFF"/>
            </a:solidFill>
            <a:ln w="25400">
              <a:solidFill>
                <a:schemeClr val="accent3"/>
              </a:solidFill>
              <a:miter lim="800000"/>
              <a:headEnd/>
              <a:tailEnd/>
            </a:ln>
          </p:spPr>
          <p:txBody>
            <a:bodyPr/>
            <a:lstStyle/>
            <a:p>
              <a:pPr marL="0" marR="0" lvl="0" indent="0" algn="l" defTabSz="457200" rtl="0" eaLnBrk="0" fontAlgn="auto" latinLnBrk="0" hangingPunct="0">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Times New Roman" pitchFamily="18" charset="0"/>
                <a:ea typeface="+mn-ea"/>
                <a:cs typeface="+mn-cs"/>
              </a:endParaRPr>
            </a:p>
          </p:txBody>
        </p:sp>
        <p:sp>
          <p:nvSpPr>
            <p:cNvPr id="105597" name="Text Box 117"/>
            <p:cNvSpPr txBox="1">
              <a:spLocks noChangeArrowheads="1"/>
            </p:cNvSpPr>
            <p:nvPr/>
          </p:nvSpPr>
          <p:spPr bwMode="auto">
            <a:xfrm>
              <a:off x="13140" y="9180"/>
              <a:ext cx="900" cy="360"/>
            </a:xfrm>
            <a:prstGeom prst="rect">
              <a:avLst/>
            </a:prstGeom>
            <a:noFill/>
            <a:ln w="9525">
              <a:noFill/>
              <a:miter lim="800000"/>
              <a:headEnd/>
              <a:tailEnd/>
            </a:ln>
          </p:spPr>
          <p:txBody>
            <a:bodyPr/>
            <a:lstStyle/>
            <a:p>
              <a:pPr marL="0" marR="0" lvl="0" indent="0" algn="ctr" defTabSz="457200" rtl="0" eaLnBrk="0" fontAlgn="auto" latinLnBrk="0" hangingPunct="0">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a:ea typeface="+mn-ea"/>
                  <a:cs typeface="+mn-cs"/>
                </a:rPr>
                <a:t>Well</a:t>
              </a:r>
            </a:p>
          </p:txBody>
        </p:sp>
        <p:sp>
          <p:nvSpPr>
            <p:cNvPr id="105598" name="Text Box 118"/>
            <p:cNvSpPr txBox="1">
              <a:spLocks noChangeArrowheads="1"/>
            </p:cNvSpPr>
            <p:nvPr/>
          </p:nvSpPr>
          <p:spPr bwMode="auto">
            <a:xfrm>
              <a:off x="13140" y="9900"/>
              <a:ext cx="900" cy="360"/>
            </a:xfrm>
            <a:prstGeom prst="rect">
              <a:avLst/>
            </a:prstGeom>
            <a:solidFill>
              <a:srgbClr val="FFFFFF"/>
            </a:solidFill>
            <a:ln w="9525">
              <a:noFill/>
              <a:miter lim="800000"/>
              <a:headEnd/>
              <a:tailEnd/>
            </a:ln>
          </p:spPr>
          <p:txBody>
            <a:bodyPr/>
            <a:lstStyle/>
            <a:p>
              <a:pPr marL="0" marR="0" lvl="0" indent="0" algn="ctr" defTabSz="457200" rtl="0" eaLnBrk="0" fontAlgn="auto" latinLnBrk="0" hangingPunct="0">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Times New Roman" pitchFamily="18" charset="0"/>
                  <a:ea typeface="+mn-ea"/>
                  <a:cs typeface="+mn-cs"/>
                </a:rPr>
                <a:t>Tank</a:t>
              </a:r>
            </a:p>
          </p:txBody>
        </p:sp>
        <p:sp>
          <p:nvSpPr>
            <p:cNvPr id="105599" name="Text Box 119"/>
            <p:cNvSpPr txBox="1">
              <a:spLocks noChangeArrowheads="1"/>
            </p:cNvSpPr>
            <p:nvPr/>
          </p:nvSpPr>
          <p:spPr bwMode="auto">
            <a:xfrm>
              <a:off x="13140" y="10620"/>
              <a:ext cx="900" cy="360"/>
            </a:xfrm>
            <a:prstGeom prst="rect">
              <a:avLst/>
            </a:prstGeom>
            <a:solidFill>
              <a:srgbClr val="FFFFFF"/>
            </a:solidFill>
            <a:ln w="9525">
              <a:noFill/>
              <a:miter lim="800000"/>
              <a:headEnd/>
              <a:tailEnd/>
            </a:ln>
          </p:spPr>
          <p:txBody>
            <a:bodyPr/>
            <a:lstStyle/>
            <a:p>
              <a:pPr marL="0" marR="0" lvl="0" indent="0" algn="ctr" defTabSz="457200" rtl="0" eaLnBrk="0" fontAlgn="auto" latinLnBrk="0" hangingPunct="0">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black"/>
                  </a:solidFill>
                  <a:effectLst/>
                  <a:uLnTx/>
                  <a:uFillTx/>
                  <a:latin typeface="Times New Roman" pitchFamily="18" charset="0"/>
                  <a:ea typeface="+mn-ea"/>
                  <a:cs typeface="+mn-cs"/>
                </a:rPr>
                <a:t>House</a:t>
              </a:r>
            </a:p>
          </p:txBody>
        </p:sp>
        <p:sp>
          <p:nvSpPr>
            <p:cNvPr id="105600" name="Text Box 120"/>
            <p:cNvSpPr txBox="1">
              <a:spLocks noChangeArrowheads="1"/>
            </p:cNvSpPr>
            <p:nvPr/>
          </p:nvSpPr>
          <p:spPr bwMode="auto">
            <a:xfrm>
              <a:off x="12960" y="11340"/>
              <a:ext cx="1260" cy="360"/>
            </a:xfrm>
            <a:prstGeom prst="rect">
              <a:avLst/>
            </a:prstGeom>
            <a:solidFill>
              <a:srgbClr val="FFFFFF"/>
            </a:solidFill>
            <a:ln w="9525">
              <a:noFill/>
              <a:miter lim="800000"/>
              <a:headEnd/>
              <a:tailEnd/>
            </a:ln>
          </p:spPr>
          <p:txBody>
            <a:bodyPr/>
            <a:lstStyle/>
            <a:p>
              <a:pPr marL="0" marR="0" lvl="0" indent="0" algn="ctr" defTabSz="457200" rtl="0" eaLnBrk="0" fontAlgn="auto" latinLnBrk="0" hangingPunct="0">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Times New Roman" pitchFamily="18" charset="0"/>
                  <a:ea typeface="+mn-ea"/>
                  <a:cs typeface="+mn-cs"/>
                </a:rPr>
                <a:t>Building</a:t>
              </a:r>
            </a:p>
          </p:txBody>
        </p:sp>
      </p:grpSp>
      <p:sp>
        <p:nvSpPr>
          <p:cNvPr id="105479" name="Text Box 126"/>
          <p:cNvSpPr txBox="1">
            <a:spLocks noChangeArrowheads="1"/>
          </p:cNvSpPr>
          <p:nvPr/>
        </p:nvSpPr>
        <p:spPr bwMode="auto">
          <a:xfrm>
            <a:off x="7503135" y="5722500"/>
            <a:ext cx="762000" cy="307777"/>
          </a:xfrm>
          <a:prstGeom prst="rect">
            <a:avLst/>
          </a:prstGeom>
          <a:solidFill>
            <a:schemeClr val="tx1"/>
          </a:solidFill>
          <a:ln w="9525">
            <a:solidFill>
              <a:schemeClr val="accent3"/>
            </a:solidFill>
            <a:miter lim="800000"/>
            <a:headEnd/>
            <a:tailEnd/>
          </a:ln>
        </p:spPr>
        <p:txBody>
          <a:bodyPr>
            <a:spAutoFit/>
          </a:bodyPr>
          <a:lstStyle/>
          <a:p>
            <a:pPr marL="0" marR="0" lvl="0" indent="0" algn="ctr" defTabSz="457200" rtl="0" eaLnBrk="0" fontAlgn="auto" latinLnBrk="0" hangingPunct="0">
              <a:lnSpc>
                <a:spcPct val="100000"/>
              </a:lnSpc>
              <a:spcBef>
                <a:spcPct val="50000"/>
              </a:spcBef>
              <a:spcAft>
                <a:spcPts val="0"/>
              </a:spcAft>
              <a:buClrTx/>
              <a:buSzTx/>
              <a:buFontTx/>
              <a:buNone/>
              <a:tabLst/>
              <a:defRPr/>
            </a:pPr>
            <a:r>
              <a:rPr kumimoji="0" lang="en-US" sz="1400" b="1" i="0" u="none" strike="noStrike" kern="1200" cap="none" spc="0" normalizeH="0" baseline="0" noProof="0">
                <a:ln>
                  <a:noFill/>
                </a:ln>
                <a:solidFill>
                  <a:prstClr val="white"/>
                </a:solidFill>
                <a:effectLst/>
                <a:uLnTx/>
                <a:uFillTx/>
                <a:latin typeface="Calibri" panose="020F0502020204030204"/>
                <a:ea typeface="+mn-ea"/>
                <a:cs typeface="+mn-cs"/>
              </a:rPr>
              <a:t>Store</a:t>
            </a:r>
            <a:endParaRPr kumimoji="0" lang="en-US"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5481" name="Oval 128"/>
          <p:cNvSpPr>
            <a:spLocks noChangeArrowheads="1"/>
          </p:cNvSpPr>
          <p:nvPr/>
        </p:nvSpPr>
        <p:spPr bwMode="auto">
          <a:xfrm>
            <a:off x="3356913" y="334551"/>
            <a:ext cx="685800" cy="609600"/>
          </a:xfrm>
          <a:prstGeom prst="ellipse">
            <a:avLst/>
          </a:prstGeom>
          <a:noFill/>
          <a:ln w="76200">
            <a:solidFill>
              <a:schemeClr val="accent5"/>
            </a:solidFill>
            <a:round/>
            <a:headEnd/>
            <a:tailEnd/>
          </a:ln>
        </p:spPr>
        <p:txBody>
          <a:bodyPr wrap="none"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29" name="AutoShape 98">
            <a:extLst>
              <a:ext uri="{FF2B5EF4-FFF2-40B4-BE49-F238E27FC236}">
                <a16:creationId xmlns:a16="http://schemas.microsoft.com/office/drawing/2014/main" id="{315E2C06-3EC9-454D-B710-C9BD4195F1E0}"/>
              </a:ext>
            </a:extLst>
          </p:cNvPr>
          <p:cNvSpPr>
            <a:spLocks noChangeArrowheads="1"/>
          </p:cNvSpPr>
          <p:nvPr/>
        </p:nvSpPr>
        <p:spPr bwMode="auto">
          <a:xfrm rot="5400000" flipH="1">
            <a:off x="6191648" y="1807165"/>
            <a:ext cx="241623" cy="225718"/>
          </a:xfrm>
          <a:prstGeom prst="homePlate">
            <a:avLst>
              <a:gd name="adj" fmla="val 26575"/>
            </a:avLst>
          </a:prstGeom>
          <a:solidFill>
            <a:srgbClr val="FFFF00"/>
          </a:solidFill>
          <a:ln w="9525">
            <a:solidFill>
              <a:srgbClr val="000000"/>
            </a:solidFill>
            <a:miter lim="800000"/>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30" name="AutoShape 25">
            <a:extLst>
              <a:ext uri="{FF2B5EF4-FFF2-40B4-BE49-F238E27FC236}">
                <a16:creationId xmlns:a16="http://schemas.microsoft.com/office/drawing/2014/main" id="{5DA26F2F-8C40-472F-B132-3EAC73C30DE5}"/>
              </a:ext>
            </a:extLst>
          </p:cNvPr>
          <p:cNvSpPr>
            <a:spLocks noChangeArrowheads="1"/>
          </p:cNvSpPr>
          <p:nvPr/>
        </p:nvSpPr>
        <p:spPr bwMode="auto">
          <a:xfrm>
            <a:off x="8883224" y="4835910"/>
            <a:ext cx="225099" cy="241623"/>
          </a:xfrm>
          <a:prstGeom prst="flowChartSummingJunction">
            <a:avLst/>
          </a:prstGeom>
          <a:solidFill>
            <a:schemeClr val="accent1"/>
          </a:solidFill>
          <a:ln w="9525">
            <a:solidFill>
              <a:schemeClr val="accent1">
                <a:lumMod val="50000"/>
              </a:schemeClr>
            </a:solidFill>
            <a:round/>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32" name="Freeform 40">
            <a:extLst>
              <a:ext uri="{FF2B5EF4-FFF2-40B4-BE49-F238E27FC236}">
                <a16:creationId xmlns:a16="http://schemas.microsoft.com/office/drawing/2014/main" id="{52E765ED-5932-41D3-BC1D-372F0C50F08E}"/>
              </a:ext>
            </a:extLst>
          </p:cNvPr>
          <p:cNvSpPr>
            <a:spLocks/>
          </p:cNvSpPr>
          <p:nvPr/>
        </p:nvSpPr>
        <p:spPr bwMode="auto">
          <a:xfrm rot="10800000">
            <a:off x="3716553" y="5187588"/>
            <a:ext cx="375371" cy="483246"/>
          </a:xfrm>
          <a:custGeom>
            <a:avLst/>
            <a:gdLst>
              <a:gd name="T0" fmla="*/ 43 w 840"/>
              <a:gd name="T1" fmla="*/ 30866 h 420"/>
              <a:gd name="T2" fmla="*/ 7 w 840"/>
              <a:gd name="T3" fmla="*/ 4414 h 420"/>
              <a:gd name="T4" fmla="*/ 80 w 840"/>
              <a:gd name="T5" fmla="*/ 4414 h 420"/>
              <a:gd name="T6" fmla="*/ 43 w 840"/>
              <a:gd name="T7" fmla="*/ 30866 h 420"/>
              <a:gd name="T8" fmla="*/ 0 60000 65536"/>
              <a:gd name="T9" fmla="*/ 0 60000 65536"/>
              <a:gd name="T10" fmla="*/ 0 60000 65536"/>
              <a:gd name="T11" fmla="*/ 0 60000 65536"/>
              <a:gd name="T12" fmla="*/ 0 w 840"/>
              <a:gd name="T13" fmla="*/ 0 h 420"/>
              <a:gd name="T14" fmla="*/ 840 w 840"/>
              <a:gd name="T15" fmla="*/ 420 h 420"/>
            </a:gdLst>
            <a:ahLst/>
            <a:cxnLst>
              <a:cxn ang="T8">
                <a:pos x="T0" y="T1"/>
              </a:cxn>
              <a:cxn ang="T9">
                <a:pos x="T2" y="T3"/>
              </a:cxn>
              <a:cxn ang="T10">
                <a:pos x="T4" y="T5"/>
              </a:cxn>
              <a:cxn ang="T11">
                <a:pos x="T6" y="T7"/>
              </a:cxn>
            </a:cxnLst>
            <a:rect l="T12" t="T13" r="T14" b="T15"/>
            <a:pathLst>
              <a:path w="840" h="420">
                <a:moveTo>
                  <a:pt x="420" y="420"/>
                </a:moveTo>
                <a:cubicBezTo>
                  <a:pt x="300" y="420"/>
                  <a:pt x="0" y="120"/>
                  <a:pt x="60" y="60"/>
                </a:cubicBezTo>
                <a:cubicBezTo>
                  <a:pt x="120" y="0"/>
                  <a:pt x="720" y="0"/>
                  <a:pt x="780" y="60"/>
                </a:cubicBezTo>
                <a:cubicBezTo>
                  <a:pt x="840" y="120"/>
                  <a:pt x="540" y="420"/>
                  <a:pt x="420" y="420"/>
                </a:cubicBezTo>
                <a:close/>
              </a:path>
            </a:pathLst>
          </a:custGeom>
          <a:noFill/>
          <a:ln w="9525">
            <a:solidFill>
              <a:schemeClr val="tx1"/>
            </a:solidFill>
            <a:round/>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33" name="Freeform 40">
            <a:extLst>
              <a:ext uri="{FF2B5EF4-FFF2-40B4-BE49-F238E27FC236}">
                <a16:creationId xmlns:a16="http://schemas.microsoft.com/office/drawing/2014/main" id="{C1313127-80CE-4B22-BF6B-13FEA17AAB67}"/>
              </a:ext>
            </a:extLst>
          </p:cNvPr>
          <p:cNvSpPr>
            <a:spLocks/>
          </p:cNvSpPr>
          <p:nvPr/>
        </p:nvSpPr>
        <p:spPr bwMode="auto">
          <a:xfrm>
            <a:off x="5061725" y="1169644"/>
            <a:ext cx="375371" cy="483246"/>
          </a:xfrm>
          <a:custGeom>
            <a:avLst/>
            <a:gdLst>
              <a:gd name="T0" fmla="*/ 43 w 840"/>
              <a:gd name="T1" fmla="*/ 30866 h 420"/>
              <a:gd name="T2" fmla="*/ 7 w 840"/>
              <a:gd name="T3" fmla="*/ 4414 h 420"/>
              <a:gd name="T4" fmla="*/ 80 w 840"/>
              <a:gd name="T5" fmla="*/ 4414 h 420"/>
              <a:gd name="T6" fmla="*/ 43 w 840"/>
              <a:gd name="T7" fmla="*/ 30866 h 420"/>
              <a:gd name="T8" fmla="*/ 0 60000 65536"/>
              <a:gd name="T9" fmla="*/ 0 60000 65536"/>
              <a:gd name="T10" fmla="*/ 0 60000 65536"/>
              <a:gd name="T11" fmla="*/ 0 60000 65536"/>
              <a:gd name="T12" fmla="*/ 0 w 840"/>
              <a:gd name="T13" fmla="*/ 0 h 420"/>
              <a:gd name="T14" fmla="*/ 840 w 840"/>
              <a:gd name="T15" fmla="*/ 420 h 420"/>
            </a:gdLst>
            <a:ahLst/>
            <a:cxnLst>
              <a:cxn ang="T8">
                <a:pos x="T0" y="T1"/>
              </a:cxn>
              <a:cxn ang="T9">
                <a:pos x="T2" y="T3"/>
              </a:cxn>
              <a:cxn ang="T10">
                <a:pos x="T4" y="T5"/>
              </a:cxn>
              <a:cxn ang="T11">
                <a:pos x="T6" y="T7"/>
              </a:cxn>
            </a:cxnLst>
            <a:rect l="T12" t="T13" r="T14" b="T15"/>
            <a:pathLst>
              <a:path w="840" h="420">
                <a:moveTo>
                  <a:pt x="420" y="420"/>
                </a:moveTo>
                <a:cubicBezTo>
                  <a:pt x="300" y="420"/>
                  <a:pt x="0" y="120"/>
                  <a:pt x="60" y="60"/>
                </a:cubicBezTo>
                <a:cubicBezTo>
                  <a:pt x="120" y="0"/>
                  <a:pt x="720" y="0"/>
                  <a:pt x="780" y="60"/>
                </a:cubicBezTo>
                <a:cubicBezTo>
                  <a:pt x="840" y="120"/>
                  <a:pt x="540" y="420"/>
                  <a:pt x="420" y="420"/>
                </a:cubicBezTo>
                <a:close/>
              </a:path>
            </a:pathLst>
          </a:custGeom>
          <a:noFill/>
          <a:ln w="9525">
            <a:solidFill>
              <a:schemeClr val="tx1"/>
            </a:solidFill>
            <a:round/>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27" name="Oval 128">
            <a:extLst>
              <a:ext uri="{FF2B5EF4-FFF2-40B4-BE49-F238E27FC236}">
                <a16:creationId xmlns:a16="http://schemas.microsoft.com/office/drawing/2014/main" id="{8705851D-9A92-401E-9EB1-BE253C9F3C80}"/>
              </a:ext>
            </a:extLst>
          </p:cNvPr>
          <p:cNvSpPr>
            <a:spLocks noChangeArrowheads="1"/>
          </p:cNvSpPr>
          <p:nvPr/>
        </p:nvSpPr>
        <p:spPr bwMode="auto">
          <a:xfrm>
            <a:off x="4027389" y="1130839"/>
            <a:ext cx="685800" cy="609600"/>
          </a:xfrm>
          <a:prstGeom prst="ellipse">
            <a:avLst/>
          </a:prstGeom>
          <a:noFill/>
          <a:ln w="76200">
            <a:solidFill>
              <a:schemeClr val="accent5"/>
            </a:solidFill>
            <a:round/>
            <a:headEnd/>
            <a:tailEnd/>
          </a:ln>
        </p:spPr>
        <p:txBody>
          <a:bodyPr wrap="none"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28" name="Oval 128">
            <a:extLst>
              <a:ext uri="{FF2B5EF4-FFF2-40B4-BE49-F238E27FC236}">
                <a16:creationId xmlns:a16="http://schemas.microsoft.com/office/drawing/2014/main" id="{DA25236F-40EC-4552-9FAD-E98838C04462}"/>
              </a:ext>
            </a:extLst>
          </p:cNvPr>
          <p:cNvSpPr>
            <a:spLocks noChangeArrowheads="1"/>
          </p:cNvSpPr>
          <p:nvPr/>
        </p:nvSpPr>
        <p:spPr bwMode="auto">
          <a:xfrm>
            <a:off x="5097180" y="4116300"/>
            <a:ext cx="685800" cy="609600"/>
          </a:xfrm>
          <a:prstGeom prst="ellipse">
            <a:avLst/>
          </a:prstGeom>
          <a:noFill/>
          <a:ln w="76200">
            <a:solidFill>
              <a:schemeClr val="accent5"/>
            </a:solidFill>
            <a:round/>
            <a:headEnd/>
            <a:tailEnd/>
          </a:ln>
        </p:spPr>
        <p:txBody>
          <a:bodyPr wrap="none"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31" name="Oval 128">
            <a:extLst>
              <a:ext uri="{FF2B5EF4-FFF2-40B4-BE49-F238E27FC236}">
                <a16:creationId xmlns:a16="http://schemas.microsoft.com/office/drawing/2014/main" id="{91B40673-01F9-41F0-98E3-3EFCEC132DB1}"/>
              </a:ext>
            </a:extLst>
          </p:cNvPr>
          <p:cNvSpPr>
            <a:spLocks noChangeArrowheads="1"/>
          </p:cNvSpPr>
          <p:nvPr/>
        </p:nvSpPr>
        <p:spPr bwMode="auto">
          <a:xfrm>
            <a:off x="5986269" y="1652807"/>
            <a:ext cx="685800" cy="609600"/>
          </a:xfrm>
          <a:prstGeom prst="ellipse">
            <a:avLst/>
          </a:prstGeom>
          <a:noFill/>
          <a:ln w="76200">
            <a:solidFill>
              <a:schemeClr val="accent5"/>
            </a:solidFill>
            <a:round/>
            <a:headEnd/>
            <a:tailEnd/>
          </a:ln>
        </p:spPr>
        <p:txBody>
          <a:bodyPr wrap="none"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34" name="Oval 128">
            <a:extLst>
              <a:ext uri="{FF2B5EF4-FFF2-40B4-BE49-F238E27FC236}">
                <a16:creationId xmlns:a16="http://schemas.microsoft.com/office/drawing/2014/main" id="{88C4718F-A0D5-4C61-AD0C-1C8125A54480}"/>
              </a:ext>
            </a:extLst>
          </p:cNvPr>
          <p:cNvSpPr>
            <a:spLocks noChangeArrowheads="1"/>
          </p:cNvSpPr>
          <p:nvPr/>
        </p:nvSpPr>
        <p:spPr bwMode="auto">
          <a:xfrm>
            <a:off x="6329834" y="5563765"/>
            <a:ext cx="685800" cy="609600"/>
          </a:xfrm>
          <a:prstGeom prst="ellipse">
            <a:avLst/>
          </a:prstGeom>
          <a:noFill/>
          <a:ln w="76200">
            <a:solidFill>
              <a:schemeClr val="accent5"/>
            </a:solidFill>
            <a:round/>
            <a:headEnd/>
            <a:tailEnd/>
          </a:ln>
        </p:spPr>
        <p:txBody>
          <a:bodyPr wrap="none"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35" name="Oval 128">
            <a:extLst>
              <a:ext uri="{FF2B5EF4-FFF2-40B4-BE49-F238E27FC236}">
                <a16:creationId xmlns:a16="http://schemas.microsoft.com/office/drawing/2014/main" id="{4BBF6A2E-CA09-4F4F-ACD9-27ED26EC1A1C}"/>
              </a:ext>
            </a:extLst>
          </p:cNvPr>
          <p:cNvSpPr>
            <a:spLocks noChangeArrowheads="1"/>
          </p:cNvSpPr>
          <p:nvPr/>
        </p:nvSpPr>
        <p:spPr bwMode="auto">
          <a:xfrm>
            <a:off x="7598073" y="5490366"/>
            <a:ext cx="685800" cy="609600"/>
          </a:xfrm>
          <a:prstGeom prst="ellipse">
            <a:avLst/>
          </a:prstGeom>
          <a:noFill/>
          <a:ln w="76200">
            <a:solidFill>
              <a:schemeClr val="accent5"/>
            </a:solidFill>
            <a:round/>
            <a:headEnd/>
            <a:tailEnd/>
          </a:ln>
        </p:spPr>
        <p:txBody>
          <a:bodyPr wrap="none"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 name="Slide Number Placeholder 1">
            <a:extLst>
              <a:ext uri="{FF2B5EF4-FFF2-40B4-BE49-F238E27FC236}">
                <a16:creationId xmlns:a16="http://schemas.microsoft.com/office/drawing/2014/main" id="{84CF7334-6E24-4F46-84C5-9951BFAE8BEE}"/>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D22F896-40B5-4ADD-8801-0D06FADFA095}"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35</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3" name="Rectangle 2">
            <a:extLst>
              <a:ext uri="{FF2B5EF4-FFF2-40B4-BE49-F238E27FC236}">
                <a16:creationId xmlns:a16="http://schemas.microsoft.com/office/drawing/2014/main" id="{C9B16EDC-65C2-5FF4-304E-D4BF062F66BE}"/>
              </a:ext>
            </a:extLst>
          </p:cNvPr>
          <p:cNvSpPr/>
          <p:nvPr/>
        </p:nvSpPr>
        <p:spPr>
          <a:xfrm>
            <a:off x="1829191" y="1745781"/>
            <a:ext cx="400717" cy="390241"/>
          </a:xfrm>
          <a:prstGeom prst="rect">
            <a:avLst/>
          </a:prstGeom>
          <a:solidFill>
            <a:schemeClr val="accent4">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Cl</a:t>
            </a:r>
          </a:p>
        </p:txBody>
      </p:sp>
      <p:sp>
        <p:nvSpPr>
          <p:cNvPr id="5" name="TextBox 4">
            <a:extLst>
              <a:ext uri="{FF2B5EF4-FFF2-40B4-BE49-F238E27FC236}">
                <a16:creationId xmlns:a16="http://schemas.microsoft.com/office/drawing/2014/main" id="{04B29F93-BF53-C908-A9B7-48E0F6A85124}"/>
              </a:ext>
            </a:extLst>
          </p:cNvPr>
          <p:cNvSpPr txBox="1"/>
          <p:nvPr/>
        </p:nvSpPr>
        <p:spPr>
          <a:xfrm>
            <a:off x="410918" y="3496313"/>
            <a:ext cx="6097112" cy="646331"/>
          </a:xfrm>
          <a:prstGeom prst="rect">
            <a:avLst/>
          </a:prstGeom>
          <a:noFill/>
        </p:spPr>
        <p:txBody>
          <a:bodyPr wrap="square">
            <a:spAutoFit/>
          </a:bodyPr>
          <a:lstStyle/>
          <a:p>
            <a:r>
              <a:rPr lang="en-US" sz="3600" i="1" dirty="0"/>
              <a:t>Dead Ends</a:t>
            </a:r>
            <a:endParaRPr lang="en-US" sz="3600" dirty="0"/>
          </a:p>
        </p:txBody>
      </p:sp>
    </p:spTree>
    <p:extLst>
      <p:ext uri="{BB962C8B-B14F-4D97-AF65-F5344CB8AC3E}">
        <p14:creationId xmlns:p14="http://schemas.microsoft.com/office/powerpoint/2010/main" val="5063691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afterEffect">
                                  <p:stCondLst>
                                    <p:cond delay="0"/>
                                  </p:stCondLst>
                                  <p:childTnLst>
                                    <p:set>
                                      <p:cBhvr>
                                        <p:cTn id="6" dur="1" fill="hold">
                                          <p:stCondLst>
                                            <p:cond delay="0"/>
                                          </p:stCondLst>
                                        </p:cTn>
                                        <p:tgtEl>
                                          <p:spTgt spid="105481"/>
                                        </p:tgtEl>
                                        <p:attrNameLst>
                                          <p:attrName>style.visibility</p:attrName>
                                        </p:attrNameLst>
                                      </p:cBhvr>
                                      <p:to>
                                        <p:strVal val="visible"/>
                                      </p:to>
                                    </p:set>
                                    <p:animEffect transition="in" filter="wheel(1)">
                                      <p:cBhvr>
                                        <p:cTn id="7" dur="750"/>
                                        <p:tgtEl>
                                          <p:spTgt spid="105481"/>
                                        </p:tgtEl>
                                      </p:cBhvr>
                                    </p:animEffect>
                                  </p:childTnLst>
                                </p:cTn>
                              </p:par>
                            </p:childTnLst>
                          </p:cTn>
                        </p:par>
                        <p:par>
                          <p:cTn id="8" fill="hold">
                            <p:stCondLst>
                              <p:cond delay="750"/>
                            </p:stCondLst>
                            <p:childTnLst>
                              <p:par>
                                <p:cTn id="9" presetID="21" presetClass="entr" presetSubtype="1" fill="hold" grpId="0" nodeType="afterEffect">
                                  <p:stCondLst>
                                    <p:cond delay="0"/>
                                  </p:stCondLst>
                                  <p:childTnLst>
                                    <p:set>
                                      <p:cBhvr>
                                        <p:cTn id="10" dur="1" fill="hold">
                                          <p:stCondLst>
                                            <p:cond delay="0"/>
                                          </p:stCondLst>
                                        </p:cTn>
                                        <p:tgtEl>
                                          <p:spTgt spid="127"/>
                                        </p:tgtEl>
                                        <p:attrNameLst>
                                          <p:attrName>style.visibility</p:attrName>
                                        </p:attrNameLst>
                                      </p:cBhvr>
                                      <p:to>
                                        <p:strVal val="visible"/>
                                      </p:to>
                                    </p:set>
                                    <p:animEffect transition="in" filter="wheel(1)">
                                      <p:cBhvr>
                                        <p:cTn id="11" dur="750"/>
                                        <p:tgtEl>
                                          <p:spTgt spid="127"/>
                                        </p:tgtEl>
                                      </p:cBhvr>
                                    </p:animEffect>
                                  </p:childTnLst>
                                </p:cTn>
                              </p:par>
                            </p:childTnLst>
                          </p:cTn>
                        </p:par>
                        <p:par>
                          <p:cTn id="12" fill="hold">
                            <p:stCondLst>
                              <p:cond delay="1500"/>
                            </p:stCondLst>
                            <p:childTnLst>
                              <p:par>
                                <p:cTn id="13" presetID="21" presetClass="entr" presetSubtype="1" fill="hold" grpId="0" nodeType="afterEffect">
                                  <p:stCondLst>
                                    <p:cond delay="0"/>
                                  </p:stCondLst>
                                  <p:childTnLst>
                                    <p:set>
                                      <p:cBhvr>
                                        <p:cTn id="14" dur="1" fill="hold">
                                          <p:stCondLst>
                                            <p:cond delay="0"/>
                                          </p:stCondLst>
                                        </p:cTn>
                                        <p:tgtEl>
                                          <p:spTgt spid="128"/>
                                        </p:tgtEl>
                                        <p:attrNameLst>
                                          <p:attrName>style.visibility</p:attrName>
                                        </p:attrNameLst>
                                      </p:cBhvr>
                                      <p:to>
                                        <p:strVal val="visible"/>
                                      </p:to>
                                    </p:set>
                                    <p:animEffect transition="in" filter="wheel(1)">
                                      <p:cBhvr>
                                        <p:cTn id="15" dur="750"/>
                                        <p:tgtEl>
                                          <p:spTgt spid="128"/>
                                        </p:tgtEl>
                                      </p:cBhvr>
                                    </p:animEffect>
                                  </p:childTnLst>
                                </p:cTn>
                              </p:par>
                            </p:childTnLst>
                          </p:cTn>
                        </p:par>
                        <p:par>
                          <p:cTn id="16" fill="hold">
                            <p:stCondLst>
                              <p:cond delay="2250"/>
                            </p:stCondLst>
                            <p:childTnLst>
                              <p:par>
                                <p:cTn id="17" presetID="21" presetClass="entr" presetSubtype="1" fill="hold" grpId="0" nodeType="afterEffect">
                                  <p:stCondLst>
                                    <p:cond delay="0"/>
                                  </p:stCondLst>
                                  <p:childTnLst>
                                    <p:set>
                                      <p:cBhvr>
                                        <p:cTn id="18" dur="1" fill="hold">
                                          <p:stCondLst>
                                            <p:cond delay="0"/>
                                          </p:stCondLst>
                                        </p:cTn>
                                        <p:tgtEl>
                                          <p:spTgt spid="131"/>
                                        </p:tgtEl>
                                        <p:attrNameLst>
                                          <p:attrName>style.visibility</p:attrName>
                                        </p:attrNameLst>
                                      </p:cBhvr>
                                      <p:to>
                                        <p:strVal val="visible"/>
                                      </p:to>
                                    </p:set>
                                    <p:animEffect transition="in" filter="wheel(1)">
                                      <p:cBhvr>
                                        <p:cTn id="19" dur="750"/>
                                        <p:tgtEl>
                                          <p:spTgt spid="131"/>
                                        </p:tgtEl>
                                      </p:cBhvr>
                                    </p:animEffect>
                                  </p:childTnLst>
                                </p:cTn>
                              </p:par>
                            </p:childTnLst>
                          </p:cTn>
                        </p:par>
                        <p:par>
                          <p:cTn id="20" fill="hold">
                            <p:stCondLst>
                              <p:cond delay="3000"/>
                            </p:stCondLst>
                            <p:childTnLst>
                              <p:par>
                                <p:cTn id="21" presetID="21" presetClass="entr" presetSubtype="1" fill="hold" grpId="0" nodeType="afterEffect">
                                  <p:stCondLst>
                                    <p:cond delay="0"/>
                                  </p:stCondLst>
                                  <p:childTnLst>
                                    <p:set>
                                      <p:cBhvr>
                                        <p:cTn id="22" dur="1" fill="hold">
                                          <p:stCondLst>
                                            <p:cond delay="0"/>
                                          </p:stCondLst>
                                        </p:cTn>
                                        <p:tgtEl>
                                          <p:spTgt spid="134"/>
                                        </p:tgtEl>
                                        <p:attrNameLst>
                                          <p:attrName>style.visibility</p:attrName>
                                        </p:attrNameLst>
                                      </p:cBhvr>
                                      <p:to>
                                        <p:strVal val="visible"/>
                                      </p:to>
                                    </p:set>
                                    <p:animEffect transition="in" filter="wheel(1)">
                                      <p:cBhvr>
                                        <p:cTn id="23" dur="750"/>
                                        <p:tgtEl>
                                          <p:spTgt spid="134"/>
                                        </p:tgtEl>
                                      </p:cBhvr>
                                    </p:animEffect>
                                  </p:childTnLst>
                                </p:cTn>
                              </p:par>
                            </p:childTnLst>
                          </p:cTn>
                        </p:par>
                        <p:par>
                          <p:cTn id="24" fill="hold">
                            <p:stCondLst>
                              <p:cond delay="3750"/>
                            </p:stCondLst>
                            <p:childTnLst>
                              <p:par>
                                <p:cTn id="25" presetID="21" presetClass="entr" presetSubtype="1" fill="hold" grpId="0" nodeType="afterEffect">
                                  <p:stCondLst>
                                    <p:cond delay="0"/>
                                  </p:stCondLst>
                                  <p:childTnLst>
                                    <p:set>
                                      <p:cBhvr>
                                        <p:cTn id="26" dur="1" fill="hold">
                                          <p:stCondLst>
                                            <p:cond delay="0"/>
                                          </p:stCondLst>
                                        </p:cTn>
                                        <p:tgtEl>
                                          <p:spTgt spid="135"/>
                                        </p:tgtEl>
                                        <p:attrNameLst>
                                          <p:attrName>style.visibility</p:attrName>
                                        </p:attrNameLst>
                                      </p:cBhvr>
                                      <p:to>
                                        <p:strVal val="visible"/>
                                      </p:to>
                                    </p:set>
                                    <p:animEffect transition="in" filter="wheel(1)">
                                      <p:cBhvr>
                                        <p:cTn id="27" dur="750"/>
                                        <p:tgtEl>
                                          <p:spTgt spid="1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5481" grpId="0" animBg="1"/>
      <p:bldP spid="127" grpId="0" animBg="1"/>
      <p:bldP spid="128" grpId="0" animBg="1"/>
      <p:bldP spid="131" grpId="0" animBg="1"/>
      <p:bldP spid="134" grpId="0" animBg="1"/>
      <p:bldP spid="135"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97F96EEE-BD53-4A6C-A0E1-CBBEC9AABDA3}"/>
              </a:ext>
            </a:extLst>
          </p:cNvPr>
          <p:cNvSpPr>
            <a:spLocks noGrp="1"/>
          </p:cNvSpPr>
          <p:nvPr>
            <p:ph type="title"/>
          </p:nvPr>
        </p:nvSpPr>
        <p:spPr/>
        <p:txBody>
          <a:bodyPr>
            <a:normAutofit/>
          </a:bodyPr>
          <a:lstStyle/>
          <a:p>
            <a:r>
              <a:rPr lang="en-US" sz="4000" i="1" dirty="0"/>
              <a:t>Dead Ends</a:t>
            </a:r>
            <a:endParaRPr lang="en-US" sz="4000" b="1" i="1" dirty="0">
              <a:solidFill>
                <a:schemeClr val="accent1"/>
              </a:solidFill>
            </a:endParaRPr>
          </a:p>
        </p:txBody>
      </p:sp>
      <p:sp>
        <p:nvSpPr>
          <p:cNvPr id="113666" name="Rectangle 3"/>
          <p:cNvSpPr>
            <a:spLocks noGrp="1" noChangeArrowheads="1"/>
          </p:cNvSpPr>
          <p:nvPr>
            <p:ph idx="1"/>
          </p:nvPr>
        </p:nvSpPr>
        <p:spPr>
          <a:xfrm>
            <a:off x="587341" y="1681413"/>
            <a:ext cx="9599740" cy="3997828"/>
          </a:xfrm>
        </p:spPr>
        <p:txBody>
          <a:bodyPr>
            <a:normAutofit/>
          </a:bodyPr>
          <a:lstStyle/>
          <a:p>
            <a:pPr>
              <a:lnSpc>
                <a:spcPct val="80000"/>
              </a:lnSpc>
            </a:pPr>
            <a:r>
              <a:rPr lang="en-US" sz="3200" dirty="0"/>
              <a:t>Chlorine concentrations will be variable compared to the rest of distribution</a:t>
            </a:r>
          </a:p>
          <a:p>
            <a:pPr>
              <a:lnSpc>
                <a:spcPct val="80000"/>
              </a:lnSpc>
            </a:pPr>
            <a:r>
              <a:rPr lang="en-US" sz="3200" dirty="0"/>
              <a:t>Flush dead ends to ensure good chlorine levels - amount and timing depends on system</a:t>
            </a:r>
          </a:p>
          <a:p>
            <a:pPr>
              <a:lnSpc>
                <a:spcPct val="80000"/>
              </a:lnSpc>
            </a:pPr>
            <a:r>
              <a:rPr lang="en-US" sz="3200" dirty="0"/>
              <a:t>Increased biofilm growth</a:t>
            </a:r>
          </a:p>
          <a:p>
            <a:pPr>
              <a:lnSpc>
                <a:spcPct val="80000"/>
              </a:lnSpc>
            </a:pPr>
            <a:r>
              <a:rPr lang="en-US" sz="3200" dirty="0"/>
              <a:t>Increased disinfection byproduct formation (DBPs)</a:t>
            </a:r>
          </a:p>
          <a:p>
            <a:pPr>
              <a:lnSpc>
                <a:spcPct val="80000"/>
              </a:lnSpc>
            </a:pPr>
            <a:endParaRPr lang="en-US" sz="3200" dirty="0"/>
          </a:p>
        </p:txBody>
      </p:sp>
      <p:sp>
        <p:nvSpPr>
          <p:cNvPr id="2" name="Slide Number Placeholder 1">
            <a:extLst>
              <a:ext uri="{FF2B5EF4-FFF2-40B4-BE49-F238E27FC236}">
                <a16:creationId xmlns:a16="http://schemas.microsoft.com/office/drawing/2014/main" id="{572189BA-CE2C-4132-B9F0-6FB7BEF7B1B4}"/>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D22F896-40B5-4ADD-8801-0D06FADFA095}"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36</a:t>
            </a:fld>
            <a:endPar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pic>
        <p:nvPicPr>
          <p:cNvPr id="4" name="Picture 2" descr="http://waterhelp.org/slide_artwork/204_chlorine_residual_testing.png">
            <a:extLst>
              <a:ext uri="{FF2B5EF4-FFF2-40B4-BE49-F238E27FC236}">
                <a16:creationId xmlns:a16="http://schemas.microsoft.com/office/drawing/2014/main" id="{A4C2CE3E-FFC8-40E1-83B6-9CFDDE7F0BC0}"/>
              </a:ext>
            </a:extLst>
          </p:cNvPr>
          <p:cNvPicPr>
            <a:picLocks noChangeAspect="1" noChangeArrowheads="1"/>
          </p:cNvPicPr>
          <p:nvPr/>
        </p:nvPicPr>
        <p:blipFill>
          <a:blip r:embed="rId3" cstate="print"/>
          <a:srcRect/>
          <a:stretch>
            <a:fillRect/>
          </a:stretch>
        </p:blipFill>
        <p:spPr bwMode="auto">
          <a:xfrm>
            <a:off x="9801460" y="2244809"/>
            <a:ext cx="2204429" cy="1652588"/>
          </a:xfrm>
          <a:prstGeom prst="rect">
            <a:avLst/>
          </a:prstGeom>
          <a:noFill/>
        </p:spPr>
      </p:pic>
      <p:sp>
        <p:nvSpPr>
          <p:cNvPr id="3" name="object 14">
            <a:extLst>
              <a:ext uri="{FF2B5EF4-FFF2-40B4-BE49-F238E27FC236}">
                <a16:creationId xmlns:a16="http://schemas.microsoft.com/office/drawing/2014/main" id="{EE3B09C6-E5F3-C3C4-1A6A-C76770E88DEF}"/>
              </a:ext>
            </a:extLst>
          </p:cNvPr>
          <p:cNvSpPr txBox="1"/>
          <p:nvPr/>
        </p:nvSpPr>
        <p:spPr>
          <a:xfrm>
            <a:off x="587340" y="5305379"/>
            <a:ext cx="10470003" cy="987835"/>
          </a:xfrm>
          <a:prstGeom prst="rect">
            <a:avLst/>
          </a:prstGeom>
        </p:spPr>
        <p:txBody>
          <a:bodyPr vert="horz" wrap="square" lIns="0" tIns="12700" rIns="0" bIns="0" rtlCol="0">
            <a:spAutoFit/>
          </a:bodyPr>
          <a:lstStyle/>
          <a:p>
            <a:pPr marL="12700" marR="5080">
              <a:lnSpc>
                <a:spcPct val="120000"/>
              </a:lnSpc>
              <a:spcBef>
                <a:spcPts val="100"/>
              </a:spcBef>
            </a:pPr>
            <a:r>
              <a:rPr b="1" spc="-10" dirty="0">
                <a:solidFill>
                  <a:srgbClr val="006FC0"/>
                </a:solidFill>
                <a:latin typeface="Calibri"/>
                <a:cs typeface="Calibri"/>
              </a:rPr>
              <a:t>LeChevallier</a:t>
            </a:r>
            <a:r>
              <a:rPr b="1" dirty="0">
                <a:solidFill>
                  <a:srgbClr val="006FC0"/>
                </a:solidFill>
                <a:latin typeface="Calibri"/>
                <a:cs typeface="Calibri"/>
              </a:rPr>
              <a:t> et</a:t>
            </a:r>
            <a:r>
              <a:rPr b="1" spc="10" dirty="0">
                <a:solidFill>
                  <a:srgbClr val="006FC0"/>
                </a:solidFill>
                <a:latin typeface="Calibri"/>
                <a:cs typeface="Calibri"/>
              </a:rPr>
              <a:t> </a:t>
            </a:r>
            <a:r>
              <a:rPr b="1" dirty="0">
                <a:solidFill>
                  <a:srgbClr val="006FC0"/>
                </a:solidFill>
                <a:latin typeface="Calibri"/>
                <a:cs typeface="Calibri"/>
              </a:rPr>
              <a:t>al.</a:t>
            </a:r>
            <a:r>
              <a:rPr b="1" spc="10" dirty="0">
                <a:solidFill>
                  <a:srgbClr val="006FC0"/>
                </a:solidFill>
                <a:latin typeface="Calibri"/>
                <a:cs typeface="Calibri"/>
              </a:rPr>
              <a:t> </a:t>
            </a:r>
            <a:r>
              <a:rPr b="1" dirty="0">
                <a:solidFill>
                  <a:srgbClr val="006FC0"/>
                </a:solidFill>
                <a:latin typeface="Calibri"/>
                <a:cs typeface="Calibri"/>
              </a:rPr>
              <a:t>(1996)</a:t>
            </a:r>
            <a:r>
              <a:rPr b="1" spc="25" dirty="0">
                <a:solidFill>
                  <a:srgbClr val="006FC0"/>
                </a:solidFill>
                <a:latin typeface="Calibri"/>
                <a:cs typeface="Calibri"/>
              </a:rPr>
              <a:t> </a:t>
            </a:r>
            <a:r>
              <a:rPr b="1" spc="-10" dirty="0">
                <a:solidFill>
                  <a:srgbClr val="006FC0"/>
                </a:solidFill>
                <a:latin typeface="Calibri"/>
                <a:cs typeface="Calibri"/>
              </a:rPr>
              <a:t>found</a:t>
            </a:r>
            <a:r>
              <a:rPr b="1" dirty="0">
                <a:solidFill>
                  <a:srgbClr val="006FC0"/>
                </a:solidFill>
                <a:latin typeface="Calibri"/>
                <a:cs typeface="Calibri"/>
              </a:rPr>
              <a:t> that</a:t>
            </a:r>
            <a:r>
              <a:rPr b="1" spc="10" dirty="0">
                <a:solidFill>
                  <a:srgbClr val="006FC0"/>
                </a:solidFill>
                <a:latin typeface="Calibri"/>
                <a:cs typeface="Calibri"/>
              </a:rPr>
              <a:t> </a:t>
            </a:r>
            <a:r>
              <a:rPr b="1" spc="-10" dirty="0">
                <a:solidFill>
                  <a:srgbClr val="006FC0"/>
                </a:solidFill>
                <a:latin typeface="Calibri"/>
                <a:cs typeface="Calibri"/>
              </a:rPr>
              <a:t>distribution</a:t>
            </a:r>
            <a:r>
              <a:rPr b="1" spc="10" dirty="0">
                <a:solidFill>
                  <a:srgbClr val="006FC0"/>
                </a:solidFill>
                <a:latin typeface="Calibri"/>
                <a:cs typeface="Calibri"/>
              </a:rPr>
              <a:t> </a:t>
            </a:r>
            <a:r>
              <a:rPr b="1" spc="-20" dirty="0">
                <a:solidFill>
                  <a:srgbClr val="006FC0"/>
                </a:solidFill>
                <a:latin typeface="Calibri"/>
                <a:cs typeface="Calibri"/>
              </a:rPr>
              <a:t>systems</a:t>
            </a:r>
            <a:r>
              <a:rPr b="1" spc="-10" dirty="0">
                <a:solidFill>
                  <a:srgbClr val="006FC0"/>
                </a:solidFill>
                <a:latin typeface="Calibri"/>
                <a:cs typeface="Calibri"/>
              </a:rPr>
              <a:t> </a:t>
            </a:r>
            <a:r>
              <a:rPr b="1" spc="-20" dirty="0">
                <a:solidFill>
                  <a:srgbClr val="006FC0"/>
                </a:solidFill>
                <a:latin typeface="Calibri"/>
                <a:cs typeface="Calibri"/>
              </a:rPr>
              <a:t>that</a:t>
            </a:r>
            <a:r>
              <a:rPr b="1" spc="500" dirty="0">
                <a:solidFill>
                  <a:srgbClr val="006FC0"/>
                </a:solidFill>
                <a:latin typeface="Calibri"/>
                <a:cs typeface="Calibri"/>
              </a:rPr>
              <a:t> </a:t>
            </a:r>
            <a:r>
              <a:rPr b="1" dirty="0">
                <a:solidFill>
                  <a:srgbClr val="006FC0"/>
                </a:solidFill>
                <a:latin typeface="Calibri"/>
                <a:cs typeface="Calibri"/>
              </a:rPr>
              <a:t>have</a:t>
            </a:r>
            <a:r>
              <a:rPr b="1" spc="-20" dirty="0">
                <a:solidFill>
                  <a:srgbClr val="006FC0"/>
                </a:solidFill>
                <a:latin typeface="Calibri"/>
                <a:cs typeface="Calibri"/>
              </a:rPr>
              <a:t> </a:t>
            </a:r>
            <a:r>
              <a:rPr b="1" spc="-10" dirty="0">
                <a:solidFill>
                  <a:srgbClr val="006FC0"/>
                </a:solidFill>
                <a:latin typeface="Calibri"/>
                <a:cs typeface="Calibri"/>
              </a:rPr>
              <a:t>dead-ends</a:t>
            </a:r>
            <a:r>
              <a:rPr b="1" spc="-25" dirty="0">
                <a:solidFill>
                  <a:srgbClr val="006FC0"/>
                </a:solidFill>
                <a:latin typeface="Calibri"/>
                <a:cs typeface="Calibri"/>
              </a:rPr>
              <a:t> </a:t>
            </a:r>
            <a:r>
              <a:rPr b="1" dirty="0">
                <a:solidFill>
                  <a:srgbClr val="006FC0"/>
                </a:solidFill>
                <a:latin typeface="Calibri"/>
                <a:cs typeface="Calibri"/>
              </a:rPr>
              <a:t>with</a:t>
            </a:r>
            <a:r>
              <a:rPr b="1" spc="-15" dirty="0">
                <a:solidFill>
                  <a:srgbClr val="006FC0"/>
                </a:solidFill>
                <a:latin typeface="Calibri"/>
                <a:cs typeface="Calibri"/>
              </a:rPr>
              <a:t> </a:t>
            </a:r>
            <a:r>
              <a:rPr b="1" dirty="0">
                <a:solidFill>
                  <a:srgbClr val="006FC0"/>
                </a:solidFill>
                <a:latin typeface="Calibri"/>
                <a:cs typeface="Calibri"/>
              </a:rPr>
              <a:t>free</a:t>
            </a:r>
            <a:r>
              <a:rPr b="1" spc="-5" dirty="0">
                <a:solidFill>
                  <a:srgbClr val="006FC0"/>
                </a:solidFill>
                <a:latin typeface="Calibri"/>
                <a:cs typeface="Calibri"/>
              </a:rPr>
              <a:t> </a:t>
            </a:r>
            <a:r>
              <a:rPr b="1" spc="-10" dirty="0">
                <a:solidFill>
                  <a:srgbClr val="006FC0"/>
                </a:solidFill>
                <a:latin typeface="Calibri"/>
                <a:cs typeface="Calibri"/>
              </a:rPr>
              <a:t>chlorine</a:t>
            </a:r>
            <a:r>
              <a:rPr b="1" spc="-30" dirty="0">
                <a:solidFill>
                  <a:srgbClr val="006FC0"/>
                </a:solidFill>
                <a:latin typeface="Calibri"/>
                <a:cs typeface="Calibri"/>
              </a:rPr>
              <a:t> </a:t>
            </a:r>
            <a:r>
              <a:rPr b="1" spc="-10" dirty="0">
                <a:solidFill>
                  <a:srgbClr val="006FC0"/>
                </a:solidFill>
                <a:latin typeface="Calibri"/>
                <a:cs typeface="Calibri"/>
              </a:rPr>
              <a:t>residuals</a:t>
            </a:r>
            <a:r>
              <a:rPr b="1" spc="-25" dirty="0">
                <a:solidFill>
                  <a:srgbClr val="006FC0"/>
                </a:solidFill>
                <a:latin typeface="Calibri"/>
                <a:cs typeface="Calibri"/>
              </a:rPr>
              <a:t> </a:t>
            </a:r>
            <a:r>
              <a:rPr b="1" dirty="0">
                <a:solidFill>
                  <a:srgbClr val="006FC0"/>
                </a:solidFill>
                <a:latin typeface="Calibri"/>
                <a:cs typeface="Calibri"/>
              </a:rPr>
              <a:t>less</a:t>
            </a:r>
            <a:r>
              <a:rPr b="1" spc="-25" dirty="0">
                <a:solidFill>
                  <a:srgbClr val="006FC0"/>
                </a:solidFill>
                <a:latin typeface="Calibri"/>
                <a:cs typeface="Calibri"/>
              </a:rPr>
              <a:t> </a:t>
            </a:r>
            <a:r>
              <a:rPr b="1" dirty="0">
                <a:solidFill>
                  <a:srgbClr val="006FC0"/>
                </a:solidFill>
                <a:latin typeface="Calibri"/>
                <a:cs typeface="Calibri"/>
              </a:rPr>
              <a:t>than</a:t>
            </a:r>
            <a:r>
              <a:rPr b="1" spc="-20" dirty="0">
                <a:solidFill>
                  <a:srgbClr val="006FC0"/>
                </a:solidFill>
                <a:latin typeface="Calibri"/>
                <a:cs typeface="Calibri"/>
              </a:rPr>
              <a:t> </a:t>
            </a:r>
            <a:r>
              <a:rPr b="1" dirty="0">
                <a:solidFill>
                  <a:srgbClr val="006FC0"/>
                </a:solidFill>
                <a:latin typeface="Calibri"/>
                <a:cs typeface="Calibri"/>
              </a:rPr>
              <a:t>0.2</a:t>
            </a:r>
            <a:r>
              <a:rPr b="1" spc="-5" dirty="0">
                <a:solidFill>
                  <a:srgbClr val="006FC0"/>
                </a:solidFill>
                <a:latin typeface="Calibri"/>
                <a:cs typeface="Calibri"/>
              </a:rPr>
              <a:t> </a:t>
            </a:r>
            <a:r>
              <a:rPr b="1" spc="-20" dirty="0">
                <a:solidFill>
                  <a:srgbClr val="006FC0"/>
                </a:solidFill>
                <a:latin typeface="Calibri"/>
                <a:cs typeface="Calibri"/>
              </a:rPr>
              <a:t>mg/L</a:t>
            </a:r>
            <a:r>
              <a:rPr b="1" spc="500" dirty="0">
                <a:solidFill>
                  <a:srgbClr val="006FC0"/>
                </a:solidFill>
                <a:latin typeface="Calibri"/>
                <a:cs typeface="Calibri"/>
              </a:rPr>
              <a:t> </a:t>
            </a:r>
            <a:r>
              <a:rPr b="1" dirty="0">
                <a:solidFill>
                  <a:srgbClr val="006FC0"/>
                </a:solidFill>
                <a:latin typeface="Calibri"/>
                <a:cs typeface="Calibri"/>
              </a:rPr>
              <a:t>or </a:t>
            </a:r>
            <a:r>
              <a:rPr b="1" spc="-10" dirty="0">
                <a:solidFill>
                  <a:srgbClr val="006FC0"/>
                </a:solidFill>
                <a:latin typeface="Calibri"/>
                <a:cs typeface="Calibri"/>
              </a:rPr>
              <a:t>chloramine</a:t>
            </a:r>
            <a:r>
              <a:rPr b="1" dirty="0">
                <a:solidFill>
                  <a:srgbClr val="006FC0"/>
                </a:solidFill>
                <a:latin typeface="Calibri"/>
                <a:cs typeface="Calibri"/>
              </a:rPr>
              <a:t> </a:t>
            </a:r>
            <a:r>
              <a:rPr b="1" spc="-10" dirty="0">
                <a:solidFill>
                  <a:srgbClr val="006FC0"/>
                </a:solidFill>
                <a:latin typeface="Calibri"/>
                <a:cs typeface="Calibri"/>
              </a:rPr>
              <a:t>levels</a:t>
            </a:r>
            <a:r>
              <a:rPr b="1" spc="-20" dirty="0">
                <a:solidFill>
                  <a:srgbClr val="006FC0"/>
                </a:solidFill>
                <a:latin typeface="Calibri"/>
                <a:cs typeface="Calibri"/>
              </a:rPr>
              <a:t> </a:t>
            </a:r>
            <a:r>
              <a:rPr b="1" dirty="0">
                <a:solidFill>
                  <a:srgbClr val="006FC0"/>
                </a:solidFill>
                <a:latin typeface="Calibri"/>
                <a:cs typeface="Calibri"/>
              </a:rPr>
              <a:t>less</a:t>
            </a:r>
            <a:r>
              <a:rPr b="1" spc="-10" dirty="0">
                <a:solidFill>
                  <a:srgbClr val="006FC0"/>
                </a:solidFill>
                <a:latin typeface="Calibri"/>
                <a:cs typeface="Calibri"/>
              </a:rPr>
              <a:t> </a:t>
            </a:r>
            <a:r>
              <a:rPr b="1" dirty="0">
                <a:solidFill>
                  <a:srgbClr val="006FC0"/>
                </a:solidFill>
                <a:latin typeface="Calibri"/>
                <a:cs typeface="Calibri"/>
              </a:rPr>
              <a:t>than</a:t>
            </a:r>
            <a:r>
              <a:rPr b="1" spc="-5" dirty="0">
                <a:solidFill>
                  <a:srgbClr val="006FC0"/>
                </a:solidFill>
                <a:latin typeface="Calibri"/>
                <a:cs typeface="Calibri"/>
              </a:rPr>
              <a:t> </a:t>
            </a:r>
            <a:r>
              <a:rPr b="1" dirty="0">
                <a:solidFill>
                  <a:srgbClr val="006FC0"/>
                </a:solidFill>
                <a:latin typeface="Calibri"/>
                <a:cs typeface="Calibri"/>
              </a:rPr>
              <a:t>0.5 mg/L</a:t>
            </a:r>
            <a:r>
              <a:rPr b="1" spc="5" dirty="0">
                <a:solidFill>
                  <a:srgbClr val="006FC0"/>
                </a:solidFill>
                <a:latin typeface="Calibri"/>
                <a:cs typeface="Calibri"/>
              </a:rPr>
              <a:t> </a:t>
            </a:r>
            <a:r>
              <a:rPr b="1" dirty="0">
                <a:solidFill>
                  <a:srgbClr val="006FC0"/>
                </a:solidFill>
                <a:latin typeface="Calibri"/>
                <a:cs typeface="Calibri"/>
              </a:rPr>
              <a:t>had </a:t>
            </a:r>
            <a:r>
              <a:rPr b="1" spc="-10" dirty="0">
                <a:solidFill>
                  <a:srgbClr val="006FC0"/>
                </a:solidFill>
                <a:latin typeface="Calibri"/>
                <a:cs typeface="Calibri"/>
              </a:rPr>
              <a:t>substantially </a:t>
            </a:r>
            <a:r>
              <a:rPr b="1" spc="-20" dirty="0">
                <a:solidFill>
                  <a:srgbClr val="006FC0"/>
                </a:solidFill>
                <a:latin typeface="Calibri"/>
                <a:cs typeface="Calibri"/>
              </a:rPr>
              <a:t>more</a:t>
            </a:r>
            <a:r>
              <a:rPr lang="en-US" b="1" spc="500" dirty="0">
                <a:solidFill>
                  <a:srgbClr val="006FC0"/>
                </a:solidFill>
                <a:latin typeface="Calibri"/>
                <a:cs typeface="Calibri"/>
              </a:rPr>
              <a:t> </a:t>
            </a:r>
            <a:r>
              <a:rPr b="1" spc="-10" dirty="0">
                <a:solidFill>
                  <a:srgbClr val="006FC0"/>
                </a:solidFill>
                <a:latin typeface="Calibri"/>
                <a:cs typeface="Calibri"/>
              </a:rPr>
              <a:t>coliform</a:t>
            </a:r>
            <a:r>
              <a:rPr b="1" spc="5" dirty="0">
                <a:solidFill>
                  <a:srgbClr val="006FC0"/>
                </a:solidFill>
                <a:latin typeface="Calibri"/>
                <a:cs typeface="Calibri"/>
              </a:rPr>
              <a:t> </a:t>
            </a:r>
            <a:r>
              <a:rPr b="1" spc="-10" dirty="0">
                <a:solidFill>
                  <a:srgbClr val="006FC0"/>
                </a:solidFill>
                <a:latin typeface="Calibri"/>
                <a:cs typeface="Calibri"/>
              </a:rPr>
              <a:t>occurrences</a:t>
            </a:r>
            <a:r>
              <a:rPr b="1" spc="15" dirty="0">
                <a:solidFill>
                  <a:srgbClr val="006FC0"/>
                </a:solidFill>
                <a:latin typeface="Calibri"/>
                <a:cs typeface="Calibri"/>
              </a:rPr>
              <a:t> </a:t>
            </a:r>
            <a:r>
              <a:rPr b="1" spc="-20" dirty="0">
                <a:solidFill>
                  <a:srgbClr val="006FC0"/>
                </a:solidFill>
                <a:latin typeface="Calibri"/>
                <a:cs typeface="Calibri"/>
              </a:rPr>
              <a:t>(system-</a:t>
            </a:r>
            <a:r>
              <a:rPr b="1" dirty="0">
                <a:solidFill>
                  <a:srgbClr val="006FC0"/>
                </a:solidFill>
                <a:latin typeface="Calibri"/>
                <a:cs typeface="Calibri"/>
              </a:rPr>
              <a:t>wide)</a:t>
            </a:r>
            <a:r>
              <a:rPr b="1" spc="5" dirty="0">
                <a:solidFill>
                  <a:srgbClr val="006FC0"/>
                </a:solidFill>
                <a:latin typeface="Calibri"/>
                <a:cs typeface="Calibri"/>
              </a:rPr>
              <a:t> </a:t>
            </a:r>
            <a:r>
              <a:rPr b="1" dirty="0">
                <a:solidFill>
                  <a:srgbClr val="006FC0"/>
                </a:solidFill>
                <a:latin typeface="Calibri"/>
                <a:cs typeface="Calibri"/>
              </a:rPr>
              <a:t>than</a:t>
            </a:r>
            <a:r>
              <a:rPr b="1" spc="5" dirty="0">
                <a:solidFill>
                  <a:srgbClr val="006FC0"/>
                </a:solidFill>
                <a:latin typeface="Calibri"/>
                <a:cs typeface="Calibri"/>
              </a:rPr>
              <a:t> </a:t>
            </a:r>
            <a:r>
              <a:rPr b="1" spc="-10" dirty="0">
                <a:solidFill>
                  <a:srgbClr val="006FC0"/>
                </a:solidFill>
                <a:latin typeface="Calibri"/>
                <a:cs typeface="Calibri"/>
              </a:rPr>
              <a:t>systems</a:t>
            </a:r>
            <a:r>
              <a:rPr b="1" spc="10" dirty="0">
                <a:solidFill>
                  <a:srgbClr val="006FC0"/>
                </a:solidFill>
                <a:latin typeface="Calibri"/>
                <a:cs typeface="Calibri"/>
              </a:rPr>
              <a:t> </a:t>
            </a:r>
            <a:r>
              <a:rPr b="1" spc="-10" dirty="0">
                <a:solidFill>
                  <a:srgbClr val="006FC0"/>
                </a:solidFill>
                <a:latin typeface="Calibri"/>
                <a:cs typeface="Calibri"/>
              </a:rPr>
              <a:t>maintaining</a:t>
            </a:r>
            <a:r>
              <a:rPr b="1" spc="500" dirty="0">
                <a:solidFill>
                  <a:srgbClr val="006FC0"/>
                </a:solidFill>
                <a:latin typeface="Calibri"/>
                <a:cs typeface="Calibri"/>
              </a:rPr>
              <a:t> </a:t>
            </a:r>
            <a:r>
              <a:rPr b="1" dirty="0">
                <a:solidFill>
                  <a:srgbClr val="006FC0"/>
                </a:solidFill>
                <a:latin typeface="Calibri"/>
                <a:cs typeface="Calibri"/>
              </a:rPr>
              <a:t>higher</a:t>
            </a:r>
            <a:r>
              <a:rPr b="1" spc="-45" dirty="0">
                <a:solidFill>
                  <a:srgbClr val="006FC0"/>
                </a:solidFill>
                <a:latin typeface="Calibri"/>
                <a:cs typeface="Calibri"/>
              </a:rPr>
              <a:t> </a:t>
            </a:r>
            <a:r>
              <a:rPr b="1" spc="-10" dirty="0">
                <a:solidFill>
                  <a:srgbClr val="006FC0"/>
                </a:solidFill>
                <a:latin typeface="Calibri"/>
                <a:cs typeface="Calibri"/>
              </a:rPr>
              <a:t>residuals.</a:t>
            </a:r>
            <a:endParaRPr dirty="0">
              <a:latin typeface="Calibri"/>
              <a:cs typeface="Calibri"/>
            </a:endParaRPr>
          </a:p>
        </p:txBody>
      </p:sp>
    </p:spTree>
    <p:extLst>
      <p:ext uri="{BB962C8B-B14F-4D97-AF65-F5344CB8AC3E}">
        <p14:creationId xmlns:p14="http://schemas.microsoft.com/office/powerpoint/2010/main" val="23133676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3666">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3666">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13666">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3666" grpId="0" uiExpand="1" build="p"/>
      <p:bldP spid="3" grpId="0"/>
    </p:bldLst>
  </p:timing>
</p:sld>
</file>

<file path=ppt/slides/slide3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1169651" y="271533"/>
            <a:ext cx="9815680" cy="6436216"/>
          </a:xfrm>
          <a:prstGeom prst="rect">
            <a:avLst/>
          </a:prstGeom>
        </p:spPr>
      </p:pic>
      <p:sp>
        <p:nvSpPr>
          <p:cNvPr id="3" name="object 3"/>
          <p:cNvSpPr txBox="1"/>
          <p:nvPr/>
        </p:nvSpPr>
        <p:spPr>
          <a:xfrm>
            <a:off x="6891629" y="4104678"/>
            <a:ext cx="2588832" cy="301462"/>
          </a:xfrm>
          <a:prstGeom prst="rect">
            <a:avLst/>
          </a:prstGeom>
        </p:spPr>
        <p:txBody>
          <a:bodyPr vert="horz" wrap="square" lIns="0" tIns="25306" rIns="0" bIns="0" rtlCol="0">
            <a:spAutoFit/>
          </a:bodyPr>
          <a:lstStyle/>
          <a:p>
            <a:pPr marL="25306" defTabSz="1822033">
              <a:spcBef>
                <a:spcPts val="199"/>
              </a:spcBef>
            </a:pPr>
            <a:r>
              <a:rPr sz="1793" kern="0" dirty="0">
                <a:solidFill>
                  <a:srgbClr val="C00000"/>
                </a:solidFill>
                <a:latin typeface="Calibri"/>
                <a:cs typeface="Calibri"/>
              </a:rPr>
              <a:t>Chlorine </a:t>
            </a:r>
            <a:r>
              <a:rPr sz="1793" kern="0" spc="-20" dirty="0">
                <a:solidFill>
                  <a:srgbClr val="C00000"/>
                </a:solidFill>
                <a:latin typeface="Calibri"/>
                <a:cs typeface="Calibri"/>
              </a:rPr>
              <a:t>residual</a:t>
            </a:r>
            <a:r>
              <a:rPr sz="1793" kern="0" spc="-10" dirty="0">
                <a:solidFill>
                  <a:srgbClr val="C00000"/>
                </a:solidFill>
                <a:latin typeface="Calibri"/>
                <a:cs typeface="Calibri"/>
              </a:rPr>
              <a:t> </a:t>
            </a:r>
            <a:r>
              <a:rPr sz="1793" kern="0" spc="-20" dirty="0">
                <a:solidFill>
                  <a:srgbClr val="C00000"/>
                </a:solidFill>
                <a:latin typeface="Calibri"/>
                <a:cs typeface="Calibri"/>
              </a:rPr>
              <a:t>decreases</a:t>
            </a:r>
            <a:endParaRPr sz="1793" kern="0">
              <a:solidFill>
                <a:sysClr val="windowText" lastClr="000000"/>
              </a:solidFill>
              <a:latin typeface="Calibri"/>
              <a:cs typeface="Calibri"/>
            </a:endParaRPr>
          </a:p>
        </p:txBody>
      </p:sp>
      <p:sp>
        <p:nvSpPr>
          <p:cNvPr id="4" name="object 4"/>
          <p:cNvSpPr txBox="1"/>
          <p:nvPr/>
        </p:nvSpPr>
        <p:spPr>
          <a:xfrm>
            <a:off x="6079291" y="736912"/>
            <a:ext cx="2924140" cy="301462"/>
          </a:xfrm>
          <a:prstGeom prst="rect">
            <a:avLst/>
          </a:prstGeom>
        </p:spPr>
        <p:txBody>
          <a:bodyPr vert="horz" wrap="square" lIns="0" tIns="25306" rIns="0" bIns="0" rtlCol="0">
            <a:spAutoFit/>
          </a:bodyPr>
          <a:lstStyle/>
          <a:p>
            <a:pPr marL="25306" defTabSz="1822033">
              <a:spcBef>
                <a:spcPts val="199"/>
              </a:spcBef>
            </a:pPr>
            <a:r>
              <a:rPr sz="1793" kern="0" spc="-40" dirty="0">
                <a:solidFill>
                  <a:srgbClr val="006FC0"/>
                </a:solidFill>
                <a:latin typeface="Calibri"/>
                <a:cs typeface="Calibri"/>
              </a:rPr>
              <a:t>Total</a:t>
            </a:r>
            <a:r>
              <a:rPr sz="1793" kern="0" spc="40" dirty="0">
                <a:solidFill>
                  <a:srgbClr val="006FC0"/>
                </a:solidFill>
                <a:latin typeface="Calibri"/>
                <a:cs typeface="Calibri"/>
              </a:rPr>
              <a:t> </a:t>
            </a:r>
            <a:r>
              <a:rPr sz="1793" kern="0" spc="-20" dirty="0">
                <a:solidFill>
                  <a:srgbClr val="006FC0"/>
                </a:solidFill>
                <a:latin typeface="Calibri"/>
                <a:cs typeface="Calibri"/>
              </a:rPr>
              <a:t>Trihalomethanes</a:t>
            </a:r>
            <a:r>
              <a:rPr sz="1793" kern="0" spc="30" dirty="0">
                <a:solidFill>
                  <a:srgbClr val="006FC0"/>
                </a:solidFill>
                <a:latin typeface="Calibri"/>
                <a:cs typeface="Calibri"/>
              </a:rPr>
              <a:t> </a:t>
            </a:r>
            <a:r>
              <a:rPr sz="1793" kern="0" spc="-20" dirty="0">
                <a:solidFill>
                  <a:srgbClr val="006FC0"/>
                </a:solidFill>
                <a:latin typeface="Calibri"/>
                <a:cs typeface="Calibri"/>
              </a:rPr>
              <a:t>increase</a:t>
            </a:r>
            <a:endParaRPr sz="1793" kern="0">
              <a:solidFill>
                <a:sysClr val="windowText" lastClr="000000"/>
              </a:solidFill>
              <a:latin typeface="Calibri"/>
              <a:cs typeface="Calibri"/>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Text Box 121"/>
          <p:cNvSpPr txBox="1">
            <a:spLocks noChangeArrowheads="1"/>
          </p:cNvSpPr>
          <p:nvPr/>
        </p:nvSpPr>
        <p:spPr bwMode="auto">
          <a:xfrm>
            <a:off x="4953000" y="0"/>
            <a:ext cx="2514600" cy="731838"/>
          </a:xfrm>
          <a:prstGeom prst="rect">
            <a:avLst/>
          </a:prstGeom>
          <a:noFill/>
          <a:ln w="9525">
            <a:noFill/>
            <a:miter lim="800000"/>
            <a:headEnd/>
            <a:tailEnd/>
          </a:ln>
        </p:spPr>
        <p:txBody>
          <a:bodyPr>
            <a:spAutoFit/>
          </a:bodyPr>
          <a:lstStyle/>
          <a:p>
            <a:pPr marL="0" marR="0" lvl="0" indent="0" algn="ctr" defTabSz="457200" rtl="0" eaLnBrk="1" fontAlgn="auto" latinLnBrk="0" hangingPunct="1">
              <a:lnSpc>
                <a:spcPct val="100000"/>
              </a:lnSpc>
              <a:spcBef>
                <a:spcPct val="50000"/>
              </a:spcBef>
              <a:spcAft>
                <a:spcPts val="0"/>
              </a:spcAft>
              <a:buClrTx/>
              <a:buSzTx/>
              <a:buFontTx/>
              <a:buNone/>
              <a:tabLst/>
              <a:defRPr/>
            </a:pPr>
            <a:r>
              <a:rPr kumimoji="0" lang="en-US" sz="2400" b="1" i="0" u="none" strike="noStrike" kern="1200" cap="none" spc="0" normalizeH="0" baseline="0" noProof="0">
                <a:ln>
                  <a:noFill/>
                </a:ln>
                <a:solidFill>
                  <a:prstClr val="black"/>
                </a:solidFill>
                <a:effectLst/>
                <a:uLnTx/>
                <a:uFillTx/>
                <a:latin typeface="Times New Roman" pitchFamily="18" charset="0"/>
                <a:ea typeface="+mn-ea"/>
                <a:cs typeface="+mn-cs"/>
              </a:rPr>
              <a:t>Waterville             </a:t>
            </a:r>
            <a:r>
              <a:rPr kumimoji="0" lang="en-US" sz="1800" b="1" i="0" u="none" strike="noStrike" kern="1200" cap="none" spc="0" normalizeH="0" baseline="0" noProof="0">
                <a:ln>
                  <a:noFill/>
                </a:ln>
                <a:solidFill>
                  <a:prstClr val="black"/>
                </a:solidFill>
                <a:effectLst/>
                <a:uLnTx/>
                <a:uFillTx/>
                <a:latin typeface="Times New Roman" pitchFamily="18" charset="0"/>
                <a:ea typeface="+mn-ea"/>
                <a:cs typeface="+mn-cs"/>
              </a:rPr>
              <a:t>Residual Measurement</a:t>
            </a:r>
          </a:p>
        </p:txBody>
      </p:sp>
      <p:sp>
        <p:nvSpPr>
          <p:cNvPr id="105483" name="AutoShape 3"/>
          <p:cNvSpPr>
            <a:spLocks noChangeArrowheads="1"/>
          </p:cNvSpPr>
          <p:nvPr/>
        </p:nvSpPr>
        <p:spPr bwMode="auto">
          <a:xfrm>
            <a:off x="2538183" y="2377333"/>
            <a:ext cx="338267" cy="483246"/>
          </a:xfrm>
          <a:prstGeom prst="can">
            <a:avLst>
              <a:gd name="adj" fmla="val 35466"/>
            </a:avLst>
          </a:prstGeom>
          <a:solidFill>
            <a:schemeClr val="accent6"/>
          </a:solidFill>
          <a:ln w="9525">
            <a:solidFill>
              <a:schemeClr val="accent3"/>
            </a:solidFill>
            <a:round/>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5484" name="Line 4"/>
          <p:cNvSpPr>
            <a:spLocks noChangeShapeType="1"/>
          </p:cNvSpPr>
          <p:nvPr/>
        </p:nvSpPr>
        <p:spPr bwMode="auto">
          <a:xfrm>
            <a:off x="1974817" y="1894709"/>
            <a:ext cx="563366" cy="724246"/>
          </a:xfrm>
          <a:prstGeom prst="line">
            <a:avLst/>
          </a:prstGeom>
          <a:noFill/>
          <a:ln w="9525">
            <a:solidFill>
              <a:schemeClr val="tx1"/>
            </a:solidFill>
            <a:round/>
            <a:headEnd/>
            <a:tailEnd type="triangle" w="med" len="me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5485" name="Line 5"/>
          <p:cNvSpPr>
            <a:spLocks noChangeShapeType="1"/>
          </p:cNvSpPr>
          <p:nvPr/>
        </p:nvSpPr>
        <p:spPr bwMode="auto">
          <a:xfrm flipV="1">
            <a:off x="1749718" y="1653709"/>
            <a:ext cx="450817" cy="482623"/>
          </a:xfrm>
          <a:prstGeom prst="line">
            <a:avLst/>
          </a:prstGeom>
          <a:noFill/>
          <a:ln w="9525">
            <a:solidFill>
              <a:schemeClr val="tx1"/>
            </a:solidFill>
            <a:round/>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5486" name="Line 6"/>
          <p:cNvSpPr>
            <a:spLocks noChangeShapeType="1"/>
          </p:cNvSpPr>
          <p:nvPr/>
        </p:nvSpPr>
        <p:spPr bwMode="auto">
          <a:xfrm>
            <a:off x="2876450" y="2739767"/>
            <a:ext cx="6083863" cy="0"/>
          </a:xfrm>
          <a:prstGeom prst="line">
            <a:avLst/>
          </a:prstGeom>
          <a:noFill/>
          <a:ln w="25400">
            <a:solidFill>
              <a:schemeClr val="tx1"/>
            </a:solidFill>
            <a:round/>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5487" name="Line 7"/>
          <p:cNvSpPr>
            <a:spLocks noChangeShapeType="1"/>
          </p:cNvSpPr>
          <p:nvPr/>
        </p:nvSpPr>
        <p:spPr bwMode="auto">
          <a:xfrm>
            <a:off x="3890634" y="2756581"/>
            <a:ext cx="0" cy="2447990"/>
          </a:xfrm>
          <a:prstGeom prst="line">
            <a:avLst/>
          </a:prstGeom>
          <a:noFill/>
          <a:ln w="9525">
            <a:solidFill>
              <a:schemeClr val="tx1"/>
            </a:solidFill>
            <a:round/>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5488" name="Line 8"/>
          <p:cNvSpPr>
            <a:spLocks noChangeShapeType="1"/>
          </p:cNvSpPr>
          <p:nvPr/>
        </p:nvSpPr>
        <p:spPr bwMode="auto">
          <a:xfrm flipV="1">
            <a:off x="5242466" y="1653709"/>
            <a:ext cx="0" cy="1086058"/>
          </a:xfrm>
          <a:prstGeom prst="line">
            <a:avLst/>
          </a:prstGeom>
          <a:noFill/>
          <a:ln w="9525">
            <a:solidFill>
              <a:schemeClr val="tx1"/>
            </a:solidFill>
            <a:round/>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5489" name="Line 9"/>
          <p:cNvSpPr>
            <a:spLocks noChangeShapeType="1"/>
          </p:cNvSpPr>
          <p:nvPr/>
        </p:nvSpPr>
        <p:spPr bwMode="auto">
          <a:xfrm>
            <a:off x="6481748" y="2015521"/>
            <a:ext cx="0" cy="724246"/>
          </a:xfrm>
          <a:prstGeom prst="line">
            <a:avLst/>
          </a:prstGeom>
          <a:noFill/>
          <a:ln w="9525">
            <a:solidFill>
              <a:schemeClr val="tx1"/>
            </a:solidFill>
            <a:round/>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5490" name="Line 10"/>
          <p:cNvSpPr>
            <a:spLocks noChangeShapeType="1"/>
          </p:cNvSpPr>
          <p:nvPr/>
        </p:nvSpPr>
        <p:spPr bwMode="auto">
          <a:xfrm>
            <a:off x="7608481" y="2739767"/>
            <a:ext cx="0" cy="2414362"/>
          </a:xfrm>
          <a:prstGeom prst="line">
            <a:avLst/>
          </a:prstGeom>
          <a:noFill/>
          <a:ln w="9525">
            <a:solidFill>
              <a:schemeClr val="tx1"/>
            </a:solidFill>
            <a:round/>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5491" name="Line 11"/>
          <p:cNvSpPr>
            <a:spLocks noChangeShapeType="1"/>
          </p:cNvSpPr>
          <p:nvPr/>
        </p:nvSpPr>
        <p:spPr bwMode="auto">
          <a:xfrm flipV="1">
            <a:off x="7946748" y="4879501"/>
            <a:ext cx="0" cy="845058"/>
          </a:xfrm>
          <a:prstGeom prst="line">
            <a:avLst/>
          </a:prstGeom>
          <a:noFill/>
          <a:ln w="9525">
            <a:solidFill>
              <a:schemeClr val="tx1"/>
            </a:solidFill>
            <a:round/>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5492" name="AutoShape 12"/>
          <p:cNvSpPr>
            <a:spLocks noChangeArrowheads="1"/>
          </p:cNvSpPr>
          <p:nvPr/>
        </p:nvSpPr>
        <p:spPr bwMode="auto">
          <a:xfrm>
            <a:off x="10177333" y="1522934"/>
            <a:ext cx="338267" cy="483246"/>
          </a:xfrm>
          <a:prstGeom prst="can">
            <a:avLst>
              <a:gd name="adj" fmla="val 35466"/>
            </a:avLst>
          </a:prstGeom>
          <a:solidFill>
            <a:schemeClr val="accent6"/>
          </a:solidFill>
          <a:ln w="9525">
            <a:solidFill>
              <a:schemeClr val="accent3"/>
            </a:solidFill>
            <a:round/>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5493" name="Line 13"/>
          <p:cNvSpPr>
            <a:spLocks noChangeShapeType="1"/>
          </p:cNvSpPr>
          <p:nvPr/>
        </p:nvSpPr>
        <p:spPr bwMode="auto">
          <a:xfrm flipH="1">
            <a:off x="4904198" y="2377333"/>
            <a:ext cx="338267" cy="0"/>
          </a:xfrm>
          <a:prstGeom prst="line">
            <a:avLst/>
          </a:prstGeom>
          <a:noFill/>
          <a:ln w="9525">
            <a:solidFill>
              <a:schemeClr val="tx1"/>
            </a:solidFill>
            <a:round/>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5494" name="Line 14"/>
          <p:cNvSpPr>
            <a:spLocks noChangeShapeType="1"/>
          </p:cNvSpPr>
          <p:nvPr/>
        </p:nvSpPr>
        <p:spPr bwMode="auto">
          <a:xfrm flipH="1">
            <a:off x="4340832" y="1894709"/>
            <a:ext cx="901634" cy="0"/>
          </a:xfrm>
          <a:prstGeom prst="line">
            <a:avLst/>
          </a:prstGeom>
          <a:noFill/>
          <a:ln w="9525">
            <a:solidFill>
              <a:schemeClr val="tx1"/>
            </a:solidFill>
            <a:round/>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5495" name="Line 15"/>
          <p:cNvSpPr>
            <a:spLocks noChangeShapeType="1"/>
          </p:cNvSpPr>
          <p:nvPr/>
        </p:nvSpPr>
        <p:spPr bwMode="auto">
          <a:xfrm flipV="1">
            <a:off x="4340832" y="1532275"/>
            <a:ext cx="0" cy="362435"/>
          </a:xfrm>
          <a:prstGeom prst="line">
            <a:avLst/>
          </a:prstGeom>
          <a:noFill/>
          <a:ln w="9525">
            <a:solidFill>
              <a:schemeClr val="tx1"/>
            </a:solidFill>
            <a:round/>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5497" name="Line 17"/>
          <p:cNvSpPr>
            <a:spLocks noChangeShapeType="1"/>
          </p:cNvSpPr>
          <p:nvPr/>
        </p:nvSpPr>
        <p:spPr bwMode="auto">
          <a:xfrm>
            <a:off x="5242466" y="2136332"/>
            <a:ext cx="450817" cy="0"/>
          </a:xfrm>
          <a:prstGeom prst="line">
            <a:avLst/>
          </a:prstGeom>
          <a:noFill/>
          <a:ln w="9525">
            <a:solidFill>
              <a:schemeClr val="tx1"/>
            </a:solidFill>
            <a:round/>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5498" name="AutoShape 18"/>
          <p:cNvSpPr>
            <a:spLocks noChangeArrowheads="1"/>
          </p:cNvSpPr>
          <p:nvPr/>
        </p:nvSpPr>
        <p:spPr bwMode="auto">
          <a:xfrm rot="5400000" flipH="1">
            <a:off x="4220641" y="1298916"/>
            <a:ext cx="241000" cy="225718"/>
          </a:xfrm>
          <a:prstGeom prst="homePlate">
            <a:avLst>
              <a:gd name="adj" fmla="val 26507"/>
            </a:avLst>
          </a:prstGeom>
          <a:solidFill>
            <a:srgbClr val="FFFF00"/>
          </a:solidFill>
          <a:ln w="9525">
            <a:solidFill>
              <a:srgbClr val="000000"/>
            </a:solidFill>
            <a:miter lim="800000"/>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5499" name="AutoShape 19"/>
          <p:cNvSpPr>
            <a:spLocks noChangeArrowheads="1"/>
          </p:cNvSpPr>
          <p:nvPr/>
        </p:nvSpPr>
        <p:spPr bwMode="auto">
          <a:xfrm rot="5400000" flipH="1">
            <a:off x="4761666" y="1225696"/>
            <a:ext cx="241623" cy="225718"/>
          </a:xfrm>
          <a:prstGeom prst="homePlate">
            <a:avLst>
              <a:gd name="adj" fmla="val 26575"/>
            </a:avLst>
          </a:prstGeom>
          <a:solidFill>
            <a:srgbClr val="FFFF00"/>
          </a:solidFill>
          <a:ln w="9525">
            <a:solidFill>
              <a:srgbClr val="000000"/>
            </a:solidFill>
            <a:miter lim="800000"/>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5500" name="AutoShape 20"/>
          <p:cNvSpPr>
            <a:spLocks noChangeArrowheads="1"/>
          </p:cNvSpPr>
          <p:nvPr/>
        </p:nvSpPr>
        <p:spPr bwMode="auto">
          <a:xfrm rot="5400000" flipH="1">
            <a:off x="5685023" y="2023783"/>
            <a:ext cx="241000" cy="225099"/>
          </a:xfrm>
          <a:prstGeom prst="homePlate">
            <a:avLst>
              <a:gd name="adj" fmla="val 26580"/>
            </a:avLst>
          </a:prstGeom>
          <a:solidFill>
            <a:srgbClr val="FFFF00"/>
          </a:solidFill>
          <a:ln w="9525">
            <a:solidFill>
              <a:srgbClr val="000000"/>
            </a:solidFill>
            <a:miter lim="800000"/>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5501" name="AutoShape 21"/>
          <p:cNvSpPr>
            <a:spLocks noChangeArrowheads="1"/>
          </p:cNvSpPr>
          <p:nvPr/>
        </p:nvSpPr>
        <p:spPr bwMode="auto">
          <a:xfrm rot="5400000" flipH="1">
            <a:off x="6532232" y="2264785"/>
            <a:ext cx="242246" cy="225718"/>
          </a:xfrm>
          <a:prstGeom prst="homePlate">
            <a:avLst>
              <a:gd name="adj" fmla="val 26644"/>
            </a:avLst>
          </a:prstGeom>
          <a:solidFill>
            <a:srgbClr val="FFFF00"/>
          </a:solidFill>
          <a:ln w="9525">
            <a:solidFill>
              <a:srgbClr val="000000"/>
            </a:solidFill>
            <a:miter lim="800000"/>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5502" name="AutoShape 22"/>
          <p:cNvSpPr>
            <a:spLocks noChangeArrowheads="1"/>
          </p:cNvSpPr>
          <p:nvPr/>
        </p:nvSpPr>
        <p:spPr bwMode="auto">
          <a:xfrm rot="5400000" flipH="1">
            <a:off x="4670217" y="2265406"/>
            <a:ext cx="242246" cy="225099"/>
          </a:xfrm>
          <a:prstGeom prst="homePlate">
            <a:avLst>
              <a:gd name="adj" fmla="val 26717"/>
            </a:avLst>
          </a:prstGeom>
          <a:solidFill>
            <a:srgbClr val="FFFF00"/>
          </a:solidFill>
          <a:ln w="9525">
            <a:solidFill>
              <a:srgbClr val="000000"/>
            </a:solidFill>
            <a:miter lim="800000"/>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5503" name="AutoShape 23"/>
          <p:cNvSpPr>
            <a:spLocks noChangeArrowheads="1"/>
          </p:cNvSpPr>
          <p:nvPr/>
        </p:nvSpPr>
        <p:spPr bwMode="auto">
          <a:xfrm rot="5400000" flipH="1">
            <a:off x="5481708" y="1178103"/>
            <a:ext cx="241623" cy="225718"/>
          </a:xfrm>
          <a:prstGeom prst="homePlate">
            <a:avLst>
              <a:gd name="adj" fmla="val 26575"/>
            </a:avLst>
          </a:prstGeom>
          <a:solidFill>
            <a:srgbClr val="FFFF00"/>
          </a:solidFill>
          <a:ln w="9525">
            <a:solidFill>
              <a:srgbClr val="000000"/>
            </a:solidFill>
            <a:miter lim="800000"/>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5504" name="AutoShape 24"/>
          <p:cNvSpPr>
            <a:spLocks noChangeArrowheads="1"/>
          </p:cNvSpPr>
          <p:nvPr/>
        </p:nvSpPr>
        <p:spPr bwMode="auto">
          <a:xfrm rot="5400000" flipH="1">
            <a:off x="5527780" y="1530886"/>
            <a:ext cx="241623" cy="225718"/>
          </a:xfrm>
          <a:prstGeom prst="homePlate">
            <a:avLst>
              <a:gd name="adj" fmla="val 26575"/>
            </a:avLst>
          </a:prstGeom>
          <a:solidFill>
            <a:srgbClr val="FFFF00"/>
          </a:solidFill>
          <a:ln w="9525">
            <a:solidFill>
              <a:srgbClr val="000000"/>
            </a:solidFill>
            <a:miter lim="800000"/>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5505" name="AutoShape 25"/>
          <p:cNvSpPr>
            <a:spLocks noChangeArrowheads="1"/>
          </p:cNvSpPr>
          <p:nvPr/>
        </p:nvSpPr>
        <p:spPr bwMode="auto">
          <a:xfrm>
            <a:off x="2200534" y="1412086"/>
            <a:ext cx="225099" cy="241623"/>
          </a:xfrm>
          <a:prstGeom prst="flowChartSummingJunction">
            <a:avLst/>
          </a:prstGeom>
          <a:solidFill>
            <a:schemeClr val="accent1"/>
          </a:solidFill>
          <a:ln w="9525">
            <a:solidFill>
              <a:schemeClr val="accent1">
                <a:lumMod val="50000"/>
              </a:schemeClr>
            </a:solidFill>
            <a:round/>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5506" name="AutoShape 26"/>
          <p:cNvSpPr>
            <a:spLocks noChangeArrowheads="1"/>
          </p:cNvSpPr>
          <p:nvPr/>
        </p:nvSpPr>
        <p:spPr bwMode="auto">
          <a:xfrm>
            <a:off x="1546302" y="2125181"/>
            <a:ext cx="225718" cy="241000"/>
          </a:xfrm>
          <a:prstGeom prst="flowChartSummingJunction">
            <a:avLst/>
          </a:prstGeom>
          <a:solidFill>
            <a:schemeClr val="accent1"/>
          </a:solidFill>
          <a:ln w="9525">
            <a:solidFill>
              <a:schemeClr val="accent1">
                <a:lumMod val="50000"/>
              </a:schemeClr>
            </a:solidFill>
            <a:round/>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5508" name="AutoShape 28"/>
          <p:cNvSpPr>
            <a:spLocks noChangeArrowheads="1"/>
          </p:cNvSpPr>
          <p:nvPr/>
        </p:nvSpPr>
        <p:spPr bwMode="auto">
          <a:xfrm>
            <a:off x="7833580" y="5724559"/>
            <a:ext cx="225718" cy="241000"/>
          </a:xfrm>
          <a:prstGeom prst="flowChartSummingJunction">
            <a:avLst/>
          </a:prstGeom>
          <a:solidFill>
            <a:srgbClr val="0000FF"/>
          </a:solidFill>
          <a:ln w="9525">
            <a:solidFill>
              <a:srgbClr val="000000"/>
            </a:solidFill>
            <a:round/>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5509" name="AutoShape 29"/>
          <p:cNvSpPr>
            <a:spLocks noChangeArrowheads="1"/>
          </p:cNvSpPr>
          <p:nvPr/>
        </p:nvSpPr>
        <p:spPr bwMode="auto">
          <a:xfrm rot="5400000" flipH="1">
            <a:off x="4107473" y="5283203"/>
            <a:ext cx="241000" cy="225099"/>
          </a:xfrm>
          <a:prstGeom prst="homePlate">
            <a:avLst>
              <a:gd name="adj" fmla="val 26580"/>
            </a:avLst>
          </a:prstGeom>
          <a:solidFill>
            <a:srgbClr val="FFFF00"/>
          </a:solidFill>
          <a:ln w="9525">
            <a:solidFill>
              <a:srgbClr val="000000"/>
            </a:solidFill>
            <a:miter lim="800000"/>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5510" name="AutoShape 30"/>
          <p:cNvSpPr>
            <a:spLocks noChangeArrowheads="1"/>
          </p:cNvSpPr>
          <p:nvPr/>
        </p:nvSpPr>
        <p:spPr bwMode="auto">
          <a:xfrm rot="5400000" flipH="1">
            <a:off x="3994923" y="4438145"/>
            <a:ext cx="241000" cy="225099"/>
          </a:xfrm>
          <a:prstGeom prst="homePlate">
            <a:avLst>
              <a:gd name="adj" fmla="val 26580"/>
            </a:avLst>
          </a:prstGeom>
          <a:solidFill>
            <a:srgbClr val="FFFF00"/>
          </a:solidFill>
          <a:ln w="9525">
            <a:solidFill>
              <a:srgbClr val="000000"/>
            </a:solidFill>
            <a:miter lim="800000"/>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5511" name="AutoShape 31"/>
          <p:cNvSpPr>
            <a:spLocks noChangeArrowheads="1"/>
          </p:cNvSpPr>
          <p:nvPr/>
        </p:nvSpPr>
        <p:spPr bwMode="auto">
          <a:xfrm rot="5400000" flipH="1">
            <a:off x="7487672" y="5162391"/>
            <a:ext cx="241000" cy="225099"/>
          </a:xfrm>
          <a:prstGeom prst="homePlate">
            <a:avLst>
              <a:gd name="adj" fmla="val 26580"/>
            </a:avLst>
          </a:prstGeom>
          <a:solidFill>
            <a:srgbClr val="FFFF00"/>
          </a:solidFill>
          <a:ln w="9525">
            <a:solidFill>
              <a:srgbClr val="000000"/>
            </a:solidFill>
            <a:miter lim="800000"/>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5512" name="AutoShape 32"/>
          <p:cNvSpPr>
            <a:spLocks noChangeArrowheads="1"/>
          </p:cNvSpPr>
          <p:nvPr/>
        </p:nvSpPr>
        <p:spPr bwMode="auto">
          <a:xfrm rot="5400000" flipH="1">
            <a:off x="7262570" y="3954278"/>
            <a:ext cx="241623" cy="225718"/>
          </a:xfrm>
          <a:prstGeom prst="homePlate">
            <a:avLst>
              <a:gd name="adj" fmla="val 26575"/>
            </a:avLst>
          </a:prstGeom>
          <a:solidFill>
            <a:srgbClr val="FFFF00"/>
          </a:solidFill>
          <a:ln w="9525">
            <a:solidFill>
              <a:srgbClr val="000000"/>
            </a:solidFill>
            <a:miter lim="800000"/>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5513" name="AutoShape 33"/>
          <p:cNvSpPr>
            <a:spLocks noChangeArrowheads="1"/>
          </p:cNvSpPr>
          <p:nvPr/>
        </p:nvSpPr>
        <p:spPr bwMode="auto">
          <a:xfrm rot="5400000" flipH="1">
            <a:off x="3431555" y="5041580"/>
            <a:ext cx="241623" cy="225099"/>
          </a:xfrm>
          <a:prstGeom prst="homePlate">
            <a:avLst>
              <a:gd name="adj" fmla="val 26648"/>
            </a:avLst>
          </a:prstGeom>
          <a:solidFill>
            <a:srgbClr val="FFFF00"/>
          </a:solidFill>
          <a:ln w="9525">
            <a:solidFill>
              <a:srgbClr val="000000"/>
            </a:solidFill>
            <a:miter lim="800000"/>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5514" name="AutoShape 34"/>
          <p:cNvSpPr>
            <a:spLocks noChangeArrowheads="1"/>
          </p:cNvSpPr>
          <p:nvPr/>
        </p:nvSpPr>
        <p:spPr bwMode="auto">
          <a:xfrm rot="5400000" flipH="1">
            <a:off x="3543484" y="3834710"/>
            <a:ext cx="242246" cy="225099"/>
          </a:xfrm>
          <a:prstGeom prst="homePlate">
            <a:avLst>
              <a:gd name="adj" fmla="val 26717"/>
            </a:avLst>
          </a:prstGeom>
          <a:solidFill>
            <a:srgbClr val="FFFF00"/>
          </a:solidFill>
          <a:ln w="9525">
            <a:solidFill>
              <a:srgbClr val="000000"/>
            </a:solidFill>
            <a:miter lim="800000"/>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5515" name="AutoShape 35"/>
          <p:cNvSpPr>
            <a:spLocks noChangeArrowheads="1"/>
          </p:cNvSpPr>
          <p:nvPr/>
        </p:nvSpPr>
        <p:spPr bwMode="auto">
          <a:xfrm rot="5400000" flipH="1">
            <a:off x="4106850" y="3110464"/>
            <a:ext cx="242246" cy="225099"/>
          </a:xfrm>
          <a:prstGeom prst="homePlate">
            <a:avLst>
              <a:gd name="adj" fmla="val 26717"/>
            </a:avLst>
          </a:prstGeom>
          <a:solidFill>
            <a:srgbClr val="FFFF00"/>
          </a:solidFill>
          <a:ln w="9525">
            <a:solidFill>
              <a:srgbClr val="000000"/>
            </a:solidFill>
            <a:miter lim="800000"/>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5516" name="AutoShape 36"/>
          <p:cNvSpPr>
            <a:spLocks noChangeArrowheads="1"/>
          </p:cNvSpPr>
          <p:nvPr/>
        </p:nvSpPr>
        <p:spPr bwMode="auto">
          <a:xfrm rot="5400000" flipH="1">
            <a:off x="7262572" y="3351466"/>
            <a:ext cx="241000" cy="225718"/>
          </a:xfrm>
          <a:prstGeom prst="homePlate">
            <a:avLst>
              <a:gd name="adj" fmla="val 26507"/>
            </a:avLst>
          </a:prstGeom>
          <a:solidFill>
            <a:srgbClr val="FFFF00"/>
          </a:solidFill>
          <a:ln w="9525">
            <a:solidFill>
              <a:srgbClr val="000000"/>
            </a:solidFill>
            <a:miter lim="800000"/>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5517" name="AutoShape 37"/>
          <p:cNvSpPr>
            <a:spLocks noChangeArrowheads="1"/>
          </p:cNvSpPr>
          <p:nvPr/>
        </p:nvSpPr>
        <p:spPr bwMode="auto">
          <a:xfrm rot="5400000" flipH="1">
            <a:off x="7712766" y="3109843"/>
            <a:ext cx="242246" cy="225718"/>
          </a:xfrm>
          <a:prstGeom prst="homePlate">
            <a:avLst>
              <a:gd name="adj" fmla="val 26644"/>
            </a:avLst>
          </a:prstGeom>
          <a:solidFill>
            <a:srgbClr val="FFFF00"/>
          </a:solidFill>
          <a:ln w="9525">
            <a:solidFill>
              <a:srgbClr val="000000"/>
            </a:solidFill>
            <a:miter lim="800000"/>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5518" name="AutoShape 38"/>
          <p:cNvSpPr>
            <a:spLocks noChangeArrowheads="1"/>
          </p:cNvSpPr>
          <p:nvPr/>
        </p:nvSpPr>
        <p:spPr bwMode="auto">
          <a:xfrm rot="5400000" flipH="1">
            <a:off x="7713389" y="3713278"/>
            <a:ext cx="241000" cy="225718"/>
          </a:xfrm>
          <a:prstGeom prst="homePlate">
            <a:avLst>
              <a:gd name="adj" fmla="val 26507"/>
            </a:avLst>
          </a:prstGeom>
          <a:solidFill>
            <a:srgbClr val="FFFF00"/>
          </a:solidFill>
          <a:ln w="9525">
            <a:solidFill>
              <a:srgbClr val="000000"/>
            </a:solidFill>
            <a:miter lim="800000"/>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5519" name="AutoShape 39"/>
          <p:cNvSpPr>
            <a:spLocks noChangeArrowheads="1"/>
          </p:cNvSpPr>
          <p:nvPr/>
        </p:nvSpPr>
        <p:spPr bwMode="auto">
          <a:xfrm rot="5400000" flipH="1">
            <a:off x="7713389" y="4437524"/>
            <a:ext cx="241000" cy="225718"/>
          </a:xfrm>
          <a:prstGeom prst="homePlate">
            <a:avLst>
              <a:gd name="adj" fmla="val 26507"/>
            </a:avLst>
          </a:prstGeom>
          <a:solidFill>
            <a:srgbClr val="FFFF00"/>
          </a:solidFill>
          <a:ln w="9525">
            <a:solidFill>
              <a:srgbClr val="000000"/>
            </a:solidFill>
            <a:miter lim="800000"/>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5521" name="Line 41"/>
          <p:cNvSpPr>
            <a:spLocks noChangeShapeType="1"/>
          </p:cNvSpPr>
          <p:nvPr/>
        </p:nvSpPr>
        <p:spPr bwMode="auto">
          <a:xfrm flipV="1">
            <a:off x="8171847" y="808028"/>
            <a:ext cx="0" cy="1931739"/>
          </a:xfrm>
          <a:prstGeom prst="line">
            <a:avLst/>
          </a:prstGeom>
          <a:noFill/>
          <a:ln w="25400">
            <a:solidFill>
              <a:schemeClr val="tx1"/>
            </a:solidFill>
            <a:round/>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5522" name="Line 42"/>
          <p:cNvSpPr>
            <a:spLocks noChangeShapeType="1"/>
          </p:cNvSpPr>
          <p:nvPr/>
        </p:nvSpPr>
        <p:spPr bwMode="auto">
          <a:xfrm>
            <a:off x="8171847" y="1170463"/>
            <a:ext cx="1577550" cy="0"/>
          </a:xfrm>
          <a:prstGeom prst="line">
            <a:avLst/>
          </a:prstGeom>
          <a:noFill/>
          <a:ln w="9525">
            <a:solidFill>
              <a:schemeClr val="tx1"/>
            </a:solidFill>
            <a:round/>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5523" name="AutoShape 43"/>
          <p:cNvSpPr>
            <a:spLocks noChangeArrowheads="1"/>
          </p:cNvSpPr>
          <p:nvPr/>
        </p:nvSpPr>
        <p:spPr bwMode="auto">
          <a:xfrm rot="5400000" flipH="1">
            <a:off x="7825937" y="1419727"/>
            <a:ext cx="241623" cy="225718"/>
          </a:xfrm>
          <a:prstGeom prst="homePlate">
            <a:avLst>
              <a:gd name="adj" fmla="val 26575"/>
            </a:avLst>
          </a:prstGeom>
          <a:solidFill>
            <a:srgbClr val="FFFF00"/>
          </a:solidFill>
          <a:ln w="9525">
            <a:solidFill>
              <a:srgbClr val="000000"/>
            </a:solidFill>
            <a:miter lim="800000"/>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5524" name="AutoShape 44"/>
          <p:cNvSpPr>
            <a:spLocks noChangeArrowheads="1"/>
          </p:cNvSpPr>
          <p:nvPr/>
        </p:nvSpPr>
        <p:spPr bwMode="auto">
          <a:xfrm rot="5400000" flipH="1">
            <a:off x="8051038" y="575290"/>
            <a:ext cx="241000" cy="225099"/>
          </a:xfrm>
          <a:prstGeom prst="homePlate">
            <a:avLst>
              <a:gd name="adj" fmla="val 26580"/>
            </a:avLst>
          </a:prstGeom>
          <a:solidFill>
            <a:srgbClr val="FFFF00"/>
          </a:solidFill>
          <a:ln w="9525">
            <a:solidFill>
              <a:srgbClr val="000000"/>
            </a:solidFill>
            <a:miter lim="800000"/>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5525" name="AutoShape 45"/>
          <p:cNvSpPr>
            <a:spLocks noChangeArrowheads="1"/>
          </p:cNvSpPr>
          <p:nvPr/>
        </p:nvSpPr>
        <p:spPr bwMode="auto">
          <a:xfrm rot="5400000" flipH="1">
            <a:off x="8726952" y="816290"/>
            <a:ext cx="241623" cy="225099"/>
          </a:xfrm>
          <a:prstGeom prst="homePlate">
            <a:avLst>
              <a:gd name="adj" fmla="val 26648"/>
            </a:avLst>
          </a:prstGeom>
          <a:solidFill>
            <a:srgbClr val="FFFF00"/>
          </a:solidFill>
          <a:ln w="9525">
            <a:solidFill>
              <a:srgbClr val="000000"/>
            </a:solidFill>
            <a:miter lim="800000"/>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5526" name="AutoShape 46"/>
          <p:cNvSpPr>
            <a:spLocks noChangeArrowheads="1"/>
          </p:cNvSpPr>
          <p:nvPr/>
        </p:nvSpPr>
        <p:spPr bwMode="auto">
          <a:xfrm rot="5400000" flipH="1">
            <a:off x="9853687" y="2231778"/>
            <a:ext cx="241000" cy="225099"/>
          </a:xfrm>
          <a:prstGeom prst="homePlate">
            <a:avLst>
              <a:gd name="adj" fmla="val 26580"/>
            </a:avLst>
          </a:prstGeom>
          <a:solidFill>
            <a:srgbClr val="FFFF00"/>
          </a:solidFill>
          <a:ln w="9525">
            <a:solidFill>
              <a:srgbClr val="000000"/>
            </a:solidFill>
            <a:miter lim="800000"/>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5527" name="AutoShape 47"/>
          <p:cNvSpPr>
            <a:spLocks noChangeArrowheads="1"/>
          </p:cNvSpPr>
          <p:nvPr/>
        </p:nvSpPr>
        <p:spPr bwMode="auto">
          <a:xfrm rot="5400000" flipH="1">
            <a:off x="8276756" y="1661350"/>
            <a:ext cx="241000" cy="225718"/>
          </a:xfrm>
          <a:prstGeom prst="homePlate">
            <a:avLst>
              <a:gd name="adj" fmla="val 26507"/>
            </a:avLst>
          </a:prstGeom>
          <a:solidFill>
            <a:srgbClr val="FFFF00"/>
          </a:solidFill>
          <a:ln w="9525">
            <a:solidFill>
              <a:srgbClr val="000000"/>
            </a:solidFill>
            <a:miter lim="800000"/>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5528" name="AutoShape 48"/>
          <p:cNvSpPr>
            <a:spLocks noChangeArrowheads="1"/>
          </p:cNvSpPr>
          <p:nvPr/>
        </p:nvSpPr>
        <p:spPr bwMode="auto">
          <a:xfrm rot="5400000" flipH="1">
            <a:off x="8276756" y="2143974"/>
            <a:ext cx="241000" cy="225718"/>
          </a:xfrm>
          <a:prstGeom prst="homePlate">
            <a:avLst>
              <a:gd name="adj" fmla="val 26507"/>
            </a:avLst>
          </a:prstGeom>
          <a:solidFill>
            <a:srgbClr val="FFFF00"/>
          </a:solidFill>
          <a:ln w="9525">
            <a:solidFill>
              <a:srgbClr val="000000"/>
            </a:solidFill>
            <a:miter lim="800000"/>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5529" name="AutoShape 49"/>
          <p:cNvSpPr>
            <a:spLocks noChangeArrowheads="1"/>
          </p:cNvSpPr>
          <p:nvPr/>
        </p:nvSpPr>
        <p:spPr bwMode="auto">
          <a:xfrm rot="5400000" flipH="1">
            <a:off x="7825937" y="1902351"/>
            <a:ext cx="241623" cy="225718"/>
          </a:xfrm>
          <a:prstGeom prst="homePlate">
            <a:avLst>
              <a:gd name="adj" fmla="val 26575"/>
            </a:avLst>
          </a:prstGeom>
          <a:solidFill>
            <a:srgbClr val="FFFF00"/>
          </a:solidFill>
          <a:ln w="9525">
            <a:solidFill>
              <a:srgbClr val="000000"/>
            </a:solidFill>
            <a:miter lim="800000"/>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5530" name="AutoShape 50"/>
          <p:cNvSpPr>
            <a:spLocks noChangeArrowheads="1"/>
          </p:cNvSpPr>
          <p:nvPr/>
        </p:nvSpPr>
        <p:spPr bwMode="auto">
          <a:xfrm rot="5400000" flipH="1">
            <a:off x="5572471" y="2834592"/>
            <a:ext cx="241623" cy="225718"/>
          </a:xfrm>
          <a:prstGeom prst="homePlate">
            <a:avLst>
              <a:gd name="adj" fmla="val 26575"/>
            </a:avLst>
          </a:prstGeom>
          <a:solidFill>
            <a:srgbClr val="FFFF00"/>
          </a:solidFill>
          <a:ln w="9525">
            <a:solidFill>
              <a:srgbClr val="000000"/>
            </a:solidFill>
            <a:miter lim="800000"/>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5531" name="AutoShape 51"/>
          <p:cNvSpPr>
            <a:spLocks noChangeArrowheads="1"/>
          </p:cNvSpPr>
          <p:nvPr/>
        </p:nvSpPr>
        <p:spPr bwMode="auto">
          <a:xfrm rot="5400000" flipH="1">
            <a:off x="6924305" y="2868841"/>
            <a:ext cx="241000" cy="225099"/>
          </a:xfrm>
          <a:prstGeom prst="homePlate">
            <a:avLst>
              <a:gd name="adj" fmla="val 26580"/>
            </a:avLst>
          </a:prstGeom>
          <a:solidFill>
            <a:srgbClr val="FFFF00"/>
          </a:solidFill>
          <a:ln w="9525">
            <a:solidFill>
              <a:srgbClr val="000000"/>
            </a:solidFill>
            <a:miter lim="800000"/>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5532" name="AutoShape 52"/>
          <p:cNvSpPr>
            <a:spLocks noChangeArrowheads="1"/>
          </p:cNvSpPr>
          <p:nvPr/>
        </p:nvSpPr>
        <p:spPr bwMode="auto">
          <a:xfrm rot="5400000" flipH="1">
            <a:off x="6023288" y="2384974"/>
            <a:ext cx="241623" cy="225718"/>
          </a:xfrm>
          <a:prstGeom prst="homePlate">
            <a:avLst>
              <a:gd name="adj" fmla="val 26575"/>
            </a:avLst>
          </a:prstGeom>
          <a:solidFill>
            <a:srgbClr val="FFFF00"/>
          </a:solidFill>
          <a:ln w="9525">
            <a:solidFill>
              <a:srgbClr val="000000"/>
            </a:solidFill>
            <a:miter lim="800000"/>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5533" name="AutoShape 53"/>
          <p:cNvSpPr>
            <a:spLocks noChangeArrowheads="1"/>
          </p:cNvSpPr>
          <p:nvPr/>
        </p:nvSpPr>
        <p:spPr bwMode="auto">
          <a:xfrm rot="5400000" flipH="1">
            <a:off x="3319005" y="2385594"/>
            <a:ext cx="241623" cy="225099"/>
          </a:xfrm>
          <a:prstGeom prst="homePlate">
            <a:avLst>
              <a:gd name="adj" fmla="val 26648"/>
            </a:avLst>
          </a:prstGeom>
          <a:solidFill>
            <a:srgbClr val="FFFF00"/>
          </a:solidFill>
          <a:ln w="9525">
            <a:solidFill>
              <a:srgbClr val="000000"/>
            </a:solidFill>
            <a:miter lim="800000"/>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5534" name="AutoShape 54"/>
          <p:cNvSpPr>
            <a:spLocks noChangeArrowheads="1"/>
          </p:cNvSpPr>
          <p:nvPr/>
        </p:nvSpPr>
        <p:spPr bwMode="auto">
          <a:xfrm rot="5400000" flipH="1">
            <a:off x="4107471" y="2385594"/>
            <a:ext cx="241623" cy="225099"/>
          </a:xfrm>
          <a:prstGeom prst="homePlate">
            <a:avLst>
              <a:gd name="adj" fmla="val 26648"/>
            </a:avLst>
          </a:prstGeom>
          <a:solidFill>
            <a:srgbClr val="FFFF00"/>
          </a:solidFill>
          <a:ln w="9525">
            <a:solidFill>
              <a:srgbClr val="000000"/>
            </a:solidFill>
            <a:miter lim="800000"/>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5535" name="AutoShape 55"/>
          <p:cNvSpPr>
            <a:spLocks noChangeArrowheads="1"/>
          </p:cNvSpPr>
          <p:nvPr/>
        </p:nvSpPr>
        <p:spPr bwMode="auto">
          <a:xfrm rot="5400000" flipH="1">
            <a:off x="7713387" y="2384974"/>
            <a:ext cx="241623" cy="225718"/>
          </a:xfrm>
          <a:prstGeom prst="homePlate">
            <a:avLst>
              <a:gd name="adj" fmla="val 26575"/>
            </a:avLst>
          </a:prstGeom>
          <a:solidFill>
            <a:srgbClr val="FFFF00"/>
          </a:solidFill>
          <a:ln w="9525">
            <a:solidFill>
              <a:srgbClr val="000000"/>
            </a:solidFill>
            <a:miter lim="800000"/>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5536" name="Line 56"/>
          <p:cNvSpPr>
            <a:spLocks noChangeShapeType="1"/>
          </p:cNvSpPr>
          <p:nvPr/>
        </p:nvSpPr>
        <p:spPr bwMode="auto">
          <a:xfrm flipV="1">
            <a:off x="8960313" y="1861704"/>
            <a:ext cx="1239282" cy="878063"/>
          </a:xfrm>
          <a:prstGeom prst="line">
            <a:avLst/>
          </a:prstGeom>
          <a:noFill/>
          <a:ln w="25400">
            <a:solidFill>
              <a:schemeClr val="tx1"/>
            </a:solidFill>
            <a:round/>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5537" name="Line 57"/>
          <p:cNvSpPr>
            <a:spLocks noChangeShapeType="1"/>
          </p:cNvSpPr>
          <p:nvPr/>
        </p:nvSpPr>
        <p:spPr bwMode="auto">
          <a:xfrm>
            <a:off x="5918382" y="2739767"/>
            <a:ext cx="0" cy="1810927"/>
          </a:xfrm>
          <a:prstGeom prst="line">
            <a:avLst/>
          </a:prstGeom>
          <a:noFill/>
          <a:ln w="9525">
            <a:solidFill>
              <a:schemeClr val="tx1"/>
            </a:solidFill>
            <a:round/>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5538" name="AutoShape 58"/>
          <p:cNvSpPr>
            <a:spLocks noChangeArrowheads="1"/>
          </p:cNvSpPr>
          <p:nvPr/>
        </p:nvSpPr>
        <p:spPr bwMode="auto">
          <a:xfrm rot="5400000" flipH="1">
            <a:off x="5572473" y="3230655"/>
            <a:ext cx="241000" cy="225718"/>
          </a:xfrm>
          <a:prstGeom prst="homePlate">
            <a:avLst>
              <a:gd name="adj" fmla="val 26507"/>
            </a:avLst>
          </a:prstGeom>
          <a:solidFill>
            <a:srgbClr val="FFFF00"/>
          </a:solidFill>
          <a:ln w="9525">
            <a:solidFill>
              <a:srgbClr val="000000"/>
            </a:solidFill>
            <a:miter lim="800000"/>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5539" name="AutoShape 59"/>
          <p:cNvSpPr>
            <a:spLocks noChangeArrowheads="1"/>
          </p:cNvSpPr>
          <p:nvPr/>
        </p:nvSpPr>
        <p:spPr bwMode="auto">
          <a:xfrm rot="5400000" flipH="1">
            <a:off x="6023288" y="2749277"/>
            <a:ext cx="241623" cy="225718"/>
          </a:xfrm>
          <a:prstGeom prst="homePlate">
            <a:avLst>
              <a:gd name="adj" fmla="val 26575"/>
            </a:avLst>
          </a:prstGeom>
          <a:solidFill>
            <a:srgbClr val="FFFF00"/>
          </a:solidFill>
          <a:ln w="9525">
            <a:solidFill>
              <a:srgbClr val="000000"/>
            </a:solidFill>
            <a:miter lim="800000"/>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5540" name="AutoShape 60"/>
          <p:cNvSpPr>
            <a:spLocks noChangeArrowheads="1"/>
          </p:cNvSpPr>
          <p:nvPr/>
        </p:nvSpPr>
        <p:spPr bwMode="auto">
          <a:xfrm rot="5400000" flipH="1">
            <a:off x="5234204" y="3559459"/>
            <a:ext cx="241623" cy="225099"/>
          </a:xfrm>
          <a:prstGeom prst="homePlate">
            <a:avLst>
              <a:gd name="adj" fmla="val 26648"/>
            </a:avLst>
          </a:prstGeom>
          <a:solidFill>
            <a:srgbClr val="FFFF00"/>
          </a:solidFill>
          <a:ln w="9525">
            <a:solidFill>
              <a:srgbClr val="000000"/>
            </a:solidFill>
            <a:miter lim="800000"/>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5541" name="AutoShape 61"/>
          <p:cNvSpPr>
            <a:spLocks noChangeArrowheads="1"/>
          </p:cNvSpPr>
          <p:nvPr/>
        </p:nvSpPr>
        <p:spPr bwMode="auto">
          <a:xfrm rot="5400000" flipH="1">
            <a:off x="6023290" y="3005846"/>
            <a:ext cx="241000" cy="225718"/>
          </a:xfrm>
          <a:prstGeom prst="homePlate">
            <a:avLst>
              <a:gd name="adj" fmla="val 26507"/>
            </a:avLst>
          </a:prstGeom>
          <a:solidFill>
            <a:srgbClr val="FFFF00"/>
          </a:solidFill>
          <a:ln w="9525">
            <a:solidFill>
              <a:srgbClr val="000000"/>
            </a:solidFill>
            <a:miter lim="800000"/>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5542" name="AutoShape 62"/>
          <p:cNvSpPr>
            <a:spLocks noChangeArrowheads="1"/>
          </p:cNvSpPr>
          <p:nvPr/>
        </p:nvSpPr>
        <p:spPr bwMode="auto">
          <a:xfrm rot="5400000" flipH="1">
            <a:off x="6023290" y="3351466"/>
            <a:ext cx="241000" cy="225718"/>
          </a:xfrm>
          <a:prstGeom prst="homePlate">
            <a:avLst>
              <a:gd name="adj" fmla="val 26507"/>
            </a:avLst>
          </a:prstGeom>
          <a:solidFill>
            <a:srgbClr val="FFFF00"/>
          </a:solidFill>
          <a:ln w="9525">
            <a:solidFill>
              <a:srgbClr val="000000"/>
            </a:solidFill>
            <a:miter lim="800000"/>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5543" name="AutoShape 63"/>
          <p:cNvSpPr>
            <a:spLocks noChangeArrowheads="1"/>
          </p:cNvSpPr>
          <p:nvPr/>
        </p:nvSpPr>
        <p:spPr bwMode="auto">
          <a:xfrm rot="5400000" flipH="1">
            <a:off x="6023290" y="3592466"/>
            <a:ext cx="241000" cy="225718"/>
          </a:xfrm>
          <a:prstGeom prst="homePlate">
            <a:avLst>
              <a:gd name="adj" fmla="val 26507"/>
            </a:avLst>
          </a:prstGeom>
          <a:solidFill>
            <a:srgbClr val="FFFF00"/>
          </a:solidFill>
          <a:ln w="9525">
            <a:solidFill>
              <a:srgbClr val="000000"/>
            </a:solidFill>
            <a:miter lim="800000"/>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5544" name="AutoShape 64"/>
          <p:cNvSpPr>
            <a:spLocks noChangeArrowheads="1"/>
          </p:cNvSpPr>
          <p:nvPr/>
        </p:nvSpPr>
        <p:spPr bwMode="auto">
          <a:xfrm rot="5400000" flipH="1">
            <a:off x="6401135" y="3622979"/>
            <a:ext cx="241000" cy="225099"/>
          </a:xfrm>
          <a:prstGeom prst="homePlate">
            <a:avLst>
              <a:gd name="adj" fmla="val 26580"/>
            </a:avLst>
          </a:prstGeom>
          <a:solidFill>
            <a:srgbClr val="FFFF00"/>
          </a:solidFill>
          <a:ln w="9525">
            <a:solidFill>
              <a:srgbClr val="000000"/>
            </a:solidFill>
            <a:miter lim="800000"/>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5545" name="AutoShape 65"/>
          <p:cNvSpPr>
            <a:spLocks noChangeArrowheads="1"/>
          </p:cNvSpPr>
          <p:nvPr/>
        </p:nvSpPr>
        <p:spPr bwMode="auto">
          <a:xfrm rot="5400000" flipH="1">
            <a:off x="6386907" y="3336520"/>
            <a:ext cx="242246" cy="225718"/>
          </a:xfrm>
          <a:prstGeom prst="homePlate">
            <a:avLst>
              <a:gd name="adj" fmla="val 26644"/>
            </a:avLst>
          </a:prstGeom>
          <a:solidFill>
            <a:srgbClr val="FFFF00"/>
          </a:solidFill>
          <a:ln w="9525">
            <a:solidFill>
              <a:srgbClr val="000000"/>
            </a:solidFill>
            <a:miter lim="800000"/>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5546" name="AutoShape 66"/>
          <p:cNvSpPr>
            <a:spLocks noChangeArrowheads="1"/>
          </p:cNvSpPr>
          <p:nvPr/>
        </p:nvSpPr>
        <p:spPr bwMode="auto">
          <a:xfrm rot="5400000" flipH="1">
            <a:off x="5684400" y="3834710"/>
            <a:ext cx="242246" cy="225099"/>
          </a:xfrm>
          <a:prstGeom prst="homePlate">
            <a:avLst>
              <a:gd name="adj" fmla="val 26717"/>
            </a:avLst>
          </a:prstGeom>
          <a:solidFill>
            <a:srgbClr val="FFFF00"/>
          </a:solidFill>
          <a:ln w="9525">
            <a:solidFill>
              <a:srgbClr val="000000"/>
            </a:solidFill>
            <a:miter lim="800000"/>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5547" name="AutoShape 67"/>
          <p:cNvSpPr>
            <a:spLocks noChangeArrowheads="1"/>
          </p:cNvSpPr>
          <p:nvPr/>
        </p:nvSpPr>
        <p:spPr bwMode="auto">
          <a:xfrm rot="5400000" flipH="1">
            <a:off x="5233583" y="3921894"/>
            <a:ext cx="242246" cy="225099"/>
          </a:xfrm>
          <a:prstGeom prst="homePlate">
            <a:avLst>
              <a:gd name="adj" fmla="val 26717"/>
            </a:avLst>
          </a:prstGeom>
          <a:solidFill>
            <a:srgbClr val="FFFF00"/>
          </a:solidFill>
          <a:ln w="9525">
            <a:solidFill>
              <a:srgbClr val="000000"/>
            </a:solidFill>
            <a:miter lim="800000"/>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5548" name="AutoShape 68"/>
          <p:cNvSpPr>
            <a:spLocks noChangeArrowheads="1"/>
          </p:cNvSpPr>
          <p:nvPr/>
        </p:nvSpPr>
        <p:spPr bwMode="auto">
          <a:xfrm rot="5400000" flipH="1">
            <a:off x="6022667" y="3834089"/>
            <a:ext cx="242246" cy="225718"/>
          </a:xfrm>
          <a:prstGeom prst="homePlate">
            <a:avLst>
              <a:gd name="adj" fmla="val 26644"/>
            </a:avLst>
          </a:prstGeom>
          <a:solidFill>
            <a:srgbClr val="FFFF00"/>
          </a:solidFill>
          <a:ln w="9525">
            <a:solidFill>
              <a:srgbClr val="000000"/>
            </a:solidFill>
            <a:miter lim="800000"/>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5549" name="AutoShape 69"/>
          <p:cNvSpPr>
            <a:spLocks noChangeArrowheads="1"/>
          </p:cNvSpPr>
          <p:nvPr/>
        </p:nvSpPr>
        <p:spPr bwMode="auto">
          <a:xfrm rot="5400000" flipH="1">
            <a:off x="5685021" y="4196522"/>
            <a:ext cx="241623" cy="225099"/>
          </a:xfrm>
          <a:prstGeom prst="homePlate">
            <a:avLst>
              <a:gd name="adj" fmla="val 26648"/>
            </a:avLst>
          </a:prstGeom>
          <a:solidFill>
            <a:srgbClr val="FFFF00"/>
          </a:solidFill>
          <a:ln w="9525">
            <a:solidFill>
              <a:srgbClr val="000000"/>
            </a:solidFill>
            <a:miter lim="800000"/>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5550" name="AutoShape 70"/>
          <p:cNvSpPr>
            <a:spLocks noChangeArrowheads="1"/>
          </p:cNvSpPr>
          <p:nvPr/>
        </p:nvSpPr>
        <p:spPr bwMode="auto">
          <a:xfrm rot="5400000" flipH="1">
            <a:off x="6372686" y="3954899"/>
            <a:ext cx="241623" cy="225099"/>
          </a:xfrm>
          <a:prstGeom prst="homePlate">
            <a:avLst>
              <a:gd name="adj" fmla="val 26648"/>
            </a:avLst>
          </a:prstGeom>
          <a:solidFill>
            <a:srgbClr val="FFFF00"/>
          </a:solidFill>
          <a:ln w="9525">
            <a:solidFill>
              <a:srgbClr val="000000"/>
            </a:solidFill>
            <a:miter lim="800000"/>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5551" name="AutoShape 71"/>
          <p:cNvSpPr>
            <a:spLocks noChangeArrowheads="1"/>
          </p:cNvSpPr>
          <p:nvPr/>
        </p:nvSpPr>
        <p:spPr bwMode="auto">
          <a:xfrm rot="5400000" flipH="1">
            <a:off x="6023288" y="4195901"/>
            <a:ext cx="241623" cy="225718"/>
          </a:xfrm>
          <a:prstGeom prst="homePlate">
            <a:avLst>
              <a:gd name="adj" fmla="val 26575"/>
            </a:avLst>
          </a:prstGeom>
          <a:solidFill>
            <a:srgbClr val="FFFF00"/>
          </a:solidFill>
          <a:ln w="9525">
            <a:solidFill>
              <a:srgbClr val="000000"/>
            </a:solidFill>
            <a:miter lim="800000"/>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5552" name="AutoShape 72"/>
          <p:cNvSpPr>
            <a:spLocks noChangeArrowheads="1"/>
          </p:cNvSpPr>
          <p:nvPr/>
        </p:nvSpPr>
        <p:spPr bwMode="auto">
          <a:xfrm rot="5400000" flipH="1">
            <a:off x="6360937" y="4283705"/>
            <a:ext cx="241623" cy="225099"/>
          </a:xfrm>
          <a:prstGeom prst="homePlate">
            <a:avLst>
              <a:gd name="adj" fmla="val 26648"/>
            </a:avLst>
          </a:prstGeom>
          <a:solidFill>
            <a:srgbClr val="FFFF00"/>
          </a:solidFill>
          <a:ln w="9525">
            <a:solidFill>
              <a:srgbClr val="000000"/>
            </a:solidFill>
            <a:miter lim="800000"/>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5553" name="AutoShape 73"/>
          <p:cNvSpPr>
            <a:spLocks noChangeArrowheads="1"/>
          </p:cNvSpPr>
          <p:nvPr/>
        </p:nvSpPr>
        <p:spPr bwMode="auto">
          <a:xfrm rot="5400000" flipH="1">
            <a:off x="5233583" y="3197647"/>
            <a:ext cx="242246" cy="225099"/>
          </a:xfrm>
          <a:prstGeom prst="homePlate">
            <a:avLst>
              <a:gd name="adj" fmla="val 26717"/>
            </a:avLst>
          </a:prstGeom>
          <a:solidFill>
            <a:srgbClr val="FFFF00"/>
          </a:solidFill>
          <a:ln w="9525">
            <a:solidFill>
              <a:srgbClr val="000000"/>
            </a:solidFill>
            <a:miter lim="800000"/>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5554" name="AutoShape 74"/>
          <p:cNvSpPr>
            <a:spLocks noChangeArrowheads="1"/>
          </p:cNvSpPr>
          <p:nvPr/>
        </p:nvSpPr>
        <p:spPr bwMode="auto">
          <a:xfrm>
            <a:off x="4862147" y="4792940"/>
            <a:ext cx="943685" cy="336279"/>
          </a:xfrm>
          <a:prstGeom prst="flowChartProcess">
            <a:avLst/>
          </a:prstGeom>
          <a:solidFill>
            <a:srgbClr val="FFFFFF"/>
          </a:solidFill>
          <a:ln w="25400">
            <a:solidFill>
              <a:schemeClr val="accent3"/>
            </a:solidFill>
            <a:miter lim="800000"/>
            <a:headEnd/>
            <a:tailEnd/>
          </a:ln>
        </p:spPr>
        <p:txBody>
          <a:bodyPr/>
          <a:lstStyle/>
          <a:p>
            <a:pPr marL="0" marR="0" lvl="0" indent="0" algn="ctr" defTabSz="457200" rtl="0" eaLnBrk="0" fontAlgn="auto" latinLnBrk="0" hangingPunct="0">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prstClr val="white"/>
                </a:solidFill>
                <a:effectLst/>
                <a:uLnTx/>
                <a:uFillTx/>
                <a:latin typeface="Calibri" panose="020F0502020204030204"/>
                <a:ea typeface="+mn-ea"/>
                <a:cs typeface="+mn-cs"/>
              </a:rPr>
              <a:t>School</a:t>
            </a:r>
            <a:endParaRPr kumimoji="0" lang="en-US" sz="1200" b="1"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5555" name="AutoShape 75"/>
          <p:cNvSpPr>
            <a:spLocks noChangeArrowheads="1"/>
          </p:cNvSpPr>
          <p:nvPr/>
        </p:nvSpPr>
        <p:spPr bwMode="auto">
          <a:xfrm>
            <a:off x="2747204" y="4232474"/>
            <a:ext cx="1030262" cy="448373"/>
          </a:xfrm>
          <a:prstGeom prst="flowChartProcess">
            <a:avLst/>
          </a:prstGeom>
          <a:solidFill>
            <a:srgbClr val="FFFFFF"/>
          </a:solidFill>
          <a:ln w="25400">
            <a:solidFill>
              <a:schemeClr val="accent3"/>
            </a:solidFill>
            <a:miter lim="800000"/>
            <a:headEnd/>
            <a:tailEnd/>
          </a:ln>
        </p:spPr>
        <p:txBody>
          <a:bodyPr/>
          <a:lstStyle/>
          <a:p>
            <a:pPr marL="0" marR="0" lvl="0" indent="0" algn="ctr" defTabSz="457200" rtl="0" eaLnBrk="0" fontAlgn="auto" latinLnBrk="0" hangingPunct="0">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prstClr val="white"/>
                </a:solidFill>
                <a:effectLst/>
                <a:uLnTx/>
                <a:uFillTx/>
                <a:latin typeface="Calibri" panose="020F0502020204030204"/>
                <a:ea typeface="+mn-ea"/>
                <a:cs typeface="+mn-cs"/>
              </a:rPr>
              <a:t>Senior Center</a:t>
            </a:r>
          </a:p>
        </p:txBody>
      </p:sp>
      <p:sp>
        <p:nvSpPr>
          <p:cNvPr id="105556" name="AutoShape 76"/>
          <p:cNvSpPr>
            <a:spLocks noChangeArrowheads="1"/>
          </p:cNvSpPr>
          <p:nvPr/>
        </p:nvSpPr>
        <p:spPr bwMode="auto">
          <a:xfrm>
            <a:off x="8201531" y="3101579"/>
            <a:ext cx="890502" cy="570430"/>
          </a:xfrm>
          <a:prstGeom prst="flowChartProcess">
            <a:avLst/>
          </a:prstGeom>
          <a:solidFill>
            <a:srgbClr val="FFFFFF"/>
          </a:solidFill>
          <a:ln w="25400">
            <a:solidFill>
              <a:schemeClr val="accent3"/>
            </a:solidFill>
            <a:miter lim="800000"/>
            <a:headEnd/>
            <a:tailEnd/>
          </a:ln>
        </p:spPr>
        <p:txBody>
          <a:bodyPr/>
          <a:lstStyle/>
          <a:p>
            <a:pPr marL="0" marR="0" lvl="0" indent="0" algn="ctr" defTabSz="457200" rtl="0" eaLnBrk="0" fontAlgn="auto" latinLnBrk="0" hangingPunct="0">
              <a:lnSpc>
                <a:spcPct val="100000"/>
              </a:lnSpc>
              <a:spcBef>
                <a:spcPts val="0"/>
              </a:spcBef>
              <a:spcAft>
                <a:spcPts val="0"/>
              </a:spcAft>
              <a:buClrTx/>
              <a:buSzTx/>
              <a:buFontTx/>
              <a:buNone/>
              <a:tabLst/>
              <a:defRPr/>
            </a:pPr>
            <a:endParaRPr kumimoji="0" lang="en-US" sz="800" b="1" i="0" u="none" strike="noStrike" kern="1200" cap="none" spc="0" normalizeH="0" baseline="0" noProof="0">
              <a:ln>
                <a:noFill/>
              </a:ln>
              <a:solidFill>
                <a:prstClr val="black"/>
              </a:solidFill>
              <a:effectLst/>
              <a:uLnTx/>
              <a:uFillTx/>
              <a:latin typeface="Century Schoolbook" pitchFamily="18" charset="0"/>
              <a:ea typeface="+mn-ea"/>
              <a:cs typeface="+mn-cs"/>
            </a:endParaRPr>
          </a:p>
          <a:p>
            <a:pPr marL="0" marR="0" lvl="0" indent="0" algn="ctr" defTabSz="457200" rtl="0" eaLnBrk="0" fontAlgn="auto" latinLnBrk="0" hangingPunct="0">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prstClr val="white"/>
                </a:solidFill>
                <a:effectLst/>
                <a:uLnTx/>
                <a:uFillTx/>
                <a:latin typeface="Calibri" panose="020F0502020204030204"/>
                <a:ea typeface="+mn-ea"/>
                <a:cs typeface="+mn-cs"/>
              </a:rPr>
              <a:t>Hospital</a:t>
            </a:r>
          </a:p>
        </p:txBody>
      </p:sp>
      <p:sp>
        <p:nvSpPr>
          <p:cNvPr id="105557" name="Line 77"/>
          <p:cNvSpPr>
            <a:spLocks noChangeShapeType="1"/>
          </p:cNvSpPr>
          <p:nvPr/>
        </p:nvSpPr>
        <p:spPr bwMode="auto">
          <a:xfrm>
            <a:off x="5914671" y="4173314"/>
            <a:ext cx="402581" cy="0"/>
          </a:xfrm>
          <a:prstGeom prst="line">
            <a:avLst/>
          </a:prstGeom>
          <a:noFill/>
          <a:ln w="9525">
            <a:solidFill>
              <a:schemeClr val="tx1"/>
            </a:solidFill>
            <a:round/>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5558" name="Line 78"/>
          <p:cNvSpPr>
            <a:spLocks noChangeShapeType="1"/>
          </p:cNvSpPr>
          <p:nvPr/>
        </p:nvSpPr>
        <p:spPr bwMode="auto">
          <a:xfrm>
            <a:off x="6317253" y="4188260"/>
            <a:ext cx="0" cy="691241"/>
          </a:xfrm>
          <a:prstGeom prst="line">
            <a:avLst/>
          </a:prstGeom>
          <a:noFill/>
          <a:ln w="9525">
            <a:solidFill>
              <a:schemeClr val="tx1"/>
            </a:solidFill>
            <a:round/>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5559" name="Line 79"/>
          <p:cNvSpPr>
            <a:spLocks noChangeShapeType="1"/>
          </p:cNvSpPr>
          <p:nvPr/>
        </p:nvSpPr>
        <p:spPr bwMode="auto">
          <a:xfrm flipV="1">
            <a:off x="6317253" y="3263491"/>
            <a:ext cx="0" cy="909823"/>
          </a:xfrm>
          <a:prstGeom prst="line">
            <a:avLst/>
          </a:prstGeom>
          <a:noFill/>
          <a:ln w="9525">
            <a:solidFill>
              <a:schemeClr val="tx1"/>
            </a:solidFill>
            <a:round/>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5560" name="Text Box 80"/>
          <p:cNvSpPr txBox="1">
            <a:spLocks noChangeArrowheads="1"/>
          </p:cNvSpPr>
          <p:nvPr/>
        </p:nvSpPr>
        <p:spPr bwMode="auto">
          <a:xfrm>
            <a:off x="9203346" y="3672009"/>
            <a:ext cx="1113128" cy="560466"/>
          </a:xfrm>
          <a:prstGeom prst="rect">
            <a:avLst/>
          </a:prstGeom>
          <a:solidFill>
            <a:srgbClr val="FFFFFF"/>
          </a:solidFill>
          <a:ln w="25400">
            <a:solidFill>
              <a:schemeClr val="accent3"/>
            </a:solidFill>
            <a:miter lim="800000"/>
            <a:headEnd/>
            <a:tailEnd/>
          </a:ln>
        </p:spPr>
        <p:txBody>
          <a:bodyPr/>
          <a:lstStyle/>
          <a:p>
            <a:pPr marL="0" marR="0" lvl="0" indent="0" algn="ctr" defTabSz="457200" rtl="0" eaLnBrk="0" fontAlgn="auto" latinLnBrk="0" hangingPunct="0">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prstClr val="white"/>
                </a:solidFill>
                <a:effectLst/>
                <a:uLnTx/>
                <a:uFillTx/>
                <a:latin typeface="Calibri" panose="020F0502020204030204"/>
                <a:ea typeface="+mn-ea"/>
                <a:cs typeface="+mn-cs"/>
              </a:rPr>
              <a:t>Casino</a:t>
            </a:r>
          </a:p>
          <a:p>
            <a:pPr marL="0" marR="0" lvl="0" indent="0" algn="ctr" defTabSz="457200" rtl="0" eaLnBrk="0" fontAlgn="auto" latinLnBrk="0" hangingPunct="0">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339966"/>
                </a:solidFill>
                <a:effectLst/>
                <a:uLnTx/>
                <a:uFillTx/>
                <a:latin typeface="Calibri" panose="020F0502020204030204"/>
                <a:ea typeface="+mn-ea"/>
                <a:cs typeface="+mn-cs"/>
              </a:rPr>
              <a:t>$$$$$$</a:t>
            </a:r>
          </a:p>
        </p:txBody>
      </p:sp>
      <p:sp>
        <p:nvSpPr>
          <p:cNvPr id="105561" name="Line 81"/>
          <p:cNvSpPr>
            <a:spLocks noChangeShapeType="1"/>
          </p:cNvSpPr>
          <p:nvPr/>
        </p:nvSpPr>
        <p:spPr bwMode="auto">
          <a:xfrm>
            <a:off x="9186031" y="2585950"/>
            <a:ext cx="337649" cy="1086058"/>
          </a:xfrm>
          <a:prstGeom prst="line">
            <a:avLst/>
          </a:prstGeom>
          <a:noFill/>
          <a:ln w="9525">
            <a:solidFill>
              <a:schemeClr val="tx1"/>
            </a:solidFill>
            <a:round/>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5562" name="Line 82"/>
          <p:cNvSpPr>
            <a:spLocks noChangeShapeType="1"/>
          </p:cNvSpPr>
          <p:nvPr/>
        </p:nvSpPr>
        <p:spPr bwMode="auto">
          <a:xfrm flipH="1">
            <a:off x="5914671" y="3252282"/>
            <a:ext cx="388976" cy="0"/>
          </a:xfrm>
          <a:prstGeom prst="line">
            <a:avLst/>
          </a:prstGeom>
          <a:noFill/>
          <a:ln w="9525">
            <a:solidFill>
              <a:schemeClr val="tx1"/>
            </a:solidFill>
            <a:round/>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5563" name="Line 83"/>
          <p:cNvSpPr>
            <a:spLocks noChangeShapeType="1"/>
          </p:cNvSpPr>
          <p:nvPr/>
        </p:nvSpPr>
        <p:spPr bwMode="auto">
          <a:xfrm flipV="1">
            <a:off x="3696455" y="774400"/>
            <a:ext cx="0" cy="1957894"/>
          </a:xfrm>
          <a:prstGeom prst="line">
            <a:avLst/>
          </a:prstGeom>
          <a:noFill/>
          <a:ln w="9525">
            <a:solidFill>
              <a:schemeClr val="tx1"/>
            </a:solidFill>
            <a:round/>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5564" name="AutoShape 84"/>
          <p:cNvSpPr>
            <a:spLocks noChangeArrowheads="1"/>
          </p:cNvSpPr>
          <p:nvPr/>
        </p:nvSpPr>
        <p:spPr bwMode="auto">
          <a:xfrm rot="5400000" flipH="1">
            <a:off x="3564514" y="541041"/>
            <a:ext cx="241000" cy="225718"/>
          </a:xfrm>
          <a:prstGeom prst="homePlate">
            <a:avLst>
              <a:gd name="adj" fmla="val 26507"/>
            </a:avLst>
          </a:prstGeom>
          <a:solidFill>
            <a:srgbClr val="FFFF00"/>
          </a:solidFill>
          <a:ln w="9525">
            <a:solidFill>
              <a:srgbClr val="000000"/>
            </a:solidFill>
            <a:miter lim="800000"/>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5565" name="Line 85"/>
          <p:cNvSpPr>
            <a:spLocks noChangeShapeType="1"/>
          </p:cNvSpPr>
          <p:nvPr/>
        </p:nvSpPr>
        <p:spPr bwMode="auto">
          <a:xfrm>
            <a:off x="5262873" y="1648104"/>
            <a:ext cx="0" cy="1069867"/>
          </a:xfrm>
          <a:prstGeom prst="line">
            <a:avLst/>
          </a:prstGeom>
          <a:noFill/>
          <a:ln w="9525">
            <a:solidFill>
              <a:schemeClr val="tx1"/>
            </a:solidFill>
            <a:round/>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5566" name="Line 86"/>
          <p:cNvSpPr>
            <a:spLocks noChangeShapeType="1"/>
          </p:cNvSpPr>
          <p:nvPr/>
        </p:nvSpPr>
        <p:spPr bwMode="auto">
          <a:xfrm flipV="1">
            <a:off x="3914750" y="2752844"/>
            <a:ext cx="3093" cy="2434743"/>
          </a:xfrm>
          <a:prstGeom prst="line">
            <a:avLst/>
          </a:prstGeom>
          <a:noFill/>
          <a:ln w="9525">
            <a:solidFill>
              <a:schemeClr val="tx1"/>
            </a:solidFill>
            <a:round/>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5567" name="Line 87"/>
          <p:cNvSpPr>
            <a:spLocks noChangeShapeType="1"/>
          </p:cNvSpPr>
          <p:nvPr/>
        </p:nvSpPr>
        <p:spPr bwMode="auto">
          <a:xfrm>
            <a:off x="5514564" y="3148907"/>
            <a:ext cx="403818" cy="0"/>
          </a:xfrm>
          <a:prstGeom prst="line">
            <a:avLst/>
          </a:prstGeom>
          <a:noFill/>
          <a:ln w="9525">
            <a:solidFill>
              <a:schemeClr val="tx1"/>
            </a:solidFill>
            <a:round/>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5568" name="AutoShape 88"/>
          <p:cNvSpPr>
            <a:spLocks noChangeArrowheads="1"/>
          </p:cNvSpPr>
          <p:nvPr/>
        </p:nvSpPr>
        <p:spPr bwMode="auto">
          <a:xfrm rot="5400000" flipH="1">
            <a:off x="9853685" y="1145097"/>
            <a:ext cx="241623" cy="225099"/>
          </a:xfrm>
          <a:prstGeom prst="homePlate">
            <a:avLst>
              <a:gd name="adj" fmla="val 26648"/>
            </a:avLst>
          </a:prstGeom>
          <a:solidFill>
            <a:srgbClr val="FFFF00"/>
          </a:solidFill>
          <a:ln w="9525">
            <a:solidFill>
              <a:srgbClr val="000000"/>
            </a:solidFill>
            <a:miter lim="800000"/>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5569" name="AutoShape 89"/>
          <p:cNvSpPr>
            <a:spLocks noChangeArrowheads="1"/>
          </p:cNvSpPr>
          <p:nvPr/>
        </p:nvSpPr>
        <p:spPr bwMode="auto">
          <a:xfrm rot="5400000" flipH="1">
            <a:off x="9515415" y="782664"/>
            <a:ext cx="242246" cy="225718"/>
          </a:xfrm>
          <a:prstGeom prst="homePlate">
            <a:avLst>
              <a:gd name="adj" fmla="val 26644"/>
            </a:avLst>
          </a:prstGeom>
          <a:solidFill>
            <a:srgbClr val="FFFF00"/>
          </a:solidFill>
          <a:ln w="9525">
            <a:solidFill>
              <a:srgbClr val="000000"/>
            </a:solidFill>
            <a:miter lim="800000"/>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5570" name="AutoShape 90"/>
          <p:cNvSpPr>
            <a:spLocks noChangeArrowheads="1"/>
          </p:cNvSpPr>
          <p:nvPr/>
        </p:nvSpPr>
        <p:spPr bwMode="auto">
          <a:xfrm rot="5400000" flipH="1">
            <a:off x="9515415" y="2351969"/>
            <a:ext cx="242246" cy="225718"/>
          </a:xfrm>
          <a:prstGeom prst="homePlate">
            <a:avLst>
              <a:gd name="adj" fmla="val 26644"/>
            </a:avLst>
          </a:prstGeom>
          <a:solidFill>
            <a:srgbClr val="FFFF00"/>
          </a:solidFill>
          <a:ln w="9525">
            <a:solidFill>
              <a:srgbClr val="000000"/>
            </a:solidFill>
            <a:miter lim="800000"/>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5571" name="Line 91"/>
          <p:cNvSpPr>
            <a:spLocks noChangeShapeType="1"/>
          </p:cNvSpPr>
          <p:nvPr/>
        </p:nvSpPr>
        <p:spPr bwMode="auto">
          <a:xfrm>
            <a:off x="5514564" y="3551197"/>
            <a:ext cx="403818" cy="0"/>
          </a:xfrm>
          <a:prstGeom prst="line">
            <a:avLst/>
          </a:prstGeom>
          <a:noFill/>
          <a:ln w="9525">
            <a:solidFill>
              <a:schemeClr val="tx1"/>
            </a:solidFill>
            <a:round/>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5572" name="Line 92"/>
          <p:cNvSpPr>
            <a:spLocks noChangeShapeType="1"/>
          </p:cNvSpPr>
          <p:nvPr/>
        </p:nvSpPr>
        <p:spPr bwMode="auto">
          <a:xfrm>
            <a:off x="5523840" y="2749731"/>
            <a:ext cx="0" cy="1646524"/>
          </a:xfrm>
          <a:prstGeom prst="line">
            <a:avLst/>
          </a:prstGeom>
          <a:noFill/>
          <a:ln w="9525">
            <a:solidFill>
              <a:schemeClr val="tx1"/>
            </a:solidFill>
            <a:round/>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5573" name="AutoShape 93"/>
          <p:cNvSpPr>
            <a:spLocks noChangeArrowheads="1"/>
          </p:cNvSpPr>
          <p:nvPr/>
        </p:nvSpPr>
        <p:spPr bwMode="auto">
          <a:xfrm rot="5400000" flipH="1">
            <a:off x="5234204" y="4283705"/>
            <a:ext cx="241623" cy="225099"/>
          </a:xfrm>
          <a:prstGeom prst="homePlate">
            <a:avLst>
              <a:gd name="adj" fmla="val 26648"/>
            </a:avLst>
          </a:prstGeom>
          <a:solidFill>
            <a:srgbClr val="FFFF00"/>
          </a:solidFill>
          <a:ln w="9525">
            <a:solidFill>
              <a:srgbClr val="000000"/>
            </a:solidFill>
            <a:miter lim="800000"/>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5574" name="Line 94"/>
          <p:cNvSpPr>
            <a:spLocks noChangeShapeType="1"/>
          </p:cNvSpPr>
          <p:nvPr/>
        </p:nvSpPr>
        <p:spPr bwMode="auto">
          <a:xfrm flipH="1">
            <a:off x="6337660" y="4879501"/>
            <a:ext cx="1270821" cy="0"/>
          </a:xfrm>
          <a:prstGeom prst="line">
            <a:avLst/>
          </a:prstGeom>
          <a:noFill/>
          <a:ln w="9525">
            <a:solidFill>
              <a:schemeClr val="tx1"/>
            </a:solidFill>
            <a:round/>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5575" name="AutoShape 95"/>
          <p:cNvSpPr>
            <a:spLocks noChangeArrowheads="1"/>
          </p:cNvSpPr>
          <p:nvPr/>
        </p:nvSpPr>
        <p:spPr bwMode="auto">
          <a:xfrm rot="5400000" flipH="1">
            <a:off x="8051038" y="4887763"/>
            <a:ext cx="241000" cy="225099"/>
          </a:xfrm>
          <a:prstGeom prst="homePlate">
            <a:avLst>
              <a:gd name="adj" fmla="val 26580"/>
            </a:avLst>
          </a:prstGeom>
          <a:solidFill>
            <a:srgbClr val="FFFF00"/>
          </a:solidFill>
          <a:ln w="9525">
            <a:solidFill>
              <a:srgbClr val="000000"/>
            </a:solidFill>
            <a:miter lim="800000"/>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5576" name="AutoShape 96"/>
          <p:cNvSpPr>
            <a:spLocks noChangeArrowheads="1"/>
          </p:cNvSpPr>
          <p:nvPr/>
        </p:nvSpPr>
        <p:spPr bwMode="auto">
          <a:xfrm rot="5400000" flipH="1">
            <a:off x="8051038" y="5370386"/>
            <a:ext cx="241000" cy="225099"/>
          </a:xfrm>
          <a:prstGeom prst="homePlate">
            <a:avLst>
              <a:gd name="adj" fmla="val 26580"/>
            </a:avLst>
          </a:prstGeom>
          <a:solidFill>
            <a:srgbClr val="FFFF00"/>
          </a:solidFill>
          <a:ln w="9525">
            <a:solidFill>
              <a:srgbClr val="000000"/>
            </a:solidFill>
            <a:miter lim="800000"/>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5577" name="Line 97"/>
          <p:cNvSpPr>
            <a:spLocks noChangeShapeType="1"/>
          </p:cNvSpPr>
          <p:nvPr/>
        </p:nvSpPr>
        <p:spPr bwMode="auto">
          <a:xfrm>
            <a:off x="9749397" y="1169840"/>
            <a:ext cx="0" cy="993270"/>
          </a:xfrm>
          <a:prstGeom prst="line">
            <a:avLst/>
          </a:prstGeom>
          <a:noFill/>
          <a:ln w="9525">
            <a:solidFill>
              <a:schemeClr val="tx1"/>
            </a:solidFill>
            <a:round/>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5578" name="AutoShape 98"/>
          <p:cNvSpPr>
            <a:spLocks noChangeArrowheads="1"/>
          </p:cNvSpPr>
          <p:nvPr/>
        </p:nvSpPr>
        <p:spPr bwMode="auto">
          <a:xfrm rot="5400000" flipH="1">
            <a:off x="6699204" y="1989534"/>
            <a:ext cx="241623" cy="225718"/>
          </a:xfrm>
          <a:prstGeom prst="homePlate">
            <a:avLst>
              <a:gd name="adj" fmla="val 26575"/>
            </a:avLst>
          </a:prstGeom>
          <a:solidFill>
            <a:srgbClr val="FFFF00"/>
          </a:solidFill>
          <a:ln w="9525">
            <a:solidFill>
              <a:srgbClr val="000000"/>
            </a:solidFill>
            <a:miter lim="800000"/>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5579" name="Line 99"/>
          <p:cNvSpPr>
            <a:spLocks noChangeShapeType="1"/>
          </p:cNvSpPr>
          <p:nvPr/>
        </p:nvSpPr>
        <p:spPr bwMode="auto">
          <a:xfrm>
            <a:off x="7608481" y="4879501"/>
            <a:ext cx="338267" cy="0"/>
          </a:xfrm>
          <a:prstGeom prst="line">
            <a:avLst/>
          </a:prstGeom>
          <a:noFill/>
          <a:ln w="9525">
            <a:solidFill>
              <a:schemeClr val="tx1"/>
            </a:solidFill>
            <a:round/>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5580" name="Line 100"/>
          <p:cNvSpPr>
            <a:spLocks noChangeShapeType="1"/>
          </p:cNvSpPr>
          <p:nvPr/>
        </p:nvSpPr>
        <p:spPr bwMode="auto">
          <a:xfrm>
            <a:off x="8622664" y="2746617"/>
            <a:ext cx="0" cy="321956"/>
          </a:xfrm>
          <a:prstGeom prst="line">
            <a:avLst/>
          </a:prstGeom>
          <a:noFill/>
          <a:ln w="9525">
            <a:solidFill>
              <a:schemeClr val="tx1"/>
            </a:solidFill>
            <a:round/>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5581" name="Line 101"/>
          <p:cNvSpPr>
            <a:spLocks noChangeShapeType="1"/>
          </p:cNvSpPr>
          <p:nvPr/>
        </p:nvSpPr>
        <p:spPr bwMode="auto">
          <a:xfrm>
            <a:off x="5918382" y="4517067"/>
            <a:ext cx="0" cy="1327681"/>
          </a:xfrm>
          <a:prstGeom prst="line">
            <a:avLst/>
          </a:prstGeom>
          <a:noFill/>
          <a:ln w="9525">
            <a:solidFill>
              <a:schemeClr val="tx1"/>
            </a:solidFill>
            <a:round/>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5582" name="Line 102"/>
          <p:cNvSpPr>
            <a:spLocks noChangeShapeType="1"/>
          </p:cNvSpPr>
          <p:nvPr/>
        </p:nvSpPr>
        <p:spPr bwMode="auto">
          <a:xfrm>
            <a:off x="5918382" y="5844748"/>
            <a:ext cx="675916" cy="0"/>
          </a:xfrm>
          <a:prstGeom prst="line">
            <a:avLst/>
          </a:prstGeom>
          <a:noFill/>
          <a:ln w="9525">
            <a:solidFill>
              <a:schemeClr val="tx1"/>
            </a:solidFill>
            <a:round/>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5583" name="AutoShape 103"/>
          <p:cNvSpPr>
            <a:spLocks noChangeArrowheads="1"/>
          </p:cNvSpPr>
          <p:nvPr/>
        </p:nvSpPr>
        <p:spPr bwMode="auto">
          <a:xfrm rot="5400000" flipH="1">
            <a:off x="6023288" y="5973201"/>
            <a:ext cx="241623" cy="225718"/>
          </a:xfrm>
          <a:prstGeom prst="homePlate">
            <a:avLst>
              <a:gd name="adj" fmla="val 26575"/>
            </a:avLst>
          </a:prstGeom>
          <a:solidFill>
            <a:srgbClr val="FFFF00"/>
          </a:solidFill>
          <a:ln w="9525">
            <a:solidFill>
              <a:srgbClr val="000000"/>
            </a:solidFill>
            <a:miter lim="800000"/>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5584" name="AutoShape 104"/>
          <p:cNvSpPr>
            <a:spLocks noChangeArrowheads="1"/>
          </p:cNvSpPr>
          <p:nvPr/>
        </p:nvSpPr>
        <p:spPr bwMode="auto">
          <a:xfrm rot="5400000" flipH="1">
            <a:off x="5572473" y="5369766"/>
            <a:ext cx="241000" cy="225718"/>
          </a:xfrm>
          <a:prstGeom prst="homePlate">
            <a:avLst>
              <a:gd name="adj" fmla="val 26507"/>
            </a:avLst>
          </a:prstGeom>
          <a:solidFill>
            <a:srgbClr val="FFFF00"/>
          </a:solidFill>
          <a:ln w="9525">
            <a:solidFill>
              <a:srgbClr val="000000"/>
            </a:solidFill>
            <a:miter lim="800000"/>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5585" name="AutoShape 105"/>
          <p:cNvSpPr>
            <a:spLocks noChangeArrowheads="1"/>
          </p:cNvSpPr>
          <p:nvPr/>
        </p:nvSpPr>
        <p:spPr bwMode="auto">
          <a:xfrm rot="5400000" flipH="1">
            <a:off x="6135217" y="5490577"/>
            <a:ext cx="242246" cy="225718"/>
          </a:xfrm>
          <a:prstGeom prst="homePlate">
            <a:avLst>
              <a:gd name="adj" fmla="val 26644"/>
            </a:avLst>
          </a:prstGeom>
          <a:solidFill>
            <a:srgbClr val="FFFF00"/>
          </a:solidFill>
          <a:ln w="9525">
            <a:solidFill>
              <a:srgbClr val="000000"/>
            </a:solidFill>
            <a:miter lim="800000"/>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5586" name="AutoShape 106"/>
          <p:cNvSpPr>
            <a:spLocks noChangeArrowheads="1"/>
          </p:cNvSpPr>
          <p:nvPr/>
        </p:nvSpPr>
        <p:spPr bwMode="auto">
          <a:xfrm rot="5400000" flipH="1">
            <a:off x="6586656" y="5732200"/>
            <a:ext cx="241000" cy="225718"/>
          </a:xfrm>
          <a:prstGeom prst="homePlate">
            <a:avLst>
              <a:gd name="adj" fmla="val 26507"/>
            </a:avLst>
          </a:prstGeom>
          <a:solidFill>
            <a:srgbClr val="FFFF00"/>
          </a:solidFill>
          <a:ln w="9525">
            <a:solidFill>
              <a:srgbClr val="000000"/>
            </a:solidFill>
            <a:miter lim="800000"/>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5587" name="Line 107"/>
          <p:cNvSpPr>
            <a:spLocks noChangeShapeType="1"/>
          </p:cNvSpPr>
          <p:nvPr/>
        </p:nvSpPr>
        <p:spPr bwMode="auto">
          <a:xfrm flipH="1">
            <a:off x="5805832" y="5000313"/>
            <a:ext cx="112550" cy="0"/>
          </a:xfrm>
          <a:prstGeom prst="line">
            <a:avLst/>
          </a:prstGeom>
          <a:noFill/>
          <a:ln w="9525">
            <a:solidFill>
              <a:schemeClr val="tx1"/>
            </a:solidFill>
            <a:round/>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5588" name="Line 108"/>
          <p:cNvSpPr>
            <a:spLocks noChangeShapeType="1"/>
          </p:cNvSpPr>
          <p:nvPr/>
        </p:nvSpPr>
        <p:spPr bwMode="auto">
          <a:xfrm flipH="1">
            <a:off x="3777466" y="4517067"/>
            <a:ext cx="113168" cy="0"/>
          </a:xfrm>
          <a:prstGeom prst="line">
            <a:avLst/>
          </a:prstGeom>
          <a:noFill/>
          <a:ln w="9525">
            <a:solidFill>
              <a:schemeClr val="tx1"/>
            </a:solidFill>
            <a:round/>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5589" name="AutoShape 109"/>
          <p:cNvSpPr>
            <a:spLocks noChangeArrowheads="1"/>
          </p:cNvSpPr>
          <p:nvPr/>
        </p:nvSpPr>
        <p:spPr bwMode="auto">
          <a:xfrm rot="5400000" flipH="1">
            <a:off x="6699206" y="5007954"/>
            <a:ext cx="241000" cy="225718"/>
          </a:xfrm>
          <a:prstGeom prst="homePlate">
            <a:avLst>
              <a:gd name="adj" fmla="val 26507"/>
            </a:avLst>
          </a:prstGeom>
          <a:solidFill>
            <a:srgbClr val="FFFF00"/>
          </a:solidFill>
          <a:ln w="9525">
            <a:solidFill>
              <a:srgbClr val="000000"/>
            </a:solidFill>
            <a:miter lim="800000"/>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5590" name="AutoShape 110"/>
          <p:cNvSpPr>
            <a:spLocks noChangeArrowheads="1"/>
          </p:cNvSpPr>
          <p:nvPr/>
        </p:nvSpPr>
        <p:spPr bwMode="auto">
          <a:xfrm rot="5400000" flipH="1">
            <a:off x="7036855" y="4525328"/>
            <a:ext cx="241000" cy="225099"/>
          </a:xfrm>
          <a:prstGeom prst="homePlate">
            <a:avLst>
              <a:gd name="adj" fmla="val 26580"/>
            </a:avLst>
          </a:prstGeom>
          <a:solidFill>
            <a:srgbClr val="FFFF00"/>
          </a:solidFill>
          <a:ln w="9525">
            <a:solidFill>
              <a:srgbClr val="000000"/>
            </a:solidFill>
            <a:miter lim="800000"/>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05591" name="Group 111"/>
          <p:cNvGrpSpPr>
            <a:grpSpLocks/>
          </p:cNvGrpSpPr>
          <p:nvPr/>
        </p:nvGrpSpPr>
        <p:grpSpPr bwMode="auto">
          <a:xfrm>
            <a:off x="8610600" y="4476835"/>
            <a:ext cx="1689481" cy="2172739"/>
            <a:chOff x="12019" y="8571"/>
            <a:chExt cx="2732" cy="3489"/>
          </a:xfrm>
        </p:grpSpPr>
        <p:sp>
          <p:nvSpPr>
            <p:cNvPr id="105592" name="Rectangle 112"/>
            <p:cNvSpPr>
              <a:spLocks noChangeArrowheads="1"/>
            </p:cNvSpPr>
            <p:nvPr/>
          </p:nvSpPr>
          <p:spPr bwMode="auto">
            <a:xfrm>
              <a:off x="12019" y="8571"/>
              <a:ext cx="2732" cy="3489"/>
            </a:xfrm>
            <a:prstGeom prst="rect">
              <a:avLst/>
            </a:prstGeom>
            <a:solidFill>
              <a:srgbClr val="FFFFFF"/>
            </a:solidFill>
            <a:ln w="25400">
              <a:solidFill>
                <a:srgbClr val="000000"/>
              </a:solidFill>
              <a:miter lim="800000"/>
              <a:headEnd/>
              <a:tailEnd/>
            </a:ln>
          </p:spPr>
          <p:txBody>
            <a:bodyPr/>
            <a:lstStyle/>
            <a:p>
              <a:pPr marL="0" marR="0" lvl="0" indent="0" algn="ctr" defTabSz="457200" rtl="0" eaLnBrk="0" fontAlgn="auto" latinLnBrk="0" hangingPunct="0">
                <a:lnSpc>
                  <a:spcPct val="100000"/>
                </a:lnSpc>
                <a:spcBef>
                  <a:spcPts val="0"/>
                </a:spcBef>
                <a:spcAft>
                  <a:spcPts val="0"/>
                </a:spcAft>
                <a:buClrTx/>
                <a:buSzTx/>
                <a:buFontTx/>
                <a:buNone/>
                <a:tabLst/>
                <a:defRPr/>
              </a:pPr>
              <a:r>
                <a:rPr kumimoji="0" lang="en-US" sz="1200" b="1" i="0" u="sng" strike="noStrike" kern="1200" cap="none" spc="0" normalizeH="0" baseline="0" noProof="0">
                  <a:ln>
                    <a:noFill/>
                  </a:ln>
                  <a:solidFill>
                    <a:prstClr val="black"/>
                  </a:solidFill>
                  <a:effectLst/>
                  <a:uLnTx/>
                  <a:uFillTx/>
                  <a:latin typeface="Century Schoolbook" pitchFamily="18" charset="0"/>
                  <a:ea typeface="+mn-ea"/>
                  <a:cs typeface="+mn-cs"/>
                </a:rPr>
                <a:t>Legend</a:t>
              </a:r>
            </a:p>
            <a:p>
              <a:pPr marL="0" marR="0" lvl="0" indent="0" algn="l" defTabSz="457200" rtl="0" eaLnBrk="0" fontAlgn="auto" latinLnBrk="0" hangingPunct="0">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entury Schoolbook" pitchFamily="18" charset="0"/>
                <a:ea typeface="+mn-ea"/>
                <a:cs typeface="+mn-cs"/>
              </a:endParaRPr>
            </a:p>
            <a:p>
              <a:pPr marL="0" marR="0" lvl="0" indent="0" algn="l" defTabSz="457200" rtl="0" eaLnBrk="0" fontAlgn="auto" latinLnBrk="0" hangingPunct="0">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prstClr val="black"/>
                  </a:solidFill>
                  <a:effectLst/>
                  <a:uLnTx/>
                  <a:uFillTx/>
                  <a:latin typeface="Century Schoolbook" pitchFamily="18" charset="0"/>
                  <a:ea typeface="+mn-ea"/>
                  <a:cs typeface="+mn-cs"/>
                </a:rPr>
                <a:t>    </a:t>
              </a:r>
            </a:p>
            <a:p>
              <a:pPr marL="0" marR="0" lvl="0" indent="0" algn="l" defTabSz="457200" rtl="0" eaLnBrk="0" fontAlgn="auto" latinLnBrk="0" hangingPunct="0">
                <a:lnSpc>
                  <a:spcPct val="100000"/>
                </a:lnSpc>
                <a:spcBef>
                  <a:spcPts val="0"/>
                </a:spcBef>
                <a:spcAft>
                  <a:spcPts val="0"/>
                </a:spcAft>
                <a:buClrTx/>
                <a:buSzTx/>
                <a:buFontTx/>
                <a:buNone/>
                <a:tabLst/>
                <a:defRPr/>
              </a:pPr>
              <a:endParaRPr kumimoji="0" lang="en-US" sz="1200" b="1" i="0" u="none" strike="noStrike" kern="1200" cap="none" spc="0" normalizeH="0" baseline="0" noProof="0">
                <a:ln>
                  <a:noFill/>
                </a:ln>
                <a:solidFill>
                  <a:prstClr val="black"/>
                </a:solidFill>
                <a:effectLst/>
                <a:uLnTx/>
                <a:uFillTx/>
                <a:latin typeface="Century Schoolbook" pitchFamily="18" charset="0"/>
                <a:ea typeface="+mn-ea"/>
                <a:cs typeface="+mn-cs"/>
              </a:endParaRPr>
            </a:p>
            <a:p>
              <a:pPr marL="0" marR="0" lvl="0" indent="0" algn="l" defTabSz="457200" rtl="0" eaLnBrk="0" fontAlgn="auto" latinLnBrk="0" hangingPunct="0">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prstClr val="black"/>
                  </a:solidFill>
                  <a:effectLst/>
                  <a:uLnTx/>
                  <a:uFillTx/>
                  <a:latin typeface="Century Schoolbook" pitchFamily="18" charset="0"/>
                  <a:ea typeface="+mn-ea"/>
                  <a:cs typeface="+mn-cs"/>
                </a:rPr>
                <a:t>    </a:t>
              </a:r>
            </a:p>
          </p:txBody>
        </p:sp>
        <p:sp>
          <p:nvSpPr>
            <p:cNvPr id="105594" name="AutoShape 114"/>
            <p:cNvSpPr>
              <a:spLocks noChangeArrowheads="1"/>
            </p:cNvSpPr>
            <p:nvPr/>
          </p:nvSpPr>
          <p:spPr bwMode="auto">
            <a:xfrm>
              <a:off x="12383" y="9734"/>
              <a:ext cx="547" cy="582"/>
            </a:xfrm>
            <a:prstGeom prst="can">
              <a:avLst>
                <a:gd name="adj" fmla="val 17930"/>
              </a:avLst>
            </a:prstGeom>
            <a:solidFill>
              <a:schemeClr val="accent6"/>
            </a:solidFill>
            <a:ln w="9525">
              <a:solidFill>
                <a:schemeClr val="accent3"/>
              </a:solidFill>
              <a:round/>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5595" name="AutoShape 115"/>
            <p:cNvSpPr>
              <a:spLocks noChangeArrowheads="1"/>
            </p:cNvSpPr>
            <p:nvPr/>
          </p:nvSpPr>
          <p:spPr bwMode="auto">
            <a:xfrm rot="5400000" flipH="1">
              <a:off x="12372" y="10520"/>
              <a:ext cx="388" cy="365"/>
            </a:xfrm>
            <a:prstGeom prst="homePlate">
              <a:avLst>
                <a:gd name="adj" fmla="val 26575"/>
              </a:avLst>
            </a:prstGeom>
            <a:solidFill>
              <a:srgbClr val="FFFF00"/>
            </a:solidFill>
            <a:ln w="9525">
              <a:solidFill>
                <a:srgbClr val="000000"/>
              </a:solidFill>
              <a:miter lim="800000"/>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5596" name="AutoShape 116"/>
            <p:cNvSpPr>
              <a:spLocks noChangeArrowheads="1"/>
            </p:cNvSpPr>
            <p:nvPr/>
          </p:nvSpPr>
          <p:spPr bwMode="auto">
            <a:xfrm>
              <a:off x="12201" y="11285"/>
              <a:ext cx="729" cy="387"/>
            </a:xfrm>
            <a:prstGeom prst="flowChartProcess">
              <a:avLst/>
            </a:prstGeom>
            <a:solidFill>
              <a:srgbClr val="FFFFFF"/>
            </a:solidFill>
            <a:ln w="25400">
              <a:solidFill>
                <a:schemeClr val="accent3"/>
              </a:solidFill>
              <a:miter lim="800000"/>
              <a:headEnd/>
              <a:tailEnd/>
            </a:ln>
          </p:spPr>
          <p:txBody>
            <a:bodyPr/>
            <a:lstStyle/>
            <a:p>
              <a:pPr marL="0" marR="0" lvl="0" indent="0" algn="l" defTabSz="457200" rtl="0" eaLnBrk="0" fontAlgn="auto" latinLnBrk="0" hangingPunct="0">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Times New Roman" pitchFamily="18" charset="0"/>
                <a:ea typeface="+mn-ea"/>
                <a:cs typeface="+mn-cs"/>
              </a:endParaRPr>
            </a:p>
          </p:txBody>
        </p:sp>
        <p:sp>
          <p:nvSpPr>
            <p:cNvPr id="105597" name="Text Box 117"/>
            <p:cNvSpPr txBox="1">
              <a:spLocks noChangeArrowheads="1"/>
            </p:cNvSpPr>
            <p:nvPr/>
          </p:nvSpPr>
          <p:spPr bwMode="auto">
            <a:xfrm>
              <a:off x="13140" y="9180"/>
              <a:ext cx="900" cy="360"/>
            </a:xfrm>
            <a:prstGeom prst="rect">
              <a:avLst/>
            </a:prstGeom>
            <a:noFill/>
            <a:ln w="9525">
              <a:noFill/>
              <a:miter lim="800000"/>
              <a:headEnd/>
              <a:tailEnd/>
            </a:ln>
          </p:spPr>
          <p:txBody>
            <a:bodyPr/>
            <a:lstStyle/>
            <a:p>
              <a:pPr marL="0" marR="0" lvl="0" indent="0" algn="ctr" defTabSz="457200" rtl="0" eaLnBrk="0" fontAlgn="auto" latinLnBrk="0" hangingPunct="0">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a:ea typeface="+mn-ea"/>
                  <a:cs typeface="+mn-cs"/>
                </a:rPr>
                <a:t>Well</a:t>
              </a:r>
            </a:p>
          </p:txBody>
        </p:sp>
        <p:sp>
          <p:nvSpPr>
            <p:cNvPr id="105598" name="Text Box 118"/>
            <p:cNvSpPr txBox="1">
              <a:spLocks noChangeArrowheads="1"/>
            </p:cNvSpPr>
            <p:nvPr/>
          </p:nvSpPr>
          <p:spPr bwMode="auto">
            <a:xfrm>
              <a:off x="13140" y="9900"/>
              <a:ext cx="900" cy="360"/>
            </a:xfrm>
            <a:prstGeom prst="rect">
              <a:avLst/>
            </a:prstGeom>
            <a:solidFill>
              <a:srgbClr val="FFFFFF"/>
            </a:solidFill>
            <a:ln w="9525">
              <a:noFill/>
              <a:miter lim="800000"/>
              <a:headEnd/>
              <a:tailEnd/>
            </a:ln>
          </p:spPr>
          <p:txBody>
            <a:bodyPr/>
            <a:lstStyle/>
            <a:p>
              <a:pPr marL="0" marR="0" lvl="0" indent="0" algn="ctr" defTabSz="457200" rtl="0" eaLnBrk="0" fontAlgn="auto" latinLnBrk="0" hangingPunct="0">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Times New Roman" pitchFamily="18" charset="0"/>
                  <a:ea typeface="+mn-ea"/>
                  <a:cs typeface="+mn-cs"/>
                </a:rPr>
                <a:t>Tank</a:t>
              </a:r>
            </a:p>
          </p:txBody>
        </p:sp>
        <p:sp>
          <p:nvSpPr>
            <p:cNvPr id="105599" name="Text Box 119"/>
            <p:cNvSpPr txBox="1">
              <a:spLocks noChangeArrowheads="1"/>
            </p:cNvSpPr>
            <p:nvPr/>
          </p:nvSpPr>
          <p:spPr bwMode="auto">
            <a:xfrm>
              <a:off x="13140" y="10620"/>
              <a:ext cx="900" cy="360"/>
            </a:xfrm>
            <a:prstGeom prst="rect">
              <a:avLst/>
            </a:prstGeom>
            <a:solidFill>
              <a:srgbClr val="FFFFFF"/>
            </a:solidFill>
            <a:ln w="9525">
              <a:noFill/>
              <a:miter lim="800000"/>
              <a:headEnd/>
              <a:tailEnd/>
            </a:ln>
          </p:spPr>
          <p:txBody>
            <a:bodyPr/>
            <a:lstStyle/>
            <a:p>
              <a:pPr marL="0" marR="0" lvl="0" indent="0" algn="ctr" defTabSz="457200" rtl="0" eaLnBrk="0" fontAlgn="auto" latinLnBrk="0" hangingPunct="0">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Times New Roman" pitchFamily="18" charset="0"/>
                  <a:ea typeface="+mn-ea"/>
                  <a:cs typeface="+mn-cs"/>
                </a:rPr>
                <a:t>House</a:t>
              </a:r>
            </a:p>
          </p:txBody>
        </p:sp>
        <p:sp>
          <p:nvSpPr>
            <p:cNvPr id="105600" name="Text Box 120"/>
            <p:cNvSpPr txBox="1">
              <a:spLocks noChangeArrowheads="1"/>
            </p:cNvSpPr>
            <p:nvPr/>
          </p:nvSpPr>
          <p:spPr bwMode="auto">
            <a:xfrm>
              <a:off x="12960" y="11340"/>
              <a:ext cx="1260" cy="360"/>
            </a:xfrm>
            <a:prstGeom prst="rect">
              <a:avLst/>
            </a:prstGeom>
            <a:solidFill>
              <a:srgbClr val="FFFFFF"/>
            </a:solidFill>
            <a:ln w="9525">
              <a:noFill/>
              <a:miter lim="800000"/>
              <a:headEnd/>
              <a:tailEnd/>
            </a:ln>
          </p:spPr>
          <p:txBody>
            <a:bodyPr/>
            <a:lstStyle/>
            <a:p>
              <a:pPr marL="0" marR="0" lvl="0" indent="0" algn="ctr" defTabSz="457200" rtl="0" eaLnBrk="0" fontAlgn="auto" latinLnBrk="0" hangingPunct="0">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Times New Roman" pitchFamily="18" charset="0"/>
                  <a:ea typeface="+mn-ea"/>
                  <a:cs typeface="+mn-cs"/>
                </a:rPr>
                <a:t>Building</a:t>
              </a:r>
            </a:p>
          </p:txBody>
        </p:sp>
      </p:grpSp>
      <p:sp>
        <p:nvSpPr>
          <p:cNvPr id="105479" name="Text Box 126"/>
          <p:cNvSpPr txBox="1">
            <a:spLocks noChangeArrowheads="1"/>
          </p:cNvSpPr>
          <p:nvPr/>
        </p:nvSpPr>
        <p:spPr bwMode="auto">
          <a:xfrm>
            <a:off x="7503135" y="5722500"/>
            <a:ext cx="762000" cy="307777"/>
          </a:xfrm>
          <a:prstGeom prst="rect">
            <a:avLst/>
          </a:prstGeom>
          <a:solidFill>
            <a:schemeClr val="tx1"/>
          </a:solidFill>
          <a:ln w="9525">
            <a:solidFill>
              <a:schemeClr val="accent3"/>
            </a:solidFill>
            <a:miter lim="800000"/>
            <a:headEnd/>
            <a:tailEnd/>
          </a:ln>
        </p:spPr>
        <p:txBody>
          <a:bodyPr>
            <a:spAutoFit/>
          </a:bodyPr>
          <a:lstStyle/>
          <a:p>
            <a:pPr marL="0" marR="0" lvl="0" indent="0" algn="ctr" defTabSz="457200" rtl="0" eaLnBrk="0" fontAlgn="auto" latinLnBrk="0" hangingPunct="0">
              <a:lnSpc>
                <a:spcPct val="100000"/>
              </a:lnSpc>
              <a:spcBef>
                <a:spcPct val="50000"/>
              </a:spcBef>
              <a:spcAft>
                <a:spcPts val="0"/>
              </a:spcAft>
              <a:buClrTx/>
              <a:buSzTx/>
              <a:buFontTx/>
              <a:buNone/>
              <a:tabLst/>
              <a:defRPr/>
            </a:pPr>
            <a:r>
              <a:rPr kumimoji="0" lang="en-US" sz="1400" b="1" i="0" u="none" strike="noStrike" kern="1200" cap="none" spc="0" normalizeH="0" baseline="0" noProof="0">
                <a:ln>
                  <a:noFill/>
                </a:ln>
                <a:solidFill>
                  <a:prstClr val="white"/>
                </a:solidFill>
                <a:effectLst/>
                <a:uLnTx/>
                <a:uFillTx/>
                <a:latin typeface="Calibri" panose="020F0502020204030204"/>
                <a:ea typeface="+mn-ea"/>
                <a:cs typeface="+mn-cs"/>
              </a:rPr>
              <a:t>Store</a:t>
            </a:r>
            <a:endParaRPr kumimoji="0" lang="en-US"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9" name="AutoShape 98">
            <a:extLst>
              <a:ext uri="{FF2B5EF4-FFF2-40B4-BE49-F238E27FC236}">
                <a16:creationId xmlns:a16="http://schemas.microsoft.com/office/drawing/2014/main" id="{315E2C06-3EC9-454D-B710-C9BD4195F1E0}"/>
              </a:ext>
            </a:extLst>
          </p:cNvPr>
          <p:cNvSpPr>
            <a:spLocks noChangeArrowheads="1"/>
          </p:cNvSpPr>
          <p:nvPr/>
        </p:nvSpPr>
        <p:spPr bwMode="auto">
          <a:xfrm rot="5400000" flipH="1">
            <a:off x="6191648" y="1807165"/>
            <a:ext cx="241623" cy="225718"/>
          </a:xfrm>
          <a:prstGeom prst="homePlate">
            <a:avLst>
              <a:gd name="adj" fmla="val 26575"/>
            </a:avLst>
          </a:prstGeom>
          <a:solidFill>
            <a:srgbClr val="FFFF00"/>
          </a:solidFill>
          <a:ln w="9525">
            <a:solidFill>
              <a:srgbClr val="000000"/>
            </a:solidFill>
            <a:miter lim="800000"/>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30" name="AutoShape 25">
            <a:extLst>
              <a:ext uri="{FF2B5EF4-FFF2-40B4-BE49-F238E27FC236}">
                <a16:creationId xmlns:a16="http://schemas.microsoft.com/office/drawing/2014/main" id="{5DA26F2F-8C40-472F-B132-3EAC73C30DE5}"/>
              </a:ext>
            </a:extLst>
          </p:cNvPr>
          <p:cNvSpPr>
            <a:spLocks noChangeArrowheads="1"/>
          </p:cNvSpPr>
          <p:nvPr/>
        </p:nvSpPr>
        <p:spPr bwMode="auto">
          <a:xfrm>
            <a:off x="8883224" y="4835910"/>
            <a:ext cx="225099" cy="241623"/>
          </a:xfrm>
          <a:prstGeom prst="flowChartSummingJunction">
            <a:avLst/>
          </a:prstGeom>
          <a:solidFill>
            <a:schemeClr val="accent1"/>
          </a:solidFill>
          <a:ln w="9525">
            <a:solidFill>
              <a:schemeClr val="accent1">
                <a:lumMod val="50000"/>
              </a:schemeClr>
            </a:solidFill>
            <a:round/>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32" name="Freeform 40">
            <a:extLst>
              <a:ext uri="{FF2B5EF4-FFF2-40B4-BE49-F238E27FC236}">
                <a16:creationId xmlns:a16="http://schemas.microsoft.com/office/drawing/2014/main" id="{52E765ED-5932-41D3-BC1D-372F0C50F08E}"/>
              </a:ext>
            </a:extLst>
          </p:cNvPr>
          <p:cNvSpPr>
            <a:spLocks/>
          </p:cNvSpPr>
          <p:nvPr/>
        </p:nvSpPr>
        <p:spPr bwMode="auto">
          <a:xfrm rot="10800000">
            <a:off x="3716553" y="5187588"/>
            <a:ext cx="375371" cy="483246"/>
          </a:xfrm>
          <a:custGeom>
            <a:avLst/>
            <a:gdLst>
              <a:gd name="T0" fmla="*/ 43 w 840"/>
              <a:gd name="T1" fmla="*/ 30866 h 420"/>
              <a:gd name="T2" fmla="*/ 7 w 840"/>
              <a:gd name="T3" fmla="*/ 4414 h 420"/>
              <a:gd name="T4" fmla="*/ 80 w 840"/>
              <a:gd name="T5" fmla="*/ 4414 h 420"/>
              <a:gd name="T6" fmla="*/ 43 w 840"/>
              <a:gd name="T7" fmla="*/ 30866 h 420"/>
              <a:gd name="T8" fmla="*/ 0 60000 65536"/>
              <a:gd name="T9" fmla="*/ 0 60000 65536"/>
              <a:gd name="T10" fmla="*/ 0 60000 65536"/>
              <a:gd name="T11" fmla="*/ 0 60000 65536"/>
              <a:gd name="T12" fmla="*/ 0 w 840"/>
              <a:gd name="T13" fmla="*/ 0 h 420"/>
              <a:gd name="T14" fmla="*/ 840 w 840"/>
              <a:gd name="T15" fmla="*/ 420 h 420"/>
            </a:gdLst>
            <a:ahLst/>
            <a:cxnLst>
              <a:cxn ang="T8">
                <a:pos x="T0" y="T1"/>
              </a:cxn>
              <a:cxn ang="T9">
                <a:pos x="T2" y="T3"/>
              </a:cxn>
              <a:cxn ang="T10">
                <a:pos x="T4" y="T5"/>
              </a:cxn>
              <a:cxn ang="T11">
                <a:pos x="T6" y="T7"/>
              </a:cxn>
            </a:cxnLst>
            <a:rect l="T12" t="T13" r="T14" b="T15"/>
            <a:pathLst>
              <a:path w="840" h="420">
                <a:moveTo>
                  <a:pt x="420" y="420"/>
                </a:moveTo>
                <a:cubicBezTo>
                  <a:pt x="300" y="420"/>
                  <a:pt x="0" y="120"/>
                  <a:pt x="60" y="60"/>
                </a:cubicBezTo>
                <a:cubicBezTo>
                  <a:pt x="120" y="0"/>
                  <a:pt x="720" y="0"/>
                  <a:pt x="780" y="60"/>
                </a:cubicBezTo>
                <a:cubicBezTo>
                  <a:pt x="840" y="120"/>
                  <a:pt x="540" y="420"/>
                  <a:pt x="420" y="420"/>
                </a:cubicBezTo>
                <a:close/>
              </a:path>
            </a:pathLst>
          </a:custGeom>
          <a:noFill/>
          <a:ln w="9525">
            <a:solidFill>
              <a:schemeClr val="tx1"/>
            </a:solidFill>
            <a:round/>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33" name="Freeform 40">
            <a:extLst>
              <a:ext uri="{FF2B5EF4-FFF2-40B4-BE49-F238E27FC236}">
                <a16:creationId xmlns:a16="http://schemas.microsoft.com/office/drawing/2014/main" id="{C1313127-80CE-4B22-BF6B-13FEA17AAB67}"/>
              </a:ext>
            </a:extLst>
          </p:cNvPr>
          <p:cNvSpPr>
            <a:spLocks/>
          </p:cNvSpPr>
          <p:nvPr/>
        </p:nvSpPr>
        <p:spPr bwMode="auto">
          <a:xfrm>
            <a:off x="5061725" y="1169644"/>
            <a:ext cx="375371" cy="483246"/>
          </a:xfrm>
          <a:custGeom>
            <a:avLst/>
            <a:gdLst>
              <a:gd name="T0" fmla="*/ 43 w 840"/>
              <a:gd name="T1" fmla="*/ 30866 h 420"/>
              <a:gd name="T2" fmla="*/ 7 w 840"/>
              <a:gd name="T3" fmla="*/ 4414 h 420"/>
              <a:gd name="T4" fmla="*/ 80 w 840"/>
              <a:gd name="T5" fmla="*/ 4414 h 420"/>
              <a:gd name="T6" fmla="*/ 43 w 840"/>
              <a:gd name="T7" fmla="*/ 30866 h 420"/>
              <a:gd name="T8" fmla="*/ 0 60000 65536"/>
              <a:gd name="T9" fmla="*/ 0 60000 65536"/>
              <a:gd name="T10" fmla="*/ 0 60000 65536"/>
              <a:gd name="T11" fmla="*/ 0 60000 65536"/>
              <a:gd name="T12" fmla="*/ 0 w 840"/>
              <a:gd name="T13" fmla="*/ 0 h 420"/>
              <a:gd name="T14" fmla="*/ 840 w 840"/>
              <a:gd name="T15" fmla="*/ 420 h 420"/>
            </a:gdLst>
            <a:ahLst/>
            <a:cxnLst>
              <a:cxn ang="T8">
                <a:pos x="T0" y="T1"/>
              </a:cxn>
              <a:cxn ang="T9">
                <a:pos x="T2" y="T3"/>
              </a:cxn>
              <a:cxn ang="T10">
                <a:pos x="T4" y="T5"/>
              </a:cxn>
              <a:cxn ang="T11">
                <a:pos x="T6" y="T7"/>
              </a:cxn>
            </a:cxnLst>
            <a:rect l="T12" t="T13" r="T14" b="T15"/>
            <a:pathLst>
              <a:path w="840" h="420">
                <a:moveTo>
                  <a:pt x="420" y="420"/>
                </a:moveTo>
                <a:cubicBezTo>
                  <a:pt x="300" y="420"/>
                  <a:pt x="0" y="120"/>
                  <a:pt x="60" y="60"/>
                </a:cubicBezTo>
                <a:cubicBezTo>
                  <a:pt x="120" y="0"/>
                  <a:pt x="720" y="0"/>
                  <a:pt x="780" y="60"/>
                </a:cubicBezTo>
                <a:cubicBezTo>
                  <a:pt x="840" y="120"/>
                  <a:pt x="540" y="420"/>
                  <a:pt x="420" y="420"/>
                </a:cubicBezTo>
                <a:close/>
              </a:path>
            </a:pathLst>
          </a:custGeom>
          <a:noFill/>
          <a:ln w="9525">
            <a:solidFill>
              <a:schemeClr val="tx1"/>
            </a:solidFill>
            <a:round/>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27" name="Oval 128">
            <a:extLst>
              <a:ext uri="{FF2B5EF4-FFF2-40B4-BE49-F238E27FC236}">
                <a16:creationId xmlns:a16="http://schemas.microsoft.com/office/drawing/2014/main" id="{8705851D-9A92-401E-9EB1-BE253C9F3C80}"/>
              </a:ext>
            </a:extLst>
          </p:cNvPr>
          <p:cNvSpPr>
            <a:spLocks noChangeArrowheads="1"/>
          </p:cNvSpPr>
          <p:nvPr/>
        </p:nvSpPr>
        <p:spPr bwMode="auto">
          <a:xfrm>
            <a:off x="7840880" y="335742"/>
            <a:ext cx="685800" cy="609600"/>
          </a:xfrm>
          <a:prstGeom prst="ellipse">
            <a:avLst/>
          </a:prstGeom>
          <a:noFill/>
          <a:ln w="76200">
            <a:solidFill>
              <a:schemeClr val="accent5"/>
            </a:solidFill>
            <a:round/>
            <a:headEnd/>
            <a:tailEnd/>
          </a:ln>
        </p:spPr>
        <p:txBody>
          <a:bodyPr wrap="none"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28" name="Oval 128">
            <a:extLst>
              <a:ext uri="{FF2B5EF4-FFF2-40B4-BE49-F238E27FC236}">
                <a16:creationId xmlns:a16="http://schemas.microsoft.com/office/drawing/2014/main" id="{DA25236F-40EC-4552-9FAD-E98838C04462}"/>
              </a:ext>
            </a:extLst>
          </p:cNvPr>
          <p:cNvSpPr>
            <a:spLocks noChangeArrowheads="1"/>
          </p:cNvSpPr>
          <p:nvPr/>
        </p:nvSpPr>
        <p:spPr bwMode="auto">
          <a:xfrm>
            <a:off x="9276426" y="603435"/>
            <a:ext cx="685800" cy="609600"/>
          </a:xfrm>
          <a:prstGeom prst="ellipse">
            <a:avLst/>
          </a:prstGeom>
          <a:noFill/>
          <a:ln w="76200">
            <a:solidFill>
              <a:schemeClr val="accent5"/>
            </a:solidFill>
            <a:round/>
            <a:headEnd/>
            <a:tailEnd/>
          </a:ln>
        </p:spPr>
        <p:txBody>
          <a:bodyPr wrap="none"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31" name="Oval 128">
            <a:extLst>
              <a:ext uri="{FF2B5EF4-FFF2-40B4-BE49-F238E27FC236}">
                <a16:creationId xmlns:a16="http://schemas.microsoft.com/office/drawing/2014/main" id="{91B40673-01F9-41F0-98E3-3EFCEC132DB1}"/>
              </a:ext>
            </a:extLst>
          </p:cNvPr>
          <p:cNvSpPr>
            <a:spLocks noChangeArrowheads="1"/>
          </p:cNvSpPr>
          <p:nvPr/>
        </p:nvSpPr>
        <p:spPr bwMode="auto">
          <a:xfrm>
            <a:off x="6364256" y="5521264"/>
            <a:ext cx="685800" cy="609600"/>
          </a:xfrm>
          <a:prstGeom prst="ellipse">
            <a:avLst/>
          </a:prstGeom>
          <a:noFill/>
          <a:ln w="76200">
            <a:solidFill>
              <a:schemeClr val="accent5"/>
            </a:solidFill>
            <a:round/>
            <a:headEnd/>
            <a:tailEnd/>
          </a:ln>
        </p:spPr>
        <p:txBody>
          <a:bodyPr wrap="none"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 name="Slide Number Placeholder 1">
            <a:extLst>
              <a:ext uri="{FF2B5EF4-FFF2-40B4-BE49-F238E27FC236}">
                <a16:creationId xmlns:a16="http://schemas.microsoft.com/office/drawing/2014/main" id="{18A95BCD-EE78-44EB-8D91-FFD6D438D3CB}"/>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D22F896-40B5-4ADD-8801-0D06FADFA095}"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38</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3" name="Rectangle 2">
            <a:extLst>
              <a:ext uri="{FF2B5EF4-FFF2-40B4-BE49-F238E27FC236}">
                <a16:creationId xmlns:a16="http://schemas.microsoft.com/office/drawing/2014/main" id="{CF481E33-4A41-3426-6564-38E4BD3400A9}"/>
              </a:ext>
            </a:extLst>
          </p:cNvPr>
          <p:cNvSpPr/>
          <p:nvPr/>
        </p:nvSpPr>
        <p:spPr>
          <a:xfrm>
            <a:off x="1829191" y="1745781"/>
            <a:ext cx="400717" cy="390241"/>
          </a:xfrm>
          <a:prstGeom prst="rect">
            <a:avLst/>
          </a:prstGeom>
          <a:solidFill>
            <a:schemeClr val="accent4">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Cl</a:t>
            </a:r>
          </a:p>
        </p:txBody>
      </p:sp>
      <p:sp>
        <p:nvSpPr>
          <p:cNvPr id="5" name="TextBox 4">
            <a:extLst>
              <a:ext uri="{FF2B5EF4-FFF2-40B4-BE49-F238E27FC236}">
                <a16:creationId xmlns:a16="http://schemas.microsoft.com/office/drawing/2014/main" id="{49ACDE0A-1708-77FB-F6ED-FB732DF33B2D}"/>
              </a:ext>
            </a:extLst>
          </p:cNvPr>
          <p:cNvSpPr txBox="1"/>
          <p:nvPr/>
        </p:nvSpPr>
        <p:spPr>
          <a:xfrm>
            <a:off x="271777" y="3236901"/>
            <a:ext cx="3392520" cy="1077218"/>
          </a:xfrm>
          <a:prstGeom prst="rect">
            <a:avLst/>
          </a:prstGeom>
          <a:noFill/>
        </p:spPr>
        <p:txBody>
          <a:bodyPr wrap="square">
            <a:spAutoFit/>
          </a:bodyPr>
          <a:lstStyle/>
          <a:p>
            <a:r>
              <a:rPr lang="en-US" sz="3200" i="1" dirty="0"/>
              <a:t>Far Ends of Distribution</a:t>
            </a:r>
            <a:endParaRPr lang="en-US" sz="3200" dirty="0"/>
          </a:p>
        </p:txBody>
      </p:sp>
    </p:spTree>
    <p:extLst>
      <p:ext uri="{BB962C8B-B14F-4D97-AF65-F5344CB8AC3E}">
        <p14:creationId xmlns:p14="http://schemas.microsoft.com/office/powerpoint/2010/main" val="28748528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afterEffect">
                                  <p:stCondLst>
                                    <p:cond delay="0"/>
                                  </p:stCondLst>
                                  <p:childTnLst>
                                    <p:set>
                                      <p:cBhvr>
                                        <p:cTn id="6" dur="1" fill="hold">
                                          <p:stCondLst>
                                            <p:cond delay="0"/>
                                          </p:stCondLst>
                                        </p:cTn>
                                        <p:tgtEl>
                                          <p:spTgt spid="127"/>
                                        </p:tgtEl>
                                        <p:attrNameLst>
                                          <p:attrName>style.visibility</p:attrName>
                                        </p:attrNameLst>
                                      </p:cBhvr>
                                      <p:to>
                                        <p:strVal val="visible"/>
                                      </p:to>
                                    </p:set>
                                    <p:animEffect transition="in" filter="wheel(1)">
                                      <p:cBhvr>
                                        <p:cTn id="7" dur="750"/>
                                        <p:tgtEl>
                                          <p:spTgt spid="127"/>
                                        </p:tgtEl>
                                      </p:cBhvr>
                                    </p:animEffect>
                                  </p:childTnLst>
                                </p:cTn>
                              </p:par>
                            </p:childTnLst>
                          </p:cTn>
                        </p:par>
                        <p:par>
                          <p:cTn id="8" fill="hold">
                            <p:stCondLst>
                              <p:cond delay="750"/>
                            </p:stCondLst>
                            <p:childTnLst>
                              <p:par>
                                <p:cTn id="9" presetID="21" presetClass="entr" presetSubtype="1" fill="hold" grpId="0" nodeType="afterEffect">
                                  <p:stCondLst>
                                    <p:cond delay="0"/>
                                  </p:stCondLst>
                                  <p:childTnLst>
                                    <p:set>
                                      <p:cBhvr>
                                        <p:cTn id="10" dur="1" fill="hold">
                                          <p:stCondLst>
                                            <p:cond delay="0"/>
                                          </p:stCondLst>
                                        </p:cTn>
                                        <p:tgtEl>
                                          <p:spTgt spid="128"/>
                                        </p:tgtEl>
                                        <p:attrNameLst>
                                          <p:attrName>style.visibility</p:attrName>
                                        </p:attrNameLst>
                                      </p:cBhvr>
                                      <p:to>
                                        <p:strVal val="visible"/>
                                      </p:to>
                                    </p:set>
                                    <p:animEffect transition="in" filter="wheel(1)">
                                      <p:cBhvr>
                                        <p:cTn id="11" dur="750"/>
                                        <p:tgtEl>
                                          <p:spTgt spid="128"/>
                                        </p:tgtEl>
                                      </p:cBhvr>
                                    </p:animEffect>
                                  </p:childTnLst>
                                </p:cTn>
                              </p:par>
                            </p:childTnLst>
                          </p:cTn>
                        </p:par>
                        <p:par>
                          <p:cTn id="12" fill="hold">
                            <p:stCondLst>
                              <p:cond delay="1500"/>
                            </p:stCondLst>
                            <p:childTnLst>
                              <p:par>
                                <p:cTn id="13" presetID="21" presetClass="entr" presetSubtype="1" fill="hold" grpId="0" nodeType="afterEffect">
                                  <p:stCondLst>
                                    <p:cond delay="0"/>
                                  </p:stCondLst>
                                  <p:childTnLst>
                                    <p:set>
                                      <p:cBhvr>
                                        <p:cTn id="14" dur="1" fill="hold">
                                          <p:stCondLst>
                                            <p:cond delay="0"/>
                                          </p:stCondLst>
                                        </p:cTn>
                                        <p:tgtEl>
                                          <p:spTgt spid="131"/>
                                        </p:tgtEl>
                                        <p:attrNameLst>
                                          <p:attrName>style.visibility</p:attrName>
                                        </p:attrNameLst>
                                      </p:cBhvr>
                                      <p:to>
                                        <p:strVal val="visible"/>
                                      </p:to>
                                    </p:set>
                                    <p:animEffect transition="in" filter="wheel(1)">
                                      <p:cBhvr>
                                        <p:cTn id="15" dur="750"/>
                                        <p:tgtEl>
                                          <p:spTgt spid="1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7" grpId="0" animBg="1"/>
      <p:bldP spid="128" grpId="0" animBg="1"/>
      <p:bldP spid="131" grpId="0" animBg="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E62DB3DE-C13A-4280-B173-A8C59E8E7472}"/>
              </a:ext>
            </a:extLst>
          </p:cNvPr>
          <p:cNvSpPr>
            <a:spLocks noGrp="1"/>
          </p:cNvSpPr>
          <p:nvPr>
            <p:ph type="title"/>
          </p:nvPr>
        </p:nvSpPr>
        <p:spPr/>
        <p:txBody>
          <a:bodyPr>
            <a:normAutofit/>
          </a:bodyPr>
          <a:lstStyle/>
          <a:p>
            <a:r>
              <a:rPr lang="en-US" sz="4000" i="1" dirty="0"/>
              <a:t>Far Ends of Distribution</a:t>
            </a:r>
            <a:endParaRPr lang="en-US" sz="4000" b="1" i="1" dirty="0">
              <a:solidFill>
                <a:schemeClr val="accent1"/>
              </a:solidFill>
            </a:endParaRPr>
          </a:p>
        </p:txBody>
      </p:sp>
      <p:sp>
        <p:nvSpPr>
          <p:cNvPr id="115714" name="Rectangle 3"/>
          <p:cNvSpPr>
            <a:spLocks noGrp="1" noChangeArrowheads="1"/>
          </p:cNvSpPr>
          <p:nvPr>
            <p:ph idx="1"/>
          </p:nvPr>
        </p:nvSpPr>
        <p:spPr>
          <a:xfrm>
            <a:off x="2081621" y="1885285"/>
            <a:ext cx="7796540" cy="3997828"/>
          </a:xfrm>
        </p:spPr>
        <p:txBody>
          <a:bodyPr/>
          <a:lstStyle/>
          <a:p>
            <a:r>
              <a:rPr lang="en-US" dirty="0"/>
              <a:t>Maintain </a:t>
            </a:r>
            <a:r>
              <a:rPr lang="en-US" dirty="0">
                <a:solidFill>
                  <a:schemeClr val="accent5"/>
                </a:solidFill>
              </a:rPr>
              <a:t>0.2 mg/L </a:t>
            </a:r>
            <a:r>
              <a:rPr lang="en-US" dirty="0"/>
              <a:t>minimum</a:t>
            </a:r>
          </a:p>
          <a:p>
            <a:r>
              <a:rPr lang="en-US" dirty="0"/>
              <a:t>May need to increase chlorine at EP to make sure good residual at ends</a:t>
            </a:r>
          </a:p>
        </p:txBody>
      </p:sp>
      <p:sp>
        <p:nvSpPr>
          <p:cNvPr id="2" name="Slide Number Placeholder 1">
            <a:extLst>
              <a:ext uri="{FF2B5EF4-FFF2-40B4-BE49-F238E27FC236}">
                <a16:creationId xmlns:a16="http://schemas.microsoft.com/office/drawing/2014/main" id="{0017DFF7-8F4F-40A6-BF69-65CCC93E3316}"/>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D22F896-40B5-4ADD-8801-0D06FADFA095}"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39</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pic>
        <p:nvPicPr>
          <p:cNvPr id="5" name="Picture 2" descr="http://waterhelp.org/slide_artwork/204_chlorine_residual_testing.png">
            <a:extLst>
              <a:ext uri="{FF2B5EF4-FFF2-40B4-BE49-F238E27FC236}">
                <a16:creationId xmlns:a16="http://schemas.microsoft.com/office/drawing/2014/main" id="{3ED65357-4899-4549-AC60-CF7D7EEB438E}"/>
              </a:ext>
            </a:extLst>
          </p:cNvPr>
          <p:cNvPicPr>
            <a:picLocks noChangeAspect="1" noChangeArrowheads="1"/>
          </p:cNvPicPr>
          <p:nvPr/>
        </p:nvPicPr>
        <p:blipFill>
          <a:blip r:embed="rId3" cstate="print"/>
          <a:srcRect/>
          <a:stretch>
            <a:fillRect/>
          </a:stretch>
        </p:blipFill>
        <p:spPr bwMode="auto">
          <a:xfrm>
            <a:off x="9801460" y="2244809"/>
            <a:ext cx="2204429" cy="1652588"/>
          </a:xfrm>
          <a:prstGeom prst="rect">
            <a:avLst/>
          </a:prstGeom>
          <a:noFill/>
        </p:spPr>
      </p:pic>
    </p:spTree>
    <p:extLst>
      <p:ext uri="{BB962C8B-B14F-4D97-AF65-F5344CB8AC3E}">
        <p14:creationId xmlns:p14="http://schemas.microsoft.com/office/powerpoint/2010/main" val="388027490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13BCDB19-196B-44D1-B40A-DBB7424D611D}"/>
              </a:ext>
            </a:extLst>
          </p:cNvPr>
          <p:cNvSpPr>
            <a:spLocks noGrp="1"/>
          </p:cNvSpPr>
          <p:nvPr>
            <p:ph type="title"/>
          </p:nvPr>
        </p:nvSpPr>
        <p:spPr>
          <a:xfrm>
            <a:off x="3148711" y="316446"/>
            <a:ext cx="7958331" cy="1077229"/>
          </a:xfrm>
        </p:spPr>
        <p:txBody>
          <a:bodyPr>
            <a:normAutofit fontScale="90000"/>
          </a:bodyPr>
          <a:lstStyle/>
          <a:p>
            <a:r>
              <a:rPr lang="en-US" dirty="0"/>
              <a:t>Measuring Residual</a:t>
            </a:r>
            <a:br>
              <a:rPr lang="en-US" dirty="0"/>
            </a:br>
            <a:r>
              <a:rPr lang="en-US" i="1" dirty="0"/>
              <a:t>Where and When?</a:t>
            </a:r>
          </a:p>
        </p:txBody>
      </p:sp>
      <p:sp>
        <p:nvSpPr>
          <p:cNvPr id="4" name="Content Placeholder 3">
            <a:extLst>
              <a:ext uri="{FF2B5EF4-FFF2-40B4-BE49-F238E27FC236}">
                <a16:creationId xmlns:a16="http://schemas.microsoft.com/office/drawing/2014/main" id="{5EB09C3D-A63E-4499-8632-8FAD73F16CDF}"/>
              </a:ext>
            </a:extLst>
          </p:cNvPr>
          <p:cNvSpPr>
            <a:spLocks noGrp="1"/>
          </p:cNvSpPr>
          <p:nvPr>
            <p:ph idx="1"/>
          </p:nvPr>
        </p:nvSpPr>
        <p:spPr>
          <a:xfrm>
            <a:off x="1138710" y="1867507"/>
            <a:ext cx="4629150" cy="4415471"/>
          </a:xfrm>
        </p:spPr>
        <p:txBody>
          <a:bodyPr>
            <a:normAutofit/>
          </a:bodyPr>
          <a:lstStyle/>
          <a:p>
            <a:pPr marL="0" indent="0">
              <a:buNone/>
            </a:pPr>
            <a:r>
              <a:rPr lang="en-US" sz="2800" b="1" dirty="0">
                <a:solidFill>
                  <a:schemeClr val="accent1"/>
                </a:solidFill>
              </a:rPr>
              <a:t>After treatment (EP)</a:t>
            </a:r>
          </a:p>
          <a:p>
            <a:pPr>
              <a:spcBef>
                <a:spcPts val="200"/>
              </a:spcBef>
              <a:spcAft>
                <a:spcPts val="200"/>
              </a:spcAft>
            </a:pPr>
            <a:r>
              <a:rPr lang="en-US" sz="2400" dirty="0"/>
              <a:t>Process Control – </a:t>
            </a:r>
            <a:r>
              <a:rPr lang="en-US" sz="2400" dirty="0">
                <a:solidFill>
                  <a:schemeClr val="accent5"/>
                </a:solidFill>
              </a:rPr>
              <a:t>Daily</a:t>
            </a:r>
          </a:p>
          <a:p>
            <a:pPr>
              <a:spcBef>
                <a:spcPts val="200"/>
              </a:spcBef>
              <a:spcAft>
                <a:spcPts val="200"/>
              </a:spcAft>
            </a:pPr>
            <a:r>
              <a:rPr lang="en-US" sz="2400" dirty="0"/>
              <a:t>SDWA Compliance Samples – according to compliance schedule</a:t>
            </a:r>
          </a:p>
          <a:p>
            <a:pPr marL="0" indent="0">
              <a:buNone/>
            </a:pPr>
            <a:endParaRPr lang="en-US" dirty="0"/>
          </a:p>
        </p:txBody>
      </p:sp>
      <p:sp>
        <p:nvSpPr>
          <p:cNvPr id="5" name="Slide Number Placeholder 4">
            <a:extLst>
              <a:ext uri="{FF2B5EF4-FFF2-40B4-BE49-F238E27FC236}">
                <a16:creationId xmlns:a16="http://schemas.microsoft.com/office/drawing/2014/main" id="{8C55A1DA-0C53-4125-B14B-D3D8A19E9A03}"/>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D22F896-40B5-4ADD-8801-0D06FADFA095}"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40</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pic>
        <p:nvPicPr>
          <p:cNvPr id="11" name="Picture 2" descr="http://waterhelp.org/slide_artwork/204_chlorine_residual_testing.png">
            <a:extLst>
              <a:ext uri="{FF2B5EF4-FFF2-40B4-BE49-F238E27FC236}">
                <a16:creationId xmlns:a16="http://schemas.microsoft.com/office/drawing/2014/main" id="{64849E06-7FCE-48B1-8A23-B1F87600B009}"/>
              </a:ext>
            </a:extLst>
          </p:cNvPr>
          <p:cNvPicPr>
            <a:picLocks noChangeAspect="1" noChangeArrowheads="1"/>
          </p:cNvPicPr>
          <p:nvPr/>
        </p:nvPicPr>
        <p:blipFill>
          <a:blip r:embed="rId3" cstate="print"/>
          <a:srcRect/>
          <a:stretch>
            <a:fillRect/>
          </a:stretch>
        </p:blipFill>
        <p:spPr bwMode="auto">
          <a:xfrm>
            <a:off x="2286777" y="4990493"/>
            <a:ext cx="2204429" cy="1652588"/>
          </a:xfrm>
          <a:prstGeom prst="rect">
            <a:avLst/>
          </a:prstGeom>
          <a:noFill/>
        </p:spPr>
      </p:pic>
      <p:sp>
        <p:nvSpPr>
          <p:cNvPr id="2" name="Rectangle 1">
            <a:extLst>
              <a:ext uri="{FF2B5EF4-FFF2-40B4-BE49-F238E27FC236}">
                <a16:creationId xmlns:a16="http://schemas.microsoft.com/office/drawing/2014/main" id="{2C36F3E0-BB73-4EF6-8791-822E10F4821C}"/>
              </a:ext>
            </a:extLst>
          </p:cNvPr>
          <p:cNvSpPr/>
          <p:nvPr/>
        </p:nvSpPr>
        <p:spPr>
          <a:xfrm>
            <a:off x="6549987" y="1694287"/>
            <a:ext cx="5417831" cy="4361450"/>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4472C4"/>
                </a:solidFill>
                <a:effectLst/>
                <a:uLnTx/>
                <a:uFillTx/>
                <a:latin typeface="Calibri" panose="020F0502020204030204"/>
                <a:ea typeface="+mn-ea"/>
                <a:cs typeface="+mn-cs"/>
              </a:rPr>
              <a:t>Distribution</a:t>
            </a:r>
          </a:p>
          <a:p>
            <a:pPr marL="344488" marR="0" lvl="0" indent="-344488" algn="l" defTabSz="914400" rtl="0" eaLnBrk="1" fontAlgn="auto" latinLnBrk="0" hangingPunct="1">
              <a:lnSpc>
                <a:spcPct val="120000"/>
              </a:lnSpc>
              <a:spcBef>
                <a:spcPts val="200"/>
              </a:spcBef>
              <a:spcAft>
                <a:spcPts val="200"/>
              </a:spcAft>
              <a:buClr>
                <a:srgbClr val="8EC0C1"/>
              </a:buClr>
              <a:buSzPct val="90000"/>
              <a:buFont typeface="Wingdings" panose="05000000000000000000" pitchFamily="2" charset="2"/>
              <a:buChar char="§"/>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RTCR Sites – Monthly</a:t>
            </a:r>
          </a:p>
          <a:p>
            <a:pPr marL="344488" marR="0" lvl="0" indent="-344488" algn="l" defTabSz="914400" rtl="0" eaLnBrk="1" fontAlgn="auto" latinLnBrk="0" hangingPunct="1">
              <a:lnSpc>
                <a:spcPct val="120000"/>
              </a:lnSpc>
              <a:spcBef>
                <a:spcPts val="200"/>
              </a:spcBef>
              <a:spcAft>
                <a:spcPts val="200"/>
              </a:spcAft>
              <a:buClr>
                <a:srgbClr val="8EC0C1"/>
              </a:buClr>
              <a:buSzPct val="90000"/>
              <a:buFont typeface="Wingdings" panose="05000000000000000000" pitchFamily="2" charset="2"/>
              <a:buChar char="§"/>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DBP Sites –according to compliance schedule</a:t>
            </a:r>
          </a:p>
          <a:p>
            <a:pPr marL="344488" marR="0" lvl="0" indent="-344488" algn="l" defTabSz="914400" rtl="0" eaLnBrk="1" fontAlgn="auto" latinLnBrk="0" hangingPunct="1">
              <a:lnSpc>
                <a:spcPct val="120000"/>
              </a:lnSpc>
              <a:spcBef>
                <a:spcPts val="200"/>
              </a:spcBef>
              <a:spcAft>
                <a:spcPts val="200"/>
              </a:spcAft>
              <a:buClr>
                <a:srgbClr val="8EC0C1"/>
              </a:buClr>
              <a:buSzPct val="90000"/>
              <a:buFont typeface="Wingdings" panose="05000000000000000000" pitchFamily="2" charset="2"/>
              <a:buChar char="§"/>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First Customer – </a:t>
            </a:r>
            <a:r>
              <a:rPr kumimoji="0" lang="en-US" sz="2400" b="0" i="0" u="none" strike="noStrike" kern="1200" cap="none" spc="0" normalizeH="0" baseline="0" noProof="0" dirty="0">
                <a:ln>
                  <a:noFill/>
                </a:ln>
                <a:solidFill>
                  <a:srgbClr val="5B9BD5"/>
                </a:solidFill>
                <a:effectLst/>
                <a:uLnTx/>
                <a:uFillTx/>
                <a:latin typeface="Calibri" panose="020F0502020204030204"/>
                <a:ea typeface="+mn-ea"/>
                <a:cs typeface="+mn-cs"/>
              </a:rPr>
              <a:t>Daily</a:t>
            </a:r>
            <a:endPar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344488" marR="0" lvl="0" indent="-344488" algn="l" defTabSz="914400" rtl="0" eaLnBrk="1" fontAlgn="auto" latinLnBrk="0" hangingPunct="1">
              <a:lnSpc>
                <a:spcPct val="120000"/>
              </a:lnSpc>
              <a:spcBef>
                <a:spcPts val="200"/>
              </a:spcBef>
              <a:spcAft>
                <a:spcPts val="200"/>
              </a:spcAft>
              <a:buClr>
                <a:srgbClr val="8EC0C1"/>
              </a:buClr>
              <a:buSzPct val="90000"/>
              <a:buFont typeface="Wingdings" panose="05000000000000000000" pitchFamily="2" charset="2"/>
              <a:buChar char="§"/>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Dead Ends – </a:t>
            </a:r>
            <a:r>
              <a:rPr kumimoji="0" lang="en-US" sz="2400" b="0" i="0" u="none" strike="noStrike" kern="1200" cap="none" spc="0" normalizeH="0" baseline="0" noProof="0" dirty="0">
                <a:ln>
                  <a:noFill/>
                </a:ln>
                <a:solidFill>
                  <a:srgbClr val="5B9BD5"/>
                </a:solidFill>
                <a:effectLst/>
                <a:uLnTx/>
                <a:uFillTx/>
                <a:latin typeface="Calibri" panose="020F0502020204030204"/>
                <a:ea typeface="+mn-ea"/>
                <a:cs typeface="+mn-cs"/>
              </a:rPr>
              <a:t>Daily</a:t>
            </a:r>
            <a:endPar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344488" marR="0" lvl="0" indent="-344488" algn="l" defTabSz="914400" rtl="0" eaLnBrk="1" fontAlgn="auto" latinLnBrk="0" hangingPunct="1">
              <a:lnSpc>
                <a:spcPct val="120000"/>
              </a:lnSpc>
              <a:spcBef>
                <a:spcPts val="200"/>
              </a:spcBef>
              <a:spcAft>
                <a:spcPts val="200"/>
              </a:spcAft>
              <a:buClr>
                <a:srgbClr val="8EC0C1"/>
              </a:buClr>
              <a:buSzPct val="90000"/>
              <a:buFont typeface="Wingdings" panose="05000000000000000000" pitchFamily="2" charset="2"/>
              <a:buChar char="§"/>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Long Runs – </a:t>
            </a:r>
            <a:r>
              <a:rPr kumimoji="0" lang="en-US" sz="2400" b="0" i="0" u="none" strike="noStrike" kern="1200" cap="none" spc="0" normalizeH="0" baseline="0" noProof="0" dirty="0">
                <a:ln>
                  <a:noFill/>
                </a:ln>
                <a:solidFill>
                  <a:srgbClr val="5B9BD5"/>
                </a:solidFill>
                <a:effectLst/>
                <a:uLnTx/>
                <a:uFillTx/>
                <a:latin typeface="Calibri" panose="020F0502020204030204"/>
                <a:ea typeface="+mn-ea"/>
                <a:cs typeface="+mn-cs"/>
              </a:rPr>
              <a:t>Daily</a:t>
            </a:r>
            <a:endPar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344488" marR="0" lvl="0" indent="-344488" algn="l" defTabSz="914400" rtl="0" eaLnBrk="1" fontAlgn="auto" latinLnBrk="0" hangingPunct="1">
              <a:lnSpc>
                <a:spcPct val="120000"/>
              </a:lnSpc>
              <a:spcBef>
                <a:spcPts val="200"/>
              </a:spcBef>
              <a:spcAft>
                <a:spcPts val="200"/>
              </a:spcAft>
              <a:buClr>
                <a:srgbClr val="8EC0C1"/>
              </a:buClr>
              <a:buSzPct val="90000"/>
              <a:buFont typeface="Wingdings" panose="05000000000000000000" pitchFamily="2" charset="2"/>
              <a:buChar char="§"/>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Far Ends of Distribution – </a:t>
            </a:r>
            <a:r>
              <a:rPr kumimoji="0" lang="en-US" sz="2400" b="0" i="0" u="none" strike="noStrike" kern="1200" cap="none" spc="0" normalizeH="0" baseline="0" noProof="0" dirty="0">
                <a:ln>
                  <a:noFill/>
                </a:ln>
                <a:solidFill>
                  <a:srgbClr val="5B9BD5"/>
                </a:solidFill>
                <a:effectLst/>
                <a:uLnTx/>
                <a:uFillTx/>
                <a:latin typeface="Calibri" panose="020F0502020204030204"/>
                <a:ea typeface="+mn-ea"/>
                <a:cs typeface="+mn-cs"/>
              </a:rPr>
              <a:t>Daily</a:t>
            </a:r>
            <a:endPar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344488" marR="0" lvl="0" indent="-344488" algn="l" defTabSz="914400" rtl="0" eaLnBrk="1" fontAlgn="auto" latinLnBrk="0" hangingPunct="1">
              <a:lnSpc>
                <a:spcPct val="120000"/>
              </a:lnSpc>
              <a:spcBef>
                <a:spcPts val="200"/>
              </a:spcBef>
              <a:spcAft>
                <a:spcPts val="200"/>
              </a:spcAft>
              <a:buClr>
                <a:srgbClr val="8EC0C1"/>
              </a:buClr>
              <a:buSzPct val="90000"/>
              <a:buFont typeface="Wingdings" panose="05000000000000000000" pitchFamily="2" charset="2"/>
              <a:buChar char="§"/>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Susceptible Populations – </a:t>
            </a:r>
            <a:r>
              <a:rPr kumimoji="0" lang="en-US" sz="2400" b="0" i="0" u="none" strike="noStrike" kern="1200" cap="none" spc="0" normalizeH="0" baseline="0" noProof="0" dirty="0">
                <a:ln>
                  <a:noFill/>
                </a:ln>
                <a:solidFill>
                  <a:srgbClr val="5B9BD5"/>
                </a:solidFill>
                <a:effectLst/>
                <a:uLnTx/>
                <a:uFillTx/>
                <a:latin typeface="Calibri" panose="020F0502020204030204"/>
                <a:ea typeface="+mn-ea"/>
                <a:cs typeface="+mn-cs"/>
              </a:rPr>
              <a:t>Daily</a:t>
            </a: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 </a:t>
            </a:r>
          </a:p>
        </p:txBody>
      </p:sp>
    </p:spTree>
    <p:extLst>
      <p:ext uri="{BB962C8B-B14F-4D97-AF65-F5344CB8AC3E}">
        <p14:creationId xmlns:p14="http://schemas.microsoft.com/office/powerpoint/2010/main" val="32470305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2"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540399-68A4-EA0C-CD2C-F4A6AADBDC4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6F82522-213E-DEC2-3CFD-2ED281ED3E47}"/>
              </a:ext>
            </a:extLst>
          </p:cNvPr>
          <p:cNvSpPr>
            <a:spLocks noGrp="1"/>
          </p:cNvSpPr>
          <p:nvPr>
            <p:ph type="title"/>
          </p:nvPr>
        </p:nvSpPr>
        <p:spPr/>
        <p:txBody>
          <a:bodyPr>
            <a:noAutofit/>
          </a:bodyPr>
          <a:lstStyle/>
          <a:p>
            <a:r>
              <a:rPr lang="en-US" sz="5400"/>
              <a:t>Chlorine Residual Goals</a:t>
            </a:r>
          </a:p>
        </p:txBody>
      </p:sp>
      <p:sp>
        <p:nvSpPr>
          <p:cNvPr id="3" name="Text Placeholder 2">
            <a:extLst>
              <a:ext uri="{FF2B5EF4-FFF2-40B4-BE49-F238E27FC236}">
                <a16:creationId xmlns:a16="http://schemas.microsoft.com/office/drawing/2014/main" id="{EAE7559C-C1C0-DB2F-872F-9C17714C9A74}"/>
              </a:ext>
            </a:extLst>
          </p:cNvPr>
          <p:cNvSpPr>
            <a:spLocks noGrp="1"/>
          </p:cNvSpPr>
          <p:nvPr>
            <p:ph type="body" idx="1"/>
          </p:nvPr>
        </p:nvSpPr>
        <p:spPr/>
        <p:txBody>
          <a:bodyPr>
            <a:normAutofit/>
          </a:bodyPr>
          <a:lstStyle/>
          <a:p>
            <a:r>
              <a:rPr lang="en-US" sz="2800"/>
              <a:t>Chlorine Disinfection &amp; Daily Operations</a:t>
            </a:r>
          </a:p>
        </p:txBody>
      </p:sp>
      <p:sp>
        <p:nvSpPr>
          <p:cNvPr id="4" name="Slide Number Placeholder 3">
            <a:extLst>
              <a:ext uri="{FF2B5EF4-FFF2-40B4-BE49-F238E27FC236}">
                <a16:creationId xmlns:a16="http://schemas.microsoft.com/office/drawing/2014/main" id="{94EE22F6-E590-B3D9-607D-89F5CDED839B}"/>
              </a:ext>
            </a:extLst>
          </p:cNvPr>
          <p:cNvSpPr>
            <a:spLocks noGrp="1"/>
          </p:cNvSpPr>
          <p:nvPr>
            <p:ph type="sldNum" sz="quarter" idx="4294967295"/>
          </p:nvPr>
        </p:nvSpPr>
        <p:spPr>
          <a:xfrm>
            <a:off x="9448800" y="6356350"/>
            <a:ext cx="2743200" cy="365125"/>
          </a:xfrm>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D22F896-40B5-4ADD-8801-0D06FADFA095}"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41</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5556229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21D983-7BF9-41F7-8D02-C05FA4D7B9F0}"/>
              </a:ext>
            </a:extLst>
          </p:cNvPr>
          <p:cNvSpPr>
            <a:spLocks noGrp="1"/>
          </p:cNvSpPr>
          <p:nvPr>
            <p:ph type="title"/>
          </p:nvPr>
        </p:nvSpPr>
        <p:spPr/>
        <p:txBody>
          <a:bodyPr>
            <a:noAutofit/>
          </a:bodyPr>
          <a:lstStyle/>
          <a:p>
            <a:r>
              <a:rPr lang="en-US" sz="3600"/>
              <a:t>Written Goals Change How You Operate</a:t>
            </a:r>
            <a:br>
              <a:rPr lang="en-US" sz="3600"/>
            </a:br>
            <a:endParaRPr lang="en-US" sz="3600"/>
          </a:p>
        </p:txBody>
      </p:sp>
      <p:sp>
        <p:nvSpPr>
          <p:cNvPr id="3" name="Slide Number Placeholder 2">
            <a:extLst>
              <a:ext uri="{FF2B5EF4-FFF2-40B4-BE49-F238E27FC236}">
                <a16:creationId xmlns:a16="http://schemas.microsoft.com/office/drawing/2014/main" id="{853214C1-62D2-489D-9FA1-0FE3CEF47035}"/>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D22F896-40B5-4ADD-8801-0D06FADFA095}"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42</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pic>
        <p:nvPicPr>
          <p:cNvPr id="4" name="Picture 3" descr="GOAL.jpg">
            <a:extLst>
              <a:ext uri="{FF2B5EF4-FFF2-40B4-BE49-F238E27FC236}">
                <a16:creationId xmlns:a16="http://schemas.microsoft.com/office/drawing/2014/main" id="{975034C0-C6B3-4AA6-B331-71EB45AAEA32}"/>
              </a:ext>
            </a:extLst>
          </p:cNvPr>
          <p:cNvPicPr>
            <a:picLocks noChangeAspect="1"/>
          </p:cNvPicPr>
          <p:nvPr/>
        </p:nvPicPr>
        <p:blipFill>
          <a:blip r:embed="rId2" cstate="print">
            <a:lum bright="-4000"/>
          </a:blip>
          <a:stretch>
            <a:fillRect/>
          </a:stretch>
        </p:blipFill>
        <p:spPr>
          <a:xfrm>
            <a:off x="3872994" y="2209800"/>
            <a:ext cx="4984815" cy="3733800"/>
          </a:xfrm>
          <a:prstGeom prst="rect">
            <a:avLst/>
          </a:prstGeom>
        </p:spPr>
      </p:pic>
      <p:pic>
        <p:nvPicPr>
          <p:cNvPr id="5" name="Picture 4" descr="GOAL MET.png">
            <a:extLst>
              <a:ext uri="{FF2B5EF4-FFF2-40B4-BE49-F238E27FC236}">
                <a16:creationId xmlns:a16="http://schemas.microsoft.com/office/drawing/2014/main" id="{1F1F1443-56BC-4FFA-8B20-5C05A4BFAAC2}"/>
              </a:ext>
            </a:extLst>
          </p:cNvPr>
          <p:cNvPicPr>
            <a:picLocks noChangeAspect="1"/>
          </p:cNvPicPr>
          <p:nvPr/>
        </p:nvPicPr>
        <p:blipFill>
          <a:blip r:embed="rId3" cstate="print"/>
          <a:stretch>
            <a:fillRect/>
          </a:stretch>
        </p:blipFill>
        <p:spPr>
          <a:xfrm rot="20635153">
            <a:off x="1354508" y="2819399"/>
            <a:ext cx="2514600" cy="2514600"/>
          </a:xfrm>
          <a:prstGeom prst="rect">
            <a:avLst/>
          </a:prstGeom>
        </p:spPr>
      </p:pic>
      <p:pic>
        <p:nvPicPr>
          <p:cNvPr id="6" name="Picture 5" descr="GOAL MISSED.png">
            <a:extLst>
              <a:ext uri="{FF2B5EF4-FFF2-40B4-BE49-F238E27FC236}">
                <a16:creationId xmlns:a16="http://schemas.microsoft.com/office/drawing/2014/main" id="{4F245A6F-9A36-46B4-862D-31C98ACD8879}"/>
              </a:ext>
            </a:extLst>
          </p:cNvPr>
          <p:cNvPicPr>
            <a:picLocks noChangeAspect="1"/>
          </p:cNvPicPr>
          <p:nvPr/>
        </p:nvPicPr>
        <p:blipFill>
          <a:blip r:embed="rId4" cstate="print"/>
          <a:stretch>
            <a:fillRect/>
          </a:stretch>
        </p:blipFill>
        <p:spPr>
          <a:xfrm rot="1334309">
            <a:off x="7781518" y="3945499"/>
            <a:ext cx="2500017" cy="2533650"/>
          </a:xfrm>
          <a:prstGeom prst="rect">
            <a:avLst/>
          </a:prstGeom>
        </p:spPr>
      </p:pic>
    </p:spTree>
    <p:extLst>
      <p:ext uri="{BB962C8B-B14F-4D97-AF65-F5344CB8AC3E}">
        <p14:creationId xmlns:p14="http://schemas.microsoft.com/office/powerpoint/2010/main" val="336626198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CC11AC-8886-4340-BA47-152CE0327255}"/>
              </a:ext>
            </a:extLst>
          </p:cNvPr>
          <p:cNvSpPr>
            <a:spLocks noGrp="1"/>
          </p:cNvSpPr>
          <p:nvPr>
            <p:ph type="title"/>
          </p:nvPr>
        </p:nvSpPr>
        <p:spPr/>
        <p:txBody>
          <a:bodyPr>
            <a:normAutofit/>
          </a:bodyPr>
          <a:lstStyle/>
          <a:p>
            <a:r>
              <a:rPr lang="en-US" sz="3600"/>
              <a:t>Goals Are Not Set in Stone</a:t>
            </a:r>
          </a:p>
        </p:txBody>
      </p:sp>
      <p:sp>
        <p:nvSpPr>
          <p:cNvPr id="3" name="Slide Number Placeholder 2">
            <a:extLst>
              <a:ext uri="{FF2B5EF4-FFF2-40B4-BE49-F238E27FC236}">
                <a16:creationId xmlns:a16="http://schemas.microsoft.com/office/drawing/2014/main" id="{05ACB6B3-24B9-487F-A115-3C3727163811}"/>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D22F896-40B5-4ADD-8801-0D06FADFA095}"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43</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pic>
        <p:nvPicPr>
          <p:cNvPr id="4" name="Picture 2" descr="http://yellominijazz.com/wp-content/uploads/2013/04/SettingGoals.jpeg">
            <a:extLst>
              <a:ext uri="{FF2B5EF4-FFF2-40B4-BE49-F238E27FC236}">
                <a16:creationId xmlns:a16="http://schemas.microsoft.com/office/drawing/2014/main" id="{83FE466C-ACD1-4D24-848D-9DF38E5E2267}"/>
              </a:ext>
            </a:extLst>
          </p:cNvPr>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3922993" y="1870518"/>
            <a:ext cx="4346013" cy="4346013"/>
          </a:xfrm>
          <a:prstGeom prst="rect">
            <a:avLst/>
          </a:prstGeom>
          <a:noFill/>
          <a:extLst>
            <a:ext uri="{909E8E84-426E-40DD-AFC4-6F175D3DCCD1}">
              <a14:hiddenFill xmlns:a14="http://schemas.microsoft.com/office/drawing/2010/main">
                <a:solidFill>
                  <a:srgbClr val="FFFFFF"/>
                </a:solidFill>
              </a14:hiddenFill>
            </a:ext>
          </a:extLst>
        </p:spPr>
      </p:pic>
      <p:grpSp>
        <p:nvGrpSpPr>
          <p:cNvPr id="5" name="Group 9">
            <a:extLst>
              <a:ext uri="{FF2B5EF4-FFF2-40B4-BE49-F238E27FC236}">
                <a16:creationId xmlns:a16="http://schemas.microsoft.com/office/drawing/2014/main" id="{D5EAFBFC-F2C7-4E9A-885F-CEE07B44BBDE}"/>
              </a:ext>
            </a:extLst>
          </p:cNvPr>
          <p:cNvGrpSpPr/>
          <p:nvPr/>
        </p:nvGrpSpPr>
        <p:grpSpPr>
          <a:xfrm rot="951303">
            <a:off x="8133890" y="631741"/>
            <a:ext cx="2503369" cy="2853632"/>
            <a:chOff x="2844997" y="1788899"/>
            <a:chExt cx="2678907" cy="2970805"/>
          </a:xfrm>
        </p:grpSpPr>
        <p:pic>
          <p:nvPicPr>
            <p:cNvPr id="6" name="Picture 2">
              <a:extLst>
                <a:ext uri="{FF2B5EF4-FFF2-40B4-BE49-F238E27FC236}">
                  <a16:creationId xmlns:a16="http://schemas.microsoft.com/office/drawing/2014/main" id="{66665942-C096-43E0-A07C-63E73BBE8D21}"/>
                </a:ext>
              </a:extLst>
            </p:cNvPr>
            <p:cNvPicPr>
              <a:picLocks noChangeAspect="1" noChangeArrowheads="1"/>
            </p:cNvPicPr>
            <p:nvPr/>
          </p:nvPicPr>
          <p:blipFill>
            <a:blip r:embed="rId3" cstate="email">
              <a:duotone>
                <a:prstClr val="black"/>
                <a:srgbClr val="D9C3A5">
                  <a:tint val="50000"/>
                  <a:satMod val="180000"/>
                </a:srgbClr>
              </a:duotone>
              <a:extLst>
                <a:ext uri="{BEBA8EAE-BF5A-486C-A8C5-ECC9F3942E4B}">
                  <a14:imgProps xmlns:a14="http://schemas.microsoft.com/office/drawing/2010/main">
                    <a14:imgLayer r:embed="rId4">
                      <a14:imgEffect>
                        <a14:sharpenSoften amount="9000"/>
                      </a14:imgEffect>
                      <a14:imgEffect>
                        <a14:saturation sat="400000"/>
                      </a14:imgEffect>
                      <a14:imgEffect>
                        <a14:brightnessContrast bright="13000"/>
                      </a14:imgEffect>
                    </a14:imgLayer>
                  </a14:imgProps>
                </a:ext>
                <a:ext uri="{28A0092B-C50C-407E-A947-70E740481C1C}">
                  <a14:useLocalDpi xmlns:a14="http://schemas.microsoft.com/office/drawing/2010/main" val="0"/>
                </a:ext>
              </a:extLst>
            </a:blip>
            <a:srcRect/>
            <a:stretch>
              <a:fillRect/>
            </a:stretch>
          </p:blipFill>
          <p:spPr bwMode="auto">
            <a:xfrm>
              <a:off x="2844997" y="1788899"/>
              <a:ext cx="2678907" cy="2970805"/>
            </a:xfrm>
            <a:prstGeom prst="rect">
              <a:avLst/>
            </a:prstGeom>
            <a:noFill/>
            <a:ln>
              <a:noFill/>
            </a:ln>
            <a:effectLst>
              <a:outerShdw dist="35921" dir="2700000" algn="ctr" rotWithShape="0">
                <a:schemeClr val="bg2">
                  <a:alpha val="71000"/>
                </a:scheme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TextBox 6">
              <a:extLst>
                <a:ext uri="{FF2B5EF4-FFF2-40B4-BE49-F238E27FC236}">
                  <a16:creationId xmlns:a16="http://schemas.microsoft.com/office/drawing/2014/main" id="{88B49242-5B72-4A15-8440-2DC385653663}"/>
                </a:ext>
              </a:extLst>
            </p:cNvPr>
            <p:cNvSpPr txBox="1"/>
            <p:nvPr/>
          </p:nvSpPr>
          <p:spPr>
            <a:xfrm rot="20147603">
              <a:off x="3269017" y="2329499"/>
              <a:ext cx="2093029" cy="163411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rPr>
                <a:t>GOALS CAN BE ADDED OR REMOVED</a:t>
              </a:r>
            </a:p>
          </p:txBody>
        </p:sp>
      </p:grpSp>
      <p:grpSp>
        <p:nvGrpSpPr>
          <p:cNvPr id="8" name="Group 10">
            <a:extLst>
              <a:ext uri="{FF2B5EF4-FFF2-40B4-BE49-F238E27FC236}">
                <a16:creationId xmlns:a16="http://schemas.microsoft.com/office/drawing/2014/main" id="{A92E5D05-665D-4228-9EBA-94D2D8F9B5E5}"/>
              </a:ext>
            </a:extLst>
          </p:cNvPr>
          <p:cNvGrpSpPr/>
          <p:nvPr/>
        </p:nvGrpSpPr>
        <p:grpSpPr>
          <a:xfrm rot="20990667">
            <a:off x="7725895" y="4029660"/>
            <a:ext cx="2560320" cy="2651760"/>
            <a:chOff x="6245506" y="3162762"/>
            <a:chExt cx="2642015" cy="2929893"/>
          </a:xfrm>
        </p:grpSpPr>
        <p:pic>
          <p:nvPicPr>
            <p:cNvPr id="9" name="Picture 2">
              <a:extLst>
                <a:ext uri="{FF2B5EF4-FFF2-40B4-BE49-F238E27FC236}">
                  <a16:creationId xmlns:a16="http://schemas.microsoft.com/office/drawing/2014/main" id="{F46B3084-974B-40AC-88F8-CCD98462B72D}"/>
                </a:ext>
              </a:extLst>
            </p:cNvPr>
            <p:cNvPicPr>
              <a:picLocks noChangeAspect="1" noChangeArrowheads="1"/>
            </p:cNvPicPr>
            <p:nvPr/>
          </p:nvPicPr>
          <p:blipFill>
            <a:blip r:embed="rId5" cstate="email">
              <a:extLst>
                <a:ext uri="{BEBA8EAE-BF5A-486C-A8C5-ECC9F3942E4B}">
                  <a14:imgProps xmlns:a14="http://schemas.microsoft.com/office/drawing/2010/main">
                    <a14:imgLayer r:embed="rId6">
                      <a14:imgEffect>
                        <a14:colorTemperature colorTemp="8800"/>
                      </a14:imgEffect>
                    </a14:imgLayer>
                  </a14:imgProps>
                </a:ext>
                <a:ext uri="{28A0092B-C50C-407E-A947-70E740481C1C}">
                  <a14:useLocalDpi xmlns:a14="http://schemas.microsoft.com/office/drawing/2010/main" val="0"/>
                </a:ext>
              </a:extLst>
            </a:blip>
            <a:srcRect/>
            <a:stretch>
              <a:fillRect/>
            </a:stretch>
          </p:blipFill>
          <p:spPr bwMode="auto">
            <a:xfrm>
              <a:off x="6245506" y="3162762"/>
              <a:ext cx="2642015" cy="29298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TextBox 9">
              <a:extLst>
                <a:ext uri="{FF2B5EF4-FFF2-40B4-BE49-F238E27FC236}">
                  <a16:creationId xmlns:a16="http://schemas.microsoft.com/office/drawing/2014/main" id="{37E77175-FDC7-4FBB-B232-6C3852DA380D}"/>
                </a:ext>
              </a:extLst>
            </p:cNvPr>
            <p:cNvSpPr txBox="1"/>
            <p:nvPr/>
          </p:nvSpPr>
          <p:spPr>
            <a:xfrm rot="20895754">
              <a:off x="6663556" y="3784843"/>
              <a:ext cx="1886512" cy="1326227"/>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2060"/>
                  </a:solidFill>
                  <a:effectLst/>
                  <a:uLnTx/>
                  <a:uFillTx/>
                  <a:latin typeface="Calibri" panose="020F0502020204030204"/>
                  <a:ea typeface="+mn-ea"/>
                  <a:cs typeface="+mn-cs"/>
                </a:rPr>
                <a:t>OR ADJUSTED OVER TIME</a:t>
              </a:r>
            </a:p>
          </p:txBody>
        </p:sp>
      </p:grpSp>
      <p:grpSp>
        <p:nvGrpSpPr>
          <p:cNvPr id="11" name="Group 8">
            <a:extLst>
              <a:ext uri="{FF2B5EF4-FFF2-40B4-BE49-F238E27FC236}">
                <a16:creationId xmlns:a16="http://schemas.microsoft.com/office/drawing/2014/main" id="{87324C39-E5AF-4876-8835-6DE4E9CF17BB}"/>
              </a:ext>
            </a:extLst>
          </p:cNvPr>
          <p:cNvGrpSpPr/>
          <p:nvPr/>
        </p:nvGrpSpPr>
        <p:grpSpPr>
          <a:xfrm rot="20867856">
            <a:off x="1698467" y="2644778"/>
            <a:ext cx="2667001" cy="2957602"/>
            <a:chOff x="0" y="3216078"/>
            <a:chExt cx="2667001" cy="2957602"/>
          </a:xfrm>
        </p:grpSpPr>
        <p:pic>
          <p:nvPicPr>
            <p:cNvPr id="12" name="Picture 2">
              <a:extLst>
                <a:ext uri="{FF2B5EF4-FFF2-40B4-BE49-F238E27FC236}">
                  <a16:creationId xmlns:a16="http://schemas.microsoft.com/office/drawing/2014/main" id="{8818BBFF-D96D-4EF3-89E4-7F16CF0AFAA5}"/>
                </a:ext>
              </a:extLst>
            </p:cNvPr>
            <p:cNvPicPr>
              <a:picLocks noChangeAspect="1" noChangeArrowheads="1"/>
            </p:cNvPicPr>
            <p:nvPr/>
          </p:nvPicPr>
          <p:blipFill>
            <a:blip r:embed="rId7" cstate="email">
              <a:duotone>
                <a:prstClr val="black"/>
                <a:srgbClr val="D9C3A5">
                  <a:tint val="50000"/>
                  <a:satMod val="180000"/>
                </a:srgbClr>
              </a:duotone>
              <a:extLst>
                <a:ext uri="{BEBA8EAE-BF5A-486C-A8C5-ECC9F3942E4B}">
                  <a14:imgProps xmlns:a14="http://schemas.microsoft.com/office/drawing/2010/main">
                    <a14:imgLayer r:embed="rId4">
                      <a14:imgEffect>
                        <a14:colorTemperature colorTemp="7200"/>
                      </a14:imgEffect>
                      <a14:imgEffect>
                        <a14:saturation sat="66000"/>
                      </a14:imgEffect>
                    </a14:imgLayer>
                  </a14:imgProps>
                </a:ext>
                <a:ext uri="{28A0092B-C50C-407E-A947-70E740481C1C}">
                  <a14:useLocalDpi xmlns:a14="http://schemas.microsoft.com/office/drawing/2010/main" val="0"/>
                </a:ext>
              </a:extLst>
            </a:blip>
            <a:srcRect/>
            <a:stretch>
              <a:fillRect/>
            </a:stretch>
          </p:blipFill>
          <p:spPr bwMode="auto">
            <a:xfrm>
              <a:off x="0" y="3216078"/>
              <a:ext cx="2667001" cy="295760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3" name="TextBox 12">
              <a:extLst>
                <a:ext uri="{FF2B5EF4-FFF2-40B4-BE49-F238E27FC236}">
                  <a16:creationId xmlns:a16="http://schemas.microsoft.com/office/drawing/2014/main" id="{E7AD3B57-FF3D-4AB3-B6A1-4AD10256BEC7}"/>
                </a:ext>
              </a:extLst>
            </p:cNvPr>
            <p:cNvSpPr txBox="1"/>
            <p:nvPr/>
          </p:nvSpPr>
          <p:spPr>
            <a:xfrm rot="20322430">
              <a:off x="504691" y="3915953"/>
              <a:ext cx="1868203" cy="1200329"/>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E7E6E6"/>
                  </a:solidFill>
                  <a:effectLst/>
                  <a:highlight>
                    <a:srgbClr val="000000"/>
                  </a:highlight>
                  <a:uLnTx/>
                  <a:uFillTx/>
                  <a:latin typeface="Arial" panose="020B0604020202020204" pitchFamily="34" charset="0"/>
                  <a:ea typeface="+mn-ea"/>
                  <a:cs typeface="Arial" panose="020B0604020202020204" pitchFamily="34" charset="0"/>
                </a:rPr>
                <a:t>GOALS CAN BE CHANGED</a:t>
              </a:r>
            </a:p>
          </p:txBody>
        </p:sp>
      </p:grpSp>
    </p:spTree>
    <p:extLst>
      <p:ext uri="{BB962C8B-B14F-4D97-AF65-F5344CB8AC3E}">
        <p14:creationId xmlns:p14="http://schemas.microsoft.com/office/powerpoint/2010/main" val="11623959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730AAE-8E59-44F3-9858-5451C143460F}"/>
              </a:ext>
            </a:extLst>
          </p:cNvPr>
          <p:cNvSpPr>
            <a:spLocks noGrp="1"/>
          </p:cNvSpPr>
          <p:nvPr>
            <p:ph type="title"/>
          </p:nvPr>
        </p:nvSpPr>
        <p:spPr/>
        <p:txBody>
          <a:bodyPr/>
          <a:lstStyle/>
          <a:p>
            <a:r>
              <a:rPr lang="en-US"/>
              <a:t>SMART Goals</a:t>
            </a:r>
          </a:p>
        </p:txBody>
      </p:sp>
      <p:pic>
        <p:nvPicPr>
          <p:cNvPr id="4" name="Content Placeholder 3">
            <a:extLst>
              <a:ext uri="{FF2B5EF4-FFF2-40B4-BE49-F238E27FC236}">
                <a16:creationId xmlns:a16="http://schemas.microsoft.com/office/drawing/2014/main" id="{8292A39E-2BD7-4CF5-841F-95596DC5AA32}"/>
              </a:ext>
            </a:extLst>
          </p:cNvPr>
          <p:cNvPicPr>
            <a:picLocks noGrp="1" noChangeAspect="1"/>
          </p:cNvPicPr>
          <p:nvPr>
            <p:ph idx="1"/>
          </p:nvPr>
        </p:nvPicPr>
        <p:blipFill>
          <a:blip r:embed="rId2" cstate="print"/>
          <a:stretch>
            <a:fillRect/>
          </a:stretch>
        </p:blipFill>
        <p:spPr>
          <a:xfrm>
            <a:off x="6398366" y="599906"/>
            <a:ext cx="4171773" cy="5658187"/>
          </a:xfrm>
          <a:prstGeom prst="rect">
            <a:avLst/>
          </a:prstGeom>
        </p:spPr>
      </p:pic>
      <p:sp>
        <p:nvSpPr>
          <p:cNvPr id="3" name="Slide Number Placeholder 2">
            <a:extLst>
              <a:ext uri="{FF2B5EF4-FFF2-40B4-BE49-F238E27FC236}">
                <a16:creationId xmlns:a16="http://schemas.microsoft.com/office/drawing/2014/main" id="{BAFEEFE9-ED1F-4A16-A275-42FFEACE1B81}"/>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D22F896-40B5-4ADD-8801-0D06FADFA095}"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44</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4927350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1E53F695-6691-A945-7605-B4C44F415E0E}"/>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D22F896-40B5-4ADD-8801-0D06FADFA095}"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45</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101377" name="Rectangle 4"/>
          <p:cNvSpPr>
            <a:spLocks noGrp="1" noChangeArrowheads="1"/>
          </p:cNvSpPr>
          <p:nvPr>
            <p:ph type="ctrTitle" idx="4294967295"/>
          </p:nvPr>
        </p:nvSpPr>
        <p:spPr>
          <a:xfrm>
            <a:off x="0" y="1555750"/>
            <a:ext cx="8885238" cy="1873250"/>
          </a:xfrm>
        </p:spPr>
        <p:txBody>
          <a:bodyPr anchorCtr="1">
            <a:normAutofit fontScale="90000"/>
          </a:bodyPr>
          <a:lstStyle/>
          <a:p>
            <a:pPr algn="l"/>
            <a:r>
              <a:rPr lang="en-US" sz="6000" dirty="0"/>
              <a:t>How much free residual do we need to protect the customers?</a:t>
            </a:r>
          </a:p>
        </p:txBody>
      </p:sp>
      <p:pic>
        <p:nvPicPr>
          <p:cNvPr id="3" name="Graphic 2" descr="Speech with solid fill">
            <a:extLst>
              <a:ext uri="{FF2B5EF4-FFF2-40B4-BE49-F238E27FC236}">
                <a16:creationId xmlns:a16="http://schemas.microsoft.com/office/drawing/2014/main" id="{0555A140-2670-6A81-BD22-3F32F5E51D71}"/>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6526306" y="3655761"/>
            <a:ext cx="2079812" cy="2079812"/>
          </a:xfrm>
          <a:prstGeom prst="rect">
            <a:avLst/>
          </a:prstGeom>
        </p:spPr>
      </p:pic>
    </p:spTree>
    <p:extLst>
      <p:ext uri="{BB962C8B-B14F-4D97-AF65-F5344CB8AC3E}">
        <p14:creationId xmlns:p14="http://schemas.microsoft.com/office/powerpoint/2010/main" val="176157945"/>
      </p:ext>
    </p:extLst>
  </p:cSld>
  <p:clrMapOvr>
    <a:masterClrMapping/>
  </p:clrMapOvr>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F380D34D-09E4-464D-AFC8-5F4116F7ED38}"/>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D22F896-40B5-4ADD-8801-0D06FADFA095}"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46</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Content Placeholder 4">
            <a:extLst>
              <a:ext uri="{FF2B5EF4-FFF2-40B4-BE49-F238E27FC236}">
                <a16:creationId xmlns:a16="http://schemas.microsoft.com/office/drawing/2014/main" id="{A5862FB5-E33F-4A8B-A6B9-654FBD1FD6AD}"/>
              </a:ext>
            </a:extLst>
          </p:cNvPr>
          <p:cNvSpPr>
            <a:spLocks noGrp="1"/>
          </p:cNvSpPr>
          <p:nvPr>
            <p:ph idx="4294967295"/>
          </p:nvPr>
        </p:nvSpPr>
        <p:spPr>
          <a:xfrm>
            <a:off x="0" y="2147888"/>
            <a:ext cx="7796213" cy="1508125"/>
          </a:xfrm>
        </p:spPr>
        <p:txBody>
          <a:bodyPr>
            <a:normAutofit/>
          </a:bodyPr>
          <a:lstStyle/>
          <a:p>
            <a:pPr marL="0" indent="0">
              <a:buNone/>
            </a:pPr>
            <a:r>
              <a:rPr lang="en-US" sz="4400" dirty="0"/>
              <a:t>What is your goal for free residual chlorine at the EP?</a:t>
            </a:r>
          </a:p>
        </p:txBody>
      </p:sp>
      <p:pic>
        <p:nvPicPr>
          <p:cNvPr id="7" name="Graphic 6" descr="Speech with solid fill">
            <a:extLst>
              <a:ext uri="{FF2B5EF4-FFF2-40B4-BE49-F238E27FC236}">
                <a16:creationId xmlns:a16="http://schemas.microsoft.com/office/drawing/2014/main" id="{6A9531C7-AC20-4C53-B4C1-2B2417E373D8}"/>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6526306" y="3655761"/>
            <a:ext cx="2079812" cy="2079812"/>
          </a:xfrm>
          <a:prstGeom prst="rect">
            <a:avLst/>
          </a:prstGeom>
        </p:spPr>
      </p:pic>
    </p:spTree>
    <p:extLst>
      <p:ext uri="{BB962C8B-B14F-4D97-AF65-F5344CB8AC3E}">
        <p14:creationId xmlns:p14="http://schemas.microsoft.com/office/powerpoint/2010/main" val="283352866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3C04B4B7-EDBA-413D-A42B-BAF69CCEA688}"/>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D22F896-40B5-4ADD-8801-0D06FADFA095}"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47</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Content Placeholder 4">
            <a:extLst>
              <a:ext uri="{FF2B5EF4-FFF2-40B4-BE49-F238E27FC236}">
                <a16:creationId xmlns:a16="http://schemas.microsoft.com/office/drawing/2014/main" id="{A5862FB5-E33F-4A8B-A6B9-654FBD1FD6AD}"/>
              </a:ext>
            </a:extLst>
          </p:cNvPr>
          <p:cNvSpPr>
            <a:spLocks noGrp="1"/>
          </p:cNvSpPr>
          <p:nvPr>
            <p:ph idx="4294967295"/>
          </p:nvPr>
        </p:nvSpPr>
        <p:spPr>
          <a:xfrm>
            <a:off x="0" y="1951038"/>
            <a:ext cx="7796213" cy="2079625"/>
          </a:xfrm>
        </p:spPr>
        <p:txBody>
          <a:bodyPr>
            <a:normAutofit/>
          </a:bodyPr>
          <a:lstStyle/>
          <a:p>
            <a:pPr marL="0" indent="0">
              <a:buNone/>
            </a:pPr>
            <a:r>
              <a:rPr lang="en-US" sz="4400" dirty="0"/>
              <a:t>What is your goal for free residual chlorine at the first customer?</a:t>
            </a:r>
          </a:p>
        </p:txBody>
      </p:sp>
      <p:pic>
        <p:nvPicPr>
          <p:cNvPr id="4" name="Graphic 3" descr="Speech with solid fill">
            <a:extLst>
              <a:ext uri="{FF2B5EF4-FFF2-40B4-BE49-F238E27FC236}">
                <a16:creationId xmlns:a16="http://schemas.microsoft.com/office/drawing/2014/main" id="{091B7626-9AA9-4CF8-BB6A-AC1A15EBAE77}"/>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6526306" y="3655761"/>
            <a:ext cx="2079812" cy="2079812"/>
          </a:xfrm>
          <a:prstGeom prst="rect">
            <a:avLst/>
          </a:prstGeom>
        </p:spPr>
      </p:pic>
    </p:spTree>
    <p:extLst>
      <p:ext uri="{BB962C8B-B14F-4D97-AF65-F5344CB8AC3E}">
        <p14:creationId xmlns:p14="http://schemas.microsoft.com/office/powerpoint/2010/main" val="259578854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D349DA94-ACEC-4956-A32C-6015AE198DA7}"/>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D22F896-40B5-4ADD-8801-0D06FADFA095}"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48</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Content Placeholder 4">
            <a:extLst>
              <a:ext uri="{FF2B5EF4-FFF2-40B4-BE49-F238E27FC236}">
                <a16:creationId xmlns:a16="http://schemas.microsoft.com/office/drawing/2014/main" id="{A5862FB5-E33F-4A8B-A6B9-654FBD1FD6AD}"/>
              </a:ext>
            </a:extLst>
          </p:cNvPr>
          <p:cNvSpPr>
            <a:spLocks noGrp="1"/>
          </p:cNvSpPr>
          <p:nvPr>
            <p:ph idx="4294967295"/>
          </p:nvPr>
        </p:nvSpPr>
        <p:spPr>
          <a:xfrm>
            <a:off x="4395788" y="2500313"/>
            <a:ext cx="7796212" cy="1690687"/>
          </a:xfrm>
        </p:spPr>
        <p:txBody>
          <a:bodyPr>
            <a:normAutofit/>
          </a:bodyPr>
          <a:lstStyle/>
          <a:p>
            <a:pPr marL="0" indent="0">
              <a:buNone/>
            </a:pPr>
            <a:r>
              <a:rPr lang="en-US" sz="4400" dirty="0"/>
              <a:t>What is your goal for free residual chlorine at dead ends?</a:t>
            </a:r>
          </a:p>
        </p:txBody>
      </p:sp>
      <p:pic>
        <p:nvPicPr>
          <p:cNvPr id="4" name="Graphic 3" descr="Speech with solid fill">
            <a:extLst>
              <a:ext uri="{FF2B5EF4-FFF2-40B4-BE49-F238E27FC236}">
                <a16:creationId xmlns:a16="http://schemas.microsoft.com/office/drawing/2014/main" id="{48B55271-71CC-4018-B0FB-C459E68F71CF}"/>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6526306" y="3655761"/>
            <a:ext cx="2079812" cy="2079812"/>
          </a:xfrm>
          <a:prstGeom prst="rect">
            <a:avLst/>
          </a:prstGeom>
        </p:spPr>
      </p:pic>
    </p:spTree>
    <p:extLst>
      <p:ext uri="{BB962C8B-B14F-4D97-AF65-F5344CB8AC3E}">
        <p14:creationId xmlns:p14="http://schemas.microsoft.com/office/powerpoint/2010/main" val="163416218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9A148B59-628C-44C7-8473-27509B431CBE}"/>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D22F896-40B5-4ADD-8801-0D06FADFA095}"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49</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Content Placeholder 4">
            <a:extLst>
              <a:ext uri="{FF2B5EF4-FFF2-40B4-BE49-F238E27FC236}">
                <a16:creationId xmlns:a16="http://schemas.microsoft.com/office/drawing/2014/main" id="{A5862FB5-E33F-4A8B-A6B9-654FBD1FD6AD}"/>
              </a:ext>
            </a:extLst>
          </p:cNvPr>
          <p:cNvSpPr>
            <a:spLocks noGrp="1"/>
          </p:cNvSpPr>
          <p:nvPr>
            <p:ph idx="4294967295"/>
          </p:nvPr>
        </p:nvSpPr>
        <p:spPr>
          <a:xfrm>
            <a:off x="4395788" y="1738313"/>
            <a:ext cx="7796212" cy="1917700"/>
          </a:xfrm>
        </p:spPr>
        <p:txBody>
          <a:bodyPr>
            <a:normAutofit/>
          </a:bodyPr>
          <a:lstStyle/>
          <a:p>
            <a:pPr marL="0" indent="0">
              <a:buNone/>
            </a:pPr>
            <a:r>
              <a:rPr lang="en-US" sz="4400" dirty="0"/>
              <a:t>Under what conditions would you turn up your chlorine feed rate?</a:t>
            </a:r>
          </a:p>
        </p:txBody>
      </p:sp>
      <p:pic>
        <p:nvPicPr>
          <p:cNvPr id="4" name="Graphic 3" descr="Speech with solid fill">
            <a:extLst>
              <a:ext uri="{FF2B5EF4-FFF2-40B4-BE49-F238E27FC236}">
                <a16:creationId xmlns:a16="http://schemas.microsoft.com/office/drawing/2014/main" id="{0C16D672-4BAC-41E9-A3AF-720CE68C5A59}"/>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6526306" y="3655761"/>
            <a:ext cx="2079812" cy="2079812"/>
          </a:xfrm>
          <a:prstGeom prst="rect">
            <a:avLst/>
          </a:prstGeom>
        </p:spPr>
      </p:pic>
    </p:spTree>
    <p:extLst>
      <p:ext uri="{BB962C8B-B14F-4D97-AF65-F5344CB8AC3E}">
        <p14:creationId xmlns:p14="http://schemas.microsoft.com/office/powerpoint/2010/main" val="393100030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F6F4FD80-F301-4163-8B83-2369AC935550}"/>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D22F896-40B5-4ADD-8801-0D06FADFA095}"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50</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Content Placeholder 4">
            <a:extLst>
              <a:ext uri="{FF2B5EF4-FFF2-40B4-BE49-F238E27FC236}">
                <a16:creationId xmlns:a16="http://schemas.microsoft.com/office/drawing/2014/main" id="{A5862FB5-E33F-4A8B-A6B9-654FBD1FD6AD}"/>
              </a:ext>
            </a:extLst>
          </p:cNvPr>
          <p:cNvSpPr>
            <a:spLocks noGrp="1"/>
          </p:cNvSpPr>
          <p:nvPr>
            <p:ph idx="4294967295"/>
          </p:nvPr>
        </p:nvSpPr>
        <p:spPr>
          <a:xfrm>
            <a:off x="4395788" y="2363788"/>
            <a:ext cx="7796212" cy="1981200"/>
          </a:xfrm>
        </p:spPr>
        <p:txBody>
          <a:bodyPr>
            <a:normAutofit/>
          </a:bodyPr>
          <a:lstStyle/>
          <a:p>
            <a:pPr marL="0" indent="0">
              <a:buNone/>
            </a:pPr>
            <a:r>
              <a:rPr lang="en-US" sz="4400" dirty="0"/>
              <a:t>Under what conditions would you turn down your chlorine feed rate?</a:t>
            </a:r>
          </a:p>
        </p:txBody>
      </p:sp>
      <p:pic>
        <p:nvPicPr>
          <p:cNvPr id="4" name="Graphic 3" descr="Speech with solid fill">
            <a:extLst>
              <a:ext uri="{FF2B5EF4-FFF2-40B4-BE49-F238E27FC236}">
                <a16:creationId xmlns:a16="http://schemas.microsoft.com/office/drawing/2014/main" id="{77A61BB0-5A4D-44D7-85D7-7B4D4CC2F6F6}"/>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6526306" y="3655761"/>
            <a:ext cx="2079812" cy="2079812"/>
          </a:xfrm>
          <a:prstGeom prst="rect">
            <a:avLst/>
          </a:prstGeom>
        </p:spPr>
      </p:pic>
    </p:spTree>
    <p:extLst>
      <p:ext uri="{BB962C8B-B14F-4D97-AF65-F5344CB8AC3E}">
        <p14:creationId xmlns:p14="http://schemas.microsoft.com/office/powerpoint/2010/main" val="346372016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BD658C-3B4A-422C-BF7B-961B1377A07E}"/>
              </a:ext>
            </a:extLst>
          </p:cNvPr>
          <p:cNvSpPr>
            <a:spLocks noGrp="1"/>
          </p:cNvSpPr>
          <p:nvPr>
            <p:ph type="title"/>
          </p:nvPr>
        </p:nvSpPr>
        <p:spPr/>
        <p:txBody>
          <a:bodyPr>
            <a:noAutofit/>
          </a:bodyPr>
          <a:lstStyle/>
          <a:p>
            <a:r>
              <a:rPr lang="en-US" sz="5400"/>
              <a:t>Disinfecting Water Mains</a:t>
            </a:r>
          </a:p>
        </p:txBody>
      </p:sp>
      <p:sp>
        <p:nvSpPr>
          <p:cNvPr id="5" name="Text Placeholder 4">
            <a:extLst>
              <a:ext uri="{FF2B5EF4-FFF2-40B4-BE49-F238E27FC236}">
                <a16:creationId xmlns:a16="http://schemas.microsoft.com/office/drawing/2014/main" id="{EFB0175C-205E-8482-B6FC-09E837A37795}"/>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B9D5211A-1E5A-4EDD-AB10-022686D57EC7}"/>
              </a:ext>
            </a:extLst>
          </p:cNvPr>
          <p:cNvSpPr>
            <a:spLocks noGrp="1"/>
          </p:cNvSpPr>
          <p:nvPr>
            <p:ph type="sldNum" sz="quarter" idx="4294967295"/>
          </p:nvPr>
        </p:nvSpPr>
        <p:spPr>
          <a:xfrm>
            <a:off x="9448800" y="6356350"/>
            <a:ext cx="2743200" cy="365125"/>
          </a:xfrm>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D22F896-40B5-4ADD-8801-0D06FADFA095}"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51</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1418630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2B68C2F9-B6E8-48B0-82AF-A2202DF87ABA}"/>
              </a:ext>
            </a:extLst>
          </p:cNvPr>
          <p:cNvPicPr>
            <a:picLocks noChangeAspect="1"/>
          </p:cNvPicPr>
          <p:nvPr/>
        </p:nvPicPr>
        <p:blipFill>
          <a:blip r:embed="rId2"/>
          <a:stretch>
            <a:fillRect/>
          </a:stretch>
        </p:blipFill>
        <p:spPr>
          <a:xfrm>
            <a:off x="2262187" y="366712"/>
            <a:ext cx="7667625" cy="6124575"/>
          </a:xfrm>
          <a:prstGeom prst="rect">
            <a:avLst/>
          </a:prstGeom>
        </p:spPr>
      </p:pic>
      <p:sp>
        <p:nvSpPr>
          <p:cNvPr id="2" name="Slide Number Placeholder 1">
            <a:extLst>
              <a:ext uri="{FF2B5EF4-FFF2-40B4-BE49-F238E27FC236}">
                <a16:creationId xmlns:a16="http://schemas.microsoft.com/office/drawing/2014/main" id="{7A5FE9AD-46B7-48DD-BB62-69151AEDC58D}"/>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D22F896-40B5-4ADD-8801-0D06FADFA095}"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52</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8719235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615CD56D-94EA-4A3D-8D33-26EFC33B045A}"/>
              </a:ext>
            </a:extLst>
          </p:cNvPr>
          <p:cNvGrpSpPr/>
          <p:nvPr/>
        </p:nvGrpSpPr>
        <p:grpSpPr>
          <a:xfrm>
            <a:off x="2872274" y="126682"/>
            <a:ext cx="6858000" cy="6604635"/>
            <a:chOff x="2890935" y="0"/>
            <a:chExt cx="6858000" cy="6604635"/>
          </a:xfrm>
        </p:grpSpPr>
        <p:pic>
          <p:nvPicPr>
            <p:cNvPr id="7" name="Picture 6">
              <a:extLst>
                <a:ext uri="{FF2B5EF4-FFF2-40B4-BE49-F238E27FC236}">
                  <a16:creationId xmlns:a16="http://schemas.microsoft.com/office/drawing/2014/main" id="{7EC53B92-1FF2-47D7-8679-C9739B776341}"/>
                </a:ext>
              </a:extLst>
            </p:cNvPr>
            <p:cNvPicPr>
              <a:picLocks noChangeAspect="1"/>
            </p:cNvPicPr>
            <p:nvPr/>
          </p:nvPicPr>
          <p:blipFill>
            <a:blip r:embed="rId2"/>
            <a:stretch>
              <a:fillRect/>
            </a:stretch>
          </p:blipFill>
          <p:spPr>
            <a:xfrm>
              <a:off x="8101110" y="4899660"/>
              <a:ext cx="1647825" cy="1704975"/>
            </a:xfrm>
            <a:prstGeom prst="rect">
              <a:avLst/>
            </a:prstGeom>
          </p:spPr>
        </p:pic>
        <p:pic>
          <p:nvPicPr>
            <p:cNvPr id="6" name="Picture 5">
              <a:extLst>
                <a:ext uri="{FF2B5EF4-FFF2-40B4-BE49-F238E27FC236}">
                  <a16:creationId xmlns:a16="http://schemas.microsoft.com/office/drawing/2014/main" id="{017092FD-3144-410D-B7E5-886FE5B97C2A}"/>
                </a:ext>
              </a:extLst>
            </p:cNvPr>
            <p:cNvPicPr>
              <a:picLocks noChangeAspect="1"/>
            </p:cNvPicPr>
            <p:nvPr/>
          </p:nvPicPr>
          <p:blipFill>
            <a:blip r:embed="rId2"/>
            <a:stretch>
              <a:fillRect/>
            </a:stretch>
          </p:blipFill>
          <p:spPr>
            <a:xfrm>
              <a:off x="2890935" y="4899660"/>
              <a:ext cx="1647825" cy="1704975"/>
            </a:xfrm>
            <a:prstGeom prst="rect">
              <a:avLst/>
            </a:prstGeom>
          </p:spPr>
        </p:pic>
        <p:pic>
          <p:nvPicPr>
            <p:cNvPr id="3" name="Picture 2">
              <a:extLst>
                <a:ext uri="{FF2B5EF4-FFF2-40B4-BE49-F238E27FC236}">
                  <a16:creationId xmlns:a16="http://schemas.microsoft.com/office/drawing/2014/main" id="{9B95C6C2-730F-4BC0-A292-BEBEB16413A6}"/>
                </a:ext>
              </a:extLst>
            </p:cNvPr>
            <p:cNvPicPr>
              <a:picLocks noChangeAspect="1"/>
            </p:cNvPicPr>
            <p:nvPr/>
          </p:nvPicPr>
          <p:blipFill>
            <a:blip r:embed="rId3"/>
            <a:stretch>
              <a:fillRect/>
            </a:stretch>
          </p:blipFill>
          <p:spPr>
            <a:xfrm>
              <a:off x="3790095" y="5366385"/>
              <a:ext cx="5753100" cy="1238250"/>
            </a:xfrm>
            <a:prstGeom prst="rect">
              <a:avLst/>
            </a:prstGeom>
          </p:spPr>
        </p:pic>
        <p:pic>
          <p:nvPicPr>
            <p:cNvPr id="2" name="Picture 1">
              <a:extLst>
                <a:ext uri="{FF2B5EF4-FFF2-40B4-BE49-F238E27FC236}">
                  <a16:creationId xmlns:a16="http://schemas.microsoft.com/office/drawing/2014/main" id="{25BA8D0D-5272-4CAD-AA5A-70D220291A40}"/>
                </a:ext>
              </a:extLst>
            </p:cNvPr>
            <p:cNvPicPr>
              <a:picLocks noChangeAspect="1"/>
            </p:cNvPicPr>
            <p:nvPr/>
          </p:nvPicPr>
          <p:blipFill>
            <a:blip r:embed="rId4"/>
            <a:stretch>
              <a:fillRect/>
            </a:stretch>
          </p:blipFill>
          <p:spPr>
            <a:xfrm>
              <a:off x="2890935" y="0"/>
              <a:ext cx="6858000" cy="5457825"/>
            </a:xfrm>
            <a:prstGeom prst="rect">
              <a:avLst/>
            </a:prstGeom>
          </p:spPr>
        </p:pic>
      </p:grpSp>
      <p:sp>
        <p:nvSpPr>
          <p:cNvPr id="10" name="Rectangle 9">
            <a:extLst>
              <a:ext uri="{FF2B5EF4-FFF2-40B4-BE49-F238E27FC236}">
                <a16:creationId xmlns:a16="http://schemas.microsoft.com/office/drawing/2014/main" id="{799CAF01-94D0-4A66-96CC-D571C29946CF}"/>
              </a:ext>
            </a:extLst>
          </p:cNvPr>
          <p:cNvSpPr/>
          <p:nvPr/>
        </p:nvSpPr>
        <p:spPr>
          <a:xfrm>
            <a:off x="3704253" y="410547"/>
            <a:ext cx="5820281" cy="1240971"/>
          </a:xfrm>
          <a:prstGeom prst="rect">
            <a:avLst/>
          </a:prstGeom>
          <a:noFill/>
          <a:ln w="508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2" name="Picture 11">
            <a:extLst>
              <a:ext uri="{FF2B5EF4-FFF2-40B4-BE49-F238E27FC236}">
                <a16:creationId xmlns:a16="http://schemas.microsoft.com/office/drawing/2014/main" id="{E22B3713-2DC6-4E0B-A40E-3057C790C79F}"/>
              </a:ext>
            </a:extLst>
          </p:cNvPr>
          <p:cNvPicPr>
            <a:picLocks noChangeAspect="1"/>
          </p:cNvPicPr>
          <p:nvPr/>
        </p:nvPicPr>
        <p:blipFill rotWithShape="1">
          <a:blip r:embed="rId5"/>
          <a:srcRect b="7150"/>
          <a:stretch/>
        </p:blipFill>
        <p:spPr>
          <a:xfrm>
            <a:off x="430165" y="275149"/>
            <a:ext cx="11331669" cy="2390440"/>
          </a:xfrm>
          <a:prstGeom prst="rect">
            <a:avLst/>
          </a:prstGeom>
          <a:ln w="50800">
            <a:solidFill>
              <a:schemeClr val="accent5"/>
            </a:solidFill>
          </a:ln>
        </p:spPr>
      </p:pic>
      <p:sp>
        <p:nvSpPr>
          <p:cNvPr id="4" name="Slide Number Placeholder 3">
            <a:extLst>
              <a:ext uri="{FF2B5EF4-FFF2-40B4-BE49-F238E27FC236}">
                <a16:creationId xmlns:a16="http://schemas.microsoft.com/office/drawing/2014/main" id="{C9162F88-B8B9-47AB-A572-4DD8C8C2D25C}"/>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D22F896-40B5-4ADD-8801-0D06FADFA095}"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53</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476927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500" fill="hold"/>
                                        <p:tgtEl>
                                          <p:spTgt spid="10"/>
                                        </p:tgtEl>
                                        <p:attrNameLst>
                                          <p:attrName>ppt_w</p:attrName>
                                        </p:attrNameLst>
                                      </p:cBhvr>
                                      <p:tavLst>
                                        <p:tav tm="0">
                                          <p:val>
                                            <p:fltVal val="0"/>
                                          </p:val>
                                        </p:tav>
                                        <p:tav tm="100000">
                                          <p:val>
                                            <p:strVal val="#ppt_w"/>
                                          </p:val>
                                        </p:tav>
                                      </p:tavLst>
                                    </p:anim>
                                    <p:anim calcmode="lin" valueType="num">
                                      <p:cBhvr>
                                        <p:cTn id="8" dur="500" fill="hold"/>
                                        <p:tgtEl>
                                          <p:spTgt spid="10"/>
                                        </p:tgtEl>
                                        <p:attrNameLst>
                                          <p:attrName>ppt_h</p:attrName>
                                        </p:attrNameLst>
                                      </p:cBhvr>
                                      <p:tavLst>
                                        <p:tav tm="0">
                                          <p:val>
                                            <p:fltVal val="0"/>
                                          </p:val>
                                        </p:tav>
                                        <p:tav tm="100000">
                                          <p:val>
                                            <p:strVal val="#ppt_h"/>
                                          </p:val>
                                        </p:tav>
                                      </p:tavLst>
                                    </p:anim>
                                    <p:animEffect transition="in" filter="fade">
                                      <p:cBhvr>
                                        <p:cTn id="9" dur="500"/>
                                        <p:tgtEl>
                                          <p:spTgt spid="10"/>
                                        </p:tgtEl>
                                      </p:cBhvr>
                                    </p:animEffect>
                                  </p:childTnLst>
                                </p:cTn>
                              </p:par>
                            </p:childTnLst>
                          </p:cTn>
                        </p:par>
                        <p:par>
                          <p:cTn id="10" fill="hold">
                            <p:stCondLst>
                              <p:cond delay="500"/>
                            </p:stCondLst>
                            <p:childTnLst>
                              <p:par>
                                <p:cTn id="11" presetID="53" presetClass="entr" presetSubtype="16" fill="hold" nodeType="afterEffect">
                                  <p:stCondLst>
                                    <p:cond delay="250"/>
                                  </p:stCondLst>
                                  <p:childTnLst>
                                    <p:set>
                                      <p:cBhvr>
                                        <p:cTn id="12" dur="1" fill="hold">
                                          <p:stCondLst>
                                            <p:cond delay="0"/>
                                          </p:stCondLst>
                                        </p:cTn>
                                        <p:tgtEl>
                                          <p:spTgt spid="12"/>
                                        </p:tgtEl>
                                        <p:attrNameLst>
                                          <p:attrName>style.visibility</p:attrName>
                                        </p:attrNameLst>
                                      </p:cBhvr>
                                      <p:to>
                                        <p:strVal val="visible"/>
                                      </p:to>
                                    </p:set>
                                    <p:anim calcmode="lin" valueType="num">
                                      <p:cBhvr>
                                        <p:cTn id="13" dur="500" fill="hold"/>
                                        <p:tgtEl>
                                          <p:spTgt spid="12"/>
                                        </p:tgtEl>
                                        <p:attrNameLst>
                                          <p:attrName>ppt_w</p:attrName>
                                        </p:attrNameLst>
                                      </p:cBhvr>
                                      <p:tavLst>
                                        <p:tav tm="0">
                                          <p:val>
                                            <p:fltVal val="0"/>
                                          </p:val>
                                        </p:tav>
                                        <p:tav tm="100000">
                                          <p:val>
                                            <p:strVal val="#ppt_w"/>
                                          </p:val>
                                        </p:tav>
                                      </p:tavLst>
                                    </p:anim>
                                    <p:anim calcmode="lin" valueType="num">
                                      <p:cBhvr>
                                        <p:cTn id="14" dur="500" fill="hold"/>
                                        <p:tgtEl>
                                          <p:spTgt spid="12"/>
                                        </p:tgtEl>
                                        <p:attrNameLst>
                                          <p:attrName>ppt_h</p:attrName>
                                        </p:attrNameLst>
                                      </p:cBhvr>
                                      <p:tavLst>
                                        <p:tav tm="0">
                                          <p:val>
                                            <p:fltVal val="0"/>
                                          </p:val>
                                        </p:tav>
                                        <p:tav tm="100000">
                                          <p:val>
                                            <p:strVal val="#ppt_h"/>
                                          </p:val>
                                        </p:tav>
                                      </p:tavLst>
                                    </p:anim>
                                    <p:animEffect transition="in" filter="fade">
                                      <p:cBhvr>
                                        <p:cTn id="15"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615CD56D-94EA-4A3D-8D33-26EFC33B045A}"/>
              </a:ext>
            </a:extLst>
          </p:cNvPr>
          <p:cNvGrpSpPr/>
          <p:nvPr/>
        </p:nvGrpSpPr>
        <p:grpSpPr>
          <a:xfrm>
            <a:off x="2872274" y="126682"/>
            <a:ext cx="6858000" cy="6604635"/>
            <a:chOff x="2890935" y="0"/>
            <a:chExt cx="6858000" cy="6604635"/>
          </a:xfrm>
        </p:grpSpPr>
        <p:pic>
          <p:nvPicPr>
            <p:cNvPr id="7" name="Picture 6">
              <a:extLst>
                <a:ext uri="{FF2B5EF4-FFF2-40B4-BE49-F238E27FC236}">
                  <a16:creationId xmlns:a16="http://schemas.microsoft.com/office/drawing/2014/main" id="{7EC53B92-1FF2-47D7-8679-C9739B776341}"/>
                </a:ext>
              </a:extLst>
            </p:cNvPr>
            <p:cNvPicPr>
              <a:picLocks noChangeAspect="1"/>
            </p:cNvPicPr>
            <p:nvPr/>
          </p:nvPicPr>
          <p:blipFill>
            <a:blip r:embed="rId2"/>
            <a:stretch>
              <a:fillRect/>
            </a:stretch>
          </p:blipFill>
          <p:spPr>
            <a:xfrm>
              <a:off x="8101110" y="4899660"/>
              <a:ext cx="1647825" cy="1704975"/>
            </a:xfrm>
            <a:prstGeom prst="rect">
              <a:avLst/>
            </a:prstGeom>
          </p:spPr>
        </p:pic>
        <p:pic>
          <p:nvPicPr>
            <p:cNvPr id="6" name="Picture 5">
              <a:extLst>
                <a:ext uri="{FF2B5EF4-FFF2-40B4-BE49-F238E27FC236}">
                  <a16:creationId xmlns:a16="http://schemas.microsoft.com/office/drawing/2014/main" id="{017092FD-3144-410D-B7E5-886FE5B97C2A}"/>
                </a:ext>
              </a:extLst>
            </p:cNvPr>
            <p:cNvPicPr>
              <a:picLocks noChangeAspect="1"/>
            </p:cNvPicPr>
            <p:nvPr/>
          </p:nvPicPr>
          <p:blipFill>
            <a:blip r:embed="rId2"/>
            <a:stretch>
              <a:fillRect/>
            </a:stretch>
          </p:blipFill>
          <p:spPr>
            <a:xfrm>
              <a:off x="2890935" y="4899660"/>
              <a:ext cx="1647825" cy="1704975"/>
            </a:xfrm>
            <a:prstGeom prst="rect">
              <a:avLst/>
            </a:prstGeom>
          </p:spPr>
        </p:pic>
        <p:pic>
          <p:nvPicPr>
            <p:cNvPr id="3" name="Picture 2">
              <a:extLst>
                <a:ext uri="{FF2B5EF4-FFF2-40B4-BE49-F238E27FC236}">
                  <a16:creationId xmlns:a16="http://schemas.microsoft.com/office/drawing/2014/main" id="{9B95C6C2-730F-4BC0-A292-BEBEB16413A6}"/>
                </a:ext>
              </a:extLst>
            </p:cNvPr>
            <p:cNvPicPr>
              <a:picLocks noChangeAspect="1"/>
            </p:cNvPicPr>
            <p:nvPr/>
          </p:nvPicPr>
          <p:blipFill>
            <a:blip r:embed="rId3"/>
            <a:stretch>
              <a:fillRect/>
            </a:stretch>
          </p:blipFill>
          <p:spPr>
            <a:xfrm>
              <a:off x="3790095" y="5366385"/>
              <a:ext cx="5753100" cy="1238250"/>
            </a:xfrm>
            <a:prstGeom prst="rect">
              <a:avLst/>
            </a:prstGeom>
          </p:spPr>
        </p:pic>
        <p:pic>
          <p:nvPicPr>
            <p:cNvPr id="2" name="Picture 1">
              <a:extLst>
                <a:ext uri="{FF2B5EF4-FFF2-40B4-BE49-F238E27FC236}">
                  <a16:creationId xmlns:a16="http://schemas.microsoft.com/office/drawing/2014/main" id="{25BA8D0D-5272-4CAD-AA5A-70D220291A40}"/>
                </a:ext>
              </a:extLst>
            </p:cNvPr>
            <p:cNvPicPr>
              <a:picLocks noChangeAspect="1"/>
            </p:cNvPicPr>
            <p:nvPr/>
          </p:nvPicPr>
          <p:blipFill>
            <a:blip r:embed="rId4"/>
            <a:stretch>
              <a:fillRect/>
            </a:stretch>
          </p:blipFill>
          <p:spPr>
            <a:xfrm>
              <a:off x="2890935" y="0"/>
              <a:ext cx="6858000" cy="5457825"/>
            </a:xfrm>
            <a:prstGeom prst="rect">
              <a:avLst/>
            </a:prstGeom>
          </p:spPr>
        </p:pic>
      </p:grpSp>
      <p:sp>
        <p:nvSpPr>
          <p:cNvPr id="11" name="Rectangle 10">
            <a:extLst>
              <a:ext uri="{FF2B5EF4-FFF2-40B4-BE49-F238E27FC236}">
                <a16:creationId xmlns:a16="http://schemas.microsoft.com/office/drawing/2014/main" id="{D1D76CC9-7FE9-4F6B-BDB3-8007C1826245}"/>
              </a:ext>
            </a:extLst>
          </p:cNvPr>
          <p:cNvSpPr/>
          <p:nvPr/>
        </p:nvSpPr>
        <p:spPr>
          <a:xfrm>
            <a:off x="3696186" y="1651518"/>
            <a:ext cx="5820281" cy="1063690"/>
          </a:xfrm>
          <a:prstGeom prst="rect">
            <a:avLst/>
          </a:prstGeom>
          <a:noFill/>
          <a:ln w="508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 name="Picture 3">
            <a:extLst>
              <a:ext uri="{FF2B5EF4-FFF2-40B4-BE49-F238E27FC236}">
                <a16:creationId xmlns:a16="http://schemas.microsoft.com/office/drawing/2014/main" id="{6CA9A92E-FD7C-4351-97E5-0B97AB0122D6}"/>
              </a:ext>
            </a:extLst>
          </p:cNvPr>
          <p:cNvPicPr>
            <a:picLocks noChangeAspect="1"/>
          </p:cNvPicPr>
          <p:nvPr/>
        </p:nvPicPr>
        <p:blipFill>
          <a:blip r:embed="rId5"/>
          <a:stretch>
            <a:fillRect/>
          </a:stretch>
        </p:blipFill>
        <p:spPr>
          <a:xfrm>
            <a:off x="157126" y="1604921"/>
            <a:ext cx="11999249" cy="2220574"/>
          </a:xfrm>
          <a:prstGeom prst="rect">
            <a:avLst/>
          </a:prstGeom>
          <a:ln w="50800">
            <a:solidFill>
              <a:schemeClr val="accent5"/>
            </a:solidFill>
          </a:ln>
        </p:spPr>
      </p:pic>
      <p:sp>
        <p:nvSpPr>
          <p:cNvPr id="5" name="Slide Number Placeholder 4">
            <a:extLst>
              <a:ext uri="{FF2B5EF4-FFF2-40B4-BE49-F238E27FC236}">
                <a16:creationId xmlns:a16="http://schemas.microsoft.com/office/drawing/2014/main" id="{682C4800-DF94-490A-B2B8-97346B6F7A23}"/>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D22F896-40B5-4ADD-8801-0D06FADFA095}"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54</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748764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500" fill="hold"/>
                                        <p:tgtEl>
                                          <p:spTgt spid="11"/>
                                        </p:tgtEl>
                                        <p:attrNameLst>
                                          <p:attrName>ppt_w</p:attrName>
                                        </p:attrNameLst>
                                      </p:cBhvr>
                                      <p:tavLst>
                                        <p:tav tm="0">
                                          <p:val>
                                            <p:fltVal val="0"/>
                                          </p:val>
                                        </p:tav>
                                        <p:tav tm="100000">
                                          <p:val>
                                            <p:strVal val="#ppt_w"/>
                                          </p:val>
                                        </p:tav>
                                      </p:tavLst>
                                    </p:anim>
                                    <p:anim calcmode="lin" valueType="num">
                                      <p:cBhvr>
                                        <p:cTn id="8" dur="500" fill="hold"/>
                                        <p:tgtEl>
                                          <p:spTgt spid="11"/>
                                        </p:tgtEl>
                                        <p:attrNameLst>
                                          <p:attrName>ppt_h</p:attrName>
                                        </p:attrNameLst>
                                      </p:cBhvr>
                                      <p:tavLst>
                                        <p:tav tm="0">
                                          <p:val>
                                            <p:fltVal val="0"/>
                                          </p:val>
                                        </p:tav>
                                        <p:tav tm="100000">
                                          <p:val>
                                            <p:strVal val="#ppt_h"/>
                                          </p:val>
                                        </p:tav>
                                      </p:tavLst>
                                    </p:anim>
                                    <p:animEffect transition="in" filter="fade">
                                      <p:cBhvr>
                                        <p:cTn id="9" dur="500"/>
                                        <p:tgtEl>
                                          <p:spTgt spid="11"/>
                                        </p:tgtEl>
                                      </p:cBhvr>
                                    </p:animEffect>
                                  </p:childTnLst>
                                </p:cTn>
                              </p:par>
                            </p:childTnLst>
                          </p:cTn>
                        </p:par>
                        <p:par>
                          <p:cTn id="10" fill="hold">
                            <p:stCondLst>
                              <p:cond delay="500"/>
                            </p:stCondLst>
                            <p:childTnLst>
                              <p:par>
                                <p:cTn id="11" presetID="53" presetClass="entr" presetSubtype="16" fill="hold" nodeType="afterEffect">
                                  <p:stCondLst>
                                    <p:cond delay="250"/>
                                  </p:stCondLst>
                                  <p:childTnLst>
                                    <p:set>
                                      <p:cBhvr>
                                        <p:cTn id="12" dur="1" fill="hold">
                                          <p:stCondLst>
                                            <p:cond delay="0"/>
                                          </p:stCondLst>
                                        </p:cTn>
                                        <p:tgtEl>
                                          <p:spTgt spid="4"/>
                                        </p:tgtEl>
                                        <p:attrNameLst>
                                          <p:attrName>style.visibility</p:attrName>
                                        </p:attrNameLst>
                                      </p:cBhvr>
                                      <p:to>
                                        <p:strVal val="visible"/>
                                      </p:to>
                                    </p:set>
                                    <p:anim calcmode="lin" valueType="num">
                                      <p:cBhvr>
                                        <p:cTn id="13" dur="500" fill="hold"/>
                                        <p:tgtEl>
                                          <p:spTgt spid="4"/>
                                        </p:tgtEl>
                                        <p:attrNameLst>
                                          <p:attrName>ppt_w</p:attrName>
                                        </p:attrNameLst>
                                      </p:cBhvr>
                                      <p:tavLst>
                                        <p:tav tm="0">
                                          <p:val>
                                            <p:fltVal val="0"/>
                                          </p:val>
                                        </p:tav>
                                        <p:tav tm="100000">
                                          <p:val>
                                            <p:strVal val="#ppt_w"/>
                                          </p:val>
                                        </p:tav>
                                      </p:tavLst>
                                    </p:anim>
                                    <p:anim calcmode="lin" valueType="num">
                                      <p:cBhvr>
                                        <p:cTn id="14" dur="500" fill="hold"/>
                                        <p:tgtEl>
                                          <p:spTgt spid="4"/>
                                        </p:tgtEl>
                                        <p:attrNameLst>
                                          <p:attrName>ppt_h</p:attrName>
                                        </p:attrNameLst>
                                      </p:cBhvr>
                                      <p:tavLst>
                                        <p:tav tm="0">
                                          <p:val>
                                            <p:fltVal val="0"/>
                                          </p:val>
                                        </p:tav>
                                        <p:tav tm="100000">
                                          <p:val>
                                            <p:strVal val="#ppt_h"/>
                                          </p:val>
                                        </p:tav>
                                      </p:tavLst>
                                    </p:anim>
                                    <p:animEffect transition="in" filter="fade">
                                      <p:cBhvr>
                                        <p:cTn id="15"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615CD56D-94EA-4A3D-8D33-26EFC33B045A}"/>
              </a:ext>
            </a:extLst>
          </p:cNvPr>
          <p:cNvGrpSpPr/>
          <p:nvPr/>
        </p:nvGrpSpPr>
        <p:grpSpPr>
          <a:xfrm>
            <a:off x="2872274" y="126682"/>
            <a:ext cx="6858000" cy="6604635"/>
            <a:chOff x="2890935" y="0"/>
            <a:chExt cx="6858000" cy="6604635"/>
          </a:xfrm>
        </p:grpSpPr>
        <p:pic>
          <p:nvPicPr>
            <p:cNvPr id="7" name="Picture 6">
              <a:extLst>
                <a:ext uri="{FF2B5EF4-FFF2-40B4-BE49-F238E27FC236}">
                  <a16:creationId xmlns:a16="http://schemas.microsoft.com/office/drawing/2014/main" id="{7EC53B92-1FF2-47D7-8679-C9739B776341}"/>
                </a:ext>
              </a:extLst>
            </p:cNvPr>
            <p:cNvPicPr>
              <a:picLocks noChangeAspect="1"/>
            </p:cNvPicPr>
            <p:nvPr/>
          </p:nvPicPr>
          <p:blipFill>
            <a:blip r:embed="rId2"/>
            <a:stretch>
              <a:fillRect/>
            </a:stretch>
          </p:blipFill>
          <p:spPr>
            <a:xfrm>
              <a:off x="8101110" y="4899660"/>
              <a:ext cx="1647825" cy="1704975"/>
            </a:xfrm>
            <a:prstGeom prst="rect">
              <a:avLst/>
            </a:prstGeom>
          </p:spPr>
        </p:pic>
        <p:pic>
          <p:nvPicPr>
            <p:cNvPr id="6" name="Picture 5">
              <a:extLst>
                <a:ext uri="{FF2B5EF4-FFF2-40B4-BE49-F238E27FC236}">
                  <a16:creationId xmlns:a16="http://schemas.microsoft.com/office/drawing/2014/main" id="{017092FD-3144-410D-B7E5-886FE5B97C2A}"/>
                </a:ext>
              </a:extLst>
            </p:cNvPr>
            <p:cNvPicPr>
              <a:picLocks noChangeAspect="1"/>
            </p:cNvPicPr>
            <p:nvPr/>
          </p:nvPicPr>
          <p:blipFill>
            <a:blip r:embed="rId2"/>
            <a:stretch>
              <a:fillRect/>
            </a:stretch>
          </p:blipFill>
          <p:spPr>
            <a:xfrm>
              <a:off x="2890935" y="4899660"/>
              <a:ext cx="1647825" cy="1704975"/>
            </a:xfrm>
            <a:prstGeom prst="rect">
              <a:avLst/>
            </a:prstGeom>
          </p:spPr>
        </p:pic>
        <p:pic>
          <p:nvPicPr>
            <p:cNvPr id="3" name="Picture 2">
              <a:extLst>
                <a:ext uri="{FF2B5EF4-FFF2-40B4-BE49-F238E27FC236}">
                  <a16:creationId xmlns:a16="http://schemas.microsoft.com/office/drawing/2014/main" id="{9B95C6C2-730F-4BC0-A292-BEBEB16413A6}"/>
                </a:ext>
              </a:extLst>
            </p:cNvPr>
            <p:cNvPicPr>
              <a:picLocks noChangeAspect="1"/>
            </p:cNvPicPr>
            <p:nvPr/>
          </p:nvPicPr>
          <p:blipFill>
            <a:blip r:embed="rId3"/>
            <a:stretch>
              <a:fillRect/>
            </a:stretch>
          </p:blipFill>
          <p:spPr>
            <a:xfrm>
              <a:off x="3790095" y="5366385"/>
              <a:ext cx="5753100" cy="1238250"/>
            </a:xfrm>
            <a:prstGeom prst="rect">
              <a:avLst/>
            </a:prstGeom>
          </p:spPr>
        </p:pic>
        <p:pic>
          <p:nvPicPr>
            <p:cNvPr id="2" name="Picture 1">
              <a:extLst>
                <a:ext uri="{FF2B5EF4-FFF2-40B4-BE49-F238E27FC236}">
                  <a16:creationId xmlns:a16="http://schemas.microsoft.com/office/drawing/2014/main" id="{25BA8D0D-5272-4CAD-AA5A-70D220291A40}"/>
                </a:ext>
              </a:extLst>
            </p:cNvPr>
            <p:cNvPicPr>
              <a:picLocks noChangeAspect="1"/>
            </p:cNvPicPr>
            <p:nvPr/>
          </p:nvPicPr>
          <p:blipFill>
            <a:blip r:embed="rId4"/>
            <a:stretch>
              <a:fillRect/>
            </a:stretch>
          </p:blipFill>
          <p:spPr>
            <a:xfrm>
              <a:off x="2890935" y="0"/>
              <a:ext cx="6858000" cy="5457825"/>
            </a:xfrm>
            <a:prstGeom prst="rect">
              <a:avLst/>
            </a:prstGeom>
          </p:spPr>
        </p:pic>
      </p:grpSp>
      <p:sp>
        <p:nvSpPr>
          <p:cNvPr id="11" name="Rectangle 10">
            <a:extLst>
              <a:ext uri="{FF2B5EF4-FFF2-40B4-BE49-F238E27FC236}">
                <a16:creationId xmlns:a16="http://schemas.microsoft.com/office/drawing/2014/main" id="{D1D76CC9-7FE9-4F6B-BDB3-8007C1826245}"/>
              </a:ext>
            </a:extLst>
          </p:cNvPr>
          <p:cNvSpPr/>
          <p:nvPr/>
        </p:nvSpPr>
        <p:spPr>
          <a:xfrm>
            <a:off x="3737843" y="2696547"/>
            <a:ext cx="5820281" cy="569167"/>
          </a:xfrm>
          <a:prstGeom prst="rect">
            <a:avLst/>
          </a:prstGeom>
          <a:noFill/>
          <a:ln w="508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Picture 4">
            <a:extLst>
              <a:ext uri="{FF2B5EF4-FFF2-40B4-BE49-F238E27FC236}">
                <a16:creationId xmlns:a16="http://schemas.microsoft.com/office/drawing/2014/main" id="{07D6ABDB-0F8C-47F4-9681-B9FC55E638F3}"/>
              </a:ext>
            </a:extLst>
          </p:cNvPr>
          <p:cNvPicPr>
            <a:picLocks noChangeAspect="1"/>
          </p:cNvPicPr>
          <p:nvPr/>
        </p:nvPicPr>
        <p:blipFill>
          <a:blip r:embed="rId5"/>
          <a:stretch>
            <a:fillRect/>
          </a:stretch>
        </p:blipFill>
        <p:spPr>
          <a:xfrm>
            <a:off x="440500" y="2361022"/>
            <a:ext cx="11553578" cy="1067978"/>
          </a:xfrm>
          <a:prstGeom prst="rect">
            <a:avLst/>
          </a:prstGeom>
          <a:ln w="50800">
            <a:solidFill>
              <a:schemeClr val="accent5"/>
            </a:solidFill>
          </a:ln>
        </p:spPr>
      </p:pic>
      <p:sp>
        <p:nvSpPr>
          <p:cNvPr id="4" name="Slide Number Placeholder 3">
            <a:extLst>
              <a:ext uri="{FF2B5EF4-FFF2-40B4-BE49-F238E27FC236}">
                <a16:creationId xmlns:a16="http://schemas.microsoft.com/office/drawing/2014/main" id="{1039466E-69CC-46CE-8824-3873866F7E18}"/>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D22F896-40B5-4ADD-8801-0D06FADFA095}"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55</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934930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500" fill="hold"/>
                                        <p:tgtEl>
                                          <p:spTgt spid="11"/>
                                        </p:tgtEl>
                                        <p:attrNameLst>
                                          <p:attrName>ppt_w</p:attrName>
                                        </p:attrNameLst>
                                      </p:cBhvr>
                                      <p:tavLst>
                                        <p:tav tm="0">
                                          <p:val>
                                            <p:fltVal val="0"/>
                                          </p:val>
                                        </p:tav>
                                        <p:tav tm="100000">
                                          <p:val>
                                            <p:strVal val="#ppt_w"/>
                                          </p:val>
                                        </p:tav>
                                      </p:tavLst>
                                    </p:anim>
                                    <p:anim calcmode="lin" valueType="num">
                                      <p:cBhvr>
                                        <p:cTn id="8" dur="500" fill="hold"/>
                                        <p:tgtEl>
                                          <p:spTgt spid="11"/>
                                        </p:tgtEl>
                                        <p:attrNameLst>
                                          <p:attrName>ppt_h</p:attrName>
                                        </p:attrNameLst>
                                      </p:cBhvr>
                                      <p:tavLst>
                                        <p:tav tm="0">
                                          <p:val>
                                            <p:fltVal val="0"/>
                                          </p:val>
                                        </p:tav>
                                        <p:tav tm="100000">
                                          <p:val>
                                            <p:strVal val="#ppt_h"/>
                                          </p:val>
                                        </p:tav>
                                      </p:tavLst>
                                    </p:anim>
                                    <p:animEffect transition="in" filter="fade">
                                      <p:cBhvr>
                                        <p:cTn id="9" dur="500"/>
                                        <p:tgtEl>
                                          <p:spTgt spid="11"/>
                                        </p:tgtEl>
                                      </p:cBhvr>
                                    </p:animEffect>
                                  </p:childTnLst>
                                </p:cTn>
                              </p:par>
                            </p:childTnLst>
                          </p:cTn>
                        </p:par>
                        <p:par>
                          <p:cTn id="10" fill="hold">
                            <p:stCondLst>
                              <p:cond delay="500"/>
                            </p:stCondLst>
                            <p:childTnLst>
                              <p:par>
                                <p:cTn id="11" presetID="53" presetClass="entr" presetSubtype="16" fill="hold" nodeType="afterEffect">
                                  <p:stCondLst>
                                    <p:cond delay="250"/>
                                  </p:stCondLst>
                                  <p:childTnLst>
                                    <p:set>
                                      <p:cBhvr>
                                        <p:cTn id="12" dur="1" fill="hold">
                                          <p:stCondLst>
                                            <p:cond delay="0"/>
                                          </p:stCondLst>
                                        </p:cTn>
                                        <p:tgtEl>
                                          <p:spTgt spid="5"/>
                                        </p:tgtEl>
                                        <p:attrNameLst>
                                          <p:attrName>style.visibility</p:attrName>
                                        </p:attrNameLst>
                                      </p:cBhvr>
                                      <p:to>
                                        <p:strVal val="visible"/>
                                      </p:to>
                                    </p:set>
                                    <p:anim calcmode="lin" valueType="num">
                                      <p:cBhvr>
                                        <p:cTn id="13" dur="500" fill="hold"/>
                                        <p:tgtEl>
                                          <p:spTgt spid="5"/>
                                        </p:tgtEl>
                                        <p:attrNameLst>
                                          <p:attrName>ppt_w</p:attrName>
                                        </p:attrNameLst>
                                      </p:cBhvr>
                                      <p:tavLst>
                                        <p:tav tm="0">
                                          <p:val>
                                            <p:fltVal val="0"/>
                                          </p:val>
                                        </p:tav>
                                        <p:tav tm="100000">
                                          <p:val>
                                            <p:strVal val="#ppt_w"/>
                                          </p:val>
                                        </p:tav>
                                      </p:tavLst>
                                    </p:anim>
                                    <p:anim calcmode="lin" valueType="num">
                                      <p:cBhvr>
                                        <p:cTn id="14" dur="500" fill="hold"/>
                                        <p:tgtEl>
                                          <p:spTgt spid="5"/>
                                        </p:tgtEl>
                                        <p:attrNameLst>
                                          <p:attrName>ppt_h</p:attrName>
                                        </p:attrNameLst>
                                      </p:cBhvr>
                                      <p:tavLst>
                                        <p:tav tm="0">
                                          <p:val>
                                            <p:fltVal val="0"/>
                                          </p:val>
                                        </p:tav>
                                        <p:tav tm="100000">
                                          <p:val>
                                            <p:strVal val="#ppt_h"/>
                                          </p:val>
                                        </p:tav>
                                      </p:tavLst>
                                    </p:anim>
                                    <p:animEffect transition="in" filter="fade">
                                      <p:cBhvr>
                                        <p:cTn id="15"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615CD56D-94EA-4A3D-8D33-26EFC33B045A}"/>
              </a:ext>
            </a:extLst>
          </p:cNvPr>
          <p:cNvGrpSpPr/>
          <p:nvPr/>
        </p:nvGrpSpPr>
        <p:grpSpPr>
          <a:xfrm>
            <a:off x="2872274" y="126682"/>
            <a:ext cx="6858000" cy="6604635"/>
            <a:chOff x="2890935" y="0"/>
            <a:chExt cx="6858000" cy="6604635"/>
          </a:xfrm>
        </p:grpSpPr>
        <p:pic>
          <p:nvPicPr>
            <p:cNvPr id="7" name="Picture 6">
              <a:extLst>
                <a:ext uri="{FF2B5EF4-FFF2-40B4-BE49-F238E27FC236}">
                  <a16:creationId xmlns:a16="http://schemas.microsoft.com/office/drawing/2014/main" id="{7EC53B92-1FF2-47D7-8679-C9739B776341}"/>
                </a:ext>
              </a:extLst>
            </p:cNvPr>
            <p:cNvPicPr>
              <a:picLocks noChangeAspect="1"/>
            </p:cNvPicPr>
            <p:nvPr/>
          </p:nvPicPr>
          <p:blipFill>
            <a:blip r:embed="rId2"/>
            <a:stretch>
              <a:fillRect/>
            </a:stretch>
          </p:blipFill>
          <p:spPr>
            <a:xfrm>
              <a:off x="8101110" y="4899660"/>
              <a:ext cx="1647825" cy="1704975"/>
            </a:xfrm>
            <a:prstGeom prst="rect">
              <a:avLst/>
            </a:prstGeom>
          </p:spPr>
        </p:pic>
        <p:pic>
          <p:nvPicPr>
            <p:cNvPr id="6" name="Picture 5">
              <a:extLst>
                <a:ext uri="{FF2B5EF4-FFF2-40B4-BE49-F238E27FC236}">
                  <a16:creationId xmlns:a16="http://schemas.microsoft.com/office/drawing/2014/main" id="{017092FD-3144-410D-B7E5-886FE5B97C2A}"/>
                </a:ext>
              </a:extLst>
            </p:cNvPr>
            <p:cNvPicPr>
              <a:picLocks noChangeAspect="1"/>
            </p:cNvPicPr>
            <p:nvPr/>
          </p:nvPicPr>
          <p:blipFill>
            <a:blip r:embed="rId2"/>
            <a:stretch>
              <a:fillRect/>
            </a:stretch>
          </p:blipFill>
          <p:spPr>
            <a:xfrm>
              <a:off x="2890935" y="4899660"/>
              <a:ext cx="1647825" cy="1704975"/>
            </a:xfrm>
            <a:prstGeom prst="rect">
              <a:avLst/>
            </a:prstGeom>
          </p:spPr>
        </p:pic>
        <p:pic>
          <p:nvPicPr>
            <p:cNvPr id="3" name="Picture 2">
              <a:extLst>
                <a:ext uri="{FF2B5EF4-FFF2-40B4-BE49-F238E27FC236}">
                  <a16:creationId xmlns:a16="http://schemas.microsoft.com/office/drawing/2014/main" id="{9B95C6C2-730F-4BC0-A292-BEBEB16413A6}"/>
                </a:ext>
              </a:extLst>
            </p:cNvPr>
            <p:cNvPicPr>
              <a:picLocks noChangeAspect="1"/>
            </p:cNvPicPr>
            <p:nvPr/>
          </p:nvPicPr>
          <p:blipFill>
            <a:blip r:embed="rId3"/>
            <a:stretch>
              <a:fillRect/>
            </a:stretch>
          </p:blipFill>
          <p:spPr>
            <a:xfrm>
              <a:off x="3790095" y="5366385"/>
              <a:ext cx="5753100" cy="1238250"/>
            </a:xfrm>
            <a:prstGeom prst="rect">
              <a:avLst/>
            </a:prstGeom>
          </p:spPr>
        </p:pic>
        <p:pic>
          <p:nvPicPr>
            <p:cNvPr id="2" name="Picture 1">
              <a:extLst>
                <a:ext uri="{FF2B5EF4-FFF2-40B4-BE49-F238E27FC236}">
                  <a16:creationId xmlns:a16="http://schemas.microsoft.com/office/drawing/2014/main" id="{25BA8D0D-5272-4CAD-AA5A-70D220291A40}"/>
                </a:ext>
              </a:extLst>
            </p:cNvPr>
            <p:cNvPicPr>
              <a:picLocks noChangeAspect="1"/>
            </p:cNvPicPr>
            <p:nvPr/>
          </p:nvPicPr>
          <p:blipFill>
            <a:blip r:embed="rId4"/>
            <a:stretch>
              <a:fillRect/>
            </a:stretch>
          </p:blipFill>
          <p:spPr>
            <a:xfrm>
              <a:off x="2890935" y="0"/>
              <a:ext cx="6858000" cy="5457825"/>
            </a:xfrm>
            <a:prstGeom prst="rect">
              <a:avLst/>
            </a:prstGeom>
          </p:spPr>
        </p:pic>
      </p:grpSp>
      <p:sp>
        <p:nvSpPr>
          <p:cNvPr id="11" name="Rectangle 10">
            <a:extLst>
              <a:ext uri="{FF2B5EF4-FFF2-40B4-BE49-F238E27FC236}">
                <a16:creationId xmlns:a16="http://schemas.microsoft.com/office/drawing/2014/main" id="{D1D76CC9-7FE9-4F6B-BDB3-8007C1826245}"/>
              </a:ext>
            </a:extLst>
          </p:cNvPr>
          <p:cNvSpPr/>
          <p:nvPr/>
        </p:nvSpPr>
        <p:spPr>
          <a:xfrm>
            <a:off x="3696186" y="3215666"/>
            <a:ext cx="5820281" cy="916947"/>
          </a:xfrm>
          <a:prstGeom prst="rect">
            <a:avLst/>
          </a:prstGeom>
          <a:noFill/>
          <a:ln w="508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 name="Picture 3">
            <a:extLst>
              <a:ext uri="{FF2B5EF4-FFF2-40B4-BE49-F238E27FC236}">
                <a16:creationId xmlns:a16="http://schemas.microsoft.com/office/drawing/2014/main" id="{B7DA08E0-A998-4314-A498-DC2001663D3A}"/>
              </a:ext>
            </a:extLst>
          </p:cNvPr>
          <p:cNvPicPr>
            <a:picLocks noChangeAspect="1"/>
          </p:cNvPicPr>
          <p:nvPr/>
        </p:nvPicPr>
        <p:blipFill>
          <a:blip r:embed="rId5"/>
          <a:stretch>
            <a:fillRect/>
          </a:stretch>
        </p:blipFill>
        <p:spPr>
          <a:xfrm>
            <a:off x="189806" y="2555204"/>
            <a:ext cx="11812387" cy="1888375"/>
          </a:xfrm>
          <a:prstGeom prst="rect">
            <a:avLst/>
          </a:prstGeom>
          <a:ln w="50800">
            <a:solidFill>
              <a:schemeClr val="accent5"/>
            </a:solidFill>
          </a:ln>
        </p:spPr>
      </p:pic>
      <p:sp>
        <p:nvSpPr>
          <p:cNvPr id="5" name="Slide Number Placeholder 4">
            <a:extLst>
              <a:ext uri="{FF2B5EF4-FFF2-40B4-BE49-F238E27FC236}">
                <a16:creationId xmlns:a16="http://schemas.microsoft.com/office/drawing/2014/main" id="{C463BD23-B667-4964-9B2D-2FBCA6C72CA3}"/>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D22F896-40B5-4ADD-8801-0D06FADFA095}"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56</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148064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500" fill="hold"/>
                                        <p:tgtEl>
                                          <p:spTgt spid="11"/>
                                        </p:tgtEl>
                                        <p:attrNameLst>
                                          <p:attrName>ppt_w</p:attrName>
                                        </p:attrNameLst>
                                      </p:cBhvr>
                                      <p:tavLst>
                                        <p:tav tm="0">
                                          <p:val>
                                            <p:fltVal val="0"/>
                                          </p:val>
                                        </p:tav>
                                        <p:tav tm="100000">
                                          <p:val>
                                            <p:strVal val="#ppt_w"/>
                                          </p:val>
                                        </p:tav>
                                      </p:tavLst>
                                    </p:anim>
                                    <p:anim calcmode="lin" valueType="num">
                                      <p:cBhvr>
                                        <p:cTn id="8" dur="500" fill="hold"/>
                                        <p:tgtEl>
                                          <p:spTgt spid="11"/>
                                        </p:tgtEl>
                                        <p:attrNameLst>
                                          <p:attrName>ppt_h</p:attrName>
                                        </p:attrNameLst>
                                      </p:cBhvr>
                                      <p:tavLst>
                                        <p:tav tm="0">
                                          <p:val>
                                            <p:fltVal val="0"/>
                                          </p:val>
                                        </p:tav>
                                        <p:tav tm="100000">
                                          <p:val>
                                            <p:strVal val="#ppt_h"/>
                                          </p:val>
                                        </p:tav>
                                      </p:tavLst>
                                    </p:anim>
                                    <p:animEffect transition="in" filter="fade">
                                      <p:cBhvr>
                                        <p:cTn id="9" dur="500"/>
                                        <p:tgtEl>
                                          <p:spTgt spid="11"/>
                                        </p:tgtEl>
                                      </p:cBhvr>
                                    </p:animEffect>
                                  </p:childTnLst>
                                </p:cTn>
                              </p:par>
                            </p:childTnLst>
                          </p:cTn>
                        </p:par>
                        <p:par>
                          <p:cTn id="10" fill="hold">
                            <p:stCondLst>
                              <p:cond delay="500"/>
                            </p:stCondLst>
                            <p:childTnLst>
                              <p:par>
                                <p:cTn id="11" presetID="53" presetClass="entr" presetSubtype="16" fill="hold" nodeType="afterEffect">
                                  <p:stCondLst>
                                    <p:cond delay="250"/>
                                  </p:stCondLst>
                                  <p:childTnLst>
                                    <p:set>
                                      <p:cBhvr>
                                        <p:cTn id="12" dur="1" fill="hold">
                                          <p:stCondLst>
                                            <p:cond delay="0"/>
                                          </p:stCondLst>
                                        </p:cTn>
                                        <p:tgtEl>
                                          <p:spTgt spid="4"/>
                                        </p:tgtEl>
                                        <p:attrNameLst>
                                          <p:attrName>style.visibility</p:attrName>
                                        </p:attrNameLst>
                                      </p:cBhvr>
                                      <p:to>
                                        <p:strVal val="visible"/>
                                      </p:to>
                                    </p:set>
                                    <p:anim calcmode="lin" valueType="num">
                                      <p:cBhvr>
                                        <p:cTn id="13" dur="500" fill="hold"/>
                                        <p:tgtEl>
                                          <p:spTgt spid="4"/>
                                        </p:tgtEl>
                                        <p:attrNameLst>
                                          <p:attrName>ppt_w</p:attrName>
                                        </p:attrNameLst>
                                      </p:cBhvr>
                                      <p:tavLst>
                                        <p:tav tm="0">
                                          <p:val>
                                            <p:fltVal val="0"/>
                                          </p:val>
                                        </p:tav>
                                        <p:tav tm="100000">
                                          <p:val>
                                            <p:strVal val="#ppt_w"/>
                                          </p:val>
                                        </p:tav>
                                      </p:tavLst>
                                    </p:anim>
                                    <p:anim calcmode="lin" valueType="num">
                                      <p:cBhvr>
                                        <p:cTn id="14" dur="500" fill="hold"/>
                                        <p:tgtEl>
                                          <p:spTgt spid="4"/>
                                        </p:tgtEl>
                                        <p:attrNameLst>
                                          <p:attrName>ppt_h</p:attrName>
                                        </p:attrNameLst>
                                      </p:cBhvr>
                                      <p:tavLst>
                                        <p:tav tm="0">
                                          <p:val>
                                            <p:fltVal val="0"/>
                                          </p:val>
                                        </p:tav>
                                        <p:tav tm="100000">
                                          <p:val>
                                            <p:strVal val="#ppt_h"/>
                                          </p:val>
                                        </p:tav>
                                      </p:tavLst>
                                    </p:anim>
                                    <p:animEffect transition="in" filter="fade">
                                      <p:cBhvr>
                                        <p:cTn id="15"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615CD56D-94EA-4A3D-8D33-26EFC33B045A}"/>
              </a:ext>
            </a:extLst>
          </p:cNvPr>
          <p:cNvGrpSpPr/>
          <p:nvPr/>
        </p:nvGrpSpPr>
        <p:grpSpPr>
          <a:xfrm>
            <a:off x="2872274" y="126682"/>
            <a:ext cx="6858000" cy="6604635"/>
            <a:chOff x="2890935" y="0"/>
            <a:chExt cx="6858000" cy="6604635"/>
          </a:xfrm>
        </p:grpSpPr>
        <p:pic>
          <p:nvPicPr>
            <p:cNvPr id="7" name="Picture 6">
              <a:extLst>
                <a:ext uri="{FF2B5EF4-FFF2-40B4-BE49-F238E27FC236}">
                  <a16:creationId xmlns:a16="http://schemas.microsoft.com/office/drawing/2014/main" id="{7EC53B92-1FF2-47D7-8679-C9739B776341}"/>
                </a:ext>
              </a:extLst>
            </p:cNvPr>
            <p:cNvPicPr>
              <a:picLocks noChangeAspect="1"/>
            </p:cNvPicPr>
            <p:nvPr/>
          </p:nvPicPr>
          <p:blipFill>
            <a:blip r:embed="rId2"/>
            <a:stretch>
              <a:fillRect/>
            </a:stretch>
          </p:blipFill>
          <p:spPr>
            <a:xfrm>
              <a:off x="8101110" y="4899660"/>
              <a:ext cx="1647825" cy="1704975"/>
            </a:xfrm>
            <a:prstGeom prst="rect">
              <a:avLst/>
            </a:prstGeom>
          </p:spPr>
        </p:pic>
        <p:pic>
          <p:nvPicPr>
            <p:cNvPr id="6" name="Picture 5">
              <a:extLst>
                <a:ext uri="{FF2B5EF4-FFF2-40B4-BE49-F238E27FC236}">
                  <a16:creationId xmlns:a16="http://schemas.microsoft.com/office/drawing/2014/main" id="{017092FD-3144-410D-B7E5-886FE5B97C2A}"/>
                </a:ext>
              </a:extLst>
            </p:cNvPr>
            <p:cNvPicPr>
              <a:picLocks noChangeAspect="1"/>
            </p:cNvPicPr>
            <p:nvPr/>
          </p:nvPicPr>
          <p:blipFill>
            <a:blip r:embed="rId2"/>
            <a:stretch>
              <a:fillRect/>
            </a:stretch>
          </p:blipFill>
          <p:spPr>
            <a:xfrm>
              <a:off x="2890935" y="4899660"/>
              <a:ext cx="1647825" cy="1704975"/>
            </a:xfrm>
            <a:prstGeom prst="rect">
              <a:avLst/>
            </a:prstGeom>
          </p:spPr>
        </p:pic>
        <p:pic>
          <p:nvPicPr>
            <p:cNvPr id="3" name="Picture 2">
              <a:extLst>
                <a:ext uri="{FF2B5EF4-FFF2-40B4-BE49-F238E27FC236}">
                  <a16:creationId xmlns:a16="http://schemas.microsoft.com/office/drawing/2014/main" id="{9B95C6C2-730F-4BC0-A292-BEBEB16413A6}"/>
                </a:ext>
              </a:extLst>
            </p:cNvPr>
            <p:cNvPicPr>
              <a:picLocks noChangeAspect="1"/>
            </p:cNvPicPr>
            <p:nvPr/>
          </p:nvPicPr>
          <p:blipFill>
            <a:blip r:embed="rId3"/>
            <a:stretch>
              <a:fillRect/>
            </a:stretch>
          </p:blipFill>
          <p:spPr>
            <a:xfrm>
              <a:off x="3790095" y="5366385"/>
              <a:ext cx="5753100" cy="1238250"/>
            </a:xfrm>
            <a:prstGeom prst="rect">
              <a:avLst/>
            </a:prstGeom>
          </p:spPr>
        </p:pic>
        <p:pic>
          <p:nvPicPr>
            <p:cNvPr id="2" name="Picture 1">
              <a:extLst>
                <a:ext uri="{FF2B5EF4-FFF2-40B4-BE49-F238E27FC236}">
                  <a16:creationId xmlns:a16="http://schemas.microsoft.com/office/drawing/2014/main" id="{25BA8D0D-5272-4CAD-AA5A-70D220291A40}"/>
                </a:ext>
              </a:extLst>
            </p:cNvPr>
            <p:cNvPicPr>
              <a:picLocks noChangeAspect="1"/>
            </p:cNvPicPr>
            <p:nvPr/>
          </p:nvPicPr>
          <p:blipFill>
            <a:blip r:embed="rId4"/>
            <a:stretch>
              <a:fillRect/>
            </a:stretch>
          </p:blipFill>
          <p:spPr>
            <a:xfrm>
              <a:off x="2890935" y="0"/>
              <a:ext cx="6858000" cy="5457825"/>
            </a:xfrm>
            <a:prstGeom prst="rect">
              <a:avLst/>
            </a:prstGeom>
          </p:spPr>
        </p:pic>
      </p:grpSp>
      <p:sp>
        <p:nvSpPr>
          <p:cNvPr id="11" name="Rectangle 10">
            <a:extLst>
              <a:ext uri="{FF2B5EF4-FFF2-40B4-BE49-F238E27FC236}">
                <a16:creationId xmlns:a16="http://schemas.microsoft.com/office/drawing/2014/main" id="{D1D76CC9-7FE9-4F6B-BDB3-8007C1826245}"/>
              </a:ext>
            </a:extLst>
          </p:cNvPr>
          <p:cNvSpPr/>
          <p:nvPr/>
        </p:nvSpPr>
        <p:spPr>
          <a:xfrm>
            <a:off x="3771434" y="4109395"/>
            <a:ext cx="5820281" cy="1383672"/>
          </a:xfrm>
          <a:prstGeom prst="rect">
            <a:avLst/>
          </a:prstGeom>
          <a:noFill/>
          <a:ln w="508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Picture 4">
            <a:extLst>
              <a:ext uri="{FF2B5EF4-FFF2-40B4-BE49-F238E27FC236}">
                <a16:creationId xmlns:a16="http://schemas.microsoft.com/office/drawing/2014/main" id="{3FE57C59-4BA6-4BC9-946E-6C20BE8B3CA0}"/>
              </a:ext>
            </a:extLst>
          </p:cNvPr>
          <p:cNvPicPr>
            <a:picLocks noChangeAspect="1"/>
          </p:cNvPicPr>
          <p:nvPr/>
        </p:nvPicPr>
        <p:blipFill>
          <a:blip r:embed="rId5"/>
          <a:stretch>
            <a:fillRect/>
          </a:stretch>
        </p:blipFill>
        <p:spPr>
          <a:xfrm>
            <a:off x="104811" y="3045632"/>
            <a:ext cx="11719924" cy="2915108"/>
          </a:xfrm>
          <a:prstGeom prst="rect">
            <a:avLst/>
          </a:prstGeom>
          <a:ln w="50800">
            <a:solidFill>
              <a:schemeClr val="accent5"/>
            </a:solidFill>
          </a:ln>
        </p:spPr>
      </p:pic>
      <p:sp>
        <p:nvSpPr>
          <p:cNvPr id="4" name="Slide Number Placeholder 3">
            <a:extLst>
              <a:ext uri="{FF2B5EF4-FFF2-40B4-BE49-F238E27FC236}">
                <a16:creationId xmlns:a16="http://schemas.microsoft.com/office/drawing/2014/main" id="{3C3E349A-5E8E-43C6-98E1-8A57B569BF21}"/>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D22F896-40B5-4ADD-8801-0D06FADFA095}"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57</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267992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500" fill="hold"/>
                                        <p:tgtEl>
                                          <p:spTgt spid="11"/>
                                        </p:tgtEl>
                                        <p:attrNameLst>
                                          <p:attrName>ppt_w</p:attrName>
                                        </p:attrNameLst>
                                      </p:cBhvr>
                                      <p:tavLst>
                                        <p:tav tm="0">
                                          <p:val>
                                            <p:fltVal val="0"/>
                                          </p:val>
                                        </p:tav>
                                        <p:tav tm="100000">
                                          <p:val>
                                            <p:strVal val="#ppt_w"/>
                                          </p:val>
                                        </p:tav>
                                      </p:tavLst>
                                    </p:anim>
                                    <p:anim calcmode="lin" valueType="num">
                                      <p:cBhvr>
                                        <p:cTn id="8" dur="500" fill="hold"/>
                                        <p:tgtEl>
                                          <p:spTgt spid="11"/>
                                        </p:tgtEl>
                                        <p:attrNameLst>
                                          <p:attrName>ppt_h</p:attrName>
                                        </p:attrNameLst>
                                      </p:cBhvr>
                                      <p:tavLst>
                                        <p:tav tm="0">
                                          <p:val>
                                            <p:fltVal val="0"/>
                                          </p:val>
                                        </p:tav>
                                        <p:tav tm="100000">
                                          <p:val>
                                            <p:strVal val="#ppt_h"/>
                                          </p:val>
                                        </p:tav>
                                      </p:tavLst>
                                    </p:anim>
                                    <p:animEffect transition="in" filter="fade">
                                      <p:cBhvr>
                                        <p:cTn id="9" dur="500"/>
                                        <p:tgtEl>
                                          <p:spTgt spid="11"/>
                                        </p:tgtEl>
                                      </p:cBhvr>
                                    </p:animEffect>
                                  </p:childTnLst>
                                </p:cTn>
                              </p:par>
                            </p:childTnLst>
                          </p:cTn>
                        </p:par>
                        <p:par>
                          <p:cTn id="10" fill="hold">
                            <p:stCondLst>
                              <p:cond delay="500"/>
                            </p:stCondLst>
                            <p:childTnLst>
                              <p:par>
                                <p:cTn id="11" presetID="53" presetClass="entr" presetSubtype="16" fill="hold" nodeType="afterEffect">
                                  <p:stCondLst>
                                    <p:cond delay="250"/>
                                  </p:stCondLst>
                                  <p:childTnLst>
                                    <p:set>
                                      <p:cBhvr>
                                        <p:cTn id="12" dur="1" fill="hold">
                                          <p:stCondLst>
                                            <p:cond delay="0"/>
                                          </p:stCondLst>
                                        </p:cTn>
                                        <p:tgtEl>
                                          <p:spTgt spid="5"/>
                                        </p:tgtEl>
                                        <p:attrNameLst>
                                          <p:attrName>style.visibility</p:attrName>
                                        </p:attrNameLst>
                                      </p:cBhvr>
                                      <p:to>
                                        <p:strVal val="visible"/>
                                      </p:to>
                                    </p:set>
                                    <p:anim calcmode="lin" valueType="num">
                                      <p:cBhvr>
                                        <p:cTn id="13" dur="500" fill="hold"/>
                                        <p:tgtEl>
                                          <p:spTgt spid="5"/>
                                        </p:tgtEl>
                                        <p:attrNameLst>
                                          <p:attrName>ppt_w</p:attrName>
                                        </p:attrNameLst>
                                      </p:cBhvr>
                                      <p:tavLst>
                                        <p:tav tm="0">
                                          <p:val>
                                            <p:fltVal val="0"/>
                                          </p:val>
                                        </p:tav>
                                        <p:tav tm="100000">
                                          <p:val>
                                            <p:strVal val="#ppt_w"/>
                                          </p:val>
                                        </p:tav>
                                      </p:tavLst>
                                    </p:anim>
                                    <p:anim calcmode="lin" valueType="num">
                                      <p:cBhvr>
                                        <p:cTn id="14" dur="500" fill="hold"/>
                                        <p:tgtEl>
                                          <p:spTgt spid="5"/>
                                        </p:tgtEl>
                                        <p:attrNameLst>
                                          <p:attrName>ppt_h</p:attrName>
                                        </p:attrNameLst>
                                      </p:cBhvr>
                                      <p:tavLst>
                                        <p:tav tm="0">
                                          <p:val>
                                            <p:fltVal val="0"/>
                                          </p:val>
                                        </p:tav>
                                        <p:tav tm="100000">
                                          <p:val>
                                            <p:strVal val="#ppt_h"/>
                                          </p:val>
                                        </p:tav>
                                      </p:tavLst>
                                    </p:anim>
                                    <p:animEffect transition="in" filter="fade">
                                      <p:cBhvr>
                                        <p:cTn id="15"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615CD56D-94EA-4A3D-8D33-26EFC33B045A}"/>
              </a:ext>
            </a:extLst>
          </p:cNvPr>
          <p:cNvGrpSpPr/>
          <p:nvPr/>
        </p:nvGrpSpPr>
        <p:grpSpPr>
          <a:xfrm>
            <a:off x="2872274" y="126682"/>
            <a:ext cx="6858000" cy="6604635"/>
            <a:chOff x="2890935" y="0"/>
            <a:chExt cx="6858000" cy="6604635"/>
          </a:xfrm>
        </p:grpSpPr>
        <p:pic>
          <p:nvPicPr>
            <p:cNvPr id="7" name="Picture 6">
              <a:extLst>
                <a:ext uri="{FF2B5EF4-FFF2-40B4-BE49-F238E27FC236}">
                  <a16:creationId xmlns:a16="http://schemas.microsoft.com/office/drawing/2014/main" id="{7EC53B92-1FF2-47D7-8679-C9739B776341}"/>
                </a:ext>
              </a:extLst>
            </p:cNvPr>
            <p:cNvPicPr>
              <a:picLocks noChangeAspect="1"/>
            </p:cNvPicPr>
            <p:nvPr/>
          </p:nvPicPr>
          <p:blipFill>
            <a:blip r:embed="rId2"/>
            <a:stretch>
              <a:fillRect/>
            </a:stretch>
          </p:blipFill>
          <p:spPr>
            <a:xfrm>
              <a:off x="8101110" y="4899660"/>
              <a:ext cx="1647825" cy="1704975"/>
            </a:xfrm>
            <a:prstGeom prst="rect">
              <a:avLst/>
            </a:prstGeom>
          </p:spPr>
        </p:pic>
        <p:pic>
          <p:nvPicPr>
            <p:cNvPr id="6" name="Picture 5">
              <a:extLst>
                <a:ext uri="{FF2B5EF4-FFF2-40B4-BE49-F238E27FC236}">
                  <a16:creationId xmlns:a16="http://schemas.microsoft.com/office/drawing/2014/main" id="{017092FD-3144-410D-B7E5-886FE5B97C2A}"/>
                </a:ext>
              </a:extLst>
            </p:cNvPr>
            <p:cNvPicPr>
              <a:picLocks noChangeAspect="1"/>
            </p:cNvPicPr>
            <p:nvPr/>
          </p:nvPicPr>
          <p:blipFill>
            <a:blip r:embed="rId2"/>
            <a:stretch>
              <a:fillRect/>
            </a:stretch>
          </p:blipFill>
          <p:spPr>
            <a:xfrm>
              <a:off x="2890935" y="4899660"/>
              <a:ext cx="1647825" cy="1704975"/>
            </a:xfrm>
            <a:prstGeom prst="rect">
              <a:avLst/>
            </a:prstGeom>
          </p:spPr>
        </p:pic>
        <p:pic>
          <p:nvPicPr>
            <p:cNvPr id="3" name="Picture 2">
              <a:extLst>
                <a:ext uri="{FF2B5EF4-FFF2-40B4-BE49-F238E27FC236}">
                  <a16:creationId xmlns:a16="http://schemas.microsoft.com/office/drawing/2014/main" id="{9B95C6C2-730F-4BC0-A292-BEBEB16413A6}"/>
                </a:ext>
              </a:extLst>
            </p:cNvPr>
            <p:cNvPicPr>
              <a:picLocks noChangeAspect="1"/>
            </p:cNvPicPr>
            <p:nvPr/>
          </p:nvPicPr>
          <p:blipFill>
            <a:blip r:embed="rId3"/>
            <a:stretch>
              <a:fillRect/>
            </a:stretch>
          </p:blipFill>
          <p:spPr>
            <a:xfrm>
              <a:off x="3790095" y="5366385"/>
              <a:ext cx="5753100" cy="1238250"/>
            </a:xfrm>
            <a:prstGeom prst="rect">
              <a:avLst/>
            </a:prstGeom>
          </p:spPr>
        </p:pic>
        <p:pic>
          <p:nvPicPr>
            <p:cNvPr id="2" name="Picture 1">
              <a:extLst>
                <a:ext uri="{FF2B5EF4-FFF2-40B4-BE49-F238E27FC236}">
                  <a16:creationId xmlns:a16="http://schemas.microsoft.com/office/drawing/2014/main" id="{25BA8D0D-5272-4CAD-AA5A-70D220291A40}"/>
                </a:ext>
              </a:extLst>
            </p:cNvPr>
            <p:cNvPicPr>
              <a:picLocks noChangeAspect="1"/>
            </p:cNvPicPr>
            <p:nvPr/>
          </p:nvPicPr>
          <p:blipFill>
            <a:blip r:embed="rId4"/>
            <a:stretch>
              <a:fillRect/>
            </a:stretch>
          </p:blipFill>
          <p:spPr>
            <a:xfrm>
              <a:off x="2890935" y="0"/>
              <a:ext cx="6858000" cy="5457825"/>
            </a:xfrm>
            <a:prstGeom prst="rect">
              <a:avLst/>
            </a:prstGeom>
          </p:spPr>
        </p:pic>
      </p:grpSp>
      <p:sp>
        <p:nvSpPr>
          <p:cNvPr id="11" name="Rectangle 10">
            <a:extLst>
              <a:ext uri="{FF2B5EF4-FFF2-40B4-BE49-F238E27FC236}">
                <a16:creationId xmlns:a16="http://schemas.microsoft.com/office/drawing/2014/main" id="{D1D76CC9-7FE9-4F6B-BDB3-8007C1826245}"/>
              </a:ext>
            </a:extLst>
          </p:cNvPr>
          <p:cNvSpPr/>
          <p:nvPr/>
        </p:nvSpPr>
        <p:spPr>
          <a:xfrm>
            <a:off x="3704253" y="5584507"/>
            <a:ext cx="5820281" cy="1146810"/>
          </a:xfrm>
          <a:prstGeom prst="rect">
            <a:avLst/>
          </a:prstGeom>
          <a:noFill/>
          <a:ln w="508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Picture 4">
            <a:extLst>
              <a:ext uri="{FF2B5EF4-FFF2-40B4-BE49-F238E27FC236}">
                <a16:creationId xmlns:a16="http://schemas.microsoft.com/office/drawing/2014/main" id="{C384D0DF-B6D7-41A8-B495-710B87F1D1BF}"/>
              </a:ext>
            </a:extLst>
          </p:cNvPr>
          <p:cNvPicPr>
            <a:picLocks noChangeAspect="1"/>
          </p:cNvPicPr>
          <p:nvPr/>
        </p:nvPicPr>
        <p:blipFill>
          <a:blip r:embed="rId5"/>
          <a:stretch>
            <a:fillRect/>
          </a:stretch>
        </p:blipFill>
        <p:spPr>
          <a:xfrm>
            <a:off x="224641" y="4453245"/>
            <a:ext cx="11715154" cy="2295537"/>
          </a:xfrm>
          <a:prstGeom prst="rect">
            <a:avLst/>
          </a:prstGeom>
          <a:ln w="50800">
            <a:solidFill>
              <a:schemeClr val="accent5"/>
            </a:solidFill>
          </a:ln>
        </p:spPr>
      </p:pic>
      <p:sp>
        <p:nvSpPr>
          <p:cNvPr id="4" name="Slide Number Placeholder 3">
            <a:extLst>
              <a:ext uri="{FF2B5EF4-FFF2-40B4-BE49-F238E27FC236}">
                <a16:creationId xmlns:a16="http://schemas.microsoft.com/office/drawing/2014/main" id="{CA3433CC-6DA3-4232-A4AF-49F2AE4C85EC}"/>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D22F896-40B5-4ADD-8801-0D06FADFA095}"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58</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892436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500" fill="hold"/>
                                        <p:tgtEl>
                                          <p:spTgt spid="11"/>
                                        </p:tgtEl>
                                        <p:attrNameLst>
                                          <p:attrName>ppt_w</p:attrName>
                                        </p:attrNameLst>
                                      </p:cBhvr>
                                      <p:tavLst>
                                        <p:tav tm="0">
                                          <p:val>
                                            <p:fltVal val="0"/>
                                          </p:val>
                                        </p:tav>
                                        <p:tav tm="100000">
                                          <p:val>
                                            <p:strVal val="#ppt_w"/>
                                          </p:val>
                                        </p:tav>
                                      </p:tavLst>
                                    </p:anim>
                                    <p:anim calcmode="lin" valueType="num">
                                      <p:cBhvr>
                                        <p:cTn id="8" dur="500" fill="hold"/>
                                        <p:tgtEl>
                                          <p:spTgt spid="11"/>
                                        </p:tgtEl>
                                        <p:attrNameLst>
                                          <p:attrName>ppt_h</p:attrName>
                                        </p:attrNameLst>
                                      </p:cBhvr>
                                      <p:tavLst>
                                        <p:tav tm="0">
                                          <p:val>
                                            <p:fltVal val="0"/>
                                          </p:val>
                                        </p:tav>
                                        <p:tav tm="100000">
                                          <p:val>
                                            <p:strVal val="#ppt_h"/>
                                          </p:val>
                                        </p:tav>
                                      </p:tavLst>
                                    </p:anim>
                                    <p:animEffect transition="in" filter="fade">
                                      <p:cBhvr>
                                        <p:cTn id="9" dur="500"/>
                                        <p:tgtEl>
                                          <p:spTgt spid="11"/>
                                        </p:tgtEl>
                                      </p:cBhvr>
                                    </p:animEffect>
                                  </p:childTnLst>
                                </p:cTn>
                              </p:par>
                            </p:childTnLst>
                          </p:cTn>
                        </p:par>
                        <p:par>
                          <p:cTn id="10" fill="hold">
                            <p:stCondLst>
                              <p:cond delay="500"/>
                            </p:stCondLst>
                            <p:childTnLst>
                              <p:par>
                                <p:cTn id="11" presetID="53" presetClass="entr" presetSubtype="16" fill="hold" nodeType="afterEffect">
                                  <p:stCondLst>
                                    <p:cond delay="250"/>
                                  </p:stCondLst>
                                  <p:childTnLst>
                                    <p:set>
                                      <p:cBhvr>
                                        <p:cTn id="12" dur="1" fill="hold">
                                          <p:stCondLst>
                                            <p:cond delay="0"/>
                                          </p:stCondLst>
                                        </p:cTn>
                                        <p:tgtEl>
                                          <p:spTgt spid="5"/>
                                        </p:tgtEl>
                                        <p:attrNameLst>
                                          <p:attrName>style.visibility</p:attrName>
                                        </p:attrNameLst>
                                      </p:cBhvr>
                                      <p:to>
                                        <p:strVal val="visible"/>
                                      </p:to>
                                    </p:set>
                                    <p:anim calcmode="lin" valueType="num">
                                      <p:cBhvr>
                                        <p:cTn id="13" dur="500" fill="hold"/>
                                        <p:tgtEl>
                                          <p:spTgt spid="5"/>
                                        </p:tgtEl>
                                        <p:attrNameLst>
                                          <p:attrName>ppt_w</p:attrName>
                                        </p:attrNameLst>
                                      </p:cBhvr>
                                      <p:tavLst>
                                        <p:tav tm="0">
                                          <p:val>
                                            <p:fltVal val="0"/>
                                          </p:val>
                                        </p:tav>
                                        <p:tav tm="100000">
                                          <p:val>
                                            <p:strVal val="#ppt_w"/>
                                          </p:val>
                                        </p:tav>
                                      </p:tavLst>
                                    </p:anim>
                                    <p:anim calcmode="lin" valueType="num">
                                      <p:cBhvr>
                                        <p:cTn id="14" dur="500" fill="hold"/>
                                        <p:tgtEl>
                                          <p:spTgt spid="5"/>
                                        </p:tgtEl>
                                        <p:attrNameLst>
                                          <p:attrName>ppt_h</p:attrName>
                                        </p:attrNameLst>
                                      </p:cBhvr>
                                      <p:tavLst>
                                        <p:tav tm="0">
                                          <p:val>
                                            <p:fltVal val="0"/>
                                          </p:val>
                                        </p:tav>
                                        <p:tav tm="100000">
                                          <p:val>
                                            <p:strVal val="#ppt_h"/>
                                          </p:val>
                                        </p:tav>
                                      </p:tavLst>
                                    </p:anim>
                                    <p:animEffect transition="in" filter="fade">
                                      <p:cBhvr>
                                        <p:cTn id="15"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A53F49-DC84-4FAA-4357-4D77EFFA5391}"/>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70B79E89-5993-9771-338E-D2A2D0C64345}"/>
              </a:ext>
            </a:extLst>
          </p:cNvPr>
          <p:cNvSpPr>
            <a:spLocks noGrp="1"/>
          </p:cNvSpPr>
          <p:nvPr>
            <p:ph type="title"/>
          </p:nvPr>
        </p:nvSpPr>
        <p:spPr>
          <a:xfrm>
            <a:off x="467360" y="1"/>
            <a:ext cx="11257280" cy="843280"/>
          </a:xfrm>
        </p:spPr>
        <p:txBody>
          <a:bodyPr/>
          <a:lstStyle/>
          <a:p>
            <a:r>
              <a:rPr lang="en-US" dirty="0"/>
              <a:t>Next time:</a:t>
            </a:r>
          </a:p>
        </p:txBody>
      </p:sp>
      <p:sp>
        <p:nvSpPr>
          <p:cNvPr id="3" name="TextBox 2">
            <a:extLst>
              <a:ext uri="{FF2B5EF4-FFF2-40B4-BE49-F238E27FC236}">
                <a16:creationId xmlns:a16="http://schemas.microsoft.com/office/drawing/2014/main" id="{2DE43631-54EF-3DFC-44C3-74828097A854}"/>
              </a:ext>
            </a:extLst>
          </p:cNvPr>
          <p:cNvSpPr txBox="1"/>
          <p:nvPr/>
        </p:nvSpPr>
        <p:spPr>
          <a:xfrm>
            <a:off x="0" y="6409174"/>
            <a:ext cx="12192000" cy="369332"/>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t>Links to recordings and material are available on our website at </a:t>
            </a:r>
            <a:r>
              <a:rPr kumimoji="0" lang="en-US" sz="1800" b="0" i="0" u="none" strike="noStrike" kern="1200" cap="none" spc="0" normalizeH="0" baseline="0" noProof="0">
                <a:ln>
                  <a:noFill/>
                </a:ln>
                <a:solidFill>
                  <a:prstClr val="black"/>
                </a:solidFill>
                <a:effectLst/>
                <a:uLnTx/>
                <a:uFillTx/>
                <a:latin typeface="Aptos" panose="02110004020202020204"/>
                <a:ea typeface="+mn-ea"/>
                <a:cs typeface="+mn-cs"/>
                <a:hlinkClick r:id="rId3"/>
              </a:rPr>
              <a:t>https://swefc.unm.edu/home/op-cert-trainings/</a:t>
            </a: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aphicFrame>
        <p:nvGraphicFramePr>
          <p:cNvPr id="2" name="Table 1">
            <a:extLst>
              <a:ext uri="{FF2B5EF4-FFF2-40B4-BE49-F238E27FC236}">
                <a16:creationId xmlns:a16="http://schemas.microsoft.com/office/drawing/2014/main" id="{B669BE78-4A94-EB10-8FA8-C2F22FB5FA10}"/>
              </a:ext>
            </a:extLst>
          </p:cNvPr>
          <p:cNvGraphicFramePr>
            <a:graphicFrameLocks noGrp="1"/>
          </p:cNvGraphicFramePr>
          <p:nvPr>
            <p:extLst>
              <p:ext uri="{D42A27DB-BD31-4B8C-83A1-F6EECF244321}">
                <p14:modId xmlns:p14="http://schemas.microsoft.com/office/powerpoint/2010/main" val="1808627267"/>
              </p:ext>
            </p:extLst>
          </p:nvPr>
        </p:nvGraphicFramePr>
        <p:xfrm>
          <a:off x="984387" y="974960"/>
          <a:ext cx="10223225" cy="5302534"/>
        </p:xfrm>
        <a:graphic>
          <a:graphicData uri="http://schemas.openxmlformats.org/drawingml/2006/table">
            <a:tbl>
              <a:tblPr>
                <a:tableStyleId>{5C22544A-7EE6-4342-B048-85BDC9FD1C3A}</a:tableStyleId>
              </a:tblPr>
              <a:tblGrid>
                <a:gridCol w="1678162">
                  <a:extLst>
                    <a:ext uri="{9D8B030D-6E8A-4147-A177-3AD203B41FA5}">
                      <a16:colId xmlns:a16="http://schemas.microsoft.com/office/drawing/2014/main" val="267428786"/>
                    </a:ext>
                  </a:extLst>
                </a:gridCol>
                <a:gridCol w="8545063">
                  <a:extLst>
                    <a:ext uri="{9D8B030D-6E8A-4147-A177-3AD203B41FA5}">
                      <a16:colId xmlns:a16="http://schemas.microsoft.com/office/drawing/2014/main" val="1526478808"/>
                    </a:ext>
                  </a:extLst>
                </a:gridCol>
              </a:tblGrid>
              <a:tr h="378618">
                <a:tc>
                  <a:txBody>
                    <a:bodyPr/>
                    <a:lstStyle/>
                    <a:p>
                      <a:pPr algn="ctr" fontAlgn="b"/>
                      <a:r>
                        <a:rPr lang="en-US" sz="2400" b="1" i="0" u="none" strike="noStrike" dirty="0">
                          <a:solidFill>
                            <a:srgbClr val="000000"/>
                          </a:solidFill>
                          <a:effectLst/>
                          <a:latin typeface="Raleway" pitchFamily="2" charset="77"/>
                        </a:rPr>
                        <a:t>Date</a:t>
                      </a:r>
                    </a:p>
                  </a:txBody>
                  <a:tcPr marL="9525" marR="9525" marT="9525" marB="0" anchor="b"/>
                </a:tc>
                <a:tc>
                  <a:txBody>
                    <a:bodyPr/>
                    <a:lstStyle/>
                    <a:p>
                      <a:pPr algn="ctr" fontAlgn="b"/>
                      <a:r>
                        <a:rPr lang="en-US" sz="2400" b="1" i="0" u="none" strike="noStrike" dirty="0">
                          <a:solidFill>
                            <a:srgbClr val="000000"/>
                          </a:solidFill>
                          <a:effectLst/>
                          <a:latin typeface="Raleway" pitchFamily="2" charset="77"/>
                        </a:rPr>
                        <a:t>Topic</a:t>
                      </a:r>
                    </a:p>
                  </a:txBody>
                  <a:tcPr marL="9525" marR="9525" marT="9525" marB="0" anchor="b"/>
                </a:tc>
                <a:extLst>
                  <a:ext uri="{0D108BD9-81ED-4DB2-BD59-A6C34878D82A}">
                    <a16:rowId xmlns:a16="http://schemas.microsoft.com/office/drawing/2014/main" val="1230452248"/>
                  </a:ext>
                </a:extLst>
              </a:tr>
              <a:tr h="367267">
                <a:tc>
                  <a:txBody>
                    <a:bodyPr/>
                    <a:lstStyle/>
                    <a:p>
                      <a:pPr algn="ctr" fontAlgn="b"/>
                      <a:r>
                        <a:rPr lang="en-US" sz="1400" b="0" i="0" u="none" strike="noStrike" dirty="0">
                          <a:solidFill>
                            <a:srgbClr val="000000"/>
                          </a:solidFill>
                          <a:effectLst/>
                          <a:latin typeface="Raleway" pitchFamily="2" charset="77"/>
                        </a:rPr>
                        <a:t>6/26/25</a:t>
                      </a:r>
                    </a:p>
                  </a:txBody>
                  <a:tcPr marL="9525" marR="9525" marT="9525" marB="0" anchor="b"/>
                </a:tc>
                <a:tc>
                  <a:txBody>
                    <a:bodyPr/>
                    <a:lstStyle/>
                    <a:p>
                      <a:pPr algn="l" fontAlgn="b"/>
                      <a:r>
                        <a:rPr lang="en-US" sz="1400" b="0" i="0" u="none" strike="noStrike">
                          <a:solidFill>
                            <a:srgbClr val="000000"/>
                          </a:solidFill>
                          <a:effectLst/>
                          <a:latin typeface="Raleway" pitchFamily="2" charset="77"/>
                        </a:rPr>
                        <a:t>Program Overview, Test Format, Study &amp; Test Tips</a:t>
                      </a:r>
                    </a:p>
                  </a:txBody>
                  <a:tcPr marL="9525" marR="9525" marT="9525" marB="0" anchor="b"/>
                </a:tc>
                <a:extLst>
                  <a:ext uri="{0D108BD9-81ED-4DB2-BD59-A6C34878D82A}">
                    <a16:rowId xmlns:a16="http://schemas.microsoft.com/office/drawing/2014/main" val="733357491"/>
                  </a:ext>
                </a:extLst>
              </a:tr>
              <a:tr h="367267">
                <a:tc>
                  <a:txBody>
                    <a:bodyPr/>
                    <a:lstStyle/>
                    <a:p>
                      <a:pPr algn="ctr" fontAlgn="b"/>
                      <a:r>
                        <a:rPr lang="en-US" sz="1400" b="0" i="0" u="none" strike="noStrike" dirty="0">
                          <a:solidFill>
                            <a:srgbClr val="000000"/>
                          </a:solidFill>
                          <a:effectLst/>
                          <a:latin typeface="Raleway" pitchFamily="2" charset="77"/>
                        </a:rPr>
                        <a:t>7/10/25</a:t>
                      </a:r>
                    </a:p>
                  </a:txBody>
                  <a:tcPr marL="9525" marR="9525" marT="9525" marB="0" anchor="b"/>
                </a:tc>
                <a:tc>
                  <a:txBody>
                    <a:bodyPr/>
                    <a:lstStyle/>
                    <a:p>
                      <a:pPr algn="l" fontAlgn="b"/>
                      <a:r>
                        <a:rPr lang="en-US" sz="1400" b="0" i="0" u="none" strike="noStrike" dirty="0">
                          <a:solidFill>
                            <a:srgbClr val="000000"/>
                          </a:solidFill>
                          <a:effectLst/>
                          <a:latin typeface="Raleway" pitchFamily="2" charset="77"/>
                        </a:rPr>
                        <a:t>Drinking Water System Overview - (Source, Treatment, &amp; Distribution)</a:t>
                      </a:r>
                    </a:p>
                  </a:txBody>
                  <a:tcPr marL="9525" marR="9525" marT="9525" marB="0" anchor="b"/>
                </a:tc>
                <a:extLst>
                  <a:ext uri="{0D108BD9-81ED-4DB2-BD59-A6C34878D82A}">
                    <a16:rowId xmlns:a16="http://schemas.microsoft.com/office/drawing/2014/main" val="392762338"/>
                  </a:ext>
                </a:extLst>
              </a:tr>
              <a:tr h="367267">
                <a:tc>
                  <a:txBody>
                    <a:bodyPr/>
                    <a:lstStyle/>
                    <a:p>
                      <a:pPr algn="ctr" fontAlgn="b"/>
                      <a:r>
                        <a:rPr lang="en-US" sz="1400" b="0" i="0" u="none" strike="noStrike" dirty="0">
                          <a:solidFill>
                            <a:srgbClr val="000000"/>
                          </a:solidFill>
                          <a:effectLst/>
                          <a:latin typeface="Raleway" pitchFamily="2" charset="77"/>
                        </a:rPr>
                        <a:t>7/24/25</a:t>
                      </a:r>
                    </a:p>
                  </a:txBody>
                  <a:tcPr marL="9525" marR="9525" marT="9525" marB="0" anchor="b"/>
                </a:tc>
                <a:tc>
                  <a:txBody>
                    <a:bodyPr/>
                    <a:lstStyle/>
                    <a:p>
                      <a:pPr algn="l" fontAlgn="b"/>
                      <a:r>
                        <a:rPr lang="en-US" sz="1400" b="0" i="0" u="none" strike="noStrike">
                          <a:solidFill>
                            <a:srgbClr val="000000"/>
                          </a:solidFill>
                          <a:effectLst/>
                          <a:latin typeface="Raleway" pitchFamily="2" charset="77"/>
                        </a:rPr>
                        <a:t>Basic Operator Math (+,  -, /, x, Exponents and basic algebra)</a:t>
                      </a:r>
                    </a:p>
                  </a:txBody>
                  <a:tcPr marL="9525" marR="9525" marT="9525" marB="0" anchor="b"/>
                </a:tc>
                <a:extLst>
                  <a:ext uri="{0D108BD9-81ED-4DB2-BD59-A6C34878D82A}">
                    <a16:rowId xmlns:a16="http://schemas.microsoft.com/office/drawing/2014/main" val="1988889985"/>
                  </a:ext>
                </a:extLst>
              </a:tr>
              <a:tr h="367267">
                <a:tc>
                  <a:txBody>
                    <a:bodyPr/>
                    <a:lstStyle/>
                    <a:p>
                      <a:pPr algn="ctr" fontAlgn="b"/>
                      <a:r>
                        <a:rPr lang="en-US" sz="1400" b="0" i="0" u="none" strike="noStrike" dirty="0">
                          <a:solidFill>
                            <a:srgbClr val="000000"/>
                          </a:solidFill>
                          <a:effectLst/>
                          <a:latin typeface="Raleway" pitchFamily="2" charset="77"/>
                        </a:rPr>
                        <a:t>8/7/25</a:t>
                      </a:r>
                    </a:p>
                  </a:txBody>
                  <a:tcPr marL="9525" marR="9525" marT="9525" marB="0" anchor="b"/>
                </a:tc>
                <a:tc>
                  <a:txBody>
                    <a:bodyPr/>
                    <a:lstStyle/>
                    <a:p>
                      <a:pPr algn="l" fontAlgn="b"/>
                      <a:r>
                        <a:rPr lang="en-US" sz="1400" b="0" i="0" u="none" strike="noStrike">
                          <a:solidFill>
                            <a:srgbClr val="000000"/>
                          </a:solidFill>
                          <a:effectLst/>
                          <a:latin typeface="Raleway" pitchFamily="2" charset="77"/>
                        </a:rPr>
                        <a:t>Applied Operator Math (e.g. Areas, Volume,  Flow Rates, Detention Time, Pressure/Hydraulic Head)</a:t>
                      </a:r>
                    </a:p>
                  </a:txBody>
                  <a:tcPr marL="9525" marR="9525" marT="9525" marB="0" anchor="b"/>
                </a:tc>
                <a:extLst>
                  <a:ext uri="{0D108BD9-81ED-4DB2-BD59-A6C34878D82A}">
                    <a16:rowId xmlns:a16="http://schemas.microsoft.com/office/drawing/2014/main" val="1439428"/>
                  </a:ext>
                </a:extLst>
              </a:tr>
              <a:tr h="367267">
                <a:tc>
                  <a:txBody>
                    <a:bodyPr/>
                    <a:lstStyle/>
                    <a:p>
                      <a:pPr algn="ctr" fontAlgn="b"/>
                      <a:r>
                        <a:rPr lang="en-US" sz="1400" b="0" i="0" u="none" strike="noStrike" dirty="0">
                          <a:solidFill>
                            <a:srgbClr val="000000"/>
                          </a:solidFill>
                          <a:effectLst/>
                          <a:latin typeface="Raleway" pitchFamily="2" charset="77"/>
                        </a:rPr>
                        <a:t>8/21/25</a:t>
                      </a:r>
                    </a:p>
                  </a:txBody>
                  <a:tcPr marL="9525" marR="9525" marT="9525" marB="0" anchor="b"/>
                </a:tc>
                <a:tc>
                  <a:txBody>
                    <a:bodyPr/>
                    <a:lstStyle/>
                    <a:p>
                      <a:pPr algn="l" fontAlgn="b"/>
                      <a:r>
                        <a:rPr lang="en-US" sz="1400" b="0" i="0" u="none" strike="noStrike">
                          <a:solidFill>
                            <a:srgbClr val="000000"/>
                          </a:solidFill>
                          <a:effectLst/>
                          <a:latin typeface="Raleway" pitchFamily="2" charset="77"/>
                        </a:rPr>
                        <a:t>Drinking Water Regulations</a:t>
                      </a:r>
                    </a:p>
                  </a:txBody>
                  <a:tcPr marL="9525" marR="9525" marT="9525" marB="0" anchor="b"/>
                </a:tc>
                <a:extLst>
                  <a:ext uri="{0D108BD9-81ED-4DB2-BD59-A6C34878D82A}">
                    <a16:rowId xmlns:a16="http://schemas.microsoft.com/office/drawing/2014/main" val="1125775095"/>
                  </a:ext>
                </a:extLst>
              </a:tr>
              <a:tr h="367267">
                <a:tc>
                  <a:txBody>
                    <a:bodyPr/>
                    <a:lstStyle/>
                    <a:p>
                      <a:pPr algn="ctr" fontAlgn="b"/>
                      <a:r>
                        <a:rPr lang="en-US" sz="1400" b="0" i="0" u="none" strike="noStrike" dirty="0">
                          <a:solidFill>
                            <a:srgbClr val="000000"/>
                          </a:solidFill>
                          <a:effectLst/>
                          <a:latin typeface="Raleway" pitchFamily="2" charset="77"/>
                        </a:rPr>
                        <a:t>9/4/25</a:t>
                      </a:r>
                    </a:p>
                  </a:txBody>
                  <a:tcPr marL="9525" marR="9525" marT="9525" marB="0" anchor="b"/>
                </a:tc>
                <a:tc>
                  <a:txBody>
                    <a:bodyPr/>
                    <a:lstStyle/>
                    <a:p>
                      <a:pPr algn="l" fontAlgn="b"/>
                      <a:r>
                        <a:rPr lang="en-US" sz="1400" b="0" i="0" u="none" strike="noStrike" dirty="0">
                          <a:solidFill>
                            <a:srgbClr val="000000"/>
                          </a:solidFill>
                          <a:effectLst/>
                          <a:latin typeface="Raleway" pitchFamily="2" charset="77"/>
                        </a:rPr>
                        <a:t>Source Water Characteristics</a:t>
                      </a:r>
                    </a:p>
                  </a:txBody>
                  <a:tcPr marL="9525" marR="9525" marT="9525" marB="0" anchor="b"/>
                </a:tc>
                <a:extLst>
                  <a:ext uri="{0D108BD9-81ED-4DB2-BD59-A6C34878D82A}">
                    <a16:rowId xmlns:a16="http://schemas.microsoft.com/office/drawing/2014/main" val="1678978195"/>
                  </a:ext>
                </a:extLst>
              </a:tr>
              <a:tr h="367267">
                <a:tc>
                  <a:txBody>
                    <a:bodyPr/>
                    <a:lstStyle/>
                    <a:p>
                      <a:pPr algn="ctr" fontAlgn="b"/>
                      <a:r>
                        <a:rPr lang="en-US" sz="1400" b="0" i="0" u="none" strike="noStrike" dirty="0">
                          <a:solidFill>
                            <a:srgbClr val="000000"/>
                          </a:solidFill>
                          <a:effectLst/>
                          <a:latin typeface="Raleway" pitchFamily="2" charset="77"/>
                        </a:rPr>
                        <a:t>9/18/25</a:t>
                      </a:r>
                    </a:p>
                  </a:txBody>
                  <a:tcPr marL="9525" marR="9525" marT="9525" marB="0" anchor="b"/>
                </a:tc>
                <a:tc>
                  <a:txBody>
                    <a:bodyPr/>
                    <a:lstStyle/>
                    <a:p>
                      <a:pPr algn="l" fontAlgn="b"/>
                      <a:r>
                        <a:rPr lang="en-US" sz="1400" b="0" i="0" u="none" strike="noStrike" dirty="0">
                          <a:solidFill>
                            <a:srgbClr val="000000"/>
                          </a:solidFill>
                          <a:effectLst/>
                          <a:latin typeface="Raleway" pitchFamily="2" charset="77"/>
                        </a:rPr>
                        <a:t>Surface Water Intake Components, Well Components, and O&amp;M</a:t>
                      </a:r>
                    </a:p>
                  </a:txBody>
                  <a:tcPr marL="9525" marR="9525" marT="9525" marB="0" anchor="b"/>
                </a:tc>
                <a:extLst>
                  <a:ext uri="{0D108BD9-81ED-4DB2-BD59-A6C34878D82A}">
                    <a16:rowId xmlns:a16="http://schemas.microsoft.com/office/drawing/2014/main" val="1921529446"/>
                  </a:ext>
                </a:extLst>
              </a:tr>
              <a:tr h="378756">
                <a:tc>
                  <a:txBody>
                    <a:bodyPr/>
                    <a:lstStyle/>
                    <a:p>
                      <a:pPr algn="ctr" fontAlgn="b"/>
                      <a:r>
                        <a:rPr lang="en-US" sz="1400" b="0" i="0" u="none" strike="noStrike" dirty="0">
                          <a:solidFill>
                            <a:srgbClr val="000000"/>
                          </a:solidFill>
                          <a:effectLst/>
                          <a:latin typeface="Raleway" pitchFamily="2" charset="77"/>
                        </a:rPr>
                        <a:t>10/2/25</a:t>
                      </a:r>
                    </a:p>
                  </a:txBody>
                  <a:tcPr marL="9525" marR="9525" marT="9525" marB="0" anchor="b">
                    <a:solidFill>
                      <a:srgbClr val="E7EAED"/>
                    </a:solidFill>
                  </a:tcPr>
                </a:tc>
                <a:tc>
                  <a:txBody>
                    <a:bodyPr/>
                    <a:lstStyle/>
                    <a:p>
                      <a:pPr algn="l" fontAlgn="b"/>
                      <a:r>
                        <a:rPr lang="en-US" sz="1400" b="0" i="0" u="none" strike="noStrike" dirty="0">
                          <a:solidFill>
                            <a:srgbClr val="000000"/>
                          </a:solidFill>
                          <a:effectLst/>
                          <a:latin typeface="Raleway" pitchFamily="2" charset="77"/>
                        </a:rPr>
                        <a:t>Disinfection 1: Chloramines, UV, Chlorine Dioxide, Chlorine</a:t>
                      </a:r>
                    </a:p>
                  </a:txBody>
                  <a:tcPr marL="9525" marR="9525" marT="9525" marB="0" anchor="b">
                    <a:solidFill>
                      <a:srgbClr val="E7EAED"/>
                    </a:solidFill>
                  </a:tcPr>
                </a:tc>
                <a:extLst>
                  <a:ext uri="{0D108BD9-81ED-4DB2-BD59-A6C34878D82A}">
                    <a16:rowId xmlns:a16="http://schemas.microsoft.com/office/drawing/2014/main" val="4115922846"/>
                  </a:ext>
                </a:extLst>
              </a:tr>
              <a:tr h="422267">
                <a:tc>
                  <a:txBody>
                    <a:bodyPr/>
                    <a:lstStyle/>
                    <a:p>
                      <a:pPr algn="ctr" fontAlgn="b"/>
                      <a:r>
                        <a:rPr lang="en-US" sz="1400" b="0" i="0" u="none" strike="noStrike" dirty="0">
                          <a:solidFill>
                            <a:srgbClr val="000000"/>
                          </a:solidFill>
                          <a:effectLst/>
                          <a:latin typeface="Raleway" pitchFamily="2" charset="77"/>
                        </a:rPr>
                        <a:t>10/16/25</a:t>
                      </a:r>
                    </a:p>
                  </a:txBody>
                  <a:tcPr marL="9525" marR="9525" marT="9525" marB="0" anchor="b">
                    <a:solidFill>
                      <a:srgbClr val="E7EAED"/>
                    </a:solidFill>
                  </a:tcPr>
                </a:tc>
                <a:tc>
                  <a:txBody>
                    <a:bodyPr/>
                    <a:lstStyle/>
                    <a:p>
                      <a:pPr algn="l" fontAlgn="b"/>
                      <a:r>
                        <a:rPr lang="en-US" sz="1400" b="0" i="0" u="none" strike="noStrike" dirty="0">
                          <a:solidFill>
                            <a:srgbClr val="000000"/>
                          </a:solidFill>
                          <a:effectLst/>
                          <a:latin typeface="Raleway" pitchFamily="2" charset="77"/>
                        </a:rPr>
                        <a:t>Disinfection 2: Chlorine Disinfection Application for Sodium Hypochlorite and Gas Chlorine (including storage and safety)</a:t>
                      </a:r>
                    </a:p>
                  </a:txBody>
                  <a:tcPr marL="9525" marR="9525" marT="9525" marB="0" anchor="b">
                    <a:solidFill>
                      <a:srgbClr val="E7EAED"/>
                    </a:solidFill>
                  </a:tcPr>
                </a:tc>
                <a:extLst>
                  <a:ext uri="{0D108BD9-81ED-4DB2-BD59-A6C34878D82A}">
                    <a16:rowId xmlns:a16="http://schemas.microsoft.com/office/drawing/2014/main" val="1141426656"/>
                  </a:ext>
                </a:extLst>
              </a:tr>
              <a:tr h="367267">
                <a:tc>
                  <a:txBody>
                    <a:bodyPr/>
                    <a:lstStyle/>
                    <a:p>
                      <a:pPr algn="ctr" fontAlgn="b"/>
                      <a:r>
                        <a:rPr lang="en-US" sz="1400" b="0" i="0" u="none" strike="noStrike" dirty="0">
                          <a:solidFill>
                            <a:srgbClr val="000000"/>
                          </a:solidFill>
                          <a:effectLst/>
                          <a:latin typeface="Raleway" pitchFamily="2" charset="77"/>
                        </a:rPr>
                        <a:t>10/30/25</a:t>
                      </a:r>
                    </a:p>
                  </a:txBody>
                  <a:tcPr marL="9525" marR="9525" marT="9525" marB="0" anchor="b">
                    <a:solidFill>
                      <a:schemeClr val="accent6">
                        <a:lumMod val="20000"/>
                        <a:lumOff val="80000"/>
                      </a:schemeClr>
                    </a:solidFill>
                  </a:tcPr>
                </a:tc>
                <a:tc>
                  <a:txBody>
                    <a:bodyPr/>
                    <a:lstStyle/>
                    <a:p>
                      <a:pPr algn="l" fontAlgn="b"/>
                      <a:r>
                        <a:rPr lang="en-US" sz="1400" b="0" i="0" u="none" strike="noStrike" dirty="0">
                          <a:solidFill>
                            <a:srgbClr val="000000"/>
                          </a:solidFill>
                          <a:effectLst/>
                          <a:latin typeface="Raleway" pitchFamily="2" charset="77"/>
                        </a:rPr>
                        <a:t>Disinfection 3: Distribution System Application, Residual Measurement, Evaluation &amp; Adjustment, </a:t>
                      </a:r>
                    </a:p>
                  </a:txBody>
                  <a:tcPr marL="9525" marR="9525" marT="9525" marB="0" anchor="b">
                    <a:solidFill>
                      <a:schemeClr val="accent6">
                        <a:lumMod val="20000"/>
                        <a:lumOff val="80000"/>
                      </a:schemeClr>
                    </a:solidFill>
                  </a:tcPr>
                </a:tc>
                <a:extLst>
                  <a:ext uri="{0D108BD9-81ED-4DB2-BD59-A6C34878D82A}">
                    <a16:rowId xmlns:a16="http://schemas.microsoft.com/office/drawing/2014/main" val="3306775158"/>
                  </a:ext>
                </a:extLst>
              </a:tr>
              <a:tr h="367267">
                <a:tc>
                  <a:txBody>
                    <a:bodyPr/>
                    <a:lstStyle/>
                    <a:p>
                      <a:pPr algn="ctr" fontAlgn="b"/>
                      <a:r>
                        <a:rPr lang="en-US" sz="1400" b="0" i="0" u="none" strike="noStrike" dirty="0">
                          <a:solidFill>
                            <a:srgbClr val="000000"/>
                          </a:solidFill>
                          <a:effectLst/>
                          <a:latin typeface="Raleway" pitchFamily="2" charset="77"/>
                        </a:rPr>
                        <a:t>11/13/25</a:t>
                      </a:r>
                    </a:p>
                  </a:txBody>
                  <a:tcPr marL="9525" marR="9525" marT="9525" marB="0" anchor="b"/>
                </a:tc>
                <a:tc>
                  <a:txBody>
                    <a:bodyPr/>
                    <a:lstStyle/>
                    <a:p>
                      <a:pPr algn="l" fontAlgn="b"/>
                      <a:r>
                        <a:rPr lang="en-US" sz="1400" b="0" i="0" u="none" strike="noStrike">
                          <a:solidFill>
                            <a:srgbClr val="000000"/>
                          </a:solidFill>
                          <a:effectLst/>
                          <a:latin typeface="Raleway" pitchFamily="2" charset="77"/>
                        </a:rPr>
                        <a:t>Disinfection 4: Chlorine Disinfection Math</a:t>
                      </a:r>
                    </a:p>
                  </a:txBody>
                  <a:tcPr marL="9525" marR="9525" marT="9525" marB="0" anchor="b"/>
                </a:tc>
                <a:extLst>
                  <a:ext uri="{0D108BD9-81ED-4DB2-BD59-A6C34878D82A}">
                    <a16:rowId xmlns:a16="http://schemas.microsoft.com/office/drawing/2014/main" val="1418810750"/>
                  </a:ext>
                </a:extLst>
              </a:tr>
              <a:tr h="422267">
                <a:tc>
                  <a:txBody>
                    <a:bodyPr/>
                    <a:lstStyle/>
                    <a:p>
                      <a:pPr algn="ctr" fontAlgn="b"/>
                      <a:r>
                        <a:rPr lang="en-US" sz="1400" b="0" i="0" u="none" strike="noStrike" dirty="0">
                          <a:solidFill>
                            <a:srgbClr val="000000"/>
                          </a:solidFill>
                          <a:effectLst/>
                          <a:latin typeface="Raleway" pitchFamily="2" charset="77"/>
                        </a:rPr>
                        <a:t>12/4/25</a:t>
                      </a:r>
                    </a:p>
                  </a:txBody>
                  <a:tcPr marL="9525" marR="9525" marT="9525" marB="0" anchor="b"/>
                </a:tc>
                <a:tc>
                  <a:txBody>
                    <a:bodyPr/>
                    <a:lstStyle/>
                    <a:p>
                      <a:pPr algn="l" fontAlgn="b"/>
                      <a:r>
                        <a:rPr lang="en-US" sz="1400" b="0" i="0" u="none" strike="noStrike" dirty="0">
                          <a:solidFill>
                            <a:srgbClr val="000000"/>
                          </a:solidFill>
                          <a:effectLst/>
                          <a:latin typeface="Raleway" pitchFamily="2" charset="77"/>
                        </a:rPr>
                        <a:t>Surface Water Treatment 1: Coagulation, Flocculation, Sedimentation (including chemistry, process controls, operations)</a:t>
                      </a:r>
                    </a:p>
                  </a:txBody>
                  <a:tcPr marL="9525" marR="9525" marT="9525" marB="0" anchor="b"/>
                </a:tc>
                <a:extLst>
                  <a:ext uri="{0D108BD9-81ED-4DB2-BD59-A6C34878D82A}">
                    <a16:rowId xmlns:a16="http://schemas.microsoft.com/office/drawing/2014/main" val="3025419566"/>
                  </a:ext>
                </a:extLst>
              </a:tr>
              <a:tr h="367267">
                <a:tc>
                  <a:txBody>
                    <a:bodyPr/>
                    <a:lstStyle/>
                    <a:p>
                      <a:pPr algn="ctr" fontAlgn="b"/>
                      <a:r>
                        <a:rPr lang="en-US" sz="1400" b="0" i="0" u="none" strike="noStrike" dirty="0">
                          <a:solidFill>
                            <a:srgbClr val="000000"/>
                          </a:solidFill>
                          <a:effectLst/>
                          <a:latin typeface="Raleway" pitchFamily="2" charset="77"/>
                        </a:rPr>
                        <a:t>12/18/25</a:t>
                      </a:r>
                    </a:p>
                  </a:txBody>
                  <a:tcPr marL="9525" marR="9525" marT="9525" marB="0" anchor="b"/>
                </a:tc>
                <a:tc>
                  <a:txBody>
                    <a:bodyPr/>
                    <a:lstStyle/>
                    <a:p>
                      <a:pPr algn="l" fontAlgn="b"/>
                      <a:r>
                        <a:rPr lang="en-US" sz="1400" b="0" i="0" u="none" strike="noStrike" dirty="0">
                          <a:solidFill>
                            <a:srgbClr val="000000"/>
                          </a:solidFill>
                          <a:effectLst/>
                          <a:latin typeface="Raleway" pitchFamily="2" charset="77"/>
                        </a:rPr>
                        <a:t>Surface Water Treatment 2: Filtration</a:t>
                      </a:r>
                    </a:p>
                  </a:txBody>
                  <a:tcPr marL="9525" marR="9525" marT="9525" marB="0" anchor="b"/>
                </a:tc>
                <a:extLst>
                  <a:ext uri="{0D108BD9-81ED-4DB2-BD59-A6C34878D82A}">
                    <a16:rowId xmlns:a16="http://schemas.microsoft.com/office/drawing/2014/main" val="2990251519"/>
                  </a:ext>
                </a:extLst>
              </a:tr>
            </a:tbl>
          </a:graphicData>
        </a:graphic>
      </p:graphicFrame>
    </p:spTree>
    <p:extLst>
      <p:ext uri="{BB962C8B-B14F-4D97-AF65-F5344CB8AC3E}">
        <p14:creationId xmlns:p14="http://schemas.microsoft.com/office/powerpoint/2010/main" val="708743806"/>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5465619C-05E3-4BF1-BFF3-F13201A48B0B}"/>
              </a:ext>
            </a:extLst>
          </p:cNvPr>
          <p:cNvSpPr txBox="1"/>
          <p:nvPr/>
        </p:nvSpPr>
        <p:spPr>
          <a:xfrm>
            <a:off x="2021681" y="535709"/>
            <a:ext cx="8148638" cy="76944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a:ln>
                  <a:noFill/>
                </a:ln>
                <a:solidFill>
                  <a:prstClr val="black"/>
                </a:solidFill>
                <a:effectLst/>
                <a:uLnTx/>
                <a:uFillTx/>
                <a:latin typeface="Raleway" panose="020B0503030101060003" pitchFamily="34" charset="0"/>
                <a:ea typeface="+mn-ea"/>
                <a:cs typeface="+mn-cs"/>
              </a:rPr>
              <a:t>CONTACT INFORMATION</a:t>
            </a:r>
          </a:p>
        </p:txBody>
      </p:sp>
      <p:pic>
        <p:nvPicPr>
          <p:cNvPr id="5" name="Picture 4">
            <a:extLst>
              <a:ext uri="{FF2B5EF4-FFF2-40B4-BE49-F238E27FC236}">
                <a16:creationId xmlns:a16="http://schemas.microsoft.com/office/drawing/2014/main" id="{1839117A-590D-48F8-9D6C-805756330A6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742248" y="1485900"/>
            <a:ext cx="6707505" cy="2653665"/>
          </a:xfrm>
          <a:prstGeom prst="rect">
            <a:avLst/>
          </a:prstGeom>
        </p:spPr>
      </p:pic>
      <p:sp>
        <p:nvSpPr>
          <p:cNvPr id="2" name="TextBox 1">
            <a:extLst>
              <a:ext uri="{FF2B5EF4-FFF2-40B4-BE49-F238E27FC236}">
                <a16:creationId xmlns:a16="http://schemas.microsoft.com/office/drawing/2014/main" id="{551E57B6-E790-4D7E-B331-2D336A29E792}"/>
              </a:ext>
            </a:extLst>
          </p:cNvPr>
          <p:cNvSpPr txBox="1"/>
          <p:nvPr/>
        </p:nvSpPr>
        <p:spPr>
          <a:xfrm>
            <a:off x="6411240" y="4446740"/>
            <a:ext cx="5639685" cy="193899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prstClr val="black"/>
                </a:solidFill>
                <a:effectLst/>
                <a:uLnTx/>
                <a:uFillTx/>
                <a:latin typeface="Raleway" panose="020B0503030101060003" pitchFamily="34" charset="0"/>
                <a:ea typeface="+mn-ea"/>
                <a:cs typeface="+mn-cs"/>
              </a:rPr>
              <a:t>Department of Civil Engineering  MSC01 1070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prstClr val="black"/>
                </a:solidFill>
                <a:effectLst/>
                <a:uLnTx/>
                <a:uFillTx/>
                <a:latin typeface="Raleway" panose="020B0503030101060003" pitchFamily="34" charset="0"/>
                <a:ea typeface="+mn-ea"/>
                <a:cs typeface="+mn-cs"/>
              </a:rPr>
              <a:t>1 University of New Mexico</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prstClr val="black"/>
                </a:solidFill>
                <a:effectLst/>
                <a:uLnTx/>
                <a:uFillTx/>
                <a:latin typeface="Raleway" panose="020B0503030101060003" pitchFamily="34" charset="0"/>
                <a:ea typeface="+mn-ea"/>
                <a:cs typeface="+mn-cs"/>
              </a:rPr>
              <a:t>Albuquerque, NM 87131</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prstClr val="black"/>
                </a:solidFill>
                <a:effectLst/>
                <a:uLnTx/>
                <a:uFillTx/>
                <a:latin typeface="Raleway" panose="020B0503030101060003" pitchFamily="34" charset="0"/>
                <a:ea typeface="+mn-ea"/>
                <a:cs typeface="+mn-cs"/>
              </a:rPr>
              <a:t>505-277-0644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prstClr val="black"/>
                </a:solidFill>
                <a:effectLst/>
                <a:uLnTx/>
                <a:uFillTx/>
                <a:latin typeface="Raleway" panose="020B0503030101060003" pitchFamily="34" charset="0"/>
                <a:ea typeface="+mn-ea"/>
                <a:cs typeface="+mn-cs"/>
              </a:rPr>
              <a:t>swefc@unm.edu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prstClr val="black"/>
                </a:solidFill>
                <a:effectLst/>
                <a:uLnTx/>
                <a:uFillTx/>
                <a:latin typeface="Raleway" panose="020B0503030101060003" pitchFamily="34" charset="0"/>
                <a:ea typeface="+mn-ea"/>
                <a:cs typeface="+mn-cs"/>
              </a:rPr>
              <a:t>http://swefc.unm.edu </a:t>
            </a:r>
          </a:p>
        </p:txBody>
      </p:sp>
      <p:sp>
        <p:nvSpPr>
          <p:cNvPr id="6" name="TextBox 5">
            <a:extLst>
              <a:ext uri="{FF2B5EF4-FFF2-40B4-BE49-F238E27FC236}">
                <a16:creationId xmlns:a16="http://schemas.microsoft.com/office/drawing/2014/main" id="{35F2AC91-6A32-4AD1-97F1-93D003C4502A}"/>
              </a:ext>
            </a:extLst>
          </p:cNvPr>
          <p:cNvSpPr txBox="1"/>
          <p:nvPr/>
        </p:nvSpPr>
        <p:spPr>
          <a:xfrm>
            <a:off x="562515" y="4320315"/>
            <a:ext cx="5399514" cy="1015663"/>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0" i="0" u="none" strike="noStrike" kern="1200" cap="none" spc="0" normalizeH="0" baseline="0" noProof="0" dirty="0">
                <a:ln>
                  <a:noFill/>
                </a:ln>
                <a:solidFill>
                  <a:prstClr val="black"/>
                </a:solidFill>
                <a:effectLst/>
                <a:uLnTx/>
                <a:uFillTx/>
                <a:latin typeface="Raleway" panose="020B0503030101060003" pitchFamily="34" charset="0"/>
                <a:ea typeface="+mn-ea"/>
                <a:cs typeface="+mn-cs"/>
              </a:rPr>
              <a:t>SW EFC email: </a:t>
            </a:r>
            <a:r>
              <a:rPr kumimoji="0" lang="en-US" sz="3000" b="0" i="0" u="none" strike="noStrike" kern="1200" cap="none" spc="0" normalizeH="0" baseline="0" noProof="0" dirty="0">
                <a:ln>
                  <a:noFill/>
                </a:ln>
                <a:solidFill>
                  <a:prstClr val="black"/>
                </a:solidFill>
                <a:effectLst/>
                <a:uLnTx/>
                <a:uFillTx/>
                <a:latin typeface="Raleway" panose="020B0503030101060003" pitchFamily="34" charset="0"/>
                <a:ea typeface="+mn-ea"/>
                <a:cs typeface="+mn-cs"/>
                <a:hlinkClick r:id="rId4"/>
              </a:rPr>
              <a:t>swefc@unm.edu</a:t>
            </a:r>
            <a:r>
              <a:rPr kumimoji="0" lang="en-US" sz="3000" b="0" i="0" u="none" strike="noStrike" kern="1200" cap="none" spc="0" normalizeH="0" baseline="0" noProof="0" dirty="0">
                <a:ln>
                  <a:noFill/>
                </a:ln>
                <a:solidFill>
                  <a:prstClr val="black"/>
                </a:solidFill>
                <a:effectLst/>
                <a:uLnTx/>
                <a:uFillTx/>
                <a:latin typeface="Raleway" panose="020B0503030101060003" pitchFamily="34" charset="0"/>
                <a:ea typeface="+mn-ea"/>
                <a:cs typeface="+mn-cs"/>
              </a:rPr>
              <a:t> </a:t>
            </a:r>
          </a:p>
        </p:txBody>
      </p:sp>
    </p:spTree>
    <p:extLst>
      <p:ext uri="{BB962C8B-B14F-4D97-AF65-F5344CB8AC3E}">
        <p14:creationId xmlns:p14="http://schemas.microsoft.com/office/powerpoint/2010/main" val="282571484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4_Office Theme">
  <a:themeElements>
    <a:clrScheme name="Custom 3">
      <a:dk1>
        <a:srgbClr val="024191"/>
      </a:dk1>
      <a:lt1>
        <a:srgbClr val="FFFFFF"/>
      </a:lt1>
      <a:dk2>
        <a:srgbClr val="1A7DC0"/>
      </a:dk2>
      <a:lt2>
        <a:srgbClr val="B7B7B7"/>
      </a:lt2>
      <a:accent1>
        <a:srgbClr val="16692C"/>
      </a:accent1>
      <a:accent2>
        <a:srgbClr val="1A7DC0"/>
      </a:accent2>
      <a:accent3>
        <a:srgbClr val="024191"/>
      </a:accent3>
      <a:accent4>
        <a:srgbClr val="227C3A"/>
      </a:accent4>
      <a:accent5>
        <a:srgbClr val="666666"/>
      </a:accent5>
      <a:accent6>
        <a:srgbClr val="60BF5C"/>
      </a:accent6>
      <a:hlink>
        <a:srgbClr val="6ED1EA"/>
      </a:hlink>
      <a:folHlink>
        <a:srgbClr val="60BF5C"/>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4" id="{2D01BAA1-D028-C148-8494-391879C48DCD}" vid="{C34D3342-74D6-2746-A394-F14F65AE9A6B}"/>
    </a:ext>
  </a:extLst>
</a:theme>
</file>

<file path=ppt/theme/theme4.xml><?xml version="1.0" encoding="utf-8"?>
<a:theme xmlns:a="http://schemas.openxmlformats.org/drawingml/2006/main" name="5_Office Theme">
  <a:themeElements>
    <a:clrScheme name="SWEFC BIL">
      <a:dk1>
        <a:sysClr val="windowText" lastClr="000000"/>
      </a:dk1>
      <a:lt1>
        <a:sysClr val="window" lastClr="FFFFFF"/>
      </a:lt1>
      <a:dk2>
        <a:srgbClr val="595959"/>
      </a:dk2>
      <a:lt2>
        <a:srgbClr val="DBEFF9"/>
      </a:lt2>
      <a:accent1>
        <a:srgbClr val="0070C0"/>
      </a:accent1>
      <a:accent2>
        <a:srgbClr val="009DD9"/>
      </a:accent2>
      <a:accent3>
        <a:srgbClr val="90C6F6"/>
      </a:accent3>
      <a:accent4>
        <a:srgbClr val="45C8BB"/>
      </a:accent4>
      <a:accent5>
        <a:srgbClr val="17406D"/>
      </a:accent5>
      <a:accent6>
        <a:srgbClr val="17406D"/>
      </a:accent6>
      <a:hlink>
        <a:srgbClr val="45C7BB"/>
      </a:hlink>
      <a:folHlink>
        <a:srgbClr val="85DFD0"/>
      </a:folHlink>
    </a:clrScheme>
    <a:fontScheme name="Custom 2">
      <a:majorFont>
        <a:latin typeface="Arial"/>
        <a:ea typeface=""/>
        <a:cs typeface=""/>
      </a:majorFont>
      <a:minorFont>
        <a:latin typeface="Raleway"/>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IL PPT Template" id="{46EC01E9-B58B-4C05-8501-34ADA106A757}" vid="{C9268ACE-1DAD-4860-BB5F-D9C6AD0BDE4A}"/>
    </a:ext>
  </a:extLst>
</a:theme>
</file>

<file path=ppt/theme/theme5.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6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3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7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9.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381530E3F6B7AA41B74DDEE79226B885" ma:contentTypeVersion="19" ma:contentTypeDescription="Create a new document." ma:contentTypeScope="" ma:versionID="ae0dfb1326733a6be682d85a8522b6e7">
  <xsd:schema xmlns:xsd="http://www.w3.org/2001/XMLSchema" xmlns:xs="http://www.w3.org/2001/XMLSchema" xmlns:p="http://schemas.microsoft.com/office/2006/metadata/properties" xmlns:ns2="bcfcacb4-ef8c-4171-b2bd-68e64a4a5b38" xmlns:ns3="adfd91b3-bd4d-4885-9b34-1e53a11780c3" targetNamespace="http://schemas.microsoft.com/office/2006/metadata/properties" ma:root="true" ma:fieldsID="ec127298383b4f29ed798dcd2d4623aa" ns2:_="" ns3:_="">
    <xsd:import namespace="bcfcacb4-ef8c-4171-b2bd-68e64a4a5b38"/>
    <xsd:import namespace="adfd91b3-bd4d-4885-9b34-1e53a11780c3"/>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DateTaken" minOccurs="0"/>
                <xsd:element ref="ns2:MediaServiceAutoTags" minOccurs="0"/>
                <xsd:element ref="ns2:MediaServiceOCR" minOccurs="0"/>
                <xsd:element ref="ns2:MediaServiceLocation" minOccurs="0"/>
                <xsd:element ref="ns2:MediaServiceEventHashCode" minOccurs="0"/>
                <xsd:element ref="ns2:MediaServiceGenerationTime" minOccurs="0"/>
                <xsd:element ref="ns2:MediaServiceAutoKeyPoints" minOccurs="0"/>
                <xsd:element ref="ns2:MediaServiceKeyPoints" minOccurs="0"/>
                <xsd:element ref="ns2:MediaLengthInSeconds" minOccurs="0"/>
                <xsd:element ref="ns2:lcf76f155ced4ddcb4097134ff3c332f" minOccurs="0"/>
                <xsd:element ref="ns3:TaxCatchAll"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cfcacb4-ef8c-4171-b2bd-68e64a4a5b3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MediaServiceAutoTags" ma:internalName="MediaServiceAutoTags" ma:readOnly="true">
      <xsd:simpleType>
        <xsd:restriction base="dms:Text"/>
      </xsd:simpleType>
    </xsd:element>
    <xsd:element name="MediaServiceOCR" ma:index="14" nillable="true" ma:displayName="MediaServiceOCR" ma:internalName="MediaServiceOCR" ma:readOnly="true">
      <xsd:simpleType>
        <xsd:restriction base="dms:Note">
          <xsd:maxLength value="255"/>
        </xsd:restriction>
      </xsd:simpleType>
    </xsd:element>
    <xsd:element name="MediaServiceLocation" ma:index="15" nillable="true" ma:displayName="MediaServiceLocation" ma:internalName="MediaServiceLocation"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c911b813-a230-4b01-befd-2f84efefd6e5"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element name="MediaServiceBillingMetadata" ma:index="26"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adfd91b3-bd4d-4885-9b34-1e53a11780c3"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a6d5565d-c95a-477d-8f04-9b80b2ec6ed2}" ma:internalName="TaxCatchAll" ma:showField="CatchAllData" ma:web="adfd91b3-bd4d-4885-9b34-1e53a11780c3">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bcfcacb4-ef8c-4171-b2bd-68e64a4a5b38">
      <Terms xmlns="http://schemas.microsoft.com/office/infopath/2007/PartnerControls"/>
    </lcf76f155ced4ddcb4097134ff3c332f>
    <TaxCatchAll xmlns="adfd91b3-bd4d-4885-9b34-1e53a11780c3" xsi:nil="true"/>
  </documentManagement>
</p:properties>
</file>

<file path=customXml/itemProps1.xml><?xml version="1.0" encoding="utf-8"?>
<ds:datastoreItem xmlns:ds="http://schemas.openxmlformats.org/officeDocument/2006/customXml" ds:itemID="{BC842C30-97F7-4F88-AC75-0CBC18DDF3F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bcfcacb4-ef8c-4171-b2bd-68e64a4a5b38"/>
    <ds:schemaRef ds:uri="adfd91b3-bd4d-4885-9b34-1e53a11780c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1F1536AC-F8E8-4738-9B75-B64EA5D00998}">
  <ds:schemaRefs>
    <ds:schemaRef ds:uri="http://schemas.microsoft.com/sharepoint/v3/contenttype/forms"/>
  </ds:schemaRefs>
</ds:datastoreItem>
</file>

<file path=customXml/itemProps3.xml><?xml version="1.0" encoding="utf-8"?>
<ds:datastoreItem xmlns:ds="http://schemas.openxmlformats.org/officeDocument/2006/customXml" ds:itemID="{59022DDE-FED7-46EA-A2B1-A81E50D3F548}">
  <ds:schemaRefs>
    <ds:schemaRef ds:uri="http://schemas.microsoft.com/office/2006/metadata/properties"/>
    <ds:schemaRef ds:uri="http://schemas.microsoft.com/office/infopath/2007/PartnerControls"/>
    <ds:schemaRef ds:uri="bcfcacb4-ef8c-4171-b2bd-68e64a4a5b38"/>
    <ds:schemaRef ds:uri="adfd91b3-bd4d-4885-9b34-1e53a11780c3"/>
  </ds:schemaRefs>
</ds:datastoreItem>
</file>

<file path=docMetadata/LabelInfo.xml><?xml version="1.0" encoding="utf-8"?>
<clbl:labelList xmlns:clbl="http://schemas.microsoft.com/office/2020/mipLabelMetadata">
  <clbl:label id="{25aa9830-e0f9-482b-897e-1a3b3c855e5c}" enabled="0" method="" siteId="{25aa9830-e0f9-482b-897e-1a3b3c855e5c}" removed="1"/>
</clbl:labelList>
</file>

<file path=docProps/app.xml><?xml version="1.0" encoding="utf-8"?>
<Properties xmlns="http://schemas.openxmlformats.org/officeDocument/2006/extended-properties" xmlns:vt="http://schemas.openxmlformats.org/officeDocument/2006/docPropsVTypes">
  <TotalTime>2841</TotalTime>
  <Words>2068</Words>
  <Application>Microsoft Office PowerPoint</Application>
  <PresentationFormat>Widescreen</PresentationFormat>
  <Paragraphs>416</Paragraphs>
  <Slides>60</Slides>
  <Notes>21</Notes>
  <HiddenSlides>0</HiddenSlides>
  <MMClips>0</MMClips>
  <ScaleCrop>false</ScaleCrop>
  <HeadingPairs>
    <vt:vector size="6" baseType="variant">
      <vt:variant>
        <vt:lpstr>Fonts Used</vt:lpstr>
      </vt:variant>
      <vt:variant>
        <vt:i4>13</vt:i4>
      </vt:variant>
      <vt:variant>
        <vt:lpstr>Theme</vt:lpstr>
      </vt:variant>
      <vt:variant>
        <vt:i4>8</vt:i4>
      </vt:variant>
      <vt:variant>
        <vt:lpstr>Slide Titles</vt:lpstr>
      </vt:variant>
      <vt:variant>
        <vt:i4>60</vt:i4>
      </vt:variant>
    </vt:vector>
  </HeadingPairs>
  <TitlesOfParts>
    <vt:vector size="81" baseType="lpstr">
      <vt:lpstr>Aptos</vt:lpstr>
      <vt:lpstr>Aptos Display</vt:lpstr>
      <vt:lpstr>Arial</vt:lpstr>
      <vt:lpstr>Berling Antiqua</vt:lpstr>
      <vt:lpstr>Calibri</vt:lpstr>
      <vt:lpstr>Calibri Light</vt:lpstr>
      <vt:lpstr>Century Schoolbook</vt:lpstr>
      <vt:lpstr>Helvetica</vt:lpstr>
      <vt:lpstr>Helvetica Neue</vt:lpstr>
      <vt:lpstr>Montserrat</vt:lpstr>
      <vt:lpstr>Raleway</vt:lpstr>
      <vt:lpstr>Times New Roman</vt:lpstr>
      <vt:lpstr>Wingdings</vt:lpstr>
      <vt:lpstr>Office Theme</vt:lpstr>
      <vt:lpstr>1_Office Theme</vt:lpstr>
      <vt:lpstr>4_Office Theme</vt:lpstr>
      <vt:lpstr>5_Office Theme</vt:lpstr>
      <vt:lpstr>2_Office Theme</vt:lpstr>
      <vt:lpstr>6_Office Theme</vt:lpstr>
      <vt:lpstr>3_Office Theme</vt:lpstr>
      <vt:lpstr>7_Office Theme</vt:lpstr>
      <vt:lpstr>PowerPoint Presentation</vt:lpstr>
      <vt:lpstr>Tucker Colvin  Research Scientist  tcovin@unm.edu</vt:lpstr>
      <vt:lpstr>PowerPoint Presentation</vt:lpstr>
      <vt:lpstr>PowerPoint Presentation</vt:lpstr>
      <vt:lpstr>Schedule for 2025:</vt:lpstr>
      <vt:lpstr>https://swefc.unm.edu/home/op-cert-trainings/</vt:lpstr>
      <vt:lpstr>Sign in for every session to ensure you get credit for attending</vt:lpstr>
      <vt:lpstr>Today’s Agenda</vt:lpstr>
      <vt:lpstr>PowerPoint Presentation</vt:lpstr>
      <vt:lpstr>PowerPoint Presentation</vt:lpstr>
      <vt:lpstr>PowerPoint Presentation</vt:lpstr>
      <vt:lpstr>Baffling factor indicates the degree of short circuiting.</vt:lpstr>
      <vt:lpstr>PowerPoint Presentation</vt:lpstr>
      <vt:lpstr>Unbaffled tank B.F = 0.1 to 0.3</vt:lpstr>
      <vt:lpstr>What is the CT of a system with the following information?</vt:lpstr>
      <vt:lpstr>CT table - Virus inactivation with chlorine</vt:lpstr>
      <vt:lpstr>PowerPoint Presentation</vt:lpstr>
      <vt:lpstr>PowerPoint Presentation</vt:lpstr>
      <vt:lpstr>Poll: What types of disinfectant do you use at your plant?</vt:lpstr>
      <vt:lpstr>PowerPoint Presentation</vt:lpstr>
      <vt:lpstr>PowerPoint Presentation</vt:lpstr>
      <vt:lpstr>Poll: Are you a ground water or surface water system?</vt:lpstr>
      <vt:lpstr>What is the log removal of a system with the following information?</vt:lpstr>
      <vt:lpstr>What is the log removal of a system with the following information?</vt:lpstr>
      <vt:lpstr>Disinfection byproducts</vt:lpstr>
      <vt:lpstr>Testing for chlorine residuals</vt:lpstr>
      <vt:lpstr>Testing For Chlorine Residuals</vt:lpstr>
      <vt:lpstr>Testing For Chlorine Residuals</vt:lpstr>
      <vt:lpstr>PowerPoint Presentation</vt:lpstr>
      <vt:lpstr>Distribution protection</vt:lpstr>
      <vt:lpstr>PowerPoint Presentation</vt:lpstr>
      <vt:lpstr>PowerPoint Presentation</vt:lpstr>
      <vt:lpstr>Which customers do we need to consider?</vt:lpstr>
      <vt:lpstr>PowerPoint Presentation</vt:lpstr>
      <vt:lpstr>PowerPoint Presentation</vt:lpstr>
      <vt:lpstr>Dead Ends</vt:lpstr>
      <vt:lpstr>PowerPoint Presentation</vt:lpstr>
      <vt:lpstr>PowerPoint Presentation</vt:lpstr>
      <vt:lpstr>Far Ends of Distribution</vt:lpstr>
      <vt:lpstr>Measuring Residual Where and When?</vt:lpstr>
      <vt:lpstr>Chlorine Residual Goals</vt:lpstr>
      <vt:lpstr>Written Goals Change How You Operate </vt:lpstr>
      <vt:lpstr>Goals Are Not Set in Stone</vt:lpstr>
      <vt:lpstr>SMART Goals</vt:lpstr>
      <vt:lpstr>How much free residual do we need to protect the customers?</vt:lpstr>
      <vt:lpstr>PowerPoint Presentation</vt:lpstr>
      <vt:lpstr>PowerPoint Presentation</vt:lpstr>
      <vt:lpstr>PowerPoint Presentation</vt:lpstr>
      <vt:lpstr>PowerPoint Presentation</vt:lpstr>
      <vt:lpstr>PowerPoint Presentation</vt:lpstr>
      <vt:lpstr>Disinfecting Water Mains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Next time: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Matt Ziegler</dc:creator>
  <cp:lastModifiedBy>Sami Stroud</cp:lastModifiedBy>
  <cp:revision>14</cp:revision>
  <dcterms:created xsi:type="dcterms:W3CDTF">2025-09-17T16:10:37Z</dcterms:created>
  <dcterms:modified xsi:type="dcterms:W3CDTF">2025-11-04T00:29:02Z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0x010100381530E3F6B7AA41B74DDEE79226B885</vt:lpwstr>
  </property>
  <property fmtid="{D5CDD505-2E9C-101B-9397-08002B2CF9AE}" pid="3" name="MediaServiceImageTags">
    <vt:lpwstr/>
  </property>
</Properties>
</file>