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61"/>
  </p:notesMasterIdLst>
  <p:sldIdLst>
    <p:sldId id="3768" r:id="rId7"/>
    <p:sldId id="4380" r:id="rId8"/>
    <p:sldId id="3808" r:id="rId9"/>
    <p:sldId id="4366" r:id="rId10"/>
    <p:sldId id="4367" r:id="rId11"/>
    <p:sldId id="3966" r:id="rId12"/>
    <p:sldId id="3950" r:id="rId13"/>
    <p:sldId id="4206" r:id="rId14"/>
    <p:sldId id="263" r:id="rId15"/>
    <p:sldId id="916" r:id="rId16"/>
    <p:sldId id="976" r:id="rId17"/>
    <p:sldId id="978" r:id="rId18"/>
    <p:sldId id="3286" r:id="rId19"/>
    <p:sldId id="259" r:id="rId20"/>
    <p:sldId id="981" r:id="rId21"/>
    <p:sldId id="4269" r:id="rId22"/>
    <p:sldId id="4390" r:id="rId23"/>
    <p:sldId id="4391" r:id="rId24"/>
    <p:sldId id="4395" r:id="rId25"/>
    <p:sldId id="4397" r:id="rId26"/>
    <p:sldId id="4402" r:id="rId27"/>
    <p:sldId id="4404" r:id="rId28"/>
    <p:sldId id="381" r:id="rId29"/>
    <p:sldId id="4405" r:id="rId30"/>
    <p:sldId id="1042" r:id="rId31"/>
    <p:sldId id="4411" r:id="rId32"/>
    <p:sldId id="364" r:id="rId33"/>
    <p:sldId id="4403" r:id="rId34"/>
    <p:sldId id="4262" r:id="rId35"/>
    <p:sldId id="4396" r:id="rId36"/>
    <p:sldId id="4393" r:id="rId37"/>
    <p:sldId id="4399" r:id="rId38"/>
    <p:sldId id="4400" r:id="rId39"/>
    <p:sldId id="4398" r:id="rId40"/>
    <p:sldId id="539" r:id="rId41"/>
    <p:sldId id="538" r:id="rId42"/>
    <p:sldId id="267" r:id="rId43"/>
    <p:sldId id="268" r:id="rId44"/>
    <p:sldId id="4407" r:id="rId45"/>
    <p:sldId id="4408" r:id="rId46"/>
    <p:sldId id="4410" r:id="rId47"/>
    <p:sldId id="1006" r:id="rId48"/>
    <p:sldId id="452" r:id="rId49"/>
    <p:sldId id="1007" r:id="rId50"/>
    <p:sldId id="270" r:id="rId51"/>
    <p:sldId id="565" r:id="rId52"/>
    <p:sldId id="4409" r:id="rId53"/>
    <p:sldId id="408" r:id="rId54"/>
    <p:sldId id="409" r:id="rId55"/>
    <p:sldId id="1009" r:id="rId56"/>
    <p:sldId id="1043" r:id="rId57"/>
    <p:sldId id="346" r:id="rId58"/>
    <p:sldId id="4389" r:id="rId59"/>
    <p:sldId id="3913"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AED"/>
    <a:srgbClr val="D9F2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CB9B6C-6486-481A-8FCE-4A45F0D5E289}" v="2055" dt="2025-10-01T02:44:45.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3" autoAdjust="0"/>
    <p:restoredTop sz="90285" autoAdjust="0"/>
  </p:normalViewPr>
  <p:slideViewPr>
    <p:cSldViewPr snapToGrid="0">
      <p:cViewPr varScale="1">
        <p:scale>
          <a:sx n="144" d="100"/>
          <a:sy n="144" d="100"/>
        </p:scale>
        <p:origin x="307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Ziegler" userId="76cc7c34-402f-4ff9-b8ae-c0429e3ff982" providerId="ADAL" clId="{76E06606-5C92-44B1-B8F4-861723F153FF}"/>
    <pc:docChg chg="undo redo custSel addSld delSld modSld sldOrd">
      <pc:chgData name="Matt Ziegler" userId="76cc7c34-402f-4ff9-b8ae-c0429e3ff982" providerId="ADAL" clId="{76E06606-5C92-44B1-B8F4-861723F153FF}" dt="2025-10-01T23:14:45.325" v="5445" actId="20577"/>
      <pc:docMkLst>
        <pc:docMk/>
      </pc:docMkLst>
      <pc:sldChg chg="addSp modSp add mod modAnim">
        <pc:chgData name="Matt Ziegler" userId="76cc7c34-402f-4ff9-b8ae-c0429e3ff982" providerId="ADAL" clId="{76E06606-5C92-44B1-B8F4-861723F153FF}" dt="2025-09-29T20:48:04.003" v="3052"/>
        <pc:sldMkLst>
          <pc:docMk/>
          <pc:sldMk cId="0" sldId="259"/>
        </pc:sldMkLst>
        <pc:spChg chg="mod">
          <ac:chgData name="Matt Ziegler" userId="76cc7c34-402f-4ff9-b8ae-c0429e3ff982" providerId="ADAL" clId="{76E06606-5C92-44B1-B8F4-861723F153FF}" dt="2025-09-29T18:21:52.260" v="853" actId="20577"/>
          <ac:spMkLst>
            <pc:docMk/>
            <pc:sldMk cId="0" sldId="259"/>
            <ac:spMk id="3" creationId="{43361E09-159D-4D1C-8F60-7B63343EC396}"/>
          </ac:spMkLst>
        </pc:spChg>
        <pc:spChg chg="mod">
          <ac:chgData name="Matt Ziegler" userId="76cc7c34-402f-4ff9-b8ae-c0429e3ff982" providerId="ADAL" clId="{76E06606-5C92-44B1-B8F4-861723F153FF}" dt="2025-09-29T18:23:50.652" v="883" actId="1076"/>
          <ac:spMkLst>
            <pc:docMk/>
            <pc:sldMk cId="0" sldId="259"/>
            <ac:spMk id="4099" creationId="{9B19F0C7-8C20-4685-883C-0A520F178189}"/>
          </ac:spMkLst>
        </pc:spChg>
        <pc:picChg chg="add mod">
          <ac:chgData name="Matt Ziegler" userId="76cc7c34-402f-4ff9-b8ae-c0429e3ff982" providerId="ADAL" clId="{76E06606-5C92-44B1-B8F4-861723F153FF}" dt="2025-09-29T20:48:01.731" v="3051" actId="1035"/>
          <ac:picMkLst>
            <pc:docMk/>
            <pc:sldMk cId="0" sldId="259"/>
            <ac:picMk id="4" creationId="{AD68E484-0C10-33B5-FF3B-42421D4FC1C1}"/>
          </ac:picMkLst>
        </pc:picChg>
      </pc:sldChg>
      <pc:sldChg chg="modSp add del mod modAnim">
        <pc:chgData name="Matt Ziegler" userId="76cc7c34-402f-4ff9-b8ae-c0429e3ff982" providerId="ADAL" clId="{76E06606-5C92-44B1-B8F4-861723F153FF}" dt="2025-09-29T22:36:18.987" v="4292"/>
        <pc:sldMkLst>
          <pc:docMk/>
          <pc:sldMk cId="2692529372" sldId="267"/>
        </pc:sldMkLst>
        <pc:spChg chg="mod">
          <ac:chgData name="Matt Ziegler" userId="76cc7c34-402f-4ff9-b8ae-c0429e3ff982" providerId="ADAL" clId="{76E06606-5C92-44B1-B8F4-861723F153FF}" dt="2025-09-29T22:24:15.009" v="4215" actId="27636"/>
          <ac:spMkLst>
            <pc:docMk/>
            <pc:sldMk cId="2692529372" sldId="267"/>
            <ac:spMk id="67585" creationId="{00000000-0000-0000-0000-000000000000}"/>
          </ac:spMkLst>
        </pc:spChg>
      </pc:sldChg>
      <pc:sldChg chg="modSp add del mod modAnim">
        <pc:chgData name="Matt Ziegler" userId="76cc7c34-402f-4ff9-b8ae-c0429e3ff982" providerId="ADAL" clId="{76E06606-5C92-44B1-B8F4-861723F153FF}" dt="2025-09-29T22:36:07.223" v="4288" actId="20577"/>
        <pc:sldMkLst>
          <pc:docMk/>
          <pc:sldMk cId="3847466221" sldId="268"/>
        </pc:sldMkLst>
        <pc:spChg chg="mod">
          <ac:chgData name="Matt Ziegler" userId="76cc7c34-402f-4ff9-b8ae-c0429e3ff982" providerId="ADAL" clId="{76E06606-5C92-44B1-B8F4-861723F153FF}" dt="2025-09-29T22:36:07.223" v="4288" actId="20577"/>
          <ac:spMkLst>
            <pc:docMk/>
            <pc:sldMk cId="3847466221" sldId="268"/>
            <ac:spMk id="9" creationId="{FA3B7DC8-CC27-4339-8CC1-16088B0BA4D6}"/>
          </ac:spMkLst>
        </pc:spChg>
        <pc:spChg chg="mod">
          <ac:chgData name="Matt Ziegler" userId="76cc7c34-402f-4ff9-b8ae-c0429e3ff982" providerId="ADAL" clId="{76E06606-5C92-44B1-B8F4-861723F153FF}" dt="2025-09-29T22:24:15.017" v="4216" actId="27636"/>
          <ac:spMkLst>
            <pc:docMk/>
            <pc:sldMk cId="3847466221" sldId="268"/>
            <ac:spMk id="69633" creationId="{00000000-0000-0000-0000-000000000000}"/>
          </ac:spMkLst>
        </pc:spChg>
      </pc:sldChg>
      <pc:sldChg chg="addSp delSp modSp add del mod modAnim">
        <pc:chgData name="Matt Ziegler" userId="76cc7c34-402f-4ff9-b8ae-c0429e3ff982" providerId="ADAL" clId="{76E06606-5C92-44B1-B8F4-861723F153FF}" dt="2025-10-01T02:35:08.053" v="5182"/>
        <pc:sldMkLst>
          <pc:docMk/>
          <pc:sldMk cId="2326603835" sldId="270"/>
        </pc:sldMkLst>
        <pc:spChg chg="add del mod">
          <ac:chgData name="Matt Ziegler" userId="76cc7c34-402f-4ff9-b8ae-c0429e3ff982" providerId="ADAL" clId="{76E06606-5C92-44B1-B8F4-861723F153FF}" dt="2025-10-01T00:16:43.942" v="4891" actId="478"/>
          <ac:spMkLst>
            <pc:docMk/>
            <pc:sldMk cId="2326603835" sldId="270"/>
            <ac:spMk id="4" creationId="{F79A5D7A-726C-77B4-34F7-B750A9F113D6}"/>
          </ac:spMkLst>
        </pc:spChg>
        <pc:spChg chg="add mod">
          <ac:chgData name="Matt Ziegler" userId="76cc7c34-402f-4ff9-b8ae-c0429e3ff982" providerId="ADAL" clId="{76E06606-5C92-44B1-B8F4-861723F153FF}" dt="2025-10-01T00:16:41.052" v="4890"/>
          <ac:spMkLst>
            <pc:docMk/>
            <pc:sldMk cId="2326603835" sldId="270"/>
            <ac:spMk id="5" creationId="{348DFC54-175A-E217-6445-6069B03D560F}"/>
          </ac:spMkLst>
        </pc:spChg>
        <pc:spChg chg="del">
          <ac:chgData name="Matt Ziegler" userId="76cc7c34-402f-4ff9-b8ae-c0429e3ff982" providerId="ADAL" clId="{76E06606-5C92-44B1-B8F4-861723F153FF}" dt="2025-10-01T00:16:40.558" v="4889" actId="478"/>
          <ac:spMkLst>
            <pc:docMk/>
            <pc:sldMk cId="2326603835" sldId="270"/>
            <ac:spMk id="11" creationId="{74F0C427-8BE4-4AFA-94D0-EAFDC1956B9D}"/>
          </ac:spMkLst>
        </pc:spChg>
        <pc:spChg chg="mod">
          <ac:chgData name="Matt Ziegler" userId="76cc7c34-402f-4ff9-b8ae-c0429e3ff982" providerId="ADAL" clId="{76E06606-5C92-44B1-B8F4-861723F153FF}" dt="2025-09-30T16:59:32.866" v="4483" actId="207"/>
          <ac:spMkLst>
            <pc:docMk/>
            <pc:sldMk cId="2326603835" sldId="270"/>
            <ac:spMk id="12" creationId="{12712977-EC0F-4185-B50B-D25E078484CB}"/>
          </ac:spMkLst>
        </pc:spChg>
        <pc:spChg chg="mod">
          <ac:chgData name="Matt Ziegler" userId="76cc7c34-402f-4ff9-b8ae-c0429e3ff982" providerId="ADAL" clId="{76E06606-5C92-44B1-B8F4-861723F153FF}" dt="2025-10-01T02:34:47.576" v="5181" actId="1076"/>
          <ac:spMkLst>
            <pc:docMk/>
            <pc:sldMk cId="2326603835" sldId="270"/>
            <ac:spMk id="13" creationId="{9C59D38B-C074-42DF-823B-261BA6634074}"/>
          </ac:spMkLst>
        </pc:spChg>
        <pc:spChg chg="add mod">
          <ac:chgData name="Matt Ziegler" userId="76cc7c34-402f-4ff9-b8ae-c0429e3ff982" providerId="ADAL" clId="{76E06606-5C92-44B1-B8F4-861723F153FF}" dt="2025-10-01T00:13:33.894" v="4855"/>
          <ac:spMkLst>
            <pc:docMk/>
            <pc:sldMk cId="2326603835" sldId="270"/>
            <ac:spMk id="72707" creationId="{00000000-0000-0000-0000-000000000000}"/>
          </ac:spMkLst>
        </pc:spChg>
        <pc:spChg chg="mod">
          <ac:chgData name="Matt Ziegler" userId="76cc7c34-402f-4ff9-b8ae-c0429e3ff982" providerId="ADAL" clId="{76E06606-5C92-44B1-B8F4-861723F153FF}" dt="2025-10-01T02:34:35.966" v="5178" actId="14100"/>
          <ac:spMkLst>
            <pc:docMk/>
            <pc:sldMk cId="2326603835" sldId="270"/>
            <ac:spMk id="75777" creationId="{00000000-0000-0000-0000-000000000000}"/>
          </ac:spMkLst>
        </pc:spChg>
        <pc:picChg chg="add mod">
          <ac:chgData name="Matt Ziegler" userId="76cc7c34-402f-4ff9-b8ae-c0429e3ff982" providerId="ADAL" clId="{76E06606-5C92-44B1-B8F4-861723F153FF}" dt="2025-10-01T02:34:42.282" v="5180" actId="1076"/>
          <ac:picMkLst>
            <pc:docMk/>
            <pc:sldMk cId="2326603835" sldId="270"/>
            <ac:picMk id="6" creationId="{364CEB81-9625-19D1-9E85-F87351DFC615}"/>
          </ac:picMkLst>
        </pc:picChg>
      </pc:sldChg>
      <pc:sldChg chg="add del">
        <pc:chgData name="Matt Ziegler" userId="76cc7c34-402f-4ff9-b8ae-c0429e3ff982" providerId="ADAL" clId="{76E06606-5C92-44B1-B8F4-861723F153FF}" dt="2025-09-29T22:24:25.578" v="4218" actId="47"/>
        <pc:sldMkLst>
          <pc:docMk/>
          <pc:sldMk cId="0" sldId="275"/>
        </pc:sldMkLst>
      </pc:sldChg>
      <pc:sldChg chg="addSp delSp modSp add del mod">
        <pc:chgData name="Matt Ziegler" userId="76cc7c34-402f-4ff9-b8ae-c0429e3ff982" providerId="ADAL" clId="{76E06606-5C92-44B1-B8F4-861723F153FF}" dt="2025-09-30T16:58:15.847" v="4470" actId="47"/>
        <pc:sldMkLst>
          <pc:docMk/>
          <pc:sldMk cId="496288734" sldId="284"/>
        </pc:sldMkLst>
        <pc:spChg chg="add del mod">
          <ac:chgData name="Matt Ziegler" userId="76cc7c34-402f-4ff9-b8ae-c0429e3ff982" providerId="ADAL" clId="{76E06606-5C92-44B1-B8F4-861723F153FF}" dt="2025-09-30T16:52:51.897" v="4401" actId="478"/>
          <ac:spMkLst>
            <pc:docMk/>
            <pc:sldMk cId="496288734" sldId="284"/>
            <ac:spMk id="5" creationId="{E66AB7D3-9871-1431-6A31-50371252782A}"/>
          </ac:spMkLst>
        </pc:spChg>
        <pc:spChg chg="del">
          <ac:chgData name="Matt Ziegler" userId="76cc7c34-402f-4ff9-b8ae-c0429e3ff982" providerId="ADAL" clId="{76E06606-5C92-44B1-B8F4-861723F153FF}" dt="2025-09-30T16:52:49.573" v="4400" actId="478"/>
          <ac:spMkLst>
            <pc:docMk/>
            <pc:sldMk cId="496288734" sldId="284"/>
            <ac:spMk id="45058" creationId="{00000000-0000-0000-0000-000000000000}"/>
          </ac:spMkLst>
        </pc:spChg>
        <pc:picChg chg="del">
          <ac:chgData name="Matt Ziegler" userId="76cc7c34-402f-4ff9-b8ae-c0429e3ff982" providerId="ADAL" clId="{76E06606-5C92-44B1-B8F4-861723F153FF}" dt="2025-09-30T16:58:07.447" v="4467" actId="21"/>
          <ac:picMkLst>
            <pc:docMk/>
            <pc:sldMk cId="496288734" sldId="284"/>
            <ac:picMk id="4" creationId="{54DD6A2E-E741-4BC4-AD90-2B38C3E73D91}"/>
          </ac:picMkLst>
        </pc:picChg>
      </pc:sldChg>
      <pc:sldChg chg="modSp add del mod modAnim">
        <pc:chgData name="Matt Ziegler" userId="76cc7c34-402f-4ff9-b8ae-c0429e3ff982" providerId="ADAL" clId="{76E06606-5C92-44B1-B8F4-861723F153FF}" dt="2025-10-01T00:20:59.073" v="5040"/>
        <pc:sldMkLst>
          <pc:docMk/>
          <pc:sldMk cId="3150615237" sldId="346"/>
        </pc:sldMkLst>
        <pc:spChg chg="mod">
          <ac:chgData name="Matt Ziegler" userId="76cc7c34-402f-4ff9-b8ae-c0429e3ff982" providerId="ADAL" clId="{76E06606-5C92-44B1-B8F4-861723F153FF}" dt="2025-10-01T00:10:16.171" v="4818" actId="207"/>
          <ac:spMkLst>
            <pc:docMk/>
            <pc:sldMk cId="3150615237" sldId="346"/>
            <ac:spMk id="6" creationId="{B9B664FE-A48F-4D49-BA5B-9C97805539A5}"/>
          </ac:spMkLst>
        </pc:spChg>
        <pc:spChg chg="mod">
          <ac:chgData name="Matt Ziegler" userId="76cc7c34-402f-4ff9-b8ae-c0429e3ff982" providerId="ADAL" clId="{76E06606-5C92-44B1-B8F4-861723F153FF}" dt="2025-10-01T00:20:31.803" v="5038" actId="1076"/>
          <ac:spMkLst>
            <pc:docMk/>
            <pc:sldMk cId="3150615237" sldId="346"/>
            <ac:spMk id="26" creationId="{E48398ED-2D59-4BB7-A286-EEB7118431EC}"/>
          </ac:spMkLst>
        </pc:spChg>
      </pc:sldChg>
      <pc:sldChg chg="delSp modSp del mod ord">
        <pc:chgData name="Matt Ziegler" userId="76cc7c34-402f-4ff9-b8ae-c0429e3ff982" providerId="ADAL" clId="{76E06606-5C92-44B1-B8F4-861723F153FF}" dt="2025-09-29T19:07:30.599" v="1117" actId="2696"/>
        <pc:sldMkLst>
          <pc:docMk/>
          <pc:sldMk cId="2860734781" sldId="364"/>
        </pc:sldMkLst>
      </pc:sldChg>
      <pc:sldChg chg="add">
        <pc:chgData name="Matt Ziegler" userId="76cc7c34-402f-4ff9-b8ae-c0429e3ff982" providerId="ADAL" clId="{76E06606-5C92-44B1-B8F4-861723F153FF}" dt="2025-09-29T19:07:34.463" v="1118"/>
        <pc:sldMkLst>
          <pc:docMk/>
          <pc:sldMk cId="3522871378" sldId="364"/>
        </pc:sldMkLst>
      </pc:sldChg>
      <pc:sldChg chg="addSp delSp modSp mod delAnim modAnim modNotesTx">
        <pc:chgData name="Matt Ziegler" userId="76cc7c34-402f-4ff9-b8ae-c0429e3ff982" providerId="ADAL" clId="{76E06606-5C92-44B1-B8F4-861723F153FF}" dt="2025-10-01T00:25:04.979" v="5050" actId="20577"/>
        <pc:sldMkLst>
          <pc:docMk/>
          <pc:sldMk cId="3909036240" sldId="381"/>
        </pc:sldMkLst>
        <pc:spChg chg="add mod">
          <ac:chgData name="Matt Ziegler" userId="76cc7c34-402f-4ff9-b8ae-c0429e3ff982" providerId="ADAL" clId="{76E06606-5C92-44B1-B8F4-861723F153FF}" dt="2025-09-29T18:47:17.834" v="1010"/>
          <ac:spMkLst>
            <pc:docMk/>
            <pc:sldMk cId="3909036240" sldId="381"/>
            <ac:spMk id="6" creationId="{5D69980B-1DC8-A2C0-2A26-6492E9E57CB8}"/>
          </ac:spMkLst>
        </pc:spChg>
        <pc:spChg chg="mod">
          <ac:chgData name="Matt Ziegler" userId="76cc7c34-402f-4ff9-b8ae-c0429e3ff982" providerId="ADAL" clId="{76E06606-5C92-44B1-B8F4-861723F153FF}" dt="2025-10-01T00:25:04.979" v="5050" actId="20577"/>
          <ac:spMkLst>
            <pc:docMk/>
            <pc:sldMk cId="3909036240" sldId="381"/>
            <ac:spMk id="17411" creationId="{37AD9917-2E53-49F4-A53E-676C26F245E7}"/>
          </ac:spMkLst>
        </pc:spChg>
      </pc:sldChg>
      <pc:sldChg chg="addSp modSp add del">
        <pc:chgData name="Matt Ziegler" userId="76cc7c34-402f-4ff9-b8ae-c0429e3ff982" providerId="ADAL" clId="{76E06606-5C92-44B1-B8F4-861723F153FF}" dt="2025-09-29T22:28:22.838" v="4232" actId="47"/>
        <pc:sldMkLst>
          <pc:docMk/>
          <pc:sldMk cId="3663865973" sldId="394"/>
        </pc:sldMkLst>
      </pc:sldChg>
      <pc:sldChg chg="add del">
        <pc:chgData name="Matt Ziegler" userId="76cc7c34-402f-4ff9-b8ae-c0429e3ff982" providerId="ADAL" clId="{76E06606-5C92-44B1-B8F4-861723F153FF}" dt="2025-09-29T22:25:53.961" v="4221" actId="47"/>
        <pc:sldMkLst>
          <pc:docMk/>
          <pc:sldMk cId="27609716" sldId="396"/>
        </pc:sldMkLst>
      </pc:sldChg>
      <pc:sldChg chg="add del">
        <pc:chgData name="Matt Ziegler" userId="76cc7c34-402f-4ff9-b8ae-c0429e3ff982" providerId="ADAL" clId="{76E06606-5C92-44B1-B8F4-861723F153FF}" dt="2025-09-29T22:25:54.721" v="4222" actId="47"/>
        <pc:sldMkLst>
          <pc:docMk/>
          <pc:sldMk cId="2473728955" sldId="398"/>
        </pc:sldMkLst>
      </pc:sldChg>
      <pc:sldChg chg="add del">
        <pc:chgData name="Matt Ziegler" userId="76cc7c34-402f-4ff9-b8ae-c0429e3ff982" providerId="ADAL" clId="{76E06606-5C92-44B1-B8F4-861723F153FF}" dt="2025-09-29T22:25:55.317" v="4223" actId="47"/>
        <pc:sldMkLst>
          <pc:docMk/>
          <pc:sldMk cId="2633569203" sldId="400"/>
        </pc:sldMkLst>
      </pc:sldChg>
      <pc:sldChg chg="add del">
        <pc:chgData name="Matt Ziegler" userId="76cc7c34-402f-4ff9-b8ae-c0429e3ff982" providerId="ADAL" clId="{76E06606-5C92-44B1-B8F4-861723F153FF}" dt="2025-09-29T22:25:55.945" v="4224" actId="47"/>
        <pc:sldMkLst>
          <pc:docMk/>
          <pc:sldMk cId="1508106211" sldId="402"/>
        </pc:sldMkLst>
      </pc:sldChg>
      <pc:sldChg chg="add del">
        <pc:chgData name="Matt Ziegler" userId="76cc7c34-402f-4ff9-b8ae-c0429e3ff982" providerId="ADAL" clId="{76E06606-5C92-44B1-B8F4-861723F153FF}" dt="2025-09-29T22:25:56.579" v="4225" actId="47"/>
        <pc:sldMkLst>
          <pc:docMk/>
          <pc:sldMk cId="3036337685" sldId="404"/>
        </pc:sldMkLst>
      </pc:sldChg>
      <pc:sldChg chg="add del">
        <pc:chgData name="Matt Ziegler" userId="76cc7c34-402f-4ff9-b8ae-c0429e3ff982" providerId="ADAL" clId="{76E06606-5C92-44B1-B8F4-861723F153FF}" dt="2025-09-29T22:25:58.145" v="4226" actId="47"/>
        <pc:sldMkLst>
          <pc:docMk/>
          <pc:sldMk cId="174443886" sldId="406"/>
        </pc:sldMkLst>
      </pc:sldChg>
      <pc:sldChg chg="modSp add del mod modAnim">
        <pc:chgData name="Matt Ziegler" userId="76cc7c34-402f-4ff9-b8ae-c0429e3ff982" providerId="ADAL" clId="{76E06606-5C92-44B1-B8F4-861723F153FF}" dt="2025-10-01T02:43:49.549" v="5435"/>
        <pc:sldMkLst>
          <pc:docMk/>
          <pc:sldMk cId="1505189576" sldId="408"/>
        </pc:sldMkLst>
        <pc:spChg chg="mod">
          <ac:chgData name="Matt Ziegler" userId="76cc7c34-402f-4ff9-b8ae-c0429e3ff982" providerId="ADAL" clId="{76E06606-5C92-44B1-B8F4-861723F153FF}" dt="2025-10-01T02:39:57.773" v="5286" actId="1076"/>
          <ac:spMkLst>
            <pc:docMk/>
            <pc:sldMk cId="1505189576" sldId="408"/>
            <ac:spMk id="4" creationId="{94344471-252D-4FBA-BBE7-09F4E55F456B}"/>
          </ac:spMkLst>
        </pc:spChg>
        <pc:spChg chg="mod">
          <ac:chgData name="Matt Ziegler" userId="76cc7c34-402f-4ff9-b8ae-c0429e3ff982" providerId="ADAL" clId="{76E06606-5C92-44B1-B8F4-861723F153FF}" dt="2025-10-01T02:40:08.065" v="5287" actId="1076"/>
          <ac:spMkLst>
            <pc:docMk/>
            <pc:sldMk cId="1505189576" sldId="408"/>
            <ac:spMk id="82946" creationId="{00000000-0000-0000-0000-000000000000}"/>
          </ac:spMkLst>
        </pc:spChg>
      </pc:sldChg>
      <pc:sldChg chg="modSp add del mod modAnim">
        <pc:chgData name="Matt Ziegler" userId="76cc7c34-402f-4ff9-b8ae-c0429e3ff982" providerId="ADAL" clId="{76E06606-5C92-44B1-B8F4-861723F153FF}" dt="2025-10-01T02:44:45.699" v="5439"/>
        <pc:sldMkLst>
          <pc:docMk/>
          <pc:sldMk cId="2630155745" sldId="409"/>
        </pc:sldMkLst>
        <pc:spChg chg="mod">
          <ac:chgData name="Matt Ziegler" userId="76cc7c34-402f-4ff9-b8ae-c0429e3ff982" providerId="ADAL" clId="{76E06606-5C92-44B1-B8F4-861723F153FF}" dt="2025-10-01T02:39:04.215" v="5283" actId="1076"/>
          <ac:spMkLst>
            <pc:docMk/>
            <pc:sldMk cId="2630155745" sldId="409"/>
            <ac:spMk id="4" creationId="{7874995F-475E-450D-B3F7-A7C8FA646CC6}"/>
          </ac:spMkLst>
        </pc:spChg>
        <pc:spChg chg="mod">
          <ac:chgData name="Matt Ziegler" userId="76cc7c34-402f-4ff9-b8ae-c0429e3ff982" providerId="ADAL" clId="{76E06606-5C92-44B1-B8F4-861723F153FF}" dt="2025-10-01T02:40:37.657" v="5299" actId="20577"/>
          <ac:spMkLst>
            <pc:docMk/>
            <pc:sldMk cId="2630155745" sldId="409"/>
            <ac:spMk id="161794" creationId="{00000000-0000-0000-0000-000000000000}"/>
          </ac:spMkLst>
        </pc:spChg>
      </pc:sldChg>
      <pc:sldChg chg="add del">
        <pc:chgData name="Matt Ziegler" userId="76cc7c34-402f-4ff9-b8ae-c0429e3ff982" providerId="ADAL" clId="{76E06606-5C92-44B1-B8F4-861723F153FF}" dt="2025-09-30T16:52:08.667" v="4399" actId="47"/>
        <pc:sldMkLst>
          <pc:docMk/>
          <pc:sldMk cId="0" sldId="448"/>
        </pc:sldMkLst>
      </pc:sldChg>
      <pc:sldChg chg="addSp delSp modSp add del mod ord">
        <pc:chgData name="Matt Ziegler" userId="76cc7c34-402f-4ff9-b8ae-c0429e3ff982" providerId="ADAL" clId="{76E06606-5C92-44B1-B8F4-861723F153FF}" dt="2025-10-01T02:32:03.484" v="5161" actId="403"/>
        <pc:sldMkLst>
          <pc:docMk/>
          <pc:sldMk cId="0" sldId="452"/>
        </pc:sldMkLst>
        <pc:spChg chg="add mod">
          <ac:chgData name="Matt Ziegler" userId="76cc7c34-402f-4ff9-b8ae-c0429e3ff982" providerId="ADAL" clId="{76E06606-5C92-44B1-B8F4-861723F153FF}" dt="2025-10-01T00:16:05.266" v="4883"/>
          <ac:spMkLst>
            <pc:docMk/>
            <pc:sldMk cId="0" sldId="452"/>
            <ac:spMk id="3" creationId="{D9C6D688-441C-11B1-1271-2FC366DB54E4}"/>
          </ac:spMkLst>
        </pc:spChg>
        <pc:spChg chg="mod">
          <ac:chgData name="Matt Ziegler" userId="76cc7c34-402f-4ff9-b8ae-c0429e3ff982" providerId="ADAL" clId="{76E06606-5C92-44B1-B8F4-861723F153FF}" dt="2025-09-30T16:59:50.565" v="4487" actId="207"/>
          <ac:spMkLst>
            <pc:docMk/>
            <pc:sldMk cId="0" sldId="452"/>
            <ac:spMk id="7" creationId="{C639F1F8-0A21-4D17-A527-B67D57EFA5D6}"/>
          </ac:spMkLst>
        </pc:spChg>
        <pc:spChg chg="del mod">
          <ac:chgData name="Matt Ziegler" userId="76cc7c34-402f-4ff9-b8ae-c0429e3ff982" providerId="ADAL" clId="{76E06606-5C92-44B1-B8F4-861723F153FF}" dt="2025-10-01T00:16:04.850" v="4882" actId="478"/>
          <ac:spMkLst>
            <pc:docMk/>
            <pc:sldMk cId="0" sldId="452"/>
            <ac:spMk id="9" creationId="{38F80A6D-0A7F-4F2F-82B5-5BBF174D7192}"/>
          </ac:spMkLst>
        </pc:spChg>
        <pc:spChg chg="mod">
          <ac:chgData name="Matt Ziegler" userId="76cc7c34-402f-4ff9-b8ae-c0429e3ff982" providerId="ADAL" clId="{76E06606-5C92-44B1-B8F4-861723F153FF}" dt="2025-10-01T02:31:55.090" v="5160" actId="403"/>
          <ac:spMkLst>
            <pc:docMk/>
            <pc:sldMk cId="0" sldId="452"/>
            <ac:spMk id="56322" creationId="{00000000-0000-0000-0000-000000000000}"/>
          </ac:spMkLst>
        </pc:spChg>
        <pc:spChg chg="mod">
          <ac:chgData name="Matt Ziegler" userId="76cc7c34-402f-4ff9-b8ae-c0429e3ff982" providerId="ADAL" clId="{76E06606-5C92-44B1-B8F4-861723F153FF}" dt="2025-10-01T02:32:03.484" v="5161" actId="403"/>
          <ac:spMkLst>
            <pc:docMk/>
            <pc:sldMk cId="0" sldId="452"/>
            <ac:spMk id="155652" creationId="{00000000-0000-0000-0000-000000000000}"/>
          </ac:spMkLst>
        </pc:spChg>
        <pc:picChg chg="mod">
          <ac:chgData name="Matt Ziegler" userId="76cc7c34-402f-4ff9-b8ae-c0429e3ff982" providerId="ADAL" clId="{76E06606-5C92-44B1-B8F4-861723F153FF}" dt="2025-10-01T00:16:20.968" v="4885" actId="1076"/>
          <ac:picMkLst>
            <pc:docMk/>
            <pc:sldMk cId="0" sldId="452"/>
            <ac:picMk id="56324" creationId="{00000000-0000-0000-0000-000000000000}"/>
          </ac:picMkLst>
        </pc:picChg>
      </pc:sldChg>
      <pc:sldChg chg="addSp delSp modSp add del mod">
        <pc:chgData name="Matt Ziegler" userId="76cc7c34-402f-4ff9-b8ae-c0429e3ff982" providerId="ADAL" clId="{76E06606-5C92-44B1-B8F4-861723F153FF}" dt="2025-09-29T22:32:23.816" v="4281" actId="1076"/>
        <pc:sldMkLst>
          <pc:docMk/>
          <pc:sldMk cId="3104927081" sldId="538"/>
        </pc:sldMkLst>
        <pc:spChg chg="mod">
          <ac:chgData name="Matt Ziegler" userId="76cc7c34-402f-4ff9-b8ae-c0429e3ff982" providerId="ADAL" clId="{76E06606-5C92-44B1-B8F4-861723F153FF}" dt="2025-09-29T22:32:21.447" v="4280" actId="1076"/>
          <ac:spMkLst>
            <pc:docMk/>
            <pc:sldMk cId="3104927081" sldId="538"/>
            <ac:spMk id="2" creationId="{C10CB392-1419-4C43-8238-93D740927624}"/>
          </ac:spMkLst>
        </pc:spChg>
        <pc:picChg chg="mod">
          <ac:chgData name="Matt Ziegler" userId="76cc7c34-402f-4ff9-b8ae-c0429e3ff982" providerId="ADAL" clId="{76E06606-5C92-44B1-B8F4-861723F153FF}" dt="2025-09-29T22:32:23.816" v="4281" actId="1076"/>
          <ac:picMkLst>
            <pc:docMk/>
            <pc:sldMk cId="3104927081" sldId="538"/>
            <ac:picMk id="4" creationId="{5A1F1084-AD96-46FC-BCAC-6D789904A472}"/>
          </ac:picMkLst>
        </pc:picChg>
      </pc:sldChg>
      <pc:sldChg chg="addSp delSp modSp add del mod ord modAnim">
        <pc:chgData name="Matt Ziegler" userId="76cc7c34-402f-4ff9-b8ae-c0429e3ff982" providerId="ADAL" clId="{76E06606-5C92-44B1-B8F4-861723F153FF}" dt="2025-10-01T02:28:29.710" v="5142" actId="113"/>
        <pc:sldMkLst>
          <pc:docMk/>
          <pc:sldMk cId="0" sldId="539"/>
        </pc:sldMkLst>
        <pc:spChg chg="mod">
          <ac:chgData name="Matt Ziegler" userId="76cc7c34-402f-4ff9-b8ae-c0429e3ff982" providerId="ADAL" clId="{76E06606-5C92-44B1-B8F4-861723F153FF}" dt="2025-10-01T02:28:29.710" v="5142" actId="113"/>
          <ac:spMkLst>
            <pc:docMk/>
            <pc:sldMk cId="0" sldId="539"/>
            <ac:spMk id="74766" creationId="{00000000-0000-0000-0000-000000000000}"/>
          </ac:spMkLst>
        </pc:spChg>
        <pc:spChg chg="mod">
          <ac:chgData name="Matt Ziegler" userId="76cc7c34-402f-4ff9-b8ae-c0429e3ff982" providerId="ADAL" clId="{76E06606-5C92-44B1-B8F4-861723F153FF}" dt="2025-10-01T02:28:26.756" v="5141" actId="113"/>
          <ac:spMkLst>
            <pc:docMk/>
            <pc:sldMk cId="0" sldId="539"/>
            <ac:spMk id="74767" creationId="{00000000-0000-0000-0000-000000000000}"/>
          </ac:spMkLst>
        </pc:spChg>
        <pc:picChg chg="add mod">
          <ac:chgData name="Matt Ziegler" userId="76cc7c34-402f-4ff9-b8ae-c0429e3ff982" providerId="ADAL" clId="{76E06606-5C92-44B1-B8F4-861723F153FF}" dt="2025-10-01T00:26:57.331" v="5052"/>
          <ac:picMkLst>
            <pc:docMk/>
            <pc:sldMk cId="0" sldId="539"/>
            <ac:picMk id="5" creationId="{00000000-0000-0000-0000-000000000000}"/>
          </ac:picMkLst>
        </pc:picChg>
        <pc:picChg chg="add mod">
          <ac:chgData name="Matt Ziegler" userId="76cc7c34-402f-4ff9-b8ae-c0429e3ff982" providerId="ADAL" clId="{76E06606-5C92-44B1-B8F4-861723F153FF}" dt="2025-10-01T00:27:05.010" v="5054" actId="1076"/>
          <ac:picMkLst>
            <pc:docMk/>
            <pc:sldMk cId="0" sldId="539"/>
            <ac:picMk id="7" creationId="{C69D6E9D-C6F3-FD92-ED62-516F5EC5C08C}"/>
          </ac:picMkLst>
        </pc:picChg>
        <pc:picChg chg="del">
          <ac:chgData name="Matt Ziegler" userId="76cc7c34-402f-4ff9-b8ae-c0429e3ff982" providerId="ADAL" clId="{76E06606-5C92-44B1-B8F4-861723F153FF}" dt="2025-10-01T00:26:04.199" v="5051" actId="21"/>
          <ac:picMkLst>
            <pc:docMk/>
            <pc:sldMk cId="0" sldId="539"/>
            <ac:picMk id="102408" creationId="{00000000-0000-0000-0000-000000000000}"/>
          </ac:picMkLst>
        </pc:picChg>
      </pc:sldChg>
      <pc:sldChg chg="add del">
        <pc:chgData name="Matt Ziegler" userId="76cc7c34-402f-4ff9-b8ae-c0429e3ff982" providerId="ADAL" clId="{76E06606-5C92-44B1-B8F4-861723F153FF}" dt="2025-10-01T00:19:35.883" v="5033"/>
        <pc:sldMkLst>
          <pc:docMk/>
          <pc:sldMk cId="917345169" sldId="539"/>
        </pc:sldMkLst>
      </pc:sldChg>
      <pc:sldChg chg="add del">
        <pc:chgData name="Matt Ziegler" userId="76cc7c34-402f-4ff9-b8ae-c0429e3ff982" providerId="ADAL" clId="{76E06606-5C92-44B1-B8F4-861723F153FF}" dt="2025-09-30T21:36:20.903" v="4540" actId="47"/>
        <pc:sldMkLst>
          <pc:docMk/>
          <pc:sldMk cId="481860331" sldId="540"/>
        </pc:sldMkLst>
      </pc:sldChg>
      <pc:sldChg chg="addSp delSp modSp add del mod modAnim">
        <pc:chgData name="Matt Ziegler" userId="76cc7c34-402f-4ff9-b8ae-c0429e3ff982" providerId="ADAL" clId="{76E06606-5C92-44B1-B8F4-861723F153FF}" dt="2025-10-01T02:35:52.327" v="5189" actId="1076"/>
        <pc:sldMkLst>
          <pc:docMk/>
          <pc:sldMk cId="4261467824" sldId="565"/>
        </pc:sldMkLst>
        <pc:spChg chg="add del mod">
          <ac:chgData name="Matt Ziegler" userId="76cc7c34-402f-4ff9-b8ae-c0429e3ff982" providerId="ADAL" clId="{76E06606-5C92-44B1-B8F4-861723F153FF}" dt="2025-10-01T00:13:35.334" v="4856" actId="21"/>
          <ac:spMkLst>
            <pc:docMk/>
            <pc:sldMk cId="4261467824" sldId="565"/>
            <ac:spMk id="4" creationId="{C1E84495-916C-88D9-5659-52CA0D4629E8}"/>
          </ac:spMkLst>
        </pc:spChg>
        <pc:spChg chg="add mod">
          <ac:chgData name="Matt Ziegler" userId="76cc7c34-402f-4ff9-b8ae-c0429e3ff982" providerId="ADAL" clId="{76E06606-5C92-44B1-B8F4-861723F153FF}" dt="2025-10-01T00:17:27.911" v="4903"/>
          <ac:spMkLst>
            <pc:docMk/>
            <pc:sldMk cId="4261467824" sldId="565"/>
            <ac:spMk id="5" creationId="{5C896F3B-9254-389C-4BF7-D998A8DC73DA}"/>
          </ac:spMkLst>
        </pc:spChg>
        <pc:spChg chg="mod">
          <ac:chgData name="Matt Ziegler" userId="76cc7c34-402f-4ff9-b8ae-c0429e3ff982" providerId="ADAL" clId="{76E06606-5C92-44B1-B8F4-861723F153FF}" dt="2025-10-01T00:17:40.160" v="4905" actId="1076"/>
          <ac:spMkLst>
            <pc:docMk/>
            <pc:sldMk cId="4261467824" sldId="565"/>
            <ac:spMk id="6" creationId="{39B263DF-A845-4F2C-B4CC-2A04848A4205}"/>
          </ac:spMkLst>
        </pc:spChg>
        <pc:spChg chg="mod">
          <ac:chgData name="Matt Ziegler" userId="76cc7c34-402f-4ff9-b8ae-c0429e3ff982" providerId="ADAL" clId="{76E06606-5C92-44B1-B8F4-861723F153FF}" dt="2025-10-01T02:35:52.327" v="5189" actId="1076"/>
          <ac:spMkLst>
            <pc:docMk/>
            <pc:sldMk cId="4261467824" sldId="565"/>
            <ac:spMk id="7" creationId="{DEDB4C67-4A3E-4B4F-85B6-56E43CCAD120}"/>
          </ac:spMkLst>
        </pc:spChg>
        <pc:spChg chg="add del mod">
          <ac:chgData name="Matt Ziegler" userId="76cc7c34-402f-4ff9-b8ae-c0429e3ff982" providerId="ADAL" clId="{76E06606-5C92-44B1-B8F4-861723F153FF}" dt="2025-10-01T02:35:24.751" v="5185" actId="403"/>
          <ac:spMkLst>
            <pc:docMk/>
            <pc:sldMk cId="4261467824" sldId="565"/>
            <ac:spMk id="72707" creationId="{00000000-0000-0000-0000-000000000000}"/>
          </ac:spMkLst>
        </pc:spChg>
      </pc:sldChg>
      <pc:sldChg chg="modSp mod addAnim delAnim modAnim">
        <pc:chgData name="Matt Ziegler" userId="76cc7c34-402f-4ff9-b8ae-c0429e3ff982" providerId="ADAL" clId="{76E06606-5C92-44B1-B8F4-861723F153FF}" dt="2025-09-29T18:32:59.769" v="943" actId="1076"/>
        <pc:sldMkLst>
          <pc:docMk/>
          <pc:sldMk cId="2954694947" sldId="981"/>
        </pc:sldMkLst>
        <pc:spChg chg="mod">
          <ac:chgData name="Matt Ziegler" userId="76cc7c34-402f-4ff9-b8ae-c0429e3ff982" providerId="ADAL" clId="{76E06606-5C92-44B1-B8F4-861723F153FF}" dt="2025-09-29T18:32:43.001" v="940" actId="1076"/>
          <ac:spMkLst>
            <pc:docMk/>
            <pc:sldMk cId="2954694947" sldId="981"/>
            <ac:spMk id="11" creationId="{31DD712F-BDBA-4627-B19F-50A34D6DF28B}"/>
          </ac:spMkLst>
        </pc:spChg>
        <pc:spChg chg="mod">
          <ac:chgData name="Matt Ziegler" userId="76cc7c34-402f-4ff9-b8ae-c0429e3ff982" providerId="ADAL" clId="{76E06606-5C92-44B1-B8F4-861723F153FF}" dt="2025-09-29T18:32:59.769" v="943" actId="1076"/>
          <ac:spMkLst>
            <pc:docMk/>
            <pc:sldMk cId="2954694947" sldId="981"/>
            <ac:spMk id="12" creationId="{461A570E-6DF1-45C0-A187-858816E3EA31}"/>
          </ac:spMkLst>
        </pc:spChg>
        <pc:graphicFrameChg chg="mod modGraphic">
          <ac:chgData name="Matt Ziegler" userId="76cc7c34-402f-4ff9-b8ae-c0429e3ff982" providerId="ADAL" clId="{76E06606-5C92-44B1-B8F4-861723F153FF}" dt="2025-09-29T18:32:24.863" v="936" actId="1076"/>
          <ac:graphicFrameMkLst>
            <pc:docMk/>
            <pc:sldMk cId="2954694947" sldId="981"/>
            <ac:graphicFrameMk id="4" creationId="{268875D2-749B-41A6-8655-3E41BF5EEE4F}"/>
          </ac:graphicFrameMkLst>
        </pc:graphicFrameChg>
        <pc:graphicFrameChg chg="mod">
          <ac:chgData name="Matt Ziegler" userId="76cc7c34-402f-4ff9-b8ae-c0429e3ff982" providerId="ADAL" clId="{76E06606-5C92-44B1-B8F4-861723F153FF}" dt="2025-09-29T18:32:52.286" v="942" actId="1076"/>
          <ac:graphicFrameMkLst>
            <pc:docMk/>
            <pc:sldMk cId="2954694947" sldId="981"/>
            <ac:graphicFrameMk id="6" creationId="{87DB2408-8656-43BD-92BB-ABEEFD704B50}"/>
          </ac:graphicFrameMkLst>
        </pc:graphicFrameChg>
      </pc:sldChg>
      <pc:sldChg chg="delSp modSp add del mod">
        <pc:chgData name="Matt Ziegler" userId="76cc7c34-402f-4ff9-b8ae-c0429e3ff982" providerId="ADAL" clId="{76E06606-5C92-44B1-B8F4-861723F153FF}" dt="2025-10-01T00:15:09.450" v="4876" actId="47"/>
        <pc:sldMkLst>
          <pc:docMk/>
          <pc:sldMk cId="0" sldId="1005"/>
        </pc:sldMkLst>
        <pc:spChg chg="mod">
          <ac:chgData name="Matt Ziegler" userId="76cc7c34-402f-4ff9-b8ae-c0429e3ff982" providerId="ADAL" clId="{76E06606-5C92-44B1-B8F4-861723F153FF}" dt="2025-09-30T16:57:38.555" v="4404" actId="1076"/>
          <ac:spMkLst>
            <pc:docMk/>
            <pc:sldMk cId="0" sldId="1005"/>
            <ac:spMk id="5" creationId="{8049A27D-440E-4703-B370-B9F377CD3DA8}"/>
          </ac:spMkLst>
        </pc:spChg>
        <pc:spChg chg="mod">
          <ac:chgData name="Matt Ziegler" userId="76cc7c34-402f-4ff9-b8ae-c0429e3ff982" providerId="ADAL" clId="{76E06606-5C92-44B1-B8F4-861723F153FF}" dt="2025-10-01T00:13:48.723" v="4858" actId="21"/>
          <ac:spMkLst>
            <pc:docMk/>
            <pc:sldMk cId="0" sldId="1005"/>
            <ac:spMk id="50177" creationId="{00000000-0000-0000-0000-000000000000}"/>
          </ac:spMkLst>
        </pc:spChg>
        <pc:spChg chg="mod">
          <ac:chgData name="Matt Ziegler" userId="76cc7c34-402f-4ff9-b8ae-c0429e3ff982" providerId="ADAL" clId="{76E06606-5C92-44B1-B8F4-861723F153FF}" dt="2025-09-30T22:35:01.222" v="4757" actId="207"/>
          <ac:spMkLst>
            <pc:docMk/>
            <pc:sldMk cId="0" sldId="1005"/>
            <ac:spMk id="50178" creationId="{00000000-0000-0000-0000-000000000000}"/>
          </ac:spMkLst>
        </pc:spChg>
        <pc:picChg chg="del">
          <ac:chgData name="Matt Ziegler" userId="76cc7c34-402f-4ff9-b8ae-c0429e3ff982" providerId="ADAL" clId="{76E06606-5C92-44B1-B8F4-861723F153FF}" dt="2025-10-01T00:14:48.918" v="4872" actId="21"/>
          <ac:picMkLst>
            <pc:docMk/>
            <pc:sldMk cId="0" sldId="1005"/>
            <ac:picMk id="5122" creationId="{0EC0A7DD-5644-4362-9F82-87D9CA6916FD}"/>
          </ac:picMkLst>
        </pc:picChg>
      </pc:sldChg>
      <pc:sldChg chg="modSp add del mod">
        <pc:chgData name="Matt Ziegler" userId="76cc7c34-402f-4ff9-b8ae-c0429e3ff982" providerId="ADAL" clId="{76E06606-5C92-44B1-B8F4-861723F153FF}" dt="2025-10-01T02:32:33.043" v="5165" actId="403"/>
        <pc:sldMkLst>
          <pc:docMk/>
          <pc:sldMk cId="0" sldId="1006"/>
        </pc:sldMkLst>
        <pc:spChg chg="mod">
          <ac:chgData name="Matt Ziegler" userId="76cc7c34-402f-4ff9-b8ae-c0429e3ff982" providerId="ADAL" clId="{76E06606-5C92-44B1-B8F4-861723F153FF}" dt="2025-10-01T00:15:19.410" v="4877" actId="1076"/>
          <ac:spMkLst>
            <pc:docMk/>
            <pc:sldMk cId="0" sldId="1006"/>
            <ac:spMk id="8" creationId="{919FA0BA-6753-45D0-A170-0BE7833DD5CD}"/>
          </ac:spMkLst>
        </pc:spChg>
        <pc:spChg chg="mod">
          <ac:chgData name="Matt Ziegler" userId="76cc7c34-402f-4ff9-b8ae-c0429e3ff982" providerId="ADAL" clId="{76E06606-5C92-44B1-B8F4-861723F153FF}" dt="2025-10-01T02:32:25.101" v="5163" actId="1076"/>
          <ac:spMkLst>
            <pc:docMk/>
            <pc:sldMk cId="0" sldId="1006"/>
            <ac:spMk id="52226" creationId="{00000000-0000-0000-0000-000000000000}"/>
          </ac:spMkLst>
        </pc:spChg>
        <pc:spChg chg="mod">
          <ac:chgData name="Matt Ziegler" userId="76cc7c34-402f-4ff9-b8ae-c0429e3ff982" providerId="ADAL" clId="{76E06606-5C92-44B1-B8F4-861723F153FF}" dt="2025-10-01T02:32:33.043" v="5165" actId="403"/>
          <ac:spMkLst>
            <pc:docMk/>
            <pc:sldMk cId="0" sldId="1006"/>
            <ac:spMk id="52228" creationId="{00000000-0000-0000-0000-000000000000}"/>
          </ac:spMkLst>
        </pc:spChg>
        <pc:picChg chg="mod">
          <ac:chgData name="Matt Ziegler" userId="76cc7c34-402f-4ff9-b8ae-c0429e3ff982" providerId="ADAL" clId="{76E06606-5C92-44B1-B8F4-861723F153FF}" dt="2025-10-01T00:15:30.510" v="4878" actId="1076"/>
          <ac:picMkLst>
            <pc:docMk/>
            <pc:sldMk cId="0" sldId="1006"/>
            <ac:picMk id="3074" creationId="{0FEB50B9-7589-46B8-A0BE-386FE1DFE4FD}"/>
          </ac:picMkLst>
        </pc:picChg>
        <pc:picChg chg="mod">
          <ac:chgData name="Matt Ziegler" userId="76cc7c34-402f-4ff9-b8ae-c0429e3ff982" providerId="ADAL" clId="{76E06606-5C92-44B1-B8F4-861723F153FF}" dt="2025-09-30T22:33:29.149" v="4742" actId="1076"/>
          <ac:picMkLst>
            <pc:docMk/>
            <pc:sldMk cId="0" sldId="1006"/>
            <ac:picMk id="52227" creationId="{00000000-0000-0000-0000-000000000000}"/>
          </ac:picMkLst>
        </pc:picChg>
      </pc:sldChg>
      <pc:sldChg chg="addSp modSp add del mod ord modAnim">
        <pc:chgData name="Matt Ziegler" userId="76cc7c34-402f-4ff9-b8ae-c0429e3ff982" providerId="ADAL" clId="{76E06606-5C92-44B1-B8F4-861723F153FF}" dt="2025-10-01T02:34:27.528" v="5177" actId="1076"/>
        <pc:sldMkLst>
          <pc:docMk/>
          <pc:sldMk cId="3991406484" sldId="1007"/>
        </pc:sldMkLst>
        <pc:spChg chg="mod">
          <ac:chgData name="Matt Ziegler" userId="76cc7c34-402f-4ff9-b8ae-c0429e3ff982" providerId="ADAL" clId="{76E06606-5C92-44B1-B8F4-861723F153FF}" dt="2025-09-30T16:59:27.414" v="4482" actId="207"/>
          <ac:spMkLst>
            <pc:docMk/>
            <pc:sldMk cId="3991406484" sldId="1007"/>
            <ac:spMk id="6" creationId="{39B263DF-A845-4F2C-B4CC-2A04848A4205}"/>
          </ac:spMkLst>
        </pc:spChg>
        <pc:spChg chg="mod">
          <ac:chgData name="Matt Ziegler" userId="76cc7c34-402f-4ff9-b8ae-c0429e3ff982" providerId="ADAL" clId="{76E06606-5C92-44B1-B8F4-861723F153FF}" dt="2025-10-01T02:30:52.128" v="5156" actId="20577"/>
          <ac:spMkLst>
            <pc:docMk/>
            <pc:sldMk cId="3991406484" sldId="1007"/>
            <ac:spMk id="72707" creationId="{00000000-0000-0000-0000-000000000000}"/>
          </ac:spMkLst>
        </pc:spChg>
        <pc:spChg chg="mod">
          <ac:chgData name="Matt Ziegler" userId="76cc7c34-402f-4ff9-b8ae-c0429e3ff982" providerId="ADAL" clId="{76E06606-5C92-44B1-B8F4-861723F153FF}" dt="2025-09-30T22:39:09.730" v="4810" actId="1076"/>
          <ac:spMkLst>
            <pc:docMk/>
            <pc:sldMk cId="3991406484" sldId="1007"/>
            <ac:spMk id="72708" creationId="{00000000-0000-0000-0000-000000000000}"/>
          </ac:spMkLst>
        </pc:spChg>
        <pc:picChg chg="add mod">
          <ac:chgData name="Matt Ziegler" userId="76cc7c34-402f-4ff9-b8ae-c0429e3ff982" providerId="ADAL" clId="{76E06606-5C92-44B1-B8F4-861723F153FF}" dt="2025-10-01T02:34:27.528" v="5177" actId="1076"/>
          <ac:picMkLst>
            <pc:docMk/>
            <pc:sldMk cId="3991406484" sldId="1007"/>
            <ac:picMk id="3" creationId="{F32E04FB-445C-CC36-A13B-E56F728B7EF2}"/>
          </ac:picMkLst>
        </pc:picChg>
      </pc:sldChg>
      <pc:sldChg chg="add del">
        <pc:chgData name="Matt Ziegler" userId="76cc7c34-402f-4ff9-b8ae-c0429e3ff982" providerId="ADAL" clId="{76E06606-5C92-44B1-B8F4-861723F153FF}" dt="2025-09-29T22:25:50.363" v="4220" actId="47"/>
        <pc:sldMkLst>
          <pc:docMk/>
          <pc:sldMk cId="3585438362" sldId="1008"/>
        </pc:sldMkLst>
      </pc:sldChg>
      <pc:sldChg chg="modSp add del mod">
        <pc:chgData name="Matt Ziegler" userId="76cc7c34-402f-4ff9-b8ae-c0429e3ff982" providerId="ADAL" clId="{76E06606-5C92-44B1-B8F4-861723F153FF}" dt="2025-10-01T02:40:49.988" v="5300" actId="14100"/>
        <pc:sldMkLst>
          <pc:docMk/>
          <pc:sldMk cId="2669061858" sldId="1009"/>
        </pc:sldMkLst>
        <pc:spChg chg="mod">
          <ac:chgData name="Matt Ziegler" userId="76cc7c34-402f-4ff9-b8ae-c0429e3ff982" providerId="ADAL" clId="{76E06606-5C92-44B1-B8F4-861723F153FF}" dt="2025-10-01T02:40:49.988" v="5300" actId="14100"/>
          <ac:spMkLst>
            <pc:docMk/>
            <pc:sldMk cId="2669061858" sldId="1009"/>
            <ac:spMk id="87041" creationId="{00000000-0000-0000-0000-000000000000}"/>
          </ac:spMkLst>
        </pc:spChg>
        <pc:spChg chg="mod">
          <ac:chgData name="Matt Ziegler" userId="76cc7c34-402f-4ff9-b8ae-c0429e3ff982" providerId="ADAL" clId="{76E06606-5C92-44B1-B8F4-861723F153FF}" dt="2025-09-30T21:36:42.198" v="4543" actId="1076"/>
          <ac:spMkLst>
            <pc:docMk/>
            <pc:sldMk cId="2669061858" sldId="1009"/>
            <ac:spMk id="163844" creationId="{00000000-0000-0000-0000-000000000000}"/>
          </ac:spMkLst>
        </pc:spChg>
      </pc:sldChg>
      <pc:sldChg chg="addSp modSp del mod modAnim">
        <pc:chgData name="Matt Ziegler" userId="76cc7c34-402f-4ff9-b8ae-c0429e3ff982" providerId="ADAL" clId="{76E06606-5C92-44B1-B8F4-861723F153FF}" dt="2025-09-17T19:20:50.184" v="232" actId="47"/>
        <pc:sldMkLst>
          <pc:docMk/>
          <pc:sldMk cId="639121790" sldId="1041"/>
        </pc:sldMkLst>
      </pc:sldChg>
      <pc:sldChg chg="modSp mod modAnim">
        <pc:chgData name="Matt Ziegler" userId="76cc7c34-402f-4ff9-b8ae-c0429e3ff982" providerId="ADAL" clId="{76E06606-5C92-44B1-B8F4-861723F153FF}" dt="2025-10-01T02:13:25.410" v="5065"/>
        <pc:sldMkLst>
          <pc:docMk/>
          <pc:sldMk cId="1936028529" sldId="1042"/>
        </pc:sldMkLst>
        <pc:spChg chg="mod">
          <ac:chgData name="Matt Ziegler" userId="76cc7c34-402f-4ff9-b8ae-c0429e3ff982" providerId="ADAL" clId="{76E06606-5C92-44B1-B8F4-861723F153FF}" dt="2025-09-29T18:47:44.818" v="1019" actId="1076"/>
          <ac:spMkLst>
            <pc:docMk/>
            <pc:sldMk cId="1936028529" sldId="1042"/>
            <ac:spMk id="20" creationId="{7E6B02F0-0B11-CAB8-C14C-D5EEFC9119CC}"/>
          </ac:spMkLst>
        </pc:spChg>
      </pc:sldChg>
      <pc:sldChg chg="addSp modSp add del mod modAnim">
        <pc:chgData name="Matt Ziegler" userId="76cc7c34-402f-4ff9-b8ae-c0429e3ff982" providerId="ADAL" clId="{76E06606-5C92-44B1-B8F4-861723F153FF}" dt="2025-10-01T02:43:01.437" v="5425" actId="20577"/>
        <pc:sldMkLst>
          <pc:docMk/>
          <pc:sldMk cId="3928774550" sldId="1043"/>
        </pc:sldMkLst>
        <pc:spChg chg="mod">
          <ac:chgData name="Matt Ziegler" userId="76cc7c34-402f-4ff9-b8ae-c0429e3ff982" providerId="ADAL" clId="{76E06606-5C92-44B1-B8F4-861723F153FF}" dt="2025-10-01T02:43:01.437" v="5425" actId="20577"/>
          <ac:spMkLst>
            <pc:docMk/>
            <pc:sldMk cId="3928774550" sldId="1043"/>
            <ac:spMk id="87041" creationId="{00000000-0000-0000-0000-000000000000}"/>
          </ac:spMkLst>
        </pc:spChg>
        <pc:spChg chg="mod">
          <ac:chgData name="Matt Ziegler" userId="76cc7c34-402f-4ff9-b8ae-c0429e3ff982" providerId="ADAL" clId="{76E06606-5C92-44B1-B8F4-861723F153FF}" dt="2025-10-01T02:41:56.022" v="5334" actId="20577"/>
          <ac:spMkLst>
            <pc:docMk/>
            <pc:sldMk cId="3928774550" sldId="1043"/>
            <ac:spMk id="87043" creationId="{00000000-0000-0000-0000-000000000000}"/>
          </ac:spMkLst>
        </pc:spChg>
        <pc:spChg chg="mod">
          <ac:chgData name="Matt Ziegler" userId="76cc7c34-402f-4ff9-b8ae-c0429e3ff982" providerId="ADAL" clId="{76E06606-5C92-44B1-B8F4-861723F153FF}" dt="2025-10-01T02:42:43.711" v="5400" actId="1076"/>
          <ac:spMkLst>
            <pc:docMk/>
            <pc:sldMk cId="3928774550" sldId="1043"/>
            <ac:spMk id="163844" creationId="{00000000-0000-0000-0000-000000000000}"/>
          </ac:spMkLst>
        </pc:spChg>
        <pc:picChg chg="add mod">
          <ac:chgData name="Matt Ziegler" userId="76cc7c34-402f-4ff9-b8ae-c0429e3ff982" providerId="ADAL" clId="{76E06606-5C92-44B1-B8F4-861723F153FF}" dt="2025-10-01T02:42:36.485" v="5399" actId="1037"/>
          <ac:picMkLst>
            <pc:docMk/>
            <pc:sldMk cId="3928774550" sldId="1043"/>
            <ac:picMk id="3" creationId="{F6D5916F-9A40-E620-E7B1-EEDC76E59017}"/>
          </ac:picMkLst>
        </pc:picChg>
        <pc:cxnChg chg="add mod">
          <ac:chgData name="Matt Ziegler" userId="76cc7c34-402f-4ff9-b8ae-c0429e3ff982" providerId="ADAL" clId="{76E06606-5C92-44B1-B8F4-861723F153FF}" dt="2025-10-01T02:42:36.485" v="5399" actId="1037"/>
          <ac:cxnSpMkLst>
            <pc:docMk/>
            <pc:sldMk cId="3928774550" sldId="1043"/>
            <ac:cxnSpMk id="5" creationId="{29987C7E-65B1-9391-FDCC-0168B08D6524}"/>
          </ac:cxnSpMkLst>
        </pc:cxnChg>
        <pc:cxnChg chg="add mod">
          <ac:chgData name="Matt Ziegler" userId="76cc7c34-402f-4ff9-b8ae-c0429e3ff982" providerId="ADAL" clId="{76E06606-5C92-44B1-B8F4-861723F153FF}" dt="2025-10-01T02:42:36.485" v="5399" actId="1037"/>
          <ac:cxnSpMkLst>
            <pc:docMk/>
            <pc:sldMk cId="3928774550" sldId="1043"/>
            <ac:cxnSpMk id="9" creationId="{5631E98C-F548-E7E8-0BC0-512C4CC36901}"/>
          </ac:cxnSpMkLst>
        </pc:cxnChg>
      </pc:sldChg>
      <pc:sldChg chg="modSp mod">
        <pc:chgData name="Matt Ziegler" userId="76cc7c34-402f-4ff9-b8ae-c0429e3ff982" providerId="ADAL" clId="{76E06606-5C92-44B1-B8F4-861723F153FF}" dt="2025-09-17T17:42:57.844" v="81" actId="1076"/>
        <pc:sldMkLst>
          <pc:docMk/>
          <pc:sldMk cId="1241293306" sldId="3286"/>
        </pc:sldMkLst>
        <pc:spChg chg="mod">
          <ac:chgData name="Matt Ziegler" userId="76cc7c34-402f-4ff9-b8ae-c0429e3ff982" providerId="ADAL" clId="{76E06606-5C92-44B1-B8F4-861723F153FF}" dt="2025-09-17T17:42:57.844" v="81" actId="1076"/>
          <ac:spMkLst>
            <pc:docMk/>
            <pc:sldMk cId="1241293306" sldId="3286"/>
            <ac:spMk id="23" creationId="{65EAC6D3-4916-E422-7443-C1D1DF6509B4}"/>
          </ac:spMkLst>
        </pc:spChg>
        <pc:grpChg chg="mod">
          <ac:chgData name="Matt Ziegler" userId="76cc7c34-402f-4ff9-b8ae-c0429e3ff982" providerId="ADAL" clId="{76E06606-5C92-44B1-B8F4-861723F153FF}" dt="2025-09-17T17:42:46.092" v="79" actId="1076"/>
          <ac:grpSpMkLst>
            <pc:docMk/>
            <pc:sldMk cId="1241293306" sldId="3286"/>
            <ac:grpSpMk id="11" creationId="{9269EFA9-6011-2789-6B28-6C0849D8648F}"/>
          </ac:grpSpMkLst>
        </pc:grpChg>
      </pc:sldChg>
      <pc:sldChg chg="modSp mod">
        <pc:chgData name="Matt Ziegler" userId="76cc7c34-402f-4ff9-b8ae-c0429e3ff982" providerId="ADAL" clId="{76E06606-5C92-44B1-B8F4-861723F153FF}" dt="2025-09-17T22:05:07.798" v="776" actId="20577"/>
        <pc:sldMkLst>
          <pc:docMk/>
          <pc:sldMk cId="2176841488" sldId="3768"/>
        </pc:sldMkLst>
        <pc:spChg chg="mod">
          <ac:chgData name="Matt Ziegler" userId="76cc7c34-402f-4ff9-b8ae-c0429e3ff982" providerId="ADAL" clId="{76E06606-5C92-44B1-B8F4-861723F153FF}" dt="2025-09-17T22:05:07.798" v="776" actId="20577"/>
          <ac:spMkLst>
            <pc:docMk/>
            <pc:sldMk cId="2176841488" sldId="3768"/>
            <ac:spMk id="7" creationId="{D4DC6CDD-FA6F-4BF0-A404-E63E780BC843}"/>
          </ac:spMkLst>
        </pc:spChg>
        <pc:spChg chg="mod">
          <ac:chgData name="Matt Ziegler" userId="76cc7c34-402f-4ff9-b8ae-c0429e3ff982" providerId="ADAL" clId="{76E06606-5C92-44B1-B8F4-861723F153FF}" dt="2025-09-17T19:43:11.115" v="615" actId="20577"/>
          <ac:spMkLst>
            <pc:docMk/>
            <pc:sldMk cId="2176841488" sldId="3768"/>
            <ac:spMk id="8" creationId="{FEE649CA-BA44-4A8E-A530-BF530741562C}"/>
          </ac:spMkLst>
        </pc:spChg>
      </pc:sldChg>
      <pc:sldChg chg="modSp mod">
        <pc:chgData name="Matt Ziegler" userId="76cc7c34-402f-4ff9-b8ae-c0429e3ff982" providerId="ADAL" clId="{76E06606-5C92-44B1-B8F4-861723F153FF}" dt="2025-09-17T17:12:54.943" v="19" actId="6549"/>
        <pc:sldMkLst>
          <pc:docMk/>
          <pc:sldMk cId="2825714846" sldId="3913"/>
        </pc:sldMkLst>
        <pc:spChg chg="mod">
          <ac:chgData name="Matt Ziegler" userId="76cc7c34-402f-4ff9-b8ae-c0429e3ff982" providerId="ADAL" clId="{76E06606-5C92-44B1-B8F4-861723F153FF}" dt="2025-09-17T17:12:54.943" v="19" actId="6549"/>
          <ac:spMkLst>
            <pc:docMk/>
            <pc:sldMk cId="2825714846" sldId="3913"/>
            <ac:spMk id="6" creationId="{35F2AC91-6A32-4AD1-97F1-93D003C4502A}"/>
          </ac:spMkLst>
        </pc:spChg>
      </pc:sldChg>
      <pc:sldChg chg="addSp delSp modSp mod">
        <pc:chgData name="Matt Ziegler" userId="76cc7c34-402f-4ff9-b8ae-c0429e3ff982" providerId="ADAL" clId="{76E06606-5C92-44B1-B8F4-861723F153FF}" dt="2025-09-17T17:30:05.813" v="76" actId="1076"/>
        <pc:sldMkLst>
          <pc:docMk/>
          <pc:sldMk cId="1358850393" sldId="3966"/>
        </pc:sldMkLst>
        <pc:picChg chg="add mod">
          <ac:chgData name="Matt Ziegler" userId="76cc7c34-402f-4ff9-b8ae-c0429e3ff982" providerId="ADAL" clId="{76E06606-5C92-44B1-B8F4-861723F153FF}" dt="2025-09-17T17:30:05.813" v="76" actId="1076"/>
          <ac:picMkLst>
            <pc:docMk/>
            <pc:sldMk cId="1358850393" sldId="3966"/>
            <ac:picMk id="3" creationId="{FC5BEA72-83B9-9D4F-5C26-B85B041AE835}"/>
          </ac:picMkLst>
        </pc:picChg>
      </pc:sldChg>
      <pc:sldChg chg="add del">
        <pc:chgData name="Matt Ziegler" userId="76cc7c34-402f-4ff9-b8ae-c0429e3ff982" providerId="ADAL" clId="{76E06606-5C92-44B1-B8F4-861723F153FF}" dt="2025-09-29T21:10:51.460" v="3584" actId="47"/>
        <pc:sldMkLst>
          <pc:docMk/>
          <pc:sldMk cId="890455675" sldId="4239"/>
        </pc:sldMkLst>
      </pc:sldChg>
      <pc:sldChg chg="modSp del mod ord">
        <pc:chgData name="Matt Ziegler" userId="76cc7c34-402f-4ff9-b8ae-c0429e3ff982" providerId="ADAL" clId="{76E06606-5C92-44B1-B8F4-861723F153FF}" dt="2025-09-29T19:07:30.599" v="1117" actId="2696"/>
        <pc:sldMkLst>
          <pc:docMk/>
          <pc:sldMk cId="4146781863" sldId="4239"/>
        </pc:sldMkLst>
      </pc:sldChg>
      <pc:sldChg chg="del ord">
        <pc:chgData name="Matt Ziegler" userId="76cc7c34-402f-4ff9-b8ae-c0429e3ff982" providerId="ADAL" clId="{76E06606-5C92-44B1-B8F4-861723F153FF}" dt="2025-09-29T19:07:30.599" v="1117" actId="2696"/>
        <pc:sldMkLst>
          <pc:docMk/>
          <pc:sldMk cId="0" sldId="4240"/>
        </pc:sldMkLst>
      </pc:sldChg>
      <pc:sldChg chg="add del ord">
        <pc:chgData name="Matt Ziegler" userId="76cc7c34-402f-4ff9-b8ae-c0429e3ff982" providerId="ADAL" clId="{76E06606-5C92-44B1-B8F4-861723F153FF}" dt="2025-09-29T20:02:03.805" v="2344" actId="47"/>
        <pc:sldMkLst>
          <pc:docMk/>
          <pc:sldMk cId="2209693590" sldId="4240"/>
        </pc:sldMkLst>
      </pc:sldChg>
      <pc:sldChg chg="add">
        <pc:chgData name="Matt Ziegler" userId="76cc7c34-402f-4ff9-b8ae-c0429e3ff982" providerId="ADAL" clId="{76E06606-5C92-44B1-B8F4-861723F153FF}" dt="2025-09-29T19:07:34.463" v="1118"/>
        <pc:sldMkLst>
          <pc:docMk/>
          <pc:sldMk cId="1612998730" sldId="4262"/>
        </pc:sldMkLst>
      </pc:sldChg>
      <pc:sldChg chg="addSp delSp modSp del mod ord delAnim modAnim">
        <pc:chgData name="Matt Ziegler" userId="76cc7c34-402f-4ff9-b8ae-c0429e3ff982" providerId="ADAL" clId="{76E06606-5C92-44B1-B8F4-861723F153FF}" dt="2025-09-29T19:07:30.599" v="1117" actId="2696"/>
        <pc:sldMkLst>
          <pc:docMk/>
          <pc:sldMk cId="1877269927" sldId="4262"/>
        </pc:sldMkLst>
      </pc:sldChg>
      <pc:sldChg chg="addSp delSp modSp del mod delAnim modAnim">
        <pc:chgData name="Matt Ziegler" userId="76cc7c34-402f-4ff9-b8ae-c0429e3ff982" providerId="ADAL" clId="{76E06606-5C92-44B1-B8F4-861723F153FF}" dt="2025-10-01T02:16:37.614" v="5101" actId="47"/>
        <pc:sldMkLst>
          <pc:docMk/>
          <pc:sldMk cId="2358105397" sldId="4268"/>
        </pc:sldMkLst>
      </pc:sldChg>
      <pc:sldChg chg="modSp mod">
        <pc:chgData name="Matt Ziegler" userId="76cc7c34-402f-4ff9-b8ae-c0429e3ff982" providerId="ADAL" clId="{76E06606-5C92-44B1-B8F4-861723F153FF}" dt="2025-10-01T02:09:22.503" v="5060" actId="20577"/>
        <pc:sldMkLst>
          <pc:docMk/>
          <pc:sldMk cId="3739111813" sldId="4269"/>
        </pc:sldMkLst>
        <pc:spChg chg="mod">
          <ac:chgData name="Matt Ziegler" userId="76cc7c34-402f-4ff9-b8ae-c0429e3ff982" providerId="ADAL" clId="{76E06606-5C92-44B1-B8F4-861723F153FF}" dt="2025-10-01T02:09:22.503" v="5060" actId="20577"/>
          <ac:spMkLst>
            <pc:docMk/>
            <pc:sldMk cId="3739111813" sldId="4269"/>
            <ac:spMk id="3" creationId="{393CFC6C-ACF8-9928-434F-1998DE536EE8}"/>
          </ac:spMkLst>
        </pc:spChg>
      </pc:sldChg>
      <pc:sldChg chg="del">
        <pc:chgData name="Matt Ziegler" userId="76cc7c34-402f-4ff9-b8ae-c0429e3ff982" providerId="ADAL" clId="{76E06606-5C92-44B1-B8F4-861723F153FF}" dt="2025-09-17T17:14:33.583" v="65" actId="47"/>
        <pc:sldMkLst>
          <pc:docMk/>
          <pc:sldMk cId="4041848891" sldId="4365"/>
        </pc:sldMkLst>
      </pc:sldChg>
      <pc:sldChg chg="addSp delSp modSp mod">
        <pc:chgData name="Matt Ziegler" userId="76cc7c34-402f-4ff9-b8ae-c0429e3ff982" providerId="ADAL" clId="{76E06606-5C92-44B1-B8F4-861723F153FF}" dt="2025-09-30T22:32:46.207" v="4740"/>
        <pc:sldMkLst>
          <pc:docMk/>
          <pc:sldMk cId="1673826065" sldId="4367"/>
        </pc:sldMkLst>
        <pc:graphicFrameChg chg="add mod modGraphic">
          <ac:chgData name="Matt Ziegler" userId="76cc7c34-402f-4ff9-b8ae-c0429e3ff982" providerId="ADAL" clId="{76E06606-5C92-44B1-B8F4-861723F153FF}" dt="2025-09-30T22:32:46.207" v="4740"/>
          <ac:graphicFrameMkLst>
            <pc:docMk/>
            <pc:sldMk cId="1673826065" sldId="4367"/>
            <ac:graphicFrameMk id="2" creationId="{51E7D615-FB05-913C-8245-AF967495385D}"/>
          </ac:graphicFrameMkLst>
        </pc:graphicFrameChg>
      </pc:sldChg>
      <pc:sldChg chg="modSp mod">
        <pc:chgData name="Matt Ziegler" userId="76cc7c34-402f-4ff9-b8ae-c0429e3ff982" providerId="ADAL" clId="{76E06606-5C92-44B1-B8F4-861723F153FF}" dt="2025-09-29T19:35:43.778" v="1310" actId="2711"/>
        <pc:sldMkLst>
          <pc:docMk/>
          <pc:sldMk cId="3915969558" sldId="4380"/>
        </pc:sldMkLst>
        <pc:spChg chg="mod">
          <ac:chgData name="Matt Ziegler" userId="76cc7c34-402f-4ff9-b8ae-c0429e3ff982" providerId="ADAL" clId="{76E06606-5C92-44B1-B8F4-861723F153FF}" dt="2025-09-17T17:12:43.362" v="17" actId="20577"/>
          <ac:spMkLst>
            <pc:docMk/>
            <pc:sldMk cId="3915969558" sldId="4380"/>
            <ac:spMk id="2" creationId="{4884748D-A933-3CD4-E7C6-C84EF9538B88}"/>
          </ac:spMkLst>
        </pc:spChg>
        <pc:spChg chg="mod">
          <ac:chgData name="Matt Ziegler" userId="76cc7c34-402f-4ff9-b8ae-c0429e3ff982" providerId="ADAL" clId="{76E06606-5C92-44B1-B8F4-861723F153FF}" dt="2025-09-29T19:35:43.778" v="1310" actId="2711"/>
          <ac:spMkLst>
            <pc:docMk/>
            <pc:sldMk cId="3915969558" sldId="4380"/>
            <ac:spMk id="5" creationId="{501016A3-4314-74CF-9545-386B2AFFF6ED}"/>
          </ac:spMkLst>
        </pc:spChg>
      </pc:sldChg>
      <pc:sldChg chg="del">
        <pc:chgData name="Matt Ziegler" userId="76cc7c34-402f-4ff9-b8ae-c0429e3ff982" providerId="ADAL" clId="{76E06606-5C92-44B1-B8F4-861723F153FF}" dt="2025-09-17T17:14:04.808" v="27" actId="47"/>
        <pc:sldMkLst>
          <pc:docMk/>
          <pc:sldMk cId="450368184" sldId="4388"/>
        </pc:sldMkLst>
      </pc:sldChg>
      <pc:sldChg chg="modSp add mod setBg">
        <pc:chgData name="Matt Ziegler" userId="76cc7c34-402f-4ff9-b8ae-c0429e3ff982" providerId="ADAL" clId="{76E06606-5C92-44B1-B8F4-861723F153FF}" dt="2025-09-30T21:51:14.192" v="4739" actId="20577"/>
        <pc:sldMkLst>
          <pc:docMk/>
          <pc:sldMk cId="708743806" sldId="4389"/>
        </pc:sldMkLst>
        <pc:spChg chg="mod">
          <ac:chgData name="Matt Ziegler" userId="76cc7c34-402f-4ff9-b8ae-c0429e3ff982" providerId="ADAL" clId="{76E06606-5C92-44B1-B8F4-861723F153FF}" dt="2025-09-17T17:14:26.475" v="64" actId="20577"/>
          <ac:spMkLst>
            <pc:docMk/>
            <pc:sldMk cId="708743806" sldId="4389"/>
            <ac:spMk id="4" creationId="{70B79E89-5993-9771-338E-D2A2D0C64345}"/>
          </ac:spMkLst>
        </pc:spChg>
        <pc:graphicFrameChg chg="mod modGraphic">
          <ac:chgData name="Matt Ziegler" userId="76cc7c34-402f-4ff9-b8ae-c0429e3ff982" providerId="ADAL" clId="{76E06606-5C92-44B1-B8F4-861723F153FF}" dt="2025-09-30T21:51:14.192" v="4739" actId="20577"/>
          <ac:graphicFrameMkLst>
            <pc:docMk/>
            <pc:sldMk cId="708743806" sldId="4389"/>
            <ac:graphicFrameMk id="2" creationId="{B669BE78-4A94-EB10-8FA8-C2F22FB5FA10}"/>
          </ac:graphicFrameMkLst>
        </pc:graphicFrameChg>
      </pc:sldChg>
      <pc:sldChg chg="addSp delSp modSp add mod ord modAnim modNotesTx">
        <pc:chgData name="Matt Ziegler" userId="76cc7c34-402f-4ff9-b8ae-c0429e3ff982" providerId="ADAL" clId="{76E06606-5C92-44B1-B8F4-861723F153FF}" dt="2025-09-29T21:57:52.431" v="4086" actId="20577"/>
        <pc:sldMkLst>
          <pc:docMk/>
          <pc:sldMk cId="348648591" sldId="4390"/>
        </pc:sldMkLst>
        <pc:spChg chg="mod">
          <ac:chgData name="Matt Ziegler" userId="76cc7c34-402f-4ff9-b8ae-c0429e3ff982" providerId="ADAL" clId="{76E06606-5C92-44B1-B8F4-861723F153FF}" dt="2025-09-29T18:34:33.949" v="966" actId="1076"/>
          <ac:spMkLst>
            <pc:docMk/>
            <pc:sldMk cId="348648591" sldId="4390"/>
            <ac:spMk id="3" creationId="{1963F12B-FDC0-8939-7F4F-598CB06153E6}"/>
          </ac:spMkLst>
        </pc:spChg>
        <pc:spChg chg="mod">
          <ac:chgData name="Matt Ziegler" userId="76cc7c34-402f-4ff9-b8ae-c0429e3ff982" providerId="ADAL" clId="{76E06606-5C92-44B1-B8F4-861723F153FF}" dt="2025-09-29T18:34:39.176" v="967" actId="1076"/>
          <ac:spMkLst>
            <pc:docMk/>
            <pc:sldMk cId="348648591" sldId="4390"/>
            <ac:spMk id="4" creationId="{931C55B0-62A4-CA13-B70D-87768568D944}"/>
          </ac:spMkLst>
        </pc:spChg>
        <pc:spChg chg="add mod">
          <ac:chgData name="Matt Ziegler" userId="76cc7c34-402f-4ff9-b8ae-c0429e3ff982" providerId="ADAL" clId="{76E06606-5C92-44B1-B8F4-861723F153FF}" dt="2025-09-17T21:31:01.952" v="732" actId="164"/>
          <ac:spMkLst>
            <pc:docMk/>
            <pc:sldMk cId="348648591" sldId="4390"/>
            <ac:spMk id="10" creationId="{BF8FC750-65EF-7EAB-6BE0-09759ABACA27}"/>
          </ac:spMkLst>
        </pc:spChg>
        <pc:spChg chg="mod">
          <ac:chgData name="Matt Ziegler" userId="76cc7c34-402f-4ff9-b8ae-c0429e3ff982" providerId="ADAL" clId="{76E06606-5C92-44B1-B8F4-861723F153FF}" dt="2025-09-29T21:57:52.431" v="4086" actId="20577"/>
          <ac:spMkLst>
            <pc:docMk/>
            <pc:sldMk cId="348648591" sldId="4390"/>
            <ac:spMk id="17411" creationId="{17F391B8-0C60-34A7-7D11-BA4D8DCB7BF9}"/>
          </ac:spMkLst>
        </pc:spChg>
        <pc:spChg chg="mod">
          <ac:chgData name="Matt Ziegler" userId="76cc7c34-402f-4ff9-b8ae-c0429e3ff982" providerId="ADAL" clId="{76E06606-5C92-44B1-B8F4-861723F153FF}" dt="2025-09-17T21:30:42.170" v="729" actId="20577"/>
          <ac:spMkLst>
            <pc:docMk/>
            <pc:sldMk cId="348648591" sldId="4390"/>
            <ac:spMk id="30722" creationId="{42BCB34F-8829-0DFC-2165-7627F4114FD2}"/>
          </ac:spMkLst>
        </pc:spChg>
        <pc:grpChg chg="add mod">
          <ac:chgData name="Matt Ziegler" userId="76cc7c34-402f-4ff9-b8ae-c0429e3ff982" providerId="ADAL" clId="{76E06606-5C92-44B1-B8F4-861723F153FF}" dt="2025-09-29T18:34:42.426" v="968" actId="1076"/>
          <ac:grpSpMkLst>
            <pc:docMk/>
            <pc:sldMk cId="348648591" sldId="4390"/>
            <ac:grpSpMk id="11" creationId="{3A316B82-5AAB-71CA-6099-C79F5EF3AFF2}"/>
          </ac:grpSpMkLst>
        </pc:grpChg>
        <pc:picChg chg="mod">
          <ac:chgData name="Matt Ziegler" userId="76cc7c34-402f-4ff9-b8ae-c0429e3ff982" providerId="ADAL" clId="{76E06606-5C92-44B1-B8F4-861723F153FF}" dt="2025-09-17T21:31:01.952" v="732" actId="164"/>
          <ac:picMkLst>
            <pc:docMk/>
            <pc:sldMk cId="348648591" sldId="4390"/>
            <ac:picMk id="5" creationId="{12FF4BA5-ED8B-C79D-B08C-793BD204958D}"/>
          </ac:picMkLst>
        </pc:picChg>
        <pc:picChg chg="add mod">
          <ac:chgData name="Matt Ziegler" userId="76cc7c34-402f-4ff9-b8ae-c0429e3ff982" providerId="ADAL" clId="{76E06606-5C92-44B1-B8F4-861723F153FF}" dt="2025-09-17T21:31:01.952" v="732" actId="164"/>
          <ac:picMkLst>
            <pc:docMk/>
            <pc:sldMk cId="348648591" sldId="4390"/>
            <ac:picMk id="9" creationId="{CDA91FCB-4A7B-4B9E-9EE9-0BF305548238}"/>
          </ac:picMkLst>
        </pc:picChg>
        <pc:picChg chg="mod">
          <ac:chgData name="Matt Ziegler" userId="76cc7c34-402f-4ff9-b8ae-c0429e3ff982" providerId="ADAL" clId="{76E06606-5C92-44B1-B8F4-861723F153FF}" dt="2025-09-17T21:31:06.692" v="734" actId="1076"/>
          <ac:picMkLst>
            <pc:docMk/>
            <pc:sldMk cId="348648591" sldId="4390"/>
            <ac:picMk id="3074" creationId="{853649FC-C7D2-4E8E-931A-39B759FE4C19}"/>
          </ac:picMkLst>
        </pc:picChg>
      </pc:sldChg>
      <pc:sldChg chg="addSp delSp modSp new mod modAnim">
        <pc:chgData name="Matt Ziegler" userId="76cc7c34-402f-4ff9-b8ae-c0429e3ff982" providerId="ADAL" clId="{76E06606-5C92-44B1-B8F4-861723F153FF}" dt="2025-09-29T21:58:37.944" v="4089"/>
        <pc:sldMkLst>
          <pc:docMk/>
          <pc:sldMk cId="4172700090" sldId="4391"/>
        </pc:sldMkLst>
        <pc:spChg chg="mod">
          <ac:chgData name="Matt Ziegler" userId="76cc7c34-402f-4ff9-b8ae-c0429e3ff982" providerId="ADAL" clId="{76E06606-5C92-44B1-B8F4-861723F153FF}" dt="2025-09-29T20:18:23.461" v="2771" actId="20577"/>
          <ac:spMkLst>
            <pc:docMk/>
            <pc:sldMk cId="4172700090" sldId="4391"/>
            <ac:spMk id="3" creationId="{0EBF39C0-6BD5-5B29-83FA-98B36F66D204}"/>
          </ac:spMkLst>
        </pc:spChg>
        <pc:spChg chg="add mod">
          <ac:chgData name="Matt Ziegler" userId="76cc7c34-402f-4ff9-b8ae-c0429e3ff982" providerId="ADAL" clId="{76E06606-5C92-44B1-B8F4-861723F153FF}" dt="2025-09-17T21:51:29.487" v="774" actId="1076"/>
          <ac:spMkLst>
            <pc:docMk/>
            <pc:sldMk cId="4172700090" sldId="4391"/>
            <ac:spMk id="6" creationId="{CC57F70E-1F24-D422-5B61-13219A737279}"/>
          </ac:spMkLst>
        </pc:spChg>
        <pc:spChg chg="add mod">
          <ac:chgData name="Matt Ziegler" userId="76cc7c34-402f-4ff9-b8ae-c0429e3ff982" providerId="ADAL" clId="{76E06606-5C92-44B1-B8F4-861723F153FF}" dt="2025-09-17T21:44:18.265" v="752" actId="20577"/>
          <ac:spMkLst>
            <pc:docMk/>
            <pc:sldMk cId="4172700090" sldId="4391"/>
            <ac:spMk id="7" creationId="{86FB8B47-90CD-698D-D479-DEA9756D77D1}"/>
          </ac:spMkLst>
        </pc:spChg>
        <pc:spChg chg="add mod">
          <ac:chgData name="Matt Ziegler" userId="76cc7c34-402f-4ff9-b8ae-c0429e3ff982" providerId="ADAL" clId="{76E06606-5C92-44B1-B8F4-861723F153FF}" dt="2025-09-17T19:56:10.454" v="689" actId="1076"/>
          <ac:spMkLst>
            <pc:docMk/>
            <pc:sldMk cId="4172700090" sldId="4391"/>
            <ac:spMk id="8" creationId="{B85E1C40-2FFF-A843-C787-B66F88868F83}"/>
          </ac:spMkLst>
        </pc:spChg>
        <pc:picChg chg="add mod modCrop">
          <ac:chgData name="Matt Ziegler" userId="76cc7c34-402f-4ff9-b8ae-c0429e3ff982" providerId="ADAL" clId="{76E06606-5C92-44B1-B8F4-861723F153FF}" dt="2025-09-17T19:55:56.200" v="685" actId="1076"/>
          <ac:picMkLst>
            <pc:docMk/>
            <pc:sldMk cId="4172700090" sldId="4391"/>
            <ac:picMk id="5" creationId="{05B80C1F-E3C8-2B83-E873-B2235EABD965}"/>
          </ac:picMkLst>
        </pc:picChg>
      </pc:sldChg>
      <pc:sldChg chg="delSp modSp add mod delAnim">
        <pc:chgData name="Matt Ziegler" userId="76cc7c34-402f-4ff9-b8ae-c0429e3ff982" providerId="ADAL" clId="{76E06606-5C92-44B1-B8F4-861723F153FF}" dt="2025-09-17T21:44:47.145" v="762" actId="27636"/>
        <pc:sldMkLst>
          <pc:docMk/>
          <pc:sldMk cId="3642294162" sldId="4392"/>
        </pc:sldMkLst>
      </pc:sldChg>
      <pc:sldChg chg="addSp delSp modSp add del mod delAnim modAnim">
        <pc:chgData name="Matt Ziegler" userId="76cc7c34-402f-4ff9-b8ae-c0429e3ff982" providerId="ADAL" clId="{76E06606-5C92-44B1-B8F4-861723F153FF}" dt="2025-09-29T19:07:30.599" v="1117" actId="2696"/>
        <pc:sldMkLst>
          <pc:docMk/>
          <pc:sldMk cId="846532293" sldId="4393"/>
        </pc:sldMkLst>
      </pc:sldChg>
      <pc:sldChg chg="add">
        <pc:chgData name="Matt Ziegler" userId="76cc7c34-402f-4ff9-b8ae-c0429e3ff982" providerId="ADAL" clId="{76E06606-5C92-44B1-B8F4-861723F153FF}" dt="2025-09-29T19:07:34.463" v="1118"/>
        <pc:sldMkLst>
          <pc:docMk/>
          <pc:sldMk cId="1979632220" sldId="4393"/>
        </pc:sldMkLst>
      </pc:sldChg>
      <pc:sldChg chg="modSp add mod modAnim">
        <pc:chgData name="Matt Ziegler" userId="76cc7c34-402f-4ff9-b8ae-c0429e3ff982" providerId="ADAL" clId="{76E06606-5C92-44B1-B8F4-861723F153FF}" dt="2025-09-17T21:49:17.413" v="773" actId="20577"/>
        <pc:sldMkLst>
          <pc:docMk/>
          <pc:sldMk cId="3682315985" sldId="4394"/>
        </pc:sldMkLst>
      </pc:sldChg>
      <pc:sldChg chg="modSp mod">
        <pc:chgData name="Matt Ziegler" userId="76cc7c34-402f-4ff9-b8ae-c0429e3ff982" providerId="ADAL" clId="{76E06606-5C92-44B1-B8F4-861723F153FF}" dt="2025-09-29T20:18:01.799" v="2766" actId="20577"/>
        <pc:sldMkLst>
          <pc:docMk/>
          <pc:sldMk cId="901639389" sldId="4395"/>
        </pc:sldMkLst>
        <pc:spChg chg="mod">
          <ac:chgData name="Matt Ziegler" userId="76cc7c34-402f-4ff9-b8ae-c0429e3ff982" providerId="ADAL" clId="{76E06606-5C92-44B1-B8F4-861723F153FF}" dt="2025-09-29T18:33:55.674" v="956" actId="20577"/>
          <ac:spMkLst>
            <pc:docMk/>
            <pc:sldMk cId="901639389" sldId="4395"/>
            <ac:spMk id="2" creationId="{CAB00D0A-37D8-209E-FAF4-E710B106A3D4}"/>
          </ac:spMkLst>
        </pc:spChg>
        <pc:graphicFrameChg chg="mod modGraphic">
          <ac:chgData name="Matt Ziegler" userId="76cc7c34-402f-4ff9-b8ae-c0429e3ff982" providerId="ADAL" clId="{76E06606-5C92-44B1-B8F4-861723F153FF}" dt="2025-09-29T20:18:01.799" v="2766" actId="20577"/>
          <ac:graphicFrameMkLst>
            <pc:docMk/>
            <pc:sldMk cId="901639389" sldId="4395"/>
            <ac:graphicFrameMk id="5" creationId="{2DFEA28E-9F0F-BA67-5813-13193D335B99}"/>
          </ac:graphicFrameMkLst>
        </pc:graphicFrameChg>
      </pc:sldChg>
      <pc:sldChg chg="add">
        <pc:chgData name="Matt Ziegler" userId="76cc7c34-402f-4ff9-b8ae-c0429e3ff982" providerId="ADAL" clId="{76E06606-5C92-44B1-B8F4-861723F153FF}" dt="2025-09-29T19:07:34.463" v="1118"/>
        <pc:sldMkLst>
          <pc:docMk/>
          <pc:sldMk cId="2379283405" sldId="4396"/>
        </pc:sldMkLst>
      </pc:sldChg>
      <pc:sldChg chg="del">
        <pc:chgData name="Matt Ziegler" userId="76cc7c34-402f-4ff9-b8ae-c0429e3ff982" providerId="ADAL" clId="{76E06606-5C92-44B1-B8F4-861723F153FF}" dt="2025-09-29T19:07:30.599" v="1117" actId="2696"/>
        <pc:sldMkLst>
          <pc:docMk/>
          <pc:sldMk cId="2469706716" sldId="4396"/>
        </pc:sldMkLst>
      </pc:sldChg>
      <pc:sldChg chg="modSp new del mod">
        <pc:chgData name="Matt Ziegler" userId="76cc7c34-402f-4ff9-b8ae-c0429e3ff982" providerId="ADAL" clId="{76E06606-5C92-44B1-B8F4-861723F153FF}" dt="2025-09-29T18:24:01.199" v="885" actId="47"/>
        <pc:sldMkLst>
          <pc:docMk/>
          <pc:sldMk cId="558194153" sldId="4397"/>
        </pc:sldMkLst>
      </pc:sldChg>
      <pc:sldChg chg="delSp modSp add mod delAnim modAnim">
        <pc:chgData name="Matt Ziegler" userId="76cc7c34-402f-4ff9-b8ae-c0429e3ff982" providerId="ADAL" clId="{76E06606-5C92-44B1-B8F4-861723F153FF}" dt="2025-10-01T23:14:45.325" v="5445" actId="20577"/>
        <pc:sldMkLst>
          <pc:docMk/>
          <pc:sldMk cId="2770595217" sldId="4397"/>
        </pc:sldMkLst>
        <pc:spChg chg="mod">
          <ac:chgData name="Matt Ziegler" userId="76cc7c34-402f-4ff9-b8ae-c0429e3ff982" providerId="ADAL" clId="{76E06606-5C92-44B1-B8F4-861723F153FF}" dt="2025-09-29T19:40:04.237" v="1703" actId="20577"/>
          <ac:spMkLst>
            <pc:docMk/>
            <pc:sldMk cId="2770595217" sldId="4397"/>
            <ac:spMk id="7" creationId="{26EFC1A8-9E63-749F-CB06-F1A057031D2F}"/>
          </ac:spMkLst>
        </pc:spChg>
        <pc:spChg chg="mod">
          <ac:chgData name="Matt Ziegler" userId="76cc7c34-402f-4ff9-b8ae-c0429e3ff982" providerId="ADAL" clId="{76E06606-5C92-44B1-B8F4-861723F153FF}" dt="2025-10-01T23:14:45.325" v="5445" actId="20577"/>
          <ac:spMkLst>
            <pc:docMk/>
            <pc:sldMk cId="2770595217" sldId="4397"/>
            <ac:spMk id="8" creationId="{32204ADB-3EE1-836D-DE0B-44D803BECD27}"/>
          </ac:spMkLst>
        </pc:spChg>
      </pc:sldChg>
      <pc:sldChg chg="addSp modSp add mod ord modAnim">
        <pc:chgData name="Matt Ziegler" userId="76cc7c34-402f-4ff9-b8ae-c0429e3ff982" providerId="ADAL" clId="{76E06606-5C92-44B1-B8F4-861723F153FF}" dt="2025-10-01T02:27:48.205" v="5140"/>
        <pc:sldMkLst>
          <pc:docMk/>
          <pc:sldMk cId="86627118" sldId="4398"/>
        </pc:sldMkLst>
        <pc:spChg chg="add mod">
          <ac:chgData name="Matt Ziegler" userId="76cc7c34-402f-4ff9-b8ae-c0429e3ff982" providerId="ADAL" clId="{76E06606-5C92-44B1-B8F4-861723F153FF}" dt="2025-09-30T21:42:13.914" v="4579" actId="1076"/>
          <ac:spMkLst>
            <pc:docMk/>
            <pc:sldMk cId="86627118" sldId="4398"/>
            <ac:spMk id="2" creationId="{7AC986EA-02C8-1F47-C5F0-4A7E6B199F94}"/>
          </ac:spMkLst>
        </pc:spChg>
        <pc:spChg chg="mod">
          <ac:chgData name="Matt Ziegler" userId="76cc7c34-402f-4ff9-b8ae-c0429e3ff982" providerId="ADAL" clId="{76E06606-5C92-44B1-B8F4-861723F153FF}" dt="2025-09-29T22:29:36.831" v="4235" actId="20577"/>
          <ac:spMkLst>
            <pc:docMk/>
            <pc:sldMk cId="86627118" sldId="4398"/>
            <ac:spMk id="8" creationId="{7B1B3FEA-7BB2-CA78-8A08-7EF018285DC0}"/>
          </ac:spMkLst>
        </pc:spChg>
        <pc:picChg chg="mod">
          <ac:chgData name="Matt Ziegler" userId="76cc7c34-402f-4ff9-b8ae-c0429e3ff982" providerId="ADAL" clId="{76E06606-5C92-44B1-B8F4-861723F153FF}" dt="2025-09-30T21:42:07.818" v="4578" actId="1076"/>
          <ac:picMkLst>
            <pc:docMk/>
            <pc:sldMk cId="86627118" sldId="4398"/>
            <ac:picMk id="1026" creationId="{D53D4CC3-108F-5527-8D47-8614984466BA}"/>
          </ac:picMkLst>
        </pc:picChg>
      </pc:sldChg>
      <pc:sldChg chg="modSp add del mod">
        <pc:chgData name="Matt Ziegler" userId="76cc7c34-402f-4ff9-b8ae-c0429e3ff982" providerId="ADAL" clId="{76E06606-5C92-44B1-B8F4-861723F153FF}" dt="2025-09-29T22:28:15.811" v="4231" actId="2696"/>
        <pc:sldMkLst>
          <pc:docMk/>
          <pc:sldMk cId="590845821" sldId="4398"/>
        </pc:sldMkLst>
      </pc:sldChg>
      <pc:sldChg chg="addSp delSp modSp add del mod delAnim modAnim">
        <pc:chgData name="Matt Ziegler" userId="76cc7c34-402f-4ff9-b8ae-c0429e3ff982" providerId="ADAL" clId="{76E06606-5C92-44B1-B8F4-861723F153FF}" dt="2025-09-29T19:07:30.599" v="1117" actId="2696"/>
        <pc:sldMkLst>
          <pc:docMk/>
          <pc:sldMk cId="3262602674" sldId="4398"/>
        </pc:sldMkLst>
      </pc:sldChg>
      <pc:sldChg chg="modSp add mod">
        <pc:chgData name="Matt Ziegler" userId="76cc7c34-402f-4ff9-b8ae-c0429e3ff982" providerId="ADAL" clId="{76E06606-5C92-44B1-B8F4-861723F153FF}" dt="2025-09-29T20:03:46.547" v="2457" actId="20577"/>
        <pc:sldMkLst>
          <pc:docMk/>
          <pc:sldMk cId="3795220276" sldId="4399"/>
        </pc:sldMkLst>
        <pc:spChg chg="mod">
          <ac:chgData name="Matt Ziegler" userId="76cc7c34-402f-4ff9-b8ae-c0429e3ff982" providerId="ADAL" clId="{76E06606-5C92-44B1-B8F4-861723F153FF}" dt="2025-09-29T19:15:03.519" v="1228" actId="20577"/>
          <ac:spMkLst>
            <pc:docMk/>
            <pc:sldMk cId="3795220276" sldId="4399"/>
            <ac:spMk id="2" creationId="{DC22DBC7-6DF2-6474-5E7D-0F2D4A89EF9B}"/>
          </ac:spMkLst>
        </pc:spChg>
        <pc:graphicFrameChg chg="modGraphic">
          <ac:chgData name="Matt Ziegler" userId="76cc7c34-402f-4ff9-b8ae-c0429e3ff982" providerId="ADAL" clId="{76E06606-5C92-44B1-B8F4-861723F153FF}" dt="2025-09-29T20:03:46.547" v="2457" actId="20577"/>
          <ac:graphicFrameMkLst>
            <pc:docMk/>
            <pc:sldMk cId="3795220276" sldId="4399"/>
            <ac:graphicFrameMk id="5" creationId="{0CD6F352-D180-260E-6E75-1A7A732F632B}"/>
          </ac:graphicFrameMkLst>
        </pc:graphicFrameChg>
      </pc:sldChg>
      <pc:sldChg chg="addSp modSp add mod modAnim">
        <pc:chgData name="Matt Ziegler" userId="76cc7c34-402f-4ff9-b8ae-c0429e3ff982" providerId="ADAL" clId="{76E06606-5C92-44B1-B8F4-861723F153FF}" dt="2025-10-01T23:14:36.728" v="5442" actId="20577"/>
        <pc:sldMkLst>
          <pc:docMk/>
          <pc:sldMk cId="2048235365" sldId="4400"/>
        </pc:sldMkLst>
        <pc:spChg chg="add mod">
          <ac:chgData name="Matt Ziegler" userId="76cc7c34-402f-4ff9-b8ae-c0429e3ff982" providerId="ADAL" clId="{76E06606-5C92-44B1-B8F4-861723F153FF}" dt="2025-10-01T02:26:27.332" v="5137" actId="403"/>
          <ac:spMkLst>
            <pc:docMk/>
            <pc:sldMk cId="2048235365" sldId="4400"/>
            <ac:spMk id="2" creationId="{ACA4BBA3-6BC1-956D-5786-9523464C6C8D}"/>
          </ac:spMkLst>
        </pc:spChg>
        <pc:spChg chg="mod">
          <ac:chgData name="Matt Ziegler" userId="76cc7c34-402f-4ff9-b8ae-c0429e3ff982" providerId="ADAL" clId="{76E06606-5C92-44B1-B8F4-861723F153FF}" dt="2025-09-29T19:44:23.358" v="1738" actId="20577"/>
          <ac:spMkLst>
            <pc:docMk/>
            <pc:sldMk cId="2048235365" sldId="4400"/>
            <ac:spMk id="7" creationId="{A68AC833-349B-163B-7E31-6A258B7427FD}"/>
          </ac:spMkLst>
        </pc:spChg>
        <pc:spChg chg="mod">
          <ac:chgData name="Matt Ziegler" userId="76cc7c34-402f-4ff9-b8ae-c0429e3ff982" providerId="ADAL" clId="{76E06606-5C92-44B1-B8F4-861723F153FF}" dt="2025-10-01T23:14:36.728" v="5442" actId="20577"/>
          <ac:spMkLst>
            <pc:docMk/>
            <pc:sldMk cId="2048235365" sldId="4400"/>
            <ac:spMk id="8" creationId="{D27777B6-3EE7-7D50-B0B8-5699CAA001EF}"/>
          </ac:spMkLst>
        </pc:spChg>
      </pc:sldChg>
      <pc:sldChg chg="addSp delSp modSp add del mod modClrScheme chgLayout">
        <pc:chgData name="Matt Ziegler" userId="76cc7c34-402f-4ff9-b8ae-c0429e3ff982" providerId="ADAL" clId="{76E06606-5C92-44B1-B8F4-861723F153FF}" dt="2025-09-29T22:11:02.941" v="4161" actId="47"/>
        <pc:sldMkLst>
          <pc:docMk/>
          <pc:sldMk cId="1811178386" sldId="4401"/>
        </pc:sldMkLst>
      </pc:sldChg>
      <pc:sldChg chg="addSp delSp modSp add mod modAnim modNotesTx">
        <pc:chgData name="Matt Ziegler" userId="76cc7c34-402f-4ff9-b8ae-c0429e3ff982" providerId="ADAL" clId="{76E06606-5C92-44B1-B8F4-861723F153FF}" dt="2025-10-01T02:11:31.188" v="5064" actId="1076"/>
        <pc:sldMkLst>
          <pc:docMk/>
          <pc:sldMk cId="1994044883" sldId="4402"/>
        </pc:sldMkLst>
        <pc:spChg chg="add mod">
          <ac:chgData name="Matt Ziegler" userId="76cc7c34-402f-4ff9-b8ae-c0429e3ff982" providerId="ADAL" clId="{76E06606-5C92-44B1-B8F4-861723F153FF}" dt="2025-09-29T20:59:11.523" v="3283" actId="1076"/>
          <ac:spMkLst>
            <pc:docMk/>
            <pc:sldMk cId="1994044883" sldId="4402"/>
            <ac:spMk id="7" creationId="{1742465A-0B49-8EA8-EDFB-ED183F7F01D2}"/>
          </ac:spMkLst>
        </pc:spChg>
        <pc:spChg chg="mod">
          <ac:chgData name="Matt Ziegler" userId="76cc7c34-402f-4ff9-b8ae-c0429e3ff982" providerId="ADAL" clId="{76E06606-5C92-44B1-B8F4-861723F153FF}" dt="2025-09-29T20:58:42.166" v="3282" actId="20577"/>
          <ac:spMkLst>
            <pc:docMk/>
            <pc:sldMk cId="1994044883" sldId="4402"/>
            <ac:spMk id="17411" creationId="{59291952-FEFC-9BB7-8FA0-69322B5BC34B}"/>
          </ac:spMkLst>
        </pc:spChg>
        <pc:spChg chg="mod">
          <ac:chgData name="Matt Ziegler" userId="76cc7c34-402f-4ff9-b8ae-c0429e3ff982" providerId="ADAL" clId="{76E06606-5C92-44B1-B8F4-861723F153FF}" dt="2025-09-29T19:45:48.659" v="1806" actId="20577"/>
          <ac:spMkLst>
            <pc:docMk/>
            <pc:sldMk cId="1994044883" sldId="4402"/>
            <ac:spMk id="30722" creationId="{0DE4B18C-AF7D-60F1-E7D4-8103B2C297D1}"/>
          </ac:spMkLst>
        </pc:spChg>
        <pc:picChg chg="add mod">
          <ac:chgData name="Matt Ziegler" userId="76cc7c34-402f-4ff9-b8ae-c0429e3ff982" providerId="ADAL" clId="{76E06606-5C92-44B1-B8F4-861723F153FF}" dt="2025-09-29T20:59:35.370" v="3288" actId="1076"/>
          <ac:picMkLst>
            <pc:docMk/>
            <pc:sldMk cId="1994044883" sldId="4402"/>
            <ac:picMk id="9" creationId="{3C2B02D1-9992-CA31-61B4-0D563BC06DC1}"/>
          </ac:picMkLst>
        </pc:picChg>
        <pc:picChg chg="add mod">
          <ac:chgData name="Matt Ziegler" userId="76cc7c34-402f-4ff9-b8ae-c0429e3ff982" providerId="ADAL" clId="{76E06606-5C92-44B1-B8F4-861723F153FF}" dt="2025-10-01T02:11:31.188" v="5064" actId="1076"/>
          <ac:picMkLst>
            <pc:docMk/>
            <pc:sldMk cId="1994044883" sldId="4402"/>
            <ac:picMk id="3074" creationId="{D03E6B49-F639-0B71-5C16-EB6D4053AE28}"/>
          </ac:picMkLst>
        </pc:picChg>
      </pc:sldChg>
      <pc:sldChg chg="addSp delSp modSp new mod modAnim modNotesTx">
        <pc:chgData name="Matt Ziegler" userId="76cc7c34-402f-4ff9-b8ae-c0429e3ff982" providerId="ADAL" clId="{76E06606-5C92-44B1-B8F4-861723F153FF}" dt="2025-10-01T02:25:06.991" v="5131"/>
        <pc:sldMkLst>
          <pc:docMk/>
          <pc:sldMk cId="3543553362" sldId="4403"/>
        </pc:sldMkLst>
        <pc:spChg chg="mod">
          <ac:chgData name="Matt Ziegler" userId="76cc7c34-402f-4ff9-b8ae-c0429e3ff982" providerId="ADAL" clId="{76E06606-5C92-44B1-B8F4-861723F153FF}" dt="2025-09-29T20:21:53.603" v="2949" actId="20577"/>
          <ac:spMkLst>
            <pc:docMk/>
            <pc:sldMk cId="3543553362" sldId="4403"/>
            <ac:spMk id="2" creationId="{6F50F841-0728-810D-39BD-3FF1DBE4F88D}"/>
          </ac:spMkLst>
        </pc:spChg>
        <pc:spChg chg="add mod">
          <ac:chgData name="Matt Ziegler" userId="76cc7c34-402f-4ff9-b8ae-c0429e3ff982" providerId="ADAL" clId="{76E06606-5C92-44B1-B8F4-861723F153FF}" dt="2025-10-01T02:24:46.453" v="5130" actId="1076"/>
          <ac:spMkLst>
            <pc:docMk/>
            <pc:sldMk cId="3543553362" sldId="4403"/>
            <ac:spMk id="5" creationId="{091520B8-D15D-AD37-7853-07057A0E1469}"/>
          </ac:spMkLst>
        </pc:spChg>
        <pc:graphicFrameChg chg="add mod modGraphic">
          <ac:chgData name="Matt Ziegler" userId="76cc7c34-402f-4ff9-b8ae-c0429e3ff982" providerId="ADAL" clId="{76E06606-5C92-44B1-B8F4-861723F153FF}" dt="2025-10-01T02:23:04.089" v="5125" actId="688"/>
          <ac:graphicFrameMkLst>
            <pc:docMk/>
            <pc:sldMk cId="3543553362" sldId="4403"/>
            <ac:graphicFrameMk id="4" creationId="{C3EFF72D-86D2-D27A-0195-42654345C860}"/>
          </ac:graphicFrameMkLst>
        </pc:graphicFrameChg>
      </pc:sldChg>
      <pc:sldChg chg="modSp add mod addAnim delAnim">
        <pc:chgData name="Matt Ziegler" userId="76cc7c34-402f-4ff9-b8ae-c0429e3ff982" providerId="ADAL" clId="{76E06606-5C92-44B1-B8F4-861723F153FF}" dt="2025-09-29T21:46:17.124" v="3921" actId="20577"/>
        <pc:sldMkLst>
          <pc:docMk/>
          <pc:sldMk cId="3392994650" sldId="4404"/>
        </pc:sldMkLst>
        <pc:spChg chg="mod">
          <ac:chgData name="Matt Ziegler" userId="76cc7c34-402f-4ff9-b8ae-c0429e3ff982" providerId="ADAL" clId="{76E06606-5C92-44B1-B8F4-861723F153FF}" dt="2025-09-29T20:49:11.559" v="3069" actId="20577"/>
          <ac:spMkLst>
            <pc:docMk/>
            <pc:sldMk cId="3392994650" sldId="4404"/>
            <ac:spMk id="2" creationId="{505D294E-E3D8-FAC8-613C-405CF33D8062}"/>
          </ac:spMkLst>
        </pc:spChg>
        <pc:graphicFrameChg chg="mod modGraphic">
          <ac:chgData name="Matt Ziegler" userId="76cc7c34-402f-4ff9-b8ae-c0429e3ff982" providerId="ADAL" clId="{76E06606-5C92-44B1-B8F4-861723F153FF}" dt="2025-09-29T21:46:17.124" v="3921" actId="20577"/>
          <ac:graphicFrameMkLst>
            <pc:docMk/>
            <pc:sldMk cId="3392994650" sldId="4404"/>
            <ac:graphicFrameMk id="5" creationId="{CCB7DA59-C5E5-8FA3-86E8-659B85DBC1A3}"/>
          </ac:graphicFrameMkLst>
        </pc:graphicFrameChg>
      </pc:sldChg>
      <pc:sldChg chg="modSp add mod">
        <pc:chgData name="Matt Ziegler" userId="76cc7c34-402f-4ff9-b8ae-c0429e3ff982" providerId="ADAL" clId="{76E06606-5C92-44B1-B8F4-861723F153FF}" dt="2025-09-29T21:46:06.803" v="3902" actId="20577"/>
        <pc:sldMkLst>
          <pc:docMk/>
          <pc:sldMk cId="2360989830" sldId="4405"/>
        </pc:sldMkLst>
        <pc:spChg chg="mod">
          <ac:chgData name="Matt Ziegler" userId="76cc7c34-402f-4ff9-b8ae-c0429e3ff982" providerId="ADAL" clId="{76E06606-5C92-44B1-B8F4-861723F153FF}" dt="2025-09-29T21:43:25.170" v="3644" actId="20577"/>
          <ac:spMkLst>
            <pc:docMk/>
            <pc:sldMk cId="2360989830" sldId="4405"/>
            <ac:spMk id="2" creationId="{785E65EC-FBE5-393D-D25E-0774F7DDC291}"/>
          </ac:spMkLst>
        </pc:spChg>
        <pc:graphicFrameChg chg="mod modGraphic">
          <ac:chgData name="Matt Ziegler" userId="76cc7c34-402f-4ff9-b8ae-c0429e3ff982" providerId="ADAL" clId="{76E06606-5C92-44B1-B8F4-861723F153FF}" dt="2025-09-29T21:46:06.803" v="3902" actId="20577"/>
          <ac:graphicFrameMkLst>
            <pc:docMk/>
            <pc:sldMk cId="2360989830" sldId="4405"/>
            <ac:graphicFrameMk id="5" creationId="{04302C20-8734-CD4D-6F8D-D87E302B8B0E}"/>
          </ac:graphicFrameMkLst>
        </pc:graphicFrameChg>
      </pc:sldChg>
      <pc:sldChg chg="addSp delSp modSp new del mod delAnim modAnim">
        <pc:chgData name="Matt Ziegler" userId="76cc7c34-402f-4ff9-b8ae-c0429e3ff982" providerId="ADAL" clId="{76E06606-5C92-44B1-B8F4-861723F153FF}" dt="2025-09-30T16:58:58.526" v="4478" actId="47"/>
        <pc:sldMkLst>
          <pc:docMk/>
          <pc:sldMk cId="4233301334" sldId="4406"/>
        </pc:sldMkLst>
        <pc:spChg chg="mod">
          <ac:chgData name="Matt Ziegler" userId="76cc7c34-402f-4ff9-b8ae-c0429e3ff982" providerId="ADAL" clId="{76E06606-5C92-44B1-B8F4-861723F153FF}" dt="2025-09-30T16:58:32.912" v="4472" actId="21"/>
          <ac:spMkLst>
            <pc:docMk/>
            <pc:sldMk cId="4233301334" sldId="4406"/>
            <ac:spMk id="2" creationId="{5B1A47E4-998B-7BF0-1A01-56708940164C}"/>
          </ac:spMkLst>
        </pc:spChg>
        <pc:spChg chg="add mod">
          <ac:chgData name="Matt Ziegler" userId="76cc7c34-402f-4ff9-b8ae-c0429e3ff982" providerId="ADAL" clId="{76E06606-5C92-44B1-B8F4-861723F153FF}" dt="2025-09-30T16:58:51.522" v="4476" actId="21"/>
          <ac:spMkLst>
            <pc:docMk/>
            <pc:sldMk cId="4233301334" sldId="4406"/>
            <ac:spMk id="4" creationId="{6E61C64F-BB43-ABBC-98D4-78E65E6A890A}"/>
          </ac:spMkLst>
        </pc:spChg>
        <pc:spChg chg="add del mod">
          <ac:chgData name="Matt Ziegler" userId="76cc7c34-402f-4ff9-b8ae-c0429e3ff982" providerId="ADAL" clId="{76E06606-5C92-44B1-B8F4-861723F153FF}" dt="2025-09-30T16:58:51.522" v="4476" actId="21"/>
          <ac:spMkLst>
            <pc:docMk/>
            <pc:sldMk cId="4233301334" sldId="4406"/>
            <ac:spMk id="10" creationId="{239B37BB-FE96-ED90-F103-A5D425F3DE3F}"/>
          </ac:spMkLst>
        </pc:spChg>
        <pc:spChg chg="add del mod">
          <ac:chgData name="Matt Ziegler" userId="76cc7c34-402f-4ff9-b8ae-c0429e3ff982" providerId="ADAL" clId="{76E06606-5C92-44B1-B8F4-861723F153FF}" dt="2025-09-30T16:58:51.522" v="4476" actId="21"/>
          <ac:spMkLst>
            <pc:docMk/>
            <pc:sldMk cId="4233301334" sldId="4406"/>
            <ac:spMk id="11" creationId="{7AA0B6A8-9839-5347-E5FE-15053A3E8246}"/>
          </ac:spMkLst>
        </pc:spChg>
        <pc:picChg chg="add del mod">
          <ac:chgData name="Matt Ziegler" userId="76cc7c34-402f-4ff9-b8ae-c0429e3ff982" providerId="ADAL" clId="{76E06606-5C92-44B1-B8F4-861723F153FF}" dt="2025-09-30T16:58:39.748" v="4474" actId="21"/>
          <ac:picMkLst>
            <pc:docMk/>
            <pc:sldMk cId="4233301334" sldId="4406"/>
            <ac:picMk id="7" creationId="{3E9AD814-C038-267A-5C15-54491EDC6511}"/>
          </ac:picMkLst>
        </pc:picChg>
      </pc:sldChg>
      <pc:sldChg chg="addSp modSp new mod">
        <pc:chgData name="Matt Ziegler" userId="76cc7c34-402f-4ff9-b8ae-c0429e3ff982" providerId="ADAL" clId="{76E06606-5C92-44B1-B8F4-861723F153FF}" dt="2025-09-30T16:58:13.941" v="4469" actId="1076"/>
        <pc:sldMkLst>
          <pc:docMk/>
          <pc:sldMk cId="4105297431" sldId="4407"/>
        </pc:sldMkLst>
        <pc:spChg chg="mod">
          <ac:chgData name="Matt Ziegler" userId="76cc7c34-402f-4ff9-b8ae-c0429e3ff982" providerId="ADAL" clId="{76E06606-5C92-44B1-B8F4-861723F153FF}" dt="2025-09-30T16:58:02.385" v="4466" actId="20577"/>
          <ac:spMkLst>
            <pc:docMk/>
            <pc:sldMk cId="4105297431" sldId="4407"/>
            <ac:spMk id="2" creationId="{6ED82E18-1986-3AB8-23DB-BE91ED6E61C8}"/>
          </ac:spMkLst>
        </pc:spChg>
        <pc:picChg chg="add mod">
          <ac:chgData name="Matt Ziegler" userId="76cc7c34-402f-4ff9-b8ae-c0429e3ff982" providerId="ADAL" clId="{76E06606-5C92-44B1-B8F4-861723F153FF}" dt="2025-09-30T16:58:13.941" v="4469" actId="1076"/>
          <ac:picMkLst>
            <pc:docMk/>
            <pc:sldMk cId="4105297431" sldId="4407"/>
            <ac:picMk id="4" creationId="{54DD6A2E-E741-4BC4-AD90-2B38C3E73D91}"/>
          </ac:picMkLst>
        </pc:picChg>
      </pc:sldChg>
      <pc:sldChg chg="addSp delSp modSp new mod modAnim">
        <pc:chgData name="Matt Ziegler" userId="76cc7c34-402f-4ff9-b8ae-c0429e3ff982" providerId="ADAL" clId="{76E06606-5C92-44B1-B8F4-861723F153FF}" dt="2025-09-30T22:35:24.421" v="4758" actId="1076"/>
        <pc:sldMkLst>
          <pc:docMk/>
          <pc:sldMk cId="3037426593" sldId="4408"/>
        </pc:sldMkLst>
        <pc:spChg chg="mod">
          <ac:chgData name="Matt Ziegler" userId="76cc7c34-402f-4ff9-b8ae-c0429e3ff982" providerId="ADAL" clId="{76E06606-5C92-44B1-B8F4-861723F153FF}" dt="2025-09-30T16:58:35.255" v="4473"/>
          <ac:spMkLst>
            <pc:docMk/>
            <pc:sldMk cId="3037426593" sldId="4408"/>
            <ac:spMk id="2" creationId="{F08315E1-C7ED-D07B-EFDA-02AA2CF16A7D}"/>
          </ac:spMkLst>
        </pc:spChg>
        <pc:spChg chg="del">
          <ac:chgData name="Matt Ziegler" userId="76cc7c34-402f-4ff9-b8ae-c0429e3ff982" providerId="ADAL" clId="{76E06606-5C92-44B1-B8F4-861723F153FF}" dt="2025-09-30T16:58:43.334" v="4475"/>
          <ac:spMkLst>
            <pc:docMk/>
            <pc:sldMk cId="3037426593" sldId="4408"/>
            <ac:spMk id="3" creationId="{1732A266-79B8-4C65-52C3-C4C427EFB9E2}"/>
          </ac:spMkLst>
        </pc:spChg>
        <pc:spChg chg="add mod">
          <ac:chgData name="Matt Ziegler" userId="76cc7c34-402f-4ff9-b8ae-c0429e3ff982" providerId="ADAL" clId="{76E06606-5C92-44B1-B8F4-861723F153FF}" dt="2025-09-30T16:58:53.501" v="4477"/>
          <ac:spMkLst>
            <pc:docMk/>
            <pc:sldMk cId="3037426593" sldId="4408"/>
            <ac:spMk id="10" creationId="{239B37BB-FE96-ED90-F103-A5D425F3DE3F}"/>
          </ac:spMkLst>
        </pc:spChg>
        <pc:spChg chg="add mod">
          <ac:chgData name="Matt Ziegler" userId="76cc7c34-402f-4ff9-b8ae-c0429e3ff982" providerId="ADAL" clId="{76E06606-5C92-44B1-B8F4-861723F153FF}" dt="2025-09-30T16:58:53.501" v="4477"/>
          <ac:spMkLst>
            <pc:docMk/>
            <pc:sldMk cId="3037426593" sldId="4408"/>
            <ac:spMk id="11" creationId="{7AA0B6A8-9839-5347-E5FE-15053A3E8246}"/>
          </ac:spMkLst>
        </pc:spChg>
        <pc:picChg chg="add mod">
          <ac:chgData name="Matt Ziegler" userId="76cc7c34-402f-4ff9-b8ae-c0429e3ff982" providerId="ADAL" clId="{76E06606-5C92-44B1-B8F4-861723F153FF}" dt="2025-09-30T22:35:24.421" v="4758" actId="1076"/>
          <ac:picMkLst>
            <pc:docMk/>
            <pc:sldMk cId="3037426593" sldId="4408"/>
            <ac:picMk id="7" creationId="{3E9AD814-C038-267A-5C15-54491EDC6511}"/>
          </ac:picMkLst>
        </pc:picChg>
      </pc:sldChg>
      <pc:sldChg chg="modSp new mod">
        <pc:chgData name="Matt Ziegler" userId="76cc7c34-402f-4ff9-b8ae-c0429e3ff982" providerId="ADAL" clId="{76E06606-5C92-44B1-B8F4-861723F153FF}" dt="2025-10-01T02:43:27.029" v="5433" actId="20577"/>
        <pc:sldMkLst>
          <pc:docMk/>
          <pc:sldMk cId="3152047132" sldId="4409"/>
        </pc:sldMkLst>
        <pc:spChg chg="mod">
          <ac:chgData name="Matt Ziegler" userId="76cc7c34-402f-4ff9-b8ae-c0429e3ff982" providerId="ADAL" clId="{76E06606-5C92-44B1-B8F4-861723F153FF}" dt="2025-10-01T02:43:27.029" v="5433" actId="20577"/>
          <ac:spMkLst>
            <pc:docMk/>
            <pc:sldMk cId="3152047132" sldId="4409"/>
            <ac:spMk id="2" creationId="{80D40123-C9F0-2CDC-616F-EAF0ED58EE48}"/>
          </ac:spMkLst>
        </pc:spChg>
      </pc:sldChg>
      <pc:sldChg chg="addSp delSp modSp new mod modAnim">
        <pc:chgData name="Matt Ziegler" userId="76cc7c34-402f-4ff9-b8ae-c0429e3ff982" providerId="ADAL" clId="{76E06606-5C92-44B1-B8F4-861723F153FF}" dt="2025-10-01T02:37:28.392" v="5280" actId="20577"/>
        <pc:sldMkLst>
          <pc:docMk/>
          <pc:sldMk cId="3233368" sldId="4410"/>
        </pc:sldMkLst>
        <pc:spChg chg="mod">
          <ac:chgData name="Matt Ziegler" userId="76cc7c34-402f-4ff9-b8ae-c0429e3ff982" providerId="ADAL" clId="{76E06606-5C92-44B1-B8F4-861723F153FF}" dt="2025-10-01T00:13:51.864" v="4859"/>
          <ac:spMkLst>
            <pc:docMk/>
            <pc:sldMk cId="3233368" sldId="4410"/>
            <ac:spMk id="2" creationId="{DAB61A68-67DB-0E64-D0F7-B6DE8B209ED1}"/>
          </ac:spMkLst>
        </pc:spChg>
        <pc:spChg chg="add del mod">
          <ac:chgData name="Matt Ziegler" userId="76cc7c34-402f-4ff9-b8ae-c0429e3ff982" providerId="ADAL" clId="{76E06606-5C92-44B1-B8F4-861723F153FF}" dt="2025-10-01T00:14:24.612" v="4867" actId="478"/>
          <ac:spMkLst>
            <pc:docMk/>
            <pc:sldMk cId="3233368" sldId="4410"/>
            <ac:spMk id="3" creationId="{752A160D-0770-121E-709B-4A97DE5EF825}"/>
          </ac:spMkLst>
        </pc:spChg>
        <pc:spChg chg="add mod">
          <ac:chgData name="Matt Ziegler" userId="76cc7c34-402f-4ff9-b8ae-c0429e3ff982" providerId="ADAL" clId="{76E06606-5C92-44B1-B8F4-861723F153FF}" dt="2025-10-01T00:14:21.926" v="4866"/>
          <ac:spMkLst>
            <pc:docMk/>
            <pc:sldMk cId="3233368" sldId="4410"/>
            <ac:spMk id="4" creationId="{A853904F-FD18-9CF4-4BD0-27F8BFED234B}"/>
          </ac:spMkLst>
        </pc:spChg>
        <pc:spChg chg="add mod">
          <ac:chgData name="Matt Ziegler" userId="76cc7c34-402f-4ff9-b8ae-c0429e3ff982" providerId="ADAL" clId="{76E06606-5C92-44B1-B8F4-861723F153FF}" dt="2025-10-01T02:37:28.392" v="5280" actId="20577"/>
          <ac:spMkLst>
            <pc:docMk/>
            <pc:sldMk cId="3233368" sldId="4410"/>
            <ac:spMk id="5" creationId="{BD26FCBF-B5AD-22A7-C41B-3E96A98D7094}"/>
          </ac:spMkLst>
        </pc:spChg>
        <pc:spChg chg="add mod">
          <ac:chgData name="Matt Ziegler" userId="76cc7c34-402f-4ff9-b8ae-c0429e3ff982" providerId="ADAL" clId="{76E06606-5C92-44B1-B8F4-861723F153FF}" dt="2025-10-01T00:14:45.722" v="4871" actId="1076"/>
          <ac:spMkLst>
            <pc:docMk/>
            <pc:sldMk cId="3233368" sldId="4410"/>
            <ac:spMk id="6" creationId="{A763327F-1095-950F-6E95-47345363BF12}"/>
          </ac:spMkLst>
        </pc:spChg>
        <pc:picChg chg="add mod">
          <ac:chgData name="Matt Ziegler" userId="76cc7c34-402f-4ff9-b8ae-c0429e3ff982" providerId="ADAL" clId="{76E06606-5C92-44B1-B8F4-861723F153FF}" dt="2025-10-01T00:14:54.161" v="4874" actId="1076"/>
          <ac:picMkLst>
            <pc:docMk/>
            <pc:sldMk cId="3233368" sldId="4410"/>
            <ac:picMk id="5122" creationId="{0EC0A7DD-5644-4362-9F82-87D9CA6916FD}"/>
          </ac:picMkLst>
        </pc:picChg>
      </pc:sldChg>
      <pc:sldChg chg="add del">
        <pc:chgData name="Matt Ziegler" userId="76cc7c34-402f-4ff9-b8ae-c0429e3ff982" providerId="ADAL" clId="{76E06606-5C92-44B1-B8F4-861723F153FF}" dt="2025-09-30T21:37:07.023" v="4546"/>
        <pc:sldMkLst>
          <pc:docMk/>
          <pc:sldMk cId="772278817" sldId="4410"/>
        </pc:sldMkLst>
      </pc:sldChg>
      <pc:sldChg chg="new del">
        <pc:chgData name="Matt Ziegler" userId="76cc7c34-402f-4ff9-b8ae-c0429e3ff982" providerId="ADAL" clId="{76E06606-5C92-44B1-B8F4-861723F153FF}" dt="2025-10-01T00:13:30.938" v="4853" actId="680"/>
        <pc:sldMkLst>
          <pc:docMk/>
          <pc:sldMk cId="881592667" sldId="4410"/>
        </pc:sldMkLst>
      </pc:sldChg>
      <pc:sldChg chg="addSp modSp add mod">
        <pc:chgData name="Matt Ziegler" userId="76cc7c34-402f-4ff9-b8ae-c0429e3ff982" providerId="ADAL" clId="{76E06606-5C92-44B1-B8F4-861723F153FF}" dt="2025-10-01T02:16:26.557" v="5100"/>
        <pc:sldMkLst>
          <pc:docMk/>
          <pc:sldMk cId="437162062" sldId="4411"/>
        </pc:sldMkLst>
        <pc:spChg chg="mod">
          <ac:chgData name="Matt Ziegler" userId="76cc7c34-402f-4ff9-b8ae-c0429e3ff982" providerId="ADAL" clId="{76E06606-5C92-44B1-B8F4-861723F153FF}" dt="2025-10-01T02:16:16.310" v="5099" actId="20577"/>
          <ac:spMkLst>
            <pc:docMk/>
            <pc:sldMk cId="437162062" sldId="4411"/>
            <ac:spMk id="2" creationId="{62607A1B-CB35-CFD2-C177-E27571E00A4C}"/>
          </ac:spMkLst>
        </pc:spChg>
        <pc:grpChg chg="add mod">
          <ac:chgData name="Matt Ziegler" userId="76cc7c34-402f-4ff9-b8ae-c0429e3ff982" providerId="ADAL" clId="{76E06606-5C92-44B1-B8F4-861723F153FF}" dt="2025-10-01T02:16:26.557" v="5100"/>
          <ac:grpSpMkLst>
            <pc:docMk/>
            <pc:sldMk cId="437162062" sldId="4411"/>
            <ac:grpSpMk id="3" creationId="{BE9F5051-9A4B-1C91-D338-DA290718D27F}"/>
          </ac:grpSpMkLst>
        </pc:grpChg>
        <pc:grpChg chg="mod">
          <ac:chgData name="Matt Ziegler" userId="76cc7c34-402f-4ff9-b8ae-c0429e3ff982" providerId="ADAL" clId="{76E06606-5C92-44B1-B8F4-861723F153FF}" dt="2025-10-01T02:16:26.557" v="5100"/>
          <ac:grpSpMkLst>
            <pc:docMk/>
            <pc:sldMk cId="437162062" sldId="4411"/>
            <ac:grpSpMk id="6" creationId="{2165E942-5C71-F1AB-9DC6-25B8F4D693E4}"/>
          </ac:grpSpMkLst>
        </pc:grpChg>
        <pc:graphicFrameChg chg="mod">
          <ac:chgData name="Matt Ziegler" userId="76cc7c34-402f-4ff9-b8ae-c0429e3ff982" providerId="ADAL" clId="{76E06606-5C92-44B1-B8F4-861723F153FF}" dt="2025-10-01T02:16:04.947" v="5074"/>
          <ac:graphicFrameMkLst>
            <pc:docMk/>
            <pc:sldMk cId="437162062" sldId="4411"/>
            <ac:graphicFrameMk id="5" creationId="{C45DAD48-F211-6A02-219A-011CAC449207}"/>
          </ac:graphicFrameMkLst>
        </pc:graphicFrameChg>
        <pc:picChg chg="mod">
          <ac:chgData name="Matt Ziegler" userId="76cc7c34-402f-4ff9-b8ae-c0429e3ff982" providerId="ADAL" clId="{76E06606-5C92-44B1-B8F4-861723F153FF}" dt="2025-10-01T02:16:26.557" v="5100"/>
          <ac:picMkLst>
            <pc:docMk/>
            <pc:sldMk cId="437162062" sldId="4411"/>
            <ac:picMk id="7" creationId="{20767847-E647-6F62-504D-FBC289EA37FC}"/>
          </ac:picMkLst>
        </pc:picChg>
        <pc:picChg chg="mod">
          <ac:chgData name="Matt Ziegler" userId="76cc7c34-402f-4ff9-b8ae-c0429e3ff982" providerId="ADAL" clId="{76E06606-5C92-44B1-B8F4-861723F153FF}" dt="2025-10-01T02:16:26.557" v="5100"/>
          <ac:picMkLst>
            <pc:docMk/>
            <pc:sldMk cId="437162062" sldId="4411"/>
            <ac:picMk id="8" creationId="{681EB8A9-985E-11A2-B80A-E8706776006E}"/>
          </ac:picMkLst>
        </pc:picChg>
        <pc:picChg chg="mod">
          <ac:chgData name="Matt Ziegler" userId="76cc7c34-402f-4ff9-b8ae-c0429e3ff982" providerId="ADAL" clId="{76E06606-5C92-44B1-B8F4-861723F153FF}" dt="2025-10-01T02:16:26.557" v="5100"/>
          <ac:picMkLst>
            <pc:docMk/>
            <pc:sldMk cId="437162062" sldId="4411"/>
            <ac:picMk id="9" creationId="{5833DFA5-716C-F3F1-D119-4108E582D7CB}"/>
          </ac:picMkLst>
        </pc:picChg>
        <pc:picChg chg="mod">
          <ac:chgData name="Matt Ziegler" userId="76cc7c34-402f-4ff9-b8ae-c0429e3ff982" providerId="ADAL" clId="{76E06606-5C92-44B1-B8F4-861723F153FF}" dt="2025-10-01T02:16:26.557" v="5100"/>
          <ac:picMkLst>
            <pc:docMk/>
            <pc:sldMk cId="437162062" sldId="4411"/>
            <ac:picMk id="10" creationId="{CF892596-C485-E9AE-F84E-AA8C28763668}"/>
          </ac:picMkLst>
        </pc:picChg>
        <pc:picChg chg="mod">
          <ac:chgData name="Matt Ziegler" userId="76cc7c34-402f-4ff9-b8ae-c0429e3ff982" providerId="ADAL" clId="{76E06606-5C92-44B1-B8F4-861723F153FF}" dt="2025-10-01T02:16:26.557" v="5100"/>
          <ac:picMkLst>
            <pc:docMk/>
            <pc:sldMk cId="437162062" sldId="4411"/>
            <ac:picMk id="11" creationId="{D2E9D544-E8E3-C946-CB5E-04491F95F69D}"/>
          </ac:picMkLst>
        </pc:picChg>
        <pc:picChg chg="mod">
          <ac:chgData name="Matt Ziegler" userId="76cc7c34-402f-4ff9-b8ae-c0429e3ff982" providerId="ADAL" clId="{76E06606-5C92-44B1-B8F4-861723F153FF}" dt="2025-10-01T02:16:26.557" v="5100"/>
          <ac:picMkLst>
            <pc:docMk/>
            <pc:sldMk cId="437162062" sldId="4411"/>
            <ac:picMk id="12" creationId="{63B80DA3-F4F5-6D4D-8392-B905C391A646}"/>
          </ac:picMkLst>
        </pc:picChg>
        <pc:picChg chg="mod">
          <ac:chgData name="Matt Ziegler" userId="76cc7c34-402f-4ff9-b8ae-c0429e3ff982" providerId="ADAL" clId="{76E06606-5C92-44B1-B8F4-861723F153FF}" dt="2025-10-01T02:16:26.557" v="5100"/>
          <ac:picMkLst>
            <pc:docMk/>
            <pc:sldMk cId="437162062" sldId="4411"/>
            <ac:picMk id="13" creationId="{B2C08B34-6BD3-A547-259E-60CC1925280D}"/>
          </ac:picMkLst>
        </pc:picChg>
      </pc:sldChg>
      <pc:sldChg chg="addSp delSp modSp new del mod ord">
        <pc:chgData name="Matt Ziegler" userId="76cc7c34-402f-4ff9-b8ae-c0429e3ff982" providerId="ADAL" clId="{76E06606-5C92-44B1-B8F4-861723F153FF}" dt="2025-10-01T00:17:18.032" v="4901" actId="47"/>
        <pc:sldMkLst>
          <pc:docMk/>
          <pc:sldMk cId="1876904009" sldId="4411"/>
        </pc:sldMkLst>
        <pc:spChg chg="del mod">
          <ac:chgData name="Matt Ziegler" userId="76cc7c34-402f-4ff9-b8ae-c0429e3ff982" providerId="ADAL" clId="{76E06606-5C92-44B1-B8F4-861723F153FF}" dt="2025-10-01T00:16:36.982" v="4888" actId="21"/>
          <ac:spMkLst>
            <pc:docMk/>
            <pc:sldMk cId="1876904009" sldId="4411"/>
            <ac:spMk id="2" creationId="{348DFC54-175A-E217-6445-6069B03D560F}"/>
          </ac:spMkLst>
        </pc:spChg>
        <pc:spChg chg="add mod">
          <ac:chgData name="Matt Ziegler" userId="76cc7c34-402f-4ff9-b8ae-c0429e3ff982" providerId="ADAL" clId="{76E06606-5C92-44B1-B8F4-861723F153FF}" dt="2025-10-01T00:16:36.982" v="4888" actId="21"/>
          <ac:spMkLst>
            <pc:docMk/>
            <pc:sldMk cId="1876904009" sldId="4411"/>
            <ac:spMk id="5" creationId="{AD4D74F5-F6B8-2B47-C993-1E8EF350C2C3}"/>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5" Type="http://schemas.openxmlformats.org/officeDocument/2006/relationships/image" Target="../media/image27.jpeg"/><Relationship Id="rId4" Type="http://schemas.openxmlformats.org/officeDocument/2006/relationships/image" Target="../media/image26.jpeg"/></Relationships>
</file>

<file path=ppt/diagrams/_rels/data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image" Target="../media/image28.jpeg"/></Relationships>
</file>

<file path=ppt/diagrams/_rels/data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jpeg"/><Relationship Id="rId4" Type="http://schemas.openxmlformats.org/officeDocument/2006/relationships/image" Target="../media/image38.png"/></Relationships>
</file>

<file path=ppt/diagrams/_rels/data5.xml.rels><?xml version="1.0" encoding="UTF-8" standalone="yes"?>
<Relationships xmlns="http://schemas.openxmlformats.org/package/2006/relationships"><Relationship Id="rId1" Type="http://schemas.openxmlformats.org/officeDocument/2006/relationships/image" Target="../media/image39.png"/></Relationships>
</file>

<file path=ppt/diagrams/_rels/data1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66.jp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5" Type="http://schemas.openxmlformats.org/officeDocument/2006/relationships/image" Target="../media/image27.jpeg"/><Relationship Id="rId4" Type="http://schemas.openxmlformats.org/officeDocument/2006/relationships/image" Target="../media/image26.jpeg"/></Relationships>
</file>

<file path=ppt/diagrams/_rels/drawing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image" Target="../media/image28.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jpeg"/><Relationship Id="rId4" Type="http://schemas.openxmlformats.org/officeDocument/2006/relationships/image" Target="../media/image38.png"/></Relationships>
</file>

<file path=ppt/diagrams/_rels/drawing5.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6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79341E-E85B-46B5-BC2E-98BE894E3BE4}"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3BDAD1CF-DE6F-4F7E-A08A-800AFCD0F2E9}">
      <dgm:prSet phldrT="[Text]"/>
      <dgm:spPr/>
      <dgm:t>
        <a:bodyPr/>
        <a:lstStyle/>
        <a:p>
          <a:r>
            <a:rPr lang="en-US" dirty="0"/>
            <a:t>Hepatitis A</a:t>
          </a:r>
        </a:p>
      </dgm:t>
    </dgm:pt>
    <dgm:pt modelId="{4A095656-EA09-4A53-A9C2-49398C020C49}" type="parTrans" cxnId="{39284132-362B-4749-855E-13DA18543B65}">
      <dgm:prSet/>
      <dgm:spPr/>
      <dgm:t>
        <a:bodyPr/>
        <a:lstStyle/>
        <a:p>
          <a:endParaRPr lang="en-US"/>
        </a:p>
      </dgm:t>
    </dgm:pt>
    <dgm:pt modelId="{F4078B66-AC9F-498A-BDDC-0E84A668236C}" type="sibTrans" cxnId="{39284132-362B-4749-855E-13DA18543B65}">
      <dgm:prSet/>
      <dgm:spPr/>
      <dgm:t>
        <a:bodyPr/>
        <a:lstStyle/>
        <a:p>
          <a:endParaRPr lang="en-US"/>
        </a:p>
      </dgm:t>
    </dgm:pt>
    <dgm:pt modelId="{C966B7A6-665A-4F03-A3D2-79D43777B52C}">
      <dgm:prSet phldrT="[Text]"/>
      <dgm:spPr/>
      <dgm:t>
        <a:bodyPr/>
        <a:lstStyle/>
        <a:p>
          <a:r>
            <a:rPr lang="en-US" dirty="0"/>
            <a:t>Rotavirus</a:t>
          </a:r>
        </a:p>
      </dgm:t>
    </dgm:pt>
    <dgm:pt modelId="{1244AED6-08A0-4EED-B93B-1759EA36175C}" type="parTrans" cxnId="{13316183-72CC-4C75-8095-C825F0B32FD0}">
      <dgm:prSet/>
      <dgm:spPr/>
      <dgm:t>
        <a:bodyPr/>
        <a:lstStyle/>
        <a:p>
          <a:endParaRPr lang="en-US"/>
        </a:p>
      </dgm:t>
    </dgm:pt>
    <dgm:pt modelId="{BF41E5A6-F1E0-4022-B9A2-9840E48E6040}" type="sibTrans" cxnId="{13316183-72CC-4C75-8095-C825F0B32FD0}">
      <dgm:prSet/>
      <dgm:spPr/>
      <dgm:t>
        <a:bodyPr/>
        <a:lstStyle/>
        <a:p>
          <a:endParaRPr lang="en-US"/>
        </a:p>
      </dgm:t>
    </dgm:pt>
    <dgm:pt modelId="{23EEC4B7-3EB3-4D99-889C-7BDD032ED52B}">
      <dgm:prSet phldrT="[Text]"/>
      <dgm:spPr/>
      <dgm:t>
        <a:bodyPr/>
        <a:lstStyle/>
        <a:p>
          <a:r>
            <a:rPr lang="en-US" dirty="0"/>
            <a:t>Norovirus</a:t>
          </a:r>
        </a:p>
      </dgm:t>
    </dgm:pt>
    <dgm:pt modelId="{CD35A9C3-E6D8-47B5-8903-49459F80D8F2}" type="parTrans" cxnId="{D4313ACE-4BBD-4A9F-B24E-70781305157F}">
      <dgm:prSet/>
      <dgm:spPr/>
      <dgm:t>
        <a:bodyPr/>
        <a:lstStyle/>
        <a:p>
          <a:endParaRPr lang="en-US"/>
        </a:p>
      </dgm:t>
    </dgm:pt>
    <dgm:pt modelId="{7F021295-76A6-445B-8A7A-7739A7BA27B3}" type="sibTrans" cxnId="{D4313ACE-4BBD-4A9F-B24E-70781305157F}">
      <dgm:prSet/>
      <dgm:spPr/>
      <dgm:t>
        <a:bodyPr/>
        <a:lstStyle/>
        <a:p>
          <a:endParaRPr lang="en-US"/>
        </a:p>
      </dgm:t>
    </dgm:pt>
    <dgm:pt modelId="{EF138206-C6E8-4A02-BD24-48A7FC83B629}" type="pres">
      <dgm:prSet presAssocID="{CA79341E-E85B-46B5-BC2E-98BE894E3BE4}" presName="diagram" presStyleCnt="0">
        <dgm:presLayoutVars>
          <dgm:dir/>
        </dgm:presLayoutVars>
      </dgm:prSet>
      <dgm:spPr/>
    </dgm:pt>
    <dgm:pt modelId="{4EF199F5-0843-4362-8F45-10C79665F7B8}" type="pres">
      <dgm:prSet presAssocID="{3BDAD1CF-DE6F-4F7E-A08A-800AFCD0F2E9}" presName="composite" presStyleCnt="0"/>
      <dgm:spPr/>
    </dgm:pt>
    <dgm:pt modelId="{DD653EB1-3228-411D-A64F-697CC79DDB07}" type="pres">
      <dgm:prSet presAssocID="{3BDAD1CF-DE6F-4F7E-A08A-800AFCD0F2E9}" presName="Image" presStyleLbl="bgShp" presStyleIdx="0" presStyleCnt="3"/>
      <dgm:spPr>
        <a:blipFill rotWithShape="1">
          <a:blip xmlns:r="http://schemas.openxmlformats.org/officeDocument/2006/relationships" r:embed="rId1"/>
          <a:srcRect/>
          <a:stretch>
            <a:fillRect l="-14000" r="-14000"/>
          </a:stretch>
        </a:blipFill>
      </dgm:spPr>
    </dgm:pt>
    <dgm:pt modelId="{CF1A6F50-FD64-4F2C-B3BF-D0E824A0DB89}" type="pres">
      <dgm:prSet presAssocID="{3BDAD1CF-DE6F-4F7E-A08A-800AFCD0F2E9}" presName="Parent" presStyleLbl="node0" presStyleIdx="0" presStyleCnt="3">
        <dgm:presLayoutVars>
          <dgm:bulletEnabled val="1"/>
        </dgm:presLayoutVars>
      </dgm:prSet>
      <dgm:spPr/>
    </dgm:pt>
    <dgm:pt modelId="{64826962-15B4-4CE2-BF6E-B0C288C46314}" type="pres">
      <dgm:prSet presAssocID="{F4078B66-AC9F-498A-BDDC-0E84A668236C}" presName="sibTrans" presStyleCnt="0"/>
      <dgm:spPr/>
    </dgm:pt>
    <dgm:pt modelId="{63C3414D-78A4-427E-94B9-5F54A5F654C1}" type="pres">
      <dgm:prSet presAssocID="{C966B7A6-665A-4F03-A3D2-79D43777B52C}" presName="composite" presStyleCnt="0"/>
      <dgm:spPr/>
    </dgm:pt>
    <dgm:pt modelId="{9389CBB2-D4F2-4C8B-BE25-0A8317BC08FE}" type="pres">
      <dgm:prSet presAssocID="{C966B7A6-665A-4F03-A3D2-79D43777B52C}" presName="Image" presStyleLbl="bgShp" presStyleIdx="1" presStyleCnt="3"/>
      <dgm:spPr>
        <a:blipFill rotWithShape="1">
          <a:blip xmlns:r="http://schemas.openxmlformats.org/officeDocument/2006/relationships" r:embed="rId2"/>
          <a:srcRect/>
          <a:stretch>
            <a:fillRect l="-22000" r="-22000"/>
          </a:stretch>
        </a:blipFill>
      </dgm:spPr>
    </dgm:pt>
    <dgm:pt modelId="{733F16EE-DD9F-4F8C-A74D-30344A129EEA}" type="pres">
      <dgm:prSet presAssocID="{C966B7A6-665A-4F03-A3D2-79D43777B52C}" presName="Parent" presStyleLbl="node0" presStyleIdx="1" presStyleCnt="3">
        <dgm:presLayoutVars>
          <dgm:bulletEnabled val="1"/>
        </dgm:presLayoutVars>
      </dgm:prSet>
      <dgm:spPr/>
    </dgm:pt>
    <dgm:pt modelId="{F2316E07-3725-49FB-9924-86FA770224DD}" type="pres">
      <dgm:prSet presAssocID="{BF41E5A6-F1E0-4022-B9A2-9840E48E6040}" presName="sibTrans" presStyleCnt="0"/>
      <dgm:spPr/>
    </dgm:pt>
    <dgm:pt modelId="{1389B7DA-7C10-4657-A4C6-CEA9C140556C}" type="pres">
      <dgm:prSet presAssocID="{23EEC4B7-3EB3-4D99-889C-7BDD032ED52B}" presName="composite" presStyleCnt="0"/>
      <dgm:spPr/>
    </dgm:pt>
    <dgm:pt modelId="{6288AE35-B182-4ED7-9C50-CFFD39A742F9}" type="pres">
      <dgm:prSet presAssocID="{23EEC4B7-3EB3-4D99-889C-7BDD032ED52B}" presName="Image" presStyleLbl="bgShp" presStyleIdx="2" presStyleCnt="3"/>
      <dgm:spPr>
        <a:blipFill rotWithShape="1">
          <a:blip xmlns:r="http://schemas.openxmlformats.org/officeDocument/2006/relationships" r:embed="rId3"/>
          <a:srcRect/>
          <a:stretch>
            <a:fillRect l="-138000" r="-138000"/>
          </a:stretch>
        </a:blipFill>
      </dgm:spPr>
    </dgm:pt>
    <dgm:pt modelId="{1FDCFC23-7F3E-473F-9BB9-9BDA55FD3767}" type="pres">
      <dgm:prSet presAssocID="{23EEC4B7-3EB3-4D99-889C-7BDD032ED52B}" presName="Parent" presStyleLbl="node0" presStyleIdx="2" presStyleCnt="3">
        <dgm:presLayoutVars>
          <dgm:bulletEnabled val="1"/>
        </dgm:presLayoutVars>
      </dgm:prSet>
      <dgm:spPr/>
    </dgm:pt>
  </dgm:ptLst>
  <dgm:cxnLst>
    <dgm:cxn modelId="{39284132-362B-4749-855E-13DA18543B65}" srcId="{CA79341E-E85B-46B5-BC2E-98BE894E3BE4}" destId="{3BDAD1CF-DE6F-4F7E-A08A-800AFCD0F2E9}" srcOrd="0" destOrd="0" parTransId="{4A095656-EA09-4A53-A9C2-49398C020C49}" sibTransId="{F4078B66-AC9F-498A-BDDC-0E84A668236C}"/>
    <dgm:cxn modelId="{50CBC478-9F6D-41C3-B995-4C5A14D9142E}" type="presOf" srcId="{23EEC4B7-3EB3-4D99-889C-7BDD032ED52B}" destId="{1FDCFC23-7F3E-473F-9BB9-9BDA55FD3767}" srcOrd="0" destOrd="0" presId="urn:microsoft.com/office/officeart/2008/layout/BendingPictureCaption"/>
    <dgm:cxn modelId="{13316183-72CC-4C75-8095-C825F0B32FD0}" srcId="{CA79341E-E85B-46B5-BC2E-98BE894E3BE4}" destId="{C966B7A6-665A-4F03-A3D2-79D43777B52C}" srcOrd="1" destOrd="0" parTransId="{1244AED6-08A0-4EED-B93B-1759EA36175C}" sibTransId="{BF41E5A6-F1E0-4022-B9A2-9840E48E6040}"/>
    <dgm:cxn modelId="{8E92B4A6-9676-4837-9822-870EA717182C}" type="presOf" srcId="{3BDAD1CF-DE6F-4F7E-A08A-800AFCD0F2E9}" destId="{CF1A6F50-FD64-4F2C-B3BF-D0E824A0DB89}" srcOrd="0" destOrd="0" presId="urn:microsoft.com/office/officeart/2008/layout/BendingPictureCaption"/>
    <dgm:cxn modelId="{D4313ACE-4BBD-4A9F-B24E-70781305157F}" srcId="{CA79341E-E85B-46B5-BC2E-98BE894E3BE4}" destId="{23EEC4B7-3EB3-4D99-889C-7BDD032ED52B}" srcOrd="2" destOrd="0" parTransId="{CD35A9C3-E6D8-47B5-8903-49459F80D8F2}" sibTransId="{7F021295-76A6-445B-8A7A-7739A7BA27B3}"/>
    <dgm:cxn modelId="{ABFB68D3-1611-4258-9190-477619BCDB32}" type="presOf" srcId="{C966B7A6-665A-4F03-A3D2-79D43777B52C}" destId="{733F16EE-DD9F-4F8C-A74D-30344A129EEA}" srcOrd="0" destOrd="0" presId="urn:microsoft.com/office/officeart/2008/layout/BendingPictureCaption"/>
    <dgm:cxn modelId="{8C4D14D6-A2DE-4824-9F3A-776262D2898B}" type="presOf" srcId="{CA79341E-E85B-46B5-BC2E-98BE894E3BE4}" destId="{EF138206-C6E8-4A02-BD24-48A7FC83B629}" srcOrd="0" destOrd="0" presId="urn:microsoft.com/office/officeart/2008/layout/BendingPictureCaption"/>
    <dgm:cxn modelId="{DD81973D-94DC-4B5E-A8E9-AF4DA478DD8B}" type="presParOf" srcId="{EF138206-C6E8-4A02-BD24-48A7FC83B629}" destId="{4EF199F5-0843-4362-8F45-10C79665F7B8}" srcOrd="0" destOrd="0" presId="urn:microsoft.com/office/officeart/2008/layout/BendingPictureCaption"/>
    <dgm:cxn modelId="{2ADE7918-3EA0-4752-862C-BF77A6B7FD44}" type="presParOf" srcId="{4EF199F5-0843-4362-8F45-10C79665F7B8}" destId="{DD653EB1-3228-411D-A64F-697CC79DDB07}" srcOrd="0" destOrd="0" presId="urn:microsoft.com/office/officeart/2008/layout/BendingPictureCaption"/>
    <dgm:cxn modelId="{0071A706-F506-4C5E-A77E-4BE210114560}" type="presParOf" srcId="{4EF199F5-0843-4362-8F45-10C79665F7B8}" destId="{CF1A6F50-FD64-4F2C-B3BF-D0E824A0DB89}" srcOrd="1" destOrd="0" presId="urn:microsoft.com/office/officeart/2008/layout/BendingPictureCaption"/>
    <dgm:cxn modelId="{DDEDBE11-BC95-41FB-9E4A-C743B1A517DB}" type="presParOf" srcId="{EF138206-C6E8-4A02-BD24-48A7FC83B629}" destId="{64826962-15B4-4CE2-BF6E-B0C288C46314}" srcOrd="1" destOrd="0" presId="urn:microsoft.com/office/officeart/2008/layout/BendingPictureCaption"/>
    <dgm:cxn modelId="{AEF02D70-00B1-4D25-A1A3-0284C4874A3E}" type="presParOf" srcId="{EF138206-C6E8-4A02-BD24-48A7FC83B629}" destId="{63C3414D-78A4-427E-94B9-5F54A5F654C1}" srcOrd="2" destOrd="0" presId="urn:microsoft.com/office/officeart/2008/layout/BendingPictureCaption"/>
    <dgm:cxn modelId="{9DBEF9BA-C807-4441-BB95-7B4DD0BACA5C}" type="presParOf" srcId="{63C3414D-78A4-427E-94B9-5F54A5F654C1}" destId="{9389CBB2-D4F2-4C8B-BE25-0A8317BC08FE}" srcOrd="0" destOrd="0" presId="urn:microsoft.com/office/officeart/2008/layout/BendingPictureCaption"/>
    <dgm:cxn modelId="{FA12C8EF-3F12-4C7F-AA87-09F12D56CD08}" type="presParOf" srcId="{63C3414D-78A4-427E-94B9-5F54A5F654C1}" destId="{733F16EE-DD9F-4F8C-A74D-30344A129EEA}" srcOrd="1" destOrd="0" presId="urn:microsoft.com/office/officeart/2008/layout/BendingPictureCaption"/>
    <dgm:cxn modelId="{C542C520-7AD3-4355-AF58-020083D8C191}" type="presParOf" srcId="{EF138206-C6E8-4A02-BD24-48A7FC83B629}" destId="{F2316E07-3725-49FB-9924-86FA770224DD}" srcOrd="3" destOrd="0" presId="urn:microsoft.com/office/officeart/2008/layout/BendingPictureCaption"/>
    <dgm:cxn modelId="{743F55F8-6046-4E72-AEE0-06C12B5478C9}" type="presParOf" srcId="{EF138206-C6E8-4A02-BD24-48A7FC83B629}" destId="{1389B7DA-7C10-4657-A4C6-CEA9C140556C}" srcOrd="4" destOrd="0" presId="urn:microsoft.com/office/officeart/2008/layout/BendingPictureCaption"/>
    <dgm:cxn modelId="{B227BBEF-18FC-40CC-871B-000AF86D08F8}" type="presParOf" srcId="{1389B7DA-7C10-4657-A4C6-CEA9C140556C}" destId="{6288AE35-B182-4ED7-9C50-CFFD39A742F9}" srcOrd="0" destOrd="0" presId="urn:microsoft.com/office/officeart/2008/layout/BendingPictureCaption"/>
    <dgm:cxn modelId="{368CEEB6-D2C5-4FA8-830B-02E95B70A774}" type="presParOf" srcId="{1389B7DA-7C10-4657-A4C6-CEA9C140556C}" destId="{1FDCFC23-7F3E-473F-9BB9-9BDA55FD3767}"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79341E-E85B-46B5-BC2E-98BE894E3BE4}"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3BDAD1CF-DE6F-4F7E-A08A-800AFCD0F2E9}">
      <dgm:prSet phldrT="[Text]"/>
      <dgm:spPr/>
      <dgm:t>
        <a:bodyPr/>
        <a:lstStyle/>
        <a:p>
          <a:r>
            <a:rPr lang="en-US" i="1" dirty="0"/>
            <a:t>Escherichia coli</a:t>
          </a:r>
        </a:p>
      </dgm:t>
    </dgm:pt>
    <dgm:pt modelId="{4A095656-EA09-4A53-A9C2-49398C020C49}" type="parTrans" cxnId="{39284132-362B-4749-855E-13DA18543B65}">
      <dgm:prSet/>
      <dgm:spPr/>
      <dgm:t>
        <a:bodyPr/>
        <a:lstStyle/>
        <a:p>
          <a:endParaRPr lang="en-US"/>
        </a:p>
      </dgm:t>
    </dgm:pt>
    <dgm:pt modelId="{F4078B66-AC9F-498A-BDDC-0E84A668236C}" type="sibTrans" cxnId="{39284132-362B-4749-855E-13DA18543B65}">
      <dgm:prSet/>
      <dgm:spPr/>
      <dgm:t>
        <a:bodyPr/>
        <a:lstStyle/>
        <a:p>
          <a:endParaRPr lang="en-US"/>
        </a:p>
      </dgm:t>
    </dgm:pt>
    <dgm:pt modelId="{C966B7A6-665A-4F03-A3D2-79D43777B52C}">
      <dgm:prSet phldrT="[Text]"/>
      <dgm:spPr/>
      <dgm:t>
        <a:bodyPr/>
        <a:lstStyle/>
        <a:p>
          <a:r>
            <a:rPr lang="en-US" i="1" dirty="0"/>
            <a:t>Shigella </a:t>
          </a:r>
          <a:r>
            <a:rPr lang="en-US" i="1" dirty="0" err="1"/>
            <a:t>dysenteriae</a:t>
          </a:r>
          <a:r>
            <a:rPr lang="en-US" i="1" dirty="0"/>
            <a:t> </a:t>
          </a:r>
        </a:p>
      </dgm:t>
    </dgm:pt>
    <dgm:pt modelId="{1244AED6-08A0-4EED-B93B-1759EA36175C}" type="parTrans" cxnId="{13316183-72CC-4C75-8095-C825F0B32FD0}">
      <dgm:prSet/>
      <dgm:spPr/>
      <dgm:t>
        <a:bodyPr/>
        <a:lstStyle/>
        <a:p>
          <a:endParaRPr lang="en-US"/>
        </a:p>
      </dgm:t>
    </dgm:pt>
    <dgm:pt modelId="{BF41E5A6-F1E0-4022-B9A2-9840E48E6040}" type="sibTrans" cxnId="{13316183-72CC-4C75-8095-C825F0B32FD0}">
      <dgm:prSet/>
      <dgm:spPr/>
      <dgm:t>
        <a:bodyPr/>
        <a:lstStyle/>
        <a:p>
          <a:endParaRPr lang="en-US"/>
        </a:p>
      </dgm:t>
    </dgm:pt>
    <dgm:pt modelId="{23EEC4B7-3EB3-4D99-889C-7BDD032ED52B}">
      <dgm:prSet phldrT="[Text]"/>
      <dgm:spPr/>
      <dgm:t>
        <a:bodyPr/>
        <a:lstStyle/>
        <a:p>
          <a:r>
            <a:rPr lang="en-US" i="1" dirty="0"/>
            <a:t>Salmonella typhi</a:t>
          </a:r>
        </a:p>
      </dgm:t>
    </dgm:pt>
    <dgm:pt modelId="{CD35A9C3-E6D8-47B5-8903-49459F80D8F2}" type="parTrans" cxnId="{D4313ACE-4BBD-4A9F-B24E-70781305157F}">
      <dgm:prSet/>
      <dgm:spPr/>
      <dgm:t>
        <a:bodyPr/>
        <a:lstStyle/>
        <a:p>
          <a:endParaRPr lang="en-US"/>
        </a:p>
      </dgm:t>
    </dgm:pt>
    <dgm:pt modelId="{7F021295-76A6-445B-8A7A-7739A7BA27B3}" type="sibTrans" cxnId="{D4313ACE-4BBD-4A9F-B24E-70781305157F}">
      <dgm:prSet/>
      <dgm:spPr/>
      <dgm:t>
        <a:bodyPr/>
        <a:lstStyle/>
        <a:p>
          <a:endParaRPr lang="en-US"/>
        </a:p>
      </dgm:t>
    </dgm:pt>
    <dgm:pt modelId="{06DC1CA3-7D02-4857-B186-E7785FE74EDC}">
      <dgm:prSet phldrT="[Text]"/>
      <dgm:spPr/>
      <dgm:t>
        <a:bodyPr/>
        <a:lstStyle/>
        <a:p>
          <a:r>
            <a:rPr lang="en-US" i="1" dirty="0"/>
            <a:t>Vibrio cholerae</a:t>
          </a:r>
        </a:p>
      </dgm:t>
    </dgm:pt>
    <dgm:pt modelId="{647B9659-82AF-48E4-A75F-BFB8C5A7A02A}" type="parTrans" cxnId="{4C0B1896-3FF5-4C3C-95CC-19F20F3117E5}">
      <dgm:prSet/>
      <dgm:spPr/>
      <dgm:t>
        <a:bodyPr/>
        <a:lstStyle/>
        <a:p>
          <a:endParaRPr lang="en-US"/>
        </a:p>
      </dgm:t>
    </dgm:pt>
    <dgm:pt modelId="{DB562530-ADE1-49EE-95A4-CEEA029CC0EA}" type="sibTrans" cxnId="{4C0B1896-3FF5-4C3C-95CC-19F20F3117E5}">
      <dgm:prSet/>
      <dgm:spPr/>
      <dgm:t>
        <a:bodyPr/>
        <a:lstStyle/>
        <a:p>
          <a:endParaRPr lang="en-US"/>
        </a:p>
      </dgm:t>
    </dgm:pt>
    <dgm:pt modelId="{5A66AA6C-009D-4F7C-92A3-C96C5B36491D}">
      <dgm:prSet phldrT="[Text]"/>
      <dgm:spPr/>
      <dgm:t>
        <a:bodyPr/>
        <a:lstStyle/>
        <a:p>
          <a:r>
            <a:rPr lang="en-US" i="1" dirty="0"/>
            <a:t>Mycobacterium tuberculosis</a:t>
          </a:r>
        </a:p>
      </dgm:t>
    </dgm:pt>
    <dgm:pt modelId="{259EA97F-6341-4E54-9EC2-FF319E4C94A9}" type="parTrans" cxnId="{C8D4BB9B-F477-45DD-B9A1-924F22892E2D}">
      <dgm:prSet/>
      <dgm:spPr/>
      <dgm:t>
        <a:bodyPr/>
        <a:lstStyle/>
        <a:p>
          <a:endParaRPr lang="en-US"/>
        </a:p>
      </dgm:t>
    </dgm:pt>
    <dgm:pt modelId="{8413C6A1-A173-49A3-9F7A-35E2893061FB}" type="sibTrans" cxnId="{C8D4BB9B-F477-45DD-B9A1-924F22892E2D}">
      <dgm:prSet/>
      <dgm:spPr/>
      <dgm:t>
        <a:bodyPr/>
        <a:lstStyle/>
        <a:p>
          <a:endParaRPr lang="en-US"/>
        </a:p>
      </dgm:t>
    </dgm:pt>
    <dgm:pt modelId="{EF138206-C6E8-4A02-BD24-48A7FC83B629}" type="pres">
      <dgm:prSet presAssocID="{CA79341E-E85B-46B5-BC2E-98BE894E3BE4}" presName="diagram" presStyleCnt="0">
        <dgm:presLayoutVars>
          <dgm:dir/>
        </dgm:presLayoutVars>
      </dgm:prSet>
      <dgm:spPr/>
    </dgm:pt>
    <dgm:pt modelId="{4EF199F5-0843-4362-8F45-10C79665F7B8}" type="pres">
      <dgm:prSet presAssocID="{3BDAD1CF-DE6F-4F7E-A08A-800AFCD0F2E9}" presName="composite" presStyleCnt="0"/>
      <dgm:spPr/>
    </dgm:pt>
    <dgm:pt modelId="{DD653EB1-3228-411D-A64F-697CC79DDB07}" type="pres">
      <dgm:prSet presAssocID="{3BDAD1CF-DE6F-4F7E-A08A-800AFCD0F2E9}" presName="Image" presStyleLbl="bgShp" presStyleIdx="0" presStyleCnt="5"/>
      <dgm:spPr>
        <a:blipFill rotWithShape="1">
          <a:blip xmlns:r="http://schemas.openxmlformats.org/officeDocument/2006/relationships" r:embed="rId1"/>
          <a:srcRect/>
          <a:stretch>
            <a:fillRect t="-7000" b="-7000"/>
          </a:stretch>
        </a:blipFill>
      </dgm:spPr>
    </dgm:pt>
    <dgm:pt modelId="{CF1A6F50-FD64-4F2C-B3BF-D0E824A0DB89}" type="pres">
      <dgm:prSet presAssocID="{3BDAD1CF-DE6F-4F7E-A08A-800AFCD0F2E9}" presName="Parent" presStyleLbl="node0" presStyleIdx="0" presStyleCnt="5">
        <dgm:presLayoutVars>
          <dgm:bulletEnabled val="1"/>
        </dgm:presLayoutVars>
      </dgm:prSet>
      <dgm:spPr/>
    </dgm:pt>
    <dgm:pt modelId="{64826962-15B4-4CE2-BF6E-B0C288C46314}" type="pres">
      <dgm:prSet presAssocID="{F4078B66-AC9F-498A-BDDC-0E84A668236C}" presName="sibTrans" presStyleCnt="0"/>
      <dgm:spPr/>
    </dgm:pt>
    <dgm:pt modelId="{63C3414D-78A4-427E-94B9-5F54A5F654C1}" type="pres">
      <dgm:prSet presAssocID="{C966B7A6-665A-4F03-A3D2-79D43777B52C}" presName="composite" presStyleCnt="0"/>
      <dgm:spPr/>
    </dgm:pt>
    <dgm:pt modelId="{9389CBB2-D4F2-4C8B-BE25-0A8317BC08FE}" type="pres">
      <dgm:prSet presAssocID="{C966B7A6-665A-4F03-A3D2-79D43777B52C}" presName="Image" presStyleLbl="bgShp" presStyleIdx="1" presStyleCnt="5"/>
      <dgm:spPr>
        <a:blipFill rotWithShape="1">
          <a:blip xmlns:r="http://schemas.openxmlformats.org/officeDocument/2006/relationships" r:embed="rId2"/>
          <a:srcRect/>
          <a:stretch>
            <a:fillRect l="-2000" r="-2000"/>
          </a:stretch>
        </a:blipFill>
      </dgm:spPr>
    </dgm:pt>
    <dgm:pt modelId="{733F16EE-DD9F-4F8C-A74D-30344A129EEA}" type="pres">
      <dgm:prSet presAssocID="{C966B7A6-665A-4F03-A3D2-79D43777B52C}" presName="Parent" presStyleLbl="node0" presStyleIdx="1" presStyleCnt="5">
        <dgm:presLayoutVars>
          <dgm:bulletEnabled val="1"/>
        </dgm:presLayoutVars>
      </dgm:prSet>
      <dgm:spPr/>
    </dgm:pt>
    <dgm:pt modelId="{F2316E07-3725-49FB-9924-86FA770224DD}" type="pres">
      <dgm:prSet presAssocID="{BF41E5A6-F1E0-4022-B9A2-9840E48E6040}" presName="sibTrans" presStyleCnt="0"/>
      <dgm:spPr/>
    </dgm:pt>
    <dgm:pt modelId="{1389B7DA-7C10-4657-A4C6-CEA9C140556C}" type="pres">
      <dgm:prSet presAssocID="{23EEC4B7-3EB3-4D99-889C-7BDD032ED52B}" presName="composite" presStyleCnt="0"/>
      <dgm:spPr/>
    </dgm:pt>
    <dgm:pt modelId="{6288AE35-B182-4ED7-9C50-CFFD39A742F9}" type="pres">
      <dgm:prSet presAssocID="{23EEC4B7-3EB3-4D99-889C-7BDD032ED52B}" presName="Image" presStyleLbl="bgShp" presStyleIdx="2" presStyleCnt="5"/>
      <dgm:spPr>
        <a:blipFill rotWithShape="1">
          <a:blip xmlns:r="http://schemas.openxmlformats.org/officeDocument/2006/relationships" r:embed="rId3"/>
          <a:srcRect/>
          <a:stretch>
            <a:fillRect t="-7000" b="-7000"/>
          </a:stretch>
        </a:blipFill>
      </dgm:spPr>
    </dgm:pt>
    <dgm:pt modelId="{1FDCFC23-7F3E-473F-9BB9-9BDA55FD3767}" type="pres">
      <dgm:prSet presAssocID="{23EEC4B7-3EB3-4D99-889C-7BDD032ED52B}" presName="Parent" presStyleLbl="node0" presStyleIdx="2" presStyleCnt="5">
        <dgm:presLayoutVars>
          <dgm:bulletEnabled val="1"/>
        </dgm:presLayoutVars>
      </dgm:prSet>
      <dgm:spPr/>
    </dgm:pt>
    <dgm:pt modelId="{1A6064A7-18D5-4DE1-839B-40584A77B520}" type="pres">
      <dgm:prSet presAssocID="{7F021295-76A6-445B-8A7A-7739A7BA27B3}" presName="sibTrans" presStyleCnt="0"/>
      <dgm:spPr/>
    </dgm:pt>
    <dgm:pt modelId="{20888402-5E51-44D3-B0EE-CA599A07368B}" type="pres">
      <dgm:prSet presAssocID="{06DC1CA3-7D02-4857-B186-E7785FE74EDC}" presName="composite" presStyleCnt="0"/>
      <dgm:spPr/>
    </dgm:pt>
    <dgm:pt modelId="{387495A3-DA92-488C-A50B-FEA60CD71A6A}" type="pres">
      <dgm:prSet presAssocID="{06DC1CA3-7D02-4857-B186-E7785FE74EDC}" presName="Image" presStyleLbl="bgShp" presStyleIdx="3" presStyleCnt="5"/>
      <dgm:spPr>
        <a:blipFill rotWithShape="1">
          <a:blip xmlns:r="http://schemas.openxmlformats.org/officeDocument/2006/relationships" r:embed="rId4"/>
          <a:srcRect/>
          <a:stretch>
            <a:fillRect t="-34000" b="-34000"/>
          </a:stretch>
        </a:blipFill>
      </dgm:spPr>
    </dgm:pt>
    <dgm:pt modelId="{82F146FF-7DD3-485F-B24F-9AEBCDCB560C}" type="pres">
      <dgm:prSet presAssocID="{06DC1CA3-7D02-4857-B186-E7785FE74EDC}" presName="Parent" presStyleLbl="node0" presStyleIdx="3" presStyleCnt="5">
        <dgm:presLayoutVars>
          <dgm:bulletEnabled val="1"/>
        </dgm:presLayoutVars>
      </dgm:prSet>
      <dgm:spPr/>
    </dgm:pt>
    <dgm:pt modelId="{9FE5F1CA-789A-49A4-A06F-6E085056E181}" type="pres">
      <dgm:prSet presAssocID="{DB562530-ADE1-49EE-95A4-CEEA029CC0EA}" presName="sibTrans" presStyleCnt="0"/>
      <dgm:spPr/>
    </dgm:pt>
    <dgm:pt modelId="{F996C948-BF17-47DE-84C1-C5ACDA77438D}" type="pres">
      <dgm:prSet presAssocID="{5A66AA6C-009D-4F7C-92A3-C96C5B36491D}" presName="composite" presStyleCnt="0"/>
      <dgm:spPr/>
    </dgm:pt>
    <dgm:pt modelId="{E9DA0F9C-A176-4B5F-8AF2-8118725186D7}" type="pres">
      <dgm:prSet presAssocID="{5A66AA6C-009D-4F7C-92A3-C96C5B36491D}" presName="Image" presStyleLbl="bgShp" presStyleIdx="4" presStyleCnt="5"/>
      <dgm:spPr>
        <a:blipFill rotWithShape="1">
          <a:blip xmlns:r="http://schemas.openxmlformats.org/officeDocument/2006/relationships" r:embed="rId5"/>
          <a:srcRect/>
          <a:stretch>
            <a:fillRect t="-34000" b="-34000"/>
          </a:stretch>
        </a:blipFill>
      </dgm:spPr>
    </dgm:pt>
    <dgm:pt modelId="{662FB84E-C69C-46A1-B77A-225AEC51B761}" type="pres">
      <dgm:prSet presAssocID="{5A66AA6C-009D-4F7C-92A3-C96C5B36491D}" presName="Parent" presStyleLbl="node0" presStyleIdx="4" presStyleCnt="5">
        <dgm:presLayoutVars>
          <dgm:bulletEnabled val="1"/>
        </dgm:presLayoutVars>
      </dgm:prSet>
      <dgm:spPr/>
    </dgm:pt>
  </dgm:ptLst>
  <dgm:cxnLst>
    <dgm:cxn modelId="{CDD10F2E-123D-4933-A261-F3D8CAFFE03E}" type="presOf" srcId="{06DC1CA3-7D02-4857-B186-E7785FE74EDC}" destId="{82F146FF-7DD3-485F-B24F-9AEBCDCB560C}" srcOrd="0" destOrd="0" presId="urn:microsoft.com/office/officeart/2008/layout/BendingPictureCaption"/>
    <dgm:cxn modelId="{39284132-362B-4749-855E-13DA18543B65}" srcId="{CA79341E-E85B-46B5-BC2E-98BE894E3BE4}" destId="{3BDAD1CF-DE6F-4F7E-A08A-800AFCD0F2E9}" srcOrd="0" destOrd="0" parTransId="{4A095656-EA09-4A53-A9C2-49398C020C49}" sibTransId="{F4078B66-AC9F-498A-BDDC-0E84A668236C}"/>
    <dgm:cxn modelId="{50CBC478-9F6D-41C3-B995-4C5A14D9142E}" type="presOf" srcId="{23EEC4B7-3EB3-4D99-889C-7BDD032ED52B}" destId="{1FDCFC23-7F3E-473F-9BB9-9BDA55FD3767}" srcOrd="0" destOrd="0" presId="urn:microsoft.com/office/officeart/2008/layout/BendingPictureCaption"/>
    <dgm:cxn modelId="{13316183-72CC-4C75-8095-C825F0B32FD0}" srcId="{CA79341E-E85B-46B5-BC2E-98BE894E3BE4}" destId="{C966B7A6-665A-4F03-A3D2-79D43777B52C}" srcOrd="1" destOrd="0" parTransId="{1244AED6-08A0-4EED-B93B-1759EA36175C}" sibTransId="{BF41E5A6-F1E0-4022-B9A2-9840E48E6040}"/>
    <dgm:cxn modelId="{44479184-734D-4F1D-9F87-051DD382D3A5}" type="presOf" srcId="{5A66AA6C-009D-4F7C-92A3-C96C5B36491D}" destId="{662FB84E-C69C-46A1-B77A-225AEC51B761}" srcOrd="0" destOrd="0" presId="urn:microsoft.com/office/officeart/2008/layout/BendingPictureCaption"/>
    <dgm:cxn modelId="{4C0B1896-3FF5-4C3C-95CC-19F20F3117E5}" srcId="{CA79341E-E85B-46B5-BC2E-98BE894E3BE4}" destId="{06DC1CA3-7D02-4857-B186-E7785FE74EDC}" srcOrd="3" destOrd="0" parTransId="{647B9659-82AF-48E4-A75F-BFB8C5A7A02A}" sibTransId="{DB562530-ADE1-49EE-95A4-CEEA029CC0EA}"/>
    <dgm:cxn modelId="{C8D4BB9B-F477-45DD-B9A1-924F22892E2D}" srcId="{CA79341E-E85B-46B5-BC2E-98BE894E3BE4}" destId="{5A66AA6C-009D-4F7C-92A3-C96C5B36491D}" srcOrd="4" destOrd="0" parTransId="{259EA97F-6341-4E54-9EC2-FF319E4C94A9}" sibTransId="{8413C6A1-A173-49A3-9F7A-35E2893061FB}"/>
    <dgm:cxn modelId="{8E92B4A6-9676-4837-9822-870EA717182C}" type="presOf" srcId="{3BDAD1CF-DE6F-4F7E-A08A-800AFCD0F2E9}" destId="{CF1A6F50-FD64-4F2C-B3BF-D0E824A0DB89}" srcOrd="0" destOrd="0" presId="urn:microsoft.com/office/officeart/2008/layout/BendingPictureCaption"/>
    <dgm:cxn modelId="{D4313ACE-4BBD-4A9F-B24E-70781305157F}" srcId="{CA79341E-E85B-46B5-BC2E-98BE894E3BE4}" destId="{23EEC4B7-3EB3-4D99-889C-7BDD032ED52B}" srcOrd="2" destOrd="0" parTransId="{CD35A9C3-E6D8-47B5-8903-49459F80D8F2}" sibTransId="{7F021295-76A6-445B-8A7A-7739A7BA27B3}"/>
    <dgm:cxn modelId="{ABFB68D3-1611-4258-9190-477619BCDB32}" type="presOf" srcId="{C966B7A6-665A-4F03-A3D2-79D43777B52C}" destId="{733F16EE-DD9F-4F8C-A74D-30344A129EEA}" srcOrd="0" destOrd="0" presId="urn:microsoft.com/office/officeart/2008/layout/BendingPictureCaption"/>
    <dgm:cxn modelId="{8C4D14D6-A2DE-4824-9F3A-776262D2898B}" type="presOf" srcId="{CA79341E-E85B-46B5-BC2E-98BE894E3BE4}" destId="{EF138206-C6E8-4A02-BD24-48A7FC83B629}" srcOrd="0" destOrd="0" presId="urn:microsoft.com/office/officeart/2008/layout/BendingPictureCaption"/>
    <dgm:cxn modelId="{DD81973D-94DC-4B5E-A8E9-AF4DA478DD8B}" type="presParOf" srcId="{EF138206-C6E8-4A02-BD24-48A7FC83B629}" destId="{4EF199F5-0843-4362-8F45-10C79665F7B8}" srcOrd="0" destOrd="0" presId="urn:microsoft.com/office/officeart/2008/layout/BendingPictureCaption"/>
    <dgm:cxn modelId="{2ADE7918-3EA0-4752-862C-BF77A6B7FD44}" type="presParOf" srcId="{4EF199F5-0843-4362-8F45-10C79665F7B8}" destId="{DD653EB1-3228-411D-A64F-697CC79DDB07}" srcOrd="0" destOrd="0" presId="urn:microsoft.com/office/officeart/2008/layout/BendingPictureCaption"/>
    <dgm:cxn modelId="{0071A706-F506-4C5E-A77E-4BE210114560}" type="presParOf" srcId="{4EF199F5-0843-4362-8F45-10C79665F7B8}" destId="{CF1A6F50-FD64-4F2C-B3BF-D0E824A0DB89}" srcOrd="1" destOrd="0" presId="urn:microsoft.com/office/officeart/2008/layout/BendingPictureCaption"/>
    <dgm:cxn modelId="{DDEDBE11-BC95-41FB-9E4A-C743B1A517DB}" type="presParOf" srcId="{EF138206-C6E8-4A02-BD24-48A7FC83B629}" destId="{64826962-15B4-4CE2-BF6E-B0C288C46314}" srcOrd="1" destOrd="0" presId="urn:microsoft.com/office/officeart/2008/layout/BendingPictureCaption"/>
    <dgm:cxn modelId="{AEF02D70-00B1-4D25-A1A3-0284C4874A3E}" type="presParOf" srcId="{EF138206-C6E8-4A02-BD24-48A7FC83B629}" destId="{63C3414D-78A4-427E-94B9-5F54A5F654C1}" srcOrd="2" destOrd="0" presId="urn:microsoft.com/office/officeart/2008/layout/BendingPictureCaption"/>
    <dgm:cxn modelId="{9DBEF9BA-C807-4441-BB95-7B4DD0BACA5C}" type="presParOf" srcId="{63C3414D-78A4-427E-94B9-5F54A5F654C1}" destId="{9389CBB2-D4F2-4C8B-BE25-0A8317BC08FE}" srcOrd="0" destOrd="0" presId="urn:microsoft.com/office/officeart/2008/layout/BendingPictureCaption"/>
    <dgm:cxn modelId="{FA12C8EF-3F12-4C7F-AA87-09F12D56CD08}" type="presParOf" srcId="{63C3414D-78A4-427E-94B9-5F54A5F654C1}" destId="{733F16EE-DD9F-4F8C-A74D-30344A129EEA}" srcOrd="1" destOrd="0" presId="urn:microsoft.com/office/officeart/2008/layout/BendingPictureCaption"/>
    <dgm:cxn modelId="{C542C520-7AD3-4355-AF58-020083D8C191}" type="presParOf" srcId="{EF138206-C6E8-4A02-BD24-48A7FC83B629}" destId="{F2316E07-3725-49FB-9924-86FA770224DD}" srcOrd="3" destOrd="0" presId="urn:microsoft.com/office/officeart/2008/layout/BendingPictureCaption"/>
    <dgm:cxn modelId="{743F55F8-6046-4E72-AEE0-06C12B5478C9}" type="presParOf" srcId="{EF138206-C6E8-4A02-BD24-48A7FC83B629}" destId="{1389B7DA-7C10-4657-A4C6-CEA9C140556C}" srcOrd="4" destOrd="0" presId="urn:microsoft.com/office/officeart/2008/layout/BendingPictureCaption"/>
    <dgm:cxn modelId="{B227BBEF-18FC-40CC-871B-000AF86D08F8}" type="presParOf" srcId="{1389B7DA-7C10-4657-A4C6-CEA9C140556C}" destId="{6288AE35-B182-4ED7-9C50-CFFD39A742F9}" srcOrd="0" destOrd="0" presId="urn:microsoft.com/office/officeart/2008/layout/BendingPictureCaption"/>
    <dgm:cxn modelId="{368CEEB6-D2C5-4FA8-830B-02E95B70A774}" type="presParOf" srcId="{1389B7DA-7C10-4657-A4C6-CEA9C140556C}" destId="{1FDCFC23-7F3E-473F-9BB9-9BDA55FD3767}" srcOrd="1" destOrd="0" presId="urn:microsoft.com/office/officeart/2008/layout/BendingPictureCaption"/>
    <dgm:cxn modelId="{69F858DA-D302-4256-899B-B188396B8299}" type="presParOf" srcId="{EF138206-C6E8-4A02-BD24-48A7FC83B629}" destId="{1A6064A7-18D5-4DE1-839B-40584A77B520}" srcOrd="5" destOrd="0" presId="urn:microsoft.com/office/officeart/2008/layout/BendingPictureCaption"/>
    <dgm:cxn modelId="{26205EFF-10F1-4212-B7EF-4554590EB790}" type="presParOf" srcId="{EF138206-C6E8-4A02-BD24-48A7FC83B629}" destId="{20888402-5E51-44D3-B0EE-CA599A07368B}" srcOrd="6" destOrd="0" presId="urn:microsoft.com/office/officeart/2008/layout/BendingPictureCaption"/>
    <dgm:cxn modelId="{2CEBE8DD-493E-4BF2-AE69-273D28E0FD88}" type="presParOf" srcId="{20888402-5E51-44D3-B0EE-CA599A07368B}" destId="{387495A3-DA92-488C-A50B-FEA60CD71A6A}" srcOrd="0" destOrd="0" presId="urn:microsoft.com/office/officeart/2008/layout/BendingPictureCaption"/>
    <dgm:cxn modelId="{3C7C22C1-6037-4D8A-93F8-F9A5C805C8A0}" type="presParOf" srcId="{20888402-5E51-44D3-B0EE-CA599A07368B}" destId="{82F146FF-7DD3-485F-B24F-9AEBCDCB560C}" srcOrd="1" destOrd="0" presId="urn:microsoft.com/office/officeart/2008/layout/BendingPictureCaption"/>
    <dgm:cxn modelId="{E5FA9EDF-F326-45E3-8161-955DEA1F8784}" type="presParOf" srcId="{EF138206-C6E8-4A02-BD24-48A7FC83B629}" destId="{9FE5F1CA-789A-49A4-A06F-6E085056E181}" srcOrd="7" destOrd="0" presId="urn:microsoft.com/office/officeart/2008/layout/BendingPictureCaption"/>
    <dgm:cxn modelId="{2DD2F081-7AAA-464C-ABE0-F26BC6B0330E}" type="presParOf" srcId="{EF138206-C6E8-4A02-BD24-48A7FC83B629}" destId="{F996C948-BF17-47DE-84C1-C5ACDA77438D}" srcOrd="8" destOrd="0" presId="urn:microsoft.com/office/officeart/2008/layout/BendingPictureCaption"/>
    <dgm:cxn modelId="{D0FD03F2-8662-48A0-9721-9961F5AF0CD0}" type="presParOf" srcId="{F996C948-BF17-47DE-84C1-C5ACDA77438D}" destId="{E9DA0F9C-A176-4B5F-8AF2-8118725186D7}" srcOrd="0" destOrd="0" presId="urn:microsoft.com/office/officeart/2008/layout/BendingPictureCaption"/>
    <dgm:cxn modelId="{B434C8D3-A058-4E11-9872-DFE325D358CF}" type="presParOf" srcId="{F996C948-BF17-47DE-84C1-C5ACDA77438D}" destId="{662FB84E-C69C-46A1-B77A-225AEC51B761}" srcOrd="1" destOrd="0" presId="urn:microsoft.com/office/officeart/2008/layout/BendingPictureCaption"/>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79341E-E85B-46B5-BC2E-98BE894E3BE4}"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3BDAD1CF-DE6F-4F7E-A08A-800AFCD0F2E9}">
      <dgm:prSet phldrT="[Text]"/>
      <dgm:spPr/>
      <dgm:t>
        <a:bodyPr/>
        <a:lstStyle/>
        <a:p>
          <a:r>
            <a:rPr lang="en-US" i="1" dirty="0"/>
            <a:t>Giardia lamblia</a:t>
          </a:r>
        </a:p>
      </dgm:t>
    </dgm:pt>
    <dgm:pt modelId="{4A095656-EA09-4A53-A9C2-49398C020C49}" type="parTrans" cxnId="{39284132-362B-4749-855E-13DA18543B65}">
      <dgm:prSet/>
      <dgm:spPr/>
      <dgm:t>
        <a:bodyPr/>
        <a:lstStyle/>
        <a:p>
          <a:endParaRPr lang="en-US"/>
        </a:p>
      </dgm:t>
    </dgm:pt>
    <dgm:pt modelId="{F4078B66-AC9F-498A-BDDC-0E84A668236C}" type="sibTrans" cxnId="{39284132-362B-4749-855E-13DA18543B65}">
      <dgm:prSet/>
      <dgm:spPr/>
      <dgm:t>
        <a:bodyPr/>
        <a:lstStyle/>
        <a:p>
          <a:endParaRPr lang="en-US"/>
        </a:p>
      </dgm:t>
    </dgm:pt>
    <dgm:pt modelId="{C966B7A6-665A-4F03-A3D2-79D43777B52C}">
      <dgm:prSet phldrT="[Text]"/>
      <dgm:spPr/>
      <dgm:t>
        <a:bodyPr/>
        <a:lstStyle/>
        <a:p>
          <a:r>
            <a:rPr lang="en-US" dirty="0"/>
            <a:t>Cryptosporidium</a:t>
          </a:r>
        </a:p>
      </dgm:t>
    </dgm:pt>
    <dgm:pt modelId="{1244AED6-08A0-4EED-B93B-1759EA36175C}" type="parTrans" cxnId="{13316183-72CC-4C75-8095-C825F0B32FD0}">
      <dgm:prSet/>
      <dgm:spPr/>
      <dgm:t>
        <a:bodyPr/>
        <a:lstStyle/>
        <a:p>
          <a:endParaRPr lang="en-US"/>
        </a:p>
      </dgm:t>
    </dgm:pt>
    <dgm:pt modelId="{BF41E5A6-F1E0-4022-B9A2-9840E48E6040}" type="sibTrans" cxnId="{13316183-72CC-4C75-8095-C825F0B32FD0}">
      <dgm:prSet/>
      <dgm:spPr/>
      <dgm:t>
        <a:bodyPr/>
        <a:lstStyle/>
        <a:p>
          <a:endParaRPr lang="en-US"/>
        </a:p>
      </dgm:t>
    </dgm:pt>
    <dgm:pt modelId="{EF138206-C6E8-4A02-BD24-48A7FC83B629}" type="pres">
      <dgm:prSet presAssocID="{CA79341E-E85B-46B5-BC2E-98BE894E3BE4}" presName="diagram" presStyleCnt="0">
        <dgm:presLayoutVars>
          <dgm:dir/>
        </dgm:presLayoutVars>
      </dgm:prSet>
      <dgm:spPr/>
    </dgm:pt>
    <dgm:pt modelId="{4EF199F5-0843-4362-8F45-10C79665F7B8}" type="pres">
      <dgm:prSet presAssocID="{3BDAD1CF-DE6F-4F7E-A08A-800AFCD0F2E9}" presName="composite" presStyleCnt="0"/>
      <dgm:spPr/>
    </dgm:pt>
    <dgm:pt modelId="{DD653EB1-3228-411D-A64F-697CC79DDB07}" type="pres">
      <dgm:prSet presAssocID="{3BDAD1CF-DE6F-4F7E-A08A-800AFCD0F2E9}" presName="Image" presStyleLbl="bgShp" presStyleIdx="0" presStyleCnt="2"/>
      <dgm:spPr>
        <a:blipFill rotWithShape="1">
          <a:blip xmlns:r="http://schemas.openxmlformats.org/officeDocument/2006/relationships" r:embed="rId1"/>
          <a:srcRect/>
          <a:stretch>
            <a:fillRect t="-8000" b="-8000"/>
          </a:stretch>
        </a:blipFill>
      </dgm:spPr>
    </dgm:pt>
    <dgm:pt modelId="{CF1A6F50-FD64-4F2C-B3BF-D0E824A0DB89}" type="pres">
      <dgm:prSet presAssocID="{3BDAD1CF-DE6F-4F7E-A08A-800AFCD0F2E9}" presName="Parent" presStyleLbl="node0" presStyleIdx="0" presStyleCnt="2">
        <dgm:presLayoutVars>
          <dgm:bulletEnabled val="1"/>
        </dgm:presLayoutVars>
      </dgm:prSet>
      <dgm:spPr/>
    </dgm:pt>
    <dgm:pt modelId="{64826962-15B4-4CE2-BF6E-B0C288C46314}" type="pres">
      <dgm:prSet presAssocID="{F4078B66-AC9F-498A-BDDC-0E84A668236C}" presName="sibTrans" presStyleCnt="0"/>
      <dgm:spPr/>
    </dgm:pt>
    <dgm:pt modelId="{63C3414D-78A4-427E-94B9-5F54A5F654C1}" type="pres">
      <dgm:prSet presAssocID="{C966B7A6-665A-4F03-A3D2-79D43777B52C}" presName="composite" presStyleCnt="0"/>
      <dgm:spPr/>
    </dgm:pt>
    <dgm:pt modelId="{9389CBB2-D4F2-4C8B-BE25-0A8317BC08FE}" type="pres">
      <dgm:prSet presAssocID="{C966B7A6-665A-4F03-A3D2-79D43777B52C}" presName="Image" presStyleLbl="bgShp" presStyleIdx="1" presStyleCnt="2"/>
      <dgm:spPr>
        <a:blipFill rotWithShape="1">
          <a:blip xmlns:r="http://schemas.openxmlformats.org/officeDocument/2006/relationships" r:embed="rId2"/>
          <a:srcRect/>
          <a:stretch>
            <a:fillRect t="-4000" b="-4000"/>
          </a:stretch>
        </a:blipFill>
      </dgm:spPr>
    </dgm:pt>
    <dgm:pt modelId="{733F16EE-DD9F-4F8C-A74D-30344A129EEA}" type="pres">
      <dgm:prSet presAssocID="{C966B7A6-665A-4F03-A3D2-79D43777B52C}" presName="Parent" presStyleLbl="node0" presStyleIdx="1" presStyleCnt="2">
        <dgm:presLayoutVars>
          <dgm:bulletEnabled val="1"/>
        </dgm:presLayoutVars>
      </dgm:prSet>
      <dgm:spPr/>
    </dgm:pt>
  </dgm:ptLst>
  <dgm:cxnLst>
    <dgm:cxn modelId="{39284132-362B-4749-855E-13DA18543B65}" srcId="{CA79341E-E85B-46B5-BC2E-98BE894E3BE4}" destId="{3BDAD1CF-DE6F-4F7E-A08A-800AFCD0F2E9}" srcOrd="0" destOrd="0" parTransId="{4A095656-EA09-4A53-A9C2-49398C020C49}" sibTransId="{F4078B66-AC9F-498A-BDDC-0E84A668236C}"/>
    <dgm:cxn modelId="{13316183-72CC-4C75-8095-C825F0B32FD0}" srcId="{CA79341E-E85B-46B5-BC2E-98BE894E3BE4}" destId="{C966B7A6-665A-4F03-A3D2-79D43777B52C}" srcOrd="1" destOrd="0" parTransId="{1244AED6-08A0-4EED-B93B-1759EA36175C}" sibTransId="{BF41E5A6-F1E0-4022-B9A2-9840E48E6040}"/>
    <dgm:cxn modelId="{8E92B4A6-9676-4837-9822-870EA717182C}" type="presOf" srcId="{3BDAD1CF-DE6F-4F7E-A08A-800AFCD0F2E9}" destId="{CF1A6F50-FD64-4F2C-B3BF-D0E824A0DB89}" srcOrd="0" destOrd="0" presId="urn:microsoft.com/office/officeart/2008/layout/BendingPictureCaption"/>
    <dgm:cxn modelId="{ABFB68D3-1611-4258-9190-477619BCDB32}" type="presOf" srcId="{C966B7A6-665A-4F03-A3D2-79D43777B52C}" destId="{733F16EE-DD9F-4F8C-A74D-30344A129EEA}" srcOrd="0" destOrd="0" presId="urn:microsoft.com/office/officeart/2008/layout/BendingPictureCaption"/>
    <dgm:cxn modelId="{8C4D14D6-A2DE-4824-9F3A-776262D2898B}" type="presOf" srcId="{CA79341E-E85B-46B5-BC2E-98BE894E3BE4}" destId="{EF138206-C6E8-4A02-BD24-48A7FC83B629}" srcOrd="0" destOrd="0" presId="urn:microsoft.com/office/officeart/2008/layout/BendingPictureCaption"/>
    <dgm:cxn modelId="{DD81973D-94DC-4B5E-A8E9-AF4DA478DD8B}" type="presParOf" srcId="{EF138206-C6E8-4A02-BD24-48A7FC83B629}" destId="{4EF199F5-0843-4362-8F45-10C79665F7B8}" srcOrd="0" destOrd="0" presId="urn:microsoft.com/office/officeart/2008/layout/BendingPictureCaption"/>
    <dgm:cxn modelId="{2ADE7918-3EA0-4752-862C-BF77A6B7FD44}" type="presParOf" srcId="{4EF199F5-0843-4362-8F45-10C79665F7B8}" destId="{DD653EB1-3228-411D-A64F-697CC79DDB07}" srcOrd="0" destOrd="0" presId="urn:microsoft.com/office/officeart/2008/layout/BendingPictureCaption"/>
    <dgm:cxn modelId="{0071A706-F506-4C5E-A77E-4BE210114560}" type="presParOf" srcId="{4EF199F5-0843-4362-8F45-10C79665F7B8}" destId="{CF1A6F50-FD64-4F2C-B3BF-D0E824A0DB89}" srcOrd="1" destOrd="0" presId="urn:microsoft.com/office/officeart/2008/layout/BendingPictureCaption"/>
    <dgm:cxn modelId="{DDEDBE11-BC95-41FB-9E4A-C743B1A517DB}" type="presParOf" srcId="{EF138206-C6E8-4A02-BD24-48A7FC83B629}" destId="{64826962-15B4-4CE2-BF6E-B0C288C46314}" srcOrd="1" destOrd="0" presId="urn:microsoft.com/office/officeart/2008/layout/BendingPictureCaption"/>
    <dgm:cxn modelId="{AEF02D70-00B1-4D25-A1A3-0284C4874A3E}" type="presParOf" srcId="{EF138206-C6E8-4A02-BD24-48A7FC83B629}" destId="{63C3414D-78A4-427E-94B9-5F54A5F654C1}" srcOrd="2" destOrd="0" presId="urn:microsoft.com/office/officeart/2008/layout/BendingPictureCaption"/>
    <dgm:cxn modelId="{9DBEF9BA-C807-4441-BB95-7B4DD0BACA5C}" type="presParOf" srcId="{63C3414D-78A4-427E-94B9-5F54A5F654C1}" destId="{9389CBB2-D4F2-4C8B-BE25-0A8317BC08FE}" srcOrd="0" destOrd="0" presId="urn:microsoft.com/office/officeart/2008/layout/BendingPictureCaption"/>
    <dgm:cxn modelId="{FA12C8EF-3F12-4C7F-AA87-09F12D56CD08}" type="presParOf" srcId="{63C3414D-78A4-427E-94B9-5F54A5F654C1}" destId="{733F16EE-DD9F-4F8C-A74D-30344A129EEA}"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683A12-D492-4D6C-840D-8EF0B4E31342}" type="doc">
      <dgm:prSet loTypeId="urn:microsoft.com/office/officeart/2008/layout/BendingPictureCaptionList" loCatId="picture" qsTypeId="urn:microsoft.com/office/officeart/2005/8/quickstyle/simple1" qsCatId="simple" csTypeId="urn:microsoft.com/office/officeart/2005/8/colors/colorful1" csCatId="colorful" phldr="1"/>
      <dgm:spPr/>
      <dgm:t>
        <a:bodyPr/>
        <a:lstStyle/>
        <a:p>
          <a:endParaRPr lang="en-US"/>
        </a:p>
      </dgm:t>
    </dgm:pt>
    <dgm:pt modelId="{E30EBF78-F1E7-40A4-8D20-4BC570FF1BEC}">
      <dgm:prSet phldrT="[Text]"/>
      <dgm:spPr/>
      <dgm:t>
        <a:bodyPr/>
        <a:lstStyle/>
        <a:p>
          <a:r>
            <a:rPr lang="en-US" dirty="0"/>
            <a:t>Chloramines</a:t>
          </a:r>
        </a:p>
      </dgm:t>
    </dgm:pt>
    <dgm:pt modelId="{D3C09E0A-BD5B-421E-A068-2CBDFF509078}" type="parTrans" cxnId="{CD255B55-A061-4A30-815E-CFB306279BD4}">
      <dgm:prSet/>
      <dgm:spPr/>
      <dgm:t>
        <a:bodyPr/>
        <a:lstStyle/>
        <a:p>
          <a:endParaRPr lang="en-US"/>
        </a:p>
      </dgm:t>
    </dgm:pt>
    <dgm:pt modelId="{386D507C-C747-4744-8F1F-510646472905}" type="sibTrans" cxnId="{CD255B55-A061-4A30-815E-CFB306279BD4}">
      <dgm:prSet/>
      <dgm:spPr/>
      <dgm:t>
        <a:bodyPr/>
        <a:lstStyle/>
        <a:p>
          <a:endParaRPr lang="en-US"/>
        </a:p>
      </dgm:t>
    </dgm:pt>
    <dgm:pt modelId="{A9BC7C54-684F-491E-8EA9-8B4984C08858}">
      <dgm:prSet phldrT="[Text]"/>
      <dgm:spPr/>
      <dgm:t>
        <a:bodyPr/>
        <a:lstStyle/>
        <a:p>
          <a:r>
            <a:rPr lang="en-US" dirty="0"/>
            <a:t>Ozone</a:t>
          </a:r>
        </a:p>
      </dgm:t>
    </dgm:pt>
    <dgm:pt modelId="{E652E22B-7FA7-49F2-8A38-0B11F6D64E22}" type="parTrans" cxnId="{9493B038-6634-44B9-A8A2-C823702404C6}">
      <dgm:prSet/>
      <dgm:spPr/>
      <dgm:t>
        <a:bodyPr/>
        <a:lstStyle/>
        <a:p>
          <a:endParaRPr lang="en-US"/>
        </a:p>
      </dgm:t>
    </dgm:pt>
    <dgm:pt modelId="{C3A7A63C-16BB-4372-BF54-26D92F07A7BC}" type="sibTrans" cxnId="{9493B038-6634-44B9-A8A2-C823702404C6}">
      <dgm:prSet/>
      <dgm:spPr/>
      <dgm:t>
        <a:bodyPr/>
        <a:lstStyle/>
        <a:p>
          <a:endParaRPr lang="en-US"/>
        </a:p>
      </dgm:t>
    </dgm:pt>
    <dgm:pt modelId="{583BF3A7-9416-4357-8AF4-009A63ED1B74}">
      <dgm:prSet phldrT="[Text]"/>
      <dgm:spPr/>
      <dgm:t>
        <a:bodyPr/>
        <a:lstStyle/>
        <a:p>
          <a:r>
            <a:rPr lang="en-US" dirty="0"/>
            <a:t>Chlorine</a:t>
          </a:r>
        </a:p>
      </dgm:t>
    </dgm:pt>
    <dgm:pt modelId="{82EDDC78-334F-4820-87A2-925364B4DDC6}" type="sibTrans" cxnId="{2282CDDE-700A-4036-89B3-7A897E2F196A}">
      <dgm:prSet/>
      <dgm:spPr/>
      <dgm:t>
        <a:bodyPr/>
        <a:lstStyle/>
        <a:p>
          <a:endParaRPr lang="en-US"/>
        </a:p>
      </dgm:t>
    </dgm:pt>
    <dgm:pt modelId="{19E03BC6-64D7-4907-A84C-41AB0F3DD8CA}" type="parTrans" cxnId="{2282CDDE-700A-4036-89B3-7A897E2F196A}">
      <dgm:prSet/>
      <dgm:spPr/>
      <dgm:t>
        <a:bodyPr/>
        <a:lstStyle/>
        <a:p>
          <a:endParaRPr lang="en-US"/>
        </a:p>
      </dgm:t>
    </dgm:pt>
    <dgm:pt modelId="{18AD82B6-3AE7-4B0A-B16B-F883639713E6}">
      <dgm:prSet phldrT="[Text]"/>
      <dgm:spPr/>
      <dgm:t>
        <a:bodyPr/>
        <a:lstStyle/>
        <a:p>
          <a:r>
            <a:rPr lang="en-US" dirty="0"/>
            <a:t>Chlorine Dioxide</a:t>
          </a:r>
        </a:p>
      </dgm:t>
    </dgm:pt>
    <dgm:pt modelId="{FF909598-BEEA-440E-A5F7-C1E96ABC9776}" type="parTrans" cxnId="{8E0D9AE2-914D-4D1C-8CFE-376406D1E260}">
      <dgm:prSet/>
      <dgm:spPr/>
      <dgm:t>
        <a:bodyPr/>
        <a:lstStyle/>
        <a:p>
          <a:endParaRPr lang="en-US"/>
        </a:p>
      </dgm:t>
    </dgm:pt>
    <dgm:pt modelId="{1771D090-9304-467B-9B54-5D7721F27350}" type="sibTrans" cxnId="{8E0D9AE2-914D-4D1C-8CFE-376406D1E260}">
      <dgm:prSet/>
      <dgm:spPr/>
      <dgm:t>
        <a:bodyPr/>
        <a:lstStyle/>
        <a:p>
          <a:endParaRPr lang="en-US"/>
        </a:p>
      </dgm:t>
    </dgm:pt>
    <dgm:pt modelId="{F25665B1-303E-4C83-AA08-DFDE581EEEB7}" type="pres">
      <dgm:prSet presAssocID="{92683A12-D492-4D6C-840D-8EF0B4E31342}" presName="Name0" presStyleCnt="0">
        <dgm:presLayoutVars>
          <dgm:dir/>
          <dgm:resizeHandles val="exact"/>
        </dgm:presLayoutVars>
      </dgm:prSet>
      <dgm:spPr/>
    </dgm:pt>
    <dgm:pt modelId="{6CD19E08-DF2F-48B3-B6FE-DF5E35BAC99D}" type="pres">
      <dgm:prSet presAssocID="{583BF3A7-9416-4357-8AF4-009A63ED1B74}" presName="composite" presStyleCnt="0"/>
      <dgm:spPr/>
    </dgm:pt>
    <dgm:pt modelId="{0FC0D824-AD87-4403-AB88-F7D7B231F3D7}" type="pres">
      <dgm:prSet presAssocID="{583BF3A7-9416-4357-8AF4-009A63ED1B74}" presName="rect1" presStyleLbl="bgImgPlace1" presStyleIdx="0" presStyleCnt="4"/>
      <dgm:spPr>
        <a:blipFill rotWithShape="1">
          <a:blip xmlns:r="http://schemas.openxmlformats.org/officeDocument/2006/relationships" r:embed="rId1"/>
          <a:srcRect/>
          <a:stretch>
            <a:fillRect l="-3000" r="-3000"/>
          </a:stretch>
        </a:blipFill>
      </dgm:spPr>
    </dgm:pt>
    <dgm:pt modelId="{91B83F22-45CB-419F-84E7-5863428DECFA}" type="pres">
      <dgm:prSet presAssocID="{583BF3A7-9416-4357-8AF4-009A63ED1B74}" presName="wedgeRectCallout1" presStyleLbl="node1" presStyleIdx="0" presStyleCnt="4">
        <dgm:presLayoutVars>
          <dgm:bulletEnabled val="1"/>
        </dgm:presLayoutVars>
      </dgm:prSet>
      <dgm:spPr/>
    </dgm:pt>
    <dgm:pt modelId="{CB966113-6EBC-49D4-A3BA-67F5B04EE48F}" type="pres">
      <dgm:prSet presAssocID="{82EDDC78-334F-4820-87A2-925364B4DDC6}" presName="sibTrans" presStyleCnt="0"/>
      <dgm:spPr/>
    </dgm:pt>
    <dgm:pt modelId="{CDCE4F91-0F66-464D-B3A6-44D10BEE21A5}" type="pres">
      <dgm:prSet presAssocID="{E30EBF78-F1E7-40A4-8D20-4BC570FF1BEC}" presName="composite" presStyleCnt="0"/>
      <dgm:spPr/>
    </dgm:pt>
    <dgm:pt modelId="{598CD770-10F0-48B7-A89C-FA2DAFE903E3}" type="pres">
      <dgm:prSet presAssocID="{E30EBF78-F1E7-40A4-8D20-4BC570FF1BEC}" presName="rect1" presStyleLbl="bgImgPlace1" presStyleIdx="1" presStyleCnt="4"/>
      <dgm:spPr>
        <a:blipFill rotWithShape="1">
          <a:blip xmlns:r="http://schemas.openxmlformats.org/officeDocument/2006/relationships" r:embed="rId2"/>
          <a:srcRect/>
          <a:stretch>
            <a:fillRect l="-9000" r="-9000"/>
          </a:stretch>
        </a:blipFill>
      </dgm:spPr>
    </dgm:pt>
    <dgm:pt modelId="{9804AFBB-C1AE-4BF5-A3D5-F93E0F83721D}" type="pres">
      <dgm:prSet presAssocID="{E30EBF78-F1E7-40A4-8D20-4BC570FF1BEC}" presName="wedgeRectCallout1" presStyleLbl="node1" presStyleIdx="1" presStyleCnt="4">
        <dgm:presLayoutVars>
          <dgm:bulletEnabled val="1"/>
        </dgm:presLayoutVars>
      </dgm:prSet>
      <dgm:spPr/>
    </dgm:pt>
    <dgm:pt modelId="{7F75E887-47CF-42A1-A181-0F928632C1E1}" type="pres">
      <dgm:prSet presAssocID="{386D507C-C747-4744-8F1F-510646472905}" presName="sibTrans" presStyleCnt="0"/>
      <dgm:spPr/>
    </dgm:pt>
    <dgm:pt modelId="{3ACE4975-4ABC-4E2B-804D-FF790A6561B8}" type="pres">
      <dgm:prSet presAssocID="{18AD82B6-3AE7-4B0A-B16B-F883639713E6}" presName="composite" presStyleCnt="0"/>
      <dgm:spPr/>
    </dgm:pt>
    <dgm:pt modelId="{E642BDB7-E376-4982-B9D9-599EBAB32646}" type="pres">
      <dgm:prSet presAssocID="{18AD82B6-3AE7-4B0A-B16B-F883639713E6}" presName="rect1" presStyleLbl="bgImgPlace1" presStyleIdx="2" presStyleCnt="4"/>
      <dgm:spPr>
        <a:blipFill rotWithShape="1">
          <a:blip xmlns:r="http://schemas.openxmlformats.org/officeDocument/2006/relationships" r:embed="rId3"/>
          <a:srcRect/>
          <a:stretch>
            <a:fillRect t="-6000" b="-6000"/>
          </a:stretch>
        </a:blipFill>
      </dgm:spPr>
    </dgm:pt>
    <dgm:pt modelId="{2A19610A-B771-48CA-9327-5D06B8C5A231}" type="pres">
      <dgm:prSet presAssocID="{18AD82B6-3AE7-4B0A-B16B-F883639713E6}" presName="wedgeRectCallout1" presStyleLbl="node1" presStyleIdx="2" presStyleCnt="4">
        <dgm:presLayoutVars>
          <dgm:bulletEnabled val="1"/>
        </dgm:presLayoutVars>
      </dgm:prSet>
      <dgm:spPr/>
    </dgm:pt>
    <dgm:pt modelId="{83721F16-2D72-4C30-96E6-82873B5655A7}" type="pres">
      <dgm:prSet presAssocID="{1771D090-9304-467B-9B54-5D7721F27350}" presName="sibTrans" presStyleCnt="0"/>
      <dgm:spPr/>
    </dgm:pt>
    <dgm:pt modelId="{7EDE2707-CA0D-4B04-B064-DDEFDB4E7736}" type="pres">
      <dgm:prSet presAssocID="{A9BC7C54-684F-491E-8EA9-8B4984C08858}" presName="composite" presStyleCnt="0"/>
      <dgm:spPr/>
    </dgm:pt>
    <dgm:pt modelId="{852611DE-82D6-42D8-8FEC-40F8F6DAE3A6}" type="pres">
      <dgm:prSet presAssocID="{A9BC7C54-684F-491E-8EA9-8B4984C08858}" presName="rect1" presStyleLbl="bgImgPlace1" presStyleIdx="3" presStyleCnt="4"/>
      <dgm:spPr>
        <a:blipFill rotWithShape="1">
          <a:blip xmlns:r="http://schemas.openxmlformats.org/officeDocument/2006/relationships" r:embed="rId4"/>
          <a:srcRect/>
          <a:stretch>
            <a:fillRect t="-1000" b="-1000"/>
          </a:stretch>
        </a:blipFill>
      </dgm:spPr>
    </dgm:pt>
    <dgm:pt modelId="{B0D226F8-0F62-4C67-87F7-4137B1274093}" type="pres">
      <dgm:prSet presAssocID="{A9BC7C54-684F-491E-8EA9-8B4984C08858}" presName="wedgeRectCallout1" presStyleLbl="node1" presStyleIdx="3" presStyleCnt="4">
        <dgm:presLayoutVars>
          <dgm:bulletEnabled val="1"/>
        </dgm:presLayoutVars>
      </dgm:prSet>
      <dgm:spPr/>
    </dgm:pt>
  </dgm:ptLst>
  <dgm:cxnLst>
    <dgm:cxn modelId="{171E6501-F77E-4259-91D8-A54C6B51B208}" type="presOf" srcId="{A9BC7C54-684F-491E-8EA9-8B4984C08858}" destId="{B0D226F8-0F62-4C67-87F7-4137B1274093}" srcOrd="0" destOrd="0" presId="urn:microsoft.com/office/officeart/2008/layout/BendingPictureCaptionList"/>
    <dgm:cxn modelId="{9493B038-6634-44B9-A8A2-C823702404C6}" srcId="{92683A12-D492-4D6C-840D-8EF0B4E31342}" destId="{A9BC7C54-684F-491E-8EA9-8B4984C08858}" srcOrd="3" destOrd="0" parTransId="{E652E22B-7FA7-49F2-8A38-0B11F6D64E22}" sibTransId="{C3A7A63C-16BB-4372-BF54-26D92F07A7BC}"/>
    <dgm:cxn modelId="{1303E73C-773D-438F-AE34-BC536DF1087C}" type="presOf" srcId="{92683A12-D492-4D6C-840D-8EF0B4E31342}" destId="{F25665B1-303E-4C83-AA08-DFDE581EEEB7}" srcOrd="0" destOrd="0" presId="urn:microsoft.com/office/officeart/2008/layout/BendingPictureCaptionList"/>
    <dgm:cxn modelId="{CD255B55-A061-4A30-815E-CFB306279BD4}" srcId="{92683A12-D492-4D6C-840D-8EF0B4E31342}" destId="{E30EBF78-F1E7-40A4-8D20-4BC570FF1BEC}" srcOrd="1" destOrd="0" parTransId="{D3C09E0A-BD5B-421E-A068-2CBDFF509078}" sibTransId="{386D507C-C747-4744-8F1F-510646472905}"/>
    <dgm:cxn modelId="{8529AFA8-64F2-4C80-8AC4-0E1FB25050BB}" type="presOf" srcId="{583BF3A7-9416-4357-8AF4-009A63ED1B74}" destId="{91B83F22-45CB-419F-84E7-5863428DECFA}" srcOrd="0" destOrd="0" presId="urn:microsoft.com/office/officeart/2008/layout/BendingPictureCaptionList"/>
    <dgm:cxn modelId="{957F48CA-8422-47AC-BDBB-5721F60B598C}" type="presOf" srcId="{18AD82B6-3AE7-4B0A-B16B-F883639713E6}" destId="{2A19610A-B771-48CA-9327-5D06B8C5A231}" srcOrd="0" destOrd="0" presId="urn:microsoft.com/office/officeart/2008/layout/BendingPictureCaptionList"/>
    <dgm:cxn modelId="{2282CDDE-700A-4036-89B3-7A897E2F196A}" srcId="{92683A12-D492-4D6C-840D-8EF0B4E31342}" destId="{583BF3A7-9416-4357-8AF4-009A63ED1B74}" srcOrd="0" destOrd="0" parTransId="{19E03BC6-64D7-4907-A84C-41AB0F3DD8CA}" sibTransId="{82EDDC78-334F-4820-87A2-925364B4DDC6}"/>
    <dgm:cxn modelId="{8E0D9AE2-914D-4D1C-8CFE-376406D1E260}" srcId="{92683A12-D492-4D6C-840D-8EF0B4E31342}" destId="{18AD82B6-3AE7-4B0A-B16B-F883639713E6}" srcOrd="2" destOrd="0" parTransId="{FF909598-BEEA-440E-A5F7-C1E96ABC9776}" sibTransId="{1771D090-9304-467B-9B54-5D7721F27350}"/>
    <dgm:cxn modelId="{6B4D25F7-6096-4C04-9764-3ABC3B95A8D9}" type="presOf" srcId="{E30EBF78-F1E7-40A4-8D20-4BC570FF1BEC}" destId="{9804AFBB-C1AE-4BF5-A3D5-F93E0F83721D}" srcOrd="0" destOrd="0" presId="urn:microsoft.com/office/officeart/2008/layout/BendingPictureCaptionList"/>
    <dgm:cxn modelId="{79ED35DA-DCE6-4871-930C-6AE16C999C6C}" type="presParOf" srcId="{F25665B1-303E-4C83-AA08-DFDE581EEEB7}" destId="{6CD19E08-DF2F-48B3-B6FE-DF5E35BAC99D}" srcOrd="0" destOrd="0" presId="urn:microsoft.com/office/officeart/2008/layout/BendingPictureCaptionList"/>
    <dgm:cxn modelId="{63969E56-D9C6-43DC-B87D-28DFA7165A37}" type="presParOf" srcId="{6CD19E08-DF2F-48B3-B6FE-DF5E35BAC99D}" destId="{0FC0D824-AD87-4403-AB88-F7D7B231F3D7}" srcOrd="0" destOrd="0" presId="urn:microsoft.com/office/officeart/2008/layout/BendingPictureCaptionList"/>
    <dgm:cxn modelId="{0AC3C04A-C725-42A0-8095-FC270B0F172F}" type="presParOf" srcId="{6CD19E08-DF2F-48B3-B6FE-DF5E35BAC99D}" destId="{91B83F22-45CB-419F-84E7-5863428DECFA}" srcOrd="1" destOrd="0" presId="urn:microsoft.com/office/officeart/2008/layout/BendingPictureCaptionList"/>
    <dgm:cxn modelId="{8F4572DF-0158-469C-B187-022EF643099A}" type="presParOf" srcId="{F25665B1-303E-4C83-AA08-DFDE581EEEB7}" destId="{CB966113-6EBC-49D4-A3BA-67F5B04EE48F}" srcOrd="1" destOrd="0" presId="urn:microsoft.com/office/officeart/2008/layout/BendingPictureCaptionList"/>
    <dgm:cxn modelId="{3A7DAD02-FBC1-4099-A9B1-2F43677A59B2}" type="presParOf" srcId="{F25665B1-303E-4C83-AA08-DFDE581EEEB7}" destId="{CDCE4F91-0F66-464D-B3A6-44D10BEE21A5}" srcOrd="2" destOrd="0" presId="urn:microsoft.com/office/officeart/2008/layout/BendingPictureCaptionList"/>
    <dgm:cxn modelId="{BA8F6062-9806-44F0-B91A-41255C05C715}" type="presParOf" srcId="{CDCE4F91-0F66-464D-B3A6-44D10BEE21A5}" destId="{598CD770-10F0-48B7-A89C-FA2DAFE903E3}" srcOrd="0" destOrd="0" presId="urn:microsoft.com/office/officeart/2008/layout/BendingPictureCaptionList"/>
    <dgm:cxn modelId="{8B07E778-EBB6-4C56-B0E2-D713A484AB35}" type="presParOf" srcId="{CDCE4F91-0F66-464D-B3A6-44D10BEE21A5}" destId="{9804AFBB-C1AE-4BF5-A3D5-F93E0F83721D}" srcOrd="1" destOrd="0" presId="urn:microsoft.com/office/officeart/2008/layout/BendingPictureCaptionList"/>
    <dgm:cxn modelId="{DCF72F25-4C5B-44E7-BABD-DB7F5782BBA4}" type="presParOf" srcId="{F25665B1-303E-4C83-AA08-DFDE581EEEB7}" destId="{7F75E887-47CF-42A1-A181-0F928632C1E1}" srcOrd="3" destOrd="0" presId="urn:microsoft.com/office/officeart/2008/layout/BendingPictureCaptionList"/>
    <dgm:cxn modelId="{E58CF3BA-75A8-4782-956F-24CDB932CFF9}" type="presParOf" srcId="{F25665B1-303E-4C83-AA08-DFDE581EEEB7}" destId="{3ACE4975-4ABC-4E2B-804D-FF790A6561B8}" srcOrd="4" destOrd="0" presId="urn:microsoft.com/office/officeart/2008/layout/BendingPictureCaptionList"/>
    <dgm:cxn modelId="{9F70AA37-43E1-48DF-8A34-82926D6CA8E4}" type="presParOf" srcId="{3ACE4975-4ABC-4E2B-804D-FF790A6561B8}" destId="{E642BDB7-E376-4982-B9D9-599EBAB32646}" srcOrd="0" destOrd="0" presId="urn:microsoft.com/office/officeart/2008/layout/BendingPictureCaptionList"/>
    <dgm:cxn modelId="{7C381321-E3C3-42A3-AD1E-AC8715668E56}" type="presParOf" srcId="{3ACE4975-4ABC-4E2B-804D-FF790A6561B8}" destId="{2A19610A-B771-48CA-9327-5D06B8C5A231}" srcOrd="1" destOrd="0" presId="urn:microsoft.com/office/officeart/2008/layout/BendingPictureCaptionList"/>
    <dgm:cxn modelId="{93B298FC-A6D2-4D48-B148-A50C04C9882C}" type="presParOf" srcId="{F25665B1-303E-4C83-AA08-DFDE581EEEB7}" destId="{83721F16-2D72-4C30-96E6-82873B5655A7}" srcOrd="5" destOrd="0" presId="urn:microsoft.com/office/officeart/2008/layout/BendingPictureCaptionList"/>
    <dgm:cxn modelId="{8FFF5663-7F81-432E-BC97-0126A8312336}" type="presParOf" srcId="{F25665B1-303E-4C83-AA08-DFDE581EEEB7}" destId="{7EDE2707-CA0D-4B04-B064-DDEFDB4E7736}" srcOrd="6" destOrd="0" presId="urn:microsoft.com/office/officeart/2008/layout/BendingPictureCaptionList"/>
    <dgm:cxn modelId="{6210CCF6-75DC-4B6F-8613-CF4779747378}" type="presParOf" srcId="{7EDE2707-CA0D-4B04-B064-DDEFDB4E7736}" destId="{852611DE-82D6-42D8-8FEC-40F8F6DAE3A6}" srcOrd="0" destOrd="0" presId="urn:microsoft.com/office/officeart/2008/layout/BendingPictureCaptionList"/>
    <dgm:cxn modelId="{653E491D-005B-40C9-BD03-0FA36C734A23}" type="presParOf" srcId="{7EDE2707-CA0D-4B04-B064-DDEFDB4E7736}" destId="{B0D226F8-0F62-4C67-87F7-4137B1274093}"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E2CAB8-5518-4C99-BF1D-EAF66B68C29C}" type="doc">
      <dgm:prSet loTypeId="urn:microsoft.com/office/officeart/2008/layout/BendingPictureCaptionList" loCatId="picture" qsTypeId="urn:microsoft.com/office/officeart/2005/8/quickstyle/simple1" qsCatId="simple" csTypeId="urn:microsoft.com/office/officeart/2005/8/colors/accent0_3" csCatId="mainScheme" phldr="1"/>
      <dgm:spPr/>
      <dgm:t>
        <a:bodyPr/>
        <a:lstStyle/>
        <a:p>
          <a:endParaRPr lang="en-US"/>
        </a:p>
      </dgm:t>
    </dgm:pt>
    <dgm:pt modelId="{0F01B0CA-BDAC-417D-A05E-1A9263C3D65B}">
      <dgm:prSet phldrT="[Text]"/>
      <dgm:spPr/>
      <dgm:t>
        <a:bodyPr/>
        <a:lstStyle/>
        <a:p>
          <a:r>
            <a:rPr lang="en-US" dirty="0"/>
            <a:t>Ultraviolet Light (UV)</a:t>
          </a:r>
        </a:p>
      </dgm:t>
    </dgm:pt>
    <dgm:pt modelId="{E88C4B5F-5096-4621-A873-8C9A96ADB328}" type="parTrans" cxnId="{0DA202AD-DCEC-4640-BD06-26FAB23C7C08}">
      <dgm:prSet/>
      <dgm:spPr/>
      <dgm:t>
        <a:bodyPr/>
        <a:lstStyle/>
        <a:p>
          <a:endParaRPr lang="en-US"/>
        </a:p>
      </dgm:t>
    </dgm:pt>
    <dgm:pt modelId="{581AE97B-90E6-40CC-A807-ECD68A16C045}" type="sibTrans" cxnId="{0DA202AD-DCEC-4640-BD06-26FAB23C7C08}">
      <dgm:prSet/>
      <dgm:spPr/>
      <dgm:t>
        <a:bodyPr/>
        <a:lstStyle/>
        <a:p>
          <a:endParaRPr lang="en-US"/>
        </a:p>
      </dgm:t>
    </dgm:pt>
    <dgm:pt modelId="{DB6EA97F-AD1D-458A-91A6-66BA705242F1}" type="pres">
      <dgm:prSet presAssocID="{23E2CAB8-5518-4C99-BF1D-EAF66B68C29C}" presName="Name0" presStyleCnt="0">
        <dgm:presLayoutVars>
          <dgm:dir/>
          <dgm:resizeHandles val="exact"/>
        </dgm:presLayoutVars>
      </dgm:prSet>
      <dgm:spPr/>
    </dgm:pt>
    <dgm:pt modelId="{22FFA062-9A2A-4D66-B80F-2734F4F2ACE1}" type="pres">
      <dgm:prSet presAssocID="{0F01B0CA-BDAC-417D-A05E-1A9263C3D65B}" presName="composite" presStyleCnt="0"/>
      <dgm:spPr/>
    </dgm:pt>
    <dgm:pt modelId="{643EB93C-AE1B-4278-8D61-499B7FE68FCF}" type="pres">
      <dgm:prSet presAssocID="{0F01B0CA-BDAC-417D-A05E-1A9263C3D65B}" presName="rect1" presStyleLbl="bgImgPlace1" presStyleIdx="0" presStyleCnt="1"/>
      <dgm:spPr>
        <a:blipFill rotWithShape="1">
          <a:blip xmlns:r="http://schemas.openxmlformats.org/officeDocument/2006/relationships" r:embed="rId1"/>
          <a:srcRect/>
          <a:stretch>
            <a:fillRect l="-7000" r="-7000"/>
          </a:stretch>
        </a:blipFill>
      </dgm:spPr>
    </dgm:pt>
    <dgm:pt modelId="{4D7A19FD-457B-45D3-B976-A00CFB7484AD}" type="pres">
      <dgm:prSet presAssocID="{0F01B0CA-BDAC-417D-A05E-1A9263C3D65B}" presName="wedgeRectCallout1" presStyleLbl="node1" presStyleIdx="0" presStyleCnt="1">
        <dgm:presLayoutVars>
          <dgm:bulletEnabled val="1"/>
        </dgm:presLayoutVars>
      </dgm:prSet>
      <dgm:spPr/>
    </dgm:pt>
  </dgm:ptLst>
  <dgm:cxnLst>
    <dgm:cxn modelId="{EDA6890E-F55A-431C-9A26-966AD1D98261}" type="presOf" srcId="{23E2CAB8-5518-4C99-BF1D-EAF66B68C29C}" destId="{DB6EA97F-AD1D-458A-91A6-66BA705242F1}" srcOrd="0" destOrd="0" presId="urn:microsoft.com/office/officeart/2008/layout/BendingPictureCaptionList"/>
    <dgm:cxn modelId="{0DA202AD-DCEC-4640-BD06-26FAB23C7C08}" srcId="{23E2CAB8-5518-4C99-BF1D-EAF66B68C29C}" destId="{0F01B0CA-BDAC-417D-A05E-1A9263C3D65B}" srcOrd="0" destOrd="0" parTransId="{E88C4B5F-5096-4621-A873-8C9A96ADB328}" sibTransId="{581AE97B-90E6-40CC-A807-ECD68A16C045}"/>
    <dgm:cxn modelId="{ECBB89C5-B28D-4A93-A563-7CF6A727B4C2}" type="presOf" srcId="{0F01B0CA-BDAC-417D-A05E-1A9263C3D65B}" destId="{4D7A19FD-457B-45D3-B976-A00CFB7484AD}" srcOrd="0" destOrd="0" presId="urn:microsoft.com/office/officeart/2008/layout/BendingPictureCaptionList"/>
    <dgm:cxn modelId="{C836840F-0C7D-469B-9482-F37A3D3D4D36}" type="presParOf" srcId="{DB6EA97F-AD1D-458A-91A6-66BA705242F1}" destId="{22FFA062-9A2A-4D66-B80F-2734F4F2ACE1}" srcOrd="0" destOrd="0" presId="urn:microsoft.com/office/officeart/2008/layout/BendingPictureCaptionList"/>
    <dgm:cxn modelId="{FAB4818A-ECD8-462A-B433-42CD885270BA}" type="presParOf" srcId="{22FFA062-9A2A-4D66-B80F-2734F4F2ACE1}" destId="{643EB93C-AE1B-4278-8D61-499B7FE68FCF}" srcOrd="0" destOrd="0" presId="urn:microsoft.com/office/officeart/2008/layout/BendingPictureCaptionList"/>
    <dgm:cxn modelId="{9D342BEF-70F2-40FC-B32E-01AC5287B287}" type="presParOf" srcId="{22FFA062-9A2A-4D66-B80F-2734F4F2ACE1}" destId="{4D7A19FD-457B-45D3-B976-A00CFB7484AD}"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70D686D-9FE6-4228-A881-26E5D8572E9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CFA80A5-7C59-4936-B058-0E073B5F80A5}">
      <dgm:prSet phldrT="[Text]"/>
      <dgm:spPr>
        <a:solidFill>
          <a:schemeClr val="accent6"/>
        </a:solidFill>
      </dgm:spPr>
      <dgm:t>
        <a:bodyPr/>
        <a:lstStyle/>
        <a:p>
          <a:r>
            <a:rPr lang="en-US" dirty="0"/>
            <a:t>Advantages</a:t>
          </a:r>
        </a:p>
      </dgm:t>
    </dgm:pt>
    <dgm:pt modelId="{F5BC908B-906E-4465-A781-A58E0E52AB7F}" type="parTrans" cxnId="{2FE9741D-BF33-47E6-BAAE-0A2281EA504B}">
      <dgm:prSet/>
      <dgm:spPr/>
      <dgm:t>
        <a:bodyPr/>
        <a:lstStyle/>
        <a:p>
          <a:endParaRPr lang="en-US"/>
        </a:p>
      </dgm:t>
    </dgm:pt>
    <dgm:pt modelId="{E75C19F1-5935-4EB5-ABD7-DFF1EE7F0C85}" type="sibTrans" cxnId="{2FE9741D-BF33-47E6-BAAE-0A2281EA504B}">
      <dgm:prSet/>
      <dgm:spPr/>
      <dgm:t>
        <a:bodyPr/>
        <a:lstStyle/>
        <a:p>
          <a:endParaRPr lang="en-US"/>
        </a:p>
      </dgm:t>
    </dgm:pt>
    <dgm:pt modelId="{A2C9900E-9615-42D4-B074-73887C55EDD8}">
      <dgm:prSet phldrT="[Text]"/>
      <dgm:spPr>
        <a:solidFill>
          <a:schemeClr val="accent6">
            <a:lumMod val="40000"/>
            <a:lumOff val="60000"/>
            <a:alpha val="90000"/>
          </a:schemeClr>
        </a:solidFill>
      </dgm:spPr>
      <dgm:t>
        <a:bodyPr/>
        <a:lstStyle/>
        <a:p>
          <a:r>
            <a:rPr lang="en-US" altLang="en-US" dirty="0"/>
            <a:t>Used as a secondary disinfectant with a long-lived combined chlorine residual that produces fewer halogenated disinfection byproducts</a:t>
          </a:r>
          <a:endParaRPr lang="en-US" dirty="0"/>
        </a:p>
      </dgm:t>
    </dgm:pt>
    <dgm:pt modelId="{0121EDC5-A030-49FF-BF73-9F72B5161B02}" type="parTrans" cxnId="{6934012E-0F7A-4EB8-8F31-2EFDBC8E8D28}">
      <dgm:prSet/>
      <dgm:spPr/>
      <dgm:t>
        <a:bodyPr/>
        <a:lstStyle/>
        <a:p>
          <a:endParaRPr lang="en-US"/>
        </a:p>
      </dgm:t>
    </dgm:pt>
    <dgm:pt modelId="{B8B4DBE5-73CB-4CB9-9D43-7F776EF8BEFF}" type="sibTrans" cxnId="{6934012E-0F7A-4EB8-8F31-2EFDBC8E8D28}">
      <dgm:prSet/>
      <dgm:spPr/>
      <dgm:t>
        <a:bodyPr/>
        <a:lstStyle/>
        <a:p>
          <a:endParaRPr lang="en-US"/>
        </a:p>
      </dgm:t>
    </dgm:pt>
    <dgm:pt modelId="{8BC328F6-E88B-43EA-AEB9-04863371C858}">
      <dgm:prSet phldrT="[Text]"/>
      <dgm:spPr>
        <a:solidFill>
          <a:schemeClr val="accent2">
            <a:lumMod val="75000"/>
          </a:schemeClr>
        </a:solidFill>
      </dgm:spPr>
      <dgm:t>
        <a:bodyPr/>
        <a:lstStyle/>
        <a:p>
          <a:r>
            <a:rPr lang="en-US" dirty="0"/>
            <a:t>Disadvantages</a:t>
          </a:r>
        </a:p>
      </dgm:t>
    </dgm:pt>
    <dgm:pt modelId="{5FFC87C9-0D2A-44D4-8676-9F5BFCDC80F9}" type="parTrans" cxnId="{055B3B62-5F64-48F0-9C8D-3219CC8ACB1C}">
      <dgm:prSet/>
      <dgm:spPr/>
      <dgm:t>
        <a:bodyPr/>
        <a:lstStyle/>
        <a:p>
          <a:endParaRPr lang="en-US"/>
        </a:p>
      </dgm:t>
    </dgm:pt>
    <dgm:pt modelId="{D1407D5A-5C3D-4198-A3BE-3BACF40FD44D}" type="sibTrans" cxnId="{055B3B62-5F64-48F0-9C8D-3219CC8ACB1C}">
      <dgm:prSet/>
      <dgm:spPr/>
      <dgm:t>
        <a:bodyPr/>
        <a:lstStyle/>
        <a:p>
          <a:endParaRPr lang="en-US"/>
        </a:p>
      </dgm:t>
    </dgm:pt>
    <dgm:pt modelId="{FD118CFA-CF33-4487-9DD3-0F6BA141F408}">
      <dgm:prSet phldrT="[Text]"/>
      <dgm:spPr>
        <a:solidFill>
          <a:schemeClr val="accent2">
            <a:lumMod val="40000"/>
            <a:lumOff val="60000"/>
            <a:alpha val="90000"/>
          </a:schemeClr>
        </a:solidFill>
      </dgm:spPr>
      <dgm:t>
        <a:bodyPr/>
        <a:lstStyle/>
        <a:p>
          <a:r>
            <a:rPr lang="en-US" altLang="en-US" dirty="0"/>
            <a:t>Less effective as a primary disinfectant than chlorine</a:t>
          </a:r>
          <a:endParaRPr lang="en-US" dirty="0"/>
        </a:p>
      </dgm:t>
    </dgm:pt>
    <dgm:pt modelId="{BDD28F5A-9BEF-4C92-87B1-E131654EE99E}" type="parTrans" cxnId="{5859AD55-1BB2-4CFA-9FAA-0DC2FE843BEC}">
      <dgm:prSet/>
      <dgm:spPr/>
      <dgm:t>
        <a:bodyPr/>
        <a:lstStyle/>
        <a:p>
          <a:endParaRPr lang="en-US"/>
        </a:p>
      </dgm:t>
    </dgm:pt>
    <dgm:pt modelId="{9E044F97-F533-46F2-AD8B-B88C649E67C7}" type="sibTrans" cxnId="{5859AD55-1BB2-4CFA-9FAA-0DC2FE843BEC}">
      <dgm:prSet/>
      <dgm:spPr/>
      <dgm:t>
        <a:bodyPr/>
        <a:lstStyle/>
        <a:p>
          <a:endParaRPr lang="en-US"/>
        </a:p>
      </dgm:t>
    </dgm:pt>
    <dgm:pt modelId="{D2898053-0C28-4E79-ACD4-B794F61E2743}">
      <dgm:prSet phldrT="[Text]"/>
      <dgm:spPr>
        <a:solidFill>
          <a:schemeClr val="accent2">
            <a:lumMod val="40000"/>
            <a:lumOff val="60000"/>
            <a:alpha val="90000"/>
          </a:schemeClr>
        </a:solidFill>
      </dgm:spPr>
      <dgm:t>
        <a:bodyPr/>
        <a:lstStyle/>
        <a:p>
          <a:r>
            <a:rPr lang="en-US" dirty="0"/>
            <a:t>Can change water chemistry and impact lead &amp; copper pipes – follow EPA guidance</a:t>
          </a:r>
        </a:p>
      </dgm:t>
    </dgm:pt>
    <dgm:pt modelId="{6AF88E33-C446-4A9C-8525-7035D701C5A3}" type="parTrans" cxnId="{9F77E830-68FE-4FCD-BF1A-0C68B4DA7B78}">
      <dgm:prSet/>
      <dgm:spPr/>
      <dgm:t>
        <a:bodyPr/>
        <a:lstStyle/>
        <a:p>
          <a:endParaRPr lang="en-US"/>
        </a:p>
      </dgm:t>
    </dgm:pt>
    <dgm:pt modelId="{F5F6CFDE-B163-4DEA-AE85-E634E4C5C0AB}" type="sibTrans" cxnId="{9F77E830-68FE-4FCD-BF1A-0C68B4DA7B78}">
      <dgm:prSet/>
      <dgm:spPr/>
      <dgm:t>
        <a:bodyPr/>
        <a:lstStyle/>
        <a:p>
          <a:endParaRPr lang="en-US"/>
        </a:p>
      </dgm:t>
    </dgm:pt>
    <dgm:pt modelId="{07D4AE46-54B9-4BF3-8798-674BDF324B42}">
      <dgm:prSet phldrT="[Text]"/>
      <dgm:spPr>
        <a:solidFill>
          <a:schemeClr val="accent2">
            <a:lumMod val="40000"/>
            <a:lumOff val="60000"/>
            <a:alpha val="90000"/>
          </a:schemeClr>
        </a:solidFill>
      </dgm:spPr>
      <dgm:t>
        <a:bodyPr/>
        <a:lstStyle/>
        <a:p>
          <a:r>
            <a:rPr lang="en-US" dirty="0"/>
            <a:t>Taste &amp; odor issues</a:t>
          </a:r>
        </a:p>
      </dgm:t>
    </dgm:pt>
    <dgm:pt modelId="{05D11052-EE9B-45C0-BDEB-43E058E9D2AB}" type="parTrans" cxnId="{6FCF9711-D40D-4A0A-AC6F-8EE82E1DB619}">
      <dgm:prSet/>
      <dgm:spPr/>
      <dgm:t>
        <a:bodyPr/>
        <a:lstStyle/>
        <a:p>
          <a:endParaRPr lang="en-US"/>
        </a:p>
      </dgm:t>
    </dgm:pt>
    <dgm:pt modelId="{BEFBDC9B-FA4C-4100-ACCE-67F3FA981FFD}" type="sibTrans" cxnId="{6FCF9711-D40D-4A0A-AC6F-8EE82E1DB619}">
      <dgm:prSet/>
      <dgm:spPr/>
      <dgm:t>
        <a:bodyPr/>
        <a:lstStyle/>
        <a:p>
          <a:endParaRPr lang="en-US"/>
        </a:p>
      </dgm:t>
    </dgm:pt>
    <dgm:pt modelId="{884C8E76-FC20-46CE-AE79-6AD366971F12}" type="pres">
      <dgm:prSet presAssocID="{E70D686D-9FE6-4228-A881-26E5D8572E99}" presName="Name0" presStyleCnt="0">
        <dgm:presLayoutVars>
          <dgm:dir/>
          <dgm:animLvl val="lvl"/>
          <dgm:resizeHandles val="exact"/>
        </dgm:presLayoutVars>
      </dgm:prSet>
      <dgm:spPr/>
    </dgm:pt>
    <dgm:pt modelId="{FBA20A58-6AC3-4706-8AA7-70ABEA185294}" type="pres">
      <dgm:prSet presAssocID="{4CFA80A5-7C59-4936-B058-0E073B5F80A5}" presName="composite" presStyleCnt="0"/>
      <dgm:spPr/>
    </dgm:pt>
    <dgm:pt modelId="{5114EA94-B7A4-4613-8326-1D0E40BC4DA7}" type="pres">
      <dgm:prSet presAssocID="{4CFA80A5-7C59-4936-B058-0E073B5F80A5}" presName="parTx" presStyleLbl="alignNode1" presStyleIdx="0" presStyleCnt="2" custLinFactNeighborX="-1">
        <dgm:presLayoutVars>
          <dgm:chMax val="0"/>
          <dgm:chPref val="0"/>
          <dgm:bulletEnabled val="1"/>
        </dgm:presLayoutVars>
      </dgm:prSet>
      <dgm:spPr/>
    </dgm:pt>
    <dgm:pt modelId="{EDBAD0A0-B709-40F6-9442-1E7BCAADF65F}" type="pres">
      <dgm:prSet presAssocID="{4CFA80A5-7C59-4936-B058-0E073B5F80A5}" presName="desTx" presStyleLbl="alignAccFollowNode1" presStyleIdx="0" presStyleCnt="2">
        <dgm:presLayoutVars>
          <dgm:bulletEnabled val="1"/>
        </dgm:presLayoutVars>
      </dgm:prSet>
      <dgm:spPr/>
    </dgm:pt>
    <dgm:pt modelId="{083D7E74-796A-4690-91CD-B0146F59F5DE}" type="pres">
      <dgm:prSet presAssocID="{E75C19F1-5935-4EB5-ABD7-DFF1EE7F0C85}" presName="space" presStyleCnt="0"/>
      <dgm:spPr/>
    </dgm:pt>
    <dgm:pt modelId="{0BFF06DA-FE05-4708-84C7-4BF36DB01CA9}" type="pres">
      <dgm:prSet presAssocID="{8BC328F6-E88B-43EA-AEB9-04863371C858}" presName="composite" presStyleCnt="0"/>
      <dgm:spPr/>
    </dgm:pt>
    <dgm:pt modelId="{0FB2B056-462B-40F3-BC6E-B7DCD13B65F8}" type="pres">
      <dgm:prSet presAssocID="{8BC328F6-E88B-43EA-AEB9-04863371C858}" presName="parTx" presStyleLbl="alignNode1" presStyleIdx="1" presStyleCnt="2">
        <dgm:presLayoutVars>
          <dgm:chMax val="0"/>
          <dgm:chPref val="0"/>
          <dgm:bulletEnabled val="1"/>
        </dgm:presLayoutVars>
      </dgm:prSet>
      <dgm:spPr/>
    </dgm:pt>
    <dgm:pt modelId="{90BB10DF-C495-4CD2-A2C3-0F58E9266DE0}" type="pres">
      <dgm:prSet presAssocID="{8BC328F6-E88B-43EA-AEB9-04863371C858}" presName="desTx" presStyleLbl="alignAccFollowNode1" presStyleIdx="1" presStyleCnt="2" custLinFactNeighborX="1" custLinFactNeighborY="-1511">
        <dgm:presLayoutVars>
          <dgm:bulletEnabled val="1"/>
        </dgm:presLayoutVars>
      </dgm:prSet>
      <dgm:spPr/>
    </dgm:pt>
  </dgm:ptLst>
  <dgm:cxnLst>
    <dgm:cxn modelId="{7F85A20D-FA24-44F7-8EA6-F983F93F860F}" type="presOf" srcId="{E70D686D-9FE6-4228-A881-26E5D8572E99}" destId="{884C8E76-FC20-46CE-AE79-6AD366971F12}" srcOrd="0" destOrd="0" presId="urn:microsoft.com/office/officeart/2005/8/layout/hList1"/>
    <dgm:cxn modelId="{6FCF9711-D40D-4A0A-AC6F-8EE82E1DB619}" srcId="{8BC328F6-E88B-43EA-AEB9-04863371C858}" destId="{07D4AE46-54B9-4BF3-8798-674BDF324B42}" srcOrd="2" destOrd="0" parTransId="{05D11052-EE9B-45C0-BDEB-43E058E9D2AB}" sibTransId="{BEFBDC9B-FA4C-4100-ACCE-67F3FA981FFD}"/>
    <dgm:cxn modelId="{2FE9741D-BF33-47E6-BAAE-0A2281EA504B}" srcId="{E70D686D-9FE6-4228-A881-26E5D8572E99}" destId="{4CFA80A5-7C59-4936-B058-0E073B5F80A5}" srcOrd="0" destOrd="0" parTransId="{F5BC908B-906E-4465-A781-A58E0E52AB7F}" sibTransId="{E75C19F1-5935-4EB5-ABD7-DFF1EE7F0C85}"/>
    <dgm:cxn modelId="{3A450C21-76FC-4663-A572-60607BA1A697}" type="presOf" srcId="{FD118CFA-CF33-4487-9DD3-0F6BA141F408}" destId="{90BB10DF-C495-4CD2-A2C3-0F58E9266DE0}" srcOrd="0" destOrd="0" presId="urn:microsoft.com/office/officeart/2005/8/layout/hList1"/>
    <dgm:cxn modelId="{6934012E-0F7A-4EB8-8F31-2EFDBC8E8D28}" srcId="{4CFA80A5-7C59-4936-B058-0E073B5F80A5}" destId="{A2C9900E-9615-42D4-B074-73887C55EDD8}" srcOrd="0" destOrd="0" parTransId="{0121EDC5-A030-49FF-BF73-9F72B5161B02}" sibTransId="{B8B4DBE5-73CB-4CB9-9D43-7F776EF8BEFF}"/>
    <dgm:cxn modelId="{9F77E830-68FE-4FCD-BF1A-0C68B4DA7B78}" srcId="{8BC328F6-E88B-43EA-AEB9-04863371C858}" destId="{D2898053-0C28-4E79-ACD4-B794F61E2743}" srcOrd="1" destOrd="0" parTransId="{6AF88E33-C446-4A9C-8525-7035D701C5A3}" sibTransId="{F5F6CFDE-B163-4DEA-AE85-E634E4C5C0AB}"/>
    <dgm:cxn modelId="{95AE2D3D-BD2F-458D-96C6-5D8B2F6B8089}" type="presOf" srcId="{A2C9900E-9615-42D4-B074-73887C55EDD8}" destId="{EDBAD0A0-B709-40F6-9442-1E7BCAADF65F}" srcOrd="0" destOrd="0" presId="urn:microsoft.com/office/officeart/2005/8/layout/hList1"/>
    <dgm:cxn modelId="{2D7B803D-9205-4F39-A84D-AB599400E6F5}" type="presOf" srcId="{D2898053-0C28-4E79-ACD4-B794F61E2743}" destId="{90BB10DF-C495-4CD2-A2C3-0F58E9266DE0}" srcOrd="0" destOrd="1" presId="urn:microsoft.com/office/officeart/2005/8/layout/hList1"/>
    <dgm:cxn modelId="{055B3B62-5F64-48F0-9C8D-3219CC8ACB1C}" srcId="{E70D686D-9FE6-4228-A881-26E5D8572E99}" destId="{8BC328F6-E88B-43EA-AEB9-04863371C858}" srcOrd="1" destOrd="0" parTransId="{5FFC87C9-0D2A-44D4-8676-9F5BFCDC80F9}" sibTransId="{D1407D5A-5C3D-4198-A3BE-3BACF40FD44D}"/>
    <dgm:cxn modelId="{FB786169-E1BB-4D48-B6D6-5EE3EF8F4BDD}" type="presOf" srcId="{4CFA80A5-7C59-4936-B058-0E073B5F80A5}" destId="{5114EA94-B7A4-4613-8326-1D0E40BC4DA7}" srcOrd="0" destOrd="0" presId="urn:microsoft.com/office/officeart/2005/8/layout/hList1"/>
    <dgm:cxn modelId="{FD89546A-341C-4DA6-8222-F5E86B20665A}" type="presOf" srcId="{8BC328F6-E88B-43EA-AEB9-04863371C858}" destId="{0FB2B056-462B-40F3-BC6E-B7DCD13B65F8}" srcOrd="0" destOrd="0" presId="urn:microsoft.com/office/officeart/2005/8/layout/hList1"/>
    <dgm:cxn modelId="{F2ED386B-A737-450A-A0D7-37B70F060AD3}" type="presOf" srcId="{07D4AE46-54B9-4BF3-8798-674BDF324B42}" destId="{90BB10DF-C495-4CD2-A2C3-0F58E9266DE0}" srcOrd="0" destOrd="2" presId="urn:microsoft.com/office/officeart/2005/8/layout/hList1"/>
    <dgm:cxn modelId="{5859AD55-1BB2-4CFA-9FAA-0DC2FE843BEC}" srcId="{8BC328F6-E88B-43EA-AEB9-04863371C858}" destId="{FD118CFA-CF33-4487-9DD3-0F6BA141F408}" srcOrd="0" destOrd="0" parTransId="{BDD28F5A-9BEF-4C92-87B1-E131654EE99E}" sibTransId="{9E044F97-F533-46F2-AD8B-B88C649E67C7}"/>
    <dgm:cxn modelId="{BB4992A9-1DB8-4281-8FB7-77ABC8CA2F81}" type="presParOf" srcId="{884C8E76-FC20-46CE-AE79-6AD366971F12}" destId="{FBA20A58-6AC3-4706-8AA7-70ABEA185294}" srcOrd="0" destOrd="0" presId="urn:microsoft.com/office/officeart/2005/8/layout/hList1"/>
    <dgm:cxn modelId="{8E9517D6-03E1-408C-9A63-BE3DD5E5C493}" type="presParOf" srcId="{FBA20A58-6AC3-4706-8AA7-70ABEA185294}" destId="{5114EA94-B7A4-4613-8326-1D0E40BC4DA7}" srcOrd="0" destOrd="0" presId="urn:microsoft.com/office/officeart/2005/8/layout/hList1"/>
    <dgm:cxn modelId="{0D645923-CE85-4203-83DE-97E99F23A941}" type="presParOf" srcId="{FBA20A58-6AC3-4706-8AA7-70ABEA185294}" destId="{EDBAD0A0-B709-40F6-9442-1E7BCAADF65F}" srcOrd="1" destOrd="0" presId="urn:microsoft.com/office/officeart/2005/8/layout/hList1"/>
    <dgm:cxn modelId="{744B89A3-58E5-485E-936C-96927A990463}" type="presParOf" srcId="{884C8E76-FC20-46CE-AE79-6AD366971F12}" destId="{083D7E74-796A-4690-91CD-B0146F59F5DE}" srcOrd="1" destOrd="0" presId="urn:microsoft.com/office/officeart/2005/8/layout/hList1"/>
    <dgm:cxn modelId="{1419CF71-D7E0-4C61-A49B-BFC0382CCA02}" type="presParOf" srcId="{884C8E76-FC20-46CE-AE79-6AD366971F12}" destId="{0BFF06DA-FE05-4708-84C7-4BF36DB01CA9}" srcOrd="2" destOrd="0" presId="urn:microsoft.com/office/officeart/2005/8/layout/hList1"/>
    <dgm:cxn modelId="{48A996AE-50B7-4517-B861-C0892B828F71}" type="presParOf" srcId="{0BFF06DA-FE05-4708-84C7-4BF36DB01CA9}" destId="{0FB2B056-462B-40F3-BC6E-B7DCD13B65F8}" srcOrd="0" destOrd="0" presId="urn:microsoft.com/office/officeart/2005/8/layout/hList1"/>
    <dgm:cxn modelId="{081868D9-00AD-4167-ABAC-67CBBE80AB06}" type="presParOf" srcId="{0BFF06DA-FE05-4708-84C7-4BF36DB01CA9}" destId="{90BB10DF-C495-4CD2-A2C3-0F58E9266DE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0D686D-9FE6-4228-A881-26E5D8572E9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CFA80A5-7C59-4936-B058-0E073B5F80A5}">
      <dgm:prSet phldrT="[Text]"/>
      <dgm:spPr>
        <a:solidFill>
          <a:schemeClr val="accent6"/>
        </a:solidFill>
      </dgm:spPr>
      <dgm:t>
        <a:bodyPr/>
        <a:lstStyle/>
        <a:p>
          <a:r>
            <a:rPr lang="en-US" dirty="0"/>
            <a:t>Advantages</a:t>
          </a:r>
        </a:p>
      </dgm:t>
    </dgm:pt>
    <dgm:pt modelId="{F5BC908B-906E-4465-A781-A58E0E52AB7F}" type="parTrans" cxnId="{2FE9741D-BF33-47E6-BAAE-0A2281EA504B}">
      <dgm:prSet/>
      <dgm:spPr/>
      <dgm:t>
        <a:bodyPr/>
        <a:lstStyle/>
        <a:p>
          <a:endParaRPr lang="en-US"/>
        </a:p>
      </dgm:t>
    </dgm:pt>
    <dgm:pt modelId="{E75C19F1-5935-4EB5-ABD7-DFF1EE7F0C85}" type="sibTrans" cxnId="{2FE9741D-BF33-47E6-BAAE-0A2281EA504B}">
      <dgm:prSet/>
      <dgm:spPr/>
      <dgm:t>
        <a:bodyPr/>
        <a:lstStyle/>
        <a:p>
          <a:endParaRPr lang="en-US"/>
        </a:p>
      </dgm:t>
    </dgm:pt>
    <dgm:pt modelId="{A2C9900E-9615-42D4-B074-73887C55EDD8}">
      <dgm:prSet phldrT="[Text]"/>
      <dgm:spPr>
        <a:solidFill>
          <a:schemeClr val="accent6">
            <a:lumMod val="40000"/>
            <a:lumOff val="60000"/>
            <a:alpha val="90000"/>
          </a:schemeClr>
        </a:solidFill>
      </dgm:spPr>
      <dgm:t>
        <a:bodyPr/>
        <a:lstStyle/>
        <a:p>
          <a:r>
            <a:rPr lang="en-US" altLang="en-US" dirty="0"/>
            <a:t>Very effective disinfectant against viruses, bacteria, and cysts</a:t>
          </a:r>
          <a:endParaRPr lang="en-US" dirty="0"/>
        </a:p>
      </dgm:t>
    </dgm:pt>
    <dgm:pt modelId="{0121EDC5-A030-49FF-BF73-9F72B5161B02}" type="parTrans" cxnId="{6934012E-0F7A-4EB8-8F31-2EFDBC8E8D28}">
      <dgm:prSet/>
      <dgm:spPr/>
      <dgm:t>
        <a:bodyPr/>
        <a:lstStyle/>
        <a:p>
          <a:endParaRPr lang="en-US"/>
        </a:p>
      </dgm:t>
    </dgm:pt>
    <dgm:pt modelId="{B8B4DBE5-73CB-4CB9-9D43-7F776EF8BEFF}" type="sibTrans" cxnId="{6934012E-0F7A-4EB8-8F31-2EFDBC8E8D28}">
      <dgm:prSet/>
      <dgm:spPr/>
      <dgm:t>
        <a:bodyPr/>
        <a:lstStyle/>
        <a:p>
          <a:endParaRPr lang="en-US"/>
        </a:p>
      </dgm:t>
    </dgm:pt>
    <dgm:pt modelId="{8BC328F6-E88B-43EA-AEB9-04863371C858}">
      <dgm:prSet phldrT="[Text]"/>
      <dgm:spPr>
        <a:solidFill>
          <a:schemeClr val="accent2">
            <a:lumMod val="75000"/>
          </a:schemeClr>
        </a:solidFill>
      </dgm:spPr>
      <dgm:t>
        <a:bodyPr/>
        <a:lstStyle/>
        <a:p>
          <a:r>
            <a:rPr lang="en-US" dirty="0"/>
            <a:t>Disadvantages</a:t>
          </a:r>
        </a:p>
      </dgm:t>
    </dgm:pt>
    <dgm:pt modelId="{5FFC87C9-0D2A-44D4-8676-9F5BFCDC80F9}" type="parTrans" cxnId="{055B3B62-5F64-48F0-9C8D-3219CC8ACB1C}">
      <dgm:prSet/>
      <dgm:spPr/>
      <dgm:t>
        <a:bodyPr/>
        <a:lstStyle/>
        <a:p>
          <a:endParaRPr lang="en-US"/>
        </a:p>
      </dgm:t>
    </dgm:pt>
    <dgm:pt modelId="{D1407D5A-5C3D-4198-A3BE-3BACF40FD44D}" type="sibTrans" cxnId="{055B3B62-5F64-48F0-9C8D-3219CC8ACB1C}">
      <dgm:prSet/>
      <dgm:spPr/>
      <dgm:t>
        <a:bodyPr/>
        <a:lstStyle/>
        <a:p>
          <a:endParaRPr lang="en-US"/>
        </a:p>
      </dgm:t>
    </dgm:pt>
    <dgm:pt modelId="{FD118CFA-CF33-4487-9DD3-0F6BA141F408}">
      <dgm:prSet phldrT="[Text]"/>
      <dgm:spPr>
        <a:solidFill>
          <a:schemeClr val="accent2">
            <a:lumMod val="40000"/>
            <a:lumOff val="60000"/>
            <a:alpha val="90000"/>
          </a:schemeClr>
        </a:solidFill>
      </dgm:spPr>
      <dgm:t>
        <a:bodyPr/>
        <a:lstStyle/>
        <a:p>
          <a:r>
            <a:rPr lang="en-US" altLang="en-US" dirty="0"/>
            <a:t>Storage and handling hazards of chemical precursors</a:t>
          </a:r>
          <a:endParaRPr lang="en-US" dirty="0"/>
        </a:p>
      </dgm:t>
    </dgm:pt>
    <dgm:pt modelId="{BDD28F5A-9BEF-4C92-87B1-E131654EE99E}" type="parTrans" cxnId="{5859AD55-1BB2-4CFA-9FAA-0DC2FE843BEC}">
      <dgm:prSet/>
      <dgm:spPr/>
      <dgm:t>
        <a:bodyPr/>
        <a:lstStyle/>
        <a:p>
          <a:endParaRPr lang="en-US"/>
        </a:p>
      </dgm:t>
    </dgm:pt>
    <dgm:pt modelId="{9E044F97-F533-46F2-AD8B-B88C649E67C7}" type="sibTrans" cxnId="{5859AD55-1BB2-4CFA-9FAA-0DC2FE843BEC}">
      <dgm:prSet/>
      <dgm:spPr/>
      <dgm:t>
        <a:bodyPr/>
        <a:lstStyle/>
        <a:p>
          <a:endParaRPr lang="en-US"/>
        </a:p>
      </dgm:t>
    </dgm:pt>
    <dgm:pt modelId="{D9FA55DD-9AF1-49A0-A900-13C9D73E4DF2}">
      <dgm:prSet phldrT="[Text]"/>
      <dgm:spPr>
        <a:solidFill>
          <a:schemeClr val="accent6">
            <a:lumMod val="40000"/>
            <a:lumOff val="60000"/>
            <a:alpha val="90000"/>
          </a:schemeClr>
        </a:solidFill>
      </dgm:spPr>
      <dgm:t>
        <a:bodyPr/>
        <a:lstStyle/>
        <a:p>
          <a:r>
            <a:rPr lang="en-US" altLang="en-US" dirty="0"/>
            <a:t>Improves taste, odor, &amp; color caused by chlorophenols and algae</a:t>
          </a:r>
          <a:endParaRPr lang="en-US" dirty="0"/>
        </a:p>
      </dgm:t>
    </dgm:pt>
    <dgm:pt modelId="{AE6D6B18-9F3E-4CBB-9FC5-7D75C9A1CFA5}" type="parTrans" cxnId="{7D112645-B1B2-4406-A46C-897A5B8C8037}">
      <dgm:prSet/>
      <dgm:spPr/>
      <dgm:t>
        <a:bodyPr/>
        <a:lstStyle/>
        <a:p>
          <a:endParaRPr lang="en-US"/>
        </a:p>
      </dgm:t>
    </dgm:pt>
    <dgm:pt modelId="{98303877-ECDE-4540-A1BD-18150117D75B}" type="sibTrans" cxnId="{7D112645-B1B2-4406-A46C-897A5B8C8037}">
      <dgm:prSet/>
      <dgm:spPr/>
      <dgm:t>
        <a:bodyPr/>
        <a:lstStyle/>
        <a:p>
          <a:endParaRPr lang="en-US"/>
        </a:p>
      </dgm:t>
    </dgm:pt>
    <dgm:pt modelId="{5BF40F6D-CA96-4F75-A79E-E3B0CB4CACE2}">
      <dgm:prSet phldrT="[Text]"/>
      <dgm:spPr>
        <a:solidFill>
          <a:schemeClr val="accent6">
            <a:lumMod val="40000"/>
            <a:lumOff val="60000"/>
            <a:alpha val="90000"/>
          </a:schemeClr>
        </a:solidFill>
      </dgm:spPr>
      <dgm:t>
        <a:bodyPr/>
        <a:lstStyle/>
        <a:p>
          <a:r>
            <a:rPr lang="en-US" dirty="0"/>
            <a:t>Removes Fe &amp; Mn</a:t>
          </a:r>
        </a:p>
      </dgm:t>
    </dgm:pt>
    <dgm:pt modelId="{D1CB04B3-FCFF-4576-92E7-EBE7B0CCA16D}" type="parTrans" cxnId="{EAD3A860-7906-4CCE-B389-3F7A871BD8A3}">
      <dgm:prSet/>
      <dgm:spPr/>
      <dgm:t>
        <a:bodyPr/>
        <a:lstStyle/>
        <a:p>
          <a:endParaRPr lang="en-US"/>
        </a:p>
      </dgm:t>
    </dgm:pt>
    <dgm:pt modelId="{19CE51DF-77E2-40F8-B836-34D62A966598}" type="sibTrans" cxnId="{EAD3A860-7906-4CCE-B389-3F7A871BD8A3}">
      <dgm:prSet/>
      <dgm:spPr/>
      <dgm:t>
        <a:bodyPr/>
        <a:lstStyle/>
        <a:p>
          <a:endParaRPr lang="en-US"/>
        </a:p>
      </dgm:t>
    </dgm:pt>
    <dgm:pt modelId="{A213C4EF-0453-41B3-831F-280C9C12B8F5}">
      <dgm:prSet phldrT="[Text]"/>
      <dgm:spPr>
        <a:solidFill>
          <a:schemeClr val="accent6">
            <a:lumMod val="40000"/>
            <a:lumOff val="60000"/>
            <a:alpha val="90000"/>
          </a:schemeClr>
        </a:solidFill>
      </dgm:spPr>
      <dgm:t>
        <a:bodyPr/>
        <a:lstStyle/>
        <a:p>
          <a:r>
            <a:rPr lang="en-US" dirty="0"/>
            <a:t>Less likely to form DBPs</a:t>
          </a:r>
        </a:p>
      </dgm:t>
    </dgm:pt>
    <dgm:pt modelId="{ADF06AE6-C258-4F75-BFAB-9849E18F49E3}" type="parTrans" cxnId="{C4A4F106-7BA8-4232-AC4A-0A3FEFC93521}">
      <dgm:prSet/>
      <dgm:spPr/>
      <dgm:t>
        <a:bodyPr/>
        <a:lstStyle/>
        <a:p>
          <a:endParaRPr lang="en-US"/>
        </a:p>
      </dgm:t>
    </dgm:pt>
    <dgm:pt modelId="{218DFB5A-7F53-4C73-8F85-A6457377C823}" type="sibTrans" cxnId="{C4A4F106-7BA8-4232-AC4A-0A3FEFC93521}">
      <dgm:prSet/>
      <dgm:spPr/>
      <dgm:t>
        <a:bodyPr/>
        <a:lstStyle/>
        <a:p>
          <a:endParaRPr lang="en-US"/>
        </a:p>
      </dgm:t>
    </dgm:pt>
    <dgm:pt modelId="{73F69E84-B21E-4A53-9ABE-D1D1B5AFD630}">
      <dgm:prSet phldrT="[Text]"/>
      <dgm:spPr>
        <a:solidFill>
          <a:schemeClr val="accent2">
            <a:lumMod val="40000"/>
            <a:lumOff val="60000"/>
            <a:alpha val="90000"/>
          </a:schemeClr>
        </a:solidFill>
      </dgm:spPr>
      <dgm:t>
        <a:bodyPr/>
        <a:lstStyle/>
        <a:p>
          <a:endParaRPr lang="en-US" dirty="0"/>
        </a:p>
      </dgm:t>
    </dgm:pt>
    <dgm:pt modelId="{F3088A97-2966-4308-99A1-8A60B5725913}" type="parTrans" cxnId="{DED17C97-07B0-4B56-82CA-EFFF0D9A251A}">
      <dgm:prSet/>
      <dgm:spPr/>
      <dgm:t>
        <a:bodyPr/>
        <a:lstStyle/>
        <a:p>
          <a:endParaRPr lang="en-US"/>
        </a:p>
      </dgm:t>
    </dgm:pt>
    <dgm:pt modelId="{AF68CC5F-8804-4A2D-B6AB-C758474D0C3A}" type="sibTrans" cxnId="{DED17C97-07B0-4B56-82CA-EFFF0D9A251A}">
      <dgm:prSet/>
      <dgm:spPr/>
      <dgm:t>
        <a:bodyPr/>
        <a:lstStyle/>
        <a:p>
          <a:endParaRPr lang="en-US"/>
        </a:p>
      </dgm:t>
    </dgm:pt>
    <dgm:pt modelId="{0F84105B-7096-472F-967F-2250D66EA0EF}">
      <dgm:prSet phldrT="[Text]"/>
      <dgm:spPr>
        <a:solidFill>
          <a:schemeClr val="accent6">
            <a:lumMod val="40000"/>
            <a:lumOff val="60000"/>
            <a:alpha val="90000"/>
          </a:schemeClr>
        </a:solidFill>
      </dgm:spPr>
      <dgm:t>
        <a:bodyPr/>
        <a:lstStyle/>
        <a:p>
          <a:r>
            <a:rPr lang="en-US" dirty="0"/>
            <a:t>pH neutral</a:t>
          </a:r>
        </a:p>
      </dgm:t>
    </dgm:pt>
    <dgm:pt modelId="{1861959D-5A47-4272-B454-0884974E08FD}" type="parTrans" cxnId="{57C0F91C-9317-4F03-80D6-7A6C603B05D9}">
      <dgm:prSet/>
      <dgm:spPr/>
      <dgm:t>
        <a:bodyPr/>
        <a:lstStyle/>
        <a:p>
          <a:endParaRPr lang="en-US"/>
        </a:p>
      </dgm:t>
    </dgm:pt>
    <dgm:pt modelId="{743F298D-C0FC-40E8-B75B-82E1A6CB5757}" type="sibTrans" cxnId="{57C0F91C-9317-4F03-80D6-7A6C603B05D9}">
      <dgm:prSet/>
      <dgm:spPr/>
      <dgm:t>
        <a:bodyPr/>
        <a:lstStyle/>
        <a:p>
          <a:endParaRPr lang="en-US"/>
        </a:p>
      </dgm:t>
    </dgm:pt>
    <dgm:pt modelId="{09E389BA-FC4F-4E78-9F22-9665E394B688}">
      <dgm:prSet phldrT="[Text]"/>
      <dgm:spPr>
        <a:solidFill>
          <a:schemeClr val="accent2">
            <a:lumMod val="40000"/>
            <a:lumOff val="60000"/>
            <a:alpha val="90000"/>
          </a:schemeClr>
        </a:solidFill>
      </dgm:spPr>
      <dgm:t>
        <a:bodyPr/>
        <a:lstStyle/>
        <a:p>
          <a:r>
            <a:rPr lang="en-US" altLang="en-US" dirty="0"/>
            <a:t>More volatile than liquid chlorine</a:t>
          </a:r>
          <a:endParaRPr lang="en-US" dirty="0"/>
        </a:p>
      </dgm:t>
    </dgm:pt>
    <dgm:pt modelId="{28B696FF-6C0B-4F86-ACD4-5D922FBFEF66}" type="parTrans" cxnId="{F3831D90-F1AA-4ABC-8698-C25C153B8E21}">
      <dgm:prSet/>
      <dgm:spPr/>
      <dgm:t>
        <a:bodyPr/>
        <a:lstStyle/>
        <a:p>
          <a:endParaRPr lang="en-US"/>
        </a:p>
      </dgm:t>
    </dgm:pt>
    <dgm:pt modelId="{29329B81-EC36-455F-BF72-9544E328EF45}" type="sibTrans" cxnId="{F3831D90-F1AA-4ABC-8698-C25C153B8E21}">
      <dgm:prSet/>
      <dgm:spPr/>
      <dgm:t>
        <a:bodyPr/>
        <a:lstStyle/>
        <a:p>
          <a:endParaRPr lang="en-US"/>
        </a:p>
      </dgm:t>
    </dgm:pt>
    <dgm:pt modelId="{7858F4A5-80CA-4E39-AB61-440A0A829FAE}">
      <dgm:prSet phldrT="[Text]"/>
      <dgm:spPr>
        <a:solidFill>
          <a:schemeClr val="accent2">
            <a:lumMod val="40000"/>
            <a:lumOff val="60000"/>
            <a:alpha val="90000"/>
          </a:schemeClr>
        </a:solidFill>
      </dgm:spPr>
      <dgm:t>
        <a:bodyPr/>
        <a:lstStyle/>
        <a:p>
          <a:r>
            <a:rPr lang="en-US" altLang="en-US" dirty="0"/>
            <a:t>Chlorite byproduct (daily monitoring)</a:t>
          </a:r>
          <a:endParaRPr lang="en-US" dirty="0"/>
        </a:p>
      </dgm:t>
    </dgm:pt>
    <dgm:pt modelId="{35AFEEFC-8AEE-4417-A22D-C7BD3382FB4B}" type="parTrans" cxnId="{2BECD213-BB2D-42C5-81C6-A16B59EA338A}">
      <dgm:prSet/>
      <dgm:spPr/>
      <dgm:t>
        <a:bodyPr/>
        <a:lstStyle/>
        <a:p>
          <a:endParaRPr lang="en-US"/>
        </a:p>
      </dgm:t>
    </dgm:pt>
    <dgm:pt modelId="{BED74706-1012-4A8C-B9FD-7DB33DFC6089}" type="sibTrans" cxnId="{2BECD213-BB2D-42C5-81C6-A16B59EA338A}">
      <dgm:prSet/>
      <dgm:spPr/>
      <dgm:t>
        <a:bodyPr/>
        <a:lstStyle/>
        <a:p>
          <a:endParaRPr lang="en-US"/>
        </a:p>
      </dgm:t>
    </dgm:pt>
    <dgm:pt modelId="{411AC4E1-F425-4AAE-A892-420FC3242107}">
      <dgm:prSet phldrT="[Text]"/>
      <dgm:spPr>
        <a:solidFill>
          <a:schemeClr val="accent2">
            <a:lumMod val="40000"/>
            <a:lumOff val="60000"/>
            <a:alpha val="90000"/>
          </a:schemeClr>
        </a:solidFill>
      </dgm:spPr>
      <dgm:t>
        <a:bodyPr/>
        <a:lstStyle/>
        <a:p>
          <a:r>
            <a:rPr lang="en-US" dirty="0"/>
            <a:t>Higher initial costs</a:t>
          </a:r>
        </a:p>
      </dgm:t>
    </dgm:pt>
    <dgm:pt modelId="{01D6FDDA-761C-4AAD-83B8-23EA4E696671}" type="parTrans" cxnId="{2B25BFE8-FF7B-4939-B2B8-F17AAE8CF622}">
      <dgm:prSet/>
      <dgm:spPr/>
    </dgm:pt>
    <dgm:pt modelId="{1B4D5AB5-7051-4100-BEC1-B4B39D9CD667}" type="sibTrans" cxnId="{2B25BFE8-FF7B-4939-B2B8-F17AAE8CF622}">
      <dgm:prSet/>
      <dgm:spPr/>
    </dgm:pt>
    <dgm:pt modelId="{884C8E76-FC20-46CE-AE79-6AD366971F12}" type="pres">
      <dgm:prSet presAssocID="{E70D686D-9FE6-4228-A881-26E5D8572E99}" presName="Name0" presStyleCnt="0">
        <dgm:presLayoutVars>
          <dgm:dir/>
          <dgm:animLvl val="lvl"/>
          <dgm:resizeHandles val="exact"/>
        </dgm:presLayoutVars>
      </dgm:prSet>
      <dgm:spPr/>
    </dgm:pt>
    <dgm:pt modelId="{FBA20A58-6AC3-4706-8AA7-70ABEA185294}" type="pres">
      <dgm:prSet presAssocID="{4CFA80A5-7C59-4936-B058-0E073B5F80A5}" presName="composite" presStyleCnt="0"/>
      <dgm:spPr/>
    </dgm:pt>
    <dgm:pt modelId="{5114EA94-B7A4-4613-8326-1D0E40BC4DA7}" type="pres">
      <dgm:prSet presAssocID="{4CFA80A5-7C59-4936-B058-0E073B5F80A5}" presName="parTx" presStyleLbl="alignNode1" presStyleIdx="0" presStyleCnt="2" custLinFactNeighborX="-1">
        <dgm:presLayoutVars>
          <dgm:chMax val="0"/>
          <dgm:chPref val="0"/>
          <dgm:bulletEnabled val="1"/>
        </dgm:presLayoutVars>
      </dgm:prSet>
      <dgm:spPr/>
    </dgm:pt>
    <dgm:pt modelId="{EDBAD0A0-B709-40F6-9442-1E7BCAADF65F}" type="pres">
      <dgm:prSet presAssocID="{4CFA80A5-7C59-4936-B058-0E073B5F80A5}" presName="desTx" presStyleLbl="alignAccFollowNode1" presStyleIdx="0" presStyleCnt="2">
        <dgm:presLayoutVars>
          <dgm:bulletEnabled val="1"/>
        </dgm:presLayoutVars>
      </dgm:prSet>
      <dgm:spPr/>
    </dgm:pt>
    <dgm:pt modelId="{083D7E74-796A-4690-91CD-B0146F59F5DE}" type="pres">
      <dgm:prSet presAssocID="{E75C19F1-5935-4EB5-ABD7-DFF1EE7F0C85}" presName="space" presStyleCnt="0"/>
      <dgm:spPr/>
    </dgm:pt>
    <dgm:pt modelId="{0BFF06DA-FE05-4708-84C7-4BF36DB01CA9}" type="pres">
      <dgm:prSet presAssocID="{8BC328F6-E88B-43EA-AEB9-04863371C858}" presName="composite" presStyleCnt="0"/>
      <dgm:spPr/>
    </dgm:pt>
    <dgm:pt modelId="{0FB2B056-462B-40F3-BC6E-B7DCD13B65F8}" type="pres">
      <dgm:prSet presAssocID="{8BC328F6-E88B-43EA-AEB9-04863371C858}" presName="parTx" presStyleLbl="alignNode1" presStyleIdx="1" presStyleCnt="2">
        <dgm:presLayoutVars>
          <dgm:chMax val="0"/>
          <dgm:chPref val="0"/>
          <dgm:bulletEnabled val="1"/>
        </dgm:presLayoutVars>
      </dgm:prSet>
      <dgm:spPr/>
    </dgm:pt>
    <dgm:pt modelId="{90BB10DF-C495-4CD2-A2C3-0F58E9266DE0}" type="pres">
      <dgm:prSet presAssocID="{8BC328F6-E88B-43EA-AEB9-04863371C858}" presName="desTx" presStyleLbl="alignAccFollowNode1" presStyleIdx="1" presStyleCnt="2" custLinFactNeighborX="1" custLinFactNeighborY="-1511">
        <dgm:presLayoutVars>
          <dgm:bulletEnabled val="1"/>
        </dgm:presLayoutVars>
      </dgm:prSet>
      <dgm:spPr/>
    </dgm:pt>
  </dgm:ptLst>
  <dgm:cxnLst>
    <dgm:cxn modelId="{C4A4F106-7BA8-4232-AC4A-0A3FEFC93521}" srcId="{4CFA80A5-7C59-4936-B058-0E073B5F80A5}" destId="{A213C4EF-0453-41B3-831F-280C9C12B8F5}" srcOrd="4" destOrd="0" parTransId="{ADF06AE6-C258-4F75-BFAB-9849E18F49E3}" sibTransId="{218DFB5A-7F53-4C73-8F85-A6457377C823}"/>
    <dgm:cxn modelId="{9091C10C-25C2-4432-A8F1-4040C8BA10AD}" type="presOf" srcId="{09E389BA-FC4F-4E78-9F22-9665E394B688}" destId="{90BB10DF-C495-4CD2-A2C3-0F58E9266DE0}" srcOrd="0" destOrd="1" presId="urn:microsoft.com/office/officeart/2005/8/layout/hList1"/>
    <dgm:cxn modelId="{7F85A20D-FA24-44F7-8EA6-F983F93F860F}" type="presOf" srcId="{E70D686D-9FE6-4228-A881-26E5D8572E99}" destId="{884C8E76-FC20-46CE-AE79-6AD366971F12}" srcOrd="0" destOrd="0" presId="urn:microsoft.com/office/officeart/2005/8/layout/hList1"/>
    <dgm:cxn modelId="{2BECD213-BB2D-42C5-81C6-A16B59EA338A}" srcId="{8BC328F6-E88B-43EA-AEB9-04863371C858}" destId="{7858F4A5-80CA-4E39-AB61-440A0A829FAE}" srcOrd="2" destOrd="0" parTransId="{35AFEEFC-8AEE-4417-A22D-C7BD3382FB4B}" sibTransId="{BED74706-1012-4A8C-B9FD-7DB33DFC6089}"/>
    <dgm:cxn modelId="{57C0F91C-9317-4F03-80D6-7A6C603B05D9}" srcId="{4CFA80A5-7C59-4936-B058-0E073B5F80A5}" destId="{0F84105B-7096-472F-967F-2250D66EA0EF}" srcOrd="3" destOrd="0" parTransId="{1861959D-5A47-4272-B454-0884974E08FD}" sibTransId="{743F298D-C0FC-40E8-B75B-82E1A6CB5757}"/>
    <dgm:cxn modelId="{2FE9741D-BF33-47E6-BAAE-0A2281EA504B}" srcId="{E70D686D-9FE6-4228-A881-26E5D8572E99}" destId="{4CFA80A5-7C59-4936-B058-0E073B5F80A5}" srcOrd="0" destOrd="0" parTransId="{F5BC908B-906E-4465-A781-A58E0E52AB7F}" sibTransId="{E75C19F1-5935-4EB5-ABD7-DFF1EE7F0C85}"/>
    <dgm:cxn modelId="{3A450C21-76FC-4663-A572-60607BA1A697}" type="presOf" srcId="{FD118CFA-CF33-4487-9DD3-0F6BA141F408}" destId="{90BB10DF-C495-4CD2-A2C3-0F58E9266DE0}" srcOrd="0" destOrd="0" presId="urn:microsoft.com/office/officeart/2005/8/layout/hList1"/>
    <dgm:cxn modelId="{D10C9E2A-9302-4EF0-96D5-8DEE024FCCB3}" type="presOf" srcId="{7858F4A5-80CA-4E39-AB61-440A0A829FAE}" destId="{90BB10DF-C495-4CD2-A2C3-0F58E9266DE0}" srcOrd="0" destOrd="2" presId="urn:microsoft.com/office/officeart/2005/8/layout/hList1"/>
    <dgm:cxn modelId="{6934012E-0F7A-4EB8-8F31-2EFDBC8E8D28}" srcId="{4CFA80A5-7C59-4936-B058-0E073B5F80A5}" destId="{A2C9900E-9615-42D4-B074-73887C55EDD8}" srcOrd="0" destOrd="0" parTransId="{0121EDC5-A030-49FF-BF73-9F72B5161B02}" sibTransId="{B8B4DBE5-73CB-4CB9-9D43-7F776EF8BEFF}"/>
    <dgm:cxn modelId="{99CF8234-348D-4F27-B185-CF287B9F6044}" type="presOf" srcId="{A213C4EF-0453-41B3-831F-280C9C12B8F5}" destId="{EDBAD0A0-B709-40F6-9442-1E7BCAADF65F}" srcOrd="0" destOrd="4" presId="urn:microsoft.com/office/officeart/2005/8/layout/hList1"/>
    <dgm:cxn modelId="{95AE2D3D-BD2F-458D-96C6-5D8B2F6B8089}" type="presOf" srcId="{A2C9900E-9615-42D4-B074-73887C55EDD8}" destId="{EDBAD0A0-B709-40F6-9442-1E7BCAADF65F}" srcOrd="0" destOrd="0" presId="urn:microsoft.com/office/officeart/2005/8/layout/hList1"/>
    <dgm:cxn modelId="{9608453F-8A6F-403B-9196-0CAC5F549689}" type="presOf" srcId="{D9FA55DD-9AF1-49A0-A900-13C9D73E4DF2}" destId="{EDBAD0A0-B709-40F6-9442-1E7BCAADF65F}" srcOrd="0" destOrd="1" presId="urn:microsoft.com/office/officeart/2005/8/layout/hList1"/>
    <dgm:cxn modelId="{EAD3A860-7906-4CCE-B389-3F7A871BD8A3}" srcId="{4CFA80A5-7C59-4936-B058-0E073B5F80A5}" destId="{5BF40F6D-CA96-4F75-A79E-E3B0CB4CACE2}" srcOrd="2" destOrd="0" parTransId="{D1CB04B3-FCFF-4576-92E7-EBE7B0CCA16D}" sibTransId="{19CE51DF-77E2-40F8-B836-34D62A966598}"/>
    <dgm:cxn modelId="{055B3B62-5F64-48F0-9C8D-3219CC8ACB1C}" srcId="{E70D686D-9FE6-4228-A881-26E5D8572E99}" destId="{8BC328F6-E88B-43EA-AEB9-04863371C858}" srcOrd="1" destOrd="0" parTransId="{5FFC87C9-0D2A-44D4-8676-9F5BFCDC80F9}" sibTransId="{D1407D5A-5C3D-4198-A3BE-3BACF40FD44D}"/>
    <dgm:cxn modelId="{7D112645-B1B2-4406-A46C-897A5B8C8037}" srcId="{4CFA80A5-7C59-4936-B058-0E073B5F80A5}" destId="{D9FA55DD-9AF1-49A0-A900-13C9D73E4DF2}" srcOrd="1" destOrd="0" parTransId="{AE6D6B18-9F3E-4CBB-9FC5-7D75C9A1CFA5}" sibTransId="{98303877-ECDE-4540-A1BD-18150117D75B}"/>
    <dgm:cxn modelId="{C496F165-A08B-4771-A19B-9285EB0612C3}" type="presOf" srcId="{73F69E84-B21E-4A53-9ABE-D1D1B5AFD630}" destId="{90BB10DF-C495-4CD2-A2C3-0F58E9266DE0}" srcOrd="0" destOrd="4" presId="urn:microsoft.com/office/officeart/2005/8/layout/hList1"/>
    <dgm:cxn modelId="{FB786169-E1BB-4D48-B6D6-5EE3EF8F4BDD}" type="presOf" srcId="{4CFA80A5-7C59-4936-B058-0E073B5F80A5}" destId="{5114EA94-B7A4-4613-8326-1D0E40BC4DA7}" srcOrd="0" destOrd="0" presId="urn:microsoft.com/office/officeart/2005/8/layout/hList1"/>
    <dgm:cxn modelId="{FD89546A-341C-4DA6-8222-F5E86B20665A}" type="presOf" srcId="{8BC328F6-E88B-43EA-AEB9-04863371C858}" destId="{0FB2B056-462B-40F3-BC6E-B7DCD13B65F8}" srcOrd="0" destOrd="0" presId="urn:microsoft.com/office/officeart/2005/8/layout/hList1"/>
    <dgm:cxn modelId="{5859AD55-1BB2-4CFA-9FAA-0DC2FE843BEC}" srcId="{8BC328F6-E88B-43EA-AEB9-04863371C858}" destId="{FD118CFA-CF33-4487-9DD3-0F6BA141F408}" srcOrd="0" destOrd="0" parTransId="{BDD28F5A-9BEF-4C92-87B1-E131654EE99E}" sibTransId="{9E044F97-F533-46F2-AD8B-B88C649E67C7}"/>
    <dgm:cxn modelId="{88E82385-2246-4807-AC60-1B2F4B4EDE87}" type="presOf" srcId="{0F84105B-7096-472F-967F-2250D66EA0EF}" destId="{EDBAD0A0-B709-40F6-9442-1E7BCAADF65F}" srcOrd="0" destOrd="3" presId="urn:microsoft.com/office/officeart/2005/8/layout/hList1"/>
    <dgm:cxn modelId="{F3831D90-F1AA-4ABC-8698-C25C153B8E21}" srcId="{8BC328F6-E88B-43EA-AEB9-04863371C858}" destId="{09E389BA-FC4F-4E78-9F22-9665E394B688}" srcOrd="1" destOrd="0" parTransId="{28B696FF-6C0B-4F86-ACD4-5D922FBFEF66}" sibTransId="{29329B81-EC36-455F-BF72-9544E328EF45}"/>
    <dgm:cxn modelId="{DED17C97-07B0-4B56-82CA-EFFF0D9A251A}" srcId="{8BC328F6-E88B-43EA-AEB9-04863371C858}" destId="{73F69E84-B21E-4A53-9ABE-D1D1B5AFD630}" srcOrd="4" destOrd="0" parTransId="{F3088A97-2966-4308-99A1-8A60B5725913}" sibTransId="{AF68CC5F-8804-4A2D-B6AB-C758474D0C3A}"/>
    <dgm:cxn modelId="{0A1093E4-3975-4583-A641-65EA841CDEB1}" type="presOf" srcId="{5BF40F6D-CA96-4F75-A79E-E3B0CB4CACE2}" destId="{EDBAD0A0-B709-40F6-9442-1E7BCAADF65F}" srcOrd="0" destOrd="2" presId="urn:microsoft.com/office/officeart/2005/8/layout/hList1"/>
    <dgm:cxn modelId="{2B25BFE8-FF7B-4939-B2B8-F17AAE8CF622}" srcId="{8BC328F6-E88B-43EA-AEB9-04863371C858}" destId="{411AC4E1-F425-4AAE-A892-420FC3242107}" srcOrd="3" destOrd="0" parTransId="{01D6FDDA-761C-4AAD-83B8-23EA4E696671}" sibTransId="{1B4D5AB5-7051-4100-BEC1-B4B39D9CD667}"/>
    <dgm:cxn modelId="{048681FC-DD94-432E-B9E8-8EE9D34E677E}" type="presOf" srcId="{411AC4E1-F425-4AAE-A892-420FC3242107}" destId="{90BB10DF-C495-4CD2-A2C3-0F58E9266DE0}" srcOrd="0" destOrd="3" presId="urn:microsoft.com/office/officeart/2005/8/layout/hList1"/>
    <dgm:cxn modelId="{BB4992A9-1DB8-4281-8FB7-77ABC8CA2F81}" type="presParOf" srcId="{884C8E76-FC20-46CE-AE79-6AD366971F12}" destId="{FBA20A58-6AC3-4706-8AA7-70ABEA185294}" srcOrd="0" destOrd="0" presId="urn:microsoft.com/office/officeart/2005/8/layout/hList1"/>
    <dgm:cxn modelId="{8E9517D6-03E1-408C-9A63-BE3DD5E5C493}" type="presParOf" srcId="{FBA20A58-6AC3-4706-8AA7-70ABEA185294}" destId="{5114EA94-B7A4-4613-8326-1D0E40BC4DA7}" srcOrd="0" destOrd="0" presId="urn:microsoft.com/office/officeart/2005/8/layout/hList1"/>
    <dgm:cxn modelId="{0D645923-CE85-4203-83DE-97E99F23A941}" type="presParOf" srcId="{FBA20A58-6AC3-4706-8AA7-70ABEA185294}" destId="{EDBAD0A0-B709-40F6-9442-1E7BCAADF65F}" srcOrd="1" destOrd="0" presId="urn:microsoft.com/office/officeart/2005/8/layout/hList1"/>
    <dgm:cxn modelId="{744B89A3-58E5-485E-936C-96927A990463}" type="presParOf" srcId="{884C8E76-FC20-46CE-AE79-6AD366971F12}" destId="{083D7E74-796A-4690-91CD-B0146F59F5DE}" srcOrd="1" destOrd="0" presId="urn:microsoft.com/office/officeart/2005/8/layout/hList1"/>
    <dgm:cxn modelId="{1419CF71-D7E0-4C61-A49B-BFC0382CCA02}" type="presParOf" srcId="{884C8E76-FC20-46CE-AE79-6AD366971F12}" destId="{0BFF06DA-FE05-4708-84C7-4BF36DB01CA9}" srcOrd="2" destOrd="0" presId="urn:microsoft.com/office/officeart/2005/8/layout/hList1"/>
    <dgm:cxn modelId="{48A996AE-50B7-4517-B861-C0892B828F71}" type="presParOf" srcId="{0BFF06DA-FE05-4708-84C7-4BF36DB01CA9}" destId="{0FB2B056-462B-40F3-BC6E-B7DCD13B65F8}" srcOrd="0" destOrd="0" presId="urn:microsoft.com/office/officeart/2005/8/layout/hList1"/>
    <dgm:cxn modelId="{081868D9-00AD-4167-ABAC-67CBBE80AB06}" type="presParOf" srcId="{0BFF06DA-FE05-4708-84C7-4BF36DB01CA9}" destId="{90BB10DF-C495-4CD2-A2C3-0F58E9266DE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70D686D-9FE6-4228-A881-26E5D8572E9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CFA80A5-7C59-4936-B058-0E073B5F80A5}">
      <dgm:prSet phldrT="[Text]"/>
      <dgm:spPr>
        <a:solidFill>
          <a:schemeClr val="accent6"/>
        </a:solidFill>
      </dgm:spPr>
      <dgm:t>
        <a:bodyPr/>
        <a:lstStyle/>
        <a:p>
          <a:r>
            <a:rPr lang="en-US" dirty="0"/>
            <a:t>Advantages</a:t>
          </a:r>
        </a:p>
      </dgm:t>
    </dgm:pt>
    <dgm:pt modelId="{F5BC908B-906E-4465-A781-A58E0E52AB7F}" type="parTrans" cxnId="{2FE9741D-BF33-47E6-BAAE-0A2281EA504B}">
      <dgm:prSet/>
      <dgm:spPr/>
      <dgm:t>
        <a:bodyPr/>
        <a:lstStyle/>
        <a:p>
          <a:endParaRPr lang="en-US"/>
        </a:p>
      </dgm:t>
    </dgm:pt>
    <dgm:pt modelId="{E75C19F1-5935-4EB5-ABD7-DFF1EE7F0C85}" type="sibTrans" cxnId="{2FE9741D-BF33-47E6-BAAE-0A2281EA504B}">
      <dgm:prSet/>
      <dgm:spPr/>
      <dgm:t>
        <a:bodyPr/>
        <a:lstStyle/>
        <a:p>
          <a:endParaRPr lang="en-US"/>
        </a:p>
      </dgm:t>
    </dgm:pt>
    <dgm:pt modelId="{A2C9900E-9615-42D4-B074-73887C55EDD8}">
      <dgm:prSet phldrT="[Text]"/>
      <dgm:spPr>
        <a:solidFill>
          <a:schemeClr val="accent6">
            <a:lumMod val="40000"/>
            <a:lumOff val="60000"/>
            <a:alpha val="90000"/>
          </a:schemeClr>
        </a:solidFill>
      </dgm:spPr>
      <dgm:t>
        <a:bodyPr/>
        <a:lstStyle/>
        <a:p>
          <a:r>
            <a:rPr lang="en-US" altLang="en-US" dirty="0"/>
            <a:t>Rapid and effective against </a:t>
          </a:r>
          <a:r>
            <a:rPr lang="en-US" altLang="en-US" i="1" dirty="0"/>
            <a:t>Crypto </a:t>
          </a:r>
          <a:r>
            <a:rPr lang="en-US" altLang="en-US" i="0" dirty="0"/>
            <a:t>oocysts, </a:t>
          </a:r>
          <a:r>
            <a:rPr lang="en-US" altLang="en-US" i="1" dirty="0"/>
            <a:t>E.coli</a:t>
          </a:r>
          <a:r>
            <a:rPr lang="en-US" altLang="en-US" i="0" dirty="0"/>
            <a:t> and other pathogens</a:t>
          </a:r>
          <a:endParaRPr lang="en-US" dirty="0"/>
        </a:p>
      </dgm:t>
    </dgm:pt>
    <dgm:pt modelId="{0121EDC5-A030-49FF-BF73-9F72B5161B02}" type="parTrans" cxnId="{6934012E-0F7A-4EB8-8F31-2EFDBC8E8D28}">
      <dgm:prSet/>
      <dgm:spPr/>
      <dgm:t>
        <a:bodyPr/>
        <a:lstStyle/>
        <a:p>
          <a:endParaRPr lang="en-US"/>
        </a:p>
      </dgm:t>
    </dgm:pt>
    <dgm:pt modelId="{B8B4DBE5-73CB-4CB9-9D43-7F776EF8BEFF}" type="sibTrans" cxnId="{6934012E-0F7A-4EB8-8F31-2EFDBC8E8D28}">
      <dgm:prSet/>
      <dgm:spPr/>
      <dgm:t>
        <a:bodyPr/>
        <a:lstStyle/>
        <a:p>
          <a:endParaRPr lang="en-US"/>
        </a:p>
      </dgm:t>
    </dgm:pt>
    <dgm:pt modelId="{8BC328F6-E88B-43EA-AEB9-04863371C858}">
      <dgm:prSet phldrT="[Text]"/>
      <dgm:spPr>
        <a:solidFill>
          <a:schemeClr val="accent2">
            <a:lumMod val="75000"/>
          </a:schemeClr>
        </a:solidFill>
      </dgm:spPr>
      <dgm:t>
        <a:bodyPr/>
        <a:lstStyle/>
        <a:p>
          <a:r>
            <a:rPr lang="en-US" dirty="0"/>
            <a:t>Disadvantages</a:t>
          </a:r>
        </a:p>
      </dgm:t>
    </dgm:pt>
    <dgm:pt modelId="{5FFC87C9-0D2A-44D4-8676-9F5BFCDC80F9}" type="parTrans" cxnId="{055B3B62-5F64-48F0-9C8D-3219CC8ACB1C}">
      <dgm:prSet/>
      <dgm:spPr/>
      <dgm:t>
        <a:bodyPr/>
        <a:lstStyle/>
        <a:p>
          <a:endParaRPr lang="en-US"/>
        </a:p>
      </dgm:t>
    </dgm:pt>
    <dgm:pt modelId="{D1407D5A-5C3D-4198-A3BE-3BACF40FD44D}" type="sibTrans" cxnId="{055B3B62-5F64-48F0-9C8D-3219CC8ACB1C}">
      <dgm:prSet/>
      <dgm:spPr/>
      <dgm:t>
        <a:bodyPr/>
        <a:lstStyle/>
        <a:p>
          <a:endParaRPr lang="en-US"/>
        </a:p>
      </dgm:t>
    </dgm:pt>
    <dgm:pt modelId="{FD118CFA-CF33-4487-9DD3-0F6BA141F408}">
      <dgm:prSet phldrT="[Text]"/>
      <dgm:spPr>
        <a:solidFill>
          <a:schemeClr val="accent2">
            <a:lumMod val="40000"/>
            <a:lumOff val="60000"/>
            <a:alpha val="90000"/>
          </a:schemeClr>
        </a:solidFill>
      </dgm:spPr>
      <dgm:t>
        <a:bodyPr/>
        <a:lstStyle/>
        <a:p>
          <a:r>
            <a:rPr lang="en-US" dirty="0"/>
            <a:t>Quick decomposition</a:t>
          </a:r>
        </a:p>
      </dgm:t>
    </dgm:pt>
    <dgm:pt modelId="{BDD28F5A-9BEF-4C92-87B1-E131654EE99E}" type="parTrans" cxnId="{5859AD55-1BB2-4CFA-9FAA-0DC2FE843BEC}">
      <dgm:prSet/>
      <dgm:spPr/>
      <dgm:t>
        <a:bodyPr/>
        <a:lstStyle/>
        <a:p>
          <a:endParaRPr lang="en-US"/>
        </a:p>
      </dgm:t>
    </dgm:pt>
    <dgm:pt modelId="{9E044F97-F533-46F2-AD8B-B88C649E67C7}" type="sibTrans" cxnId="{5859AD55-1BB2-4CFA-9FAA-0DC2FE843BEC}">
      <dgm:prSet/>
      <dgm:spPr/>
      <dgm:t>
        <a:bodyPr/>
        <a:lstStyle/>
        <a:p>
          <a:endParaRPr lang="en-US"/>
        </a:p>
      </dgm:t>
    </dgm:pt>
    <dgm:pt modelId="{D9FA55DD-9AF1-49A0-A900-13C9D73E4DF2}">
      <dgm:prSet phldrT="[Text]"/>
      <dgm:spPr>
        <a:solidFill>
          <a:schemeClr val="accent6">
            <a:lumMod val="40000"/>
            <a:lumOff val="60000"/>
            <a:alpha val="90000"/>
          </a:schemeClr>
        </a:solidFill>
      </dgm:spPr>
      <dgm:t>
        <a:bodyPr/>
        <a:lstStyle/>
        <a:p>
          <a:r>
            <a:rPr lang="en-US" altLang="en-US" dirty="0"/>
            <a:t>Removes precursors of organic DBPs</a:t>
          </a:r>
          <a:endParaRPr lang="en-US" dirty="0"/>
        </a:p>
      </dgm:t>
    </dgm:pt>
    <dgm:pt modelId="{AE6D6B18-9F3E-4CBB-9FC5-7D75C9A1CFA5}" type="parTrans" cxnId="{7D112645-B1B2-4406-A46C-897A5B8C8037}">
      <dgm:prSet/>
      <dgm:spPr/>
      <dgm:t>
        <a:bodyPr/>
        <a:lstStyle/>
        <a:p>
          <a:endParaRPr lang="en-US"/>
        </a:p>
      </dgm:t>
    </dgm:pt>
    <dgm:pt modelId="{98303877-ECDE-4540-A1BD-18150117D75B}" type="sibTrans" cxnId="{7D112645-B1B2-4406-A46C-897A5B8C8037}">
      <dgm:prSet/>
      <dgm:spPr/>
      <dgm:t>
        <a:bodyPr/>
        <a:lstStyle/>
        <a:p>
          <a:endParaRPr lang="en-US"/>
        </a:p>
      </dgm:t>
    </dgm:pt>
    <dgm:pt modelId="{73F69E84-B21E-4A53-9ABE-D1D1B5AFD630}">
      <dgm:prSet phldrT="[Text]"/>
      <dgm:spPr>
        <a:solidFill>
          <a:schemeClr val="accent2">
            <a:lumMod val="40000"/>
            <a:lumOff val="60000"/>
            <a:alpha val="90000"/>
          </a:schemeClr>
        </a:solidFill>
      </dgm:spPr>
      <dgm:t>
        <a:bodyPr/>
        <a:lstStyle/>
        <a:p>
          <a:endParaRPr lang="en-US" dirty="0"/>
        </a:p>
      </dgm:t>
    </dgm:pt>
    <dgm:pt modelId="{F3088A97-2966-4308-99A1-8A60B5725913}" type="parTrans" cxnId="{DED17C97-07B0-4B56-82CA-EFFF0D9A251A}">
      <dgm:prSet/>
      <dgm:spPr/>
      <dgm:t>
        <a:bodyPr/>
        <a:lstStyle/>
        <a:p>
          <a:endParaRPr lang="en-US"/>
        </a:p>
      </dgm:t>
    </dgm:pt>
    <dgm:pt modelId="{AF68CC5F-8804-4A2D-B6AB-C758474D0C3A}" type="sibTrans" cxnId="{DED17C97-07B0-4B56-82CA-EFFF0D9A251A}">
      <dgm:prSet/>
      <dgm:spPr/>
      <dgm:t>
        <a:bodyPr/>
        <a:lstStyle/>
        <a:p>
          <a:endParaRPr lang="en-US"/>
        </a:p>
      </dgm:t>
    </dgm:pt>
    <dgm:pt modelId="{59A9E7F6-5FD4-49CF-AF0D-87CAD73F9D49}">
      <dgm:prSet phldrT="[Text]"/>
      <dgm:spPr>
        <a:solidFill>
          <a:schemeClr val="accent2">
            <a:lumMod val="40000"/>
            <a:lumOff val="60000"/>
            <a:alpha val="90000"/>
          </a:schemeClr>
        </a:solidFill>
      </dgm:spPr>
      <dgm:t>
        <a:bodyPr/>
        <a:lstStyle/>
        <a:p>
          <a:r>
            <a:rPr lang="en-US" dirty="0"/>
            <a:t>No residual</a:t>
          </a:r>
        </a:p>
      </dgm:t>
    </dgm:pt>
    <dgm:pt modelId="{D546D0DA-584F-4724-B482-AE88A72BDE7B}" type="parTrans" cxnId="{A0B8433E-A52D-4AD4-A6CA-292483C3809C}">
      <dgm:prSet/>
      <dgm:spPr/>
    </dgm:pt>
    <dgm:pt modelId="{A0A08FAB-0719-4E9D-96C3-06F40263B7F5}" type="sibTrans" cxnId="{A0B8433E-A52D-4AD4-A6CA-292483C3809C}">
      <dgm:prSet/>
      <dgm:spPr/>
    </dgm:pt>
    <dgm:pt modelId="{65F4BFAC-BC91-44EF-ADC2-8A2729E80AF7}">
      <dgm:prSet phldrT="[Text]"/>
      <dgm:spPr>
        <a:solidFill>
          <a:schemeClr val="accent2">
            <a:lumMod val="40000"/>
            <a:lumOff val="60000"/>
            <a:alpha val="90000"/>
          </a:schemeClr>
        </a:solidFill>
      </dgm:spPr>
      <dgm:t>
        <a:bodyPr/>
        <a:lstStyle/>
        <a:p>
          <a:r>
            <a:rPr lang="en-US" dirty="0"/>
            <a:t>Bromate byproduct (monthly monitoring)</a:t>
          </a:r>
        </a:p>
      </dgm:t>
    </dgm:pt>
    <dgm:pt modelId="{223624EA-FFCF-4C67-B777-C5B250AAD18A}" type="parTrans" cxnId="{20207381-D856-42D2-85C0-A5F1ACA55ECD}">
      <dgm:prSet/>
      <dgm:spPr/>
    </dgm:pt>
    <dgm:pt modelId="{A92B83DD-7A5E-4DCA-9FA7-6CF533E2A976}" type="sibTrans" cxnId="{20207381-D856-42D2-85C0-A5F1ACA55ECD}">
      <dgm:prSet/>
      <dgm:spPr/>
    </dgm:pt>
    <dgm:pt modelId="{884C8E76-FC20-46CE-AE79-6AD366971F12}" type="pres">
      <dgm:prSet presAssocID="{E70D686D-9FE6-4228-A881-26E5D8572E99}" presName="Name0" presStyleCnt="0">
        <dgm:presLayoutVars>
          <dgm:dir/>
          <dgm:animLvl val="lvl"/>
          <dgm:resizeHandles val="exact"/>
        </dgm:presLayoutVars>
      </dgm:prSet>
      <dgm:spPr/>
    </dgm:pt>
    <dgm:pt modelId="{FBA20A58-6AC3-4706-8AA7-70ABEA185294}" type="pres">
      <dgm:prSet presAssocID="{4CFA80A5-7C59-4936-B058-0E073B5F80A5}" presName="composite" presStyleCnt="0"/>
      <dgm:spPr/>
    </dgm:pt>
    <dgm:pt modelId="{5114EA94-B7A4-4613-8326-1D0E40BC4DA7}" type="pres">
      <dgm:prSet presAssocID="{4CFA80A5-7C59-4936-B058-0E073B5F80A5}" presName="parTx" presStyleLbl="alignNode1" presStyleIdx="0" presStyleCnt="2" custLinFactNeighborX="-1">
        <dgm:presLayoutVars>
          <dgm:chMax val="0"/>
          <dgm:chPref val="0"/>
          <dgm:bulletEnabled val="1"/>
        </dgm:presLayoutVars>
      </dgm:prSet>
      <dgm:spPr/>
    </dgm:pt>
    <dgm:pt modelId="{EDBAD0A0-B709-40F6-9442-1E7BCAADF65F}" type="pres">
      <dgm:prSet presAssocID="{4CFA80A5-7C59-4936-B058-0E073B5F80A5}" presName="desTx" presStyleLbl="alignAccFollowNode1" presStyleIdx="0" presStyleCnt="2">
        <dgm:presLayoutVars>
          <dgm:bulletEnabled val="1"/>
        </dgm:presLayoutVars>
      </dgm:prSet>
      <dgm:spPr/>
    </dgm:pt>
    <dgm:pt modelId="{083D7E74-796A-4690-91CD-B0146F59F5DE}" type="pres">
      <dgm:prSet presAssocID="{E75C19F1-5935-4EB5-ABD7-DFF1EE7F0C85}" presName="space" presStyleCnt="0"/>
      <dgm:spPr/>
    </dgm:pt>
    <dgm:pt modelId="{0BFF06DA-FE05-4708-84C7-4BF36DB01CA9}" type="pres">
      <dgm:prSet presAssocID="{8BC328F6-E88B-43EA-AEB9-04863371C858}" presName="composite" presStyleCnt="0"/>
      <dgm:spPr/>
    </dgm:pt>
    <dgm:pt modelId="{0FB2B056-462B-40F3-BC6E-B7DCD13B65F8}" type="pres">
      <dgm:prSet presAssocID="{8BC328F6-E88B-43EA-AEB9-04863371C858}" presName="parTx" presStyleLbl="alignNode1" presStyleIdx="1" presStyleCnt="2">
        <dgm:presLayoutVars>
          <dgm:chMax val="0"/>
          <dgm:chPref val="0"/>
          <dgm:bulletEnabled val="1"/>
        </dgm:presLayoutVars>
      </dgm:prSet>
      <dgm:spPr/>
    </dgm:pt>
    <dgm:pt modelId="{90BB10DF-C495-4CD2-A2C3-0F58E9266DE0}" type="pres">
      <dgm:prSet presAssocID="{8BC328F6-E88B-43EA-AEB9-04863371C858}" presName="desTx" presStyleLbl="alignAccFollowNode1" presStyleIdx="1" presStyleCnt="2" custLinFactNeighborX="1" custLinFactNeighborY="-1511">
        <dgm:presLayoutVars>
          <dgm:bulletEnabled val="1"/>
        </dgm:presLayoutVars>
      </dgm:prSet>
      <dgm:spPr/>
    </dgm:pt>
  </dgm:ptLst>
  <dgm:cxnLst>
    <dgm:cxn modelId="{7F85A20D-FA24-44F7-8EA6-F983F93F860F}" type="presOf" srcId="{E70D686D-9FE6-4228-A881-26E5D8572E99}" destId="{884C8E76-FC20-46CE-AE79-6AD366971F12}" srcOrd="0" destOrd="0" presId="urn:microsoft.com/office/officeart/2005/8/layout/hList1"/>
    <dgm:cxn modelId="{2FE9741D-BF33-47E6-BAAE-0A2281EA504B}" srcId="{E70D686D-9FE6-4228-A881-26E5D8572E99}" destId="{4CFA80A5-7C59-4936-B058-0E073B5F80A5}" srcOrd="0" destOrd="0" parTransId="{F5BC908B-906E-4465-A781-A58E0E52AB7F}" sibTransId="{E75C19F1-5935-4EB5-ABD7-DFF1EE7F0C85}"/>
    <dgm:cxn modelId="{3A450C21-76FC-4663-A572-60607BA1A697}" type="presOf" srcId="{FD118CFA-CF33-4487-9DD3-0F6BA141F408}" destId="{90BB10DF-C495-4CD2-A2C3-0F58E9266DE0}" srcOrd="0" destOrd="0" presId="urn:microsoft.com/office/officeart/2005/8/layout/hList1"/>
    <dgm:cxn modelId="{6934012E-0F7A-4EB8-8F31-2EFDBC8E8D28}" srcId="{4CFA80A5-7C59-4936-B058-0E073B5F80A5}" destId="{A2C9900E-9615-42D4-B074-73887C55EDD8}" srcOrd="0" destOrd="0" parTransId="{0121EDC5-A030-49FF-BF73-9F72B5161B02}" sibTransId="{B8B4DBE5-73CB-4CB9-9D43-7F776EF8BEFF}"/>
    <dgm:cxn modelId="{95AE2D3D-BD2F-458D-96C6-5D8B2F6B8089}" type="presOf" srcId="{A2C9900E-9615-42D4-B074-73887C55EDD8}" destId="{EDBAD0A0-B709-40F6-9442-1E7BCAADF65F}" srcOrd="0" destOrd="0" presId="urn:microsoft.com/office/officeart/2005/8/layout/hList1"/>
    <dgm:cxn modelId="{A0B8433E-A52D-4AD4-A6CA-292483C3809C}" srcId="{8BC328F6-E88B-43EA-AEB9-04863371C858}" destId="{59A9E7F6-5FD4-49CF-AF0D-87CAD73F9D49}" srcOrd="1" destOrd="0" parTransId="{D546D0DA-584F-4724-B482-AE88A72BDE7B}" sibTransId="{A0A08FAB-0719-4E9D-96C3-06F40263B7F5}"/>
    <dgm:cxn modelId="{9608453F-8A6F-403B-9196-0CAC5F549689}" type="presOf" srcId="{D9FA55DD-9AF1-49A0-A900-13C9D73E4DF2}" destId="{EDBAD0A0-B709-40F6-9442-1E7BCAADF65F}" srcOrd="0" destOrd="1" presId="urn:microsoft.com/office/officeart/2005/8/layout/hList1"/>
    <dgm:cxn modelId="{055B3B62-5F64-48F0-9C8D-3219CC8ACB1C}" srcId="{E70D686D-9FE6-4228-A881-26E5D8572E99}" destId="{8BC328F6-E88B-43EA-AEB9-04863371C858}" srcOrd="1" destOrd="0" parTransId="{5FFC87C9-0D2A-44D4-8676-9F5BFCDC80F9}" sibTransId="{D1407D5A-5C3D-4198-A3BE-3BACF40FD44D}"/>
    <dgm:cxn modelId="{7D112645-B1B2-4406-A46C-897A5B8C8037}" srcId="{4CFA80A5-7C59-4936-B058-0E073B5F80A5}" destId="{D9FA55DD-9AF1-49A0-A900-13C9D73E4DF2}" srcOrd="1" destOrd="0" parTransId="{AE6D6B18-9F3E-4CBB-9FC5-7D75C9A1CFA5}" sibTransId="{98303877-ECDE-4540-A1BD-18150117D75B}"/>
    <dgm:cxn modelId="{C496F165-A08B-4771-A19B-9285EB0612C3}" type="presOf" srcId="{73F69E84-B21E-4A53-9ABE-D1D1B5AFD630}" destId="{90BB10DF-C495-4CD2-A2C3-0F58E9266DE0}" srcOrd="0" destOrd="3" presId="urn:microsoft.com/office/officeart/2005/8/layout/hList1"/>
    <dgm:cxn modelId="{FB786169-E1BB-4D48-B6D6-5EE3EF8F4BDD}" type="presOf" srcId="{4CFA80A5-7C59-4936-B058-0E073B5F80A5}" destId="{5114EA94-B7A4-4613-8326-1D0E40BC4DA7}" srcOrd="0" destOrd="0" presId="urn:microsoft.com/office/officeart/2005/8/layout/hList1"/>
    <dgm:cxn modelId="{FD89546A-341C-4DA6-8222-F5E86B20665A}" type="presOf" srcId="{8BC328F6-E88B-43EA-AEB9-04863371C858}" destId="{0FB2B056-462B-40F3-BC6E-B7DCD13B65F8}" srcOrd="0" destOrd="0" presId="urn:microsoft.com/office/officeart/2005/8/layout/hList1"/>
    <dgm:cxn modelId="{D451FC6B-B20B-4B14-8614-AD17DC27628C}" type="presOf" srcId="{65F4BFAC-BC91-44EF-ADC2-8A2729E80AF7}" destId="{90BB10DF-C495-4CD2-A2C3-0F58E9266DE0}" srcOrd="0" destOrd="2" presId="urn:microsoft.com/office/officeart/2005/8/layout/hList1"/>
    <dgm:cxn modelId="{5859AD55-1BB2-4CFA-9FAA-0DC2FE843BEC}" srcId="{8BC328F6-E88B-43EA-AEB9-04863371C858}" destId="{FD118CFA-CF33-4487-9DD3-0F6BA141F408}" srcOrd="0" destOrd="0" parTransId="{BDD28F5A-9BEF-4C92-87B1-E131654EE99E}" sibTransId="{9E044F97-F533-46F2-AD8B-B88C649E67C7}"/>
    <dgm:cxn modelId="{20207381-D856-42D2-85C0-A5F1ACA55ECD}" srcId="{8BC328F6-E88B-43EA-AEB9-04863371C858}" destId="{65F4BFAC-BC91-44EF-ADC2-8A2729E80AF7}" srcOrd="2" destOrd="0" parTransId="{223624EA-FFCF-4C67-B777-C5B250AAD18A}" sibTransId="{A92B83DD-7A5E-4DCA-9FA7-6CF533E2A976}"/>
    <dgm:cxn modelId="{DED17C97-07B0-4B56-82CA-EFFF0D9A251A}" srcId="{8BC328F6-E88B-43EA-AEB9-04863371C858}" destId="{73F69E84-B21E-4A53-9ABE-D1D1B5AFD630}" srcOrd="3" destOrd="0" parTransId="{F3088A97-2966-4308-99A1-8A60B5725913}" sibTransId="{AF68CC5F-8804-4A2D-B6AB-C758474D0C3A}"/>
    <dgm:cxn modelId="{ADCBB0F8-918F-4CAF-B2D0-202BA4658806}" type="presOf" srcId="{59A9E7F6-5FD4-49CF-AF0D-87CAD73F9D49}" destId="{90BB10DF-C495-4CD2-A2C3-0F58E9266DE0}" srcOrd="0" destOrd="1" presId="urn:microsoft.com/office/officeart/2005/8/layout/hList1"/>
    <dgm:cxn modelId="{BB4992A9-1DB8-4281-8FB7-77ABC8CA2F81}" type="presParOf" srcId="{884C8E76-FC20-46CE-AE79-6AD366971F12}" destId="{FBA20A58-6AC3-4706-8AA7-70ABEA185294}" srcOrd="0" destOrd="0" presId="urn:microsoft.com/office/officeart/2005/8/layout/hList1"/>
    <dgm:cxn modelId="{8E9517D6-03E1-408C-9A63-BE3DD5E5C493}" type="presParOf" srcId="{FBA20A58-6AC3-4706-8AA7-70ABEA185294}" destId="{5114EA94-B7A4-4613-8326-1D0E40BC4DA7}" srcOrd="0" destOrd="0" presId="urn:microsoft.com/office/officeart/2005/8/layout/hList1"/>
    <dgm:cxn modelId="{0D645923-CE85-4203-83DE-97E99F23A941}" type="presParOf" srcId="{FBA20A58-6AC3-4706-8AA7-70ABEA185294}" destId="{EDBAD0A0-B709-40F6-9442-1E7BCAADF65F}" srcOrd="1" destOrd="0" presId="urn:microsoft.com/office/officeart/2005/8/layout/hList1"/>
    <dgm:cxn modelId="{744B89A3-58E5-485E-936C-96927A990463}" type="presParOf" srcId="{884C8E76-FC20-46CE-AE79-6AD366971F12}" destId="{083D7E74-796A-4690-91CD-B0146F59F5DE}" srcOrd="1" destOrd="0" presId="urn:microsoft.com/office/officeart/2005/8/layout/hList1"/>
    <dgm:cxn modelId="{1419CF71-D7E0-4C61-A49B-BFC0382CCA02}" type="presParOf" srcId="{884C8E76-FC20-46CE-AE79-6AD366971F12}" destId="{0BFF06DA-FE05-4708-84C7-4BF36DB01CA9}" srcOrd="2" destOrd="0" presId="urn:microsoft.com/office/officeart/2005/8/layout/hList1"/>
    <dgm:cxn modelId="{48A996AE-50B7-4517-B861-C0892B828F71}" type="presParOf" srcId="{0BFF06DA-FE05-4708-84C7-4BF36DB01CA9}" destId="{0FB2B056-462B-40F3-BC6E-B7DCD13B65F8}" srcOrd="0" destOrd="0" presId="urn:microsoft.com/office/officeart/2005/8/layout/hList1"/>
    <dgm:cxn modelId="{081868D9-00AD-4167-ABAC-67CBBE80AB06}" type="presParOf" srcId="{0BFF06DA-FE05-4708-84C7-4BF36DB01CA9}" destId="{90BB10DF-C495-4CD2-A2C3-0F58E9266DE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0D686D-9FE6-4228-A881-26E5D8572E9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CFA80A5-7C59-4936-B058-0E073B5F80A5}">
      <dgm:prSet phldrT="[Text]"/>
      <dgm:spPr>
        <a:solidFill>
          <a:schemeClr val="accent6"/>
        </a:solidFill>
      </dgm:spPr>
      <dgm:t>
        <a:bodyPr/>
        <a:lstStyle/>
        <a:p>
          <a:r>
            <a:rPr lang="en-US" dirty="0"/>
            <a:t>Advantages</a:t>
          </a:r>
        </a:p>
      </dgm:t>
    </dgm:pt>
    <dgm:pt modelId="{F5BC908B-906E-4465-A781-A58E0E52AB7F}" type="parTrans" cxnId="{2FE9741D-BF33-47E6-BAAE-0A2281EA504B}">
      <dgm:prSet/>
      <dgm:spPr/>
      <dgm:t>
        <a:bodyPr/>
        <a:lstStyle/>
        <a:p>
          <a:endParaRPr lang="en-US"/>
        </a:p>
      </dgm:t>
    </dgm:pt>
    <dgm:pt modelId="{E75C19F1-5935-4EB5-ABD7-DFF1EE7F0C85}" type="sibTrans" cxnId="{2FE9741D-BF33-47E6-BAAE-0A2281EA504B}">
      <dgm:prSet/>
      <dgm:spPr/>
      <dgm:t>
        <a:bodyPr/>
        <a:lstStyle/>
        <a:p>
          <a:endParaRPr lang="en-US"/>
        </a:p>
      </dgm:t>
    </dgm:pt>
    <dgm:pt modelId="{A2C9900E-9615-42D4-B074-73887C55EDD8}">
      <dgm:prSet phldrT="[Text]"/>
      <dgm:spPr>
        <a:solidFill>
          <a:schemeClr val="accent6">
            <a:lumMod val="40000"/>
            <a:lumOff val="60000"/>
            <a:alpha val="90000"/>
          </a:schemeClr>
        </a:solidFill>
      </dgm:spPr>
      <dgm:t>
        <a:bodyPr/>
        <a:lstStyle/>
        <a:p>
          <a:r>
            <a:rPr lang="en-US"/>
            <a:t>Effective against </a:t>
          </a:r>
          <a:r>
            <a:rPr lang="en-US" i="1"/>
            <a:t>Crypto</a:t>
          </a:r>
          <a:r>
            <a:rPr lang="en-US" i="0"/>
            <a:t> and </a:t>
          </a:r>
          <a:r>
            <a:rPr lang="en-US" i="1"/>
            <a:t>Giardia</a:t>
          </a:r>
          <a:endParaRPr lang="en-US" dirty="0"/>
        </a:p>
      </dgm:t>
    </dgm:pt>
    <dgm:pt modelId="{0121EDC5-A030-49FF-BF73-9F72B5161B02}" type="parTrans" cxnId="{6934012E-0F7A-4EB8-8F31-2EFDBC8E8D28}">
      <dgm:prSet/>
      <dgm:spPr/>
      <dgm:t>
        <a:bodyPr/>
        <a:lstStyle/>
        <a:p>
          <a:endParaRPr lang="en-US"/>
        </a:p>
      </dgm:t>
    </dgm:pt>
    <dgm:pt modelId="{B8B4DBE5-73CB-4CB9-9D43-7F776EF8BEFF}" type="sibTrans" cxnId="{6934012E-0F7A-4EB8-8F31-2EFDBC8E8D28}">
      <dgm:prSet/>
      <dgm:spPr/>
      <dgm:t>
        <a:bodyPr/>
        <a:lstStyle/>
        <a:p>
          <a:endParaRPr lang="en-US"/>
        </a:p>
      </dgm:t>
    </dgm:pt>
    <dgm:pt modelId="{8BC328F6-E88B-43EA-AEB9-04863371C858}">
      <dgm:prSet phldrT="[Text]"/>
      <dgm:spPr>
        <a:solidFill>
          <a:schemeClr val="accent2">
            <a:lumMod val="75000"/>
          </a:schemeClr>
        </a:solidFill>
      </dgm:spPr>
      <dgm:t>
        <a:bodyPr/>
        <a:lstStyle/>
        <a:p>
          <a:r>
            <a:rPr lang="en-US" dirty="0"/>
            <a:t>Disadvantages</a:t>
          </a:r>
        </a:p>
      </dgm:t>
    </dgm:pt>
    <dgm:pt modelId="{5FFC87C9-0D2A-44D4-8676-9F5BFCDC80F9}" type="parTrans" cxnId="{055B3B62-5F64-48F0-9C8D-3219CC8ACB1C}">
      <dgm:prSet/>
      <dgm:spPr/>
      <dgm:t>
        <a:bodyPr/>
        <a:lstStyle/>
        <a:p>
          <a:endParaRPr lang="en-US"/>
        </a:p>
      </dgm:t>
    </dgm:pt>
    <dgm:pt modelId="{D1407D5A-5C3D-4198-A3BE-3BACF40FD44D}" type="sibTrans" cxnId="{055B3B62-5F64-48F0-9C8D-3219CC8ACB1C}">
      <dgm:prSet/>
      <dgm:spPr/>
      <dgm:t>
        <a:bodyPr/>
        <a:lstStyle/>
        <a:p>
          <a:endParaRPr lang="en-US"/>
        </a:p>
      </dgm:t>
    </dgm:pt>
    <dgm:pt modelId="{FD118CFA-CF33-4487-9DD3-0F6BA141F408}">
      <dgm:prSet phldrT="[Text]"/>
      <dgm:spPr>
        <a:solidFill>
          <a:schemeClr val="accent2">
            <a:lumMod val="40000"/>
            <a:lumOff val="60000"/>
            <a:alpha val="90000"/>
          </a:schemeClr>
        </a:solidFill>
      </dgm:spPr>
      <dgm:t>
        <a:bodyPr/>
        <a:lstStyle/>
        <a:p>
          <a:r>
            <a:rPr lang="en-US"/>
            <a:t>Source water needs to be clean</a:t>
          </a:r>
          <a:endParaRPr lang="en-US" dirty="0"/>
        </a:p>
      </dgm:t>
    </dgm:pt>
    <dgm:pt modelId="{BDD28F5A-9BEF-4C92-87B1-E131654EE99E}" type="parTrans" cxnId="{5859AD55-1BB2-4CFA-9FAA-0DC2FE843BEC}">
      <dgm:prSet/>
      <dgm:spPr/>
      <dgm:t>
        <a:bodyPr/>
        <a:lstStyle/>
        <a:p>
          <a:endParaRPr lang="en-US"/>
        </a:p>
      </dgm:t>
    </dgm:pt>
    <dgm:pt modelId="{9E044F97-F533-46F2-AD8B-B88C649E67C7}" type="sibTrans" cxnId="{5859AD55-1BB2-4CFA-9FAA-0DC2FE843BEC}">
      <dgm:prSet/>
      <dgm:spPr/>
      <dgm:t>
        <a:bodyPr/>
        <a:lstStyle/>
        <a:p>
          <a:endParaRPr lang="en-US"/>
        </a:p>
      </dgm:t>
    </dgm:pt>
    <dgm:pt modelId="{2912237A-A97A-4497-8EAB-08A031FB7A7D}">
      <dgm:prSet/>
      <dgm:spPr/>
      <dgm:t>
        <a:bodyPr/>
        <a:lstStyle/>
        <a:p>
          <a:r>
            <a:rPr lang="en-US"/>
            <a:t>Short contact time</a:t>
          </a:r>
          <a:endParaRPr lang="en-US" dirty="0"/>
        </a:p>
      </dgm:t>
    </dgm:pt>
    <dgm:pt modelId="{C536B741-CF21-4C4D-A2CC-FFD4E97AAFF7}" type="parTrans" cxnId="{4F4CA8A6-679E-44DA-AAEA-C7DBE626E0D4}">
      <dgm:prSet/>
      <dgm:spPr/>
      <dgm:t>
        <a:bodyPr/>
        <a:lstStyle/>
        <a:p>
          <a:endParaRPr lang="en-US"/>
        </a:p>
      </dgm:t>
    </dgm:pt>
    <dgm:pt modelId="{C9EF8AC7-8E7D-402C-8277-5D7952555706}" type="sibTrans" cxnId="{4F4CA8A6-679E-44DA-AAEA-C7DBE626E0D4}">
      <dgm:prSet/>
      <dgm:spPr/>
      <dgm:t>
        <a:bodyPr/>
        <a:lstStyle/>
        <a:p>
          <a:endParaRPr lang="en-US"/>
        </a:p>
      </dgm:t>
    </dgm:pt>
    <dgm:pt modelId="{946BC51B-0CC9-4EA5-9B08-B79C45EF5CD8}">
      <dgm:prSet/>
      <dgm:spPr/>
      <dgm:t>
        <a:bodyPr/>
        <a:lstStyle/>
        <a:p>
          <a:r>
            <a:rPr lang="en-US"/>
            <a:t>No chemical handling</a:t>
          </a:r>
          <a:endParaRPr lang="en-US" dirty="0"/>
        </a:p>
      </dgm:t>
    </dgm:pt>
    <dgm:pt modelId="{88931CD4-67B1-46DA-89BB-D8302153B6F6}" type="parTrans" cxnId="{1C5029A3-CDA2-462F-8ED3-2A499CF49AC3}">
      <dgm:prSet/>
      <dgm:spPr/>
      <dgm:t>
        <a:bodyPr/>
        <a:lstStyle/>
        <a:p>
          <a:endParaRPr lang="en-US"/>
        </a:p>
      </dgm:t>
    </dgm:pt>
    <dgm:pt modelId="{968596A8-E28C-455F-BC61-3FADD4D7C0C1}" type="sibTrans" cxnId="{1C5029A3-CDA2-462F-8ED3-2A499CF49AC3}">
      <dgm:prSet/>
      <dgm:spPr/>
      <dgm:t>
        <a:bodyPr/>
        <a:lstStyle/>
        <a:p>
          <a:endParaRPr lang="en-US"/>
        </a:p>
      </dgm:t>
    </dgm:pt>
    <dgm:pt modelId="{3BE0340A-FEA5-45FD-8CDD-984973419C1B}">
      <dgm:prSet/>
      <dgm:spPr/>
      <dgm:t>
        <a:bodyPr/>
        <a:lstStyle/>
        <a:p>
          <a:r>
            <a:rPr lang="en-US"/>
            <a:t>No halogenated DBP formation</a:t>
          </a:r>
          <a:endParaRPr lang="en-US" dirty="0"/>
        </a:p>
      </dgm:t>
    </dgm:pt>
    <dgm:pt modelId="{F593745D-1064-42B4-BE3E-D596FEB475CF}" type="parTrans" cxnId="{8C94B22E-9DAB-4E5E-AB79-7A857F91D12D}">
      <dgm:prSet/>
      <dgm:spPr/>
      <dgm:t>
        <a:bodyPr/>
        <a:lstStyle/>
        <a:p>
          <a:endParaRPr lang="en-US"/>
        </a:p>
      </dgm:t>
    </dgm:pt>
    <dgm:pt modelId="{FC6AF70B-2CB9-4054-8484-4820D3477338}" type="sibTrans" cxnId="{8C94B22E-9DAB-4E5E-AB79-7A857F91D12D}">
      <dgm:prSet/>
      <dgm:spPr/>
      <dgm:t>
        <a:bodyPr/>
        <a:lstStyle/>
        <a:p>
          <a:endParaRPr lang="en-US"/>
        </a:p>
      </dgm:t>
    </dgm:pt>
    <dgm:pt modelId="{AC37E83D-03DA-4891-970C-34BE2B106AB0}">
      <dgm:prSet/>
      <dgm:spPr/>
      <dgm:t>
        <a:bodyPr/>
        <a:lstStyle/>
        <a:p>
          <a:r>
            <a:rPr lang="en-US" dirty="0"/>
            <a:t>User friendly with minimal maintenance</a:t>
          </a:r>
        </a:p>
      </dgm:t>
    </dgm:pt>
    <dgm:pt modelId="{8AF63C36-1A98-4113-BF57-DE921B262225}" type="parTrans" cxnId="{1CF695A3-F69F-4CAB-9D16-6F12858B1120}">
      <dgm:prSet/>
      <dgm:spPr/>
      <dgm:t>
        <a:bodyPr/>
        <a:lstStyle/>
        <a:p>
          <a:endParaRPr lang="en-US"/>
        </a:p>
      </dgm:t>
    </dgm:pt>
    <dgm:pt modelId="{3EF9A1A8-D363-4FC8-B5D7-2C1261F8BF8E}" type="sibTrans" cxnId="{1CF695A3-F69F-4CAB-9D16-6F12858B1120}">
      <dgm:prSet/>
      <dgm:spPr/>
      <dgm:t>
        <a:bodyPr/>
        <a:lstStyle/>
        <a:p>
          <a:endParaRPr lang="en-US"/>
        </a:p>
      </dgm:t>
    </dgm:pt>
    <dgm:pt modelId="{47915D44-DBB7-46AF-866E-426FE79C5B24}">
      <dgm:prSet/>
      <dgm:spPr/>
      <dgm:t>
        <a:bodyPr/>
        <a:lstStyle/>
        <a:p>
          <a:r>
            <a:rPr lang="en-US"/>
            <a:t>Ineffective against some bacteria (adenovirus) and bacterial spores</a:t>
          </a:r>
          <a:endParaRPr lang="en-US" dirty="0"/>
        </a:p>
      </dgm:t>
    </dgm:pt>
    <dgm:pt modelId="{0081BAC0-9E2A-4244-89A3-361D40BD4107}" type="parTrans" cxnId="{505CFF93-AF58-4DA5-B781-6364DDAFB3E8}">
      <dgm:prSet/>
      <dgm:spPr/>
      <dgm:t>
        <a:bodyPr/>
        <a:lstStyle/>
        <a:p>
          <a:endParaRPr lang="en-US"/>
        </a:p>
      </dgm:t>
    </dgm:pt>
    <dgm:pt modelId="{BD8226E7-6062-4C74-9D6B-2892DAC5DCFD}" type="sibTrans" cxnId="{505CFF93-AF58-4DA5-B781-6364DDAFB3E8}">
      <dgm:prSet/>
      <dgm:spPr/>
      <dgm:t>
        <a:bodyPr/>
        <a:lstStyle/>
        <a:p>
          <a:endParaRPr lang="en-US"/>
        </a:p>
      </dgm:t>
    </dgm:pt>
    <dgm:pt modelId="{A2ECCAE6-7A35-4AED-B4F8-954C9091D951}">
      <dgm:prSet/>
      <dgm:spPr/>
      <dgm:t>
        <a:bodyPr/>
        <a:lstStyle/>
        <a:p>
          <a:r>
            <a:rPr lang="en-US"/>
            <a:t>Organisms may undergo self-repair</a:t>
          </a:r>
          <a:endParaRPr lang="en-US" dirty="0"/>
        </a:p>
      </dgm:t>
    </dgm:pt>
    <dgm:pt modelId="{FD025617-71BA-4E07-8E89-E7F5BBB53DEF}" type="parTrans" cxnId="{F0909FC8-E776-4FAA-9644-64C58DD43601}">
      <dgm:prSet/>
      <dgm:spPr/>
      <dgm:t>
        <a:bodyPr/>
        <a:lstStyle/>
        <a:p>
          <a:endParaRPr lang="en-US"/>
        </a:p>
      </dgm:t>
    </dgm:pt>
    <dgm:pt modelId="{3A36F011-3A62-4C24-83A9-7683E2703C92}" type="sibTrans" cxnId="{F0909FC8-E776-4FAA-9644-64C58DD43601}">
      <dgm:prSet/>
      <dgm:spPr/>
      <dgm:t>
        <a:bodyPr/>
        <a:lstStyle/>
        <a:p>
          <a:endParaRPr lang="en-US"/>
        </a:p>
      </dgm:t>
    </dgm:pt>
    <dgm:pt modelId="{CBE0D2ED-D6AE-4611-8B04-0829053A8128}">
      <dgm:prSet/>
      <dgm:spPr/>
      <dgm:t>
        <a:bodyPr/>
        <a:lstStyle/>
        <a:p>
          <a:r>
            <a:rPr lang="en-US" dirty="0"/>
            <a:t>No residual in distribution</a:t>
          </a:r>
        </a:p>
      </dgm:t>
    </dgm:pt>
    <dgm:pt modelId="{0242674A-4048-466F-A737-9C09DE789EC1}" type="parTrans" cxnId="{1E87957B-408E-4DDB-A657-727338E3D37A}">
      <dgm:prSet/>
      <dgm:spPr/>
      <dgm:t>
        <a:bodyPr/>
        <a:lstStyle/>
        <a:p>
          <a:endParaRPr lang="en-US"/>
        </a:p>
      </dgm:t>
    </dgm:pt>
    <dgm:pt modelId="{BC3D0E2A-4F8A-4767-902A-F9DDCAEEEA7A}" type="sibTrans" cxnId="{1E87957B-408E-4DDB-A657-727338E3D37A}">
      <dgm:prSet/>
      <dgm:spPr/>
      <dgm:t>
        <a:bodyPr/>
        <a:lstStyle/>
        <a:p>
          <a:endParaRPr lang="en-US"/>
        </a:p>
      </dgm:t>
    </dgm:pt>
    <dgm:pt modelId="{884C8E76-FC20-46CE-AE79-6AD366971F12}" type="pres">
      <dgm:prSet presAssocID="{E70D686D-9FE6-4228-A881-26E5D8572E99}" presName="Name0" presStyleCnt="0">
        <dgm:presLayoutVars>
          <dgm:dir/>
          <dgm:animLvl val="lvl"/>
          <dgm:resizeHandles val="exact"/>
        </dgm:presLayoutVars>
      </dgm:prSet>
      <dgm:spPr/>
    </dgm:pt>
    <dgm:pt modelId="{FBA20A58-6AC3-4706-8AA7-70ABEA185294}" type="pres">
      <dgm:prSet presAssocID="{4CFA80A5-7C59-4936-B058-0E073B5F80A5}" presName="composite" presStyleCnt="0"/>
      <dgm:spPr/>
    </dgm:pt>
    <dgm:pt modelId="{5114EA94-B7A4-4613-8326-1D0E40BC4DA7}" type="pres">
      <dgm:prSet presAssocID="{4CFA80A5-7C59-4936-B058-0E073B5F80A5}" presName="parTx" presStyleLbl="alignNode1" presStyleIdx="0" presStyleCnt="2" custLinFactNeighborX="-1">
        <dgm:presLayoutVars>
          <dgm:chMax val="0"/>
          <dgm:chPref val="0"/>
          <dgm:bulletEnabled val="1"/>
        </dgm:presLayoutVars>
      </dgm:prSet>
      <dgm:spPr/>
    </dgm:pt>
    <dgm:pt modelId="{EDBAD0A0-B709-40F6-9442-1E7BCAADF65F}" type="pres">
      <dgm:prSet presAssocID="{4CFA80A5-7C59-4936-B058-0E073B5F80A5}" presName="desTx" presStyleLbl="alignAccFollowNode1" presStyleIdx="0" presStyleCnt="2">
        <dgm:presLayoutVars>
          <dgm:bulletEnabled val="1"/>
        </dgm:presLayoutVars>
      </dgm:prSet>
      <dgm:spPr/>
    </dgm:pt>
    <dgm:pt modelId="{083D7E74-796A-4690-91CD-B0146F59F5DE}" type="pres">
      <dgm:prSet presAssocID="{E75C19F1-5935-4EB5-ABD7-DFF1EE7F0C85}" presName="space" presStyleCnt="0"/>
      <dgm:spPr/>
    </dgm:pt>
    <dgm:pt modelId="{0BFF06DA-FE05-4708-84C7-4BF36DB01CA9}" type="pres">
      <dgm:prSet presAssocID="{8BC328F6-E88B-43EA-AEB9-04863371C858}" presName="composite" presStyleCnt="0"/>
      <dgm:spPr/>
    </dgm:pt>
    <dgm:pt modelId="{0FB2B056-462B-40F3-BC6E-B7DCD13B65F8}" type="pres">
      <dgm:prSet presAssocID="{8BC328F6-E88B-43EA-AEB9-04863371C858}" presName="parTx" presStyleLbl="alignNode1" presStyleIdx="1" presStyleCnt="2">
        <dgm:presLayoutVars>
          <dgm:chMax val="0"/>
          <dgm:chPref val="0"/>
          <dgm:bulletEnabled val="1"/>
        </dgm:presLayoutVars>
      </dgm:prSet>
      <dgm:spPr/>
    </dgm:pt>
    <dgm:pt modelId="{90BB10DF-C495-4CD2-A2C3-0F58E9266DE0}" type="pres">
      <dgm:prSet presAssocID="{8BC328F6-E88B-43EA-AEB9-04863371C858}" presName="desTx" presStyleLbl="alignAccFollowNode1" presStyleIdx="1" presStyleCnt="2" custLinFactNeighborX="1" custLinFactNeighborY="-1511">
        <dgm:presLayoutVars>
          <dgm:bulletEnabled val="1"/>
        </dgm:presLayoutVars>
      </dgm:prSet>
      <dgm:spPr/>
    </dgm:pt>
  </dgm:ptLst>
  <dgm:cxnLst>
    <dgm:cxn modelId="{7F85A20D-FA24-44F7-8EA6-F983F93F860F}" type="presOf" srcId="{E70D686D-9FE6-4228-A881-26E5D8572E99}" destId="{884C8E76-FC20-46CE-AE79-6AD366971F12}" srcOrd="0" destOrd="0" presId="urn:microsoft.com/office/officeart/2005/8/layout/hList1"/>
    <dgm:cxn modelId="{9DB83F19-6EBF-48D9-A44E-EC309C73D3BC}" type="presOf" srcId="{2912237A-A97A-4497-8EAB-08A031FB7A7D}" destId="{EDBAD0A0-B709-40F6-9442-1E7BCAADF65F}" srcOrd="0" destOrd="1" presId="urn:microsoft.com/office/officeart/2005/8/layout/hList1"/>
    <dgm:cxn modelId="{2FE9741D-BF33-47E6-BAAE-0A2281EA504B}" srcId="{E70D686D-9FE6-4228-A881-26E5D8572E99}" destId="{4CFA80A5-7C59-4936-B058-0E073B5F80A5}" srcOrd="0" destOrd="0" parTransId="{F5BC908B-906E-4465-A781-A58E0E52AB7F}" sibTransId="{E75C19F1-5935-4EB5-ABD7-DFF1EE7F0C85}"/>
    <dgm:cxn modelId="{3A450C21-76FC-4663-A572-60607BA1A697}" type="presOf" srcId="{FD118CFA-CF33-4487-9DD3-0F6BA141F408}" destId="{90BB10DF-C495-4CD2-A2C3-0F58E9266DE0}" srcOrd="0" destOrd="0" presId="urn:microsoft.com/office/officeart/2005/8/layout/hList1"/>
    <dgm:cxn modelId="{6934012E-0F7A-4EB8-8F31-2EFDBC8E8D28}" srcId="{4CFA80A5-7C59-4936-B058-0E073B5F80A5}" destId="{A2C9900E-9615-42D4-B074-73887C55EDD8}" srcOrd="0" destOrd="0" parTransId="{0121EDC5-A030-49FF-BF73-9F72B5161B02}" sibTransId="{B8B4DBE5-73CB-4CB9-9D43-7F776EF8BEFF}"/>
    <dgm:cxn modelId="{8C94B22E-9DAB-4E5E-AB79-7A857F91D12D}" srcId="{4CFA80A5-7C59-4936-B058-0E073B5F80A5}" destId="{3BE0340A-FEA5-45FD-8CDD-984973419C1B}" srcOrd="3" destOrd="0" parTransId="{F593745D-1064-42B4-BE3E-D596FEB475CF}" sibTransId="{FC6AF70B-2CB9-4054-8484-4820D3477338}"/>
    <dgm:cxn modelId="{28205C30-3DFA-43A8-BC5A-D11B7F484B5E}" type="presOf" srcId="{A2ECCAE6-7A35-4AED-B4F8-954C9091D951}" destId="{90BB10DF-C495-4CD2-A2C3-0F58E9266DE0}" srcOrd="0" destOrd="2" presId="urn:microsoft.com/office/officeart/2005/8/layout/hList1"/>
    <dgm:cxn modelId="{95AE2D3D-BD2F-458D-96C6-5D8B2F6B8089}" type="presOf" srcId="{A2C9900E-9615-42D4-B074-73887C55EDD8}" destId="{EDBAD0A0-B709-40F6-9442-1E7BCAADF65F}" srcOrd="0" destOrd="0" presId="urn:microsoft.com/office/officeart/2005/8/layout/hList1"/>
    <dgm:cxn modelId="{065C4B41-7FDB-4335-9E5B-E11FBFE0F5AB}" type="presOf" srcId="{3BE0340A-FEA5-45FD-8CDD-984973419C1B}" destId="{EDBAD0A0-B709-40F6-9442-1E7BCAADF65F}" srcOrd="0" destOrd="3" presId="urn:microsoft.com/office/officeart/2005/8/layout/hList1"/>
    <dgm:cxn modelId="{055B3B62-5F64-48F0-9C8D-3219CC8ACB1C}" srcId="{E70D686D-9FE6-4228-A881-26E5D8572E99}" destId="{8BC328F6-E88B-43EA-AEB9-04863371C858}" srcOrd="1" destOrd="0" parTransId="{5FFC87C9-0D2A-44D4-8676-9F5BFCDC80F9}" sibTransId="{D1407D5A-5C3D-4198-A3BE-3BACF40FD44D}"/>
    <dgm:cxn modelId="{35787A45-40B9-4771-977B-6B4CCD754DC9}" type="presOf" srcId="{946BC51B-0CC9-4EA5-9B08-B79C45EF5CD8}" destId="{EDBAD0A0-B709-40F6-9442-1E7BCAADF65F}" srcOrd="0" destOrd="2" presId="urn:microsoft.com/office/officeart/2005/8/layout/hList1"/>
    <dgm:cxn modelId="{FB786169-E1BB-4D48-B6D6-5EE3EF8F4BDD}" type="presOf" srcId="{4CFA80A5-7C59-4936-B058-0E073B5F80A5}" destId="{5114EA94-B7A4-4613-8326-1D0E40BC4DA7}" srcOrd="0" destOrd="0" presId="urn:microsoft.com/office/officeart/2005/8/layout/hList1"/>
    <dgm:cxn modelId="{FD89546A-341C-4DA6-8222-F5E86B20665A}" type="presOf" srcId="{8BC328F6-E88B-43EA-AEB9-04863371C858}" destId="{0FB2B056-462B-40F3-BC6E-B7DCD13B65F8}" srcOrd="0" destOrd="0" presId="urn:microsoft.com/office/officeart/2005/8/layout/hList1"/>
    <dgm:cxn modelId="{5859AD55-1BB2-4CFA-9FAA-0DC2FE843BEC}" srcId="{8BC328F6-E88B-43EA-AEB9-04863371C858}" destId="{FD118CFA-CF33-4487-9DD3-0F6BA141F408}" srcOrd="0" destOrd="0" parTransId="{BDD28F5A-9BEF-4C92-87B1-E131654EE99E}" sibTransId="{9E044F97-F533-46F2-AD8B-B88C649E67C7}"/>
    <dgm:cxn modelId="{F54E4F57-AA45-40A4-8782-CBD6C8719BF1}" type="presOf" srcId="{AC37E83D-03DA-4891-970C-34BE2B106AB0}" destId="{EDBAD0A0-B709-40F6-9442-1E7BCAADF65F}" srcOrd="0" destOrd="4" presId="urn:microsoft.com/office/officeart/2005/8/layout/hList1"/>
    <dgm:cxn modelId="{1E87957B-408E-4DDB-A657-727338E3D37A}" srcId="{8BC328F6-E88B-43EA-AEB9-04863371C858}" destId="{CBE0D2ED-D6AE-4611-8B04-0829053A8128}" srcOrd="3" destOrd="0" parTransId="{0242674A-4048-466F-A737-9C09DE789EC1}" sibTransId="{BC3D0E2A-4F8A-4767-902A-F9DDCAEEEA7A}"/>
    <dgm:cxn modelId="{505CFF93-AF58-4DA5-B781-6364DDAFB3E8}" srcId="{8BC328F6-E88B-43EA-AEB9-04863371C858}" destId="{47915D44-DBB7-46AF-866E-426FE79C5B24}" srcOrd="1" destOrd="0" parTransId="{0081BAC0-9E2A-4244-89A3-361D40BD4107}" sibTransId="{BD8226E7-6062-4C74-9D6B-2892DAC5DCFD}"/>
    <dgm:cxn modelId="{DF62E398-BCDD-4E27-BBF2-DCD280CC3543}" type="presOf" srcId="{47915D44-DBB7-46AF-866E-426FE79C5B24}" destId="{90BB10DF-C495-4CD2-A2C3-0F58E9266DE0}" srcOrd="0" destOrd="1" presId="urn:microsoft.com/office/officeart/2005/8/layout/hList1"/>
    <dgm:cxn modelId="{1C5029A3-CDA2-462F-8ED3-2A499CF49AC3}" srcId="{4CFA80A5-7C59-4936-B058-0E073B5F80A5}" destId="{946BC51B-0CC9-4EA5-9B08-B79C45EF5CD8}" srcOrd="2" destOrd="0" parTransId="{88931CD4-67B1-46DA-89BB-D8302153B6F6}" sibTransId="{968596A8-E28C-455F-BC61-3FADD4D7C0C1}"/>
    <dgm:cxn modelId="{1CF695A3-F69F-4CAB-9D16-6F12858B1120}" srcId="{4CFA80A5-7C59-4936-B058-0E073B5F80A5}" destId="{AC37E83D-03DA-4891-970C-34BE2B106AB0}" srcOrd="4" destOrd="0" parTransId="{8AF63C36-1A98-4113-BF57-DE921B262225}" sibTransId="{3EF9A1A8-D363-4FC8-B5D7-2C1261F8BF8E}"/>
    <dgm:cxn modelId="{4F4CA8A6-679E-44DA-AAEA-C7DBE626E0D4}" srcId="{4CFA80A5-7C59-4936-B058-0E073B5F80A5}" destId="{2912237A-A97A-4497-8EAB-08A031FB7A7D}" srcOrd="1" destOrd="0" parTransId="{C536B741-CF21-4C4D-A2CC-FFD4E97AAFF7}" sibTransId="{C9EF8AC7-8E7D-402C-8277-5D7952555706}"/>
    <dgm:cxn modelId="{F0909FC8-E776-4FAA-9644-64C58DD43601}" srcId="{8BC328F6-E88B-43EA-AEB9-04863371C858}" destId="{A2ECCAE6-7A35-4AED-B4F8-954C9091D951}" srcOrd="2" destOrd="0" parTransId="{FD025617-71BA-4E07-8E89-E7F5BBB53DEF}" sibTransId="{3A36F011-3A62-4C24-83A9-7683E2703C92}"/>
    <dgm:cxn modelId="{A1FDD6CA-20E7-411D-9523-E153AFC7D73D}" type="presOf" srcId="{CBE0D2ED-D6AE-4611-8B04-0829053A8128}" destId="{90BB10DF-C495-4CD2-A2C3-0F58E9266DE0}" srcOrd="0" destOrd="3" presId="urn:microsoft.com/office/officeart/2005/8/layout/hList1"/>
    <dgm:cxn modelId="{BB4992A9-1DB8-4281-8FB7-77ABC8CA2F81}" type="presParOf" srcId="{884C8E76-FC20-46CE-AE79-6AD366971F12}" destId="{FBA20A58-6AC3-4706-8AA7-70ABEA185294}" srcOrd="0" destOrd="0" presId="urn:microsoft.com/office/officeart/2005/8/layout/hList1"/>
    <dgm:cxn modelId="{8E9517D6-03E1-408C-9A63-BE3DD5E5C493}" type="presParOf" srcId="{FBA20A58-6AC3-4706-8AA7-70ABEA185294}" destId="{5114EA94-B7A4-4613-8326-1D0E40BC4DA7}" srcOrd="0" destOrd="0" presId="urn:microsoft.com/office/officeart/2005/8/layout/hList1"/>
    <dgm:cxn modelId="{0D645923-CE85-4203-83DE-97E99F23A941}" type="presParOf" srcId="{FBA20A58-6AC3-4706-8AA7-70ABEA185294}" destId="{EDBAD0A0-B709-40F6-9442-1E7BCAADF65F}" srcOrd="1" destOrd="0" presId="urn:microsoft.com/office/officeart/2005/8/layout/hList1"/>
    <dgm:cxn modelId="{744B89A3-58E5-485E-936C-96927A990463}" type="presParOf" srcId="{884C8E76-FC20-46CE-AE79-6AD366971F12}" destId="{083D7E74-796A-4690-91CD-B0146F59F5DE}" srcOrd="1" destOrd="0" presId="urn:microsoft.com/office/officeart/2005/8/layout/hList1"/>
    <dgm:cxn modelId="{1419CF71-D7E0-4C61-A49B-BFC0382CCA02}" type="presParOf" srcId="{884C8E76-FC20-46CE-AE79-6AD366971F12}" destId="{0BFF06DA-FE05-4708-84C7-4BF36DB01CA9}" srcOrd="2" destOrd="0" presId="urn:microsoft.com/office/officeart/2005/8/layout/hList1"/>
    <dgm:cxn modelId="{48A996AE-50B7-4517-B861-C0892B828F71}" type="presParOf" srcId="{0BFF06DA-FE05-4708-84C7-4BF36DB01CA9}" destId="{0FB2B056-462B-40F3-BC6E-B7DCD13B65F8}" srcOrd="0" destOrd="0" presId="urn:microsoft.com/office/officeart/2005/8/layout/hList1"/>
    <dgm:cxn modelId="{081868D9-00AD-4167-ABAC-67CBBE80AB06}" type="presParOf" srcId="{0BFF06DA-FE05-4708-84C7-4BF36DB01CA9}" destId="{90BB10DF-C495-4CD2-A2C3-0F58E9266DE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1BDF7A-0C5F-4F96-A9D8-15FCE587457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A60234D0-E3D3-4308-A81E-A5DC242C3CAB}">
      <dgm:prSet phldrT="[Text]" phldr="0" custT="1"/>
      <dgm:spPr/>
      <dgm:t>
        <a:bodyPr/>
        <a:lstStyle/>
        <a:p>
          <a:r>
            <a:rPr lang="en-US" sz="2400" dirty="0"/>
            <a:t>Chlorine (Cl</a:t>
          </a:r>
          <a:r>
            <a:rPr lang="en-US" sz="2400" baseline="-25000" dirty="0"/>
            <a:t>2</a:t>
          </a:r>
          <a:r>
            <a:rPr lang="en-US" sz="2400" dirty="0"/>
            <a:t>)</a:t>
          </a:r>
        </a:p>
      </dgm:t>
    </dgm:pt>
    <dgm:pt modelId="{0CCB6F95-A59E-4922-A297-772CC34E6E41}" type="parTrans" cxnId="{738BB87A-5EE7-405E-B8C6-76EF0640C3BD}">
      <dgm:prSet/>
      <dgm:spPr/>
      <dgm:t>
        <a:bodyPr/>
        <a:lstStyle/>
        <a:p>
          <a:endParaRPr lang="en-US"/>
        </a:p>
      </dgm:t>
    </dgm:pt>
    <dgm:pt modelId="{F6817078-4638-4950-8752-B8F15D815F84}" type="sibTrans" cxnId="{738BB87A-5EE7-405E-B8C6-76EF0640C3BD}">
      <dgm:prSet/>
      <dgm:spPr/>
      <dgm:t>
        <a:bodyPr/>
        <a:lstStyle/>
        <a:p>
          <a:endParaRPr lang="en-US"/>
        </a:p>
      </dgm:t>
    </dgm:pt>
    <dgm:pt modelId="{21A71895-7273-4B29-B7BB-DCE8B276D469}">
      <dgm:prSet phldrT="[Text]" phldr="0"/>
      <dgm:spPr/>
      <dgm:t>
        <a:bodyPr/>
        <a:lstStyle/>
        <a:p>
          <a:r>
            <a:rPr lang="en-US" dirty="0"/>
            <a:t>Gas</a:t>
          </a:r>
        </a:p>
      </dgm:t>
    </dgm:pt>
    <dgm:pt modelId="{12090ACD-F9DB-48F0-8B3D-DB0FAA474AA8}" type="parTrans" cxnId="{A51005B3-D03A-4622-8F08-E9A3BF0AD713}">
      <dgm:prSet/>
      <dgm:spPr/>
      <dgm:t>
        <a:bodyPr/>
        <a:lstStyle/>
        <a:p>
          <a:endParaRPr lang="en-US"/>
        </a:p>
      </dgm:t>
    </dgm:pt>
    <dgm:pt modelId="{486690FF-3C82-447F-9ADC-1D1CD047BD20}" type="sibTrans" cxnId="{A51005B3-D03A-4622-8F08-E9A3BF0AD713}">
      <dgm:prSet/>
      <dgm:spPr/>
      <dgm:t>
        <a:bodyPr/>
        <a:lstStyle/>
        <a:p>
          <a:endParaRPr lang="en-US"/>
        </a:p>
      </dgm:t>
    </dgm:pt>
    <dgm:pt modelId="{ED9AEC5E-5CAB-4292-A428-029D89B1F1E9}">
      <dgm:prSet phldrT="[Text]" custT="1"/>
      <dgm:spPr/>
      <dgm:t>
        <a:bodyPr/>
        <a:lstStyle/>
        <a:p>
          <a:pPr>
            <a:spcAft>
              <a:spcPts val="10"/>
            </a:spcAft>
          </a:pPr>
          <a:r>
            <a:rPr lang="en-US" sz="2400" dirty="0"/>
            <a:t>Calcium Hypochlorite </a:t>
          </a:r>
        </a:p>
        <a:p>
          <a:pPr>
            <a:spcAft>
              <a:spcPts val="10"/>
            </a:spcAft>
          </a:pPr>
          <a:r>
            <a:rPr lang="en-US" sz="2400" dirty="0"/>
            <a:t>(</a:t>
          </a:r>
          <a:r>
            <a:rPr lang="en-US" sz="2400" dirty="0" err="1"/>
            <a:t>CaOCl</a:t>
          </a:r>
          <a:r>
            <a:rPr lang="en-US" sz="2400" dirty="0"/>
            <a:t>)</a:t>
          </a:r>
        </a:p>
      </dgm:t>
    </dgm:pt>
    <dgm:pt modelId="{32DC3140-87F6-4A97-BDD8-D5B77552D885}" type="parTrans" cxnId="{DA37E6A2-CA8E-41BF-B54E-B221B33E810E}">
      <dgm:prSet/>
      <dgm:spPr/>
      <dgm:t>
        <a:bodyPr/>
        <a:lstStyle/>
        <a:p>
          <a:endParaRPr lang="en-US"/>
        </a:p>
      </dgm:t>
    </dgm:pt>
    <dgm:pt modelId="{0A6B0389-01EA-4B1F-A21D-B95C13EE7E45}" type="sibTrans" cxnId="{DA37E6A2-CA8E-41BF-B54E-B221B33E810E}">
      <dgm:prSet/>
      <dgm:spPr/>
      <dgm:t>
        <a:bodyPr/>
        <a:lstStyle/>
        <a:p>
          <a:endParaRPr lang="en-US"/>
        </a:p>
      </dgm:t>
    </dgm:pt>
    <dgm:pt modelId="{76810565-178F-4151-88B2-2B3ED849F80A}">
      <dgm:prSet phldrT="[Text]" phldr="0"/>
      <dgm:spPr/>
      <dgm:t>
        <a:bodyPr/>
        <a:lstStyle/>
        <a:p>
          <a:r>
            <a:rPr lang="en-US" dirty="0"/>
            <a:t>Liquid</a:t>
          </a:r>
        </a:p>
      </dgm:t>
    </dgm:pt>
    <dgm:pt modelId="{88532BC0-7D9C-4B72-8E94-51852996BE29}" type="parTrans" cxnId="{E5350B79-C361-4D5B-995D-B9BCED790D18}">
      <dgm:prSet/>
      <dgm:spPr/>
      <dgm:t>
        <a:bodyPr/>
        <a:lstStyle/>
        <a:p>
          <a:endParaRPr lang="en-US"/>
        </a:p>
      </dgm:t>
    </dgm:pt>
    <dgm:pt modelId="{87F8ED5C-8C30-4D4C-98F2-B1B7D2872066}" type="sibTrans" cxnId="{E5350B79-C361-4D5B-995D-B9BCED790D18}">
      <dgm:prSet/>
      <dgm:spPr/>
      <dgm:t>
        <a:bodyPr/>
        <a:lstStyle/>
        <a:p>
          <a:endParaRPr lang="en-US"/>
        </a:p>
      </dgm:t>
    </dgm:pt>
    <dgm:pt modelId="{05FD37FF-2721-4B35-8D88-5CB06EF2EA9F}">
      <dgm:prSet phldrT="[Text]" phldr="0"/>
      <dgm:spPr/>
      <dgm:t>
        <a:bodyPr/>
        <a:lstStyle/>
        <a:p>
          <a:r>
            <a:rPr lang="en-US" dirty="0"/>
            <a:t>10-12.5% (30-50 gallon drums)</a:t>
          </a:r>
        </a:p>
      </dgm:t>
    </dgm:pt>
    <dgm:pt modelId="{0C6C44B4-305C-427F-9A0D-08E8374084F6}" type="parTrans" cxnId="{26F4E4AF-7954-48C3-BCF9-09261A547A16}">
      <dgm:prSet/>
      <dgm:spPr/>
      <dgm:t>
        <a:bodyPr/>
        <a:lstStyle/>
        <a:p>
          <a:endParaRPr lang="en-US"/>
        </a:p>
      </dgm:t>
    </dgm:pt>
    <dgm:pt modelId="{2EEC7AC2-245E-4D29-9526-211EA9C94A32}" type="sibTrans" cxnId="{26F4E4AF-7954-48C3-BCF9-09261A547A16}">
      <dgm:prSet/>
      <dgm:spPr/>
      <dgm:t>
        <a:bodyPr/>
        <a:lstStyle/>
        <a:p>
          <a:endParaRPr lang="en-US"/>
        </a:p>
      </dgm:t>
    </dgm:pt>
    <dgm:pt modelId="{21B3E48D-D72F-45CF-819F-40646FC7A1EC}">
      <dgm:prSet phldrT="[Text]" phldr="0"/>
      <dgm:spPr/>
      <dgm:t>
        <a:bodyPr/>
        <a:lstStyle/>
        <a:p>
          <a:r>
            <a:rPr lang="en-US" dirty="0"/>
            <a:t>Compresses to a liquid</a:t>
          </a:r>
        </a:p>
      </dgm:t>
    </dgm:pt>
    <dgm:pt modelId="{FC66BE4C-B451-4DE9-B3BE-7EFF8A76FE20}" type="parTrans" cxnId="{ADA25236-C628-4B3B-BD5C-85168E8E7BC2}">
      <dgm:prSet/>
      <dgm:spPr/>
      <dgm:t>
        <a:bodyPr/>
        <a:lstStyle/>
        <a:p>
          <a:endParaRPr lang="en-US"/>
        </a:p>
      </dgm:t>
    </dgm:pt>
    <dgm:pt modelId="{F06B427A-C689-4D95-AA28-4DEFB623DE6A}" type="sibTrans" cxnId="{ADA25236-C628-4B3B-BD5C-85168E8E7BC2}">
      <dgm:prSet/>
      <dgm:spPr/>
      <dgm:t>
        <a:bodyPr/>
        <a:lstStyle/>
        <a:p>
          <a:endParaRPr lang="en-US"/>
        </a:p>
      </dgm:t>
    </dgm:pt>
    <dgm:pt modelId="{311B5BBF-6657-4357-861D-47B6D29035AD}">
      <dgm:prSet phldrT="[Text]" phldr="0"/>
      <dgm:spPr/>
      <dgm:t>
        <a:bodyPr/>
        <a:lstStyle/>
        <a:p>
          <a:r>
            <a:rPr lang="en-US" dirty="0"/>
            <a:t>Bleach = 4.75-8.25%</a:t>
          </a:r>
        </a:p>
      </dgm:t>
    </dgm:pt>
    <dgm:pt modelId="{2D77E994-B4D1-47BC-9507-942EF961390E}" type="parTrans" cxnId="{10017A8A-87D0-41FF-A709-742CD1F09529}">
      <dgm:prSet/>
      <dgm:spPr/>
      <dgm:t>
        <a:bodyPr/>
        <a:lstStyle/>
        <a:p>
          <a:endParaRPr lang="en-US"/>
        </a:p>
      </dgm:t>
    </dgm:pt>
    <dgm:pt modelId="{F0268435-659A-4447-AF40-2C49A526B45C}" type="sibTrans" cxnId="{10017A8A-87D0-41FF-A709-742CD1F09529}">
      <dgm:prSet/>
      <dgm:spPr/>
      <dgm:t>
        <a:bodyPr/>
        <a:lstStyle/>
        <a:p>
          <a:endParaRPr lang="en-US"/>
        </a:p>
      </dgm:t>
    </dgm:pt>
    <dgm:pt modelId="{118808B8-090A-49A2-B1B0-B3B0403A7690}">
      <dgm:prSet phldrT="[Text]" phldr="0"/>
      <dgm:spPr/>
      <dgm:t>
        <a:bodyPr/>
        <a:lstStyle/>
        <a:p>
          <a:r>
            <a:rPr lang="en-US" dirty="0"/>
            <a:t>~1 month shelf life</a:t>
          </a:r>
        </a:p>
      </dgm:t>
    </dgm:pt>
    <dgm:pt modelId="{D6123DEB-D172-4B41-8282-410E6B00168A}" type="parTrans" cxnId="{646B578D-5A14-4394-AA8A-B048F51BEC73}">
      <dgm:prSet/>
      <dgm:spPr/>
      <dgm:t>
        <a:bodyPr/>
        <a:lstStyle/>
        <a:p>
          <a:endParaRPr lang="en-US"/>
        </a:p>
      </dgm:t>
    </dgm:pt>
    <dgm:pt modelId="{42845708-5454-44E8-B00B-20C7F0FED818}" type="sibTrans" cxnId="{646B578D-5A14-4394-AA8A-B048F51BEC73}">
      <dgm:prSet/>
      <dgm:spPr/>
      <dgm:t>
        <a:bodyPr/>
        <a:lstStyle/>
        <a:p>
          <a:endParaRPr lang="en-US"/>
        </a:p>
      </dgm:t>
    </dgm:pt>
    <dgm:pt modelId="{D5737F47-6675-446B-9221-A1FDB4E7D84B}">
      <dgm:prSet phldrT="[Text]" phldr="0" custT="1"/>
      <dgm:spPr/>
      <dgm:t>
        <a:bodyPr/>
        <a:lstStyle/>
        <a:p>
          <a:pPr>
            <a:spcAft>
              <a:spcPts val="10"/>
            </a:spcAft>
          </a:pPr>
          <a:r>
            <a:rPr lang="en-US" sz="2400" dirty="0"/>
            <a:t>Sodium Hypochlorite </a:t>
          </a:r>
        </a:p>
        <a:p>
          <a:pPr>
            <a:spcAft>
              <a:spcPct val="35000"/>
            </a:spcAft>
          </a:pPr>
          <a:r>
            <a:rPr lang="en-US" sz="2400" dirty="0"/>
            <a:t>(</a:t>
          </a:r>
          <a:r>
            <a:rPr lang="en-US" sz="2400" dirty="0" err="1"/>
            <a:t>NaOCl</a:t>
          </a:r>
          <a:r>
            <a:rPr lang="en-US" sz="2400" dirty="0"/>
            <a:t>)</a:t>
          </a:r>
        </a:p>
      </dgm:t>
    </dgm:pt>
    <dgm:pt modelId="{761D9339-0BD4-4155-B4BD-7649E2AA8303}" type="parTrans" cxnId="{B51A2459-F4E2-4301-BD77-93C7C2B626AD}">
      <dgm:prSet/>
      <dgm:spPr/>
      <dgm:t>
        <a:bodyPr/>
        <a:lstStyle/>
        <a:p>
          <a:endParaRPr lang="en-US"/>
        </a:p>
      </dgm:t>
    </dgm:pt>
    <dgm:pt modelId="{E8DED040-1976-4E72-B791-15FD7C0CA615}" type="sibTrans" cxnId="{B51A2459-F4E2-4301-BD77-93C7C2B626AD}">
      <dgm:prSet/>
      <dgm:spPr/>
      <dgm:t>
        <a:bodyPr/>
        <a:lstStyle/>
        <a:p>
          <a:endParaRPr lang="en-US"/>
        </a:p>
      </dgm:t>
    </dgm:pt>
    <dgm:pt modelId="{9D16C69C-88E8-45BD-9B53-8B2465583123}">
      <dgm:prSet phldrT="[Text]" phldr="0"/>
      <dgm:spPr/>
      <dgm:t>
        <a:bodyPr/>
        <a:lstStyle/>
        <a:p>
          <a:r>
            <a:rPr lang="en-US" dirty="0"/>
            <a:t>Solid</a:t>
          </a:r>
        </a:p>
      </dgm:t>
    </dgm:pt>
    <dgm:pt modelId="{350CC025-FEAE-4DBC-A400-281C5AC23C39}" type="parTrans" cxnId="{137D43A0-6574-495C-9F88-9BFE5194380B}">
      <dgm:prSet/>
      <dgm:spPr/>
      <dgm:t>
        <a:bodyPr/>
        <a:lstStyle/>
        <a:p>
          <a:endParaRPr lang="en-US"/>
        </a:p>
      </dgm:t>
    </dgm:pt>
    <dgm:pt modelId="{599C75E1-B6C7-4E6B-830A-CF160B2BEFEA}" type="sibTrans" cxnId="{137D43A0-6574-495C-9F88-9BFE5194380B}">
      <dgm:prSet/>
      <dgm:spPr/>
      <dgm:t>
        <a:bodyPr/>
        <a:lstStyle/>
        <a:p>
          <a:endParaRPr lang="en-US"/>
        </a:p>
      </dgm:t>
    </dgm:pt>
    <dgm:pt modelId="{D6305305-8E2A-4B54-9FB2-283F161C47D1}">
      <dgm:prSet phldrT="[Text]" phldr="0"/>
      <dgm:spPr/>
      <dgm:t>
        <a:bodyPr/>
        <a:lstStyle/>
        <a:p>
          <a:r>
            <a:rPr lang="en-US" dirty="0"/>
            <a:t>1-3% mixed by operator</a:t>
          </a:r>
        </a:p>
      </dgm:t>
    </dgm:pt>
    <dgm:pt modelId="{09722249-9503-4F84-A37E-EA71F25345EA}" type="parTrans" cxnId="{C7912869-DBB0-4609-B3F6-CBAB9EEBE173}">
      <dgm:prSet/>
      <dgm:spPr/>
      <dgm:t>
        <a:bodyPr/>
        <a:lstStyle/>
        <a:p>
          <a:endParaRPr lang="en-US"/>
        </a:p>
      </dgm:t>
    </dgm:pt>
    <dgm:pt modelId="{CB2AAD0A-1337-4395-9872-07E8B6C4881C}" type="sibTrans" cxnId="{C7912869-DBB0-4609-B3F6-CBAB9EEBE173}">
      <dgm:prSet/>
      <dgm:spPr/>
      <dgm:t>
        <a:bodyPr/>
        <a:lstStyle/>
        <a:p>
          <a:endParaRPr lang="en-US"/>
        </a:p>
      </dgm:t>
    </dgm:pt>
    <dgm:pt modelId="{2D56C6F6-694C-44A9-BE12-B7CBF1093F85}">
      <dgm:prSet phldrT="[Text]" phldr="0"/>
      <dgm:spPr/>
      <dgm:t>
        <a:bodyPr/>
        <a:lstStyle/>
        <a:p>
          <a:r>
            <a:rPr lang="en-US" dirty="0"/>
            <a:t>~1-year shelf life</a:t>
          </a:r>
        </a:p>
      </dgm:t>
    </dgm:pt>
    <dgm:pt modelId="{F389E2AA-F134-4EE8-BF2C-0B7AE3FA989D}" type="parTrans" cxnId="{3EB1EC45-EB3F-42D5-ADC0-CA9E8FE9A6E9}">
      <dgm:prSet/>
      <dgm:spPr/>
      <dgm:t>
        <a:bodyPr/>
        <a:lstStyle/>
        <a:p>
          <a:endParaRPr lang="en-US"/>
        </a:p>
      </dgm:t>
    </dgm:pt>
    <dgm:pt modelId="{E723B333-85E2-4332-BE3A-E6A63FB943CD}" type="sibTrans" cxnId="{3EB1EC45-EB3F-42D5-ADC0-CA9E8FE9A6E9}">
      <dgm:prSet/>
      <dgm:spPr/>
      <dgm:t>
        <a:bodyPr/>
        <a:lstStyle/>
        <a:p>
          <a:endParaRPr lang="en-US"/>
        </a:p>
      </dgm:t>
    </dgm:pt>
    <dgm:pt modelId="{72879403-9B8C-46A7-A8D7-DF303349E174}">
      <dgm:prSet phldrT="[Text]" phldr="0"/>
      <dgm:spPr/>
      <dgm:t>
        <a:bodyPr/>
        <a:lstStyle/>
        <a:p>
          <a:r>
            <a:rPr lang="en-US" dirty="0"/>
            <a:t>Handling hazards</a:t>
          </a:r>
        </a:p>
      </dgm:t>
    </dgm:pt>
    <dgm:pt modelId="{3BF39C7D-35D3-4490-8C23-6B01E8AD86E6}" type="parTrans" cxnId="{C77105DB-78C9-4D97-9291-A5656332373D}">
      <dgm:prSet/>
      <dgm:spPr/>
      <dgm:t>
        <a:bodyPr/>
        <a:lstStyle/>
        <a:p>
          <a:endParaRPr lang="en-US"/>
        </a:p>
      </dgm:t>
    </dgm:pt>
    <dgm:pt modelId="{22FBD318-5AB2-4A41-8C89-35C1B130C68B}" type="sibTrans" cxnId="{C77105DB-78C9-4D97-9291-A5656332373D}">
      <dgm:prSet/>
      <dgm:spPr/>
      <dgm:t>
        <a:bodyPr/>
        <a:lstStyle/>
        <a:p>
          <a:endParaRPr lang="en-US"/>
        </a:p>
      </dgm:t>
    </dgm:pt>
    <dgm:pt modelId="{C861B4A3-3D7D-4092-A987-8BFEC4C86193}">
      <dgm:prSet phldrT="[Text]" phldr="0"/>
      <dgm:spPr/>
      <dgm:t>
        <a:bodyPr/>
        <a:lstStyle/>
        <a:p>
          <a:r>
            <a:rPr lang="en-US" dirty="0"/>
            <a:t>100% chlorine</a:t>
          </a:r>
        </a:p>
      </dgm:t>
    </dgm:pt>
    <dgm:pt modelId="{66E15FFE-B903-4E80-8B00-249FFFB251EE}" type="parTrans" cxnId="{D930AD0B-67B3-474A-A71C-9B64355E6D8B}">
      <dgm:prSet/>
      <dgm:spPr/>
      <dgm:t>
        <a:bodyPr/>
        <a:lstStyle/>
        <a:p>
          <a:endParaRPr lang="en-US"/>
        </a:p>
      </dgm:t>
    </dgm:pt>
    <dgm:pt modelId="{53FB7B15-A6C0-4C42-8ED7-A1F23D066045}" type="sibTrans" cxnId="{D930AD0B-67B3-474A-A71C-9B64355E6D8B}">
      <dgm:prSet/>
      <dgm:spPr/>
      <dgm:t>
        <a:bodyPr/>
        <a:lstStyle/>
        <a:p>
          <a:endParaRPr lang="en-US"/>
        </a:p>
      </dgm:t>
    </dgm:pt>
    <dgm:pt modelId="{AD99E0A9-1C0A-4371-8387-BAA2EBAE167A}" type="pres">
      <dgm:prSet presAssocID="{CE1BDF7A-0C5F-4F96-A9D8-15FCE587457D}" presName="linearFlow" presStyleCnt="0">
        <dgm:presLayoutVars>
          <dgm:dir/>
          <dgm:animLvl val="lvl"/>
          <dgm:resizeHandles/>
        </dgm:presLayoutVars>
      </dgm:prSet>
      <dgm:spPr/>
    </dgm:pt>
    <dgm:pt modelId="{83F9F9E3-1CA1-477F-9147-3307B239231A}" type="pres">
      <dgm:prSet presAssocID="{A60234D0-E3D3-4308-A81E-A5DC242C3CAB}" presName="compositeNode" presStyleCnt="0">
        <dgm:presLayoutVars>
          <dgm:bulletEnabled val="1"/>
        </dgm:presLayoutVars>
      </dgm:prSet>
      <dgm:spPr/>
    </dgm:pt>
    <dgm:pt modelId="{ABE90CA2-DB5C-4496-808D-E1F7CDA3E045}" type="pres">
      <dgm:prSet presAssocID="{A60234D0-E3D3-4308-A81E-A5DC242C3CAB}" presName="image" presStyleLbl="fgImgPlace1" presStyleIdx="0" presStyleCnt="3"/>
      <dgm:spPr>
        <a:blipFill>
          <a:blip xmlns:r="http://schemas.openxmlformats.org/officeDocument/2006/relationships" r:embed="rId1"/>
          <a:srcRect/>
          <a:stretch>
            <a:fillRect t="-4000" b="-4000"/>
          </a:stretch>
        </a:blipFill>
      </dgm:spPr>
    </dgm:pt>
    <dgm:pt modelId="{113CFF2D-A5DD-4495-906F-F2090BBDF7B8}" type="pres">
      <dgm:prSet presAssocID="{A60234D0-E3D3-4308-A81E-A5DC242C3CAB}" presName="childNode" presStyleLbl="node1" presStyleIdx="0" presStyleCnt="3">
        <dgm:presLayoutVars>
          <dgm:bulletEnabled val="1"/>
        </dgm:presLayoutVars>
      </dgm:prSet>
      <dgm:spPr/>
    </dgm:pt>
    <dgm:pt modelId="{944E0B49-A60D-4B41-A296-5BC3B4DE33A3}" type="pres">
      <dgm:prSet presAssocID="{A60234D0-E3D3-4308-A81E-A5DC242C3CAB}" presName="parentNode" presStyleLbl="revTx" presStyleIdx="0" presStyleCnt="3">
        <dgm:presLayoutVars>
          <dgm:chMax val="0"/>
          <dgm:bulletEnabled val="1"/>
        </dgm:presLayoutVars>
      </dgm:prSet>
      <dgm:spPr/>
    </dgm:pt>
    <dgm:pt modelId="{025AC177-8913-41A5-B5BD-E2D33983BCE0}" type="pres">
      <dgm:prSet presAssocID="{F6817078-4638-4950-8752-B8F15D815F84}" presName="sibTrans" presStyleCnt="0"/>
      <dgm:spPr/>
    </dgm:pt>
    <dgm:pt modelId="{B28D00DD-7B3F-4EA8-A168-4A60AE180C5B}" type="pres">
      <dgm:prSet presAssocID="{ED9AEC5E-5CAB-4292-A428-029D89B1F1E9}" presName="compositeNode" presStyleCnt="0">
        <dgm:presLayoutVars>
          <dgm:bulletEnabled val="1"/>
        </dgm:presLayoutVars>
      </dgm:prSet>
      <dgm:spPr/>
    </dgm:pt>
    <dgm:pt modelId="{AD15E4E3-DD58-4F5E-BDBC-E30B69A638C6}" type="pres">
      <dgm:prSet presAssocID="{ED9AEC5E-5CAB-4292-A428-029D89B1F1E9}" presName="image" presStyleLbl="fgImgPlace1" presStyleIdx="1" presStyleCnt="3"/>
      <dgm:spPr>
        <a:blipFill>
          <a:blip xmlns:r="http://schemas.openxmlformats.org/officeDocument/2006/relationships" r:embed="rId2"/>
          <a:srcRect/>
          <a:stretch>
            <a:fillRect l="-38000" r="-38000"/>
          </a:stretch>
        </a:blipFill>
      </dgm:spPr>
    </dgm:pt>
    <dgm:pt modelId="{3A3144CC-521C-4BDE-A55D-C4149B4BB93D}" type="pres">
      <dgm:prSet presAssocID="{ED9AEC5E-5CAB-4292-A428-029D89B1F1E9}" presName="childNode" presStyleLbl="node1" presStyleIdx="1" presStyleCnt="3">
        <dgm:presLayoutVars>
          <dgm:bulletEnabled val="1"/>
        </dgm:presLayoutVars>
      </dgm:prSet>
      <dgm:spPr/>
    </dgm:pt>
    <dgm:pt modelId="{BEBADAE8-7D45-4B8D-945B-B1F79E7C6C3F}" type="pres">
      <dgm:prSet presAssocID="{ED9AEC5E-5CAB-4292-A428-029D89B1F1E9}" presName="parentNode" presStyleLbl="revTx" presStyleIdx="1" presStyleCnt="3" custLinFactNeighborX="-31488">
        <dgm:presLayoutVars>
          <dgm:chMax val="0"/>
          <dgm:bulletEnabled val="1"/>
        </dgm:presLayoutVars>
      </dgm:prSet>
      <dgm:spPr/>
    </dgm:pt>
    <dgm:pt modelId="{AD849DEA-E6DC-44D7-AF14-5CDFAFBAE74A}" type="pres">
      <dgm:prSet presAssocID="{0A6B0389-01EA-4B1F-A21D-B95C13EE7E45}" presName="sibTrans" presStyleCnt="0"/>
      <dgm:spPr/>
    </dgm:pt>
    <dgm:pt modelId="{973E063B-B895-465A-A237-8DB76B30049E}" type="pres">
      <dgm:prSet presAssocID="{D5737F47-6675-446B-9221-A1FDB4E7D84B}" presName="compositeNode" presStyleCnt="0">
        <dgm:presLayoutVars>
          <dgm:bulletEnabled val="1"/>
        </dgm:presLayoutVars>
      </dgm:prSet>
      <dgm:spPr/>
    </dgm:pt>
    <dgm:pt modelId="{6328AB84-C77F-434B-9120-F98132134B61}" type="pres">
      <dgm:prSet presAssocID="{D5737F47-6675-446B-9221-A1FDB4E7D84B}" presName="image" presStyleLbl="fgImgPlace1" presStyleIdx="2" presStyleCnt="3" custAng="5400000"/>
      <dgm:spPr>
        <a:blipFill rotWithShape="1">
          <a:blip xmlns:r="http://schemas.openxmlformats.org/officeDocument/2006/relationships" r:embed="rId3"/>
          <a:srcRect/>
          <a:stretch>
            <a:fillRect l="-17000" r="-17000"/>
          </a:stretch>
        </a:blipFill>
      </dgm:spPr>
    </dgm:pt>
    <dgm:pt modelId="{8063DEC1-B143-4440-AD19-02A63730C249}" type="pres">
      <dgm:prSet presAssocID="{D5737F47-6675-446B-9221-A1FDB4E7D84B}" presName="childNode" presStyleLbl="node1" presStyleIdx="2" presStyleCnt="3">
        <dgm:presLayoutVars>
          <dgm:bulletEnabled val="1"/>
        </dgm:presLayoutVars>
      </dgm:prSet>
      <dgm:spPr/>
    </dgm:pt>
    <dgm:pt modelId="{55F165D4-4D3A-4D24-9A7F-F6035579CC28}" type="pres">
      <dgm:prSet presAssocID="{D5737F47-6675-446B-9221-A1FDB4E7D84B}" presName="parentNode" presStyleLbl="revTx" presStyleIdx="2" presStyleCnt="3" custLinFactNeighborX="-35428">
        <dgm:presLayoutVars>
          <dgm:chMax val="0"/>
          <dgm:bulletEnabled val="1"/>
        </dgm:presLayoutVars>
      </dgm:prSet>
      <dgm:spPr/>
    </dgm:pt>
  </dgm:ptLst>
  <dgm:cxnLst>
    <dgm:cxn modelId="{E0B5C801-2EA7-4BC4-A702-F93EBE67D44B}" type="presOf" srcId="{118808B8-090A-49A2-B1B0-B3B0403A7690}" destId="{8063DEC1-B143-4440-AD19-02A63730C249}" srcOrd="0" destOrd="3" presId="urn:microsoft.com/office/officeart/2005/8/layout/hList2"/>
    <dgm:cxn modelId="{D930AD0B-67B3-474A-A71C-9B64355E6D8B}" srcId="{A60234D0-E3D3-4308-A81E-A5DC242C3CAB}" destId="{C861B4A3-3D7D-4092-A987-8BFEC4C86193}" srcOrd="1" destOrd="0" parTransId="{66E15FFE-B903-4E80-8B00-249FFFB251EE}" sibTransId="{53FB7B15-A6C0-4C42-8ED7-A1F23D066045}"/>
    <dgm:cxn modelId="{3AA18B34-3FBD-4B64-B735-DF14A7B0F5B9}" type="presOf" srcId="{C861B4A3-3D7D-4092-A987-8BFEC4C86193}" destId="{113CFF2D-A5DD-4495-906F-F2090BBDF7B8}" srcOrd="0" destOrd="1" presId="urn:microsoft.com/office/officeart/2005/8/layout/hList2"/>
    <dgm:cxn modelId="{ADA25236-C628-4B3B-BD5C-85168E8E7BC2}" srcId="{A60234D0-E3D3-4308-A81E-A5DC242C3CAB}" destId="{21B3E48D-D72F-45CF-819F-40646FC7A1EC}" srcOrd="2" destOrd="0" parTransId="{FC66BE4C-B451-4DE9-B3BE-7EFF8A76FE20}" sibTransId="{F06B427A-C689-4D95-AA28-4DEFB623DE6A}"/>
    <dgm:cxn modelId="{84043C3C-BF40-4859-AAF2-3D136D43DCFC}" type="presOf" srcId="{72879403-9B8C-46A7-A8D7-DF303349E174}" destId="{3A3144CC-521C-4BDE-A55D-C4149B4BB93D}" srcOrd="0" destOrd="3" presId="urn:microsoft.com/office/officeart/2005/8/layout/hList2"/>
    <dgm:cxn modelId="{3EB1EC45-EB3F-42D5-ADC0-CA9E8FE9A6E9}" srcId="{ED9AEC5E-5CAB-4292-A428-029D89B1F1E9}" destId="{2D56C6F6-694C-44A9-BE12-B7CBF1093F85}" srcOrd="2" destOrd="0" parTransId="{F389E2AA-F134-4EE8-BF2C-0B7AE3FA989D}" sibTransId="{E723B333-85E2-4332-BE3A-E6A63FB943CD}"/>
    <dgm:cxn modelId="{7CEACE47-35D0-4E2C-A449-72279F89931A}" type="presOf" srcId="{ED9AEC5E-5CAB-4292-A428-029D89B1F1E9}" destId="{BEBADAE8-7D45-4B8D-945B-B1F79E7C6C3F}" srcOrd="0" destOrd="0" presId="urn:microsoft.com/office/officeart/2005/8/layout/hList2"/>
    <dgm:cxn modelId="{C7912869-DBB0-4609-B3F6-CBAB9EEBE173}" srcId="{ED9AEC5E-5CAB-4292-A428-029D89B1F1E9}" destId="{D6305305-8E2A-4B54-9FB2-283F161C47D1}" srcOrd="1" destOrd="0" parTransId="{09722249-9503-4F84-A37E-EA71F25345EA}" sibTransId="{CB2AAD0A-1337-4395-9872-07E8B6C4881C}"/>
    <dgm:cxn modelId="{36E9AC4A-98D9-485D-B5DF-F7C839CC3EAE}" type="presOf" srcId="{2D56C6F6-694C-44A9-BE12-B7CBF1093F85}" destId="{3A3144CC-521C-4BDE-A55D-C4149B4BB93D}" srcOrd="0" destOrd="2" presId="urn:microsoft.com/office/officeart/2005/8/layout/hList2"/>
    <dgm:cxn modelId="{D11CBB76-7AEB-4078-B5BE-BC8D311168D1}" type="presOf" srcId="{21A71895-7273-4B29-B7BB-DCE8B276D469}" destId="{113CFF2D-A5DD-4495-906F-F2090BBDF7B8}" srcOrd="0" destOrd="0" presId="urn:microsoft.com/office/officeart/2005/8/layout/hList2"/>
    <dgm:cxn modelId="{E5350B79-C361-4D5B-995D-B9BCED790D18}" srcId="{D5737F47-6675-446B-9221-A1FDB4E7D84B}" destId="{76810565-178F-4151-88B2-2B3ED849F80A}" srcOrd="0" destOrd="0" parTransId="{88532BC0-7D9C-4B72-8E94-51852996BE29}" sibTransId="{87F8ED5C-8C30-4D4C-98F2-B1B7D2872066}"/>
    <dgm:cxn modelId="{B51A2459-F4E2-4301-BD77-93C7C2B626AD}" srcId="{CE1BDF7A-0C5F-4F96-A9D8-15FCE587457D}" destId="{D5737F47-6675-446B-9221-A1FDB4E7D84B}" srcOrd="2" destOrd="0" parTransId="{761D9339-0BD4-4155-B4BD-7649E2AA8303}" sibTransId="{E8DED040-1976-4E72-B791-15FD7C0CA615}"/>
    <dgm:cxn modelId="{738BB87A-5EE7-405E-B8C6-76EF0640C3BD}" srcId="{CE1BDF7A-0C5F-4F96-A9D8-15FCE587457D}" destId="{A60234D0-E3D3-4308-A81E-A5DC242C3CAB}" srcOrd="0" destOrd="0" parTransId="{0CCB6F95-A59E-4922-A297-772CC34E6E41}" sibTransId="{F6817078-4638-4950-8752-B8F15D815F84}"/>
    <dgm:cxn modelId="{D030377E-FF12-4219-8E4F-B461118D8D6B}" type="presOf" srcId="{D5737F47-6675-446B-9221-A1FDB4E7D84B}" destId="{55F165D4-4D3A-4D24-9A7F-F6035579CC28}" srcOrd="0" destOrd="0" presId="urn:microsoft.com/office/officeart/2005/8/layout/hList2"/>
    <dgm:cxn modelId="{10017A8A-87D0-41FF-A709-742CD1F09529}" srcId="{D5737F47-6675-446B-9221-A1FDB4E7D84B}" destId="{311B5BBF-6657-4357-861D-47B6D29035AD}" srcOrd="2" destOrd="0" parTransId="{2D77E994-B4D1-47BC-9507-942EF961390E}" sibTransId="{F0268435-659A-4447-AF40-2C49A526B45C}"/>
    <dgm:cxn modelId="{646B578D-5A14-4394-AA8A-B048F51BEC73}" srcId="{D5737F47-6675-446B-9221-A1FDB4E7D84B}" destId="{118808B8-090A-49A2-B1B0-B3B0403A7690}" srcOrd="3" destOrd="0" parTransId="{D6123DEB-D172-4B41-8282-410E6B00168A}" sibTransId="{42845708-5454-44E8-B00B-20C7F0FED818}"/>
    <dgm:cxn modelId="{C1AF6E94-E235-4F25-9386-C3AF3B47DDF1}" type="presOf" srcId="{311B5BBF-6657-4357-861D-47B6D29035AD}" destId="{8063DEC1-B143-4440-AD19-02A63730C249}" srcOrd="0" destOrd="2" presId="urn:microsoft.com/office/officeart/2005/8/layout/hList2"/>
    <dgm:cxn modelId="{6F381297-32E8-4C70-BB0B-0CD8688EA45E}" type="presOf" srcId="{CE1BDF7A-0C5F-4F96-A9D8-15FCE587457D}" destId="{AD99E0A9-1C0A-4371-8387-BAA2EBAE167A}" srcOrd="0" destOrd="0" presId="urn:microsoft.com/office/officeart/2005/8/layout/hList2"/>
    <dgm:cxn modelId="{B00C2798-37FA-41E3-9F52-EF2EC40862B9}" type="presOf" srcId="{A60234D0-E3D3-4308-A81E-A5DC242C3CAB}" destId="{944E0B49-A60D-4B41-A296-5BC3B4DE33A3}" srcOrd="0" destOrd="0" presId="urn:microsoft.com/office/officeart/2005/8/layout/hList2"/>
    <dgm:cxn modelId="{137D43A0-6574-495C-9F88-9BFE5194380B}" srcId="{ED9AEC5E-5CAB-4292-A428-029D89B1F1E9}" destId="{9D16C69C-88E8-45BD-9B53-8B2465583123}" srcOrd="0" destOrd="0" parTransId="{350CC025-FEAE-4DBC-A400-281C5AC23C39}" sibTransId="{599C75E1-B6C7-4E6B-830A-CF160B2BEFEA}"/>
    <dgm:cxn modelId="{DA37E6A2-CA8E-41BF-B54E-B221B33E810E}" srcId="{CE1BDF7A-0C5F-4F96-A9D8-15FCE587457D}" destId="{ED9AEC5E-5CAB-4292-A428-029D89B1F1E9}" srcOrd="1" destOrd="0" parTransId="{32DC3140-87F6-4A97-BDD8-D5B77552D885}" sibTransId="{0A6B0389-01EA-4B1F-A21D-B95C13EE7E45}"/>
    <dgm:cxn modelId="{661B62A7-3FBB-4BE5-9D3D-C6927198BC08}" type="presOf" srcId="{21B3E48D-D72F-45CF-819F-40646FC7A1EC}" destId="{113CFF2D-A5DD-4495-906F-F2090BBDF7B8}" srcOrd="0" destOrd="2" presId="urn:microsoft.com/office/officeart/2005/8/layout/hList2"/>
    <dgm:cxn modelId="{A0698CAF-022A-4E25-89B5-3128F6658672}" type="presOf" srcId="{05FD37FF-2721-4B35-8D88-5CB06EF2EA9F}" destId="{8063DEC1-B143-4440-AD19-02A63730C249}" srcOrd="0" destOrd="1" presId="urn:microsoft.com/office/officeart/2005/8/layout/hList2"/>
    <dgm:cxn modelId="{26F4E4AF-7954-48C3-BCF9-09261A547A16}" srcId="{D5737F47-6675-446B-9221-A1FDB4E7D84B}" destId="{05FD37FF-2721-4B35-8D88-5CB06EF2EA9F}" srcOrd="1" destOrd="0" parTransId="{0C6C44B4-305C-427F-9A0D-08E8374084F6}" sibTransId="{2EEC7AC2-245E-4D29-9526-211EA9C94A32}"/>
    <dgm:cxn modelId="{A51005B3-D03A-4622-8F08-E9A3BF0AD713}" srcId="{A60234D0-E3D3-4308-A81E-A5DC242C3CAB}" destId="{21A71895-7273-4B29-B7BB-DCE8B276D469}" srcOrd="0" destOrd="0" parTransId="{12090ACD-F9DB-48F0-8B3D-DB0FAA474AA8}" sibTransId="{486690FF-3C82-447F-9ADC-1D1CD047BD20}"/>
    <dgm:cxn modelId="{C77105DB-78C9-4D97-9291-A5656332373D}" srcId="{ED9AEC5E-5CAB-4292-A428-029D89B1F1E9}" destId="{72879403-9B8C-46A7-A8D7-DF303349E174}" srcOrd="3" destOrd="0" parTransId="{3BF39C7D-35D3-4490-8C23-6B01E8AD86E6}" sibTransId="{22FBD318-5AB2-4A41-8C89-35C1B130C68B}"/>
    <dgm:cxn modelId="{9CFFE8EE-A78A-41E3-864E-E783B85D188A}" type="presOf" srcId="{D6305305-8E2A-4B54-9FB2-283F161C47D1}" destId="{3A3144CC-521C-4BDE-A55D-C4149B4BB93D}" srcOrd="0" destOrd="1" presId="urn:microsoft.com/office/officeart/2005/8/layout/hList2"/>
    <dgm:cxn modelId="{E09B87F8-0EFD-4A1B-AA12-2FBB48798D9D}" type="presOf" srcId="{76810565-178F-4151-88B2-2B3ED849F80A}" destId="{8063DEC1-B143-4440-AD19-02A63730C249}" srcOrd="0" destOrd="0" presId="urn:microsoft.com/office/officeart/2005/8/layout/hList2"/>
    <dgm:cxn modelId="{1655BBFB-765A-45FE-B73D-A89D4876FBC8}" type="presOf" srcId="{9D16C69C-88E8-45BD-9B53-8B2465583123}" destId="{3A3144CC-521C-4BDE-A55D-C4149B4BB93D}" srcOrd="0" destOrd="0" presId="urn:microsoft.com/office/officeart/2005/8/layout/hList2"/>
    <dgm:cxn modelId="{413F8851-F1B1-415F-A4EF-19C776894D8F}" type="presParOf" srcId="{AD99E0A9-1C0A-4371-8387-BAA2EBAE167A}" destId="{83F9F9E3-1CA1-477F-9147-3307B239231A}" srcOrd="0" destOrd="0" presId="urn:microsoft.com/office/officeart/2005/8/layout/hList2"/>
    <dgm:cxn modelId="{67D0F266-CB3C-4C6D-B374-2C33B811FD93}" type="presParOf" srcId="{83F9F9E3-1CA1-477F-9147-3307B239231A}" destId="{ABE90CA2-DB5C-4496-808D-E1F7CDA3E045}" srcOrd="0" destOrd="0" presId="urn:microsoft.com/office/officeart/2005/8/layout/hList2"/>
    <dgm:cxn modelId="{BED35730-5372-4EC2-8678-11EA286FFD59}" type="presParOf" srcId="{83F9F9E3-1CA1-477F-9147-3307B239231A}" destId="{113CFF2D-A5DD-4495-906F-F2090BBDF7B8}" srcOrd="1" destOrd="0" presId="urn:microsoft.com/office/officeart/2005/8/layout/hList2"/>
    <dgm:cxn modelId="{C598B44B-7422-453E-A0B0-B168BC89C133}" type="presParOf" srcId="{83F9F9E3-1CA1-477F-9147-3307B239231A}" destId="{944E0B49-A60D-4B41-A296-5BC3B4DE33A3}" srcOrd="2" destOrd="0" presId="urn:microsoft.com/office/officeart/2005/8/layout/hList2"/>
    <dgm:cxn modelId="{F40DA254-A4CB-49BA-97C5-7446AEF31AA1}" type="presParOf" srcId="{AD99E0A9-1C0A-4371-8387-BAA2EBAE167A}" destId="{025AC177-8913-41A5-B5BD-E2D33983BCE0}" srcOrd="1" destOrd="0" presId="urn:microsoft.com/office/officeart/2005/8/layout/hList2"/>
    <dgm:cxn modelId="{1881D757-FDC7-4EBF-8940-27C490DB846F}" type="presParOf" srcId="{AD99E0A9-1C0A-4371-8387-BAA2EBAE167A}" destId="{B28D00DD-7B3F-4EA8-A168-4A60AE180C5B}" srcOrd="2" destOrd="0" presId="urn:microsoft.com/office/officeart/2005/8/layout/hList2"/>
    <dgm:cxn modelId="{2D7DF14A-6B36-4746-976C-097D39A4FC63}" type="presParOf" srcId="{B28D00DD-7B3F-4EA8-A168-4A60AE180C5B}" destId="{AD15E4E3-DD58-4F5E-BDBC-E30B69A638C6}" srcOrd="0" destOrd="0" presId="urn:microsoft.com/office/officeart/2005/8/layout/hList2"/>
    <dgm:cxn modelId="{4DA2BC9C-D1BF-4315-98D4-9EE9FE0348EA}" type="presParOf" srcId="{B28D00DD-7B3F-4EA8-A168-4A60AE180C5B}" destId="{3A3144CC-521C-4BDE-A55D-C4149B4BB93D}" srcOrd="1" destOrd="0" presId="urn:microsoft.com/office/officeart/2005/8/layout/hList2"/>
    <dgm:cxn modelId="{C5D0DF2D-71B1-46CE-9D8D-38FC17A4B09E}" type="presParOf" srcId="{B28D00DD-7B3F-4EA8-A168-4A60AE180C5B}" destId="{BEBADAE8-7D45-4B8D-945B-B1F79E7C6C3F}" srcOrd="2" destOrd="0" presId="urn:microsoft.com/office/officeart/2005/8/layout/hList2"/>
    <dgm:cxn modelId="{88EF586E-97BB-475A-A294-8BAB6645035F}" type="presParOf" srcId="{AD99E0A9-1C0A-4371-8387-BAA2EBAE167A}" destId="{AD849DEA-E6DC-44D7-AF14-5CDFAFBAE74A}" srcOrd="3" destOrd="0" presId="urn:microsoft.com/office/officeart/2005/8/layout/hList2"/>
    <dgm:cxn modelId="{0747F7B3-4D34-4741-9996-B9A4675C4D24}" type="presParOf" srcId="{AD99E0A9-1C0A-4371-8387-BAA2EBAE167A}" destId="{973E063B-B895-465A-A237-8DB76B30049E}" srcOrd="4" destOrd="0" presId="urn:microsoft.com/office/officeart/2005/8/layout/hList2"/>
    <dgm:cxn modelId="{F6D0942B-F9E6-486C-8A16-C6C950E73B6F}" type="presParOf" srcId="{973E063B-B895-465A-A237-8DB76B30049E}" destId="{6328AB84-C77F-434B-9120-F98132134B61}" srcOrd="0" destOrd="0" presId="urn:microsoft.com/office/officeart/2005/8/layout/hList2"/>
    <dgm:cxn modelId="{1078CEAC-7167-4125-90DE-E446ECD0731A}" type="presParOf" srcId="{973E063B-B895-465A-A237-8DB76B30049E}" destId="{8063DEC1-B143-4440-AD19-02A63730C249}" srcOrd="1" destOrd="0" presId="urn:microsoft.com/office/officeart/2005/8/layout/hList2"/>
    <dgm:cxn modelId="{20F4EA60-0A66-4634-970B-40D73F0F9848}" type="presParOf" srcId="{973E063B-B895-465A-A237-8DB76B30049E}" destId="{55F165D4-4D3A-4D24-9A7F-F6035579CC28}"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0D686D-9FE6-4228-A881-26E5D8572E9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CFA80A5-7C59-4936-B058-0E073B5F80A5}">
      <dgm:prSet phldrT="[Text]"/>
      <dgm:spPr>
        <a:solidFill>
          <a:schemeClr val="accent6"/>
        </a:solidFill>
      </dgm:spPr>
      <dgm:t>
        <a:bodyPr/>
        <a:lstStyle/>
        <a:p>
          <a:r>
            <a:rPr lang="en-US" dirty="0"/>
            <a:t>Advantages</a:t>
          </a:r>
        </a:p>
      </dgm:t>
    </dgm:pt>
    <dgm:pt modelId="{F5BC908B-906E-4465-A781-A58E0E52AB7F}" type="parTrans" cxnId="{2FE9741D-BF33-47E6-BAAE-0A2281EA504B}">
      <dgm:prSet/>
      <dgm:spPr/>
      <dgm:t>
        <a:bodyPr/>
        <a:lstStyle/>
        <a:p>
          <a:endParaRPr lang="en-US"/>
        </a:p>
      </dgm:t>
    </dgm:pt>
    <dgm:pt modelId="{E75C19F1-5935-4EB5-ABD7-DFF1EE7F0C85}" type="sibTrans" cxnId="{2FE9741D-BF33-47E6-BAAE-0A2281EA504B}">
      <dgm:prSet/>
      <dgm:spPr/>
      <dgm:t>
        <a:bodyPr/>
        <a:lstStyle/>
        <a:p>
          <a:endParaRPr lang="en-US"/>
        </a:p>
      </dgm:t>
    </dgm:pt>
    <dgm:pt modelId="{A2C9900E-9615-42D4-B074-73887C55EDD8}">
      <dgm:prSet phldrT="[Text]"/>
      <dgm:spPr>
        <a:solidFill>
          <a:schemeClr val="accent6">
            <a:lumMod val="40000"/>
            <a:lumOff val="60000"/>
            <a:alpha val="90000"/>
          </a:schemeClr>
        </a:solidFill>
      </dgm:spPr>
      <dgm:t>
        <a:bodyPr/>
        <a:lstStyle/>
        <a:p>
          <a:r>
            <a:rPr lang="en-US" altLang="en-US" dirty="0"/>
            <a:t>High germicidal power</a:t>
          </a:r>
          <a:endParaRPr lang="en-US" dirty="0"/>
        </a:p>
      </dgm:t>
    </dgm:pt>
    <dgm:pt modelId="{0121EDC5-A030-49FF-BF73-9F72B5161B02}" type="parTrans" cxnId="{6934012E-0F7A-4EB8-8F31-2EFDBC8E8D28}">
      <dgm:prSet/>
      <dgm:spPr/>
      <dgm:t>
        <a:bodyPr/>
        <a:lstStyle/>
        <a:p>
          <a:endParaRPr lang="en-US"/>
        </a:p>
      </dgm:t>
    </dgm:pt>
    <dgm:pt modelId="{B8B4DBE5-73CB-4CB9-9D43-7F776EF8BEFF}" type="sibTrans" cxnId="{6934012E-0F7A-4EB8-8F31-2EFDBC8E8D28}">
      <dgm:prSet/>
      <dgm:spPr/>
      <dgm:t>
        <a:bodyPr/>
        <a:lstStyle/>
        <a:p>
          <a:endParaRPr lang="en-US"/>
        </a:p>
      </dgm:t>
    </dgm:pt>
    <dgm:pt modelId="{8BC328F6-E88B-43EA-AEB9-04863371C858}">
      <dgm:prSet phldrT="[Text]"/>
      <dgm:spPr>
        <a:solidFill>
          <a:schemeClr val="accent2">
            <a:lumMod val="75000"/>
          </a:schemeClr>
        </a:solidFill>
      </dgm:spPr>
      <dgm:t>
        <a:bodyPr/>
        <a:lstStyle/>
        <a:p>
          <a:r>
            <a:rPr lang="en-US" dirty="0"/>
            <a:t>Disadvantages</a:t>
          </a:r>
        </a:p>
      </dgm:t>
    </dgm:pt>
    <dgm:pt modelId="{5FFC87C9-0D2A-44D4-8676-9F5BFCDC80F9}" type="parTrans" cxnId="{055B3B62-5F64-48F0-9C8D-3219CC8ACB1C}">
      <dgm:prSet/>
      <dgm:spPr/>
      <dgm:t>
        <a:bodyPr/>
        <a:lstStyle/>
        <a:p>
          <a:endParaRPr lang="en-US"/>
        </a:p>
      </dgm:t>
    </dgm:pt>
    <dgm:pt modelId="{D1407D5A-5C3D-4198-A3BE-3BACF40FD44D}" type="sibTrans" cxnId="{055B3B62-5F64-48F0-9C8D-3219CC8ACB1C}">
      <dgm:prSet/>
      <dgm:spPr/>
      <dgm:t>
        <a:bodyPr/>
        <a:lstStyle/>
        <a:p>
          <a:endParaRPr lang="en-US"/>
        </a:p>
      </dgm:t>
    </dgm:pt>
    <dgm:pt modelId="{FD118CFA-CF33-4487-9DD3-0F6BA141F408}">
      <dgm:prSet phldrT="[Text]"/>
      <dgm:spPr>
        <a:solidFill>
          <a:schemeClr val="accent2">
            <a:lumMod val="40000"/>
            <a:lumOff val="60000"/>
            <a:alpha val="90000"/>
          </a:schemeClr>
        </a:solidFill>
      </dgm:spPr>
      <dgm:t>
        <a:bodyPr/>
        <a:lstStyle/>
        <a:p>
          <a:r>
            <a:rPr lang="en-US" altLang="en-US" dirty="0"/>
            <a:t>Used up quickly</a:t>
          </a:r>
          <a:endParaRPr lang="en-US" dirty="0"/>
        </a:p>
      </dgm:t>
    </dgm:pt>
    <dgm:pt modelId="{BDD28F5A-9BEF-4C92-87B1-E131654EE99E}" type="parTrans" cxnId="{5859AD55-1BB2-4CFA-9FAA-0DC2FE843BEC}">
      <dgm:prSet/>
      <dgm:spPr/>
      <dgm:t>
        <a:bodyPr/>
        <a:lstStyle/>
        <a:p>
          <a:endParaRPr lang="en-US"/>
        </a:p>
      </dgm:t>
    </dgm:pt>
    <dgm:pt modelId="{9E044F97-F533-46F2-AD8B-B88C649E67C7}" type="sibTrans" cxnId="{5859AD55-1BB2-4CFA-9FAA-0DC2FE843BEC}">
      <dgm:prSet/>
      <dgm:spPr/>
      <dgm:t>
        <a:bodyPr/>
        <a:lstStyle/>
        <a:p>
          <a:endParaRPr lang="en-US"/>
        </a:p>
      </dgm:t>
    </dgm:pt>
    <dgm:pt modelId="{12FA3388-8B8D-4B21-B6FF-7E76BB6AE80F}">
      <dgm:prSet phldrT="[Text]"/>
      <dgm:spPr>
        <a:solidFill>
          <a:schemeClr val="accent6">
            <a:lumMod val="40000"/>
            <a:lumOff val="60000"/>
            <a:alpha val="90000"/>
          </a:schemeClr>
        </a:solidFill>
      </dgm:spPr>
      <dgm:t>
        <a:bodyPr/>
        <a:lstStyle/>
        <a:p>
          <a:r>
            <a:rPr lang="en-US" dirty="0"/>
            <a:t>Highly soluble in water</a:t>
          </a:r>
        </a:p>
      </dgm:t>
    </dgm:pt>
    <dgm:pt modelId="{5B42AEA7-BBE7-4FE5-9AFF-809CC03ACB6B}" type="parTrans" cxnId="{0BB9A6FC-6374-4F1D-AFF7-8046B4D5C20C}">
      <dgm:prSet/>
      <dgm:spPr/>
    </dgm:pt>
    <dgm:pt modelId="{569857DA-D779-425D-8DE9-311986931F86}" type="sibTrans" cxnId="{0BB9A6FC-6374-4F1D-AFF7-8046B4D5C20C}">
      <dgm:prSet/>
      <dgm:spPr/>
    </dgm:pt>
    <dgm:pt modelId="{AD61DA19-B33D-49C9-A19A-5BDD5B9E0C58}">
      <dgm:prSet phldrT="[Text]"/>
      <dgm:spPr>
        <a:solidFill>
          <a:schemeClr val="accent6">
            <a:lumMod val="40000"/>
            <a:lumOff val="60000"/>
            <a:alpha val="90000"/>
          </a:schemeClr>
        </a:solidFill>
      </dgm:spPr>
      <dgm:t>
        <a:bodyPr/>
        <a:lstStyle/>
        <a:p>
          <a:r>
            <a:rPr lang="en-US" dirty="0"/>
            <a:t>Cost less than other methods &amp; readily available</a:t>
          </a:r>
        </a:p>
      </dgm:t>
    </dgm:pt>
    <dgm:pt modelId="{399FFC36-0869-444F-A082-129391E614E8}" type="parTrans" cxnId="{F164D269-A368-497A-BBB2-E48F26D627D6}">
      <dgm:prSet/>
      <dgm:spPr/>
    </dgm:pt>
    <dgm:pt modelId="{9CDC2B13-1A96-442E-B6DD-BBA704B68F16}" type="sibTrans" cxnId="{F164D269-A368-497A-BBB2-E48F26D627D6}">
      <dgm:prSet/>
      <dgm:spPr/>
    </dgm:pt>
    <dgm:pt modelId="{A7AA726D-84A6-4986-8358-6E7DA983AC0D}">
      <dgm:prSet phldrT="[Text]"/>
      <dgm:spPr>
        <a:solidFill>
          <a:schemeClr val="accent6">
            <a:lumMod val="40000"/>
            <a:lumOff val="60000"/>
            <a:alpha val="90000"/>
          </a:schemeClr>
        </a:solidFill>
      </dgm:spPr>
      <dgm:t>
        <a:bodyPr/>
        <a:lstStyle/>
        <a:p>
          <a:r>
            <a:rPr lang="en-US" dirty="0"/>
            <a:t>Measure residual to evaluate effectiveness</a:t>
          </a:r>
        </a:p>
      </dgm:t>
    </dgm:pt>
    <dgm:pt modelId="{FBF6676A-8F5B-4A54-839A-A6BDF88FF0BB}" type="parTrans" cxnId="{584D6071-0AFB-4200-B8C9-C2669C4F63B1}">
      <dgm:prSet/>
      <dgm:spPr/>
    </dgm:pt>
    <dgm:pt modelId="{8D45FDE7-218D-4C4E-BAC3-CE6C926EB5A4}" type="sibTrans" cxnId="{584D6071-0AFB-4200-B8C9-C2669C4F63B1}">
      <dgm:prSet/>
      <dgm:spPr/>
    </dgm:pt>
    <dgm:pt modelId="{21D51292-A793-4AE9-8A14-358BEDC1EC3A}">
      <dgm:prSet phldrT="[Text]"/>
      <dgm:spPr>
        <a:solidFill>
          <a:schemeClr val="accent6">
            <a:lumMod val="40000"/>
            <a:lumOff val="60000"/>
            <a:alpha val="90000"/>
          </a:schemeClr>
        </a:solidFill>
      </dgm:spPr>
      <dgm:t>
        <a:bodyPr/>
        <a:lstStyle/>
        <a:p>
          <a:r>
            <a:rPr lang="en-US" dirty="0"/>
            <a:t>Strong residual protection in distribution</a:t>
          </a:r>
        </a:p>
      </dgm:t>
    </dgm:pt>
    <dgm:pt modelId="{C7DF4305-EA60-45DD-832A-AB86931E51FE}" type="parTrans" cxnId="{28F3DF6E-1370-4B10-A83D-BE35DC6AF27D}">
      <dgm:prSet/>
      <dgm:spPr/>
    </dgm:pt>
    <dgm:pt modelId="{720AC9F0-3C7D-4094-B5DC-BB57F398D6AB}" type="sibTrans" cxnId="{28F3DF6E-1370-4B10-A83D-BE35DC6AF27D}">
      <dgm:prSet/>
      <dgm:spPr/>
    </dgm:pt>
    <dgm:pt modelId="{41B35594-AB55-4095-9F44-49F977B4F260}">
      <dgm:prSet phldrT="[Text]"/>
      <dgm:spPr>
        <a:solidFill>
          <a:schemeClr val="accent2">
            <a:lumMod val="40000"/>
            <a:lumOff val="60000"/>
            <a:alpha val="90000"/>
          </a:schemeClr>
        </a:solidFill>
      </dgm:spPr>
      <dgm:t>
        <a:bodyPr/>
        <a:lstStyle/>
        <a:p>
          <a:r>
            <a:rPr lang="en-US" dirty="0"/>
            <a:t>Formation of disinfection byproducts (DBPs)</a:t>
          </a:r>
        </a:p>
      </dgm:t>
    </dgm:pt>
    <dgm:pt modelId="{29EEA781-E764-489A-8682-04244134E655}" type="parTrans" cxnId="{E6BAD2F6-F4FA-471A-BA24-AF1AB48C3D0D}">
      <dgm:prSet/>
      <dgm:spPr/>
    </dgm:pt>
    <dgm:pt modelId="{157ED0C1-1BAD-42CF-839F-69A651535A59}" type="sibTrans" cxnId="{E6BAD2F6-F4FA-471A-BA24-AF1AB48C3D0D}">
      <dgm:prSet/>
      <dgm:spPr/>
    </dgm:pt>
    <dgm:pt modelId="{2D9D05E9-9CF4-478A-9CCA-AD9059B7EE81}">
      <dgm:prSet phldrT="[Text]"/>
      <dgm:spPr>
        <a:solidFill>
          <a:schemeClr val="accent2">
            <a:lumMod val="40000"/>
            <a:lumOff val="60000"/>
            <a:alpha val="90000"/>
          </a:schemeClr>
        </a:solidFill>
      </dgm:spPr>
      <dgm:t>
        <a:bodyPr/>
        <a:lstStyle/>
        <a:p>
          <a:r>
            <a:rPr lang="en-US" dirty="0"/>
            <a:t>Increases corrosiveness</a:t>
          </a:r>
        </a:p>
      </dgm:t>
    </dgm:pt>
    <dgm:pt modelId="{C74319A0-1006-4B77-969C-B500CCD3C7B6}" type="parTrans" cxnId="{3ABCFC02-1199-4F6D-9ED0-EAB2655EBC51}">
      <dgm:prSet/>
      <dgm:spPr/>
    </dgm:pt>
    <dgm:pt modelId="{A54252DF-0845-4B48-90E7-F21C85A16B20}" type="sibTrans" cxnId="{3ABCFC02-1199-4F6D-9ED0-EAB2655EBC51}">
      <dgm:prSet/>
      <dgm:spPr/>
    </dgm:pt>
    <dgm:pt modelId="{93AA708C-8EDE-4DC5-884B-C6447A5ED646}">
      <dgm:prSet phldrT="[Text]"/>
      <dgm:spPr>
        <a:solidFill>
          <a:schemeClr val="accent2">
            <a:lumMod val="40000"/>
            <a:lumOff val="60000"/>
            <a:alpha val="90000"/>
          </a:schemeClr>
        </a:solidFill>
      </dgm:spPr>
      <dgm:t>
        <a:bodyPr/>
        <a:lstStyle/>
        <a:p>
          <a:r>
            <a:rPr lang="en-US" dirty="0"/>
            <a:t>Risk of accidental release</a:t>
          </a:r>
        </a:p>
      </dgm:t>
    </dgm:pt>
    <dgm:pt modelId="{05AD6FAB-9CC3-47C9-9A79-BA8DDD94B69D}" type="parTrans" cxnId="{57EA38A1-17F3-4477-BD12-10AA04991FB1}">
      <dgm:prSet/>
      <dgm:spPr/>
    </dgm:pt>
    <dgm:pt modelId="{93182258-AECC-4F1C-BCC6-C40077C26B60}" type="sibTrans" cxnId="{57EA38A1-17F3-4477-BD12-10AA04991FB1}">
      <dgm:prSet/>
      <dgm:spPr/>
    </dgm:pt>
    <dgm:pt modelId="{884C8E76-FC20-46CE-AE79-6AD366971F12}" type="pres">
      <dgm:prSet presAssocID="{E70D686D-9FE6-4228-A881-26E5D8572E99}" presName="Name0" presStyleCnt="0">
        <dgm:presLayoutVars>
          <dgm:dir/>
          <dgm:animLvl val="lvl"/>
          <dgm:resizeHandles val="exact"/>
        </dgm:presLayoutVars>
      </dgm:prSet>
      <dgm:spPr/>
    </dgm:pt>
    <dgm:pt modelId="{FBA20A58-6AC3-4706-8AA7-70ABEA185294}" type="pres">
      <dgm:prSet presAssocID="{4CFA80A5-7C59-4936-B058-0E073B5F80A5}" presName="composite" presStyleCnt="0"/>
      <dgm:spPr/>
    </dgm:pt>
    <dgm:pt modelId="{5114EA94-B7A4-4613-8326-1D0E40BC4DA7}" type="pres">
      <dgm:prSet presAssocID="{4CFA80A5-7C59-4936-B058-0E073B5F80A5}" presName="parTx" presStyleLbl="alignNode1" presStyleIdx="0" presStyleCnt="2" custLinFactNeighborX="-1">
        <dgm:presLayoutVars>
          <dgm:chMax val="0"/>
          <dgm:chPref val="0"/>
          <dgm:bulletEnabled val="1"/>
        </dgm:presLayoutVars>
      </dgm:prSet>
      <dgm:spPr/>
    </dgm:pt>
    <dgm:pt modelId="{EDBAD0A0-B709-40F6-9442-1E7BCAADF65F}" type="pres">
      <dgm:prSet presAssocID="{4CFA80A5-7C59-4936-B058-0E073B5F80A5}" presName="desTx" presStyleLbl="alignAccFollowNode1" presStyleIdx="0" presStyleCnt="2">
        <dgm:presLayoutVars>
          <dgm:bulletEnabled val="1"/>
        </dgm:presLayoutVars>
      </dgm:prSet>
      <dgm:spPr/>
    </dgm:pt>
    <dgm:pt modelId="{083D7E74-796A-4690-91CD-B0146F59F5DE}" type="pres">
      <dgm:prSet presAssocID="{E75C19F1-5935-4EB5-ABD7-DFF1EE7F0C85}" presName="space" presStyleCnt="0"/>
      <dgm:spPr/>
    </dgm:pt>
    <dgm:pt modelId="{0BFF06DA-FE05-4708-84C7-4BF36DB01CA9}" type="pres">
      <dgm:prSet presAssocID="{8BC328F6-E88B-43EA-AEB9-04863371C858}" presName="composite" presStyleCnt="0"/>
      <dgm:spPr/>
    </dgm:pt>
    <dgm:pt modelId="{0FB2B056-462B-40F3-BC6E-B7DCD13B65F8}" type="pres">
      <dgm:prSet presAssocID="{8BC328F6-E88B-43EA-AEB9-04863371C858}" presName="parTx" presStyleLbl="alignNode1" presStyleIdx="1" presStyleCnt="2">
        <dgm:presLayoutVars>
          <dgm:chMax val="0"/>
          <dgm:chPref val="0"/>
          <dgm:bulletEnabled val="1"/>
        </dgm:presLayoutVars>
      </dgm:prSet>
      <dgm:spPr/>
    </dgm:pt>
    <dgm:pt modelId="{90BB10DF-C495-4CD2-A2C3-0F58E9266DE0}" type="pres">
      <dgm:prSet presAssocID="{8BC328F6-E88B-43EA-AEB9-04863371C858}" presName="desTx" presStyleLbl="alignAccFollowNode1" presStyleIdx="1" presStyleCnt="2" custLinFactNeighborX="1" custLinFactNeighborY="-1511">
        <dgm:presLayoutVars>
          <dgm:bulletEnabled val="1"/>
        </dgm:presLayoutVars>
      </dgm:prSet>
      <dgm:spPr/>
    </dgm:pt>
  </dgm:ptLst>
  <dgm:cxnLst>
    <dgm:cxn modelId="{3ABCFC02-1199-4F6D-9ED0-EAB2655EBC51}" srcId="{8BC328F6-E88B-43EA-AEB9-04863371C858}" destId="{2D9D05E9-9CF4-478A-9CCA-AD9059B7EE81}" srcOrd="2" destOrd="0" parTransId="{C74319A0-1006-4B77-969C-B500CCD3C7B6}" sibTransId="{A54252DF-0845-4B48-90E7-F21C85A16B20}"/>
    <dgm:cxn modelId="{25A05407-D5B7-4007-8819-17055DAD3522}" type="presOf" srcId="{AD61DA19-B33D-49C9-A19A-5BDD5B9E0C58}" destId="{EDBAD0A0-B709-40F6-9442-1E7BCAADF65F}" srcOrd="0" destOrd="2" presId="urn:microsoft.com/office/officeart/2005/8/layout/hList1"/>
    <dgm:cxn modelId="{7F85A20D-FA24-44F7-8EA6-F983F93F860F}" type="presOf" srcId="{E70D686D-9FE6-4228-A881-26E5D8572E99}" destId="{884C8E76-FC20-46CE-AE79-6AD366971F12}" srcOrd="0" destOrd="0" presId="urn:microsoft.com/office/officeart/2005/8/layout/hList1"/>
    <dgm:cxn modelId="{2FE9741D-BF33-47E6-BAAE-0A2281EA504B}" srcId="{E70D686D-9FE6-4228-A881-26E5D8572E99}" destId="{4CFA80A5-7C59-4936-B058-0E073B5F80A5}" srcOrd="0" destOrd="0" parTransId="{F5BC908B-906E-4465-A781-A58E0E52AB7F}" sibTransId="{E75C19F1-5935-4EB5-ABD7-DFF1EE7F0C85}"/>
    <dgm:cxn modelId="{3A450C21-76FC-4663-A572-60607BA1A697}" type="presOf" srcId="{FD118CFA-CF33-4487-9DD3-0F6BA141F408}" destId="{90BB10DF-C495-4CD2-A2C3-0F58E9266DE0}" srcOrd="0" destOrd="0" presId="urn:microsoft.com/office/officeart/2005/8/layout/hList1"/>
    <dgm:cxn modelId="{6934012E-0F7A-4EB8-8F31-2EFDBC8E8D28}" srcId="{4CFA80A5-7C59-4936-B058-0E073B5F80A5}" destId="{A2C9900E-9615-42D4-B074-73887C55EDD8}" srcOrd="0" destOrd="0" parTransId="{0121EDC5-A030-49FF-BF73-9F72B5161B02}" sibTransId="{B8B4DBE5-73CB-4CB9-9D43-7F776EF8BEFF}"/>
    <dgm:cxn modelId="{BFBBEB38-7F1F-4F0B-81DF-9C6C54299339}" type="presOf" srcId="{12FA3388-8B8D-4B21-B6FF-7E76BB6AE80F}" destId="{EDBAD0A0-B709-40F6-9442-1E7BCAADF65F}" srcOrd="0" destOrd="1" presId="urn:microsoft.com/office/officeart/2005/8/layout/hList1"/>
    <dgm:cxn modelId="{95AE2D3D-BD2F-458D-96C6-5D8B2F6B8089}" type="presOf" srcId="{A2C9900E-9615-42D4-B074-73887C55EDD8}" destId="{EDBAD0A0-B709-40F6-9442-1E7BCAADF65F}" srcOrd="0" destOrd="0" presId="urn:microsoft.com/office/officeart/2005/8/layout/hList1"/>
    <dgm:cxn modelId="{055B3B62-5F64-48F0-9C8D-3219CC8ACB1C}" srcId="{E70D686D-9FE6-4228-A881-26E5D8572E99}" destId="{8BC328F6-E88B-43EA-AEB9-04863371C858}" srcOrd="1" destOrd="0" parTransId="{5FFC87C9-0D2A-44D4-8676-9F5BFCDC80F9}" sibTransId="{D1407D5A-5C3D-4198-A3BE-3BACF40FD44D}"/>
    <dgm:cxn modelId="{FB786169-E1BB-4D48-B6D6-5EE3EF8F4BDD}" type="presOf" srcId="{4CFA80A5-7C59-4936-B058-0E073B5F80A5}" destId="{5114EA94-B7A4-4613-8326-1D0E40BC4DA7}" srcOrd="0" destOrd="0" presId="urn:microsoft.com/office/officeart/2005/8/layout/hList1"/>
    <dgm:cxn modelId="{F164D269-A368-497A-BBB2-E48F26D627D6}" srcId="{4CFA80A5-7C59-4936-B058-0E073B5F80A5}" destId="{AD61DA19-B33D-49C9-A19A-5BDD5B9E0C58}" srcOrd="2" destOrd="0" parTransId="{399FFC36-0869-444F-A082-129391E614E8}" sibTransId="{9CDC2B13-1A96-442E-B6DD-BBA704B68F16}"/>
    <dgm:cxn modelId="{FD89546A-341C-4DA6-8222-F5E86B20665A}" type="presOf" srcId="{8BC328F6-E88B-43EA-AEB9-04863371C858}" destId="{0FB2B056-462B-40F3-BC6E-B7DCD13B65F8}" srcOrd="0" destOrd="0" presId="urn:microsoft.com/office/officeart/2005/8/layout/hList1"/>
    <dgm:cxn modelId="{28F3DF6E-1370-4B10-A83D-BE35DC6AF27D}" srcId="{4CFA80A5-7C59-4936-B058-0E073B5F80A5}" destId="{21D51292-A793-4AE9-8A14-358BEDC1EC3A}" srcOrd="4" destOrd="0" parTransId="{C7DF4305-EA60-45DD-832A-AB86931E51FE}" sibTransId="{720AC9F0-3C7D-4094-B5DC-BB57F398D6AB}"/>
    <dgm:cxn modelId="{584D6071-0AFB-4200-B8C9-C2669C4F63B1}" srcId="{4CFA80A5-7C59-4936-B058-0E073B5F80A5}" destId="{A7AA726D-84A6-4986-8358-6E7DA983AC0D}" srcOrd="3" destOrd="0" parTransId="{FBF6676A-8F5B-4A54-839A-A6BDF88FF0BB}" sibTransId="{8D45FDE7-218D-4C4E-BAC3-CE6C926EB5A4}"/>
    <dgm:cxn modelId="{5859AD55-1BB2-4CFA-9FAA-0DC2FE843BEC}" srcId="{8BC328F6-E88B-43EA-AEB9-04863371C858}" destId="{FD118CFA-CF33-4487-9DD3-0F6BA141F408}" srcOrd="0" destOrd="0" parTransId="{BDD28F5A-9BEF-4C92-87B1-E131654EE99E}" sibTransId="{9E044F97-F533-46F2-AD8B-B88C649E67C7}"/>
    <dgm:cxn modelId="{6D7FAC57-8CA7-4891-B2D6-8683BBB12373}" type="presOf" srcId="{2D9D05E9-9CF4-478A-9CCA-AD9059B7EE81}" destId="{90BB10DF-C495-4CD2-A2C3-0F58E9266DE0}" srcOrd="0" destOrd="2" presId="urn:microsoft.com/office/officeart/2005/8/layout/hList1"/>
    <dgm:cxn modelId="{A62A0592-0AE2-4B2B-8F8F-3ABA8AD9D41C}" type="presOf" srcId="{21D51292-A793-4AE9-8A14-358BEDC1EC3A}" destId="{EDBAD0A0-B709-40F6-9442-1E7BCAADF65F}" srcOrd="0" destOrd="4" presId="urn:microsoft.com/office/officeart/2005/8/layout/hList1"/>
    <dgm:cxn modelId="{7A338296-36B1-484E-B7B8-C418D4FC9D33}" type="presOf" srcId="{41B35594-AB55-4095-9F44-49F977B4F260}" destId="{90BB10DF-C495-4CD2-A2C3-0F58E9266DE0}" srcOrd="0" destOrd="1" presId="urn:microsoft.com/office/officeart/2005/8/layout/hList1"/>
    <dgm:cxn modelId="{9883EC98-8326-4042-A143-F6459773EF9E}" type="presOf" srcId="{A7AA726D-84A6-4986-8358-6E7DA983AC0D}" destId="{EDBAD0A0-B709-40F6-9442-1E7BCAADF65F}" srcOrd="0" destOrd="3" presId="urn:microsoft.com/office/officeart/2005/8/layout/hList1"/>
    <dgm:cxn modelId="{9785EA9E-B102-42D9-93A0-120BDFA57DB9}" type="presOf" srcId="{93AA708C-8EDE-4DC5-884B-C6447A5ED646}" destId="{90BB10DF-C495-4CD2-A2C3-0F58E9266DE0}" srcOrd="0" destOrd="3" presId="urn:microsoft.com/office/officeart/2005/8/layout/hList1"/>
    <dgm:cxn modelId="{57EA38A1-17F3-4477-BD12-10AA04991FB1}" srcId="{8BC328F6-E88B-43EA-AEB9-04863371C858}" destId="{93AA708C-8EDE-4DC5-884B-C6447A5ED646}" srcOrd="3" destOrd="0" parTransId="{05AD6FAB-9CC3-47C9-9A79-BA8DDD94B69D}" sibTransId="{93182258-AECC-4F1C-BCC6-C40077C26B60}"/>
    <dgm:cxn modelId="{E6BAD2F6-F4FA-471A-BA24-AF1AB48C3D0D}" srcId="{8BC328F6-E88B-43EA-AEB9-04863371C858}" destId="{41B35594-AB55-4095-9F44-49F977B4F260}" srcOrd="1" destOrd="0" parTransId="{29EEA781-E764-489A-8682-04244134E655}" sibTransId="{157ED0C1-1BAD-42CF-839F-69A651535A59}"/>
    <dgm:cxn modelId="{0BB9A6FC-6374-4F1D-AFF7-8046B4D5C20C}" srcId="{4CFA80A5-7C59-4936-B058-0E073B5F80A5}" destId="{12FA3388-8B8D-4B21-B6FF-7E76BB6AE80F}" srcOrd="1" destOrd="0" parTransId="{5B42AEA7-BBE7-4FE5-9AFF-809CC03ACB6B}" sibTransId="{569857DA-D779-425D-8DE9-311986931F86}"/>
    <dgm:cxn modelId="{BB4992A9-1DB8-4281-8FB7-77ABC8CA2F81}" type="presParOf" srcId="{884C8E76-FC20-46CE-AE79-6AD366971F12}" destId="{FBA20A58-6AC3-4706-8AA7-70ABEA185294}" srcOrd="0" destOrd="0" presId="urn:microsoft.com/office/officeart/2005/8/layout/hList1"/>
    <dgm:cxn modelId="{8E9517D6-03E1-408C-9A63-BE3DD5E5C493}" type="presParOf" srcId="{FBA20A58-6AC3-4706-8AA7-70ABEA185294}" destId="{5114EA94-B7A4-4613-8326-1D0E40BC4DA7}" srcOrd="0" destOrd="0" presId="urn:microsoft.com/office/officeart/2005/8/layout/hList1"/>
    <dgm:cxn modelId="{0D645923-CE85-4203-83DE-97E99F23A941}" type="presParOf" srcId="{FBA20A58-6AC3-4706-8AA7-70ABEA185294}" destId="{EDBAD0A0-B709-40F6-9442-1E7BCAADF65F}" srcOrd="1" destOrd="0" presId="urn:microsoft.com/office/officeart/2005/8/layout/hList1"/>
    <dgm:cxn modelId="{744B89A3-58E5-485E-936C-96927A990463}" type="presParOf" srcId="{884C8E76-FC20-46CE-AE79-6AD366971F12}" destId="{083D7E74-796A-4690-91CD-B0146F59F5DE}" srcOrd="1" destOrd="0" presId="urn:microsoft.com/office/officeart/2005/8/layout/hList1"/>
    <dgm:cxn modelId="{1419CF71-D7E0-4C61-A49B-BFC0382CCA02}" type="presParOf" srcId="{884C8E76-FC20-46CE-AE79-6AD366971F12}" destId="{0BFF06DA-FE05-4708-84C7-4BF36DB01CA9}" srcOrd="2" destOrd="0" presId="urn:microsoft.com/office/officeart/2005/8/layout/hList1"/>
    <dgm:cxn modelId="{48A996AE-50B7-4517-B861-C0892B828F71}" type="presParOf" srcId="{0BFF06DA-FE05-4708-84C7-4BF36DB01CA9}" destId="{0FB2B056-462B-40F3-BC6E-B7DCD13B65F8}" srcOrd="0" destOrd="0" presId="urn:microsoft.com/office/officeart/2005/8/layout/hList1"/>
    <dgm:cxn modelId="{081868D9-00AD-4167-ABAC-67CBBE80AB06}" type="presParOf" srcId="{0BFF06DA-FE05-4708-84C7-4BF36DB01CA9}" destId="{90BB10DF-C495-4CD2-A2C3-0F58E9266DE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53EB1-3228-411D-A64F-697CC79DDB07}">
      <dsp:nvSpPr>
        <dsp:cNvPr id="0" name=""/>
        <dsp:cNvSpPr/>
      </dsp:nvSpPr>
      <dsp:spPr>
        <a:xfrm>
          <a:off x="876" y="1374510"/>
          <a:ext cx="3287402" cy="2429377"/>
        </a:xfrm>
        <a:prstGeom prst="rect">
          <a:avLst/>
        </a:prstGeom>
        <a:blipFill rotWithShape="1">
          <a:blip xmlns:r="http://schemas.openxmlformats.org/officeDocument/2006/relationships" r:embed="rId1"/>
          <a:srcRect/>
          <a:stretch>
            <a:fillRect l="-14000" r="-14000"/>
          </a:stretch>
        </a:blipFill>
        <a:ln>
          <a:noFill/>
        </a:ln>
        <a:effectLst/>
      </dsp:spPr>
      <dsp:style>
        <a:lnRef idx="0">
          <a:scrgbClr r="0" g="0" b="0"/>
        </a:lnRef>
        <a:fillRef idx="1">
          <a:scrgbClr r="0" g="0" b="0"/>
        </a:fillRef>
        <a:effectRef idx="0">
          <a:scrgbClr r="0" g="0" b="0"/>
        </a:effectRef>
        <a:fontRef idx="minor"/>
      </dsp:style>
    </dsp:sp>
    <dsp:sp modelId="{CF1A6F50-FD64-4F2C-B3BF-D0E824A0DB89}">
      <dsp:nvSpPr>
        <dsp:cNvPr id="0" name=""/>
        <dsp:cNvSpPr/>
      </dsp:nvSpPr>
      <dsp:spPr>
        <a:xfrm>
          <a:off x="665351" y="3363396"/>
          <a:ext cx="2832761" cy="6807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5000"/>
            </a:spcAft>
            <a:buNone/>
          </a:pPr>
          <a:r>
            <a:rPr lang="en-US" sz="3800" kern="1200" dirty="0"/>
            <a:t>Hepatitis A</a:t>
          </a:r>
        </a:p>
      </dsp:txBody>
      <dsp:txXfrm>
        <a:off x="665351" y="3363396"/>
        <a:ext cx="2832761" cy="680759"/>
      </dsp:txXfrm>
    </dsp:sp>
    <dsp:sp modelId="{9389CBB2-D4F2-4C8B-BE25-0A8317BC08FE}">
      <dsp:nvSpPr>
        <dsp:cNvPr id="0" name=""/>
        <dsp:cNvSpPr/>
      </dsp:nvSpPr>
      <dsp:spPr>
        <a:xfrm>
          <a:off x="4071609" y="1374510"/>
          <a:ext cx="3287402" cy="2429377"/>
        </a:xfrm>
        <a:prstGeom prst="rect">
          <a:avLst/>
        </a:prstGeom>
        <a:blipFill rotWithShape="1">
          <a:blip xmlns:r="http://schemas.openxmlformats.org/officeDocument/2006/relationships" r:embed="rId2"/>
          <a:srcRect/>
          <a:stretch>
            <a:fillRect l="-22000" r="-22000"/>
          </a:stretch>
        </a:blipFill>
        <a:ln>
          <a:noFill/>
        </a:ln>
        <a:effectLst/>
      </dsp:spPr>
      <dsp:style>
        <a:lnRef idx="0">
          <a:scrgbClr r="0" g="0" b="0"/>
        </a:lnRef>
        <a:fillRef idx="1">
          <a:scrgbClr r="0" g="0" b="0"/>
        </a:fillRef>
        <a:effectRef idx="0">
          <a:scrgbClr r="0" g="0" b="0"/>
        </a:effectRef>
        <a:fontRef idx="minor"/>
      </dsp:style>
    </dsp:sp>
    <dsp:sp modelId="{733F16EE-DD9F-4F8C-A74D-30344A129EEA}">
      <dsp:nvSpPr>
        <dsp:cNvPr id="0" name=""/>
        <dsp:cNvSpPr/>
      </dsp:nvSpPr>
      <dsp:spPr>
        <a:xfrm>
          <a:off x="4736084" y="3363396"/>
          <a:ext cx="2832761" cy="6807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5000"/>
            </a:spcAft>
            <a:buNone/>
          </a:pPr>
          <a:r>
            <a:rPr lang="en-US" sz="3800" kern="1200" dirty="0"/>
            <a:t>Rotavirus</a:t>
          </a:r>
        </a:p>
      </dsp:txBody>
      <dsp:txXfrm>
        <a:off x="4736084" y="3363396"/>
        <a:ext cx="2832761" cy="680759"/>
      </dsp:txXfrm>
    </dsp:sp>
    <dsp:sp modelId="{6288AE35-B182-4ED7-9C50-CFFD39A742F9}">
      <dsp:nvSpPr>
        <dsp:cNvPr id="0" name=""/>
        <dsp:cNvSpPr/>
      </dsp:nvSpPr>
      <dsp:spPr>
        <a:xfrm>
          <a:off x="8142343" y="1374510"/>
          <a:ext cx="3287402" cy="2429377"/>
        </a:xfrm>
        <a:prstGeom prst="rect">
          <a:avLst/>
        </a:prstGeom>
        <a:blipFill rotWithShape="1">
          <a:blip xmlns:r="http://schemas.openxmlformats.org/officeDocument/2006/relationships" r:embed="rId3"/>
          <a:srcRect/>
          <a:stretch>
            <a:fillRect l="-138000" r="-138000"/>
          </a:stretch>
        </a:blipFill>
        <a:ln>
          <a:noFill/>
        </a:ln>
        <a:effectLst/>
      </dsp:spPr>
      <dsp:style>
        <a:lnRef idx="0">
          <a:scrgbClr r="0" g="0" b="0"/>
        </a:lnRef>
        <a:fillRef idx="1">
          <a:scrgbClr r="0" g="0" b="0"/>
        </a:fillRef>
        <a:effectRef idx="0">
          <a:scrgbClr r="0" g="0" b="0"/>
        </a:effectRef>
        <a:fontRef idx="minor"/>
      </dsp:style>
    </dsp:sp>
    <dsp:sp modelId="{1FDCFC23-7F3E-473F-9BB9-9BDA55FD3767}">
      <dsp:nvSpPr>
        <dsp:cNvPr id="0" name=""/>
        <dsp:cNvSpPr/>
      </dsp:nvSpPr>
      <dsp:spPr>
        <a:xfrm>
          <a:off x="8806818" y="3363396"/>
          <a:ext cx="2832761" cy="6807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5000"/>
            </a:spcAft>
            <a:buNone/>
          </a:pPr>
          <a:r>
            <a:rPr lang="en-US" sz="3800" kern="1200" dirty="0"/>
            <a:t>Norovirus</a:t>
          </a:r>
        </a:p>
      </dsp:txBody>
      <dsp:txXfrm>
        <a:off x="8806818" y="3363396"/>
        <a:ext cx="2832761" cy="6807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53EB1-3228-411D-A64F-697CC79DDB07}">
      <dsp:nvSpPr>
        <dsp:cNvPr id="0" name=""/>
        <dsp:cNvSpPr/>
      </dsp:nvSpPr>
      <dsp:spPr>
        <a:xfrm>
          <a:off x="491109" y="104452"/>
          <a:ext cx="3010465" cy="2224722"/>
        </a:xfrm>
        <a:prstGeom prst="rect">
          <a:avLst/>
        </a:prstGeom>
        <a:blipFill rotWithShape="1">
          <a:blip xmlns:r="http://schemas.openxmlformats.org/officeDocument/2006/relationships" r:embed="rId1"/>
          <a:srcRect/>
          <a:stretch>
            <a:fillRect t="-7000" b="-7000"/>
          </a:stretch>
        </a:blipFill>
        <a:ln>
          <a:noFill/>
        </a:ln>
        <a:effectLst/>
      </dsp:spPr>
      <dsp:style>
        <a:lnRef idx="0">
          <a:scrgbClr r="0" g="0" b="0"/>
        </a:lnRef>
        <a:fillRef idx="1">
          <a:scrgbClr r="0" g="0" b="0"/>
        </a:fillRef>
        <a:effectRef idx="0">
          <a:scrgbClr r="0" g="0" b="0"/>
        </a:effectRef>
        <a:fontRef idx="minor"/>
      </dsp:style>
    </dsp:sp>
    <dsp:sp modelId="{CF1A6F50-FD64-4F2C-B3BF-D0E824A0DB89}">
      <dsp:nvSpPr>
        <dsp:cNvPr id="0" name=""/>
        <dsp:cNvSpPr/>
      </dsp:nvSpPr>
      <dsp:spPr>
        <a:xfrm>
          <a:off x="1099607" y="1925791"/>
          <a:ext cx="2594124" cy="6234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en-US" sz="1900" i="1" kern="1200" dirty="0"/>
            <a:t>Escherichia coli</a:t>
          </a:r>
        </a:p>
      </dsp:txBody>
      <dsp:txXfrm>
        <a:off x="1099607" y="1925791"/>
        <a:ext cx="2594124" cy="623411"/>
      </dsp:txXfrm>
    </dsp:sp>
    <dsp:sp modelId="{9389CBB2-D4F2-4C8B-BE25-0A8317BC08FE}">
      <dsp:nvSpPr>
        <dsp:cNvPr id="0" name=""/>
        <dsp:cNvSpPr/>
      </dsp:nvSpPr>
      <dsp:spPr>
        <a:xfrm>
          <a:off x="4218916" y="104452"/>
          <a:ext cx="3010465" cy="2224722"/>
        </a:xfrm>
        <a:prstGeom prst="rect">
          <a:avLst/>
        </a:prstGeom>
        <a:blipFill rotWithShape="1">
          <a:blip xmlns:r="http://schemas.openxmlformats.org/officeDocument/2006/relationships" r:embed="rId2"/>
          <a:srcRect/>
          <a:stretch>
            <a:fillRect l="-2000" r="-2000"/>
          </a:stretch>
        </a:blipFill>
        <a:ln>
          <a:noFill/>
        </a:ln>
        <a:effectLst/>
      </dsp:spPr>
      <dsp:style>
        <a:lnRef idx="0">
          <a:scrgbClr r="0" g="0" b="0"/>
        </a:lnRef>
        <a:fillRef idx="1">
          <a:scrgbClr r="0" g="0" b="0"/>
        </a:fillRef>
        <a:effectRef idx="0">
          <a:scrgbClr r="0" g="0" b="0"/>
        </a:effectRef>
        <a:fontRef idx="minor"/>
      </dsp:style>
    </dsp:sp>
    <dsp:sp modelId="{733F16EE-DD9F-4F8C-A74D-30344A129EEA}">
      <dsp:nvSpPr>
        <dsp:cNvPr id="0" name=""/>
        <dsp:cNvSpPr/>
      </dsp:nvSpPr>
      <dsp:spPr>
        <a:xfrm>
          <a:off x="4827414" y="1925791"/>
          <a:ext cx="2594124" cy="6234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en-US" sz="1900" i="1" kern="1200" dirty="0"/>
            <a:t>Shigella </a:t>
          </a:r>
          <a:r>
            <a:rPr lang="en-US" sz="1900" i="1" kern="1200" dirty="0" err="1"/>
            <a:t>dysenteriae</a:t>
          </a:r>
          <a:r>
            <a:rPr lang="en-US" sz="1900" i="1" kern="1200" dirty="0"/>
            <a:t> </a:t>
          </a:r>
        </a:p>
      </dsp:txBody>
      <dsp:txXfrm>
        <a:off x="4827414" y="1925791"/>
        <a:ext cx="2594124" cy="623411"/>
      </dsp:txXfrm>
    </dsp:sp>
    <dsp:sp modelId="{6288AE35-B182-4ED7-9C50-CFFD39A742F9}">
      <dsp:nvSpPr>
        <dsp:cNvPr id="0" name=""/>
        <dsp:cNvSpPr/>
      </dsp:nvSpPr>
      <dsp:spPr>
        <a:xfrm>
          <a:off x="7946723" y="104452"/>
          <a:ext cx="3010465" cy="2224722"/>
        </a:xfrm>
        <a:prstGeom prst="rect">
          <a:avLst/>
        </a:prstGeom>
        <a:blipFill rotWithShape="1">
          <a:blip xmlns:r="http://schemas.openxmlformats.org/officeDocument/2006/relationships" r:embed="rId3"/>
          <a:srcRect/>
          <a:stretch>
            <a:fillRect t="-7000" b="-7000"/>
          </a:stretch>
        </a:blipFill>
        <a:ln>
          <a:noFill/>
        </a:ln>
        <a:effectLst/>
      </dsp:spPr>
      <dsp:style>
        <a:lnRef idx="0">
          <a:scrgbClr r="0" g="0" b="0"/>
        </a:lnRef>
        <a:fillRef idx="1">
          <a:scrgbClr r="0" g="0" b="0"/>
        </a:fillRef>
        <a:effectRef idx="0">
          <a:scrgbClr r="0" g="0" b="0"/>
        </a:effectRef>
        <a:fontRef idx="minor"/>
      </dsp:style>
    </dsp:sp>
    <dsp:sp modelId="{1FDCFC23-7F3E-473F-9BB9-9BDA55FD3767}">
      <dsp:nvSpPr>
        <dsp:cNvPr id="0" name=""/>
        <dsp:cNvSpPr/>
      </dsp:nvSpPr>
      <dsp:spPr>
        <a:xfrm>
          <a:off x="8555222" y="1925791"/>
          <a:ext cx="2594124" cy="6234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en-US" sz="1900" i="1" kern="1200" dirty="0"/>
            <a:t>Salmonella typhi</a:t>
          </a:r>
        </a:p>
      </dsp:txBody>
      <dsp:txXfrm>
        <a:off x="8555222" y="1925791"/>
        <a:ext cx="2594124" cy="623411"/>
      </dsp:txXfrm>
    </dsp:sp>
    <dsp:sp modelId="{387495A3-DA92-488C-A50B-FEA60CD71A6A}">
      <dsp:nvSpPr>
        <dsp:cNvPr id="0" name=""/>
        <dsp:cNvSpPr/>
      </dsp:nvSpPr>
      <dsp:spPr>
        <a:xfrm>
          <a:off x="2355012" y="2869464"/>
          <a:ext cx="3010465" cy="2224722"/>
        </a:xfrm>
        <a:prstGeom prst="rect">
          <a:avLst/>
        </a:prstGeom>
        <a:blipFill rotWithShape="1">
          <a:blip xmlns:r="http://schemas.openxmlformats.org/officeDocument/2006/relationships" r:embed="rId4"/>
          <a:srcRect/>
          <a:stretch>
            <a:fillRect t="-34000" b="-34000"/>
          </a:stretch>
        </a:blipFill>
        <a:ln>
          <a:noFill/>
        </a:ln>
        <a:effectLst/>
      </dsp:spPr>
      <dsp:style>
        <a:lnRef idx="0">
          <a:scrgbClr r="0" g="0" b="0"/>
        </a:lnRef>
        <a:fillRef idx="1">
          <a:scrgbClr r="0" g="0" b="0"/>
        </a:fillRef>
        <a:effectRef idx="0">
          <a:scrgbClr r="0" g="0" b="0"/>
        </a:effectRef>
        <a:fontRef idx="minor"/>
      </dsp:style>
    </dsp:sp>
    <dsp:sp modelId="{82F146FF-7DD3-485F-B24F-9AEBCDCB560C}">
      <dsp:nvSpPr>
        <dsp:cNvPr id="0" name=""/>
        <dsp:cNvSpPr/>
      </dsp:nvSpPr>
      <dsp:spPr>
        <a:xfrm>
          <a:off x="2963511" y="4690803"/>
          <a:ext cx="2594124" cy="6234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en-US" sz="1900" i="1" kern="1200" dirty="0"/>
            <a:t>Vibrio cholerae</a:t>
          </a:r>
        </a:p>
      </dsp:txBody>
      <dsp:txXfrm>
        <a:off x="2963511" y="4690803"/>
        <a:ext cx="2594124" cy="623411"/>
      </dsp:txXfrm>
    </dsp:sp>
    <dsp:sp modelId="{E9DA0F9C-A176-4B5F-8AF2-8118725186D7}">
      <dsp:nvSpPr>
        <dsp:cNvPr id="0" name=""/>
        <dsp:cNvSpPr/>
      </dsp:nvSpPr>
      <dsp:spPr>
        <a:xfrm>
          <a:off x="6082820" y="2869464"/>
          <a:ext cx="3010465" cy="2224722"/>
        </a:xfrm>
        <a:prstGeom prst="rect">
          <a:avLst/>
        </a:prstGeom>
        <a:blipFill rotWithShape="1">
          <a:blip xmlns:r="http://schemas.openxmlformats.org/officeDocument/2006/relationships" r:embed="rId5"/>
          <a:srcRect/>
          <a:stretch>
            <a:fillRect t="-34000" b="-34000"/>
          </a:stretch>
        </a:blipFill>
        <a:ln>
          <a:noFill/>
        </a:ln>
        <a:effectLst/>
      </dsp:spPr>
      <dsp:style>
        <a:lnRef idx="0">
          <a:scrgbClr r="0" g="0" b="0"/>
        </a:lnRef>
        <a:fillRef idx="1">
          <a:scrgbClr r="0" g="0" b="0"/>
        </a:fillRef>
        <a:effectRef idx="0">
          <a:scrgbClr r="0" g="0" b="0"/>
        </a:effectRef>
        <a:fontRef idx="minor"/>
      </dsp:style>
    </dsp:sp>
    <dsp:sp modelId="{662FB84E-C69C-46A1-B77A-225AEC51B761}">
      <dsp:nvSpPr>
        <dsp:cNvPr id="0" name=""/>
        <dsp:cNvSpPr/>
      </dsp:nvSpPr>
      <dsp:spPr>
        <a:xfrm>
          <a:off x="6691318" y="4690803"/>
          <a:ext cx="2594124" cy="6234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en-US" sz="1900" i="1" kern="1200" dirty="0"/>
            <a:t>Mycobacterium tuberculosis</a:t>
          </a:r>
        </a:p>
      </dsp:txBody>
      <dsp:txXfrm>
        <a:off x="6691318" y="4690803"/>
        <a:ext cx="2594124" cy="6234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53EB1-3228-411D-A64F-697CC79DDB07}">
      <dsp:nvSpPr>
        <dsp:cNvPr id="0" name=""/>
        <dsp:cNvSpPr/>
      </dsp:nvSpPr>
      <dsp:spPr>
        <a:xfrm>
          <a:off x="1155" y="348247"/>
          <a:ext cx="4432989" cy="3275963"/>
        </a:xfrm>
        <a:prstGeom prst="rect">
          <a:avLst/>
        </a:prstGeom>
        <a:blipFill rotWithShape="1">
          <a:blip xmlns:r="http://schemas.openxmlformats.org/officeDocument/2006/relationships" r:embed="rId1"/>
          <a:srcRect/>
          <a:stretch>
            <a:fillRect t="-8000" b="-8000"/>
          </a:stretch>
        </a:blipFill>
        <a:ln>
          <a:noFill/>
        </a:ln>
        <a:effectLst/>
      </dsp:spPr>
      <dsp:style>
        <a:lnRef idx="0">
          <a:scrgbClr r="0" g="0" b="0"/>
        </a:lnRef>
        <a:fillRef idx="1">
          <a:scrgbClr r="0" g="0" b="0"/>
        </a:fillRef>
        <a:effectRef idx="0">
          <a:scrgbClr r="0" g="0" b="0"/>
        </a:effectRef>
        <a:fontRef idx="minor"/>
      </dsp:style>
    </dsp:sp>
    <dsp:sp modelId="{CF1A6F50-FD64-4F2C-B3BF-D0E824A0DB89}">
      <dsp:nvSpPr>
        <dsp:cNvPr id="0" name=""/>
        <dsp:cNvSpPr/>
      </dsp:nvSpPr>
      <dsp:spPr>
        <a:xfrm>
          <a:off x="897185" y="3030217"/>
          <a:ext cx="3819916" cy="91798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a:lnSpc>
              <a:spcPct val="90000"/>
            </a:lnSpc>
            <a:spcBef>
              <a:spcPct val="0"/>
            </a:spcBef>
            <a:spcAft>
              <a:spcPct val="5000"/>
            </a:spcAft>
            <a:buNone/>
          </a:pPr>
          <a:r>
            <a:rPr lang="en-US" sz="3900" i="1" kern="1200" dirty="0"/>
            <a:t>Giardia lamblia</a:t>
          </a:r>
        </a:p>
      </dsp:txBody>
      <dsp:txXfrm>
        <a:off x="897185" y="3030217"/>
        <a:ext cx="3819916" cy="917989"/>
      </dsp:txXfrm>
    </dsp:sp>
    <dsp:sp modelId="{9389CBB2-D4F2-4C8B-BE25-0A8317BC08FE}">
      <dsp:nvSpPr>
        <dsp:cNvPr id="0" name=""/>
        <dsp:cNvSpPr/>
      </dsp:nvSpPr>
      <dsp:spPr>
        <a:xfrm>
          <a:off x="5579876" y="348247"/>
          <a:ext cx="4432989" cy="3275963"/>
        </a:xfrm>
        <a:prstGeom prst="rect">
          <a:avLst/>
        </a:prstGeom>
        <a:blipFill rotWithShape="1">
          <a:blip xmlns:r="http://schemas.openxmlformats.org/officeDocument/2006/relationships" r:embed="rId2"/>
          <a:srcRect/>
          <a:stretch>
            <a:fillRect t="-4000" b="-4000"/>
          </a:stretch>
        </a:blipFill>
        <a:ln>
          <a:noFill/>
        </a:ln>
        <a:effectLst/>
      </dsp:spPr>
      <dsp:style>
        <a:lnRef idx="0">
          <a:scrgbClr r="0" g="0" b="0"/>
        </a:lnRef>
        <a:fillRef idx="1">
          <a:scrgbClr r="0" g="0" b="0"/>
        </a:fillRef>
        <a:effectRef idx="0">
          <a:scrgbClr r="0" g="0" b="0"/>
        </a:effectRef>
        <a:fontRef idx="minor"/>
      </dsp:style>
    </dsp:sp>
    <dsp:sp modelId="{733F16EE-DD9F-4F8C-A74D-30344A129EEA}">
      <dsp:nvSpPr>
        <dsp:cNvPr id="0" name=""/>
        <dsp:cNvSpPr/>
      </dsp:nvSpPr>
      <dsp:spPr>
        <a:xfrm>
          <a:off x="6475905" y="3030217"/>
          <a:ext cx="3819916" cy="91798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a:lnSpc>
              <a:spcPct val="90000"/>
            </a:lnSpc>
            <a:spcBef>
              <a:spcPct val="0"/>
            </a:spcBef>
            <a:spcAft>
              <a:spcPct val="5000"/>
            </a:spcAft>
            <a:buNone/>
          </a:pPr>
          <a:r>
            <a:rPr lang="en-US" sz="3900" kern="1200" dirty="0"/>
            <a:t>Cryptosporidium</a:t>
          </a:r>
        </a:p>
      </dsp:txBody>
      <dsp:txXfrm>
        <a:off x="6475905" y="3030217"/>
        <a:ext cx="3819916" cy="9179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0D824-AD87-4403-AB88-F7D7B231F3D7}">
      <dsp:nvSpPr>
        <dsp:cNvPr id="0" name=""/>
        <dsp:cNvSpPr/>
      </dsp:nvSpPr>
      <dsp:spPr>
        <a:xfrm>
          <a:off x="718783" y="666"/>
          <a:ext cx="2071430" cy="1657144"/>
        </a:xfrm>
        <a:prstGeom prst="rect">
          <a:avLst/>
        </a:prstGeom>
        <a:blipFill rotWithShape="1">
          <a:blip xmlns:r="http://schemas.openxmlformats.org/officeDocument/2006/relationships" r:embed="rId1"/>
          <a:srcRect/>
          <a:stretch>
            <a:fillRect l="-3000" r="-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B83F22-45CB-419F-84E7-5863428DECFA}">
      <dsp:nvSpPr>
        <dsp:cNvPr id="0" name=""/>
        <dsp:cNvSpPr/>
      </dsp:nvSpPr>
      <dsp:spPr>
        <a:xfrm>
          <a:off x="905212" y="1492096"/>
          <a:ext cx="1843573" cy="580000"/>
        </a:xfrm>
        <a:prstGeom prst="wedgeRectCallout">
          <a:avLst>
            <a:gd name="adj1" fmla="val 20250"/>
            <a:gd name="adj2" fmla="val -607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Chlorine</a:t>
          </a:r>
        </a:p>
      </dsp:txBody>
      <dsp:txXfrm>
        <a:off x="905212" y="1492096"/>
        <a:ext cx="1843573" cy="580000"/>
      </dsp:txXfrm>
    </dsp:sp>
    <dsp:sp modelId="{598CD770-10F0-48B7-A89C-FA2DAFE903E3}">
      <dsp:nvSpPr>
        <dsp:cNvPr id="0" name=""/>
        <dsp:cNvSpPr/>
      </dsp:nvSpPr>
      <dsp:spPr>
        <a:xfrm>
          <a:off x="2997357" y="666"/>
          <a:ext cx="2071430" cy="1657144"/>
        </a:xfrm>
        <a:prstGeom prst="rect">
          <a:avLst/>
        </a:prstGeom>
        <a:blipFill rotWithShape="1">
          <a:blip xmlns:r="http://schemas.openxmlformats.org/officeDocument/2006/relationships" r:embed="rId2"/>
          <a:srcRect/>
          <a:stretch>
            <a:fillRect l="-9000" r="-9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04AFBB-C1AE-4BF5-A3D5-F93E0F83721D}">
      <dsp:nvSpPr>
        <dsp:cNvPr id="0" name=""/>
        <dsp:cNvSpPr/>
      </dsp:nvSpPr>
      <dsp:spPr>
        <a:xfrm>
          <a:off x="3183786" y="1492096"/>
          <a:ext cx="1843573" cy="580000"/>
        </a:xfrm>
        <a:prstGeom prst="wedgeRectCallout">
          <a:avLst>
            <a:gd name="adj1" fmla="val 20250"/>
            <a:gd name="adj2" fmla="val -607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Chloramines</a:t>
          </a:r>
        </a:p>
      </dsp:txBody>
      <dsp:txXfrm>
        <a:off x="3183786" y="1492096"/>
        <a:ext cx="1843573" cy="580000"/>
      </dsp:txXfrm>
    </dsp:sp>
    <dsp:sp modelId="{E642BDB7-E376-4982-B9D9-599EBAB32646}">
      <dsp:nvSpPr>
        <dsp:cNvPr id="0" name=""/>
        <dsp:cNvSpPr/>
      </dsp:nvSpPr>
      <dsp:spPr>
        <a:xfrm>
          <a:off x="718783" y="2279240"/>
          <a:ext cx="2071430" cy="1657144"/>
        </a:xfrm>
        <a:prstGeom prst="rect">
          <a:avLst/>
        </a:prstGeom>
        <a:blipFill rotWithShape="1">
          <a:blip xmlns:r="http://schemas.openxmlformats.org/officeDocument/2006/relationships" r:embed="rId3"/>
          <a:srcRect/>
          <a:stretch>
            <a:fillRect t="-6000" b="-6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19610A-B771-48CA-9327-5D06B8C5A231}">
      <dsp:nvSpPr>
        <dsp:cNvPr id="0" name=""/>
        <dsp:cNvSpPr/>
      </dsp:nvSpPr>
      <dsp:spPr>
        <a:xfrm>
          <a:off x="905212" y="3770670"/>
          <a:ext cx="1843573" cy="580000"/>
        </a:xfrm>
        <a:prstGeom prst="wedgeRectCallout">
          <a:avLst>
            <a:gd name="adj1" fmla="val 20250"/>
            <a:gd name="adj2" fmla="val -607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Chlorine Dioxide</a:t>
          </a:r>
        </a:p>
      </dsp:txBody>
      <dsp:txXfrm>
        <a:off x="905212" y="3770670"/>
        <a:ext cx="1843573" cy="580000"/>
      </dsp:txXfrm>
    </dsp:sp>
    <dsp:sp modelId="{852611DE-82D6-42D8-8FEC-40F8F6DAE3A6}">
      <dsp:nvSpPr>
        <dsp:cNvPr id="0" name=""/>
        <dsp:cNvSpPr/>
      </dsp:nvSpPr>
      <dsp:spPr>
        <a:xfrm>
          <a:off x="2997357" y="2279240"/>
          <a:ext cx="2071430" cy="1657144"/>
        </a:xfrm>
        <a:prstGeom prst="rect">
          <a:avLst/>
        </a:prstGeom>
        <a:blipFill rotWithShape="1">
          <a:blip xmlns:r="http://schemas.openxmlformats.org/officeDocument/2006/relationships" r:embed="rId4"/>
          <a:srcRect/>
          <a:stretch>
            <a:fillRect t="-1000" b="-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D226F8-0F62-4C67-87F7-4137B1274093}">
      <dsp:nvSpPr>
        <dsp:cNvPr id="0" name=""/>
        <dsp:cNvSpPr/>
      </dsp:nvSpPr>
      <dsp:spPr>
        <a:xfrm>
          <a:off x="3183786" y="3770670"/>
          <a:ext cx="1843573" cy="580000"/>
        </a:xfrm>
        <a:prstGeom prst="wedgeRectCallout">
          <a:avLst>
            <a:gd name="adj1" fmla="val 20250"/>
            <a:gd name="adj2" fmla="val -607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Ozone</a:t>
          </a:r>
        </a:p>
      </dsp:txBody>
      <dsp:txXfrm>
        <a:off x="3183786" y="3770670"/>
        <a:ext cx="1843573" cy="58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EB93C-AE1B-4278-8D61-499B7FE68FCF}">
      <dsp:nvSpPr>
        <dsp:cNvPr id="0" name=""/>
        <dsp:cNvSpPr/>
      </dsp:nvSpPr>
      <dsp:spPr>
        <a:xfrm>
          <a:off x="1256133" y="561"/>
          <a:ext cx="2265005" cy="1812004"/>
        </a:xfrm>
        <a:prstGeom prst="rect">
          <a:avLst/>
        </a:prstGeom>
        <a:blipFill rotWithShape="1">
          <a:blip xmlns:r="http://schemas.openxmlformats.org/officeDocument/2006/relationships" r:embed="rId1"/>
          <a:srcRect/>
          <a:stretch>
            <a:fillRect l="-7000" r="-7000"/>
          </a:stretch>
        </a:blip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7A19FD-457B-45D3-B976-A00CFB7484AD}">
      <dsp:nvSpPr>
        <dsp:cNvPr id="0" name=""/>
        <dsp:cNvSpPr/>
      </dsp:nvSpPr>
      <dsp:spPr>
        <a:xfrm>
          <a:off x="1459984" y="1631365"/>
          <a:ext cx="2015855" cy="634201"/>
        </a:xfrm>
        <a:prstGeom prst="wedgeRectCallout">
          <a:avLst>
            <a:gd name="adj1" fmla="val 20250"/>
            <a:gd name="adj2" fmla="val -607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Ultraviolet Light (UV)</a:t>
          </a:r>
        </a:p>
      </dsp:txBody>
      <dsp:txXfrm>
        <a:off x="1459984" y="1631365"/>
        <a:ext cx="2015855" cy="6342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EA94-B7A4-4613-8326-1D0E40BC4DA7}">
      <dsp:nvSpPr>
        <dsp:cNvPr id="0" name=""/>
        <dsp:cNvSpPr/>
      </dsp:nvSpPr>
      <dsp:spPr>
        <a:xfrm>
          <a:off x="2" y="35730"/>
          <a:ext cx="4913783" cy="921600"/>
        </a:xfrm>
        <a:prstGeom prst="rect">
          <a:avLst/>
        </a:prstGeom>
        <a:solidFill>
          <a:schemeClr val="accent6"/>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Advantages</a:t>
          </a:r>
        </a:p>
      </dsp:txBody>
      <dsp:txXfrm>
        <a:off x="2" y="35730"/>
        <a:ext cx="4913783" cy="921600"/>
      </dsp:txXfrm>
    </dsp:sp>
    <dsp:sp modelId="{EDBAD0A0-B709-40F6-9442-1E7BCAADF65F}">
      <dsp:nvSpPr>
        <dsp:cNvPr id="0" name=""/>
        <dsp:cNvSpPr/>
      </dsp:nvSpPr>
      <dsp:spPr>
        <a:xfrm>
          <a:off x="51" y="957330"/>
          <a:ext cx="4913783" cy="4150440"/>
        </a:xfrm>
        <a:prstGeom prst="rect">
          <a:avLst/>
        </a:prstGeom>
        <a:solidFill>
          <a:schemeClr val="accent6">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altLang="en-US" sz="3200" kern="1200" dirty="0"/>
            <a:t>Used as a secondary disinfectant with a long-lived combined chlorine residual that produces fewer halogenated disinfection byproducts</a:t>
          </a:r>
          <a:endParaRPr lang="en-US" sz="3200" kern="1200" dirty="0"/>
        </a:p>
      </dsp:txBody>
      <dsp:txXfrm>
        <a:off x="51" y="957330"/>
        <a:ext cx="4913783" cy="4150440"/>
      </dsp:txXfrm>
    </dsp:sp>
    <dsp:sp modelId="{0FB2B056-462B-40F3-BC6E-B7DCD13B65F8}">
      <dsp:nvSpPr>
        <dsp:cNvPr id="0" name=""/>
        <dsp:cNvSpPr/>
      </dsp:nvSpPr>
      <dsp:spPr>
        <a:xfrm>
          <a:off x="5601764" y="35730"/>
          <a:ext cx="4913783" cy="921600"/>
        </a:xfrm>
        <a:prstGeom prst="rect">
          <a:avLst/>
        </a:prstGeom>
        <a:solidFill>
          <a:schemeClr val="accent2">
            <a:lumMod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Disadvantages</a:t>
          </a:r>
        </a:p>
      </dsp:txBody>
      <dsp:txXfrm>
        <a:off x="5601764" y="35730"/>
        <a:ext cx="4913783" cy="921600"/>
      </dsp:txXfrm>
    </dsp:sp>
    <dsp:sp modelId="{90BB10DF-C495-4CD2-A2C3-0F58E9266DE0}">
      <dsp:nvSpPr>
        <dsp:cNvPr id="0" name=""/>
        <dsp:cNvSpPr/>
      </dsp:nvSpPr>
      <dsp:spPr>
        <a:xfrm>
          <a:off x="5601814" y="894616"/>
          <a:ext cx="4913783" cy="4150440"/>
        </a:xfrm>
        <a:prstGeom prst="rect">
          <a:avLst/>
        </a:prstGeom>
        <a:solidFill>
          <a:schemeClr val="accent2">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altLang="en-US" sz="3200" kern="1200" dirty="0"/>
            <a:t>Less effective as a primary disinfectant than chlorine</a:t>
          </a:r>
          <a:endParaRPr lang="en-US" sz="3200" kern="1200" dirty="0"/>
        </a:p>
        <a:p>
          <a:pPr marL="285750" lvl="1" indent="-285750" algn="l" defTabSz="1422400">
            <a:lnSpc>
              <a:spcPct val="90000"/>
            </a:lnSpc>
            <a:spcBef>
              <a:spcPct val="0"/>
            </a:spcBef>
            <a:spcAft>
              <a:spcPct val="15000"/>
            </a:spcAft>
            <a:buChar char="•"/>
          </a:pPr>
          <a:r>
            <a:rPr lang="en-US" sz="3200" kern="1200" dirty="0"/>
            <a:t>Can change water chemistry and impact lead &amp; copper pipes – follow EPA guidance</a:t>
          </a:r>
        </a:p>
        <a:p>
          <a:pPr marL="285750" lvl="1" indent="-285750" algn="l" defTabSz="1422400">
            <a:lnSpc>
              <a:spcPct val="90000"/>
            </a:lnSpc>
            <a:spcBef>
              <a:spcPct val="0"/>
            </a:spcBef>
            <a:spcAft>
              <a:spcPct val="15000"/>
            </a:spcAft>
            <a:buChar char="•"/>
          </a:pPr>
          <a:r>
            <a:rPr lang="en-US" sz="3200" kern="1200" dirty="0"/>
            <a:t>Taste &amp; odor issues</a:t>
          </a:r>
        </a:p>
      </dsp:txBody>
      <dsp:txXfrm>
        <a:off x="5601814" y="894616"/>
        <a:ext cx="4913783" cy="41504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EA94-B7A4-4613-8326-1D0E40BC4DA7}">
      <dsp:nvSpPr>
        <dsp:cNvPr id="0" name=""/>
        <dsp:cNvSpPr/>
      </dsp:nvSpPr>
      <dsp:spPr>
        <a:xfrm>
          <a:off x="2" y="54900"/>
          <a:ext cx="4913783" cy="806400"/>
        </a:xfrm>
        <a:prstGeom prst="rect">
          <a:avLst/>
        </a:prstGeom>
        <a:solidFill>
          <a:schemeClr val="accent6"/>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Advantages</a:t>
          </a:r>
        </a:p>
      </dsp:txBody>
      <dsp:txXfrm>
        <a:off x="2" y="54900"/>
        <a:ext cx="4913783" cy="806400"/>
      </dsp:txXfrm>
    </dsp:sp>
    <dsp:sp modelId="{EDBAD0A0-B709-40F6-9442-1E7BCAADF65F}">
      <dsp:nvSpPr>
        <dsp:cNvPr id="0" name=""/>
        <dsp:cNvSpPr/>
      </dsp:nvSpPr>
      <dsp:spPr>
        <a:xfrm>
          <a:off x="51" y="861300"/>
          <a:ext cx="4913783" cy="4227299"/>
        </a:xfrm>
        <a:prstGeom prst="rect">
          <a:avLst/>
        </a:prstGeom>
        <a:solidFill>
          <a:schemeClr val="accent6">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altLang="en-US" sz="2800" kern="1200" dirty="0"/>
            <a:t>Very effective disinfectant against viruses, bacteria, and cysts</a:t>
          </a:r>
          <a:endParaRPr lang="en-US" sz="2800" kern="1200" dirty="0"/>
        </a:p>
        <a:p>
          <a:pPr marL="285750" lvl="1" indent="-285750" algn="l" defTabSz="1244600">
            <a:lnSpc>
              <a:spcPct val="90000"/>
            </a:lnSpc>
            <a:spcBef>
              <a:spcPct val="0"/>
            </a:spcBef>
            <a:spcAft>
              <a:spcPct val="15000"/>
            </a:spcAft>
            <a:buChar char="•"/>
          </a:pPr>
          <a:r>
            <a:rPr lang="en-US" altLang="en-US" sz="2800" kern="1200" dirty="0"/>
            <a:t>Improves taste, odor, &amp; color caused by chlorophenols and algae</a:t>
          </a:r>
          <a:endParaRPr lang="en-US" sz="2800" kern="1200" dirty="0"/>
        </a:p>
        <a:p>
          <a:pPr marL="285750" lvl="1" indent="-285750" algn="l" defTabSz="1244600">
            <a:lnSpc>
              <a:spcPct val="90000"/>
            </a:lnSpc>
            <a:spcBef>
              <a:spcPct val="0"/>
            </a:spcBef>
            <a:spcAft>
              <a:spcPct val="15000"/>
            </a:spcAft>
            <a:buChar char="•"/>
          </a:pPr>
          <a:r>
            <a:rPr lang="en-US" sz="2800" kern="1200" dirty="0"/>
            <a:t>Removes Fe &amp; Mn</a:t>
          </a:r>
        </a:p>
        <a:p>
          <a:pPr marL="285750" lvl="1" indent="-285750" algn="l" defTabSz="1244600">
            <a:lnSpc>
              <a:spcPct val="90000"/>
            </a:lnSpc>
            <a:spcBef>
              <a:spcPct val="0"/>
            </a:spcBef>
            <a:spcAft>
              <a:spcPct val="15000"/>
            </a:spcAft>
            <a:buChar char="•"/>
          </a:pPr>
          <a:r>
            <a:rPr lang="en-US" sz="2800" kern="1200" dirty="0"/>
            <a:t>pH neutral</a:t>
          </a:r>
        </a:p>
        <a:p>
          <a:pPr marL="285750" lvl="1" indent="-285750" algn="l" defTabSz="1244600">
            <a:lnSpc>
              <a:spcPct val="90000"/>
            </a:lnSpc>
            <a:spcBef>
              <a:spcPct val="0"/>
            </a:spcBef>
            <a:spcAft>
              <a:spcPct val="15000"/>
            </a:spcAft>
            <a:buChar char="•"/>
          </a:pPr>
          <a:r>
            <a:rPr lang="en-US" sz="2800" kern="1200" dirty="0"/>
            <a:t>Less likely to form DBPs</a:t>
          </a:r>
        </a:p>
      </dsp:txBody>
      <dsp:txXfrm>
        <a:off x="51" y="861300"/>
        <a:ext cx="4913783" cy="4227299"/>
      </dsp:txXfrm>
    </dsp:sp>
    <dsp:sp modelId="{0FB2B056-462B-40F3-BC6E-B7DCD13B65F8}">
      <dsp:nvSpPr>
        <dsp:cNvPr id="0" name=""/>
        <dsp:cNvSpPr/>
      </dsp:nvSpPr>
      <dsp:spPr>
        <a:xfrm>
          <a:off x="5601764" y="54900"/>
          <a:ext cx="4913783" cy="806400"/>
        </a:xfrm>
        <a:prstGeom prst="rect">
          <a:avLst/>
        </a:prstGeom>
        <a:solidFill>
          <a:schemeClr val="accent2">
            <a:lumMod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Disadvantages</a:t>
          </a:r>
        </a:p>
      </dsp:txBody>
      <dsp:txXfrm>
        <a:off x="5601764" y="54900"/>
        <a:ext cx="4913783" cy="806400"/>
      </dsp:txXfrm>
    </dsp:sp>
    <dsp:sp modelId="{90BB10DF-C495-4CD2-A2C3-0F58E9266DE0}">
      <dsp:nvSpPr>
        <dsp:cNvPr id="0" name=""/>
        <dsp:cNvSpPr/>
      </dsp:nvSpPr>
      <dsp:spPr>
        <a:xfrm>
          <a:off x="5601814" y="797425"/>
          <a:ext cx="4913783" cy="4227299"/>
        </a:xfrm>
        <a:prstGeom prst="rect">
          <a:avLst/>
        </a:prstGeom>
        <a:solidFill>
          <a:schemeClr val="accent2">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altLang="en-US" sz="2800" kern="1200" dirty="0"/>
            <a:t>Storage and handling hazards of chemical precursors</a:t>
          </a:r>
          <a:endParaRPr lang="en-US" sz="2800" kern="1200" dirty="0"/>
        </a:p>
        <a:p>
          <a:pPr marL="285750" lvl="1" indent="-285750" algn="l" defTabSz="1244600">
            <a:lnSpc>
              <a:spcPct val="90000"/>
            </a:lnSpc>
            <a:spcBef>
              <a:spcPct val="0"/>
            </a:spcBef>
            <a:spcAft>
              <a:spcPct val="15000"/>
            </a:spcAft>
            <a:buChar char="•"/>
          </a:pPr>
          <a:r>
            <a:rPr lang="en-US" altLang="en-US" sz="2800" kern="1200" dirty="0"/>
            <a:t>More volatile than liquid chlorine</a:t>
          </a:r>
          <a:endParaRPr lang="en-US" sz="2800" kern="1200" dirty="0"/>
        </a:p>
        <a:p>
          <a:pPr marL="285750" lvl="1" indent="-285750" algn="l" defTabSz="1244600">
            <a:lnSpc>
              <a:spcPct val="90000"/>
            </a:lnSpc>
            <a:spcBef>
              <a:spcPct val="0"/>
            </a:spcBef>
            <a:spcAft>
              <a:spcPct val="15000"/>
            </a:spcAft>
            <a:buChar char="•"/>
          </a:pPr>
          <a:r>
            <a:rPr lang="en-US" altLang="en-US" sz="2800" kern="1200" dirty="0"/>
            <a:t>Chlorite byproduct (daily monitoring)</a:t>
          </a:r>
          <a:endParaRPr lang="en-US" sz="2800" kern="1200" dirty="0"/>
        </a:p>
        <a:p>
          <a:pPr marL="285750" lvl="1" indent="-285750" algn="l" defTabSz="1244600">
            <a:lnSpc>
              <a:spcPct val="90000"/>
            </a:lnSpc>
            <a:spcBef>
              <a:spcPct val="0"/>
            </a:spcBef>
            <a:spcAft>
              <a:spcPct val="15000"/>
            </a:spcAft>
            <a:buChar char="•"/>
          </a:pPr>
          <a:r>
            <a:rPr lang="en-US" sz="2800" kern="1200" dirty="0"/>
            <a:t>Higher initial costs</a:t>
          </a:r>
        </a:p>
        <a:p>
          <a:pPr marL="285750" lvl="1" indent="-285750" algn="l" defTabSz="1244600">
            <a:lnSpc>
              <a:spcPct val="90000"/>
            </a:lnSpc>
            <a:spcBef>
              <a:spcPct val="0"/>
            </a:spcBef>
            <a:spcAft>
              <a:spcPct val="15000"/>
            </a:spcAft>
            <a:buChar char="•"/>
          </a:pPr>
          <a:endParaRPr lang="en-US" sz="2800" kern="1200" dirty="0"/>
        </a:p>
      </dsp:txBody>
      <dsp:txXfrm>
        <a:off x="5601814" y="797425"/>
        <a:ext cx="4913783" cy="42272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EA94-B7A4-4613-8326-1D0E40BC4DA7}">
      <dsp:nvSpPr>
        <dsp:cNvPr id="0" name=""/>
        <dsp:cNvSpPr/>
      </dsp:nvSpPr>
      <dsp:spPr>
        <a:xfrm>
          <a:off x="2" y="168049"/>
          <a:ext cx="4913783" cy="1036800"/>
        </a:xfrm>
        <a:prstGeom prst="rect">
          <a:avLst/>
        </a:prstGeom>
        <a:solidFill>
          <a:schemeClr val="accent6"/>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Advantages</a:t>
          </a:r>
        </a:p>
      </dsp:txBody>
      <dsp:txXfrm>
        <a:off x="2" y="168049"/>
        <a:ext cx="4913783" cy="1036800"/>
      </dsp:txXfrm>
    </dsp:sp>
    <dsp:sp modelId="{EDBAD0A0-B709-40F6-9442-1E7BCAADF65F}">
      <dsp:nvSpPr>
        <dsp:cNvPr id="0" name=""/>
        <dsp:cNvSpPr/>
      </dsp:nvSpPr>
      <dsp:spPr>
        <a:xfrm>
          <a:off x="51" y="1204849"/>
          <a:ext cx="4913783" cy="3770600"/>
        </a:xfrm>
        <a:prstGeom prst="rect">
          <a:avLst/>
        </a:prstGeom>
        <a:solidFill>
          <a:schemeClr val="accent6">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altLang="en-US" sz="3600" kern="1200" dirty="0"/>
            <a:t>Rapid and effective against </a:t>
          </a:r>
          <a:r>
            <a:rPr lang="en-US" altLang="en-US" sz="3600" i="1" kern="1200" dirty="0"/>
            <a:t>Crypto </a:t>
          </a:r>
          <a:r>
            <a:rPr lang="en-US" altLang="en-US" sz="3600" i="0" kern="1200" dirty="0"/>
            <a:t>oocysts, </a:t>
          </a:r>
          <a:r>
            <a:rPr lang="en-US" altLang="en-US" sz="3600" i="1" kern="1200" dirty="0"/>
            <a:t>E.coli</a:t>
          </a:r>
          <a:r>
            <a:rPr lang="en-US" altLang="en-US" sz="3600" i="0" kern="1200" dirty="0"/>
            <a:t> and other pathogens</a:t>
          </a:r>
          <a:endParaRPr lang="en-US" sz="3600" kern="1200" dirty="0"/>
        </a:p>
        <a:p>
          <a:pPr marL="285750" lvl="1" indent="-285750" algn="l" defTabSz="1600200">
            <a:lnSpc>
              <a:spcPct val="90000"/>
            </a:lnSpc>
            <a:spcBef>
              <a:spcPct val="0"/>
            </a:spcBef>
            <a:spcAft>
              <a:spcPct val="15000"/>
            </a:spcAft>
            <a:buChar char="•"/>
          </a:pPr>
          <a:r>
            <a:rPr lang="en-US" altLang="en-US" sz="3600" kern="1200" dirty="0"/>
            <a:t>Removes precursors of organic DBPs</a:t>
          </a:r>
          <a:endParaRPr lang="en-US" sz="3600" kern="1200" dirty="0"/>
        </a:p>
      </dsp:txBody>
      <dsp:txXfrm>
        <a:off x="51" y="1204849"/>
        <a:ext cx="4913783" cy="3770600"/>
      </dsp:txXfrm>
    </dsp:sp>
    <dsp:sp modelId="{0FB2B056-462B-40F3-BC6E-B7DCD13B65F8}">
      <dsp:nvSpPr>
        <dsp:cNvPr id="0" name=""/>
        <dsp:cNvSpPr/>
      </dsp:nvSpPr>
      <dsp:spPr>
        <a:xfrm>
          <a:off x="5601764" y="168049"/>
          <a:ext cx="4913783" cy="1036800"/>
        </a:xfrm>
        <a:prstGeom prst="rect">
          <a:avLst/>
        </a:prstGeom>
        <a:solidFill>
          <a:schemeClr val="accent2">
            <a:lumMod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Disadvantages</a:t>
          </a:r>
        </a:p>
      </dsp:txBody>
      <dsp:txXfrm>
        <a:off x="5601764" y="168049"/>
        <a:ext cx="4913783" cy="1036800"/>
      </dsp:txXfrm>
    </dsp:sp>
    <dsp:sp modelId="{90BB10DF-C495-4CD2-A2C3-0F58E9266DE0}">
      <dsp:nvSpPr>
        <dsp:cNvPr id="0" name=""/>
        <dsp:cNvSpPr/>
      </dsp:nvSpPr>
      <dsp:spPr>
        <a:xfrm>
          <a:off x="5601814" y="1147875"/>
          <a:ext cx="4913783" cy="3770600"/>
        </a:xfrm>
        <a:prstGeom prst="rect">
          <a:avLst/>
        </a:prstGeom>
        <a:solidFill>
          <a:schemeClr val="accent2">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Quick decomposition</a:t>
          </a:r>
        </a:p>
        <a:p>
          <a:pPr marL="285750" lvl="1" indent="-285750" algn="l" defTabSz="1600200">
            <a:lnSpc>
              <a:spcPct val="90000"/>
            </a:lnSpc>
            <a:spcBef>
              <a:spcPct val="0"/>
            </a:spcBef>
            <a:spcAft>
              <a:spcPct val="15000"/>
            </a:spcAft>
            <a:buChar char="•"/>
          </a:pPr>
          <a:r>
            <a:rPr lang="en-US" sz="3600" kern="1200" dirty="0"/>
            <a:t>No residual</a:t>
          </a:r>
        </a:p>
        <a:p>
          <a:pPr marL="285750" lvl="1" indent="-285750" algn="l" defTabSz="1600200">
            <a:lnSpc>
              <a:spcPct val="90000"/>
            </a:lnSpc>
            <a:spcBef>
              <a:spcPct val="0"/>
            </a:spcBef>
            <a:spcAft>
              <a:spcPct val="15000"/>
            </a:spcAft>
            <a:buChar char="•"/>
          </a:pPr>
          <a:r>
            <a:rPr lang="en-US" sz="3600" kern="1200" dirty="0"/>
            <a:t>Bromate byproduct (monthly monitoring)</a:t>
          </a:r>
        </a:p>
        <a:p>
          <a:pPr marL="285750" lvl="1" indent="-285750" algn="l" defTabSz="1600200">
            <a:lnSpc>
              <a:spcPct val="90000"/>
            </a:lnSpc>
            <a:spcBef>
              <a:spcPct val="0"/>
            </a:spcBef>
            <a:spcAft>
              <a:spcPct val="15000"/>
            </a:spcAft>
            <a:buChar char="•"/>
          </a:pPr>
          <a:endParaRPr lang="en-US" sz="3600" kern="1200" dirty="0"/>
        </a:p>
      </dsp:txBody>
      <dsp:txXfrm>
        <a:off x="5601814" y="1147875"/>
        <a:ext cx="4913783" cy="37706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EA94-B7A4-4613-8326-1D0E40BC4DA7}">
      <dsp:nvSpPr>
        <dsp:cNvPr id="0" name=""/>
        <dsp:cNvSpPr/>
      </dsp:nvSpPr>
      <dsp:spPr>
        <a:xfrm>
          <a:off x="2" y="122174"/>
          <a:ext cx="4913783" cy="864000"/>
        </a:xfrm>
        <a:prstGeom prst="rect">
          <a:avLst/>
        </a:prstGeom>
        <a:solidFill>
          <a:schemeClr val="accent6"/>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Advantages</a:t>
          </a:r>
        </a:p>
      </dsp:txBody>
      <dsp:txXfrm>
        <a:off x="2" y="122174"/>
        <a:ext cx="4913783" cy="864000"/>
      </dsp:txXfrm>
    </dsp:sp>
    <dsp:sp modelId="{EDBAD0A0-B709-40F6-9442-1E7BCAADF65F}">
      <dsp:nvSpPr>
        <dsp:cNvPr id="0" name=""/>
        <dsp:cNvSpPr/>
      </dsp:nvSpPr>
      <dsp:spPr>
        <a:xfrm>
          <a:off x="51" y="986174"/>
          <a:ext cx="4913783" cy="4035150"/>
        </a:xfrm>
        <a:prstGeom prst="rect">
          <a:avLst/>
        </a:prstGeom>
        <a:solidFill>
          <a:schemeClr val="accent6">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US" sz="3000" kern="1200"/>
            <a:t>Effective against </a:t>
          </a:r>
          <a:r>
            <a:rPr lang="en-US" sz="3000" i="1" kern="1200"/>
            <a:t>Crypto</a:t>
          </a:r>
          <a:r>
            <a:rPr lang="en-US" sz="3000" i="0" kern="1200"/>
            <a:t> and </a:t>
          </a:r>
          <a:r>
            <a:rPr lang="en-US" sz="3000" i="1" kern="1200"/>
            <a:t>Giardia</a:t>
          </a:r>
          <a:endParaRPr lang="en-US" sz="3000" kern="1200" dirty="0"/>
        </a:p>
        <a:p>
          <a:pPr marL="285750" lvl="1" indent="-285750" algn="l" defTabSz="1333500">
            <a:lnSpc>
              <a:spcPct val="90000"/>
            </a:lnSpc>
            <a:spcBef>
              <a:spcPct val="0"/>
            </a:spcBef>
            <a:spcAft>
              <a:spcPct val="15000"/>
            </a:spcAft>
            <a:buChar char="•"/>
          </a:pPr>
          <a:r>
            <a:rPr lang="en-US" sz="3000" kern="1200"/>
            <a:t>Short contact time</a:t>
          </a:r>
          <a:endParaRPr lang="en-US" sz="3000" kern="1200" dirty="0"/>
        </a:p>
        <a:p>
          <a:pPr marL="285750" lvl="1" indent="-285750" algn="l" defTabSz="1333500">
            <a:lnSpc>
              <a:spcPct val="90000"/>
            </a:lnSpc>
            <a:spcBef>
              <a:spcPct val="0"/>
            </a:spcBef>
            <a:spcAft>
              <a:spcPct val="15000"/>
            </a:spcAft>
            <a:buChar char="•"/>
          </a:pPr>
          <a:r>
            <a:rPr lang="en-US" sz="3000" kern="1200"/>
            <a:t>No chemical handling</a:t>
          </a:r>
          <a:endParaRPr lang="en-US" sz="3000" kern="1200" dirty="0"/>
        </a:p>
        <a:p>
          <a:pPr marL="285750" lvl="1" indent="-285750" algn="l" defTabSz="1333500">
            <a:lnSpc>
              <a:spcPct val="90000"/>
            </a:lnSpc>
            <a:spcBef>
              <a:spcPct val="0"/>
            </a:spcBef>
            <a:spcAft>
              <a:spcPct val="15000"/>
            </a:spcAft>
            <a:buChar char="•"/>
          </a:pPr>
          <a:r>
            <a:rPr lang="en-US" sz="3000" kern="1200"/>
            <a:t>No halogenated DBP formation</a:t>
          </a:r>
          <a:endParaRPr lang="en-US" sz="3000" kern="1200" dirty="0"/>
        </a:p>
        <a:p>
          <a:pPr marL="285750" lvl="1" indent="-285750" algn="l" defTabSz="1333500">
            <a:lnSpc>
              <a:spcPct val="90000"/>
            </a:lnSpc>
            <a:spcBef>
              <a:spcPct val="0"/>
            </a:spcBef>
            <a:spcAft>
              <a:spcPct val="15000"/>
            </a:spcAft>
            <a:buChar char="•"/>
          </a:pPr>
          <a:r>
            <a:rPr lang="en-US" sz="3000" kern="1200" dirty="0"/>
            <a:t>User friendly with minimal maintenance</a:t>
          </a:r>
        </a:p>
      </dsp:txBody>
      <dsp:txXfrm>
        <a:off x="51" y="986174"/>
        <a:ext cx="4913783" cy="4035150"/>
      </dsp:txXfrm>
    </dsp:sp>
    <dsp:sp modelId="{0FB2B056-462B-40F3-BC6E-B7DCD13B65F8}">
      <dsp:nvSpPr>
        <dsp:cNvPr id="0" name=""/>
        <dsp:cNvSpPr/>
      </dsp:nvSpPr>
      <dsp:spPr>
        <a:xfrm>
          <a:off x="5601764" y="122174"/>
          <a:ext cx="4913783" cy="864000"/>
        </a:xfrm>
        <a:prstGeom prst="rect">
          <a:avLst/>
        </a:prstGeom>
        <a:solidFill>
          <a:schemeClr val="accent2">
            <a:lumMod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Disadvantages</a:t>
          </a:r>
        </a:p>
      </dsp:txBody>
      <dsp:txXfrm>
        <a:off x="5601764" y="122174"/>
        <a:ext cx="4913783" cy="864000"/>
      </dsp:txXfrm>
    </dsp:sp>
    <dsp:sp modelId="{90BB10DF-C495-4CD2-A2C3-0F58E9266DE0}">
      <dsp:nvSpPr>
        <dsp:cNvPr id="0" name=""/>
        <dsp:cNvSpPr/>
      </dsp:nvSpPr>
      <dsp:spPr>
        <a:xfrm>
          <a:off x="5601814" y="925203"/>
          <a:ext cx="4913783" cy="4035150"/>
        </a:xfrm>
        <a:prstGeom prst="rect">
          <a:avLst/>
        </a:prstGeom>
        <a:solidFill>
          <a:schemeClr val="accent2">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US" sz="3000" kern="1200"/>
            <a:t>Source water needs to be clean</a:t>
          </a:r>
          <a:endParaRPr lang="en-US" sz="3000" kern="1200" dirty="0"/>
        </a:p>
        <a:p>
          <a:pPr marL="285750" lvl="1" indent="-285750" algn="l" defTabSz="1333500">
            <a:lnSpc>
              <a:spcPct val="90000"/>
            </a:lnSpc>
            <a:spcBef>
              <a:spcPct val="0"/>
            </a:spcBef>
            <a:spcAft>
              <a:spcPct val="15000"/>
            </a:spcAft>
            <a:buChar char="•"/>
          </a:pPr>
          <a:r>
            <a:rPr lang="en-US" sz="3000" kern="1200"/>
            <a:t>Ineffective against some bacteria (adenovirus) and bacterial spores</a:t>
          </a:r>
          <a:endParaRPr lang="en-US" sz="3000" kern="1200" dirty="0"/>
        </a:p>
        <a:p>
          <a:pPr marL="285750" lvl="1" indent="-285750" algn="l" defTabSz="1333500">
            <a:lnSpc>
              <a:spcPct val="90000"/>
            </a:lnSpc>
            <a:spcBef>
              <a:spcPct val="0"/>
            </a:spcBef>
            <a:spcAft>
              <a:spcPct val="15000"/>
            </a:spcAft>
            <a:buChar char="•"/>
          </a:pPr>
          <a:r>
            <a:rPr lang="en-US" sz="3000" kern="1200"/>
            <a:t>Organisms may undergo self-repair</a:t>
          </a:r>
          <a:endParaRPr lang="en-US" sz="3000" kern="1200" dirty="0"/>
        </a:p>
        <a:p>
          <a:pPr marL="285750" lvl="1" indent="-285750" algn="l" defTabSz="1333500">
            <a:lnSpc>
              <a:spcPct val="90000"/>
            </a:lnSpc>
            <a:spcBef>
              <a:spcPct val="0"/>
            </a:spcBef>
            <a:spcAft>
              <a:spcPct val="15000"/>
            </a:spcAft>
            <a:buChar char="•"/>
          </a:pPr>
          <a:r>
            <a:rPr lang="en-US" sz="3000" kern="1200" dirty="0"/>
            <a:t>No residual in distribution</a:t>
          </a:r>
        </a:p>
      </dsp:txBody>
      <dsp:txXfrm>
        <a:off x="5601814" y="925203"/>
        <a:ext cx="4913783" cy="40351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4E0B49-A60D-4B41-A296-5BC3B4DE33A3}">
      <dsp:nvSpPr>
        <dsp:cNvPr id="0" name=""/>
        <dsp:cNvSpPr/>
      </dsp:nvSpPr>
      <dsp:spPr>
        <a:xfrm rot="16200000">
          <a:off x="-1383004" y="2256453"/>
          <a:ext cx="3394043" cy="50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5295" bIns="0" numCol="1" spcCol="1270" anchor="t" anchorCtr="0">
          <a:noAutofit/>
        </a:bodyPr>
        <a:lstStyle/>
        <a:p>
          <a:pPr marL="0" lvl="0" indent="0" algn="r" defTabSz="1066800">
            <a:lnSpc>
              <a:spcPct val="90000"/>
            </a:lnSpc>
            <a:spcBef>
              <a:spcPct val="0"/>
            </a:spcBef>
            <a:spcAft>
              <a:spcPct val="35000"/>
            </a:spcAft>
            <a:buNone/>
          </a:pPr>
          <a:r>
            <a:rPr lang="en-US" sz="2400" kern="1200" dirty="0"/>
            <a:t>Chlorine (Cl</a:t>
          </a:r>
          <a:r>
            <a:rPr lang="en-US" sz="2400" kern="1200" baseline="-25000" dirty="0"/>
            <a:t>2</a:t>
          </a:r>
          <a:r>
            <a:rPr lang="en-US" sz="2400" kern="1200" dirty="0"/>
            <a:t>)</a:t>
          </a:r>
        </a:p>
      </dsp:txBody>
      <dsp:txXfrm>
        <a:off x="-1383004" y="2256453"/>
        <a:ext cx="3394043" cy="504901"/>
      </dsp:txXfrm>
    </dsp:sp>
    <dsp:sp modelId="{113CFF2D-A5DD-4495-906F-F2090BBDF7B8}">
      <dsp:nvSpPr>
        <dsp:cNvPr id="0" name=""/>
        <dsp:cNvSpPr/>
      </dsp:nvSpPr>
      <dsp:spPr>
        <a:xfrm>
          <a:off x="566467" y="811881"/>
          <a:ext cx="2514943" cy="33940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445295" rIns="213360" bIns="213360"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Gas</a:t>
          </a:r>
        </a:p>
        <a:p>
          <a:pPr marL="228600" lvl="1" indent="-228600" algn="l" defTabSz="1022350">
            <a:lnSpc>
              <a:spcPct val="90000"/>
            </a:lnSpc>
            <a:spcBef>
              <a:spcPct val="0"/>
            </a:spcBef>
            <a:spcAft>
              <a:spcPct val="15000"/>
            </a:spcAft>
            <a:buChar char="•"/>
          </a:pPr>
          <a:r>
            <a:rPr lang="en-US" sz="2300" kern="1200" dirty="0"/>
            <a:t>100% chlorine</a:t>
          </a:r>
        </a:p>
        <a:p>
          <a:pPr marL="228600" lvl="1" indent="-228600" algn="l" defTabSz="1022350">
            <a:lnSpc>
              <a:spcPct val="90000"/>
            </a:lnSpc>
            <a:spcBef>
              <a:spcPct val="0"/>
            </a:spcBef>
            <a:spcAft>
              <a:spcPct val="15000"/>
            </a:spcAft>
            <a:buChar char="•"/>
          </a:pPr>
          <a:r>
            <a:rPr lang="en-US" sz="2300" kern="1200" dirty="0"/>
            <a:t>Compresses to a liquid</a:t>
          </a:r>
        </a:p>
      </dsp:txBody>
      <dsp:txXfrm>
        <a:off x="566467" y="811881"/>
        <a:ext cx="2514943" cy="3394043"/>
      </dsp:txXfrm>
    </dsp:sp>
    <dsp:sp modelId="{ABE90CA2-DB5C-4496-808D-E1F7CDA3E045}">
      <dsp:nvSpPr>
        <dsp:cNvPr id="0" name=""/>
        <dsp:cNvSpPr/>
      </dsp:nvSpPr>
      <dsp:spPr>
        <a:xfrm>
          <a:off x="61566" y="145412"/>
          <a:ext cx="1009802" cy="1009802"/>
        </a:xfrm>
        <a:prstGeom prst="rect">
          <a:avLst/>
        </a:prstGeom>
        <a:blipFill>
          <a:blip xmlns:r="http://schemas.openxmlformats.org/officeDocument/2006/relationships" r:embed="rId1"/>
          <a:srcRect/>
          <a:stretch>
            <a:fillRect t="-4000" b="-4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BADAE8-7D45-4B8D-945B-B1F79E7C6C3F}">
      <dsp:nvSpPr>
        <dsp:cNvPr id="0" name=""/>
        <dsp:cNvSpPr/>
      </dsp:nvSpPr>
      <dsp:spPr>
        <a:xfrm rot="16200000">
          <a:off x="2144323" y="2256453"/>
          <a:ext cx="3394043" cy="50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5295" bIns="0" numCol="1" spcCol="1270" anchor="t" anchorCtr="0">
          <a:noAutofit/>
        </a:bodyPr>
        <a:lstStyle/>
        <a:p>
          <a:pPr marL="0" lvl="0" indent="0" algn="r" defTabSz="1066800">
            <a:lnSpc>
              <a:spcPct val="90000"/>
            </a:lnSpc>
            <a:spcBef>
              <a:spcPct val="0"/>
            </a:spcBef>
            <a:spcAft>
              <a:spcPts val="10"/>
            </a:spcAft>
            <a:buNone/>
          </a:pPr>
          <a:r>
            <a:rPr lang="en-US" sz="2400" kern="1200" dirty="0"/>
            <a:t>Calcium Hypochlorite </a:t>
          </a:r>
        </a:p>
        <a:p>
          <a:pPr marL="0" lvl="0" indent="0" algn="r" defTabSz="1066800">
            <a:lnSpc>
              <a:spcPct val="90000"/>
            </a:lnSpc>
            <a:spcBef>
              <a:spcPct val="0"/>
            </a:spcBef>
            <a:spcAft>
              <a:spcPts val="10"/>
            </a:spcAft>
            <a:buNone/>
          </a:pPr>
          <a:r>
            <a:rPr lang="en-US" sz="2400" kern="1200" dirty="0"/>
            <a:t>(</a:t>
          </a:r>
          <a:r>
            <a:rPr lang="en-US" sz="2400" kern="1200" dirty="0" err="1"/>
            <a:t>CaOCl</a:t>
          </a:r>
          <a:r>
            <a:rPr lang="en-US" sz="2400" kern="1200" dirty="0"/>
            <a:t>)</a:t>
          </a:r>
        </a:p>
      </dsp:txBody>
      <dsp:txXfrm>
        <a:off x="2144323" y="2256453"/>
        <a:ext cx="3394043" cy="504901"/>
      </dsp:txXfrm>
    </dsp:sp>
    <dsp:sp modelId="{3A3144CC-521C-4BDE-A55D-C4149B4BB93D}">
      <dsp:nvSpPr>
        <dsp:cNvPr id="0" name=""/>
        <dsp:cNvSpPr/>
      </dsp:nvSpPr>
      <dsp:spPr>
        <a:xfrm>
          <a:off x="4252779" y="811881"/>
          <a:ext cx="2514943" cy="33940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445295" rIns="213360" bIns="213360"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Solid</a:t>
          </a:r>
        </a:p>
        <a:p>
          <a:pPr marL="228600" lvl="1" indent="-228600" algn="l" defTabSz="1022350">
            <a:lnSpc>
              <a:spcPct val="90000"/>
            </a:lnSpc>
            <a:spcBef>
              <a:spcPct val="0"/>
            </a:spcBef>
            <a:spcAft>
              <a:spcPct val="15000"/>
            </a:spcAft>
            <a:buChar char="•"/>
          </a:pPr>
          <a:r>
            <a:rPr lang="en-US" sz="2300" kern="1200" dirty="0"/>
            <a:t>1-3% mixed by operator</a:t>
          </a:r>
        </a:p>
        <a:p>
          <a:pPr marL="228600" lvl="1" indent="-228600" algn="l" defTabSz="1022350">
            <a:lnSpc>
              <a:spcPct val="90000"/>
            </a:lnSpc>
            <a:spcBef>
              <a:spcPct val="0"/>
            </a:spcBef>
            <a:spcAft>
              <a:spcPct val="15000"/>
            </a:spcAft>
            <a:buChar char="•"/>
          </a:pPr>
          <a:r>
            <a:rPr lang="en-US" sz="2300" kern="1200" dirty="0"/>
            <a:t>~1-year shelf life</a:t>
          </a:r>
        </a:p>
        <a:p>
          <a:pPr marL="228600" lvl="1" indent="-228600" algn="l" defTabSz="1022350">
            <a:lnSpc>
              <a:spcPct val="90000"/>
            </a:lnSpc>
            <a:spcBef>
              <a:spcPct val="0"/>
            </a:spcBef>
            <a:spcAft>
              <a:spcPct val="15000"/>
            </a:spcAft>
            <a:buChar char="•"/>
          </a:pPr>
          <a:r>
            <a:rPr lang="en-US" sz="2300" kern="1200" dirty="0"/>
            <a:t>Handling hazards</a:t>
          </a:r>
        </a:p>
      </dsp:txBody>
      <dsp:txXfrm>
        <a:off x="4252779" y="811881"/>
        <a:ext cx="2514943" cy="3394043"/>
      </dsp:txXfrm>
    </dsp:sp>
    <dsp:sp modelId="{AD15E4E3-DD58-4F5E-BDBC-E30B69A638C6}">
      <dsp:nvSpPr>
        <dsp:cNvPr id="0" name=""/>
        <dsp:cNvSpPr/>
      </dsp:nvSpPr>
      <dsp:spPr>
        <a:xfrm>
          <a:off x="3747877" y="145412"/>
          <a:ext cx="1009802" cy="1009802"/>
        </a:xfrm>
        <a:prstGeom prst="rect">
          <a:avLst/>
        </a:prstGeom>
        <a:blipFill>
          <a:blip xmlns:r="http://schemas.openxmlformats.org/officeDocument/2006/relationships" r:embed="rId2"/>
          <a:srcRect/>
          <a:stretch>
            <a:fillRect l="-38000" r="-38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65D4-4D3A-4D24-9A7F-F6035579CC28}">
      <dsp:nvSpPr>
        <dsp:cNvPr id="0" name=""/>
        <dsp:cNvSpPr/>
      </dsp:nvSpPr>
      <dsp:spPr>
        <a:xfrm rot="16200000">
          <a:off x="5810741" y="2256453"/>
          <a:ext cx="3394043" cy="50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5295" bIns="0" numCol="1" spcCol="1270" anchor="t" anchorCtr="0">
          <a:noAutofit/>
        </a:bodyPr>
        <a:lstStyle/>
        <a:p>
          <a:pPr marL="0" lvl="0" indent="0" algn="r" defTabSz="1066800">
            <a:lnSpc>
              <a:spcPct val="90000"/>
            </a:lnSpc>
            <a:spcBef>
              <a:spcPct val="0"/>
            </a:spcBef>
            <a:spcAft>
              <a:spcPts val="10"/>
            </a:spcAft>
            <a:buNone/>
          </a:pPr>
          <a:r>
            <a:rPr lang="en-US" sz="2400" kern="1200" dirty="0"/>
            <a:t>Sodium Hypochlorite </a:t>
          </a:r>
        </a:p>
        <a:p>
          <a:pPr marL="0" lvl="0" indent="0" algn="r" defTabSz="1066800">
            <a:lnSpc>
              <a:spcPct val="90000"/>
            </a:lnSpc>
            <a:spcBef>
              <a:spcPct val="0"/>
            </a:spcBef>
            <a:spcAft>
              <a:spcPct val="35000"/>
            </a:spcAft>
            <a:buNone/>
          </a:pPr>
          <a:r>
            <a:rPr lang="en-US" sz="2400" kern="1200" dirty="0"/>
            <a:t>(</a:t>
          </a:r>
          <a:r>
            <a:rPr lang="en-US" sz="2400" kern="1200" dirty="0" err="1"/>
            <a:t>NaOCl</a:t>
          </a:r>
          <a:r>
            <a:rPr lang="en-US" sz="2400" kern="1200" dirty="0"/>
            <a:t>)</a:t>
          </a:r>
        </a:p>
      </dsp:txBody>
      <dsp:txXfrm>
        <a:off x="5810741" y="2256453"/>
        <a:ext cx="3394043" cy="504901"/>
      </dsp:txXfrm>
    </dsp:sp>
    <dsp:sp modelId="{8063DEC1-B143-4440-AD19-02A63730C249}">
      <dsp:nvSpPr>
        <dsp:cNvPr id="0" name=""/>
        <dsp:cNvSpPr/>
      </dsp:nvSpPr>
      <dsp:spPr>
        <a:xfrm>
          <a:off x="7939090" y="811881"/>
          <a:ext cx="2514943" cy="33940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445295" rIns="213360" bIns="213360"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Liquid</a:t>
          </a:r>
        </a:p>
        <a:p>
          <a:pPr marL="228600" lvl="1" indent="-228600" algn="l" defTabSz="1022350">
            <a:lnSpc>
              <a:spcPct val="90000"/>
            </a:lnSpc>
            <a:spcBef>
              <a:spcPct val="0"/>
            </a:spcBef>
            <a:spcAft>
              <a:spcPct val="15000"/>
            </a:spcAft>
            <a:buChar char="•"/>
          </a:pPr>
          <a:r>
            <a:rPr lang="en-US" sz="2300" kern="1200" dirty="0"/>
            <a:t>10-12.5% (30-50 gallon drums)</a:t>
          </a:r>
        </a:p>
        <a:p>
          <a:pPr marL="228600" lvl="1" indent="-228600" algn="l" defTabSz="1022350">
            <a:lnSpc>
              <a:spcPct val="90000"/>
            </a:lnSpc>
            <a:spcBef>
              <a:spcPct val="0"/>
            </a:spcBef>
            <a:spcAft>
              <a:spcPct val="15000"/>
            </a:spcAft>
            <a:buChar char="•"/>
          </a:pPr>
          <a:r>
            <a:rPr lang="en-US" sz="2300" kern="1200" dirty="0"/>
            <a:t>Bleach = 4.75-8.25%</a:t>
          </a:r>
        </a:p>
        <a:p>
          <a:pPr marL="228600" lvl="1" indent="-228600" algn="l" defTabSz="1022350">
            <a:lnSpc>
              <a:spcPct val="90000"/>
            </a:lnSpc>
            <a:spcBef>
              <a:spcPct val="0"/>
            </a:spcBef>
            <a:spcAft>
              <a:spcPct val="15000"/>
            </a:spcAft>
            <a:buChar char="•"/>
          </a:pPr>
          <a:r>
            <a:rPr lang="en-US" sz="2300" kern="1200" dirty="0"/>
            <a:t>~1 month shelf life</a:t>
          </a:r>
        </a:p>
      </dsp:txBody>
      <dsp:txXfrm>
        <a:off x="7939090" y="811881"/>
        <a:ext cx="2514943" cy="3394043"/>
      </dsp:txXfrm>
    </dsp:sp>
    <dsp:sp modelId="{6328AB84-C77F-434B-9120-F98132134B61}">
      <dsp:nvSpPr>
        <dsp:cNvPr id="0" name=""/>
        <dsp:cNvSpPr/>
      </dsp:nvSpPr>
      <dsp:spPr>
        <a:xfrm rot="5400000">
          <a:off x="7434189" y="145412"/>
          <a:ext cx="1009802" cy="1009802"/>
        </a:xfrm>
        <a:prstGeom prst="rect">
          <a:avLst/>
        </a:prstGeom>
        <a:blipFill rotWithShape="1">
          <a:blip xmlns:r="http://schemas.openxmlformats.org/officeDocument/2006/relationships" r:embed="rId3"/>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EA94-B7A4-4613-8326-1D0E40BC4DA7}">
      <dsp:nvSpPr>
        <dsp:cNvPr id="0" name=""/>
        <dsp:cNvSpPr/>
      </dsp:nvSpPr>
      <dsp:spPr>
        <a:xfrm>
          <a:off x="2" y="285480"/>
          <a:ext cx="4913783" cy="806400"/>
        </a:xfrm>
        <a:prstGeom prst="rect">
          <a:avLst/>
        </a:prstGeom>
        <a:solidFill>
          <a:schemeClr val="accent6"/>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Advantages</a:t>
          </a:r>
        </a:p>
      </dsp:txBody>
      <dsp:txXfrm>
        <a:off x="2" y="285480"/>
        <a:ext cx="4913783" cy="806400"/>
      </dsp:txXfrm>
    </dsp:sp>
    <dsp:sp modelId="{EDBAD0A0-B709-40F6-9442-1E7BCAADF65F}">
      <dsp:nvSpPr>
        <dsp:cNvPr id="0" name=""/>
        <dsp:cNvSpPr/>
      </dsp:nvSpPr>
      <dsp:spPr>
        <a:xfrm>
          <a:off x="51" y="1091880"/>
          <a:ext cx="4913783" cy="3766139"/>
        </a:xfrm>
        <a:prstGeom prst="rect">
          <a:avLst/>
        </a:prstGeom>
        <a:solidFill>
          <a:schemeClr val="accent6">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altLang="en-US" sz="2800" kern="1200" dirty="0"/>
            <a:t>High germicidal power</a:t>
          </a:r>
          <a:endParaRPr lang="en-US" sz="2800" kern="1200" dirty="0"/>
        </a:p>
        <a:p>
          <a:pPr marL="285750" lvl="1" indent="-285750" algn="l" defTabSz="1244600">
            <a:lnSpc>
              <a:spcPct val="90000"/>
            </a:lnSpc>
            <a:spcBef>
              <a:spcPct val="0"/>
            </a:spcBef>
            <a:spcAft>
              <a:spcPct val="15000"/>
            </a:spcAft>
            <a:buChar char="•"/>
          </a:pPr>
          <a:r>
            <a:rPr lang="en-US" sz="2800" kern="1200" dirty="0"/>
            <a:t>Highly soluble in water</a:t>
          </a:r>
        </a:p>
        <a:p>
          <a:pPr marL="285750" lvl="1" indent="-285750" algn="l" defTabSz="1244600">
            <a:lnSpc>
              <a:spcPct val="90000"/>
            </a:lnSpc>
            <a:spcBef>
              <a:spcPct val="0"/>
            </a:spcBef>
            <a:spcAft>
              <a:spcPct val="15000"/>
            </a:spcAft>
            <a:buChar char="•"/>
          </a:pPr>
          <a:r>
            <a:rPr lang="en-US" sz="2800" kern="1200" dirty="0"/>
            <a:t>Cost less than other methods &amp; readily available</a:t>
          </a:r>
        </a:p>
        <a:p>
          <a:pPr marL="285750" lvl="1" indent="-285750" algn="l" defTabSz="1244600">
            <a:lnSpc>
              <a:spcPct val="90000"/>
            </a:lnSpc>
            <a:spcBef>
              <a:spcPct val="0"/>
            </a:spcBef>
            <a:spcAft>
              <a:spcPct val="15000"/>
            </a:spcAft>
            <a:buChar char="•"/>
          </a:pPr>
          <a:r>
            <a:rPr lang="en-US" sz="2800" kern="1200" dirty="0"/>
            <a:t>Measure residual to evaluate effectiveness</a:t>
          </a:r>
        </a:p>
        <a:p>
          <a:pPr marL="285750" lvl="1" indent="-285750" algn="l" defTabSz="1244600">
            <a:lnSpc>
              <a:spcPct val="90000"/>
            </a:lnSpc>
            <a:spcBef>
              <a:spcPct val="0"/>
            </a:spcBef>
            <a:spcAft>
              <a:spcPct val="15000"/>
            </a:spcAft>
            <a:buChar char="•"/>
          </a:pPr>
          <a:r>
            <a:rPr lang="en-US" sz="2800" kern="1200" dirty="0"/>
            <a:t>Strong residual protection in distribution</a:t>
          </a:r>
        </a:p>
      </dsp:txBody>
      <dsp:txXfrm>
        <a:off x="51" y="1091880"/>
        <a:ext cx="4913783" cy="3766139"/>
      </dsp:txXfrm>
    </dsp:sp>
    <dsp:sp modelId="{0FB2B056-462B-40F3-BC6E-B7DCD13B65F8}">
      <dsp:nvSpPr>
        <dsp:cNvPr id="0" name=""/>
        <dsp:cNvSpPr/>
      </dsp:nvSpPr>
      <dsp:spPr>
        <a:xfrm>
          <a:off x="5601764" y="285480"/>
          <a:ext cx="4913783" cy="806400"/>
        </a:xfrm>
        <a:prstGeom prst="rect">
          <a:avLst/>
        </a:prstGeom>
        <a:solidFill>
          <a:schemeClr val="accent2">
            <a:lumMod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Disadvantages</a:t>
          </a:r>
        </a:p>
      </dsp:txBody>
      <dsp:txXfrm>
        <a:off x="5601764" y="285480"/>
        <a:ext cx="4913783" cy="806400"/>
      </dsp:txXfrm>
    </dsp:sp>
    <dsp:sp modelId="{90BB10DF-C495-4CD2-A2C3-0F58E9266DE0}">
      <dsp:nvSpPr>
        <dsp:cNvPr id="0" name=""/>
        <dsp:cNvSpPr/>
      </dsp:nvSpPr>
      <dsp:spPr>
        <a:xfrm>
          <a:off x="5601814" y="1034973"/>
          <a:ext cx="4913783" cy="3766139"/>
        </a:xfrm>
        <a:prstGeom prst="rect">
          <a:avLst/>
        </a:prstGeom>
        <a:solidFill>
          <a:schemeClr val="accent2">
            <a:lumMod val="40000"/>
            <a:lumOff val="6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altLang="en-US" sz="2800" kern="1200" dirty="0"/>
            <a:t>Used up quickly</a:t>
          </a:r>
          <a:endParaRPr lang="en-US" sz="2800" kern="1200" dirty="0"/>
        </a:p>
        <a:p>
          <a:pPr marL="285750" lvl="1" indent="-285750" algn="l" defTabSz="1244600">
            <a:lnSpc>
              <a:spcPct val="90000"/>
            </a:lnSpc>
            <a:spcBef>
              <a:spcPct val="0"/>
            </a:spcBef>
            <a:spcAft>
              <a:spcPct val="15000"/>
            </a:spcAft>
            <a:buChar char="•"/>
          </a:pPr>
          <a:r>
            <a:rPr lang="en-US" sz="2800" kern="1200" dirty="0"/>
            <a:t>Formation of disinfection byproducts (DBPs)</a:t>
          </a:r>
        </a:p>
        <a:p>
          <a:pPr marL="285750" lvl="1" indent="-285750" algn="l" defTabSz="1244600">
            <a:lnSpc>
              <a:spcPct val="90000"/>
            </a:lnSpc>
            <a:spcBef>
              <a:spcPct val="0"/>
            </a:spcBef>
            <a:spcAft>
              <a:spcPct val="15000"/>
            </a:spcAft>
            <a:buChar char="•"/>
          </a:pPr>
          <a:r>
            <a:rPr lang="en-US" sz="2800" kern="1200" dirty="0"/>
            <a:t>Increases corrosiveness</a:t>
          </a:r>
        </a:p>
        <a:p>
          <a:pPr marL="285750" lvl="1" indent="-285750" algn="l" defTabSz="1244600">
            <a:lnSpc>
              <a:spcPct val="90000"/>
            </a:lnSpc>
            <a:spcBef>
              <a:spcPct val="0"/>
            </a:spcBef>
            <a:spcAft>
              <a:spcPct val="15000"/>
            </a:spcAft>
            <a:buChar char="•"/>
          </a:pPr>
          <a:r>
            <a:rPr lang="en-US" sz="2800" kern="1200" dirty="0"/>
            <a:t>Risk of accidental release</a:t>
          </a:r>
        </a:p>
      </dsp:txBody>
      <dsp:txXfrm>
        <a:off x="5601814" y="1034973"/>
        <a:ext cx="4913783" cy="3766139"/>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7B79A8-ACC7-4F26-8483-F373C84BDCCA}" type="datetimeFigureOut">
              <a:rPr lang="en-US" smtClean="0"/>
              <a:t>10/1/2025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71DC5F-9865-4046-BCD8-52CE6DC5DF52}" type="slidenum">
              <a:rPr lang="en-US" smtClean="0"/>
              <a:t>‹#›</a:t>
            </a:fld>
            <a:endParaRPr lang="en-US"/>
          </a:p>
        </p:txBody>
      </p:sp>
    </p:spTree>
    <p:extLst>
      <p:ext uri="{BB962C8B-B14F-4D97-AF65-F5344CB8AC3E}">
        <p14:creationId xmlns:p14="http://schemas.microsoft.com/office/powerpoint/2010/main" val="421879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creativecommons.org/licenses/by/2.0/?ref=ccsearch&amp;atype=rich" TargetMode="External"/><Relationship Id="rId3" Type="http://schemas.openxmlformats.org/officeDocument/2006/relationships/hyperlink" Target="https://www.flickr.com/photos/132318516@N08/20948989488" TargetMode="External"/><Relationship Id="rId7" Type="http://schemas.openxmlformats.org/officeDocument/2006/relationships/hyperlink" Target="https://www.flickr.com/photos/54591706@N02"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flickr.com/photos/54591706@N02/16843981465" TargetMode="External"/><Relationship Id="rId5" Type="http://schemas.openxmlformats.org/officeDocument/2006/relationships/hyperlink" Target="https://search.creativecommons.org/photos/null?ref=ccsearch&amp;atype=rich" TargetMode="External"/><Relationship Id="rId4" Type="http://schemas.openxmlformats.org/officeDocument/2006/relationships/hyperlink" Target="https://www.flickr.com/photos/132318516@N08"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BCEB0B5B-E66D-4B19-A1ED-0444FDB33037}" type="slidenum">
              <a:rPr lang="en-US" smtClean="0"/>
              <a:pPr/>
              <a:t>9</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22830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Hepatitis A Virus from https://www.fda.gov/food/foodborne-pathogens/hepatitis-virus-hav</a:t>
            </a:r>
          </a:p>
          <a:p>
            <a:endParaRPr lang="en-US" dirty="0"/>
          </a:p>
          <a:p>
            <a:r>
              <a:rPr lang="en-US" dirty="0" err="1"/>
              <a:t>Rotovirus</a:t>
            </a:r>
            <a:r>
              <a:rPr lang="en-US" dirty="0"/>
              <a:t> from Wikipedia By Dr Graham Beards, CC BY 3.0, https://commons.wikimedia.org/w/index.php?curid=5535228</a:t>
            </a:r>
          </a:p>
          <a:p>
            <a:endParaRPr lang="en-US" dirty="0"/>
          </a:p>
          <a:p>
            <a:r>
              <a:rPr lang="en-US" dirty="0"/>
              <a:t>Norovirus from CDC.gov  </a:t>
            </a:r>
          </a:p>
        </p:txBody>
      </p:sp>
      <p:sp>
        <p:nvSpPr>
          <p:cNvPr id="4" name="Slide Number Placeholder 3"/>
          <p:cNvSpPr>
            <a:spLocks noGrp="1"/>
          </p:cNvSpPr>
          <p:nvPr>
            <p:ph type="sldNum" sz="quarter" idx="5"/>
          </p:nvPr>
        </p:nvSpPr>
        <p:spPr/>
        <p:txBody>
          <a:bodyPr/>
          <a:lstStyle/>
          <a:p>
            <a:fld id="{4CEF9167-EBCC-44C8-8665-FDE0E4BF1593}" type="slidenum">
              <a:rPr lang="en-US" smtClean="0"/>
              <a:t>10</a:t>
            </a:fld>
            <a:endParaRPr lang="en-US"/>
          </a:p>
        </p:txBody>
      </p:sp>
    </p:spTree>
    <p:extLst>
      <p:ext uri="{BB962C8B-B14F-4D97-AF65-F5344CB8AC3E}">
        <p14:creationId xmlns:p14="http://schemas.microsoft.com/office/powerpoint/2010/main" val="3284761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Ecoli</a:t>
            </a:r>
            <a:r>
              <a:rPr lang="en-US" dirty="0"/>
              <a:t> image on Wikipedia by </a:t>
            </a:r>
            <a:r>
              <a:rPr lang="en-US" dirty="0" err="1"/>
              <a:t>By</a:t>
            </a:r>
            <a:r>
              <a:rPr lang="en-US" dirty="0"/>
              <a:t> Credit: Rocky Mountain Laboratories, NIAID, NIH - NIAID: These high-resolution (300 dpi) images may be downloaded directly from this site. All the images, except specified ones from the World Health Organization (WHO), are in the public domain. For the public domain images, there is no copyright, no permission required, and no charge for their use., Public Domain, https://commons.wikimedia.org/w/index.php?curid=104228</a:t>
            </a:r>
          </a:p>
          <a:p>
            <a:endParaRPr lang="en-US" dirty="0"/>
          </a:p>
          <a:p>
            <a:r>
              <a:rPr lang="en-US" dirty="0"/>
              <a:t>Shigella Image on Wikipedia by </a:t>
            </a:r>
            <a:r>
              <a:rPr lang="en-US" dirty="0" err="1"/>
              <a:t>By</a:t>
            </a:r>
            <a:r>
              <a:rPr lang="en-US" dirty="0"/>
              <a:t> Armed Forces Institute of Pathology, AFIP - https://phil.cdc.gov/Details.aspx?pid=22229, Public Domain, https://commons.wikimedia.org/w/index.php?curid=77323598</a:t>
            </a:r>
          </a:p>
          <a:p>
            <a:endParaRPr lang="en-US" dirty="0"/>
          </a:p>
          <a:p>
            <a:r>
              <a:rPr lang="en-US" sz="1200" b="0" i="0" u="none" strike="noStrike" kern="1200" dirty="0">
                <a:solidFill>
                  <a:schemeClr val="tx1"/>
                </a:solidFill>
                <a:effectLst/>
                <a:latin typeface="+mn-lt"/>
                <a:ea typeface="+mn-ea"/>
                <a:cs typeface="+mn-cs"/>
                <a:hlinkClick r:id="rId3"/>
              </a:rPr>
              <a:t>"Salmonella"</a:t>
            </a:r>
            <a:r>
              <a:rPr lang="en-US" sz="1200" b="0" i="0" kern="1200" dirty="0">
                <a:solidFill>
                  <a:schemeClr val="tx1"/>
                </a:solidFill>
                <a:effectLst/>
                <a:latin typeface="+mn-lt"/>
                <a:ea typeface="+mn-ea"/>
                <a:cs typeface="+mn-cs"/>
              </a:rPr>
              <a:t> by </a:t>
            </a:r>
            <a:r>
              <a:rPr lang="en-US" sz="1200" b="0" i="0" u="none" strike="noStrike" kern="1200" dirty="0">
                <a:solidFill>
                  <a:schemeClr val="tx1"/>
                </a:solidFill>
                <a:effectLst/>
                <a:latin typeface="+mn-lt"/>
                <a:ea typeface="+mn-ea"/>
                <a:cs typeface="+mn-cs"/>
                <a:hlinkClick r:id="rId4"/>
              </a:rPr>
              <a:t>National Institutes of Health (NIH)</a:t>
            </a:r>
            <a:r>
              <a:rPr lang="en-US" sz="1200" b="0" i="0" kern="1200" dirty="0">
                <a:solidFill>
                  <a:schemeClr val="tx1"/>
                </a:solidFill>
                <a:effectLst/>
                <a:latin typeface="+mn-lt"/>
                <a:ea typeface="+mn-ea"/>
                <a:cs typeface="+mn-cs"/>
              </a:rPr>
              <a:t> is licensed under </a:t>
            </a:r>
            <a:r>
              <a:rPr lang="en-US" sz="1200" b="0" i="0" u="none" strike="noStrike" kern="1200" cap="all" dirty="0">
                <a:solidFill>
                  <a:schemeClr val="tx1"/>
                </a:solidFill>
                <a:effectLst/>
                <a:latin typeface="+mn-lt"/>
                <a:ea typeface="+mn-ea"/>
                <a:cs typeface="+mn-cs"/>
                <a:hlinkClick r:id="rId5"/>
              </a:rPr>
              <a:t>CC BY-NC 2.0 </a:t>
            </a:r>
            <a:endParaRPr lang="en-US" sz="1200" b="0" i="0" u="none" strike="noStrike" kern="1200" dirty="0">
              <a:solidFill>
                <a:schemeClr val="tx1"/>
              </a:solidFill>
              <a:effectLst/>
              <a:latin typeface="+mn-lt"/>
              <a:ea typeface="+mn-ea"/>
              <a:cs typeface="+mn-cs"/>
              <a:hlinkClick r:id="" action="ppaction://noaction"/>
            </a:endParaRPr>
          </a:p>
          <a:p>
            <a:endParaRPr lang="en-US" sz="1200" b="0" i="0" u="none" strike="noStrike" kern="1200" dirty="0">
              <a:solidFill>
                <a:schemeClr val="tx1"/>
              </a:solidFill>
              <a:effectLst/>
              <a:latin typeface="+mn-lt"/>
              <a:ea typeface="+mn-ea"/>
              <a:cs typeface="+mn-cs"/>
              <a:hlinkClick r:id="" action="ppaction://noaction"/>
            </a:endParaRPr>
          </a:p>
          <a:p>
            <a:r>
              <a:rPr lang="en-US" sz="1200" b="0" i="0" u="none" strike="noStrike" kern="1200" dirty="0">
                <a:solidFill>
                  <a:schemeClr val="tx1"/>
                </a:solidFill>
                <a:effectLst/>
                <a:latin typeface="+mn-lt"/>
                <a:ea typeface="+mn-ea"/>
                <a:cs typeface="+mn-cs"/>
                <a:hlinkClick r:id="" action="ppaction://noaction"/>
              </a:rPr>
              <a:t>"Vibrio bacteria"</a:t>
            </a:r>
            <a:r>
              <a:rPr lang="en-US" sz="1200" b="0" i="0" kern="1200" dirty="0">
                <a:solidFill>
                  <a:schemeClr val="tx1"/>
                </a:solidFill>
                <a:effectLst/>
                <a:latin typeface="+mn-lt"/>
                <a:ea typeface="+mn-ea"/>
                <a:cs typeface="+mn-cs"/>
              </a:rPr>
              <a:t> by </a:t>
            </a:r>
            <a:r>
              <a:rPr lang="en-US" sz="1200" b="0" i="0" u="none" strike="noStrike" kern="1200" dirty="0">
                <a:solidFill>
                  <a:schemeClr val="tx1"/>
                </a:solidFill>
                <a:effectLst/>
                <a:latin typeface="+mn-lt"/>
                <a:ea typeface="+mn-ea"/>
                <a:cs typeface="+mn-cs"/>
                <a:hlinkClick r:id="rId4"/>
              </a:rPr>
              <a:t>National Institutes of Health (NIH)</a:t>
            </a:r>
            <a:r>
              <a:rPr lang="en-US" sz="1200" b="0" i="0" kern="1200" dirty="0">
                <a:solidFill>
                  <a:schemeClr val="tx1"/>
                </a:solidFill>
                <a:effectLst/>
                <a:latin typeface="+mn-lt"/>
                <a:ea typeface="+mn-ea"/>
                <a:cs typeface="+mn-cs"/>
              </a:rPr>
              <a:t> is licensed under </a:t>
            </a:r>
            <a:r>
              <a:rPr lang="en-US" sz="1200" b="0" i="0" u="none" strike="noStrike" kern="1200" cap="all" dirty="0">
                <a:solidFill>
                  <a:schemeClr val="tx1"/>
                </a:solidFill>
                <a:effectLst/>
                <a:latin typeface="+mn-lt"/>
                <a:ea typeface="+mn-ea"/>
                <a:cs typeface="+mn-cs"/>
                <a:hlinkClick r:id="rId5"/>
              </a:rPr>
              <a:t>CC BY-NC 2.0 </a:t>
            </a:r>
            <a:endParaRPr lang="en-US" dirty="0"/>
          </a:p>
          <a:p>
            <a:endParaRPr lang="en-US" dirty="0"/>
          </a:p>
          <a:p>
            <a:r>
              <a:rPr lang="en-US" sz="1200" b="0" i="0" u="none" strike="noStrike" kern="1200" dirty="0">
                <a:solidFill>
                  <a:schemeClr val="tx1"/>
                </a:solidFill>
                <a:effectLst/>
                <a:latin typeface="+mn-lt"/>
                <a:ea typeface="+mn-ea"/>
                <a:cs typeface="+mn-cs"/>
                <a:hlinkClick r:id="rId6"/>
              </a:rPr>
              <a:t>"Mycobacterium tuberculosis Bacteria"</a:t>
            </a:r>
            <a:r>
              <a:rPr lang="en-US" sz="1200" b="0" i="0" kern="1200" dirty="0">
                <a:solidFill>
                  <a:schemeClr val="tx1"/>
                </a:solidFill>
                <a:effectLst/>
                <a:latin typeface="+mn-lt"/>
                <a:ea typeface="+mn-ea"/>
                <a:cs typeface="+mn-cs"/>
              </a:rPr>
              <a:t> by </a:t>
            </a:r>
            <a:r>
              <a:rPr lang="en-US" sz="1200" b="0" i="0" u="none" strike="noStrike" kern="1200" dirty="0">
                <a:solidFill>
                  <a:schemeClr val="tx1"/>
                </a:solidFill>
                <a:effectLst/>
                <a:latin typeface="+mn-lt"/>
                <a:ea typeface="+mn-ea"/>
                <a:cs typeface="+mn-cs"/>
                <a:hlinkClick r:id="rId7"/>
              </a:rPr>
              <a:t>NIAID</a:t>
            </a:r>
            <a:r>
              <a:rPr lang="en-US" sz="1200" b="0" i="0" kern="1200" dirty="0">
                <a:solidFill>
                  <a:schemeClr val="tx1"/>
                </a:solidFill>
                <a:effectLst/>
                <a:latin typeface="+mn-lt"/>
                <a:ea typeface="+mn-ea"/>
                <a:cs typeface="+mn-cs"/>
              </a:rPr>
              <a:t> is licensed under </a:t>
            </a:r>
            <a:r>
              <a:rPr lang="en-US" sz="1200" b="0" i="0" u="none" strike="noStrike" kern="1200" cap="all" dirty="0">
                <a:solidFill>
                  <a:schemeClr val="tx1"/>
                </a:solidFill>
                <a:effectLst/>
                <a:latin typeface="+mn-lt"/>
                <a:ea typeface="+mn-ea"/>
                <a:cs typeface="+mn-cs"/>
                <a:hlinkClick r:id="rId8"/>
              </a:rPr>
              <a:t>CC BY 2.0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CEF9167-EBCC-44C8-8665-FDE0E4BF1593}" type="slidenum">
              <a:rPr lang="en-US" smtClean="0"/>
              <a:t>11</a:t>
            </a:fld>
            <a:endParaRPr lang="en-US"/>
          </a:p>
        </p:txBody>
      </p:sp>
    </p:spTree>
    <p:extLst>
      <p:ext uri="{BB962C8B-B14F-4D97-AF65-F5344CB8AC3E}">
        <p14:creationId xmlns:p14="http://schemas.microsoft.com/office/powerpoint/2010/main" val="2764430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Giardia image from Wikipedia By Dr. Stan </a:t>
            </a:r>
            <a:r>
              <a:rPr lang="en-US" dirty="0" err="1"/>
              <a:t>Erlandsen</a:t>
            </a:r>
            <a:r>
              <a:rPr lang="en-US" dirty="0"/>
              <a:t> (1988) - Public Health Image Library (PHIL) -- image #11632, Public Domain, https://commons.wikimedia.org/w/index.php?curid=9779989</a:t>
            </a:r>
          </a:p>
          <a:p>
            <a:endParaRPr lang="en-US" dirty="0"/>
          </a:p>
          <a:p>
            <a:r>
              <a:rPr lang="en-US" dirty="0"/>
              <a:t>Crypto cyst on Wikimedia Av Centers for Disease Control and Prevention - https://www.cdc.gov/parasites/crypto/, CC BY-SA 4.0, https://commons.wikimedia.org/w/index.php?curid=68364333</a:t>
            </a:r>
          </a:p>
        </p:txBody>
      </p:sp>
      <p:sp>
        <p:nvSpPr>
          <p:cNvPr id="4" name="Slide Number Placeholder 3"/>
          <p:cNvSpPr>
            <a:spLocks noGrp="1"/>
          </p:cNvSpPr>
          <p:nvPr>
            <p:ph type="sldNum" sz="quarter" idx="5"/>
          </p:nvPr>
        </p:nvSpPr>
        <p:spPr/>
        <p:txBody>
          <a:bodyPr/>
          <a:lstStyle/>
          <a:p>
            <a:fld id="{4CEF9167-EBCC-44C8-8665-FDE0E4BF1593}" type="slidenum">
              <a:rPr lang="en-US" smtClean="0"/>
              <a:t>12</a:t>
            </a:fld>
            <a:endParaRPr lang="en-US"/>
          </a:p>
        </p:txBody>
      </p:sp>
    </p:spTree>
    <p:extLst>
      <p:ext uri="{BB962C8B-B14F-4D97-AF65-F5344CB8AC3E}">
        <p14:creationId xmlns:p14="http://schemas.microsoft.com/office/powerpoint/2010/main" val="1571666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678F3-FE0C-267C-E69A-8FF144F7D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9769F-86AA-1F9E-D44A-BE2E13CD93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B6099-BCE3-8632-A4E2-03D952F824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BA2D2E-47B5-19A2-8E6D-7797B20A0E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EF9167-EBCC-44C8-8665-FDE0E4BF159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271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Chlorine Dioxide </a:t>
            </a:r>
            <a:r>
              <a:rPr lang="fr-FR" dirty="0"/>
              <a:t>Public Domain, https://commons.wikimedia.org/w/index.php?curid=832546</a:t>
            </a:r>
          </a:p>
          <a:p>
            <a:r>
              <a:rPr lang="fr-FR" dirty="0" err="1"/>
              <a:t>Chloramine</a:t>
            </a:r>
            <a:r>
              <a:rPr lang="fr-FR" dirty="0"/>
              <a:t> </a:t>
            </a:r>
            <a:r>
              <a:rPr lang="fr-FR" dirty="0" err="1"/>
              <a:t>molecule</a:t>
            </a:r>
            <a:r>
              <a:rPr lang="fr-FR" dirty="0"/>
              <a:t> </a:t>
            </a:r>
            <a:r>
              <a:rPr lang="fr-FR" dirty="0" err="1"/>
              <a:t>from</a:t>
            </a:r>
            <a:r>
              <a:rPr lang="fr-FR" dirty="0"/>
              <a:t> </a:t>
            </a:r>
            <a:r>
              <a:rPr lang="fr-FR" dirty="0" err="1"/>
              <a:t>wikipedia</a:t>
            </a:r>
            <a:r>
              <a:rPr lang="fr-FR" dirty="0"/>
              <a:t> by </a:t>
            </a:r>
            <a:r>
              <a:rPr lang="en-US" dirty="0"/>
              <a:t>By Benjah-bmm27 - Own work, Public Domain, https://commons.wikimedia.org/w/index.php?curid=1264855</a:t>
            </a:r>
          </a:p>
        </p:txBody>
      </p:sp>
      <p:sp>
        <p:nvSpPr>
          <p:cNvPr id="4" name="Slide Number Placeholder 3"/>
          <p:cNvSpPr>
            <a:spLocks noGrp="1"/>
          </p:cNvSpPr>
          <p:nvPr>
            <p:ph type="sldNum" sz="quarter" idx="5"/>
          </p:nvPr>
        </p:nvSpPr>
        <p:spPr/>
        <p:txBody>
          <a:bodyPr/>
          <a:lstStyle/>
          <a:p>
            <a:fld id="{AABE795D-5E27-4975-B5F1-88D4361091E1}" type="slidenum">
              <a:rPr lang="en-US" smtClean="0"/>
              <a:t>15</a:t>
            </a:fld>
            <a:endParaRPr lang="en-US"/>
          </a:p>
        </p:txBody>
      </p:sp>
    </p:spTree>
    <p:extLst>
      <p:ext uri="{BB962C8B-B14F-4D97-AF65-F5344CB8AC3E}">
        <p14:creationId xmlns:p14="http://schemas.microsoft.com/office/powerpoint/2010/main" val="2376362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F5F775-3E2B-424F-820E-6AEF64493DDA}" type="slidenum">
              <a:rPr lang="en-US" smtClean="0"/>
              <a:t>16</a:t>
            </a:fld>
            <a:endParaRPr lang="en-US"/>
          </a:p>
        </p:txBody>
      </p:sp>
    </p:spTree>
    <p:extLst>
      <p:ext uri="{BB962C8B-B14F-4D97-AF65-F5344CB8AC3E}">
        <p14:creationId xmlns:p14="http://schemas.microsoft.com/office/powerpoint/2010/main" val="91738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9153A-25A9-E250-5D89-2CF15608EB0C}"/>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2B192D2D-E688-9580-627A-290C890FD9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39941AFE-365C-2B0E-7DBC-09CDAF0AEC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31748" name="Slide Number Placeholder 3">
            <a:extLst>
              <a:ext uri="{FF2B5EF4-FFF2-40B4-BE49-F238E27FC236}">
                <a16:creationId xmlns:a16="http://schemas.microsoft.com/office/drawing/2014/main" id="{D6546EF1-6AB8-56D3-1A77-856AF666307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A1ADBFB-A364-43D8-925D-8273F8CC959D}" type="slidenum">
              <a:rPr lang="en-US" altLang="en-US" sz="1200" smtClean="0"/>
              <a:pPr/>
              <a:t>17</a:t>
            </a:fld>
            <a:endParaRPr lang="en-US" altLang="en-US" sz="1200"/>
          </a:p>
        </p:txBody>
      </p:sp>
    </p:spTree>
    <p:extLst>
      <p:ext uri="{BB962C8B-B14F-4D97-AF65-F5344CB8AC3E}">
        <p14:creationId xmlns:p14="http://schemas.microsoft.com/office/powerpoint/2010/main" val="560154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https://www.canada.ca/content/dam/hc-sc/images/services/publications/healthy-living/guidelines-canadian-drinking-water-quality-guideline-technical-document-chloramines/fig1-eng.jpg</a:t>
            </a:r>
          </a:p>
          <a:p>
            <a:endParaRPr lang="en-US" dirty="0"/>
          </a:p>
        </p:txBody>
      </p:sp>
      <p:sp>
        <p:nvSpPr>
          <p:cNvPr id="4" name="Slide Number Placeholder 3"/>
          <p:cNvSpPr>
            <a:spLocks noGrp="1"/>
          </p:cNvSpPr>
          <p:nvPr>
            <p:ph type="sldNum" sz="quarter" idx="5"/>
          </p:nvPr>
        </p:nvSpPr>
        <p:spPr/>
        <p:txBody>
          <a:bodyPr/>
          <a:lstStyle/>
          <a:p>
            <a:fld id="{CB71DC5F-9865-4046-BCD8-52CE6DC5DF52}" type="slidenum">
              <a:rPr lang="en-US" smtClean="0"/>
              <a:t>18</a:t>
            </a:fld>
            <a:endParaRPr lang="en-US"/>
          </a:p>
        </p:txBody>
      </p:sp>
    </p:spTree>
    <p:extLst>
      <p:ext uri="{BB962C8B-B14F-4D97-AF65-F5344CB8AC3E}">
        <p14:creationId xmlns:p14="http://schemas.microsoft.com/office/powerpoint/2010/main" val="1191424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71DC5F-9865-4046-BCD8-52CE6DC5DF52}" type="slidenum">
              <a:rPr lang="en-US" smtClean="0"/>
              <a:t>19</a:t>
            </a:fld>
            <a:endParaRPr lang="en-US"/>
          </a:p>
        </p:txBody>
      </p:sp>
    </p:spTree>
    <p:extLst>
      <p:ext uri="{BB962C8B-B14F-4D97-AF65-F5344CB8AC3E}">
        <p14:creationId xmlns:p14="http://schemas.microsoft.com/office/powerpoint/2010/main" val="1169932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33F-25FC-D621-DF47-214086DD6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D2D49-EAF8-F2D4-F0A0-20CF192E2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783BA-239E-191D-59BD-DD6EDA66C5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https://www.canada.ca/content/dam/hc-sc/images/services/publications/healthy-living/guidelines-canadian-drinking-water-quality-guideline-technical-document-chloramines/fig1-eng.jpg</a:t>
            </a:r>
          </a:p>
          <a:p>
            <a:endParaRPr lang="en-US" dirty="0"/>
          </a:p>
        </p:txBody>
      </p:sp>
      <p:sp>
        <p:nvSpPr>
          <p:cNvPr id="4" name="Slide Number Placeholder 3">
            <a:extLst>
              <a:ext uri="{FF2B5EF4-FFF2-40B4-BE49-F238E27FC236}">
                <a16:creationId xmlns:a16="http://schemas.microsoft.com/office/drawing/2014/main" id="{30AB7BF8-3986-E27D-C76E-3130CD3C7638}"/>
              </a:ext>
            </a:extLst>
          </p:cNvPr>
          <p:cNvSpPr>
            <a:spLocks noGrp="1"/>
          </p:cNvSpPr>
          <p:nvPr>
            <p:ph type="sldNum" sz="quarter" idx="5"/>
          </p:nvPr>
        </p:nvSpPr>
        <p:spPr/>
        <p:txBody>
          <a:bodyPr/>
          <a:lstStyle/>
          <a:p>
            <a:fld id="{CB71DC5F-9865-4046-BCD8-52CE6DC5DF52}" type="slidenum">
              <a:rPr lang="en-US" smtClean="0"/>
              <a:t>20</a:t>
            </a:fld>
            <a:endParaRPr lang="en-US"/>
          </a:p>
        </p:txBody>
      </p:sp>
    </p:spTree>
    <p:extLst>
      <p:ext uri="{BB962C8B-B14F-4D97-AF65-F5344CB8AC3E}">
        <p14:creationId xmlns:p14="http://schemas.microsoft.com/office/powerpoint/2010/main" val="1103813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16C70-2FB8-CCC0-9A90-A786E3F8DD9D}"/>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513B94C9-46E8-74AD-27A6-454D2C8AC2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5DE7C509-00F3-7328-C643-76B807CD2B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Graphic from: https://www.sciencedirect.com/science/article/pii/S194439862500356X</a:t>
            </a:r>
          </a:p>
          <a:p>
            <a:r>
              <a:rPr lang="en-US" sz="1200" b="1" i="0" kern="1200" dirty="0">
                <a:solidFill>
                  <a:schemeClr val="tx1"/>
                </a:solidFill>
                <a:effectLst/>
                <a:latin typeface="+mn-lt"/>
                <a:ea typeface="+mn-ea"/>
                <a:cs typeface="+mn-cs"/>
              </a:rPr>
              <a:t>Chlorine dioxide drinking water pre-oxidation and disinfection: A review of its effectiveness, mechanisms, and disinfection by-products</a:t>
            </a:r>
          </a:p>
          <a:p>
            <a:r>
              <a:rPr lang="en-US" sz="1200" b="1" i="0" kern="1200" dirty="0">
                <a:solidFill>
                  <a:schemeClr val="tx1"/>
                </a:solidFill>
                <a:effectLst/>
                <a:latin typeface="+mn-lt"/>
                <a:ea typeface="+mn-ea"/>
                <a:cs typeface="+mn-cs"/>
              </a:rPr>
              <a:t>Author: </a:t>
            </a:r>
            <a:r>
              <a:rPr lang="en-US" sz="1200" b="0" i="0" kern="1200" dirty="0">
                <a:solidFill>
                  <a:schemeClr val="tx1"/>
                </a:solidFill>
                <a:effectLst/>
                <a:latin typeface="+mn-lt"/>
                <a:ea typeface="+mn-ea"/>
                <a:cs typeface="+mn-cs"/>
              </a:rPr>
              <a:t>M. </a:t>
            </a:r>
            <a:r>
              <a:rPr lang="en-US" sz="1200" b="0" i="0" kern="1200" dirty="0" err="1">
                <a:solidFill>
                  <a:schemeClr val="tx1"/>
                </a:solidFill>
                <a:effectLst/>
                <a:latin typeface="+mn-lt"/>
                <a:ea typeface="+mn-ea"/>
                <a:cs typeface="+mn-cs"/>
              </a:rPr>
              <a:t>Mzinyathi,V</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Muthuraj,E.O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Ajala,B</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Kakavandi,S</a:t>
            </a:r>
            <a:r>
              <a:rPr lang="en-US" sz="1200" b="0" i="0" kern="1200" dirty="0">
                <a:solidFill>
                  <a:schemeClr val="tx1"/>
                </a:solidFill>
                <a:effectLst/>
                <a:latin typeface="+mn-lt"/>
                <a:ea typeface="+mn-ea"/>
                <a:cs typeface="+mn-cs"/>
              </a:rPr>
              <a:t>. Janse van </a:t>
            </a:r>
            <a:r>
              <a:rPr lang="en-US" sz="1200" b="0" i="0" kern="1200" dirty="0" err="1">
                <a:solidFill>
                  <a:schemeClr val="tx1"/>
                </a:solidFill>
                <a:effectLst/>
                <a:latin typeface="+mn-lt"/>
                <a:ea typeface="+mn-ea"/>
                <a:cs typeface="+mn-cs"/>
              </a:rPr>
              <a:t>Rensburg,T.T.I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Nkambule,G</a:t>
            </a:r>
            <a:r>
              <a:rPr lang="en-US" sz="1200" b="0" i="0" kern="1200" dirty="0">
                <a:solidFill>
                  <a:schemeClr val="tx1"/>
                </a:solidFill>
                <a:effectLst/>
                <a:latin typeface="+mn-lt"/>
                <a:ea typeface="+mn-ea"/>
                <a:cs typeface="+mn-cs"/>
              </a:rPr>
              <a:t>. Mamba</a:t>
            </a:r>
          </a:p>
          <a:p>
            <a:r>
              <a:rPr lang="en-US" sz="1200" b="1" i="0" kern="1200" dirty="0">
                <a:solidFill>
                  <a:schemeClr val="tx1"/>
                </a:solidFill>
                <a:effectLst/>
                <a:latin typeface="+mn-lt"/>
                <a:ea typeface="+mn-ea"/>
                <a:cs typeface="+mn-cs"/>
              </a:rPr>
              <a:t>Publication: </a:t>
            </a:r>
            <a:r>
              <a:rPr lang="en-US" sz="1200" b="0" i="0" kern="1200" dirty="0">
                <a:solidFill>
                  <a:schemeClr val="tx1"/>
                </a:solidFill>
                <a:effectLst/>
                <a:latin typeface="+mn-lt"/>
                <a:ea typeface="+mn-ea"/>
                <a:cs typeface="+mn-cs"/>
              </a:rPr>
              <a:t>Desalination and Water Treatment</a:t>
            </a:r>
          </a:p>
          <a:p>
            <a:r>
              <a:rPr lang="en-US" sz="1200" b="1" i="0" kern="1200" dirty="0">
                <a:solidFill>
                  <a:schemeClr val="tx1"/>
                </a:solidFill>
                <a:effectLst/>
                <a:latin typeface="+mn-lt"/>
                <a:ea typeface="+mn-ea"/>
                <a:cs typeface="+mn-cs"/>
              </a:rPr>
              <a:t>Publisher: </a:t>
            </a:r>
            <a:r>
              <a:rPr lang="en-US" sz="1200" b="0" i="0" kern="1200" dirty="0">
                <a:solidFill>
                  <a:schemeClr val="tx1"/>
                </a:solidFill>
                <a:effectLst/>
                <a:latin typeface="+mn-lt"/>
                <a:ea typeface="+mn-ea"/>
                <a:cs typeface="+mn-cs"/>
              </a:rPr>
              <a:t>Elsevier</a:t>
            </a:r>
          </a:p>
          <a:p>
            <a:r>
              <a:rPr lang="en-US" sz="1200" b="1" i="0" kern="1200" dirty="0">
                <a:solidFill>
                  <a:schemeClr val="tx1"/>
                </a:solidFill>
                <a:effectLst/>
                <a:latin typeface="+mn-lt"/>
                <a:ea typeface="+mn-ea"/>
                <a:cs typeface="+mn-cs"/>
              </a:rPr>
              <a:t>Date:</a:t>
            </a:r>
            <a:r>
              <a:rPr lang="en-US" sz="1200" b="0" i="0" kern="1200" dirty="0">
                <a:solidFill>
                  <a:schemeClr val="tx1"/>
                </a:solidFill>
                <a:effectLst/>
                <a:latin typeface="+mn-lt"/>
                <a:ea typeface="+mn-ea"/>
                <a:cs typeface="+mn-cs"/>
              </a:rPr>
              <a:t> July 2025</a:t>
            </a:r>
          </a:p>
          <a:p>
            <a:pPr eaLnBrk="1" hangingPunct="1">
              <a:spcBef>
                <a:spcPct val="0"/>
              </a:spcBef>
            </a:pPr>
            <a:endParaRPr lang="en-US" altLang="en-US" dirty="0"/>
          </a:p>
          <a:p>
            <a:pPr eaLnBrk="1" hangingPunct="1">
              <a:spcBef>
                <a:spcPct val="0"/>
              </a:spcBef>
            </a:pPr>
            <a:endParaRPr lang="en-US" altLang="en-US" dirty="0"/>
          </a:p>
        </p:txBody>
      </p:sp>
      <p:sp>
        <p:nvSpPr>
          <p:cNvPr id="31748" name="Slide Number Placeholder 3">
            <a:extLst>
              <a:ext uri="{FF2B5EF4-FFF2-40B4-BE49-F238E27FC236}">
                <a16:creationId xmlns:a16="http://schemas.microsoft.com/office/drawing/2014/main" id="{23D5EBF9-0178-BD3F-A431-9ED4952050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A1ADBFB-A364-43D8-925D-8273F8CC959D}" type="slidenum">
              <a:rPr lang="en-US" altLang="en-US" sz="1200" smtClean="0"/>
              <a:pPr/>
              <a:t>21</a:t>
            </a:fld>
            <a:endParaRPr lang="en-US" altLang="en-US" sz="1200"/>
          </a:p>
        </p:txBody>
      </p:sp>
    </p:spTree>
    <p:extLst>
      <p:ext uri="{BB962C8B-B14F-4D97-AF65-F5344CB8AC3E}">
        <p14:creationId xmlns:p14="http://schemas.microsoft.com/office/powerpoint/2010/main" val="3931421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AC42F-E6F9-467E-3422-D9BE9F4E8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C3584-DCFB-B9BA-3AB6-894EA4838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A30B9-C11E-D084-73A2-DE0EC95678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7A9745-3D07-0ACF-B41B-0DD4C7C028F0}"/>
              </a:ext>
            </a:extLst>
          </p:cNvPr>
          <p:cNvSpPr>
            <a:spLocks noGrp="1"/>
          </p:cNvSpPr>
          <p:nvPr>
            <p:ph type="sldNum" sz="quarter" idx="5"/>
          </p:nvPr>
        </p:nvSpPr>
        <p:spPr/>
        <p:txBody>
          <a:bodyPr/>
          <a:lstStyle/>
          <a:p>
            <a:fld id="{CB71DC5F-9865-4046-BCD8-52CE6DC5DF52}" type="slidenum">
              <a:rPr lang="en-US" smtClean="0"/>
              <a:t>22</a:t>
            </a:fld>
            <a:endParaRPr lang="en-US"/>
          </a:p>
        </p:txBody>
      </p:sp>
    </p:spTree>
    <p:extLst>
      <p:ext uri="{BB962C8B-B14F-4D97-AF65-F5344CB8AC3E}">
        <p14:creationId xmlns:p14="http://schemas.microsoft.com/office/powerpoint/2010/main" val="436720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B1E380F-4D34-459A-858F-F77BF5C096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49005A9C-FADF-4AC9-8A12-E6843A3BFD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31748" name="Slide Number Placeholder 3">
            <a:extLst>
              <a:ext uri="{FF2B5EF4-FFF2-40B4-BE49-F238E27FC236}">
                <a16:creationId xmlns:a16="http://schemas.microsoft.com/office/drawing/2014/main" id="{49C5CDF2-59AD-44DD-BFFE-6988524096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A1ADBFB-A364-43D8-925D-8273F8CC959D}" type="slidenum">
              <a:rPr lang="en-US" altLang="en-US" sz="1200" smtClean="0"/>
              <a:pPr/>
              <a:t>23</a:t>
            </a:fld>
            <a:endParaRPr lang="en-US" altLang="en-US" sz="1200"/>
          </a:p>
        </p:txBody>
      </p:sp>
    </p:spTree>
    <p:extLst>
      <p:ext uri="{BB962C8B-B14F-4D97-AF65-F5344CB8AC3E}">
        <p14:creationId xmlns:p14="http://schemas.microsoft.com/office/powerpoint/2010/main" val="282009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BB11E-C747-4479-2CAC-45F28B8BE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63D6D-ADFD-6B63-E952-21230C4A78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F08EE-AF96-FBCA-3152-87E2AC6041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154CD3-98BC-C93D-92E5-D38980D81CB6}"/>
              </a:ext>
            </a:extLst>
          </p:cNvPr>
          <p:cNvSpPr>
            <a:spLocks noGrp="1"/>
          </p:cNvSpPr>
          <p:nvPr>
            <p:ph type="sldNum" sz="quarter" idx="5"/>
          </p:nvPr>
        </p:nvSpPr>
        <p:spPr/>
        <p:txBody>
          <a:bodyPr/>
          <a:lstStyle/>
          <a:p>
            <a:fld id="{CB71DC5F-9865-4046-BCD8-52CE6DC5DF52}" type="slidenum">
              <a:rPr lang="en-US" smtClean="0"/>
              <a:t>24</a:t>
            </a:fld>
            <a:endParaRPr lang="en-US"/>
          </a:p>
        </p:txBody>
      </p:sp>
    </p:spTree>
    <p:extLst>
      <p:ext uri="{BB962C8B-B14F-4D97-AF65-F5344CB8AC3E}">
        <p14:creationId xmlns:p14="http://schemas.microsoft.com/office/powerpoint/2010/main" val="2607043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B1E380F-4D34-459A-858F-F77BF5C096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49005A9C-FADF-4AC9-8A12-E6843A3BFD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Bulbs are generally placed in-line with the flow of water, which is at a shallow depth, so all the water flows a close distance to the bulbs for a period of time.</a:t>
            </a:r>
          </a:p>
          <a:p>
            <a:r>
              <a:rPr lang="en-US" dirty="0"/>
              <a:t>SWEFC Photos</a:t>
            </a:r>
          </a:p>
        </p:txBody>
      </p:sp>
      <p:sp>
        <p:nvSpPr>
          <p:cNvPr id="31748" name="Slide Number Placeholder 3">
            <a:extLst>
              <a:ext uri="{FF2B5EF4-FFF2-40B4-BE49-F238E27FC236}">
                <a16:creationId xmlns:a16="http://schemas.microsoft.com/office/drawing/2014/main" id="{49C5CDF2-59AD-44DD-BFFE-6988524096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A1ADBFB-A364-43D8-925D-8273F8CC959D}" type="slidenum">
              <a:rPr lang="en-US" altLang="en-US" sz="1200" smtClean="0"/>
              <a:pPr/>
              <a:t>25</a:t>
            </a:fld>
            <a:endParaRPr lang="en-US" altLang="en-US" sz="1200"/>
          </a:p>
        </p:txBody>
      </p:sp>
    </p:spTree>
    <p:extLst>
      <p:ext uri="{BB962C8B-B14F-4D97-AF65-F5344CB8AC3E}">
        <p14:creationId xmlns:p14="http://schemas.microsoft.com/office/powerpoint/2010/main" val="1505284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6AD50-AAAE-8A6B-28B1-B90C2A86A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A9870-CE6F-718C-7CDB-E4C938CD0D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70F65D-0388-22E3-F935-52D60E50E2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B699E8-3AD0-3A20-A05D-6717AD3338C0}"/>
              </a:ext>
            </a:extLst>
          </p:cNvPr>
          <p:cNvSpPr>
            <a:spLocks noGrp="1"/>
          </p:cNvSpPr>
          <p:nvPr>
            <p:ph type="sldNum" sz="quarter" idx="5"/>
          </p:nvPr>
        </p:nvSpPr>
        <p:spPr/>
        <p:txBody>
          <a:bodyPr/>
          <a:lstStyle/>
          <a:p>
            <a:fld id="{CB71DC5F-9865-4046-BCD8-52CE6DC5DF52}" type="slidenum">
              <a:rPr lang="en-US" smtClean="0"/>
              <a:t>26</a:t>
            </a:fld>
            <a:endParaRPr lang="en-US"/>
          </a:p>
        </p:txBody>
      </p:sp>
    </p:spTree>
    <p:extLst>
      <p:ext uri="{BB962C8B-B14F-4D97-AF65-F5344CB8AC3E}">
        <p14:creationId xmlns:p14="http://schemas.microsoft.com/office/powerpoint/2010/main" val="545983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Cl2 gas photo https://hu.wikipedia.org/wiki/Szerkeszt%C5%91vita:Boro/Arch%C3%ADv03</a:t>
            </a:r>
          </a:p>
        </p:txBody>
      </p:sp>
      <p:sp>
        <p:nvSpPr>
          <p:cNvPr id="4" name="Slide Number Placeholder 3"/>
          <p:cNvSpPr>
            <a:spLocks noGrp="1"/>
          </p:cNvSpPr>
          <p:nvPr>
            <p:ph type="sldNum" sz="quarter" idx="5"/>
          </p:nvPr>
        </p:nvSpPr>
        <p:spPr/>
        <p:txBody>
          <a:bodyPr/>
          <a:lstStyle/>
          <a:p>
            <a:fld id="{CB71DC5F-9865-4046-BCD8-52CE6DC5DF52}" type="slidenum">
              <a:rPr lang="en-US" smtClean="0"/>
              <a:t>28</a:t>
            </a:fld>
            <a:endParaRPr lang="en-US"/>
          </a:p>
        </p:txBody>
      </p:sp>
    </p:spTree>
    <p:extLst>
      <p:ext uri="{BB962C8B-B14F-4D97-AF65-F5344CB8AC3E}">
        <p14:creationId xmlns:p14="http://schemas.microsoft.com/office/powerpoint/2010/main" val="1926102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56513-7508-EC78-A17D-F34C22D9FA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CC502-0AFA-0317-1C1D-9532C699F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ABEC8-7DF6-E6DC-B99B-E0F9D934A1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https://www.canada.ca/content/dam/hc-sc/images/services/publications/healthy-living/guidelines-canadian-drinking-water-quality-guideline-technical-document-chloramines/fig1-eng.jpg</a:t>
            </a:r>
          </a:p>
          <a:p>
            <a:endParaRPr lang="en-US" dirty="0"/>
          </a:p>
        </p:txBody>
      </p:sp>
      <p:sp>
        <p:nvSpPr>
          <p:cNvPr id="4" name="Slide Number Placeholder 3">
            <a:extLst>
              <a:ext uri="{FF2B5EF4-FFF2-40B4-BE49-F238E27FC236}">
                <a16:creationId xmlns:a16="http://schemas.microsoft.com/office/drawing/2014/main" id="{47110C0A-FBEA-B451-50B7-6E91E003C533}"/>
              </a:ext>
            </a:extLst>
          </p:cNvPr>
          <p:cNvSpPr>
            <a:spLocks noGrp="1"/>
          </p:cNvSpPr>
          <p:nvPr>
            <p:ph type="sldNum" sz="quarter" idx="5"/>
          </p:nvPr>
        </p:nvSpPr>
        <p:spPr/>
        <p:txBody>
          <a:bodyPr/>
          <a:lstStyle/>
          <a:p>
            <a:fld id="{CB71DC5F-9865-4046-BCD8-52CE6DC5DF52}" type="slidenum">
              <a:rPr lang="en-US" smtClean="0"/>
              <a:t>33</a:t>
            </a:fld>
            <a:endParaRPr lang="en-US"/>
          </a:p>
        </p:txBody>
      </p:sp>
    </p:spTree>
    <p:extLst>
      <p:ext uri="{BB962C8B-B14F-4D97-AF65-F5344CB8AC3E}">
        <p14:creationId xmlns:p14="http://schemas.microsoft.com/office/powerpoint/2010/main" val="2930273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C459F-FB77-DE7A-A6DA-9839B6775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10F0A-27CF-1B8A-4F8B-94516E3A4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0F342-3CB1-8407-BBD3-DD4567B2AE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https://www.canada.ca/content/dam/hc-sc/images/services/publications/healthy-living/guidelines-canadian-drinking-water-quality-guideline-technical-document-chloramines/fig1-eng.jpg</a:t>
            </a:r>
          </a:p>
          <a:p>
            <a:endParaRPr lang="en-US" dirty="0"/>
          </a:p>
        </p:txBody>
      </p:sp>
      <p:sp>
        <p:nvSpPr>
          <p:cNvPr id="4" name="Slide Number Placeholder 3">
            <a:extLst>
              <a:ext uri="{FF2B5EF4-FFF2-40B4-BE49-F238E27FC236}">
                <a16:creationId xmlns:a16="http://schemas.microsoft.com/office/drawing/2014/main" id="{7A4ADDD8-7E2A-9AED-FBB6-8A858E73A525}"/>
              </a:ext>
            </a:extLst>
          </p:cNvPr>
          <p:cNvSpPr>
            <a:spLocks noGrp="1"/>
          </p:cNvSpPr>
          <p:nvPr>
            <p:ph type="sldNum" sz="quarter" idx="5"/>
          </p:nvPr>
        </p:nvSpPr>
        <p:spPr/>
        <p:txBody>
          <a:bodyPr/>
          <a:lstStyle/>
          <a:p>
            <a:fld id="{CB71DC5F-9865-4046-BCD8-52CE6DC5DF52}" type="slidenum">
              <a:rPr lang="en-US" smtClean="0"/>
              <a:t>34</a:t>
            </a:fld>
            <a:endParaRPr lang="en-US"/>
          </a:p>
        </p:txBody>
      </p:sp>
    </p:spTree>
    <p:extLst>
      <p:ext uri="{BB962C8B-B14F-4D97-AF65-F5344CB8AC3E}">
        <p14:creationId xmlns:p14="http://schemas.microsoft.com/office/powerpoint/2010/main" val="1693216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16B9BC8D-3DB8-4199-A8A0-6E190649CEBD}" type="slidenum">
              <a:rPr lang="en-US" smtClean="0"/>
              <a:pPr/>
              <a:t>35</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170785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A2CC9127-B287-4C12-8052-0D240DE37EEB}" type="slidenum">
              <a:rPr lang="en-US" smtClean="0"/>
              <a:pPr/>
              <a:t>37</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77630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66777E20-AD8C-4A1A-B994-B6F2B89F4298}" type="slidenum">
              <a:rPr lang="en-US" smtClean="0"/>
              <a:pPr/>
              <a:t>38</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347308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txBox="1">
            <a:spLocks noGrp="1" noChangeArrowheads="1"/>
          </p:cNvSpPr>
          <p:nvPr/>
        </p:nvSpPr>
        <p:spPr bwMode="auto">
          <a:xfrm>
            <a:off x="4576808" y="9831482"/>
            <a:ext cx="3502397" cy="517540"/>
          </a:xfrm>
          <a:prstGeom prst="rect">
            <a:avLst/>
          </a:prstGeom>
          <a:noFill/>
          <a:ln w="9525">
            <a:noFill/>
            <a:miter lim="800000"/>
            <a:headEnd/>
            <a:tailEnd/>
          </a:ln>
        </p:spPr>
        <p:txBody>
          <a:bodyPr lIns="105291" tIns="52646" rIns="105291" bIns="52646" anchor="b"/>
          <a:lstStyle/>
          <a:p>
            <a:pPr algn="r" defTabSz="1052732"/>
            <a:fld id="{3236D7DF-147D-4038-9B64-5F9FA3321A6A}" type="slidenum">
              <a:rPr lang="en-US" sz="1300">
                <a:latin typeface="Times New Roman" pitchFamily="18" charset="0"/>
              </a:rPr>
              <a:pPr algn="r" defTabSz="1052732"/>
              <a:t>42</a:t>
            </a:fld>
            <a:endParaRPr lang="en-US" sz="1300">
              <a:latin typeface="Times New Roman" pitchFamily="18"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072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txBox="1">
            <a:spLocks noGrp="1" noChangeArrowheads="1"/>
          </p:cNvSpPr>
          <p:nvPr/>
        </p:nvSpPr>
        <p:spPr bwMode="auto">
          <a:xfrm>
            <a:off x="4419269" y="9575471"/>
            <a:ext cx="3381840" cy="504063"/>
          </a:xfrm>
          <a:prstGeom prst="rect">
            <a:avLst/>
          </a:prstGeom>
          <a:noFill/>
          <a:ln w="9525">
            <a:noFill/>
            <a:miter lim="800000"/>
            <a:headEnd/>
            <a:tailEnd/>
          </a:ln>
        </p:spPr>
        <p:txBody>
          <a:bodyPr lIns="102175" tIns="51088" rIns="102175" bIns="51088" anchor="b"/>
          <a:lstStyle/>
          <a:p>
            <a:pPr algn="r" defTabSz="1021574"/>
            <a:fld id="{95D0460F-9E18-4BA5-9EAB-2B575D340474}" type="slidenum">
              <a:rPr lang="en-US" sz="1300">
                <a:latin typeface="Times New Roman" pitchFamily="18" charset="0"/>
              </a:rPr>
              <a:pPr algn="r" defTabSz="1021574"/>
              <a:t>43</a:t>
            </a:fld>
            <a:endParaRPr lang="en-US" sz="1300">
              <a:latin typeface="Times New Roman" pitchFamily="18"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97130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F1C1E1BF-0228-4ECA-85D1-5C2CF468971D}" type="slidenum">
              <a:rPr lang="en-US" smtClean="0"/>
              <a:pPr/>
              <a:t>44</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5086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2CA0F7C0-CCFB-43A6-8FAE-FDBC2461F6B5}" type="slidenum">
              <a:rPr lang="en-US" smtClean="0"/>
              <a:pPr/>
              <a:t>45</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05051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F1C1E1BF-0228-4ECA-85D1-5C2CF468971D}" type="slidenum">
              <a:rPr lang="en-US" smtClean="0"/>
              <a:pPr/>
              <a:t>46</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24159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EEC034D8-E9E5-4923-B52D-23F9347A50AD}" type="slidenum">
              <a:rPr lang="en-US" smtClean="0"/>
              <a:pPr/>
              <a:t>48</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140234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0F6D6465-3254-4C75-9E18-F0C989BD2DDA}" type="slidenum">
              <a:rPr lang="en-US" smtClean="0"/>
              <a:pPr/>
              <a:t>49</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pPr eaLnBrk="1" hangingPunct="1"/>
            <a:r>
              <a:rPr lang="en-US"/>
              <a:t>Chlorine reacts with iron, manganese, organic matter, turbidity &amp; microorganisms.  This is the demand</a:t>
            </a:r>
          </a:p>
        </p:txBody>
      </p:sp>
    </p:spTree>
    <p:extLst>
      <p:ext uri="{BB962C8B-B14F-4D97-AF65-F5344CB8AC3E}">
        <p14:creationId xmlns:p14="http://schemas.microsoft.com/office/powerpoint/2010/main" val="2916615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B4D0FDB6-D2AE-48B5-BC96-730D3362B76C}" type="slidenum">
              <a:rPr lang="en-US" smtClean="0"/>
              <a:pPr/>
              <a:t>50</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387244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B4D0FDB6-D2AE-48B5-BC96-730D3362B76C}" type="slidenum">
              <a:rPr lang="en-US" smtClean="0"/>
              <a:pPr/>
              <a:t>51</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834797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22B3FD-51D8-48C4-A17A-4C51EB30A7C7}" type="slidenum">
              <a:rPr lang="en-US" smtClean="0"/>
              <a:t>52</a:t>
            </a:fld>
            <a:endParaRPr lang="en-US"/>
          </a:p>
        </p:txBody>
      </p:sp>
    </p:spTree>
    <p:extLst>
      <p:ext uri="{BB962C8B-B14F-4D97-AF65-F5344CB8AC3E}">
        <p14:creationId xmlns:p14="http://schemas.microsoft.com/office/powerpoint/2010/main" val="1733474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187D8-1ACB-AF53-D37D-F29033DFF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B4449-E6C8-4C40-D660-404F6EECF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BF31E-BDF4-FB45-EAE4-0D4D8E1EDB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3777E0-DDC3-9764-5DE8-2723EA6537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7307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347C1-C529-CF9F-947E-A4D67CA7A0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ADF903-C03D-2564-1831-C5F130A7F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1884E1-D948-0208-A68B-D31BF63C565F}"/>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5" name="Footer Placeholder 4">
            <a:extLst>
              <a:ext uri="{FF2B5EF4-FFF2-40B4-BE49-F238E27FC236}">
                <a16:creationId xmlns:a16="http://schemas.microsoft.com/office/drawing/2014/main" id="{364DF900-5A4F-34E6-1160-D2EA6581F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4C35E9-FB83-887A-DD45-D39EBF652F24}"/>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46442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05369-E8AD-F7B7-0FD4-597CEDA5F4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7BADB-47A2-1F10-F179-850B49A2CE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E7B8AB-8DD4-1489-DAA9-E7D8FCF2902A}"/>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5" name="Footer Placeholder 4">
            <a:extLst>
              <a:ext uri="{FF2B5EF4-FFF2-40B4-BE49-F238E27FC236}">
                <a16:creationId xmlns:a16="http://schemas.microsoft.com/office/drawing/2014/main" id="{FD2BBD92-16A9-D99E-9B4F-04AE5534B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9B8898-A490-55BD-1F78-F5DCC5A38A1A}"/>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799915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283FB-95BA-8ACE-A033-B0B01A7E1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4085BE-225B-C25E-DC23-9610FBFCE7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BF6FE4-C932-A761-CFC8-71928687E7B9}"/>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5" name="Footer Placeholder 4">
            <a:extLst>
              <a:ext uri="{FF2B5EF4-FFF2-40B4-BE49-F238E27FC236}">
                <a16:creationId xmlns:a16="http://schemas.microsoft.com/office/drawing/2014/main" id="{A31145BC-49A5-C536-9A40-E0390DB07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D68968-2319-C39F-BC01-BFAB81CF854E}"/>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00176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329F-8D43-D1E0-BDB5-B991E610D6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23EE0D-7A47-28E9-E032-6E3D06E37F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7C88CA-A873-C3C0-FD9E-16E8A303DE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64DC4-F707-2EF8-05A7-9F01D263F639}"/>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6" name="Footer Placeholder 5">
            <a:extLst>
              <a:ext uri="{FF2B5EF4-FFF2-40B4-BE49-F238E27FC236}">
                <a16:creationId xmlns:a16="http://schemas.microsoft.com/office/drawing/2014/main" id="{C70602FA-5BCD-E486-E637-E5FCC8CD1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D3EAC-6692-7860-2742-E88AD5F9A5A2}"/>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61723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C5684-56FC-A355-1059-6F1351EBB9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1C08BA-E3F9-530C-B55B-A0964465EA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AA0165-A0EF-576E-E11D-F7E918441F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15EB7-13E0-FAF2-2F86-4D60469268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1E0950-E232-E7A2-93FB-014FF966BF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72C6A1-CF60-9201-7ECC-A3103A770EEE}"/>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8" name="Footer Placeholder 7">
            <a:extLst>
              <a:ext uri="{FF2B5EF4-FFF2-40B4-BE49-F238E27FC236}">
                <a16:creationId xmlns:a16="http://schemas.microsoft.com/office/drawing/2014/main" id="{57A77086-E81B-2A91-C736-25486482D1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D7AB73-58B5-BD29-99C0-A294CD6EAB2E}"/>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408053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B991F-83B4-2902-7A38-7C29E7788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0ABF71-346B-6F42-0705-7CE7AF82FE37}"/>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4" name="Footer Placeholder 3">
            <a:extLst>
              <a:ext uri="{FF2B5EF4-FFF2-40B4-BE49-F238E27FC236}">
                <a16:creationId xmlns:a16="http://schemas.microsoft.com/office/drawing/2014/main" id="{DE6DA67D-2098-8E56-B3E4-F414C70578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3A6B72-519F-BE64-27B7-2B94C7BEA497}"/>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2885571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211A27-6955-538B-6E35-949EC85458C8}"/>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3" name="Footer Placeholder 2">
            <a:extLst>
              <a:ext uri="{FF2B5EF4-FFF2-40B4-BE49-F238E27FC236}">
                <a16:creationId xmlns:a16="http://schemas.microsoft.com/office/drawing/2014/main" id="{BA9160A3-1305-F9A1-0106-E563CAD1AF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31ACD9-BD59-88AC-32C9-5EA3F43962DA}"/>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618398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5B5E9-2E08-6FAB-8910-B135403B7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2A8D94-0E94-729B-717B-4FED0BB66A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ABBB50-19CC-09FA-0BF0-108416713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6FC3CA-B662-C207-592C-15A3F1AA2A8F}"/>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6" name="Footer Placeholder 5">
            <a:extLst>
              <a:ext uri="{FF2B5EF4-FFF2-40B4-BE49-F238E27FC236}">
                <a16:creationId xmlns:a16="http://schemas.microsoft.com/office/drawing/2014/main" id="{BF44D2B9-007E-5A31-4907-6026AEE33D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9488F8-F9E1-DB26-11A9-691101F6ACD4}"/>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824521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ED4E-6F7F-ABC6-DF2F-C3140F77B0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EF2D88-D9C9-4C86-872B-95B6D14C23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67CF3B-3C8B-2EFC-9E9D-3F14C9BD7A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AA93C-B02E-7752-4209-9B8E62A3E2DE}"/>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6" name="Footer Placeholder 5">
            <a:extLst>
              <a:ext uri="{FF2B5EF4-FFF2-40B4-BE49-F238E27FC236}">
                <a16:creationId xmlns:a16="http://schemas.microsoft.com/office/drawing/2014/main" id="{9BFD68E5-1EEE-EFD0-1EBA-03C51E926C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57ABE0-DE6E-B530-D444-F0FCEA0D4D52}"/>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280825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2EF7-69C0-6E2F-D26E-1B0C76D293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E20A14-84FD-8805-7644-9F49192192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BDB35-2D96-6EAB-0933-F980E5754E8A}"/>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5" name="Footer Placeholder 4">
            <a:extLst>
              <a:ext uri="{FF2B5EF4-FFF2-40B4-BE49-F238E27FC236}">
                <a16:creationId xmlns:a16="http://schemas.microsoft.com/office/drawing/2014/main" id="{18493B3F-72C4-728D-7D8A-F3D2C44E2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57A71-7781-991D-0FAF-B41EE9C381A2}"/>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835069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5390CC-AA7E-4EB5-B991-105AA8116C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621510-D908-FAF2-CEB0-428ABA7B3D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66D7C-B28D-38DD-BE68-38FDAD6A2323}"/>
              </a:ext>
            </a:extLst>
          </p:cNvPr>
          <p:cNvSpPr>
            <a:spLocks noGrp="1"/>
          </p:cNvSpPr>
          <p:nvPr>
            <p:ph type="dt" sz="half" idx="10"/>
          </p:nvPr>
        </p:nvSpPr>
        <p:spPr/>
        <p:txBody>
          <a:bodyPr/>
          <a:lstStyle/>
          <a:p>
            <a:fld id="{E9D20C4F-9860-40F2-B3C6-118E0D799DF5}" type="datetimeFigureOut">
              <a:rPr lang="en-US" smtClean="0"/>
              <a:t>10/1/2025</a:t>
            </a:fld>
            <a:endParaRPr lang="en-US"/>
          </a:p>
        </p:txBody>
      </p:sp>
      <p:sp>
        <p:nvSpPr>
          <p:cNvPr id="5" name="Footer Placeholder 4">
            <a:extLst>
              <a:ext uri="{FF2B5EF4-FFF2-40B4-BE49-F238E27FC236}">
                <a16:creationId xmlns:a16="http://schemas.microsoft.com/office/drawing/2014/main" id="{00B736BC-BA26-AD45-E9B5-5FF67709D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15064-D079-DF04-2A0A-323B6C3FA0EB}"/>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407696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B1AC-8077-5B34-0007-A787F83EE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0C495-3293-900B-F7DA-BD350A812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39875-2272-0A99-6E42-E51BC8B8E90A}"/>
              </a:ext>
            </a:extLst>
          </p:cNvPr>
          <p:cNvSpPr>
            <a:spLocks noGrp="1"/>
          </p:cNvSpPr>
          <p:nvPr>
            <p:ph type="dt" sz="half" idx="10"/>
          </p:nvPr>
        </p:nvSpPr>
        <p:spPr/>
        <p:txBody>
          <a:bodyPr/>
          <a:lstStyle/>
          <a:p>
            <a:fld id="{2BAD5EDF-5908-423D-84BB-B801AA7A0718}" type="datetime1">
              <a:rPr lang="en-US" smtClean="0"/>
              <a:t>10/1/2025</a:t>
            </a:fld>
            <a:endParaRPr lang="en-US"/>
          </a:p>
        </p:txBody>
      </p:sp>
      <p:sp>
        <p:nvSpPr>
          <p:cNvPr id="5" name="Footer Placeholder 4">
            <a:extLst>
              <a:ext uri="{FF2B5EF4-FFF2-40B4-BE49-F238E27FC236}">
                <a16:creationId xmlns:a16="http://schemas.microsoft.com/office/drawing/2014/main" id="{09402B6C-2777-7CB8-B450-D330E09C8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338E0-F587-1683-3869-63CE6FF11C5F}"/>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379358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E15C-D436-4A3C-90C0-D73A6438F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6614AD-A04A-6854-EFA3-849F31CD31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78AC0-B742-EF7F-E9A1-F559BB2E4338}"/>
              </a:ext>
            </a:extLst>
          </p:cNvPr>
          <p:cNvSpPr>
            <a:spLocks noGrp="1"/>
          </p:cNvSpPr>
          <p:nvPr>
            <p:ph type="dt" sz="half" idx="10"/>
          </p:nvPr>
        </p:nvSpPr>
        <p:spPr/>
        <p:txBody>
          <a:bodyPr/>
          <a:lstStyle/>
          <a:p>
            <a:fld id="{7AD1298D-B57F-4934-BFA3-32D7C97134DE}" type="datetime1">
              <a:rPr lang="en-US" smtClean="0"/>
              <a:t>10/1/2025</a:t>
            </a:fld>
            <a:endParaRPr lang="en-US"/>
          </a:p>
        </p:txBody>
      </p:sp>
      <p:sp>
        <p:nvSpPr>
          <p:cNvPr id="5" name="Footer Placeholder 4">
            <a:extLst>
              <a:ext uri="{FF2B5EF4-FFF2-40B4-BE49-F238E27FC236}">
                <a16:creationId xmlns:a16="http://schemas.microsoft.com/office/drawing/2014/main" id="{C40A0B2B-A2E2-74E1-65C7-2A26B70C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2AF34-1A3F-AA2D-4597-9605054AD15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174747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AA0C-8FD0-2B06-E57E-D8B002C425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A08932-C6E6-B72E-93A2-BC4AED6BBE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C05A17-D166-3975-0E1A-77720011DC20}"/>
              </a:ext>
            </a:extLst>
          </p:cNvPr>
          <p:cNvSpPr>
            <a:spLocks noGrp="1"/>
          </p:cNvSpPr>
          <p:nvPr>
            <p:ph type="dt" sz="half" idx="10"/>
          </p:nvPr>
        </p:nvSpPr>
        <p:spPr/>
        <p:txBody>
          <a:bodyPr/>
          <a:lstStyle/>
          <a:p>
            <a:fld id="{5B804B83-3E53-4AB9-9A47-9B64934DE027}" type="datetime1">
              <a:rPr lang="en-US" smtClean="0"/>
              <a:t>10/1/2025</a:t>
            </a:fld>
            <a:endParaRPr lang="en-US"/>
          </a:p>
        </p:txBody>
      </p:sp>
      <p:sp>
        <p:nvSpPr>
          <p:cNvPr id="5" name="Footer Placeholder 4">
            <a:extLst>
              <a:ext uri="{FF2B5EF4-FFF2-40B4-BE49-F238E27FC236}">
                <a16:creationId xmlns:a16="http://schemas.microsoft.com/office/drawing/2014/main" id="{0B91377D-1849-9276-F225-AE89F396F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E37A97-D8E2-8DBE-1088-5CE6CE0F49C3}"/>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285898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C75D-BFC9-7B42-370A-55148CF20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3C5D6-5709-7193-91F2-CFB75938A2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DF2F13-9F81-6EB4-8E17-0F10971A9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19E1AE-4DF4-27E4-C936-07538DB028B8}"/>
              </a:ext>
            </a:extLst>
          </p:cNvPr>
          <p:cNvSpPr>
            <a:spLocks noGrp="1"/>
          </p:cNvSpPr>
          <p:nvPr>
            <p:ph type="dt" sz="half" idx="10"/>
          </p:nvPr>
        </p:nvSpPr>
        <p:spPr/>
        <p:txBody>
          <a:bodyPr/>
          <a:lstStyle/>
          <a:p>
            <a:fld id="{86D0756E-F47C-40BE-AE83-B502AEF2EE59}" type="datetime1">
              <a:rPr lang="en-US" smtClean="0"/>
              <a:t>10/1/2025</a:t>
            </a:fld>
            <a:endParaRPr lang="en-US"/>
          </a:p>
        </p:txBody>
      </p:sp>
      <p:sp>
        <p:nvSpPr>
          <p:cNvPr id="6" name="Footer Placeholder 5">
            <a:extLst>
              <a:ext uri="{FF2B5EF4-FFF2-40B4-BE49-F238E27FC236}">
                <a16:creationId xmlns:a16="http://schemas.microsoft.com/office/drawing/2014/main" id="{A724DF20-E03A-19A9-6831-C11006D48A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B9CDA3-204C-B26E-59ED-B9AC2EB47BE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77677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4B74-3D13-6202-E756-85256CE09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3D5EE8-EF52-5644-3602-B1120638F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E07B9F-41A5-843F-5195-5AE8C53E4B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0E7882-3782-CFC4-1322-4E4714FAA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0C1F94-E97A-38B8-95A1-15D6743F32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BAABC3-AB49-0E4D-73B1-2583477FF094}"/>
              </a:ext>
            </a:extLst>
          </p:cNvPr>
          <p:cNvSpPr>
            <a:spLocks noGrp="1"/>
          </p:cNvSpPr>
          <p:nvPr>
            <p:ph type="dt" sz="half" idx="10"/>
          </p:nvPr>
        </p:nvSpPr>
        <p:spPr/>
        <p:txBody>
          <a:bodyPr/>
          <a:lstStyle/>
          <a:p>
            <a:fld id="{C4F27D3D-024B-4A3C-9182-EB8E8DC1BB66}" type="datetime1">
              <a:rPr lang="en-US" smtClean="0"/>
              <a:t>10/1/2025</a:t>
            </a:fld>
            <a:endParaRPr lang="en-US"/>
          </a:p>
        </p:txBody>
      </p:sp>
      <p:sp>
        <p:nvSpPr>
          <p:cNvPr id="8" name="Footer Placeholder 7">
            <a:extLst>
              <a:ext uri="{FF2B5EF4-FFF2-40B4-BE49-F238E27FC236}">
                <a16:creationId xmlns:a16="http://schemas.microsoft.com/office/drawing/2014/main" id="{0487BA8E-342E-E09A-2218-C21EB0190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0D62F3-DF31-5D08-8EEB-314DEEEC2F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965267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F3F7-9C7C-0A5B-AA61-EEEF6B54EC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D795F6-5E8B-48E5-652D-F87E9BE1F970}"/>
              </a:ext>
            </a:extLst>
          </p:cNvPr>
          <p:cNvSpPr>
            <a:spLocks noGrp="1"/>
          </p:cNvSpPr>
          <p:nvPr>
            <p:ph type="dt" sz="half" idx="10"/>
          </p:nvPr>
        </p:nvSpPr>
        <p:spPr/>
        <p:txBody>
          <a:bodyPr/>
          <a:lstStyle/>
          <a:p>
            <a:fld id="{5B8300CC-7E94-44A8-BC5D-6C7EF8BEDCDB}" type="datetime1">
              <a:rPr lang="en-US" smtClean="0"/>
              <a:t>10/1/2025</a:t>
            </a:fld>
            <a:endParaRPr lang="en-US"/>
          </a:p>
        </p:txBody>
      </p:sp>
      <p:sp>
        <p:nvSpPr>
          <p:cNvPr id="4" name="Footer Placeholder 3">
            <a:extLst>
              <a:ext uri="{FF2B5EF4-FFF2-40B4-BE49-F238E27FC236}">
                <a16:creationId xmlns:a16="http://schemas.microsoft.com/office/drawing/2014/main" id="{633A8BF3-A9B0-3E13-720E-573504FCEE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31BAC5-B75B-738B-94BB-DE81AF56688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809693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2D1285-5342-9B47-6F54-54A75C1A7B54}"/>
              </a:ext>
            </a:extLst>
          </p:cNvPr>
          <p:cNvSpPr>
            <a:spLocks noGrp="1"/>
          </p:cNvSpPr>
          <p:nvPr>
            <p:ph type="dt" sz="half" idx="10"/>
          </p:nvPr>
        </p:nvSpPr>
        <p:spPr/>
        <p:txBody>
          <a:bodyPr/>
          <a:lstStyle/>
          <a:p>
            <a:fld id="{2132D22C-A663-44FA-A982-4D06B6207F77}" type="datetime1">
              <a:rPr lang="en-US" smtClean="0"/>
              <a:t>10/1/2025</a:t>
            </a:fld>
            <a:endParaRPr lang="en-US"/>
          </a:p>
        </p:txBody>
      </p:sp>
      <p:sp>
        <p:nvSpPr>
          <p:cNvPr id="3" name="Footer Placeholder 2">
            <a:extLst>
              <a:ext uri="{FF2B5EF4-FFF2-40B4-BE49-F238E27FC236}">
                <a16:creationId xmlns:a16="http://schemas.microsoft.com/office/drawing/2014/main" id="{246AF422-7E33-363A-FEB8-6FD7BF8D07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1AD2E3-1F2A-E327-D39F-6C82EC3D188B}"/>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812147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F82D-F1DF-4493-7ABB-19995C9E7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BA9A1E-1E12-D272-5B3E-889701042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9BE221-2312-719E-61AC-060403003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5A76D-828E-9026-255F-E6E878911B1B}"/>
              </a:ext>
            </a:extLst>
          </p:cNvPr>
          <p:cNvSpPr>
            <a:spLocks noGrp="1"/>
          </p:cNvSpPr>
          <p:nvPr>
            <p:ph type="dt" sz="half" idx="10"/>
          </p:nvPr>
        </p:nvSpPr>
        <p:spPr/>
        <p:txBody>
          <a:bodyPr/>
          <a:lstStyle/>
          <a:p>
            <a:fld id="{15F638B8-5675-4483-9A84-55D9AF658CD1}" type="datetime1">
              <a:rPr lang="en-US" smtClean="0"/>
              <a:t>10/1/2025</a:t>
            </a:fld>
            <a:endParaRPr lang="en-US"/>
          </a:p>
        </p:txBody>
      </p:sp>
      <p:sp>
        <p:nvSpPr>
          <p:cNvPr id="6" name="Footer Placeholder 5">
            <a:extLst>
              <a:ext uri="{FF2B5EF4-FFF2-40B4-BE49-F238E27FC236}">
                <a16:creationId xmlns:a16="http://schemas.microsoft.com/office/drawing/2014/main" id="{058474D4-7362-0128-D451-827DF89A08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382D3-C6B8-138E-BF00-C99E928F047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734962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D25D-1F37-DB4A-5842-7C2AE75FF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2D7FC8-7752-DF40-863C-D21A976661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8F550-ADF5-AA3F-489C-3B31642C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4F3A4-265C-FD85-E86C-88DCFD1CAC64}"/>
              </a:ext>
            </a:extLst>
          </p:cNvPr>
          <p:cNvSpPr>
            <a:spLocks noGrp="1"/>
          </p:cNvSpPr>
          <p:nvPr>
            <p:ph type="dt" sz="half" idx="10"/>
          </p:nvPr>
        </p:nvSpPr>
        <p:spPr/>
        <p:txBody>
          <a:bodyPr/>
          <a:lstStyle/>
          <a:p>
            <a:fld id="{74A2BED4-75C5-42E6-A658-F631491DA6AE}" type="datetime1">
              <a:rPr lang="en-US" smtClean="0"/>
              <a:t>10/1/2025</a:t>
            </a:fld>
            <a:endParaRPr lang="en-US"/>
          </a:p>
        </p:txBody>
      </p:sp>
      <p:sp>
        <p:nvSpPr>
          <p:cNvPr id="6" name="Footer Placeholder 5">
            <a:extLst>
              <a:ext uri="{FF2B5EF4-FFF2-40B4-BE49-F238E27FC236}">
                <a16:creationId xmlns:a16="http://schemas.microsoft.com/office/drawing/2014/main" id="{5DC132B8-BDED-5D78-ADB8-4400E6AE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6CA6C-F786-7458-C2B3-7DE233BB89B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998234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0CAC-1508-4834-6A37-0FF1B8AEB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1EB91D-1F55-74FF-9066-608C68258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43769-112C-3219-13B1-AE81A6CB122C}"/>
              </a:ext>
            </a:extLst>
          </p:cNvPr>
          <p:cNvSpPr>
            <a:spLocks noGrp="1"/>
          </p:cNvSpPr>
          <p:nvPr>
            <p:ph type="dt" sz="half" idx="10"/>
          </p:nvPr>
        </p:nvSpPr>
        <p:spPr/>
        <p:txBody>
          <a:bodyPr/>
          <a:lstStyle/>
          <a:p>
            <a:fld id="{438B0779-98C6-4056-8760-B0CA4B84ED0D}" type="datetime1">
              <a:rPr lang="en-US" smtClean="0"/>
              <a:t>10/1/2025</a:t>
            </a:fld>
            <a:endParaRPr lang="en-US"/>
          </a:p>
        </p:txBody>
      </p:sp>
      <p:sp>
        <p:nvSpPr>
          <p:cNvPr id="5" name="Footer Placeholder 4">
            <a:extLst>
              <a:ext uri="{FF2B5EF4-FFF2-40B4-BE49-F238E27FC236}">
                <a16:creationId xmlns:a16="http://schemas.microsoft.com/office/drawing/2014/main" id="{664DF674-F82F-C396-77A6-0F63FC507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39E7F-892E-B7F5-D99C-EB9E70E297F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229403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BB75C-BF77-7140-1CD7-0AF3524A3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3D3E99-8D3F-B921-2EE1-B78A3F24D2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2C47-E147-40BC-913A-8ADA488E7273}"/>
              </a:ext>
            </a:extLst>
          </p:cNvPr>
          <p:cNvSpPr>
            <a:spLocks noGrp="1"/>
          </p:cNvSpPr>
          <p:nvPr>
            <p:ph type="dt" sz="half" idx="10"/>
          </p:nvPr>
        </p:nvSpPr>
        <p:spPr/>
        <p:txBody>
          <a:bodyPr/>
          <a:lstStyle/>
          <a:p>
            <a:fld id="{378FF487-DF61-4098-B73F-87ACC4F4748C}" type="datetime1">
              <a:rPr lang="en-US" smtClean="0"/>
              <a:t>10/1/2025</a:t>
            </a:fld>
            <a:endParaRPr lang="en-US"/>
          </a:p>
        </p:txBody>
      </p:sp>
      <p:sp>
        <p:nvSpPr>
          <p:cNvPr id="5" name="Footer Placeholder 4">
            <a:extLst>
              <a:ext uri="{FF2B5EF4-FFF2-40B4-BE49-F238E27FC236}">
                <a16:creationId xmlns:a16="http://schemas.microsoft.com/office/drawing/2014/main" id="{513F29C8-797C-C8FD-BEA6-5AE0D83D5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7A127-4E01-FFFF-D77D-C11766719C7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99418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116311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741351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8509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806909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65431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294843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07084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74306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627248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090286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761321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7941233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691666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6601191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9163290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016631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921427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3385099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25098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084464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849773-509F-DADD-2BCD-5E263ED97D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7854A7-5494-042B-0712-99CD8C547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42B984-F95D-F2E3-342C-303AD0FDE2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9D20C4F-9860-40F2-B3C6-118E0D799DF5}" type="datetimeFigureOut">
              <a:rPr lang="en-US" smtClean="0"/>
              <a:t>10/1/2025</a:t>
            </a:fld>
            <a:endParaRPr lang="en-US"/>
          </a:p>
        </p:txBody>
      </p:sp>
      <p:sp>
        <p:nvSpPr>
          <p:cNvPr id="5" name="Footer Placeholder 4">
            <a:extLst>
              <a:ext uri="{FF2B5EF4-FFF2-40B4-BE49-F238E27FC236}">
                <a16:creationId xmlns:a16="http://schemas.microsoft.com/office/drawing/2014/main" id="{E88183E9-4B03-DED9-94EC-BDB255F40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101DF1D-E18A-FC8E-B41A-2BDFC70012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1A2F3D-6D7B-4EF1-9255-990F325605A6}" type="slidenum">
              <a:rPr lang="en-US" smtClean="0"/>
              <a:t>‹#›</a:t>
            </a:fld>
            <a:endParaRPr lang="en-US"/>
          </a:p>
        </p:txBody>
      </p:sp>
    </p:spTree>
    <p:extLst>
      <p:ext uri="{BB962C8B-B14F-4D97-AF65-F5344CB8AC3E}">
        <p14:creationId xmlns:p14="http://schemas.microsoft.com/office/powerpoint/2010/main" val="2457935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CF2C25-2CF2-B71C-4F70-382760785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4865AF-31AA-738A-81CB-720F5C885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95B7B-3214-96B2-94FB-0D93C3876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605861-C259-4F74-83A2-A9934029ED12}" type="datetime1">
              <a:rPr lang="en-US" smtClean="0"/>
              <a:t>10/1/2025</a:t>
            </a:fld>
            <a:endParaRPr lang="en-US"/>
          </a:p>
        </p:txBody>
      </p:sp>
      <p:sp>
        <p:nvSpPr>
          <p:cNvPr id="5" name="Footer Placeholder 4">
            <a:extLst>
              <a:ext uri="{FF2B5EF4-FFF2-40B4-BE49-F238E27FC236}">
                <a16:creationId xmlns:a16="http://schemas.microsoft.com/office/drawing/2014/main" id="{6FF03466-A05D-EA24-4CAE-DC47142ED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B38ED4-9684-6186-78AE-B1DFBF84C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1287250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10/1/2025</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1314139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6.jpeg"/><Relationship Id="rId7" Type="http://schemas.openxmlformats.org/officeDocument/2006/relationships/image" Target="../media/image50.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png"/><Relationship Id="rId7" Type="http://schemas.openxmlformats.org/officeDocument/2006/relationships/image" Target="../media/image60.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sv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svg"/><Relationship Id="rId9" Type="http://schemas.openxmlformats.org/officeDocument/2006/relationships/image" Target="../media/image62.JP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60.svg"/><Relationship Id="rId4" Type="http://schemas.openxmlformats.org/officeDocument/2006/relationships/diagramLayout" Target="../diagrams/layout9.xml"/><Relationship Id="rId9" Type="http://schemas.openxmlformats.org/officeDocument/2006/relationships/image" Target="../media/image59.png"/></Relationships>
</file>

<file path=ppt/slides/_rels/slide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74.jpe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4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4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hyperlink" Target="mailto:swefc@unm.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10/2/25</a:t>
            </a: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Session 8: </a:t>
            </a:r>
            <a:r>
              <a:rPr kumimoji="0" lang="en-US" sz="3200" b="0"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An Introduction to Disinfection (part 1 of 4)</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1265238" y="2165350"/>
            <a:ext cx="3932237" cy="1600200"/>
          </a:xfrm>
        </p:spPr>
        <p:txBody>
          <a:bodyPr>
            <a:normAutofit/>
          </a:bodyPr>
          <a:lstStyle/>
          <a:p>
            <a:pPr>
              <a:lnSpc>
                <a:spcPct val="100000"/>
              </a:lnSpc>
            </a:pPr>
            <a:r>
              <a:rPr lang="en-US" dirty="0"/>
              <a:t>Matt Ziegler</a:t>
            </a:r>
            <a:br>
              <a:rPr lang="en-US" dirty="0"/>
            </a:br>
            <a:r>
              <a:rPr lang="en-US" dirty="0"/>
              <a:t>Program Director</a:t>
            </a:r>
            <a:endParaRPr lang="en-US" dirty="0">
              <a:solidFill>
                <a:schemeClr val="accent1"/>
              </a:solidFill>
            </a:endParaRPr>
          </a:p>
        </p:txBody>
      </p:sp>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265238" y="4511998"/>
            <a:ext cx="3040295" cy="1202820"/>
          </a:xfrm>
          <a:prstGeom prst="rect">
            <a:avLst/>
          </a:prstGeom>
        </p:spPr>
      </p:pic>
      <p:sp>
        <p:nvSpPr>
          <p:cNvPr id="5" name="Title 5">
            <a:extLst>
              <a:ext uri="{FF2B5EF4-FFF2-40B4-BE49-F238E27FC236}">
                <a16:creationId xmlns:a16="http://schemas.microsoft.com/office/drawing/2014/main" id="{501016A3-4314-74CF-9545-386B2AFFF6ED}"/>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kumimoji="0" lang="en-US" sz="4400" b="0" i="0" u="none" strike="noStrike" kern="1200" cap="none" spc="0" normalizeH="0" baseline="0" noProof="0" dirty="0">
                <a:ln>
                  <a:noFill/>
                </a:ln>
                <a:solidFill>
                  <a:srgbClr val="024191"/>
                </a:solidFill>
                <a:effectLst/>
                <a:uLnTx/>
                <a:uFillTx/>
                <a:ea typeface="+mj-ea"/>
                <a:cs typeface="+mj-cs"/>
              </a:rPr>
              <a:t>Your trainer for today</a:t>
            </a:r>
            <a:endParaRPr lang="en-US" dirty="0"/>
          </a:p>
        </p:txBody>
      </p:sp>
      <p:pic>
        <p:nvPicPr>
          <p:cNvPr id="8" name="Content Placeholder 7" descr="A person taking a selfie&#10;&#10;Description automatically generated">
            <a:extLst>
              <a:ext uri="{FF2B5EF4-FFF2-40B4-BE49-F238E27FC236}">
                <a16:creationId xmlns:a16="http://schemas.microsoft.com/office/drawing/2014/main" id="{BF25EB9E-33EF-5312-15C4-755ACBEE626E}"/>
              </a:ext>
            </a:extLst>
          </p:cNvPr>
          <p:cNvPicPr>
            <a:picLocks noGrp="1" noChangeAspect="1"/>
          </p:cNvPicPr>
          <p:nvPr>
            <p:ph idx="1"/>
          </p:nvPr>
        </p:nvPicPr>
        <p:blipFill>
          <a:blip r:embed="rId4"/>
          <a:stretch>
            <a:fillRect/>
          </a:stretch>
        </p:blipFill>
        <p:spPr>
          <a:xfrm>
            <a:off x="6749140" y="987425"/>
            <a:ext cx="3040295" cy="4873625"/>
          </a:xfrm>
        </p:spPr>
      </p:pic>
    </p:spTree>
    <p:extLst>
      <p:ext uri="{BB962C8B-B14F-4D97-AF65-F5344CB8AC3E}">
        <p14:creationId xmlns:p14="http://schemas.microsoft.com/office/powerpoint/2010/main" val="3915969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0" y="5750736"/>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a:xfrm>
            <a:off x="467360" y="1"/>
            <a:ext cx="11257280" cy="843280"/>
          </a:xfrm>
        </p:spPr>
        <p:txBody>
          <a:bodyPr/>
          <a:lstStyle/>
          <a:p>
            <a:r>
              <a:rPr lang="en-US"/>
              <a:t>Schedule for 2025:</a:t>
            </a:r>
          </a:p>
        </p:txBody>
      </p:sp>
      <p:sp>
        <p:nvSpPr>
          <p:cNvPr id="3" name="TextBox 2">
            <a:extLst>
              <a:ext uri="{FF2B5EF4-FFF2-40B4-BE49-F238E27FC236}">
                <a16:creationId xmlns:a16="http://schemas.microsoft.com/office/drawing/2014/main" id="{A6A2D1AC-4046-C23C-8916-9800EB22FFA7}"/>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51E7D615-FB05-913C-8245-AF967495385D}"/>
              </a:ext>
            </a:extLst>
          </p:cNvPr>
          <p:cNvGraphicFramePr>
            <a:graphicFrameLocks noGrp="1"/>
          </p:cNvGraphicFramePr>
          <p:nvPr>
            <p:extLst>
              <p:ext uri="{D42A27DB-BD31-4B8C-83A1-F6EECF244321}">
                <p14:modId xmlns:p14="http://schemas.microsoft.com/office/powerpoint/2010/main" val="4052279599"/>
              </p:ext>
            </p:extLst>
          </p:nvPr>
        </p:nvGraphicFramePr>
        <p:xfrm>
          <a:off x="984387" y="974960"/>
          <a:ext cx="10223225" cy="5302534"/>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6/26/25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Program Overview, Test Format, Study &amp; Test Tips</a:t>
                      </a:r>
                    </a:p>
                  </a:txBody>
                  <a:tcPr marL="9525" marR="9525" marT="9525" marB="0" anchor="b"/>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7/10/25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Drinking Water System Overview - (Source, Treatment, &amp; Distribution)</a:t>
                      </a:r>
                    </a:p>
                  </a:txBody>
                  <a:tcPr marL="9525" marR="9525" marT="9525" marB="0" anchor="b"/>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7/24/25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Basic Operator Math (+,  -, /, x, Exponents and basic algebra)</a:t>
                      </a:r>
                    </a:p>
                  </a:txBody>
                  <a:tcPr marL="9525" marR="9525" marT="9525" marB="0" anchor="b"/>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8/7/25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Applied Operator Math (e.g. Areas, Volume,  Flow Rates, Detention Time, Pressure/Hydraulic Head)</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8/21/25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Drinking Water Regulations</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9/4/25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Source Water Characteristics</a:t>
                      </a:r>
                    </a:p>
                  </a:txBody>
                  <a:tcPr marL="9525" marR="9525" marT="9525" marB="0" anchor="b"/>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9/18/25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Intake Components, Well Components, and O&amp;M</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10/2/25</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Disinfection 1: Chloramines, UV, Chlorine Dioxide, Chlorine</a:t>
                      </a:r>
                    </a:p>
                  </a:txBody>
                  <a:tcPr marL="9525" marR="9525" marT="9525" marB="0" anchor="b">
                    <a:solidFill>
                      <a:schemeClr val="accent6">
                        <a:lumMod val="20000"/>
                        <a:lumOff val="80000"/>
                      </a:schemeClr>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10/16/25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10/30/25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Disinfection 3: Distribution System Application, Residual Measurement, Evaluation &amp; Adjustment, </a:t>
                      </a:r>
                    </a:p>
                  </a:txBody>
                  <a:tcPr marL="9525" marR="9525" marT="9525" marB="0" anchor="b"/>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11/13/25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Disinfection 4: Chlorine Disinfection Math</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12/4/25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12/18/25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2: Filtration</a:t>
                      </a:r>
                    </a:p>
                  </a:txBody>
                  <a:tcPr marL="9525" marR="9525" marT="9525"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1673826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3" name="Picture 2">
            <a:extLst>
              <a:ext uri="{FF2B5EF4-FFF2-40B4-BE49-F238E27FC236}">
                <a16:creationId xmlns:a16="http://schemas.microsoft.com/office/drawing/2014/main" id="{FC5BEA72-83B9-9D4F-5C26-B85B041AE835}"/>
              </a:ext>
            </a:extLst>
          </p:cNvPr>
          <p:cNvPicPr>
            <a:picLocks noChangeAspect="1"/>
          </p:cNvPicPr>
          <p:nvPr/>
        </p:nvPicPr>
        <p:blipFill>
          <a:blip r:embed="rId3"/>
          <a:stretch>
            <a:fillRect/>
          </a:stretch>
        </p:blipFill>
        <p:spPr>
          <a:xfrm>
            <a:off x="1032954" y="962891"/>
            <a:ext cx="10126091" cy="5622011"/>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1BE68-8A7E-6505-F053-DC916784D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442312-0C7F-0271-07F2-AF4EAB75843C}"/>
              </a:ext>
            </a:extLst>
          </p:cNvPr>
          <p:cNvSpPr>
            <a:spLocks noGrp="1"/>
          </p:cNvSpPr>
          <p:nvPr>
            <p:ph type="title"/>
          </p:nvPr>
        </p:nvSpPr>
        <p:spPr/>
        <p:txBody>
          <a:bodyPr/>
          <a:lstStyle/>
          <a:p>
            <a:r>
              <a:rPr lang="en-US" dirty="0"/>
              <a:t>An Introduction to Disinfection</a:t>
            </a:r>
          </a:p>
        </p:txBody>
      </p:sp>
      <p:sp>
        <p:nvSpPr>
          <p:cNvPr id="4" name="Slide Number Placeholder 3">
            <a:extLst>
              <a:ext uri="{FF2B5EF4-FFF2-40B4-BE49-F238E27FC236}">
                <a16:creationId xmlns:a16="http://schemas.microsoft.com/office/drawing/2014/main" id="{53CCBD38-CB39-0EDF-819E-BC9BE42DCA55}"/>
              </a:ext>
            </a:extLst>
          </p:cNvPr>
          <p:cNvSpPr>
            <a:spLocks noGrp="1"/>
          </p:cNvSpPr>
          <p:nvPr>
            <p:ph type="sldNum" sz="quarter" idx="12"/>
          </p:nvPr>
        </p:nvSpPr>
        <p:spPr/>
        <p:txBody>
          <a:bodyPr/>
          <a:lstStyle/>
          <a:p>
            <a:fld id="{F64EF0D3-21D0-400B-AE55-7BB5AAD387F2}" type="slidenum">
              <a:rPr lang="en-US" smtClean="0"/>
              <a:t>8</a:t>
            </a:fld>
            <a:endParaRPr lang="en-US"/>
          </a:p>
        </p:txBody>
      </p:sp>
      <p:grpSp>
        <p:nvGrpSpPr>
          <p:cNvPr id="7" name="Group 6">
            <a:extLst>
              <a:ext uri="{FF2B5EF4-FFF2-40B4-BE49-F238E27FC236}">
                <a16:creationId xmlns:a16="http://schemas.microsoft.com/office/drawing/2014/main" id="{B9D44E31-CB65-4098-A695-A4788702138F}"/>
              </a:ext>
            </a:extLst>
          </p:cNvPr>
          <p:cNvGrpSpPr/>
          <p:nvPr/>
        </p:nvGrpSpPr>
        <p:grpSpPr>
          <a:xfrm>
            <a:off x="8108564" y="678655"/>
            <a:ext cx="3747272" cy="2457451"/>
            <a:chOff x="-659339" y="2111520"/>
            <a:chExt cx="3747272" cy="2457451"/>
          </a:xfrm>
        </p:grpSpPr>
        <p:pic>
          <p:nvPicPr>
            <p:cNvPr id="5" name="Picture 6" descr="https://lh6.googleusercontent.com/--C40Mqq5D-Y/TY02GdmLNlI/AAAAAAAACOg/Rb2cL78S6JI/Hello_my_name_is_%2528clipart%2529_552x362_YOGA%25281%2529.jpg">
              <a:extLst>
                <a:ext uri="{FF2B5EF4-FFF2-40B4-BE49-F238E27FC236}">
                  <a16:creationId xmlns:a16="http://schemas.microsoft.com/office/drawing/2014/main" id="{5262B833-2729-4C9F-91CE-C393122F8E86}"/>
                </a:ext>
              </a:extLst>
            </p:cNvPr>
            <p:cNvPicPr>
              <a:picLocks noChangeAspect="1" noChangeArrowheads="1"/>
            </p:cNvPicPr>
            <p:nvPr/>
          </p:nvPicPr>
          <p:blipFill>
            <a:blip r:embed="rId2" cstate="print"/>
            <a:srcRect/>
            <a:stretch>
              <a:fillRect/>
            </a:stretch>
          </p:blipFill>
          <p:spPr bwMode="auto">
            <a:xfrm>
              <a:off x="-659339" y="2111520"/>
              <a:ext cx="3747272" cy="2457451"/>
            </a:xfrm>
            <a:prstGeom prst="rect">
              <a:avLst/>
            </a:prstGeom>
            <a:noFill/>
          </p:spPr>
        </p:pic>
        <p:sp>
          <p:nvSpPr>
            <p:cNvPr id="6" name="TextBox 5">
              <a:extLst>
                <a:ext uri="{FF2B5EF4-FFF2-40B4-BE49-F238E27FC236}">
                  <a16:creationId xmlns:a16="http://schemas.microsoft.com/office/drawing/2014/main" id="{2EA381BC-CF0B-46DC-BF31-CAFCD6AD225C}"/>
                </a:ext>
              </a:extLst>
            </p:cNvPr>
            <p:cNvSpPr txBox="1"/>
            <p:nvPr/>
          </p:nvSpPr>
          <p:spPr>
            <a:xfrm rot="21142083">
              <a:off x="-289681" y="3014644"/>
              <a:ext cx="3352800" cy="1200329"/>
            </a:xfrm>
            <a:prstGeom prst="rect">
              <a:avLst/>
            </a:prstGeom>
            <a:noFill/>
          </p:spPr>
          <p:txBody>
            <a:bodyPr wrap="square" rtlCol="0">
              <a:spAutoFit/>
            </a:bodyPr>
            <a:lstStyle/>
            <a:p>
              <a:r>
                <a:rPr lang="en-US" sz="7200" b="1" dirty="0">
                  <a:solidFill>
                    <a:schemeClr val="accent1">
                      <a:lumMod val="75000"/>
                    </a:schemeClr>
                  </a:solidFill>
                  <a:latin typeface="Freestyle Script" pitchFamily="66" charset="0"/>
                </a:rPr>
                <a:t>Disinfection</a:t>
              </a:r>
            </a:p>
          </p:txBody>
        </p:sp>
      </p:grpSp>
    </p:spTree>
    <p:extLst>
      <p:ext uri="{BB962C8B-B14F-4D97-AF65-F5344CB8AC3E}">
        <p14:creationId xmlns:p14="http://schemas.microsoft.com/office/powerpoint/2010/main" val="1921834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a:bodyPr>
          <a:lstStyle/>
          <a:p>
            <a:r>
              <a:rPr lang="en-US" dirty="0"/>
              <a:t>What is Disinfection?</a:t>
            </a:r>
          </a:p>
        </p:txBody>
      </p:sp>
      <p:sp>
        <p:nvSpPr>
          <p:cNvPr id="23554" name="Rectangle 3"/>
          <p:cNvSpPr>
            <a:spLocks noGrp="1" noChangeArrowheads="1"/>
          </p:cNvSpPr>
          <p:nvPr>
            <p:ph idx="1"/>
          </p:nvPr>
        </p:nvSpPr>
        <p:spPr>
          <a:xfrm>
            <a:off x="2197730" y="1885285"/>
            <a:ext cx="7464430" cy="3997828"/>
          </a:xfrm>
        </p:spPr>
        <p:txBody>
          <a:bodyPr>
            <a:normAutofit/>
          </a:bodyPr>
          <a:lstStyle/>
          <a:p>
            <a:pPr marL="0" indent="0">
              <a:buNone/>
            </a:pPr>
            <a:r>
              <a:rPr lang="en-US" sz="3600" b="1" u="sng" dirty="0"/>
              <a:t>Disinfection</a:t>
            </a:r>
            <a:r>
              <a:rPr lang="en-US" sz="3600" dirty="0"/>
              <a:t> is the </a:t>
            </a:r>
            <a:r>
              <a:rPr lang="en-US" sz="3600" b="1" dirty="0">
                <a:solidFill>
                  <a:schemeClr val="accent6"/>
                </a:solidFill>
              </a:rPr>
              <a:t>inactivation</a:t>
            </a:r>
            <a:r>
              <a:rPr lang="en-US" sz="3600" dirty="0"/>
              <a:t> of </a:t>
            </a:r>
            <a:r>
              <a:rPr lang="en-US" sz="3600" b="1" dirty="0">
                <a:solidFill>
                  <a:schemeClr val="accent5"/>
                </a:solidFill>
              </a:rPr>
              <a:t>pathogenic</a:t>
            </a:r>
            <a:r>
              <a:rPr lang="en-US" sz="3600" dirty="0"/>
              <a:t> microorganisms</a:t>
            </a:r>
          </a:p>
          <a:p>
            <a:pPr marL="0" indent="0">
              <a:buNone/>
            </a:pPr>
            <a:endParaRPr lang="en-US" sz="3600" dirty="0"/>
          </a:p>
          <a:p>
            <a:pPr marL="0" indent="0">
              <a:buNone/>
            </a:pPr>
            <a:r>
              <a:rPr lang="en-US" sz="3600" b="1" u="sng" dirty="0"/>
              <a:t>Sterilization</a:t>
            </a:r>
            <a:r>
              <a:rPr lang="en-US" sz="3600" dirty="0"/>
              <a:t> is the </a:t>
            </a:r>
            <a:r>
              <a:rPr lang="en-US" sz="3600" b="1" dirty="0">
                <a:solidFill>
                  <a:srgbClr val="C00000"/>
                </a:solidFill>
              </a:rPr>
              <a:t>destruction</a:t>
            </a:r>
            <a:r>
              <a:rPr lang="en-US" sz="3600" dirty="0"/>
              <a:t> of all living organisms and is NOT disinfection</a:t>
            </a:r>
          </a:p>
        </p:txBody>
      </p:sp>
      <p:sp>
        <p:nvSpPr>
          <p:cNvPr id="2" name="Slide Number Placeholder 1">
            <a:extLst>
              <a:ext uri="{FF2B5EF4-FFF2-40B4-BE49-F238E27FC236}">
                <a16:creationId xmlns:a16="http://schemas.microsoft.com/office/drawing/2014/main" id="{72B49E5F-E027-4A6F-8FE1-1DED041ADE46}"/>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208982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5D0181C0-9465-4FB0-A778-3C69EA53CC46}"/>
              </a:ext>
            </a:extLst>
          </p:cNvPr>
          <p:cNvGraphicFramePr/>
          <p:nvPr/>
        </p:nvGraphicFramePr>
        <p:xfrm>
          <a:off x="275772" y="568476"/>
          <a:ext cx="1164045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1C4093E2-73A0-4395-A056-F0713ADF2E85}"/>
              </a:ext>
            </a:extLst>
          </p:cNvPr>
          <p:cNvSpPr>
            <a:spLocks noGrp="1"/>
          </p:cNvSpPr>
          <p:nvPr>
            <p:ph type="title"/>
          </p:nvPr>
        </p:nvSpPr>
        <p:spPr/>
        <p:txBody>
          <a:bodyPr/>
          <a:lstStyle/>
          <a:p>
            <a:r>
              <a:rPr lang="en-US" dirty="0"/>
              <a:t>Disease Causing Viruses</a:t>
            </a:r>
          </a:p>
        </p:txBody>
      </p:sp>
      <p:sp>
        <p:nvSpPr>
          <p:cNvPr id="10" name="TextBox 9">
            <a:extLst>
              <a:ext uri="{FF2B5EF4-FFF2-40B4-BE49-F238E27FC236}">
                <a16:creationId xmlns:a16="http://schemas.microsoft.com/office/drawing/2014/main" id="{CCB81064-714F-4641-B7D3-5A55BCA41ADC}"/>
              </a:ext>
            </a:extLst>
          </p:cNvPr>
          <p:cNvSpPr txBox="1"/>
          <p:nvPr/>
        </p:nvSpPr>
        <p:spPr>
          <a:xfrm>
            <a:off x="4516534" y="5173980"/>
            <a:ext cx="2743059" cy="523220"/>
          </a:xfrm>
          <a:prstGeom prst="rect">
            <a:avLst/>
          </a:prstGeom>
          <a:solidFill>
            <a:schemeClr val="bg1"/>
          </a:solidFill>
          <a:ln w="38100">
            <a:solidFill>
              <a:schemeClr val="accent5"/>
            </a:solidFill>
          </a:ln>
        </p:spPr>
        <p:txBody>
          <a:bodyPr wrap="none" rtlCol="0">
            <a:spAutoFit/>
          </a:bodyPr>
          <a:lstStyle/>
          <a:p>
            <a:r>
              <a:rPr lang="en-US" sz="2800" b="1" dirty="0">
                <a:solidFill>
                  <a:schemeClr val="accent5"/>
                </a:solidFill>
              </a:rPr>
              <a:t>Gastroenteritis</a:t>
            </a:r>
          </a:p>
        </p:txBody>
      </p:sp>
      <p:sp>
        <p:nvSpPr>
          <p:cNvPr id="11" name="TextBox 10">
            <a:extLst>
              <a:ext uri="{FF2B5EF4-FFF2-40B4-BE49-F238E27FC236}">
                <a16:creationId xmlns:a16="http://schemas.microsoft.com/office/drawing/2014/main" id="{30B7B296-8C27-4A5A-AD3E-40D07AEAEE00}"/>
              </a:ext>
            </a:extLst>
          </p:cNvPr>
          <p:cNvSpPr txBox="1"/>
          <p:nvPr/>
        </p:nvSpPr>
        <p:spPr>
          <a:xfrm>
            <a:off x="365063" y="4790410"/>
            <a:ext cx="3145854" cy="1815882"/>
          </a:xfrm>
          <a:prstGeom prst="rect">
            <a:avLst/>
          </a:prstGeom>
          <a:solidFill>
            <a:schemeClr val="bg1"/>
          </a:solidFill>
          <a:ln w="38100">
            <a:solidFill>
              <a:schemeClr val="accent5"/>
            </a:solidFill>
          </a:ln>
        </p:spPr>
        <p:txBody>
          <a:bodyPr wrap="square" rtlCol="0">
            <a:spAutoFit/>
          </a:bodyPr>
          <a:lstStyle/>
          <a:p>
            <a:pPr algn="ctr"/>
            <a:r>
              <a:rPr lang="en-US" sz="2800" b="1" dirty="0">
                <a:solidFill>
                  <a:schemeClr val="accent5"/>
                </a:solidFill>
              </a:rPr>
              <a:t>Fatigue, Nausea, Abdominal Pain, </a:t>
            </a:r>
          </a:p>
          <a:p>
            <a:pPr algn="ctr"/>
            <a:r>
              <a:rPr lang="en-US" sz="2800" b="1" dirty="0">
                <a:solidFill>
                  <a:schemeClr val="accent5"/>
                </a:solidFill>
              </a:rPr>
              <a:t>Loss of Appetite, Low-grade Fever</a:t>
            </a:r>
          </a:p>
        </p:txBody>
      </p:sp>
      <p:sp>
        <p:nvSpPr>
          <p:cNvPr id="13" name="TextBox 12">
            <a:extLst>
              <a:ext uri="{FF2B5EF4-FFF2-40B4-BE49-F238E27FC236}">
                <a16:creationId xmlns:a16="http://schemas.microsoft.com/office/drawing/2014/main" id="{A4BA08FC-CAE1-42F8-8FFF-6107A88260A0}"/>
              </a:ext>
            </a:extLst>
          </p:cNvPr>
          <p:cNvSpPr txBox="1"/>
          <p:nvPr/>
        </p:nvSpPr>
        <p:spPr>
          <a:xfrm>
            <a:off x="8556818" y="5352890"/>
            <a:ext cx="2743059" cy="523220"/>
          </a:xfrm>
          <a:prstGeom prst="rect">
            <a:avLst/>
          </a:prstGeom>
          <a:solidFill>
            <a:schemeClr val="bg1"/>
          </a:solidFill>
          <a:ln w="38100">
            <a:solidFill>
              <a:schemeClr val="accent5"/>
            </a:solidFill>
          </a:ln>
        </p:spPr>
        <p:txBody>
          <a:bodyPr wrap="none" rtlCol="0">
            <a:spAutoFit/>
          </a:bodyPr>
          <a:lstStyle/>
          <a:p>
            <a:r>
              <a:rPr lang="en-US" sz="2800" b="1" dirty="0">
                <a:solidFill>
                  <a:schemeClr val="accent5"/>
                </a:solidFill>
              </a:rPr>
              <a:t>Gastroenteritis</a:t>
            </a:r>
          </a:p>
        </p:txBody>
      </p:sp>
      <p:sp>
        <p:nvSpPr>
          <p:cNvPr id="14" name="Star: 12 Points 13">
            <a:extLst>
              <a:ext uri="{FF2B5EF4-FFF2-40B4-BE49-F238E27FC236}">
                <a16:creationId xmlns:a16="http://schemas.microsoft.com/office/drawing/2014/main" id="{393F7C58-013F-4203-977F-B1F3C9B0C8E2}"/>
              </a:ext>
            </a:extLst>
          </p:cNvPr>
          <p:cNvSpPr/>
          <p:nvPr/>
        </p:nvSpPr>
        <p:spPr>
          <a:xfrm>
            <a:off x="7651129" y="208075"/>
            <a:ext cx="2009581" cy="1999716"/>
          </a:xfrm>
          <a:prstGeom prst="star12">
            <a:avLst/>
          </a:prstGeom>
          <a:solidFill>
            <a:srgbClr val="C00000">
              <a:alpha val="50000"/>
            </a:srgb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Acute Health Effects</a:t>
            </a:r>
          </a:p>
        </p:txBody>
      </p:sp>
      <p:sp>
        <p:nvSpPr>
          <p:cNvPr id="3" name="Slide Number Placeholder 2">
            <a:extLst>
              <a:ext uri="{FF2B5EF4-FFF2-40B4-BE49-F238E27FC236}">
                <a16:creationId xmlns:a16="http://schemas.microsoft.com/office/drawing/2014/main" id="{6473120A-A5AC-4789-8E15-C4F1D2227889}"/>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242827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graphicEl>
                                              <a:dgm id="{DD653EB1-3228-411D-A64F-697CC79DDB07}"/>
                                            </p:graphicEl>
                                          </p:spTgt>
                                        </p:tgtEl>
                                        <p:attrNameLst>
                                          <p:attrName>style.visibility</p:attrName>
                                        </p:attrNameLst>
                                      </p:cBhvr>
                                      <p:to>
                                        <p:strVal val="visible"/>
                                      </p:to>
                                    </p:set>
                                    <p:animEffect transition="in" filter="wipe(left)">
                                      <p:cBhvr>
                                        <p:cTn id="7" dur="500"/>
                                        <p:tgtEl>
                                          <p:spTgt spid="7">
                                            <p:graphicEl>
                                              <a:dgm id="{DD653EB1-3228-411D-A64F-697CC79DDB07}"/>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graphicEl>
                                              <a:dgm id="{CF1A6F50-FD64-4F2C-B3BF-D0E824A0DB89}"/>
                                            </p:graphicEl>
                                          </p:spTgt>
                                        </p:tgtEl>
                                        <p:attrNameLst>
                                          <p:attrName>style.visibility</p:attrName>
                                        </p:attrNameLst>
                                      </p:cBhvr>
                                      <p:to>
                                        <p:strVal val="visible"/>
                                      </p:to>
                                    </p:set>
                                    <p:animEffect transition="in" filter="wipe(left)">
                                      <p:cBhvr>
                                        <p:cTn id="10" dur="500"/>
                                        <p:tgtEl>
                                          <p:spTgt spid="7">
                                            <p:graphicEl>
                                              <a:dgm id="{CF1A6F50-FD64-4F2C-B3BF-D0E824A0DB89}"/>
                                            </p:graphicEl>
                                          </p:spTgt>
                                        </p:tgtEl>
                                      </p:cBhvr>
                                    </p:animEffect>
                                  </p:childTnLst>
                                </p:cTn>
                              </p:par>
                            </p:childTnLst>
                          </p:cTn>
                        </p:par>
                        <p:par>
                          <p:cTn id="11" fill="hold">
                            <p:stCondLst>
                              <p:cond delay="500"/>
                            </p:stCondLst>
                            <p:childTnLst>
                              <p:par>
                                <p:cTn id="12" presetID="1" presetClass="entr" presetSubtype="0" fill="hold" grpId="0" nodeType="afterEffect">
                                  <p:stCondLst>
                                    <p:cond delay="25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graphicEl>
                                              <a:dgm id="{9389CBB2-D4F2-4C8B-BE25-0A8317BC08FE}"/>
                                            </p:graphicEl>
                                          </p:spTgt>
                                        </p:tgtEl>
                                        <p:attrNameLst>
                                          <p:attrName>style.visibility</p:attrName>
                                        </p:attrNameLst>
                                      </p:cBhvr>
                                      <p:to>
                                        <p:strVal val="visible"/>
                                      </p:to>
                                    </p:set>
                                    <p:animEffect transition="in" filter="wipe(left)">
                                      <p:cBhvr>
                                        <p:cTn id="18" dur="500"/>
                                        <p:tgtEl>
                                          <p:spTgt spid="7">
                                            <p:graphicEl>
                                              <a:dgm id="{9389CBB2-D4F2-4C8B-BE25-0A8317BC08FE}"/>
                                            </p:graphic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graphicEl>
                                              <a:dgm id="{733F16EE-DD9F-4F8C-A74D-30344A129EEA}"/>
                                            </p:graphicEl>
                                          </p:spTgt>
                                        </p:tgtEl>
                                        <p:attrNameLst>
                                          <p:attrName>style.visibility</p:attrName>
                                        </p:attrNameLst>
                                      </p:cBhvr>
                                      <p:to>
                                        <p:strVal val="visible"/>
                                      </p:to>
                                    </p:set>
                                    <p:animEffect transition="in" filter="wipe(left)">
                                      <p:cBhvr>
                                        <p:cTn id="21" dur="500"/>
                                        <p:tgtEl>
                                          <p:spTgt spid="7">
                                            <p:graphicEl>
                                              <a:dgm id="{733F16EE-DD9F-4F8C-A74D-30344A129EEA}"/>
                                            </p:graphicEl>
                                          </p:spTgt>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7">
                                            <p:graphicEl>
                                              <a:dgm id="{6288AE35-B182-4ED7-9C50-CFFD39A742F9}"/>
                                            </p:graphicEl>
                                          </p:spTgt>
                                        </p:tgtEl>
                                        <p:attrNameLst>
                                          <p:attrName>style.visibility</p:attrName>
                                        </p:attrNameLst>
                                      </p:cBhvr>
                                      <p:to>
                                        <p:strVal val="visible"/>
                                      </p:to>
                                    </p:set>
                                    <p:animEffect transition="in" filter="wipe(left)">
                                      <p:cBhvr>
                                        <p:cTn id="29" dur="500"/>
                                        <p:tgtEl>
                                          <p:spTgt spid="7">
                                            <p:graphicEl>
                                              <a:dgm id="{6288AE35-B182-4ED7-9C50-CFFD39A742F9}"/>
                                            </p:graphic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
                                            <p:graphicEl>
                                              <a:dgm id="{1FDCFC23-7F3E-473F-9BB9-9BDA55FD3767}"/>
                                            </p:graphicEl>
                                          </p:spTgt>
                                        </p:tgtEl>
                                        <p:attrNameLst>
                                          <p:attrName>style.visibility</p:attrName>
                                        </p:attrNameLst>
                                      </p:cBhvr>
                                      <p:to>
                                        <p:strVal val="visible"/>
                                      </p:to>
                                    </p:set>
                                    <p:animEffect transition="in" filter="wipe(left)">
                                      <p:cBhvr>
                                        <p:cTn id="32" dur="500"/>
                                        <p:tgtEl>
                                          <p:spTgt spid="7">
                                            <p:graphicEl>
                                              <a:dgm id="{1FDCFC23-7F3E-473F-9BB9-9BDA55FD3767}"/>
                                            </p:graphicEl>
                                          </p:spTgt>
                                        </p:tgtEl>
                                      </p:cBhvr>
                                    </p:animEffect>
                                  </p:childTnLst>
                                </p:cTn>
                              </p:par>
                            </p:childTnLst>
                          </p:cTn>
                        </p:par>
                        <p:par>
                          <p:cTn id="33" fill="hold">
                            <p:stCondLst>
                              <p:cond delay="500"/>
                            </p:stCondLst>
                            <p:childTnLst>
                              <p:par>
                                <p:cTn id="34" presetID="1" presetClass="entr" presetSubtype="0" fill="hold" grpId="0" nodeType="afterEffect">
                                  <p:stCondLst>
                                    <p:cond delay="250"/>
                                  </p:stCondLst>
                                  <p:childTnLst>
                                    <p:set>
                                      <p:cBhvr>
                                        <p:cTn id="35" dur="1" fill="hold">
                                          <p:stCondLst>
                                            <p:cond delay="0"/>
                                          </p:stCondLst>
                                        </p:cTn>
                                        <p:tgtEl>
                                          <p:spTgt spid="13"/>
                                        </p:tgtEl>
                                        <p:attrNameLst>
                                          <p:attrName>style.visibility</p:attrName>
                                        </p:attrNameLst>
                                      </p:cBhvr>
                                      <p:to>
                                        <p:strVal val="visible"/>
                                      </p:to>
                                    </p:set>
                                  </p:childTnLst>
                                </p:cTn>
                              </p:par>
                            </p:childTnLst>
                          </p:cTn>
                        </p:par>
                        <p:par>
                          <p:cTn id="36" fill="hold">
                            <p:stCondLst>
                              <p:cond delay="750"/>
                            </p:stCondLst>
                            <p:childTnLst>
                              <p:par>
                                <p:cTn id="37" presetID="1" presetClass="entr" presetSubtype="0" fill="hold" grpId="0" nodeType="afterEffect">
                                  <p:stCondLst>
                                    <p:cond delay="50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P spid="10" grpId="0" animBg="1"/>
      <p:bldP spid="11"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5D0181C0-9465-4FB0-A778-3C69EA53CC46}"/>
              </a:ext>
            </a:extLst>
          </p:cNvPr>
          <p:cNvGraphicFramePr/>
          <p:nvPr/>
        </p:nvGraphicFramePr>
        <p:xfrm>
          <a:off x="275772" y="1335818"/>
          <a:ext cx="1164045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1C4093E2-73A0-4395-A056-F0713ADF2E85}"/>
              </a:ext>
            </a:extLst>
          </p:cNvPr>
          <p:cNvSpPr>
            <a:spLocks noGrp="1"/>
          </p:cNvSpPr>
          <p:nvPr>
            <p:ph type="title"/>
          </p:nvPr>
        </p:nvSpPr>
        <p:spPr/>
        <p:txBody>
          <a:bodyPr/>
          <a:lstStyle/>
          <a:p>
            <a:r>
              <a:rPr lang="en-US" dirty="0"/>
              <a:t>Disease Causing Bacteria</a:t>
            </a:r>
          </a:p>
        </p:txBody>
      </p:sp>
      <p:sp>
        <p:nvSpPr>
          <p:cNvPr id="10" name="TextBox 9">
            <a:extLst>
              <a:ext uri="{FF2B5EF4-FFF2-40B4-BE49-F238E27FC236}">
                <a16:creationId xmlns:a16="http://schemas.microsoft.com/office/drawing/2014/main" id="{CCB81064-714F-4641-B7D3-5A55BCA41ADC}"/>
              </a:ext>
            </a:extLst>
          </p:cNvPr>
          <p:cNvSpPr txBox="1"/>
          <p:nvPr/>
        </p:nvSpPr>
        <p:spPr>
          <a:xfrm rot="20477032">
            <a:off x="885896" y="2236183"/>
            <a:ext cx="2743059"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Gastroenteritis</a:t>
            </a:r>
          </a:p>
        </p:txBody>
      </p:sp>
      <p:sp>
        <p:nvSpPr>
          <p:cNvPr id="8" name="TextBox 7">
            <a:extLst>
              <a:ext uri="{FF2B5EF4-FFF2-40B4-BE49-F238E27FC236}">
                <a16:creationId xmlns:a16="http://schemas.microsoft.com/office/drawing/2014/main" id="{5FA4A9FA-BF31-4C36-898D-31DA054FFC18}"/>
              </a:ext>
            </a:extLst>
          </p:cNvPr>
          <p:cNvSpPr txBox="1"/>
          <p:nvPr/>
        </p:nvSpPr>
        <p:spPr>
          <a:xfrm rot="20477032">
            <a:off x="4160622" y="2121786"/>
            <a:ext cx="3623108"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Bacillary Dysentery </a:t>
            </a:r>
          </a:p>
        </p:txBody>
      </p:sp>
      <p:sp>
        <p:nvSpPr>
          <p:cNvPr id="9" name="TextBox 8">
            <a:extLst>
              <a:ext uri="{FF2B5EF4-FFF2-40B4-BE49-F238E27FC236}">
                <a16:creationId xmlns:a16="http://schemas.microsoft.com/office/drawing/2014/main" id="{083B867D-984B-4DB8-9458-6944086389E4}"/>
              </a:ext>
            </a:extLst>
          </p:cNvPr>
          <p:cNvSpPr txBox="1"/>
          <p:nvPr/>
        </p:nvSpPr>
        <p:spPr>
          <a:xfrm rot="20477032">
            <a:off x="8312882" y="2258661"/>
            <a:ext cx="2615396"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Typhoid Fever</a:t>
            </a:r>
          </a:p>
        </p:txBody>
      </p:sp>
      <p:sp>
        <p:nvSpPr>
          <p:cNvPr id="12" name="TextBox 11">
            <a:extLst>
              <a:ext uri="{FF2B5EF4-FFF2-40B4-BE49-F238E27FC236}">
                <a16:creationId xmlns:a16="http://schemas.microsoft.com/office/drawing/2014/main" id="{256CB08C-8962-4AD0-B9D2-DD16D39EAF4B}"/>
              </a:ext>
            </a:extLst>
          </p:cNvPr>
          <p:cNvSpPr txBox="1"/>
          <p:nvPr/>
        </p:nvSpPr>
        <p:spPr>
          <a:xfrm rot="20477032">
            <a:off x="3296395" y="4962786"/>
            <a:ext cx="1523174"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Cholera</a:t>
            </a:r>
          </a:p>
        </p:txBody>
      </p:sp>
      <p:sp>
        <p:nvSpPr>
          <p:cNvPr id="14" name="TextBox 13">
            <a:extLst>
              <a:ext uri="{FF2B5EF4-FFF2-40B4-BE49-F238E27FC236}">
                <a16:creationId xmlns:a16="http://schemas.microsoft.com/office/drawing/2014/main" id="{7E3810F5-1F48-4B5B-9ED4-300143C2011A}"/>
              </a:ext>
            </a:extLst>
          </p:cNvPr>
          <p:cNvSpPr txBox="1"/>
          <p:nvPr/>
        </p:nvSpPr>
        <p:spPr>
          <a:xfrm rot="20477032">
            <a:off x="6699448" y="4962786"/>
            <a:ext cx="2395784"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Tuberculosis</a:t>
            </a:r>
          </a:p>
        </p:txBody>
      </p:sp>
      <p:sp>
        <p:nvSpPr>
          <p:cNvPr id="15" name="Star: 12 Points 14">
            <a:extLst>
              <a:ext uri="{FF2B5EF4-FFF2-40B4-BE49-F238E27FC236}">
                <a16:creationId xmlns:a16="http://schemas.microsoft.com/office/drawing/2014/main" id="{248CABB9-B3ED-49A9-B807-1D3D97A7C647}"/>
              </a:ext>
            </a:extLst>
          </p:cNvPr>
          <p:cNvSpPr/>
          <p:nvPr/>
        </p:nvSpPr>
        <p:spPr>
          <a:xfrm>
            <a:off x="9777500" y="4224538"/>
            <a:ext cx="2009581" cy="1999716"/>
          </a:xfrm>
          <a:prstGeom prst="star12">
            <a:avLst/>
          </a:prstGeom>
          <a:solidFill>
            <a:srgbClr val="C00000">
              <a:alpha val="50000"/>
            </a:srgb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Acute Health Effects</a:t>
            </a:r>
          </a:p>
        </p:txBody>
      </p:sp>
      <p:sp>
        <p:nvSpPr>
          <p:cNvPr id="3" name="Slide Number Placeholder 2">
            <a:extLst>
              <a:ext uri="{FF2B5EF4-FFF2-40B4-BE49-F238E27FC236}">
                <a16:creationId xmlns:a16="http://schemas.microsoft.com/office/drawing/2014/main" id="{5DD7B668-8BB9-425F-8805-4F84582E5FE4}"/>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3649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graphicEl>
                                              <a:dgm id="{DD653EB1-3228-411D-A64F-697CC79DDB07}"/>
                                            </p:graphicEl>
                                          </p:spTgt>
                                        </p:tgtEl>
                                        <p:attrNameLst>
                                          <p:attrName>style.visibility</p:attrName>
                                        </p:attrNameLst>
                                      </p:cBhvr>
                                      <p:to>
                                        <p:strVal val="visible"/>
                                      </p:to>
                                    </p:set>
                                    <p:animEffect transition="in" filter="wipe(left)">
                                      <p:cBhvr>
                                        <p:cTn id="7" dur="500"/>
                                        <p:tgtEl>
                                          <p:spTgt spid="7">
                                            <p:graphicEl>
                                              <a:dgm id="{DD653EB1-3228-411D-A64F-697CC79DDB07}"/>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graphicEl>
                                              <a:dgm id="{CF1A6F50-FD64-4F2C-B3BF-D0E824A0DB89}"/>
                                            </p:graphicEl>
                                          </p:spTgt>
                                        </p:tgtEl>
                                        <p:attrNameLst>
                                          <p:attrName>style.visibility</p:attrName>
                                        </p:attrNameLst>
                                      </p:cBhvr>
                                      <p:to>
                                        <p:strVal val="visible"/>
                                      </p:to>
                                    </p:set>
                                    <p:animEffect transition="in" filter="wipe(left)">
                                      <p:cBhvr>
                                        <p:cTn id="10" dur="500"/>
                                        <p:tgtEl>
                                          <p:spTgt spid="7">
                                            <p:graphicEl>
                                              <a:dgm id="{CF1A6F50-FD64-4F2C-B3BF-D0E824A0DB89}"/>
                                            </p:graphicEl>
                                          </p:spTgt>
                                        </p:tgtEl>
                                      </p:cBhvr>
                                    </p:animEffect>
                                  </p:childTnLst>
                                </p:cTn>
                              </p:par>
                            </p:childTnLst>
                          </p:cTn>
                        </p:par>
                        <p:par>
                          <p:cTn id="11" fill="hold">
                            <p:stCondLst>
                              <p:cond delay="500"/>
                            </p:stCondLst>
                            <p:childTnLst>
                              <p:par>
                                <p:cTn id="12" presetID="1" presetClass="entr" presetSubtype="0" fill="hold" grpId="0" nodeType="afterEffect">
                                  <p:stCondLst>
                                    <p:cond delay="25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graphicEl>
                                              <a:dgm id="{9389CBB2-D4F2-4C8B-BE25-0A8317BC08FE}"/>
                                            </p:graphicEl>
                                          </p:spTgt>
                                        </p:tgtEl>
                                        <p:attrNameLst>
                                          <p:attrName>style.visibility</p:attrName>
                                        </p:attrNameLst>
                                      </p:cBhvr>
                                      <p:to>
                                        <p:strVal val="visible"/>
                                      </p:to>
                                    </p:set>
                                    <p:animEffect transition="in" filter="wipe(left)">
                                      <p:cBhvr>
                                        <p:cTn id="18" dur="500"/>
                                        <p:tgtEl>
                                          <p:spTgt spid="7">
                                            <p:graphicEl>
                                              <a:dgm id="{9389CBB2-D4F2-4C8B-BE25-0A8317BC08FE}"/>
                                            </p:graphic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graphicEl>
                                              <a:dgm id="{733F16EE-DD9F-4F8C-A74D-30344A129EEA}"/>
                                            </p:graphicEl>
                                          </p:spTgt>
                                        </p:tgtEl>
                                        <p:attrNameLst>
                                          <p:attrName>style.visibility</p:attrName>
                                        </p:attrNameLst>
                                      </p:cBhvr>
                                      <p:to>
                                        <p:strVal val="visible"/>
                                      </p:to>
                                    </p:set>
                                    <p:animEffect transition="in" filter="wipe(left)">
                                      <p:cBhvr>
                                        <p:cTn id="21" dur="500"/>
                                        <p:tgtEl>
                                          <p:spTgt spid="7">
                                            <p:graphicEl>
                                              <a:dgm id="{733F16EE-DD9F-4F8C-A74D-30344A129EEA}"/>
                                            </p:graphicEl>
                                          </p:spTgt>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7">
                                            <p:graphicEl>
                                              <a:dgm id="{6288AE35-B182-4ED7-9C50-CFFD39A742F9}"/>
                                            </p:graphicEl>
                                          </p:spTgt>
                                        </p:tgtEl>
                                        <p:attrNameLst>
                                          <p:attrName>style.visibility</p:attrName>
                                        </p:attrNameLst>
                                      </p:cBhvr>
                                      <p:to>
                                        <p:strVal val="visible"/>
                                      </p:to>
                                    </p:set>
                                    <p:animEffect transition="in" filter="wipe(left)">
                                      <p:cBhvr>
                                        <p:cTn id="29" dur="500"/>
                                        <p:tgtEl>
                                          <p:spTgt spid="7">
                                            <p:graphicEl>
                                              <a:dgm id="{6288AE35-B182-4ED7-9C50-CFFD39A742F9}"/>
                                            </p:graphic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
                                            <p:graphicEl>
                                              <a:dgm id="{1FDCFC23-7F3E-473F-9BB9-9BDA55FD3767}"/>
                                            </p:graphicEl>
                                          </p:spTgt>
                                        </p:tgtEl>
                                        <p:attrNameLst>
                                          <p:attrName>style.visibility</p:attrName>
                                        </p:attrNameLst>
                                      </p:cBhvr>
                                      <p:to>
                                        <p:strVal val="visible"/>
                                      </p:to>
                                    </p:set>
                                    <p:animEffect transition="in" filter="wipe(left)">
                                      <p:cBhvr>
                                        <p:cTn id="32" dur="500"/>
                                        <p:tgtEl>
                                          <p:spTgt spid="7">
                                            <p:graphicEl>
                                              <a:dgm id="{1FDCFC23-7F3E-473F-9BB9-9BDA55FD3767}"/>
                                            </p:graphicEl>
                                          </p:spTgt>
                                        </p:tgtEl>
                                      </p:cBhvr>
                                    </p:animEffect>
                                  </p:childTnLst>
                                </p:cTn>
                              </p:par>
                            </p:childTnLst>
                          </p:cTn>
                        </p:par>
                        <p:par>
                          <p:cTn id="33" fill="hold">
                            <p:stCondLst>
                              <p:cond delay="500"/>
                            </p:stCondLst>
                            <p:childTnLst>
                              <p:par>
                                <p:cTn id="34" presetID="1" presetClass="entr" presetSubtype="0" fill="hold" grpId="0" nodeType="afterEffect">
                                  <p:stCondLst>
                                    <p:cond delay="25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graphicEl>
                                              <a:dgm id="{387495A3-DA92-488C-A50B-FEA60CD71A6A}"/>
                                            </p:graphicEl>
                                          </p:spTgt>
                                        </p:tgtEl>
                                        <p:attrNameLst>
                                          <p:attrName>style.visibility</p:attrName>
                                        </p:attrNameLst>
                                      </p:cBhvr>
                                      <p:to>
                                        <p:strVal val="visible"/>
                                      </p:to>
                                    </p:set>
                                    <p:animEffect transition="in" filter="wipe(left)">
                                      <p:cBhvr>
                                        <p:cTn id="40" dur="500"/>
                                        <p:tgtEl>
                                          <p:spTgt spid="7">
                                            <p:graphicEl>
                                              <a:dgm id="{387495A3-DA92-488C-A50B-FEA60CD71A6A}"/>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
                                            <p:graphicEl>
                                              <a:dgm id="{82F146FF-7DD3-485F-B24F-9AEBCDCB560C}"/>
                                            </p:graphicEl>
                                          </p:spTgt>
                                        </p:tgtEl>
                                        <p:attrNameLst>
                                          <p:attrName>style.visibility</p:attrName>
                                        </p:attrNameLst>
                                      </p:cBhvr>
                                      <p:to>
                                        <p:strVal val="visible"/>
                                      </p:to>
                                    </p:set>
                                    <p:animEffect transition="in" filter="wipe(left)">
                                      <p:cBhvr>
                                        <p:cTn id="43" dur="500"/>
                                        <p:tgtEl>
                                          <p:spTgt spid="7">
                                            <p:graphicEl>
                                              <a:dgm id="{82F146FF-7DD3-485F-B24F-9AEBCDCB560C}"/>
                                            </p:graphicEl>
                                          </p:spTgt>
                                        </p:tgtEl>
                                      </p:cBhvr>
                                    </p:animEffect>
                                  </p:childTnLst>
                                </p:cTn>
                              </p:par>
                            </p:childTnLst>
                          </p:cTn>
                        </p:par>
                        <p:par>
                          <p:cTn id="44" fill="hold">
                            <p:stCondLst>
                              <p:cond delay="500"/>
                            </p:stCondLst>
                            <p:childTnLst>
                              <p:par>
                                <p:cTn id="45" presetID="1" presetClass="entr" presetSubtype="0" fill="hold" grpId="0" nodeType="afterEffect">
                                  <p:stCondLst>
                                    <p:cond delay="25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7">
                                            <p:graphicEl>
                                              <a:dgm id="{E9DA0F9C-A176-4B5F-8AF2-8118725186D7}"/>
                                            </p:graphicEl>
                                          </p:spTgt>
                                        </p:tgtEl>
                                        <p:attrNameLst>
                                          <p:attrName>style.visibility</p:attrName>
                                        </p:attrNameLst>
                                      </p:cBhvr>
                                      <p:to>
                                        <p:strVal val="visible"/>
                                      </p:to>
                                    </p:set>
                                    <p:animEffect transition="in" filter="wipe(left)">
                                      <p:cBhvr>
                                        <p:cTn id="51" dur="500"/>
                                        <p:tgtEl>
                                          <p:spTgt spid="7">
                                            <p:graphicEl>
                                              <a:dgm id="{E9DA0F9C-A176-4B5F-8AF2-8118725186D7}"/>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
                                            <p:graphicEl>
                                              <a:dgm id="{662FB84E-C69C-46A1-B77A-225AEC51B761}"/>
                                            </p:graphicEl>
                                          </p:spTgt>
                                        </p:tgtEl>
                                        <p:attrNameLst>
                                          <p:attrName>style.visibility</p:attrName>
                                        </p:attrNameLst>
                                      </p:cBhvr>
                                      <p:to>
                                        <p:strVal val="visible"/>
                                      </p:to>
                                    </p:set>
                                    <p:animEffect transition="in" filter="wipe(left)">
                                      <p:cBhvr>
                                        <p:cTn id="54" dur="500"/>
                                        <p:tgtEl>
                                          <p:spTgt spid="7">
                                            <p:graphicEl>
                                              <a:dgm id="{662FB84E-C69C-46A1-B77A-225AEC51B761}"/>
                                            </p:graphicEl>
                                          </p:spTgt>
                                        </p:tgtEl>
                                      </p:cBhvr>
                                    </p:animEffect>
                                  </p:childTnLst>
                                </p:cTn>
                              </p:par>
                            </p:childTnLst>
                          </p:cTn>
                        </p:par>
                        <p:par>
                          <p:cTn id="55" fill="hold">
                            <p:stCondLst>
                              <p:cond delay="500"/>
                            </p:stCondLst>
                            <p:childTnLst>
                              <p:par>
                                <p:cTn id="56" presetID="1" presetClass="entr" presetSubtype="0" fill="hold" grpId="0" nodeType="afterEffect">
                                  <p:stCondLst>
                                    <p:cond delay="250"/>
                                  </p:stCondLst>
                                  <p:childTnLst>
                                    <p:set>
                                      <p:cBhvr>
                                        <p:cTn id="57" dur="1" fill="hold">
                                          <p:stCondLst>
                                            <p:cond delay="0"/>
                                          </p:stCondLst>
                                        </p:cTn>
                                        <p:tgtEl>
                                          <p:spTgt spid="14"/>
                                        </p:tgtEl>
                                        <p:attrNameLst>
                                          <p:attrName>style.visibility</p:attrName>
                                        </p:attrNameLst>
                                      </p:cBhvr>
                                      <p:to>
                                        <p:strVal val="visible"/>
                                      </p:to>
                                    </p:set>
                                  </p:childTnLst>
                                </p:cTn>
                              </p:par>
                            </p:childTnLst>
                          </p:cTn>
                        </p:par>
                        <p:par>
                          <p:cTn id="58" fill="hold">
                            <p:stCondLst>
                              <p:cond delay="750"/>
                            </p:stCondLst>
                            <p:childTnLst>
                              <p:par>
                                <p:cTn id="59" presetID="1" presetClass="entr" presetSubtype="0" fill="hold" grpId="0" nodeType="afterEffect">
                                  <p:stCondLst>
                                    <p:cond delay="500"/>
                                  </p:stCondLst>
                                  <p:childTnLst>
                                    <p:set>
                                      <p:cBhvr>
                                        <p:cTn id="6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P spid="10" grpId="0" animBg="1"/>
      <p:bldP spid="8" grpId="0" animBg="1"/>
      <p:bldP spid="9" grpId="0" animBg="1"/>
      <p:bldP spid="12"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5D0181C0-9465-4FB0-A778-3C69EA53CC46}"/>
              </a:ext>
            </a:extLst>
          </p:cNvPr>
          <p:cNvGraphicFramePr/>
          <p:nvPr/>
        </p:nvGraphicFramePr>
        <p:xfrm>
          <a:off x="947511" y="2128838"/>
          <a:ext cx="10296978" cy="4296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1C4093E2-73A0-4395-A056-F0713ADF2E85}"/>
              </a:ext>
            </a:extLst>
          </p:cNvPr>
          <p:cNvSpPr>
            <a:spLocks noGrp="1"/>
          </p:cNvSpPr>
          <p:nvPr>
            <p:ph type="title"/>
          </p:nvPr>
        </p:nvSpPr>
        <p:spPr/>
        <p:txBody>
          <a:bodyPr/>
          <a:lstStyle/>
          <a:p>
            <a:r>
              <a:rPr lang="en-US" dirty="0"/>
              <a:t>Disease Causing Protozoa</a:t>
            </a:r>
          </a:p>
        </p:txBody>
      </p:sp>
      <p:sp>
        <p:nvSpPr>
          <p:cNvPr id="8" name="TextBox 7">
            <a:extLst>
              <a:ext uri="{FF2B5EF4-FFF2-40B4-BE49-F238E27FC236}">
                <a16:creationId xmlns:a16="http://schemas.microsoft.com/office/drawing/2014/main" id="{18551467-C207-44D6-A2C1-3557FEF542FE}"/>
              </a:ext>
            </a:extLst>
          </p:cNvPr>
          <p:cNvSpPr txBox="1"/>
          <p:nvPr/>
        </p:nvSpPr>
        <p:spPr>
          <a:xfrm rot="20477032">
            <a:off x="2105889" y="3605540"/>
            <a:ext cx="1922321"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Giardiasis</a:t>
            </a:r>
          </a:p>
        </p:txBody>
      </p:sp>
      <p:sp>
        <p:nvSpPr>
          <p:cNvPr id="9" name="TextBox 8">
            <a:extLst>
              <a:ext uri="{FF2B5EF4-FFF2-40B4-BE49-F238E27FC236}">
                <a16:creationId xmlns:a16="http://schemas.microsoft.com/office/drawing/2014/main" id="{2E3947A2-3860-4F02-BC68-C79AED9F4B1C}"/>
              </a:ext>
            </a:extLst>
          </p:cNvPr>
          <p:cNvSpPr txBox="1"/>
          <p:nvPr/>
        </p:nvSpPr>
        <p:spPr>
          <a:xfrm rot="20477032">
            <a:off x="7094483" y="3605539"/>
            <a:ext cx="3260829" cy="523220"/>
          </a:xfrm>
          <a:prstGeom prst="rect">
            <a:avLst/>
          </a:prstGeom>
          <a:solidFill>
            <a:schemeClr val="bg1">
              <a:lumMod val="95000"/>
            </a:schemeClr>
          </a:solidFill>
          <a:ln w="38100">
            <a:solidFill>
              <a:schemeClr val="accent5"/>
            </a:solidFill>
          </a:ln>
        </p:spPr>
        <p:txBody>
          <a:bodyPr wrap="none" rtlCol="0">
            <a:spAutoFit/>
          </a:bodyPr>
          <a:lstStyle/>
          <a:p>
            <a:r>
              <a:rPr lang="en-US" sz="2800" b="1" dirty="0">
                <a:solidFill>
                  <a:schemeClr val="accent5"/>
                </a:solidFill>
              </a:rPr>
              <a:t>Cryptosporidiosis</a:t>
            </a:r>
          </a:p>
        </p:txBody>
      </p:sp>
      <p:sp>
        <p:nvSpPr>
          <p:cNvPr id="12" name="Star: 12 Points 11">
            <a:extLst>
              <a:ext uri="{FF2B5EF4-FFF2-40B4-BE49-F238E27FC236}">
                <a16:creationId xmlns:a16="http://schemas.microsoft.com/office/drawing/2014/main" id="{AA8E4222-DD15-4E0B-A5DA-ABC2229DFBE4}"/>
              </a:ext>
            </a:extLst>
          </p:cNvPr>
          <p:cNvSpPr/>
          <p:nvPr/>
        </p:nvSpPr>
        <p:spPr>
          <a:xfrm>
            <a:off x="8836383" y="229790"/>
            <a:ext cx="2009581" cy="1999716"/>
          </a:xfrm>
          <a:prstGeom prst="star12">
            <a:avLst/>
          </a:prstGeom>
          <a:solidFill>
            <a:srgbClr val="C00000">
              <a:alpha val="50000"/>
            </a:srgb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Acute Health Effects</a:t>
            </a:r>
          </a:p>
        </p:txBody>
      </p:sp>
      <p:sp>
        <p:nvSpPr>
          <p:cNvPr id="3" name="Slide Number Placeholder 2">
            <a:extLst>
              <a:ext uri="{FF2B5EF4-FFF2-40B4-BE49-F238E27FC236}">
                <a16:creationId xmlns:a16="http://schemas.microsoft.com/office/drawing/2014/main" id="{DC1083C8-E1A5-4A5C-A694-CB73DB2379C8}"/>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39486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graphicEl>
                                              <a:dgm id="{DD653EB1-3228-411D-A64F-697CC79DDB07}"/>
                                            </p:graphicEl>
                                          </p:spTgt>
                                        </p:tgtEl>
                                        <p:attrNameLst>
                                          <p:attrName>style.visibility</p:attrName>
                                        </p:attrNameLst>
                                      </p:cBhvr>
                                      <p:to>
                                        <p:strVal val="visible"/>
                                      </p:to>
                                    </p:set>
                                    <p:animEffect transition="in" filter="wipe(left)">
                                      <p:cBhvr>
                                        <p:cTn id="7" dur="500"/>
                                        <p:tgtEl>
                                          <p:spTgt spid="7">
                                            <p:graphicEl>
                                              <a:dgm id="{DD653EB1-3228-411D-A64F-697CC79DDB07}"/>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graphicEl>
                                              <a:dgm id="{CF1A6F50-FD64-4F2C-B3BF-D0E824A0DB89}"/>
                                            </p:graphicEl>
                                          </p:spTgt>
                                        </p:tgtEl>
                                        <p:attrNameLst>
                                          <p:attrName>style.visibility</p:attrName>
                                        </p:attrNameLst>
                                      </p:cBhvr>
                                      <p:to>
                                        <p:strVal val="visible"/>
                                      </p:to>
                                    </p:set>
                                    <p:animEffect transition="in" filter="wipe(left)">
                                      <p:cBhvr>
                                        <p:cTn id="10" dur="500"/>
                                        <p:tgtEl>
                                          <p:spTgt spid="7">
                                            <p:graphicEl>
                                              <a:dgm id="{CF1A6F50-FD64-4F2C-B3BF-D0E824A0DB89}"/>
                                            </p:graphicEl>
                                          </p:spTgt>
                                        </p:tgtEl>
                                      </p:cBhvr>
                                    </p:animEffect>
                                  </p:childTnLst>
                                </p:cTn>
                              </p:par>
                            </p:childTnLst>
                          </p:cTn>
                        </p:par>
                        <p:par>
                          <p:cTn id="11" fill="hold">
                            <p:stCondLst>
                              <p:cond delay="500"/>
                            </p:stCondLst>
                            <p:childTnLst>
                              <p:par>
                                <p:cTn id="12" presetID="1" presetClass="entr" presetSubtype="0" fill="hold" grpId="0" nodeType="afterEffect">
                                  <p:stCondLst>
                                    <p:cond delay="25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graphicEl>
                                              <a:dgm id="{9389CBB2-D4F2-4C8B-BE25-0A8317BC08FE}"/>
                                            </p:graphicEl>
                                          </p:spTgt>
                                        </p:tgtEl>
                                        <p:attrNameLst>
                                          <p:attrName>style.visibility</p:attrName>
                                        </p:attrNameLst>
                                      </p:cBhvr>
                                      <p:to>
                                        <p:strVal val="visible"/>
                                      </p:to>
                                    </p:set>
                                    <p:animEffect transition="in" filter="wipe(left)">
                                      <p:cBhvr>
                                        <p:cTn id="18" dur="500"/>
                                        <p:tgtEl>
                                          <p:spTgt spid="7">
                                            <p:graphicEl>
                                              <a:dgm id="{9389CBB2-D4F2-4C8B-BE25-0A8317BC08FE}"/>
                                            </p:graphic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graphicEl>
                                              <a:dgm id="{733F16EE-DD9F-4F8C-A74D-30344A129EEA}"/>
                                            </p:graphicEl>
                                          </p:spTgt>
                                        </p:tgtEl>
                                        <p:attrNameLst>
                                          <p:attrName>style.visibility</p:attrName>
                                        </p:attrNameLst>
                                      </p:cBhvr>
                                      <p:to>
                                        <p:strVal val="visible"/>
                                      </p:to>
                                    </p:set>
                                    <p:animEffect transition="in" filter="wipe(left)">
                                      <p:cBhvr>
                                        <p:cTn id="21" dur="500"/>
                                        <p:tgtEl>
                                          <p:spTgt spid="7">
                                            <p:graphicEl>
                                              <a:dgm id="{733F16EE-DD9F-4F8C-A74D-30344A129EEA}"/>
                                            </p:graphicEl>
                                          </p:spTgt>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750"/>
                            </p:stCondLst>
                            <p:childTnLst>
                              <p:par>
                                <p:cTn id="26" presetID="1" presetClass="entr" presetSubtype="0" fill="hold" grpId="0" nodeType="afterEffect">
                                  <p:stCondLst>
                                    <p:cond delay="25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P spid="8" grpId="0" animBg="1"/>
      <p:bldP spid="9"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465CB-0640-22F3-2546-FE2016C2F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0E5D5-4146-C7DF-622A-46DE450387F1}"/>
              </a:ext>
            </a:extLst>
          </p:cNvPr>
          <p:cNvSpPr>
            <a:spLocks noGrp="1"/>
          </p:cNvSpPr>
          <p:nvPr>
            <p:ph type="title"/>
          </p:nvPr>
        </p:nvSpPr>
        <p:spPr>
          <a:xfrm>
            <a:off x="323850" y="2766218"/>
            <a:ext cx="4610100" cy="1325563"/>
          </a:xfrm>
        </p:spPr>
        <p:txBody>
          <a:bodyPr>
            <a:noAutofit/>
          </a:bodyPr>
          <a:lstStyle/>
          <a:p>
            <a:r>
              <a:rPr lang="en-US" dirty="0"/>
              <a:t>How can </a:t>
            </a:r>
            <a:r>
              <a:rPr lang="en-US" b="1" dirty="0">
                <a:solidFill>
                  <a:srgbClr val="C00000"/>
                </a:solidFill>
              </a:rPr>
              <a:t>pathogens</a:t>
            </a:r>
            <a:r>
              <a:rPr lang="en-US" dirty="0"/>
              <a:t> enter our drinking water systems?</a:t>
            </a:r>
          </a:p>
        </p:txBody>
      </p:sp>
      <p:grpSp>
        <p:nvGrpSpPr>
          <p:cNvPr id="11" name="Group 10">
            <a:extLst>
              <a:ext uri="{FF2B5EF4-FFF2-40B4-BE49-F238E27FC236}">
                <a16:creationId xmlns:a16="http://schemas.microsoft.com/office/drawing/2014/main" id="{9269EFA9-6011-2789-6B28-6C0849D8648F}"/>
              </a:ext>
            </a:extLst>
          </p:cNvPr>
          <p:cNvGrpSpPr/>
          <p:nvPr/>
        </p:nvGrpSpPr>
        <p:grpSpPr>
          <a:xfrm>
            <a:off x="5297929" y="381474"/>
            <a:ext cx="2584968" cy="2745928"/>
            <a:chOff x="5297929" y="381474"/>
            <a:chExt cx="2584968" cy="2745928"/>
          </a:xfrm>
        </p:grpSpPr>
        <p:sp>
          <p:nvSpPr>
            <p:cNvPr id="5" name="Rectangle: Top Corners Rounded 4">
              <a:extLst>
                <a:ext uri="{FF2B5EF4-FFF2-40B4-BE49-F238E27FC236}">
                  <a16:creationId xmlns:a16="http://schemas.microsoft.com/office/drawing/2014/main" id="{E3F5CCD4-0D98-7B8A-AC91-6E8A707E8758}"/>
                </a:ext>
              </a:extLst>
            </p:cNvPr>
            <p:cNvSpPr/>
            <p:nvPr/>
          </p:nvSpPr>
          <p:spPr>
            <a:xfrm>
              <a:off x="5297929" y="381474"/>
              <a:ext cx="2584967" cy="1929623"/>
            </a:xfrm>
            <a:prstGeom prst="round2SameRect">
              <a:avLst>
                <a:gd name="adj1" fmla="val 8000"/>
                <a:gd name="adj2" fmla="val 0"/>
              </a:avLst>
            </a:prstGeom>
            <a:blipFill rotWithShape="0">
              <a:blip r:embed="rId3"/>
              <a:srcRect/>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486F11C6-9FF9-66F1-6E48-2CBAE1F6751D}"/>
                </a:ext>
              </a:extLst>
            </p:cNvPr>
            <p:cNvSpPr/>
            <p:nvPr/>
          </p:nvSpPr>
          <p:spPr>
            <a:xfrm>
              <a:off x="5297930" y="2297664"/>
              <a:ext cx="2584967" cy="829738"/>
            </a:xfrm>
            <a:custGeom>
              <a:avLst/>
              <a:gdLst>
                <a:gd name="connsiteX0" fmla="*/ 0 w 2584967"/>
                <a:gd name="connsiteY0" fmla="*/ 0 h 829738"/>
                <a:gd name="connsiteX1" fmla="*/ 2584967 w 2584967"/>
                <a:gd name="connsiteY1" fmla="*/ 0 h 829738"/>
                <a:gd name="connsiteX2" fmla="*/ 2584967 w 2584967"/>
                <a:gd name="connsiteY2" fmla="*/ 829738 h 829738"/>
                <a:gd name="connsiteX3" fmla="*/ 0 w 2584967"/>
                <a:gd name="connsiteY3" fmla="*/ 829738 h 829738"/>
                <a:gd name="connsiteX4" fmla="*/ 0 w 2584967"/>
                <a:gd name="connsiteY4" fmla="*/ 0 h 829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967" h="829738">
                  <a:moveTo>
                    <a:pt x="0" y="0"/>
                  </a:moveTo>
                  <a:lnTo>
                    <a:pt x="2584967" y="0"/>
                  </a:lnTo>
                  <a:lnTo>
                    <a:pt x="2584967" y="829738"/>
                  </a:lnTo>
                  <a:lnTo>
                    <a:pt x="0" y="829738"/>
                  </a:lnTo>
                  <a:lnTo>
                    <a:pt x="0" y="0"/>
                  </a:lnTo>
                  <a:close/>
                </a:path>
              </a:pathLst>
            </a:custGeom>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820" tIns="0" rIns="792508" bIns="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Source Contamination</a:t>
              </a:r>
            </a:p>
          </p:txBody>
        </p:sp>
      </p:grpSp>
      <p:grpSp>
        <p:nvGrpSpPr>
          <p:cNvPr id="20" name="Group 19">
            <a:extLst>
              <a:ext uri="{FF2B5EF4-FFF2-40B4-BE49-F238E27FC236}">
                <a16:creationId xmlns:a16="http://schemas.microsoft.com/office/drawing/2014/main" id="{44451342-20DA-DE9A-DE95-91CCBBE74932}"/>
              </a:ext>
            </a:extLst>
          </p:cNvPr>
          <p:cNvGrpSpPr/>
          <p:nvPr/>
        </p:nvGrpSpPr>
        <p:grpSpPr>
          <a:xfrm>
            <a:off x="8320336" y="368041"/>
            <a:ext cx="2584967" cy="2759361"/>
            <a:chOff x="8320336" y="368041"/>
            <a:chExt cx="2584967" cy="2759361"/>
          </a:xfrm>
        </p:grpSpPr>
        <p:sp>
          <p:nvSpPr>
            <p:cNvPr id="8" name="Rectangle: Top Corners Rounded 7">
              <a:extLst>
                <a:ext uri="{FF2B5EF4-FFF2-40B4-BE49-F238E27FC236}">
                  <a16:creationId xmlns:a16="http://schemas.microsoft.com/office/drawing/2014/main" id="{1FCC001A-20BE-D6F3-5941-8FD70AA20767}"/>
                </a:ext>
              </a:extLst>
            </p:cNvPr>
            <p:cNvSpPr/>
            <p:nvPr/>
          </p:nvSpPr>
          <p:spPr>
            <a:xfrm>
              <a:off x="8320336" y="368041"/>
              <a:ext cx="2584967" cy="1929623"/>
            </a:xfrm>
            <a:prstGeom prst="round2SameRect">
              <a:avLst>
                <a:gd name="adj1" fmla="val 8000"/>
                <a:gd name="adj2" fmla="val 0"/>
              </a:avLst>
            </a:prstGeom>
            <a:blipFill rotWithShape="0">
              <a:blip r:embed="rId4"/>
              <a:srcRect/>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28697E-7580-EAE6-0A79-C18C8AC40374}"/>
                </a:ext>
              </a:extLst>
            </p:cNvPr>
            <p:cNvSpPr/>
            <p:nvPr/>
          </p:nvSpPr>
          <p:spPr>
            <a:xfrm>
              <a:off x="8320336" y="2297664"/>
              <a:ext cx="2584967" cy="829738"/>
            </a:xfrm>
            <a:custGeom>
              <a:avLst/>
              <a:gdLst>
                <a:gd name="connsiteX0" fmla="*/ 0 w 2584967"/>
                <a:gd name="connsiteY0" fmla="*/ 0 h 829738"/>
                <a:gd name="connsiteX1" fmla="*/ 2584967 w 2584967"/>
                <a:gd name="connsiteY1" fmla="*/ 0 h 829738"/>
                <a:gd name="connsiteX2" fmla="*/ 2584967 w 2584967"/>
                <a:gd name="connsiteY2" fmla="*/ 829738 h 829738"/>
                <a:gd name="connsiteX3" fmla="*/ 0 w 2584967"/>
                <a:gd name="connsiteY3" fmla="*/ 829738 h 829738"/>
                <a:gd name="connsiteX4" fmla="*/ 0 w 2584967"/>
                <a:gd name="connsiteY4" fmla="*/ 0 h 829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967" h="829738">
                  <a:moveTo>
                    <a:pt x="0" y="0"/>
                  </a:moveTo>
                  <a:lnTo>
                    <a:pt x="2584967" y="0"/>
                  </a:lnTo>
                  <a:lnTo>
                    <a:pt x="2584967" y="829738"/>
                  </a:lnTo>
                  <a:lnTo>
                    <a:pt x="0" y="829738"/>
                  </a:lnTo>
                  <a:lnTo>
                    <a:pt x="0" y="0"/>
                  </a:lnTo>
                  <a:close/>
                </a:path>
              </a:pathLst>
            </a:custGeom>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820" tIns="0" rIns="792508" bIns="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Treatment Contamination</a:t>
              </a:r>
            </a:p>
          </p:txBody>
        </p:sp>
      </p:grpSp>
      <p:grpSp>
        <p:nvGrpSpPr>
          <p:cNvPr id="22" name="Group 21">
            <a:extLst>
              <a:ext uri="{FF2B5EF4-FFF2-40B4-BE49-F238E27FC236}">
                <a16:creationId xmlns:a16="http://schemas.microsoft.com/office/drawing/2014/main" id="{641B6F22-0AE3-137C-1118-EE43703C4F31}"/>
              </a:ext>
            </a:extLst>
          </p:cNvPr>
          <p:cNvGrpSpPr/>
          <p:nvPr/>
        </p:nvGrpSpPr>
        <p:grpSpPr>
          <a:xfrm>
            <a:off x="8320336" y="3782298"/>
            <a:ext cx="2584967" cy="2759361"/>
            <a:chOff x="8320336" y="3782298"/>
            <a:chExt cx="2584967" cy="2759361"/>
          </a:xfrm>
        </p:grpSpPr>
        <p:sp>
          <p:nvSpPr>
            <p:cNvPr id="15" name="Rectangle: Top Corners Rounded 14">
              <a:extLst>
                <a:ext uri="{FF2B5EF4-FFF2-40B4-BE49-F238E27FC236}">
                  <a16:creationId xmlns:a16="http://schemas.microsoft.com/office/drawing/2014/main" id="{F13DFCF5-5C9E-59AC-7716-33C353235BC3}"/>
                </a:ext>
              </a:extLst>
            </p:cNvPr>
            <p:cNvSpPr/>
            <p:nvPr/>
          </p:nvSpPr>
          <p:spPr>
            <a:xfrm>
              <a:off x="8320336" y="3782298"/>
              <a:ext cx="2584967" cy="1929623"/>
            </a:xfrm>
            <a:prstGeom prst="round2SameRect">
              <a:avLst>
                <a:gd name="adj1" fmla="val 8000"/>
                <a:gd name="adj2" fmla="val 0"/>
              </a:avLst>
            </a:prstGeom>
            <a:blipFill rotWithShape="0">
              <a:blip r:embed="rId5"/>
              <a:srcRect/>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0E9C221A-ED35-FBAD-B928-2CF7DF2CBD55}"/>
                </a:ext>
              </a:extLst>
            </p:cNvPr>
            <p:cNvSpPr/>
            <p:nvPr/>
          </p:nvSpPr>
          <p:spPr>
            <a:xfrm>
              <a:off x="8320336" y="5711921"/>
              <a:ext cx="2584967" cy="829738"/>
            </a:xfrm>
            <a:custGeom>
              <a:avLst/>
              <a:gdLst>
                <a:gd name="connsiteX0" fmla="*/ 0 w 2584967"/>
                <a:gd name="connsiteY0" fmla="*/ 0 h 829738"/>
                <a:gd name="connsiteX1" fmla="*/ 2584967 w 2584967"/>
                <a:gd name="connsiteY1" fmla="*/ 0 h 829738"/>
                <a:gd name="connsiteX2" fmla="*/ 2584967 w 2584967"/>
                <a:gd name="connsiteY2" fmla="*/ 829738 h 829738"/>
                <a:gd name="connsiteX3" fmla="*/ 0 w 2584967"/>
                <a:gd name="connsiteY3" fmla="*/ 829738 h 829738"/>
                <a:gd name="connsiteX4" fmla="*/ 0 w 2584967"/>
                <a:gd name="connsiteY4" fmla="*/ 0 h 829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967" h="829738">
                  <a:moveTo>
                    <a:pt x="0" y="0"/>
                  </a:moveTo>
                  <a:lnTo>
                    <a:pt x="2584967" y="0"/>
                  </a:lnTo>
                  <a:lnTo>
                    <a:pt x="2584967" y="829738"/>
                  </a:lnTo>
                  <a:lnTo>
                    <a:pt x="0" y="829738"/>
                  </a:lnTo>
                  <a:lnTo>
                    <a:pt x="0" y="0"/>
                  </a:lnTo>
                  <a:close/>
                </a:path>
              </a:pathLst>
            </a:custGeom>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820" tIns="0" rIns="792508" bIns="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Storage Contamination</a:t>
              </a:r>
            </a:p>
          </p:txBody>
        </p:sp>
      </p:grpSp>
      <p:grpSp>
        <p:nvGrpSpPr>
          <p:cNvPr id="21" name="Group 20">
            <a:extLst>
              <a:ext uri="{FF2B5EF4-FFF2-40B4-BE49-F238E27FC236}">
                <a16:creationId xmlns:a16="http://schemas.microsoft.com/office/drawing/2014/main" id="{E68A1C7B-B2B8-4260-22AA-23E523FD3FDE}"/>
              </a:ext>
            </a:extLst>
          </p:cNvPr>
          <p:cNvGrpSpPr/>
          <p:nvPr/>
        </p:nvGrpSpPr>
        <p:grpSpPr>
          <a:xfrm>
            <a:off x="5295144" y="3812512"/>
            <a:ext cx="2587753" cy="2729147"/>
            <a:chOff x="5295144" y="3812512"/>
            <a:chExt cx="2587753" cy="2729147"/>
          </a:xfrm>
        </p:grpSpPr>
        <p:sp>
          <p:nvSpPr>
            <p:cNvPr id="13" name="Freeform: Shape 12">
              <a:extLst>
                <a:ext uri="{FF2B5EF4-FFF2-40B4-BE49-F238E27FC236}">
                  <a16:creationId xmlns:a16="http://schemas.microsoft.com/office/drawing/2014/main" id="{1506D050-C7D7-9039-1555-2F533DF4467A}"/>
                </a:ext>
              </a:extLst>
            </p:cNvPr>
            <p:cNvSpPr/>
            <p:nvPr/>
          </p:nvSpPr>
          <p:spPr>
            <a:xfrm>
              <a:off x="5297930" y="5711921"/>
              <a:ext cx="2584967" cy="829738"/>
            </a:xfrm>
            <a:custGeom>
              <a:avLst/>
              <a:gdLst>
                <a:gd name="connsiteX0" fmla="*/ 0 w 2584967"/>
                <a:gd name="connsiteY0" fmla="*/ 0 h 829738"/>
                <a:gd name="connsiteX1" fmla="*/ 2584967 w 2584967"/>
                <a:gd name="connsiteY1" fmla="*/ 0 h 829738"/>
                <a:gd name="connsiteX2" fmla="*/ 2584967 w 2584967"/>
                <a:gd name="connsiteY2" fmla="*/ 829738 h 829738"/>
                <a:gd name="connsiteX3" fmla="*/ 0 w 2584967"/>
                <a:gd name="connsiteY3" fmla="*/ 829738 h 829738"/>
                <a:gd name="connsiteX4" fmla="*/ 0 w 2584967"/>
                <a:gd name="connsiteY4" fmla="*/ 0 h 829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967" h="829738">
                  <a:moveTo>
                    <a:pt x="0" y="0"/>
                  </a:moveTo>
                  <a:lnTo>
                    <a:pt x="2584967" y="0"/>
                  </a:lnTo>
                  <a:lnTo>
                    <a:pt x="2584967" y="829738"/>
                  </a:lnTo>
                  <a:lnTo>
                    <a:pt x="0" y="829738"/>
                  </a:lnTo>
                  <a:lnTo>
                    <a:pt x="0" y="0"/>
                  </a:lnTo>
                  <a:close/>
                </a:path>
              </a:pathLst>
            </a:custGeom>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3820" tIns="0" rIns="792508" bIns="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Distribution Contamination</a:t>
              </a:r>
            </a:p>
          </p:txBody>
        </p:sp>
        <p:pic>
          <p:nvPicPr>
            <p:cNvPr id="4" name="Picture 2" descr="9 Ways to Detect a Water Leak (Proven and Tested!)">
              <a:extLst>
                <a:ext uri="{FF2B5EF4-FFF2-40B4-BE49-F238E27FC236}">
                  <a16:creationId xmlns:a16="http://schemas.microsoft.com/office/drawing/2014/main" id="{76EA413D-A5DB-1C55-A50A-FEC7AC894A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5144" y="3812512"/>
              <a:ext cx="2587752" cy="1907368"/>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Explosion: 14 Points 22">
            <a:extLst>
              <a:ext uri="{FF2B5EF4-FFF2-40B4-BE49-F238E27FC236}">
                <a16:creationId xmlns:a16="http://schemas.microsoft.com/office/drawing/2014/main" id="{65EAC6D3-4916-E422-7443-C1D1DF6509B4}"/>
              </a:ext>
            </a:extLst>
          </p:cNvPr>
          <p:cNvSpPr/>
          <p:nvPr/>
        </p:nvSpPr>
        <p:spPr>
          <a:xfrm rot="20362269">
            <a:off x="3499689" y="490382"/>
            <a:ext cx="9307966" cy="5667709"/>
          </a:xfrm>
          <a:prstGeom prst="irregularSeal2">
            <a:avLst/>
          </a:prstGeom>
          <a:solidFill>
            <a:srgbClr val="FFFF00">
              <a:alpha val="70000"/>
            </a:srgbClr>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DISINFECTION</a:t>
            </a:r>
          </a:p>
        </p:txBody>
      </p:sp>
    </p:spTree>
    <p:extLst>
      <p:ext uri="{BB962C8B-B14F-4D97-AF65-F5344CB8AC3E}">
        <p14:creationId xmlns:p14="http://schemas.microsoft.com/office/powerpoint/2010/main" val="124129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361E09-159D-4D1C-8F60-7B63343EC396}"/>
              </a:ext>
            </a:extLst>
          </p:cNvPr>
          <p:cNvSpPr>
            <a:spLocks noGrp="1" noChangeArrowheads="1"/>
          </p:cNvSpPr>
          <p:nvPr>
            <p:ph type="title"/>
          </p:nvPr>
        </p:nvSpPr>
        <p:spPr>
          <a:xfrm>
            <a:off x="2356073" y="328612"/>
            <a:ext cx="7479853" cy="1677250"/>
          </a:xfrm>
        </p:spPr>
        <p:txBody>
          <a:bodyPr>
            <a:normAutofit/>
          </a:bodyPr>
          <a:lstStyle/>
          <a:p>
            <a:pPr algn="ctr">
              <a:defRPr/>
            </a:pPr>
            <a:r>
              <a:rPr lang="en-US" sz="5400" dirty="0">
                <a:solidFill>
                  <a:schemeClr val="tx1"/>
                </a:solidFill>
              </a:rPr>
              <a:t>WATER TREATMENT</a:t>
            </a:r>
          </a:p>
        </p:txBody>
      </p:sp>
      <p:sp>
        <p:nvSpPr>
          <p:cNvPr id="4099" name="Rectangle 2">
            <a:extLst>
              <a:ext uri="{FF2B5EF4-FFF2-40B4-BE49-F238E27FC236}">
                <a16:creationId xmlns:a16="http://schemas.microsoft.com/office/drawing/2014/main" id="{9B19F0C7-8C20-4685-883C-0A520F178189}"/>
              </a:ext>
            </a:extLst>
          </p:cNvPr>
          <p:cNvSpPr>
            <a:spLocks noGrp="1" noChangeArrowheads="1"/>
          </p:cNvSpPr>
          <p:nvPr>
            <p:ph idx="1"/>
          </p:nvPr>
        </p:nvSpPr>
        <p:spPr>
          <a:xfrm>
            <a:off x="1403152" y="2005862"/>
            <a:ext cx="9385696" cy="2240527"/>
          </a:xfrm>
        </p:spPr>
        <p:txBody>
          <a:bodyPr vert="horz" lIns="90488" tIns="44450" rIns="90488" bIns="44450" rtlCol="0">
            <a:normAutofit/>
          </a:bodyPr>
          <a:lstStyle/>
          <a:p>
            <a:pPr algn="ctr" eaLnBrk="1" hangingPunct="1">
              <a:buFontTx/>
              <a:buNone/>
            </a:pPr>
            <a:r>
              <a:rPr lang="en-US" altLang="en-US" sz="3600" dirty="0"/>
              <a:t>  </a:t>
            </a:r>
            <a:r>
              <a:rPr lang="en-US" altLang="en-US" sz="4800" dirty="0"/>
              <a:t>The </a:t>
            </a:r>
            <a:r>
              <a:rPr lang="en-US" altLang="en-US" sz="4800" b="1" u="sng" dirty="0">
                <a:solidFill>
                  <a:srgbClr val="FF0000"/>
                </a:solidFill>
              </a:rPr>
              <a:t>second</a:t>
            </a:r>
            <a:r>
              <a:rPr lang="en-US" altLang="en-US" sz="4800" dirty="0"/>
              <a:t> barrier to preventing waterborne disease using the </a:t>
            </a:r>
            <a:r>
              <a:rPr lang="en-US" altLang="en-US" sz="4800" b="1" i="1" dirty="0"/>
              <a:t>Multiple Barrier Approach</a:t>
            </a:r>
            <a:endParaRPr lang="en-US" altLang="en-US" sz="4800" b="1" i="1" u="sng" dirty="0"/>
          </a:p>
        </p:txBody>
      </p:sp>
      <p:pic>
        <p:nvPicPr>
          <p:cNvPr id="4" name="Picture 3">
            <a:extLst>
              <a:ext uri="{FF2B5EF4-FFF2-40B4-BE49-F238E27FC236}">
                <a16:creationId xmlns:a16="http://schemas.microsoft.com/office/drawing/2014/main" id="{AD68E484-0C10-33B5-FF3B-42421D4FC1C1}"/>
              </a:ext>
            </a:extLst>
          </p:cNvPr>
          <p:cNvPicPr>
            <a:picLocks noChangeAspect="1"/>
          </p:cNvPicPr>
          <p:nvPr/>
        </p:nvPicPr>
        <p:blipFill>
          <a:blip r:embed="rId2"/>
          <a:stretch>
            <a:fillRect/>
          </a:stretch>
        </p:blipFill>
        <p:spPr>
          <a:xfrm>
            <a:off x="3314700" y="4441054"/>
            <a:ext cx="5416550" cy="224052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2042-D3CA-4412-929A-7919DAB08349}"/>
              </a:ext>
            </a:extLst>
          </p:cNvPr>
          <p:cNvSpPr>
            <a:spLocks noGrp="1"/>
          </p:cNvSpPr>
          <p:nvPr>
            <p:ph type="title"/>
          </p:nvPr>
        </p:nvSpPr>
        <p:spPr/>
        <p:txBody>
          <a:bodyPr/>
          <a:lstStyle/>
          <a:p>
            <a:r>
              <a:rPr lang="en-US" dirty="0"/>
              <a:t>Types of Disinfectants</a:t>
            </a:r>
          </a:p>
        </p:txBody>
      </p:sp>
      <p:graphicFrame>
        <p:nvGraphicFramePr>
          <p:cNvPr id="4" name="Content Placeholder 3">
            <a:extLst>
              <a:ext uri="{FF2B5EF4-FFF2-40B4-BE49-F238E27FC236}">
                <a16:creationId xmlns:a16="http://schemas.microsoft.com/office/drawing/2014/main" id="{268875D2-749B-41A6-8655-3E41BF5EEE4F}"/>
              </a:ext>
            </a:extLst>
          </p:cNvPr>
          <p:cNvGraphicFramePr>
            <a:graphicFrameLocks noGrp="1"/>
          </p:cNvGraphicFramePr>
          <p:nvPr>
            <p:ph idx="1"/>
            <p:extLst>
              <p:ext uri="{D42A27DB-BD31-4B8C-83A1-F6EECF244321}">
                <p14:modId xmlns:p14="http://schemas.microsoft.com/office/powerpoint/2010/main" val="4055487388"/>
              </p:ext>
            </p:extLst>
          </p:nvPr>
        </p:nvGraphicFramePr>
        <p:xfrm>
          <a:off x="6096000" y="816345"/>
          <a:ext cx="578757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87DB2408-8656-43BD-92BB-ABEEFD704B50}"/>
              </a:ext>
            </a:extLst>
          </p:cNvPr>
          <p:cNvGraphicFramePr/>
          <p:nvPr>
            <p:extLst>
              <p:ext uri="{D42A27DB-BD31-4B8C-83A1-F6EECF244321}">
                <p14:modId xmlns:p14="http://schemas.microsoft.com/office/powerpoint/2010/main" val="412709985"/>
              </p:ext>
            </p:extLst>
          </p:nvPr>
        </p:nvGraphicFramePr>
        <p:xfrm>
          <a:off x="838200" y="2098959"/>
          <a:ext cx="4777273" cy="226612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Rectangle 10">
            <a:extLst>
              <a:ext uri="{FF2B5EF4-FFF2-40B4-BE49-F238E27FC236}">
                <a16:creationId xmlns:a16="http://schemas.microsoft.com/office/drawing/2014/main" id="{31DD712F-BDBA-4627-B19F-50A34D6DF28B}"/>
              </a:ext>
            </a:extLst>
          </p:cNvPr>
          <p:cNvSpPr/>
          <p:nvPr/>
        </p:nvSpPr>
        <p:spPr>
          <a:xfrm>
            <a:off x="6496379" y="5340687"/>
            <a:ext cx="5139428" cy="1015663"/>
          </a:xfrm>
          <a:prstGeom prst="rect">
            <a:avLst/>
          </a:prstGeom>
          <a:noFill/>
        </p:spPr>
        <p:txBody>
          <a:bodyPr wrap="square" lIns="91440" tIns="45720" rIns="91440" bIns="45720">
            <a:spAutoFit/>
          </a:bodyPr>
          <a:lstStyle/>
          <a:p>
            <a:pPr algn="ctr"/>
            <a:r>
              <a:rPr lang="en-US" sz="6000" b="1" dirty="0">
                <a:ln w="22225">
                  <a:solidFill>
                    <a:schemeClr val="accent2"/>
                  </a:solidFill>
                  <a:prstDash val="solid"/>
                </a:ln>
                <a:solidFill>
                  <a:srgbClr val="C00000"/>
                </a:solidFill>
                <a:latin typeface="AR CHRISTY" panose="02000000000000000000" pitchFamily="2" charset="0"/>
              </a:rPr>
              <a:t>Chemical</a:t>
            </a:r>
          </a:p>
        </p:txBody>
      </p:sp>
      <p:sp>
        <p:nvSpPr>
          <p:cNvPr id="12" name="Rectangle 11">
            <a:extLst>
              <a:ext uri="{FF2B5EF4-FFF2-40B4-BE49-F238E27FC236}">
                <a16:creationId xmlns:a16="http://schemas.microsoft.com/office/drawing/2014/main" id="{461A570E-6DF1-45C0-A187-858816E3EA31}"/>
              </a:ext>
            </a:extLst>
          </p:cNvPr>
          <p:cNvSpPr/>
          <p:nvPr/>
        </p:nvSpPr>
        <p:spPr>
          <a:xfrm>
            <a:off x="1068986" y="4832855"/>
            <a:ext cx="4315699" cy="1015663"/>
          </a:xfrm>
          <a:prstGeom prst="rect">
            <a:avLst/>
          </a:prstGeom>
          <a:noFill/>
        </p:spPr>
        <p:txBody>
          <a:bodyPr wrap="square" lIns="91440" tIns="45720" rIns="91440" bIns="45720">
            <a:spAutoFit/>
          </a:bodyPr>
          <a:lstStyle/>
          <a:p>
            <a:pPr algn="ctr"/>
            <a:r>
              <a:rPr lang="en-US" sz="6000" b="1" dirty="0">
                <a:ln w="22225">
                  <a:solidFill>
                    <a:schemeClr val="accent2"/>
                  </a:solidFill>
                  <a:prstDash val="solid"/>
                </a:ln>
                <a:solidFill>
                  <a:schemeClr val="accent1">
                    <a:lumMod val="50000"/>
                  </a:schemeClr>
                </a:solidFill>
                <a:latin typeface="AR CHRISTY" panose="02000000000000000000" pitchFamily="2" charset="0"/>
              </a:rPr>
              <a:t>Physical</a:t>
            </a:r>
          </a:p>
        </p:txBody>
      </p:sp>
      <p:sp>
        <p:nvSpPr>
          <p:cNvPr id="3" name="Slide Number Placeholder 2">
            <a:extLst>
              <a:ext uri="{FF2B5EF4-FFF2-40B4-BE49-F238E27FC236}">
                <a16:creationId xmlns:a16="http://schemas.microsoft.com/office/drawing/2014/main" id="{B1F64E92-658D-4D64-92DB-4DA43259A0C9}"/>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295469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0FC0D824-AD87-4403-AB88-F7D7B231F3D7}"/>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91B83F22-45CB-419F-84E7-5863428DECF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598CD770-10F0-48B7-A89C-FA2DAFE903E3}"/>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9804AFBB-C1AE-4BF5-A3D5-F93E0F83721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642BDB7-E376-4982-B9D9-599EBAB32646}"/>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2A19610A-B771-48CA-9327-5D06B8C5A231}"/>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dgm id="{852611DE-82D6-42D8-8FEC-40F8F6DAE3A6}"/>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B0D226F8-0F62-4C67-87F7-4137B1274093}"/>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Graphic spid="6" grpId="0">
        <p:bldAsOne/>
      </p:bldGraphic>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CCCA-6001-04BF-866A-FB221B33741A}"/>
              </a:ext>
            </a:extLst>
          </p:cNvPr>
          <p:cNvSpPr>
            <a:spLocks noGrp="1"/>
          </p:cNvSpPr>
          <p:nvPr>
            <p:ph type="title"/>
          </p:nvPr>
        </p:nvSpPr>
        <p:spPr/>
        <p:txBody>
          <a:bodyPr/>
          <a:lstStyle/>
          <a:p>
            <a:r>
              <a:rPr lang="en-US" dirty="0"/>
              <a:t>Chemical Disinfection Process</a:t>
            </a:r>
          </a:p>
        </p:txBody>
      </p:sp>
      <p:sp>
        <p:nvSpPr>
          <p:cNvPr id="3" name="Content Placeholder 2">
            <a:extLst>
              <a:ext uri="{FF2B5EF4-FFF2-40B4-BE49-F238E27FC236}">
                <a16:creationId xmlns:a16="http://schemas.microsoft.com/office/drawing/2014/main" id="{393CFC6C-ACF8-9928-434F-1998DE536EE8}"/>
              </a:ext>
            </a:extLst>
          </p:cNvPr>
          <p:cNvSpPr>
            <a:spLocks noGrp="1"/>
          </p:cNvSpPr>
          <p:nvPr>
            <p:ph idx="1"/>
          </p:nvPr>
        </p:nvSpPr>
        <p:spPr>
          <a:xfrm>
            <a:off x="3533747" y="1830313"/>
            <a:ext cx="5443759" cy="3721735"/>
          </a:xfrm>
        </p:spPr>
        <p:txBody>
          <a:bodyPr>
            <a:normAutofit/>
          </a:bodyPr>
          <a:lstStyle/>
          <a:p>
            <a:pPr marL="0" indent="0" algn="ctr">
              <a:buNone/>
            </a:pPr>
            <a:r>
              <a:rPr lang="en-US" sz="3600" dirty="0"/>
              <a:t>Oxidation – the oxidant steals electrons from the virus or cell’s enzymes so they can no longer perform metabolic functions</a:t>
            </a:r>
          </a:p>
          <a:p>
            <a:pPr marL="0" indent="0">
              <a:buNone/>
            </a:pPr>
            <a:endParaRPr lang="en-US" sz="3600" dirty="0"/>
          </a:p>
        </p:txBody>
      </p:sp>
      <p:sp>
        <p:nvSpPr>
          <p:cNvPr id="4" name="Slide Number Placeholder 3">
            <a:extLst>
              <a:ext uri="{FF2B5EF4-FFF2-40B4-BE49-F238E27FC236}">
                <a16:creationId xmlns:a16="http://schemas.microsoft.com/office/drawing/2014/main" id="{CE8B4BAC-7747-9CE5-A007-819404743CE0}"/>
              </a:ext>
            </a:extLst>
          </p:cNvPr>
          <p:cNvSpPr>
            <a:spLocks noGrp="1"/>
          </p:cNvSpPr>
          <p:nvPr>
            <p:ph type="sldNum" sz="quarter" idx="12"/>
          </p:nvPr>
        </p:nvSpPr>
        <p:spPr/>
        <p:txBody>
          <a:bodyPr/>
          <a:lstStyle/>
          <a:p>
            <a:fld id="{F64EF0D3-21D0-400B-AE55-7BB5AAD387F2}" type="slidenum">
              <a:rPr lang="en-US" smtClean="0"/>
              <a:t>16</a:t>
            </a:fld>
            <a:endParaRPr lang="en-US" dirty="0"/>
          </a:p>
        </p:txBody>
      </p:sp>
      <p:pic>
        <p:nvPicPr>
          <p:cNvPr id="5" name="Graphic 4" descr="Germ with solid fill">
            <a:extLst>
              <a:ext uri="{FF2B5EF4-FFF2-40B4-BE49-F238E27FC236}">
                <a16:creationId xmlns:a16="http://schemas.microsoft.com/office/drawing/2014/main" id="{720833FE-9882-70C8-E6CE-3BFE8CBAD4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17322" y="3297502"/>
            <a:ext cx="1750043" cy="1750043"/>
          </a:xfrm>
          <a:prstGeom prst="rect">
            <a:avLst/>
          </a:prstGeom>
        </p:spPr>
      </p:pic>
      <p:pic>
        <p:nvPicPr>
          <p:cNvPr id="6" name="Graphic 5" descr="Germ with solid fill">
            <a:extLst>
              <a:ext uri="{FF2B5EF4-FFF2-40B4-BE49-F238E27FC236}">
                <a16:creationId xmlns:a16="http://schemas.microsoft.com/office/drawing/2014/main" id="{1AA9ACCD-F10A-2DEE-BFB0-18CF03FE31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19564" y="5180279"/>
            <a:ext cx="1212503" cy="1212503"/>
          </a:xfrm>
          <a:prstGeom prst="rect">
            <a:avLst/>
          </a:prstGeom>
        </p:spPr>
      </p:pic>
      <p:pic>
        <p:nvPicPr>
          <p:cNvPr id="7" name="Graphic 6" descr="Germ outline">
            <a:extLst>
              <a:ext uri="{FF2B5EF4-FFF2-40B4-BE49-F238E27FC236}">
                <a16:creationId xmlns:a16="http://schemas.microsoft.com/office/drawing/2014/main" id="{DBF6F43B-7473-5610-F128-4D67953ABC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42104" y="1554150"/>
            <a:ext cx="1333442" cy="1333442"/>
          </a:xfrm>
          <a:prstGeom prst="rect">
            <a:avLst/>
          </a:prstGeom>
        </p:spPr>
      </p:pic>
      <p:grpSp>
        <p:nvGrpSpPr>
          <p:cNvPr id="25" name="Group 24">
            <a:extLst>
              <a:ext uri="{FF2B5EF4-FFF2-40B4-BE49-F238E27FC236}">
                <a16:creationId xmlns:a16="http://schemas.microsoft.com/office/drawing/2014/main" id="{ABBB0E6C-4851-55B5-5F96-D64C5B3F5DF4}"/>
              </a:ext>
            </a:extLst>
          </p:cNvPr>
          <p:cNvGrpSpPr/>
          <p:nvPr/>
        </p:nvGrpSpPr>
        <p:grpSpPr>
          <a:xfrm>
            <a:off x="770033" y="1908837"/>
            <a:ext cx="1323842" cy="1766084"/>
            <a:chOff x="7430421" y="1750531"/>
            <a:chExt cx="1323842" cy="1766084"/>
          </a:xfrm>
        </p:grpSpPr>
        <p:grpSp>
          <p:nvGrpSpPr>
            <p:cNvPr id="8" name="Group 7">
              <a:extLst>
                <a:ext uri="{FF2B5EF4-FFF2-40B4-BE49-F238E27FC236}">
                  <a16:creationId xmlns:a16="http://schemas.microsoft.com/office/drawing/2014/main" id="{E1B7002A-2895-B500-1040-DF624AC40272}"/>
                </a:ext>
              </a:extLst>
            </p:cNvPr>
            <p:cNvGrpSpPr/>
            <p:nvPr/>
          </p:nvGrpSpPr>
          <p:grpSpPr>
            <a:xfrm>
              <a:off x="7430421" y="1750531"/>
              <a:ext cx="380489" cy="392762"/>
              <a:chOff x="8395295" y="1761294"/>
              <a:chExt cx="380489" cy="392762"/>
            </a:xfrm>
          </p:grpSpPr>
          <p:sp>
            <p:nvSpPr>
              <p:cNvPr id="9" name="Oval 8">
                <a:extLst>
                  <a:ext uri="{FF2B5EF4-FFF2-40B4-BE49-F238E27FC236}">
                    <a16:creationId xmlns:a16="http://schemas.microsoft.com/office/drawing/2014/main" id="{9A184ACA-5761-A9F4-6236-1A066682B6B9}"/>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64B6AE5C-27B9-3764-BE3C-4D06129828DF}"/>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 name="Connector: Curved 19">
              <a:extLst>
                <a:ext uri="{FF2B5EF4-FFF2-40B4-BE49-F238E27FC236}">
                  <a16:creationId xmlns:a16="http://schemas.microsoft.com/office/drawing/2014/main" id="{599CB571-661B-CF65-D8A2-6AACD5893BB9}"/>
                </a:ext>
              </a:extLst>
            </p:cNvPr>
            <p:cNvCxnSpPr/>
            <p:nvPr/>
          </p:nvCxnSpPr>
          <p:spPr>
            <a:xfrm rot="16200000" flipV="1">
              <a:off x="7607526" y="2369879"/>
              <a:ext cx="1159877" cy="1133596"/>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32" name="Group 31">
            <a:extLst>
              <a:ext uri="{FF2B5EF4-FFF2-40B4-BE49-F238E27FC236}">
                <a16:creationId xmlns:a16="http://schemas.microsoft.com/office/drawing/2014/main" id="{BEE283F1-90F1-CA88-D2CD-934429601C2D}"/>
              </a:ext>
            </a:extLst>
          </p:cNvPr>
          <p:cNvGrpSpPr/>
          <p:nvPr/>
        </p:nvGrpSpPr>
        <p:grpSpPr>
          <a:xfrm>
            <a:off x="9001234" y="1030132"/>
            <a:ext cx="1126519" cy="800180"/>
            <a:chOff x="9001234" y="1030132"/>
            <a:chExt cx="1126519" cy="800180"/>
          </a:xfrm>
        </p:grpSpPr>
        <p:grpSp>
          <p:nvGrpSpPr>
            <p:cNvPr id="11" name="Group 10">
              <a:extLst>
                <a:ext uri="{FF2B5EF4-FFF2-40B4-BE49-F238E27FC236}">
                  <a16:creationId xmlns:a16="http://schemas.microsoft.com/office/drawing/2014/main" id="{A448F0B5-8805-1642-FD3D-D9209B68243E}"/>
                </a:ext>
              </a:extLst>
            </p:cNvPr>
            <p:cNvGrpSpPr/>
            <p:nvPr/>
          </p:nvGrpSpPr>
          <p:grpSpPr>
            <a:xfrm>
              <a:off x="9001234" y="1030132"/>
              <a:ext cx="380489" cy="392762"/>
              <a:chOff x="8395295" y="1761294"/>
              <a:chExt cx="380489" cy="392762"/>
            </a:xfrm>
          </p:grpSpPr>
          <p:sp>
            <p:nvSpPr>
              <p:cNvPr id="12" name="Oval 11">
                <a:extLst>
                  <a:ext uri="{FF2B5EF4-FFF2-40B4-BE49-F238E27FC236}">
                    <a16:creationId xmlns:a16="http://schemas.microsoft.com/office/drawing/2014/main" id="{25303231-DF3E-1980-57FF-48B4A336F8CA}"/>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536B9662-4005-310A-364B-153E9888262B}"/>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Connector: Curved 20">
              <a:extLst>
                <a:ext uri="{FF2B5EF4-FFF2-40B4-BE49-F238E27FC236}">
                  <a16:creationId xmlns:a16="http://schemas.microsoft.com/office/drawing/2014/main" id="{9A594C00-D3F9-379F-045F-0A27A68DECC4}"/>
                </a:ext>
              </a:extLst>
            </p:cNvPr>
            <p:cNvCxnSpPr>
              <a:cxnSpLocks/>
            </p:cNvCxnSpPr>
            <p:nvPr/>
          </p:nvCxnSpPr>
          <p:spPr>
            <a:xfrm rot="10800000">
              <a:off x="9381723" y="1578874"/>
              <a:ext cx="746030" cy="251438"/>
            </a:xfrm>
            <a:prstGeom prst="curvedConnector3">
              <a:avLst>
                <a:gd name="adj1" fmla="val 96066"/>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26" name="Group 25">
            <a:extLst>
              <a:ext uri="{FF2B5EF4-FFF2-40B4-BE49-F238E27FC236}">
                <a16:creationId xmlns:a16="http://schemas.microsoft.com/office/drawing/2014/main" id="{56059B20-C353-F7CC-2030-E29A6129C627}"/>
              </a:ext>
            </a:extLst>
          </p:cNvPr>
          <p:cNvGrpSpPr/>
          <p:nvPr/>
        </p:nvGrpSpPr>
        <p:grpSpPr>
          <a:xfrm>
            <a:off x="1527077" y="5047545"/>
            <a:ext cx="1088080" cy="941504"/>
            <a:chOff x="8187465" y="4889239"/>
            <a:chExt cx="1088080" cy="941504"/>
          </a:xfrm>
        </p:grpSpPr>
        <p:grpSp>
          <p:nvGrpSpPr>
            <p:cNvPr id="14" name="Group 13">
              <a:extLst>
                <a:ext uri="{FF2B5EF4-FFF2-40B4-BE49-F238E27FC236}">
                  <a16:creationId xmlns:a16="http://schemas.microsoft.com/office/drawing/2014/main" id="{A54123C0-128D-A224-60F4-93D9BE206DEE}"/>
                </a:ext>
              </a:extLst>
            </p:cNvPr>
            <p:cNvGrpSpPr/>
            <p:nvPr/>
          </p:nvGrpSpPr>
          <p:grpSpPr>
            <a:xfrm>
              <a:off x="8187465" y="5437981"/>
              <a:ext cx="380489" cy="392762"/>
              <a:chOff x="8395295" y="1761294"/>
              <a:chExt cx="380489" cy="392762"/>
            </a:xfrm>
          </p:grpSpPr>
          <p:sp>
            <p:nvSpPr>
              <p:cNvPr id="15" name="Oval 14">
                <a:extLst>
                  <a:ext uri="{FF2B5EF4-FFF2-40B4-BE49-F238E27FC236}">
                    <a16:creationId xmlns:a16="http://schemas.microsoft.com/office/drawing/2014/main" id="{F61A019D-FC0C-CC97-70A5-322214D11D83}"/>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C1C49D5-4F09-33A0-A3F9-3A600B23023E}"/>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Connector: Curved 22">
              <a:extLst>
                <a:ext uri="{FF2B5EF4-FFF2-40B4-BE49-F238E27FC236}">
                  <a16:creationId xmlns:a16="http://schemas.microsoft.com/office/drawing/2014/main" id="{AF9E1960-2CB5-3DA4-A3A6-A5151C84C9A0}"/>
                </a:ext>
              </a:extLst>
            </p:cNvPr>
            <p:cNvCxnSpPr>
              <a:cxnSpLocks/>
            </p:cNvCxnSpPr>
            <p:nvPr/>
          </p:nvCxnSpPr>
          <p:spPr>
            <a:xfrm rot="5400000">
              <a:off x="8704400" y="4866836"/>
              <a:ext cx="548742" cy="593548"/>
            </a:xfrm>
            <a:prstGeom prst="curvedConnector2">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36640DD3-3462-7BF1-E8BC-5577FD060FAA}"/>
              </a:ext>
            </a:extLst>
          </p:cNvPr>
          <p:cNvGrpSpPr/>
          <p:nvPr/>
        </p:nvGrpSpPr>
        <p:grpSpPr>
          <a:xfrm>
            <a:off x="5472435" y="5887451"/>
            <a:ext cx="1256388" cy="606300"/>
            <a:chOff x="5472435" y="5887451"/>
            <a:chExt cx="1256388" cy="606300"/>
          </a:xfrm>
        </p:grpSpPr>
        <p:grpSp>
          <p:nvGrpSpPr>
            <p:cNvPr id="17" name="Group 16">
              <a:extLst>
                <a:ext uri="{FF2B5EF4-FFF2-40B4-BE49-F238E27FC236}">
                  <a16:creationId xmlns:a16="http://schemas.microsoft.com/office/drawing/2014/main" id="{9147BBC2-8556-ED5A-ED5F-C1EF1647B650}"/>
                </a:ext>
              </a:extLst>
            </p:cNvPr>
            <p:cNvGrpSpPr/>
            <p:nvPr/>
          </p:nvGrpSpPr>
          <p:grpSpPr>
            <a:xfrm>
              <a:off x="5472435" y="6100989"/>
              <a:ext cx="380489" cy="392762"/>
              <a:chOff x="8395295" y="1761294"/>
              <a:chExt cx="380489" cy="392762"/>
            </a:xfrm>
          </p:grpSpPr>
          <p:sp>
            <p:nvSpPr>
              <p:cNvPr id="18" name="Oval 17">
                <a:extLst>
                  <a:ext uri="{FF2B5EF4-FFF2-40B4-BE49-F238E27FC236}">
                    <a16:creationId xmlns:a16="http://schemas.microsoft.com/office/drawing/2014/main" id="{D51AAEFE-14FB-6462-B748-E38D7535682E}"/>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43BE53C-2FE1-3A69-F273-FFD7ED8489C5}"/>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4" name="Connector: Curved 23">
              <a:extLst>
                <a:ext uri="{FF2B5EF4-FFF2-40B4-BE49-F238E27FC236}">
                  <a16:creationId xmlns:a16="http://schemas.microsoft.com/office/drawing/2014/main" id="{BA1D5F9E-C618-7414-F12F-4EE17768A371}"/>
                </a:ext>
              </a:extLst>
            </p:cNvPr>
            <p:cNvCxnSpPr>
              <a:cxnSpLocks/>
            </p:cNvCxnSpPr>
            <p:nvPr/>
          </p:nvCxnSpPr>
          <p:spPr>
            <a:xfrm rot="10800000" flipV="1">
              <a:off x="5991982" y="5887451"/>
              <a:ext cx="736841" cy="403781"/>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33" name="Group 32">
            <a:extLst>
              <a:ext uri="{FF2B5EF4-FFF2-40B4-BE49-F238E27FC236}">
                <a16:creationId xmlns:a16="http://schemas.microsoft.com/office/drawing/2014/main" id="{17BD54EE-EE7C-502A-7F3F-9DB55D31CCC2}"/>
              </a:ext>
            </a:extLst>
          </p:cNvPr>
          <p:cNvGrpSpPr/>
          <p:nvPr/>
        </p:nvGrpSpPr>
        <p:grpSpPr>
          <a:xfrm>
            <a:off x="11276215" y="2805246"/>
            <a:ext cx="814328" cy="1509681"/>
            <a:chOff x="11276215" y="2805246"/>
            <a:chExt cx="814328" cy="1509681"/>
          </a:xfrm>
        </p:grpSpPr>
        <p:cxnSp>
          <p:nvCxnSpPr>
            <p:cNvPr id="22" name="Connector: Curved 21">
              <a:extLst>
                <a:ext uri="{FF2B5EF4-FFF2-40B4-BE49-F238E27FC236}">
                  <a16:creationId xmlns:a16="http://schemas.microsoft.com/office/drawing/2014/main" id="{A398FFA6-5856-2C34-6448-F6D6906BB1AF}"/>
                </a:ext>
              </a:extLst>
            </p:cNvPr>
            <p:cNvCxnSpPr/>
            <p:nvPr/>
          </p:nvCxnSpPr>
          <p:spPr>
            <a:xfrm rot="16200000" flipH="1">
              <a:off x="11012740" y="3068721"/>
              <a:ext cx="1073960" cy="547010"/>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grpSp>
          <p:nvGrpSpPr>
            <p:cNvPr id="27" name="Group 26">
              <a:extLst>
                <a:ext uri="{FF2B5EF4-FFF2-40B4-BE49-F238E27FC236}">
                  <a16:creationId xmlns:a16="http://schemas.microsoft.com/office/drawing/2014/main" id="{5C5A1FAF-7264-4E82-41E8-6BF8C1C029F3}"/>
                </a:ext>
              </a:extLst>
            </p:cNvPr>
            <p:cNvGrpSpPr/>
            <p:nvPr/>
          </p:nvGrpSpPr>
          <p:grpSpPr>
            <a:xfrm>
              <a:off x="11710054" y="3922165"/>
              <a:ext cx="380489" cy="392762"/>
              <a:chOff x="8395295" y="1761294"/>
              <a:chExt cx="380489" cy="392762"/>
            </a:xfrm>
          </p:grpSpPr>
          <p:sp>
            <p:nvSpPr>
              <p:cNvPr id="28" name="Oval 27">
                <a:extLst>
                  <a:ext uri="{FF2B5EF4-FFF2-40B4-BE49-F238E27FC236}">
                    <a16:creationId xmlns:a16="http://schemas.microsoft.com/office/drawing/2014/main" id="{3E84BAF9-D966-93E3-600F-1A4502078CB3}"/>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FA98FEDE-5301-43B9-292E-C38942D46A89}"/>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3911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par>
                          <p:cTn id="12" fill="hold">
                            <p:stCondLst>
                              <p:cond delay="500"/>
                            </p:stCondLst>
                            <p:childTnLst>
                              <p:par>
                                <p:cTn id="13" presetID="22" presetClass="entr" presetSubtype="1" fill="hold" nodeType="afterEffect">
                                  <p:stCondLst>
                                    <p:cond delay="2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par>
                          <p:cTn id="16" fill="hold">
                            <p:stCondLst>
                              <p:cond delay="1250"/>
                            </p:stCondLst>
                            <p:childTnLst>
                              <p:par>
                                <p:cTn id="17" presetID="22" presetClass="entr" presetSubtype="2" fill="hold" nodeType="after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500"/>
                                        <p:tgtEl>
                                          <p:spTgt spid="34"/>
                                        </p:tgtEl>
                                      </p:cBhvr>
                                    </p:animEffect>
                                  </p:childTnLst>
                                </p:cTn>
                              </p:par>
                            </p:childTnLst>
                          </p:cTn>
                        </p:par>
                        <p:par>
                          <p:cTn id="20" fill="hold">
                            <p:stCondLst>
                              <p:cond delay="2000"/>
                            </p:stCondLst>
                            <p:childTnLst>
                              <p:par>
                                <p:cTn id="21" presetID="22" presetClass="entr" presetSubtype="4" fill="hold" nodeType="after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down)">
                                      <p:cBhvr>
                                        <p:cTn id="23" dur="500"/>
                                        <p:tgtEl>
                                          <p:spTgt spid="32"/>
                                        </p:tgtEl>
                                      </p:cBhvr>
                                    </p:animEffect>
                                  </p:childTnLst>
                                </p:cTn>
                              </p:par>
                            </p:childTnLst>
                          </p:cTn>
                        </p:par>
                        <p:par>
                          <p:cTn id="24" fill="hold">
                            <p:stCondLst>
                              <p:cond delay="2750"/>
                            </p:stCondLst>
                            <p:childTnLst>
                              <p:par>
                                <p:cTn id="25" presetID="22" presetClass="entr" presetSubtype="1" fill="hold" nodeType="afterEffect">
                                  <p:stCondLst>
                                    <p:cond delay="25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3919A-32C5-E1D6-BEE4-86EBB123D364}"/>
            </a:ext>
          </a:extLst>
        </p:cNvPr>
        <p:cNvGrpSpPr/>
        <p:nvPr/>
      </p:nvGrpSpPr>
      <p:grpSpPr>
        <a:xfrm>
          <a:off x="0" y="0"/>
          <a:ext cx="0" cy="0"/>
          <a:chOff x="0" y="0"/>
          <a:chExt cx="0" cy="0"/>
        </a:xfrm>
      </p:grpSpPr>
      <p:sp>
        <p:nvSpPr>
          <p:cNvPr id="30722" name="Title 1">
            <a:extLst>
              <a:ext uri="{FF2B5EF4-FFF2-40B4-BE49-F238E27FC236}">
                <a16:creationId xmlns:a16="http://schemas.microsoft.com/office/drawing/2014/main" id="{42BCB34F-8829-0DFC-2165-7627F4114FD2}"/>
              </a:ext>
            </a:extLst>
          </p:cNvPr>
          <p:cNvSpPr>
            <a:spLocks noGrp="1"/>
          </p:cNvSpPr>
          <p:nvPr>
            <p:ph type="title"/>
          </p:nvPr>
        </p:nvSpPr>
        <p:spPr/>
        <p:txBody>
          <a:bodyPr/>
          <a:lstStyle/>
          <a:p>
            <a:pPr eaLnBrk="1" hangingPunct="1"/>
            <a:r>
              <a:rPr lang="en-US" altLang="en-US" dirty="0"/>
              <a:t>Chloramine Disinfection</a:t>
            </a:r>
          </a:p>
        </p:txBody>
      </p:sp>
      <p:sp>
        <p:nvSpPr>
          <p:cNvPr id="17411" name="Content Placeholder 2">
            <a:extLst>
              <a:ext uri="{FF2B5EF4-FFF2-40B4-BE49-F238E27FC236}">
                <a16:creationId xmlns:a16="http://schemas.microsoft.com/office/drawing/2014/main" id="{17F391B8-0C60-34A7-7D11-BA4D8DCB7BF9}"/>
              </a:ext>
            </a:extLst>
          </p:cNvPr>
          <p:cNvSpPr>
            <a:spLocks noGrp="1"/>
          </p:cNvSpPr>
          <p:nvPr>
            <p:ph idx="1"/>
          </p:nvPr>
        </p:nvSpPr>
        <p:spPr>
          <a:xfrm>
            <a:off x="1091512" y="1910879"/>
            <a:ext cx="6091166" cy="4185121"/>
          </a:xfrm>
        </p:spPr>
        <p:txBody>
          <a:bodyPr anchor="t" anchorCtr="0">
            <a:normAutofit/>
          </a:bodyPr>
          <a:lstStyle/>
          <a:p>
            <a:pPr>
              <a:defRPr/>
            </a:pPr>
            <a:r>
              <a:rPr lang="en-US" altLang="en-US" sz="3600" dirty="0"/>
              <a:t>Used as a drinking water disinfectant for &gt;90 years</a:t>
            </a:r>
          </a:p>
          <a:p>
            <a:pPr>
              <a:defRPr/>
            </a:pPr>
            <a:r>
              <a:rPr lang="en-US" altLang="en-US" sz="3600" dirty="0"/>
              <a:t>Used by &gt;1 in 5 larger systems in the U.S.</a:t>
            </a:r>
          </a:p>
          <a:p>
            <a:pPr eaLnBrk="1" hangingPunct="1">
              <a:defRPr/>
            </a:pPr>
            <a:r>
              <a:rPr lang="en-US" altLang="en-US" sz="3600" dirty="0"/>
              <a:t>Generated on-site when ammonia is added to water containing chlorine</a:t>
            </a:r>
          </a:p>
        </p:txBody>
      </p:sp>
      <p:pic>
        <p:nvPicPr>
          <p:cNvPr id="3074" name="Picture 2">
            <a:extLst>
              <a:ext uri="{FF2B5EF4-FFF2-40B4-BE49-F238E27FC236}">
                <a16:creationId xmlns:a16="http://schemas.microsoft.com/office/drawing/2014/main" id="{853649FC-C7D2-4E8E-931A-39B759FE4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0108" y="3844565"/>
            <a:ext cx="4295775"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35AA825D-946E-D103-F0A6-40A94A101B05}"/>
              </a:ext>
            </a:extLst>
          </p:cNvPr>
          <p:cNvSpPr>
            <a:spLocks noGrp="1"/>
          </p:cNvSpPr>
          <p:nvPr>
            <p:ph type="sldNum" sz="quarter" idx="12"/>
          </p:nvPr>
        </p:nvSpPr>
        <p:spPr/>
        <p:txBody>
          <a:bodyPr/>
          <a:lstStyle/>
          <a:p>
            <a:fld id="{6D22F896-40B5-4ADD-8801-0D06FADFA095}" type="slidenum">
              <a:rPr lang="en-US" smtClean="0"/>
              <a:t>17</a:t>
            </a:fld>
            <a:endParaRPr lang="en-US" dirty="0"/>
          </a:p>
        </p:txBody>
      </p:sp>
      <p:sp>
        <p:nvSpPr>
          <p:cNvPr id="3" name="Rectangle 2">
            <a:extLst>
              <a:ext uri="{FF2B5EF4-FFF2-40B4-BE49-F238E27FC236}">
                <a16:creationId xmlns:a16="http://schemas.microsoft.com/office/drawing/2014/main" id="{1963F12B-FDC0-8939-7F4F-598CB06153E6}"/>
              </a:ext>
            </a:extLst>
          </p:cNvPr>
          <p:cNvSpPr/>
          <p:nvPr/>
        </p:nvSpPr>
        <p:spPr>
          <a:xfrm rot="20668045">
            <a:off x="-205071" y="165493"/>
            <a:ext cx="2249955" cy="584775"/>
          </a:xfrm>
          <a:prstGeom prst="rect">
            <a:avLst/>
          </a:prstGeom>
          <a:noFill/>
        </p:spPr>
        <p:txBody>
          <a:bodyPr wrap="square" lIns="91440" tIns="45720" rIns="91440" bIns="45720">
            <a:spAutoFit/>
          </a:bodyPr>
          <a:lstStyle/>
          <a:p>
            <a:pPr algn="ctr"/>
            <a:r>
              <a:rPr lang="en-US" sz="3200" b="1" dirty="0">
                <a:ln w="22225">
                  <a:solidFill>
                    <a:schemeClr val="accent2"/>
                  </a:solidFill>
                  <a:prstDash val="solid"/>
                </a:ln>
                <a:solidFill>
                  <a:srgbClr val="C00000"/>
                </a:solidFill>
                <a:latin typeface="AR CHRISTY" panose="02000000000000000000" pitchFamily="2" charset="0"/>
              </a:rPr>
              <a:t>Chemical</a:t>
            </a:r>
            <a:endParaRPr lang="en-US" sz="6000" b="1" dirty="0">
              <a:ln w="22225">
                <a:solidFill>
                  <a:schemeClr val="accent2"/>
                </a:solidFill>
                <a:prstDash val="solid"/>
              </a:ln>
              <a:solidFill>
                <a:srgbClr val="C00000"/>
              </a:solidFill>
              <a:latin typeface="AR CHRISTY" panose="02000000000000000000" pitchFamily="2" charset="0"/>
            </a:endParaRPr>
          </a:p>
        </p:txBody>
      </p:sp>
      <p:grpSp>
        <p:nvGrpSpPr>
          <p:cNvPr id="11" name="Group 10">
            <a:extLst>
              <a:ext uri="{FF2B5EF4-FFF2-40B4-BE49-F238E27FC236}">
                <a16:creationId xmlns:a16="http://schemas.microsoft.com/office/drawing/2014/main" id="{3A316B82-5AAB-71CA-6099-C79F5EF3AFF2}"/>
              </a:ext>
            </a:extLst>
          </p:cNvPr>
          <p:cNvGrpSpPr/>
          <p:nvPr/>
        </p:nvGrpSpPr>
        <p:grpSpPr>
          <a:xfrm>
            <a:off x="8610600" y="457880"/>
            <a:ext cx="3938270" cy="3141811"/>
            <a:chOff x="7669530" y="3319741"/>
            <a:chExt cx="3938270" cy="3141811"/>
          </a:xfrm>
        </p:grpSpPr>
        <p:pic>
          <p:nvPicPr>
            <p:cNvPr id="5" name="Graphic 4" descr="Confused person with solid fill">
              <a:extLst>
                <a:ext uri="{FF2B5EF4-FFF2-40B4-BE49-F238E27FC236}">
                  <a16:creationId xmlns:a16="http://schemas.microsoft.com/office/drawing/2014/main" id="{12FF4BA5-ED8B-C79D-B08C-793BD20495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69530" y="4480352"/>
              <a:ext cx="1981200" cy="1981200"/>
            </a:xfrm>
            <a:prstGeom prst="rect">
              <a:avLst/>
            </a:prstGeom>
          </p:spPr>
        </p:pic>
        <p:pic>
          <p:nvPicPr>
            <p:cNvPr id="9" name="Graphic 8" descr="Flag outline">
              <a:extLst>
                <a:ext uri="{FF2B5EF4-FFF2-40B4-BE49-F238E27FC236}">
                  <a16:creationId xmlns:a16="http://schemas.microsoft.com/office/drawing/2014/main" id="{CDA91FCB-4A7B-4B9E-9EE9-0BF3055482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02650" y="3319741"/>
              <a:ext cx="3105150" cy="2079070"/>
            </a:xfrm>
            <a:prstGeom prst="rect">
              <a:avLst/>
            </a:prstGeom>
          </p:spPr>
        </p:pic>
        <p:sp>
          <p:nvSpPr>
            <p:cNvPr id="10" name="TextBox 9">
              <a:extLst>
                <a:ext uri="{FF2B5EF4-FFF2-40B4-BE49-F238E27FC236}">
                  <a16:creationId xmlns:a16="http://schemas.microsoft.com/office/drawing/2014/main" id="{BF8FC750-65EF-7EAB-6BE0-09759ABACA27}"/>
                </a:ext>
              </a:extLst>
            </p:cNvPr>
            <p:cNvSpPr txBox="1"/>
            <p:nvPr/>
          </p:nvSpPr>
          <p:spPr>
            <a:xfrm>
              <a:off x="9242855" y="3607659"/>
              <a:ext cx="1664815" cy="584775"/>
            </a:xfrm>
            <a:prstGeom prst="rect">
              <a:avLst/>
            </a:prstGeom>
            <a:noFill/>
          </p:spPr>
          <p:txBody>
            <a:bodyPr wrap="none" rtlCol="0">
              <a:spAutoFit/>
            </a:bodyPr>
            <a:lstStyle/>
            <a:p>
              <a:r>
                <a:rPr lang="en-US" sz="3200" b="1" dirty="0">
                  <a:solidFill>
                    <a:srgbClr val="C00000"/>
                  </a:solidFill>
                </a:rPr>
                <a:t>I’m #2!!!</a:t>
              </a:r>
            </a:p>
          </p:txBody>
        </p:sp>
      </p:grpSp>
      <p:sp>
        <p:nvSpPr>
          <p:cNvPr id="4" name="Rectangle 3">
            <a:extLst>
              <a:ext uri="{FF2B5EF4-FFF2-40B4-BE49-F238E27FC236}">
                <a16:creationId xmlns:a16="http://schemas.microsoft.com/office/drawing/2014/main" id="{931C55B0-62A4-CA13-B70D-87768568D944}"/>
              </a:ext>
            </a:extLst>
          </p:cNvPr>
          <p:cNvSpPr/>
          <p:nvPr/>
        </p:nvSpPr>
        <p:spPr>
          <a:xfrm>
            <a:off x="7080200" y="196991"/>
            <a:ext cx="2070920" cy="1656736"/>
          </a:xfrm>
          <a:prstGeom prst="rect">
            <a:avLst/>
          </a:prstGeom>
          <a:blipFill rotWithShape="1">
            <a:blip r:embed="rId8"/>
            <a:srcRect/>
            <a:stretch>
              <a:fillRect l="-9000" r="-9000"/>
            </a:stretch>
          </a:blipFill>
        </p:spPr>
        <p:style>
          <a:lnRef idx="2">
            <a:schemeClr val="lt1">
              <a:hueOff val="0"/>
              <a:satOff val="0"/>
              <a:lumOff val="0"/>
              <a:alphaOff val="0"/>
            </a:schemeClr>
          </a:lnRef>
          <a:fillRef idx="1">
            <a:scrgbClr r="0" g="0" b="0"/>
          </a:fillRef>
          <a:effectRef idx="0">
            <a:schemeClr val="accent1">
              <a:tint val="50000"/>
              <a:hueOff val="-5941255"/>
              <a:satOff val="27316"/>
              <a:lumOff val="8766"/>
              <a:alphaOff val="0"/>
            </a:schemeClr>
          </a:effectRef>
          <a:fontRef idx="minor">
            <a:schemeClr val="lt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34864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7411">
                                            <p:txEl>
                                              <p:pRg st="2" end="2"/>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500"/>
                                  </p:stCondLst>
                                  <p:childTnLst>
                                    <p:set>
                                      <p:cBhvr>
                                        <p:cTn id="2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chlorine and chlorine&#10;&#10;AI-generated content may be incorrect.">
            <a:extLst>
              <a:ext uri="{FF2B5EF4-FFF2-40B4-BE49-F238E27FC236}">
                <a16:creationId xmlns:a16="http://schemas.microsoft.com/office/drawing/2014/main" id="{05B80C1F-E3C8-2B83-E873-B2235EABD965}"/>
              </a:ext>
            </a:extLst>
          </p:cNvPr>
          <p:cNvPicPr>
            <a:picLocks noChangeAspect="1"/>
          </p:cNvPicPr>
          <p:nvPr/>
        </p:nvPicPr>
        <p:blipFill>
          <a:blip r:embed="rId3">
            <a:extLst>
              <a:ext uri="{28A0092B-C50C-407E-A947-70E740481C1C}">
                <a14:useLocalDpi xmlns:a14="http://schemas.microsoft.com/office/drawing/2010/main" val="0"/>
              </a:ext>
            </a:extLst>
          </a:blip>
          <a:srcRect t="6031" r="8175"/>
          <a:stretch>
            <a:fillRect/>
          </a:stretch>
        </p:blipFill>
        <p:spPr>
          <a:xfrm>
            <a:off x="4686435" y="2300886"/>
            <a:ext cx="7363559" cy="3868090"/>
          </a:xfrm>
          <a:prstGeom prst="rect">
            <a:avLst/>
          </a:prstGeom>
        </p:spPr>
      </p:pic>
      <p:sp>
        <p:nvSpPr>
          <p:cNvPr id="6" name="TextBox 5">
            <a:extLst>
              <a:ext uri="{FF2B5EF4-FFF2-40B4-BE49-F238E27FC236}">
                <a16:creationId xmlns:a16="http://schemas.microsoft.com/office/drawing/2014/main" id="{CC57F70E-1F24-D422-5B61-13219A737279}"/>
              </a:ext>
            </a:extLst>
          </p:cNvPr>
          <p:cNvSpPr txBox="1"/>
          <p:nvPr/>
        </p:nvSpPr>
        <p:spPr>
          <a:xfrm>
            <a:off x="5286307" y="6098702"/>
            <a:ext cx="5416804" cy="646331"/>
          </a:xfrm>
          <a:prstGeom prst="rect">
            <a:avLst/>
          </a:prstGeom>
          <a:noFill/>
        </p:spPr>
        <p:txBody>
          <a:bodyPr wrap="none" rtlCol="0">
            <a:spAutoFit/>
          </a:bodyPr>
          <a:lstStyle/>
          <a:p>
            <a:pPr algn="ctr"/>
            <a:r>
              <a:rPr lang="en-US" dirty="0"/>
              <a:t>From Guidelines for Canadian Drinking Water Quality</a:t>
            </a:r>
          </a:p>
          <a:p>
            <a:pPr algn="ctr"/>
            <a:r>
              <a:rPr lang="en-US" dirty="0"/>
              <a:t>Technical Document Chloramines</a:t>
            </a:r>
          </a:p>
        </p:txBody>
      </p:sp>
      <p:sp>
        <p:nvSpPr>
          <p:cNvPr id="7" name="Title 1">
            <a:extLst>
              <a:ext uri="{FF2B5EF4-FFF2-40B4-BE49-F238E27FC236}">
                <a16:creationId xmlns:a16="http://schemas.microsoft.com/office/drawing/2014/main" id="{86FB8B47-90CD-698D-D479-DEA9756D77D1}"/>
              </a:ext>
            </a:extLst>
          </p:cNvPr>
          <p:cNvSpPr txBox="1">
            <a:spLocks/>
          </p:cNvSpPr>
          <p:nvPr/>
        </p:nvSpPr>
        <p:spPr>
          <a:xfrm>
            <a:off x="838200" y="365125"/>
            <a:ext cx="674937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Chloramine  Disinfection Objectives</a:t>
            </a:r>
          </a:p>
        </p:txBody>
      </p:sp>
      <p:sp>
        <p:nvSpPr>
          <p:cNvPr id="8" name="TextBox 7">
            <a:extLst>
              <a:ext uri="{FF2B5EF4-FFF2-40B4-BE49-F238E27FC236}">
                <a16:creationId xmlns:a16="http://schemas.microsoft.com/office/drawing/2014/main" id="{B85E1C40-2FFF-A843-C787-B66F88868F83}"/>
              </a:ext>
            </a:extLst>
          </p:cNvPr>
          <p:cNvSpPr txBox="1"/>
          <p:nvPr/>
        </p:nvSpPr>
        <p:spPr>
          <a:xfrm>
            <a:off x="485253" y="2031063"/>
            <a:ext cx="4124222" cy="4524315"/>
          </a:xfrm>
          <a:prstGeom prst="rect">
            <a:avLst/>
          </a:prstGeom>
          <a:noFill/>
        </p:spPr>
        <p:txBody>
          <a:bodyPr wrap="square" rtlCol="0">
            <a:spAutoFit/>
          </a:bodyPr>
          <a:lstStyle/>
          <a:p>
            <a:pPr marL="285750" indent="-285750">
              <a:buFont typeface="Arial" panose="020B0604020202020204" pitchFamily="34" charset="0"/>
              <a:buChar char="•"/>
            </a:pPr>
            <a:r>
              <a:rPr lang="en-US" sz="3600" dirty="0"/>
              <a:t>Maximize monochloramines</a:t>
            </a:r>
          </a:p>
          <a:p>
            <a:pPr marL="285750" indent="-285750">
              <a:buFont typeface="Arial" panose="020B0604020202020204" pitchFamily="34" charset="0"/>
              <a:buChar char="•"/>
            </a:pPr>
            <a:r>
              <a:rPr lang="en-US" sz="3600" dirty="0"/>
              <a:t>Minimize free ammonia</a:t>
            </a:r>
          </a:p>
          <a:p>
            <a:pPr marL="285750" indent="-285750">
              <a:buFont typeface="Arial" panose="020B0604020202020204" pitchFamily="34" charset="0"/>
              <a:buChar char="•"/>
            </a:pPr>
            <a:r>
              <a:rPr lang="en-US" sz="3600" dirty="0"/>
              <a:t>Prevent excess dichloramines</a:t>
            </a:r>
          </a:p>
          <a:p>
            <a:pPr marL="285750" indent="-285750">
              <a:buFont typeface="Arial" panose="020B0604020202020204" pitchFamily="34" charset="0"/>
              <a:buChar char="•"/>
            </a:pPr>
            <a:r>
              <a:rPr lang="en-US" sz="3600" dirty="0"/>
              <a:t>Prevent breakpoint</a:t>
            </a:r>
          </a:p>
        </p:txBody>
      </p:sp>
      <p:sp>
        <p:nvSpPr>
          <p:cNvPr id="3" name="Star: 32 Points 2">
            <a:extLst>
              <a:ext uri="{FF2B5EF4-FFF2-40B4-BE49-F238E27FC236}">
                <a16:creationId xmlns:a16="http://schemas.microsoft.com/office/drawing/2014/main" id="{0EBF39C0-6BD5-5B29-83FA-98B36F66D204}"/>
              </a:ext>
            </a:extLst>
          </p:cNvPr>
          <p:cNvSpPr/>
          <p:nvPr/>
        </p:nvSpPr>
        <p:spPr>
          <a:xfrm>
            <a:off x="6559794" y="172928"/>
            <a:ext cx="2209480" cy="2261151"/>
          </a:xfrm>
          <a:prstGeom prst="star32">
            <a:avLst/>
          </a:prstGeom>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t>Measure TOTAL Chlorine</a:t>
            </a:r>
          </a:p>
        </p:txBody>
      </p:sp>
      <p:sp>
        <p:nvSpPr>
          <p:cNvPr id="4" name="Rectangle 3">
            <a:extLst>
              <a:ext uri="{FF2B5EF4-FFF2-40B4-BE49-F238E27FC236}">
                <a16:creationId xmlns:a16="http://schemas.microsoft.com/office/drawing/2014/main" id="{D4BC70D8-6959-AF16-C293-C6AD4459BBAD}"/>
              </a:ext>
            </a:extLst>
          </p:cNvPr>
          <p:cNvSpPr/>
          <p:nvPr/>
        </p:nvSpPr>
        <p:spPr>
          <a:xfrm>
            <a:off x="9295609" y="561704"/>
            <a:ext cx="2070920" cy="1656736"/>
          </a:xfrm>
          <a:prstGeom prst="rect">
            <a:avLst/>
          </a:prstGeom>
          <a:blipFill rotWithShape="1">
            <a:blip r:embed="rId4"/>
            <a:srcRect/>
            <a:stretch>
              <a:fillRect l="-9000" r="-9000"/>
            </a:stretch>
          </a:blipFill>
        </p:spPr>
        <p:style>
          <a:lnRef idx="2">
            <a:schemeClr val="lt1">
              <a:hueOff val="0"/>
              <a:satOff val="0"/>
              <a:lumOff val="0"/>
              <a:alphaOff val="0"/>
            </a:schemeClr>
          </a:lnRef>
          <a:fillRef idx="1">
            <a:scrgbClr r="0" g="0" b="0"/>
          </a:fillRef>
          <a:effectRef idx="0">
            <a:schemeClr val="accent1">
              <a:tint val="50000"/>
              <a:hueOff val="-5941255"/>
              <a:satOff val="27316"/>
              <a:lumOff val="8766"/>
              <a:alphaOff val="0"/>
            </a:schemeClr>
          </a:effectRef>
          <a:fontRef idx="minor">
            <a:schemeClr val="lt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417270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50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56600-3DA2-B76B-0CCB-DA5774D14D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00D0A-37D8-209E-FAF4-E710B106A3D4}"/>
              </a:ext>
            </a:extLst>
          </p:cNvPr>
          <p:cNvSpPr>
            <a:spLocks noGrp="1"/>
          </p:cNvSpPr>
          <p:nvPr>
            <p:ph type="title"/>
          </p:nvPr>
        </p:nvSpPr>
        <p:spPr/>
        <p:txBody>
          <a:bodyPr/>
          <a:lstStyle/>
          <a:p>
            <a:r>
              <a:rPr lang="en-US" dirty="0"/>
              <a:t>Chloramine Disinfection</a:t>
            </a:r>
          </a:p>
        </p:txBody>
      </p:sp>
      <p:graphicFrame>
        <p:nvGraphicFramePr>
          <p:cNvPr id="5" name="Content Placeholder 4">
            <a:extLst>
              <a:ext uri="{FF2B5EF4-FFF2-40B4-BE49-F238E27FC236}">
                <a16:creationId xmlns:a16="http://schemas.microsoft.com/office/drawing/2014/main" id="{2DFEA28E-9F0F-BA67-5813-13193D335B99}"/>
              </a:ext>
            </a:extLst>
          </p:cNvPr>
          <p:cNvGraphicFramePr>
            <a:graphicFrameLocks noGrp="1"/>
          </p:cNvGraphicFramePr>
          <p:nvPr>
            <p:ph idx="1"/>
            <p:extLst>
              <p:ext uri="{D42A27DB-BD31-4B8C-83A1-F6EECF244321}">
                <p14:modId xmlns:p14="http://schemas.microsoft.com/office/powerpoint/2010/main" val="3260585652"/>
              </p:ext>
            </p:extLst>
          </p:nvPr>
        </p:nvGraphicFramePr>
        <p:xfrm>
          <a:off x="838200" y="1426265"/>
          <a:ext cx="10515600" cy="5143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6D5A63F-DC87-5281-A596-716C17D6CD0B}"/>
              </a:ext>
            </a:extLst>
          </p:cNvPr>
          <p:cNvSpPr>
            <a:spLocks noGrp="1"/>
          </p:cNvSpPr>
          <p:nvPr>
            <p:ph type="sldNum" sz="quarter" idx="12"/>
          </p:nvPr>
        </p:nvSpPr>
        <p:spPr/>
        <p:txBody>
          <a:bodyPr/>
          <a:lstStyle/>
          <a:p>
            <a:fld id="{F64EF0D3-21D0-400B-AE55-7BB5AAD387F2}" type="slidenum">
              <a:rPr lang="en-US" smtClean="0"/>
              <a:t>19</a:t>
            </a:fld>
            <a:endParaRPr lang="en-US"/>
          </a:p>
        </p:txBody>
      </p:sp>
    </p:spTree>
    <p:extLst>
      <p:ext uri="{BB962C8B-B14F-4D97-AF65-F5344CB8AC3E}">
        <p14:creationId xmlns:p14="http://schemas.microsoft.com/office/powerpoint/2010/main" val="90163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FB2B056-462B-40F3-BC6E-B7DCD13B65F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90BB10DF-C495-4CD2-A2C3-0F58E9266DE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21E05-0C1A-8863-7D0F-6D836CFC320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6EFC1A8-9E63-749F-CB06-F1A057031D2F}"/>
              </a:ext>
            </a:extLst>
          </p:cNvPr>
          <p:cNvSpPr txBox="1">
            <a:spLocks/>
          </p:cNvSpPr>
          <p:nvPr/>
        </p:nvSpPr>
        <p:spPr>
          <a:xfrm>
            <a:off x="838200" y="365125"/>
            <a:ext cx="674937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Chloramine  Disinfection SDWA Regulations</a:t>
            </a:r>
          </a:p>
        </p:txBody>
      </p:sp>
      <p:sp>
        <p:nvSpPr>
          <p:cNvPr id="8" name="TextBox 7">
            <a:extLst>
              <a:ext uri="{FF2B5EF4-FFF2-40B4-BE49-F238E27FC236}">
                <a16:creationId xmlns:a16="http://schemas.microsoft.com/office/drawing/2014/main" id="{32204ADB-3EE1-836D-DE0B-44D803BECD27}"/>
              </a:ext>
            </a:extLst>
          </p:cNvPr>
          <p:cNvSpPr txBox="1"/>
          <p:nvPr/>
        </p:nvSpPr>
        <p:spPr>
          <a:xfrm>
            <a:off x="1166551" y="1961213"/>
            <a:ext cx="10777799" cy="372409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600" dirty="0"/>
              <a:t>Maximum Residual Disinfectant Level                    (MRDL) = 4.0 mg/L</a:t>
            </a:r>
          </a:p>
          <a:p>
            <a:pPr marL="285750" indent="-285750">
              <a:spcAft>
                <a:spcPts val="1200"/>
              </a:spcAft>
              <a:buFont typeface="Arial" panose="020B0604020202020204" pitchFamily="34" charset="0"/>
              <a:buChar char="•"/>
            </a:pPr>
            <a:r>
              <a:rPr lang="en-US" sz="3600" dirty="0"/>
              <a:t>Subject to the Stage 1 &amp; 2 Disinfectant and Disinfection By Products Rules (D/DBPR)</a:t>
            </a:r>
          </a:p>
          <a:p>
            <a:pPr marL="742950" lvl="1" indent="-285750">
              <a:buFont typeface="Arial" panose="020B0604020202020204" pitchFamily="34" charset="0"/>
              <a:buChar char="•"/>
            </a:pPr>
            <a:r>
              <a:rPr lang="en-US" sz="3600" dirty="0"/>
              <a:t>Monitor for Total Trihalomethanes (MCL = 80 ug/L)</a:t>
            </a:r>
          </a:p>
          <a:p>
            <a:pPr marL="742950" lvl="1" indent="-285750">
              <a:buFont typeface="Arial" panose="020B0604020202020204" pitchFamily="34" charset="0"/>
              <a:buChar char="•"/>
            </a:pPr>
            <a:r>
              <a:rPr lang="en-US" sz="3600" dirty="0"/>
              <a:t>Monitor for </a:t>
            </a:r>
            <a:r>
              <a:rPr lang="en-US" sz="3600" dirty="0" err="1"/>
              <a:t>Haloacetic</a:t>
            </a:r>
            <a:r>
              <a:rPr lang="en-US" sz="3600" dirty="0"/>
              <a:t> Acids (MCL = 60 ug/L)</a:t>
            </a:r>
          </a:p>
        </p:txBody>
      </p:sp>
    </p:spTree>
    <p:extLst>
      <p:ext uri="{BB962C8B-B14F-4D97-AF65-F5344CB8AC3E}">
        <p14:creationId xmlns:p14="http://schemas.microsoft.com/office/powerpoint/2010/main" val="277059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89CDB-65BE-EACC-D81E-D3CA90F8043D}"/>
            </a:ext>
          </a:extLst>
        </p:cNvPr>
        <p:cNvGrpSpPr/>
        <p:nvPr/>
      </p:nvGrpSpPr>
      <p:grpSpPr>
        <a:xfrm>
          <a:off x="0" y="0"/>
          <a:ext cx="0" cy="0"/>
          <a:chOff x="0" y="0"/>
          <a:chExt cx="0" cy="0"/>
        </a:xfrm>
      </p:grpSpPr>
      <p:sp>
        <p:nvSpPr>
          <p:cNvPr id="30722" name="Title 1">
            <a:extLst>
              <a:ext uri="{FF2B5EF4-FFF2-40B4-BE49-F238E27FC236}">
                <a16:creationId xmlns:a16="http://schemas.microsoft.com/office/drawing/2014/main" id="{0DE4B18C-AF7D-60F1-E7D4-8103B2C297D1}"/>
              </a:ext>
            </a:extLst>
          </p:cNvPr>
          <p:cNvSpPr>
            <a:spLocks noGrp="1"/>
          </p:cNvSpPr>
          <p:nvPr>
            <p:ph type="title"/>
          </p:nvPr>
        </p:nvSpPr>
        <p:spPr/>
        <p:txBody>
          <a:bodyPr/>
          <a:lstStyle/>
          <a:p>
            <a:pPr eaLnBrk="1" hangingPunct="1"/>
            <a:r>
              <a:rPr lang="en-US" altLang="en-US" dirty="0"/>
              <a:t>Chlorine Dioxide</a:t>
            </a:r>
          </a:p>
        </p:txBody>
      </p:sp>
      <p:sp>
        <p:nvSpPr>
          <p:cNvPr id="17411" name="Content Placeholder 2">
            <a:extLst>
              <a:ext uri="{FF2B5EF4-FFF2-40B4-BE49-F238E27FC236}">
                <a16:creationId xmlns:a16="http://schemas.microsoft.com/office/drawing/2014/main" id="{59291952-FEFC-9BB7-8FA0-69322B5BC34B}"/>
              </a:ext>
            </a:extLst>
          </p:cNvPr>
          <p:cNvSpPr>
            <a:spLocks noGrp="1"/>
          </p:cNvSpPr>
          <p:nvPr>
            <p:ph idx="1"/>
          </p:nvPr>
        </p:nvSpPr>
        <p:spPr>
          <a:xfrm>
            <a:off x="838199" y="1688763"/>
            <a:ext cx="6172201" cy="5251129"/>
          </a:xfrm>
        </p:spPr>
        <p:txBody>
          <a:bodyPr>
            <a:normAutofit/>
          </a:bodyPr>
          <a:lstStyle/>
          <a:p>
            <a:pPr eaLnBrk="1" hangingPunct="1">
              <a:defRPr/>
            </a:pPr>
            <a:r>
              <a:rPr lang="en-US" altLang="en-US" sz="3200" dirty="0"/>
              <a:t>Yellow to reddish-yellow gas</a:t>
            </a:r>
          </a:p>
          <a:p>
            <a:pPr eaLnBrk="1" hangingPunct="1">
              <a:defRPr/>
            </a:pPr>
            <a:r>
              <a:rPr lang="en-US" altLang="en-US" sz="3200" dirty="0"/>
              <a:t>On-site generation</a:t>
            </a:r>
          </a:p>
          <a:p>
            <a:pPr eaLnBrk="1" hangingPunct="1">
              <a:defRPr/>
            </a:pPr>
            <a:r>
              <a:rPr lang="en-US" altLang="en-US" sz="3200" dirty="0"/>
              <a:t>Used by ~5% of large water systems in the U.S.</a:t>
            </a:r>
          </a:p>
          <a:p>
            <a:pPr marL="0" indent="0">
              <a:buNone/>
              <a:defRPr/>
            </a:pPr>
            <a:endParaRPr lang="en-US" altLang="en-US" sz="4000" dirty="0"/>
          </a:p>
        </p:txBody>
      </p:sp>
      <p:sp>
        <p:nvSpPr>
          <p:cNvPr id="2" name="Slide Number Placeholder 1">
            <a:extLst>
              <a:ext uri="{FF2B5EF4-FFF2-40B4-BE49-F238E27FC236}">
                <a16:creationId xmlns:a16="http://schemas.microsoft.com/office/drawing/2014/main" id="{559C7732-6457-1ED7-A3DE-E79D7D89A7BE}"/>
              </a:ext>
            </a:extLst>
          </p:cNvPr>
          <p:cNvSpPr>
            <a:spLocks noGrp="1"/>
          </p:cNvSpPr>
          <p:nvPr>
            <p:ph type="sldNum" sz="quarter" idx="12"/>
          </p:nvPr>
        </p:nvSpPr>
        <p:spPr/>
        <p:txBody>
          <a:bodyPr/>
          <a:lstStyle/>
          <a:p>
            <a:fld id="{6D22F896-40B5-4ADD-8801-0D06FADFA095}" type="slidenum">
              <a:rPr lang="en-US" smtClean="0"/>
              <a:t>21</a:t>
            </a:fld>
            <a:endParaRPr lang="en-US" dirty="0"/>
          </a:p>
        </p:txBody>
      </p:sp>
      <p:sp>
        <p:nvSpPr>
          <p:cNvPr id="6" name="Rectangle 5">
            <a:extLst>
              <a:ext uri="{FF2B5EF4-FFF2-40B4-BE49-F238E27FC236}">
                <a16:creationId xmlns:a16="http://schemas.microsoft.com/office/drawing/2014/main" id="{80C55B82-5610-5D32-9BA6-6173C45DDC74}"/>
              </a:ext>
            </a:extLst>
          </p:cNvPr>
          <p:cNvSpPr/>
          <p:nvPr/>
        </p:nvSpPr>
        <p:spPr>
          <a:xfrm rot="20668045">
            <a:off x="-205071" y="165493"/>
            <a:ext cx="2249955" cy="584775"/>
          </a:xfrm>
          <a:prstGeom prst="rect">
            <a:avLst/>
          </a:prstGeom>
          <a:noFill/>
        </p:spPr>
        <p:txBody>
          <a:bodyPr wrap="square" lIns="91440" tIns="45720" rIns="91440" bIns="45720">
            <a:spAutoFit/>
          </a:bodyPr>
          <a:lstStyle/>
          <a:p>
            <a:pPr algn="ctr"/>
            <a:r>
              <a:rPr lang="en-US" sz="3200" b="1" dirty="0">
                <a:ln w="22225">
                  <a:solidFill>
                    <a:schemeClr val="accent2"/>
                  </a:solidFill>
                  <a:prstDash val="solid"/>
                </a:ln>
                <a:solidFill>
                  <a:srgbClr val="C00000"/>
                </a:solidFill>
                <a:latin typeface="AR CHRISTY" panose="02000000000000000000" pitchFamily="2" charset="0"/>
              </a:rPr>
              <a:t>Chemical</a:t>
            </a:r>
            <a:endParaRPr lang="en-US" sz="6000" b="1" dirty="0">
              <a:ln w="22225">
                <a:solidFill>
                  <a:schemeClr val="accent2"/>
                </a:solidFill>
                <a:prstDash val="solid"/>
              </a:ln>
              <a:solidFill>
                <a:srgbClr val="C00000"/>
              </a:solidFill>
              <a:latin typeface="AR CHRISTY" panose="02000000000000000000" pitchFamily="2" charset="0"/>
            </a:endParaRPr>
          </a:p>
        </p:txBody>
      </p:sp>
      <p:sp>
        <p:nvSpPr>
          <p:cNvPr id="7" name="Rectangle 6">
            <a:extLst>
              <a:ext uri="{FF2B5EF4-FFF2-40B4-BE49-F238E27FC236}">
                <a16:creationId xmlns:a16="http://schemas.microsoft.com/office/drawing/2014/main" id="{1742465A-0B49-8EA8-EDFB-ED183F7F01D2}"/>
              </a:ext>
            </a:extLst>
          </p:cNvPr>
          <p:cNvSpPr/>
          <p:nvPr/>
        </p:nvSpPr>
        <p:spPr>
          <a:xfrm rot="1580493">
            <a:off x="5175063" y="-48631"/>
            <a:ext cx="2071430" cy="1657144"/>
          </a:xfrm>
          <a:prstGeom prst="rect">
            <a:avLst/>
          </a:prstGeom>
          <a:blipFill rotWithShape="1">
            <a:blip r:embed="rId3"/>
            <a:srcRect/>
            <a:stretch>
              <a:fillRect t="-6000" b="-6000"/>
            </a:stretch>
          </a:blipFill>
        </p:spPr>
        <p:style>
          <a:lnRef idx="2">
            <a:schemeClr val="lt1">
              <a:hueOff val="0"/>
              <a:satOff val="0"/>
              <a:lumOff val="0"/>
              <a:alphaOff val="0"/>
            </a:schemeClr>
          </a:lnRef>
          <a:fillRef idx="1">
            <a:scrgbClr r="0" g="0" b="0"/>
          </a:fillRef>
          <a:effectRef idx="0">
            <a:schemeClr val="accent1">
              <a:tint val="50000"/>
              <a:hueOff val="-7921674"/>
              <a:satOff val="36421"/>
              <a:lumOff val="11689"/>
              <a:alphaOff val="0"/>
            </a:schemeClr>
          </a:effectRef>
          <a:fontRef idx="minor">
            <a:schemeClr val="lt1">
              <a:hueOff val="0"/>
              <a:satOff val="0"/>
              <a:lumOff val="0"/>
              <a:alphaOff val="0"/>
            </a:schemeClr>
          </a:fontRef>
        </p:style>
        <p:txBody>
          <a:bodyPr/>
          <a:lstStyle/>
          <a:p>
            <a:endParaRPr lang="en-US"/>
          </a:p>
        </p:txBody>
      </p:sp>
      <p:pic>
        <p:nvPicPr>
          <p:cNvPr id="9" name="Picture 8">
            <a:extLst>
              <a:ext uri="{FF2B5EF4-FFF2-40B4-BE49-F238E27FC236}">
                <a16:creationId xmlns:a16="http://schemas.microsoft.com/office/drawing/2014/main" id="{3C2B02D1-9992-CA31-61B4-0D563BC06DC1}"/>
              </a:ext>
            </a:extLst>
          </p:cNvPr>
          <p:cNvPicPr>
            <a:picLocks noChangeAspect="1"/>
          </p:cNvPicPr>
          <p:nvPr/>
        </p:nvPicPr>
        <p:blipFill>
          <a:blip r:embed="rId4">
            <a:clrChange>
              <a:clrFrom>
                <a:srgbClr val="FEFEFE"/>
              </a:clrFrom>
              <a:clrTo>
                <a:srgbClr val="FEFEFE">
                  <a:alpha val="0"/>
                </a:srgbClr>
              </a:clrTo>
            </a:clrChange>
          </a:blip>
          <a:stretch>
            <a:fillRect/>
          </a:stretch>
        </p:blipFill>
        <p:spPr>
          <a:xfrm>
            <a:off x="6759795" y="1169303"/>
            <a:ext cx="4648519" cy="4519393"/>
          </a:xfrm>
          <a:prstGeom prst="rect">
            <a:avLst/>
          </a:prstGeom>
        </p:spPr>
      </p:pic>
      <p:pic>
        <p:nvPicPr>
          <p:cNvPr id="3074" name="Picture 2">
            <a:extLst>
              <a:ext uri="{FF2B5EF4-FFF2-40B4-BE49-F238E27FC236}">
                <a16:creationId xmlns:a16="http://schemas.microsoft.com/office/drawing/2014/main" id="{D03E6B49-F639-0B71-5C16-EB6D4053AE2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5305" y="3670810"/>
            <a:ext cx="5204490" cy="3050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04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307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7411">
                                            <p:txEl>
                                              <p:pRg st="2" end="2"/>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4EB70-7B35-7164-2DF4-16AE5458A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D294E-E3D8-FAC8-613C-405CF33D8062}"/>
              </a:ext>
            </a:extLst>
          </p:cNvPr>
          <p:cNvSpPr>
            <a:spLocks noGrp="1"/>
          </p:cNvSpPr>
          <p:nvPr>
            <p:ph type="title"/>
          </p:nvPr>
        </p:nvSpPr>
        <p:spPr/>
        <p:txBody>
          <a:bodyPr/>
          <a:lstStyle/>
          <a:p>
            <a:r>
              <a:rPr lang="en-US" dirty="0"/>
              <a:t>Chlorine Dioxide Disinfection</a:t>
            </a:r>
          </a:p>
        </p:txBody>
      </p:sp>
      <p:graphicFrame>
        <p:nvGraphicFramePr>
          <p:cNvPr id="5" name="Content Placeholder 4">
            <a:extLst>
              <a:ext uri="{FF2B5EF4-FFF2-40B4-BE49-F238E27FC236}">
                <a16:creationId xmlns:a16="http://schemas.microsoft.com/office/drawing/2014/main" id="{CCB7DA59-C5E5-8FA3-86E8-659B85DBC1A3}"/>
              </a:ext>
            </a:extLst>
          </p:cNvPr>
          <p:cNvGraphicFramePr>
            <a:graphicFrameLocks noGrp="1"/>
          </p:cNvGraphicFramePr>
          <p:nvPr>
            <p:ph idx="1"/>
            <p:extLst>
              <p:ext uri="{D42A27DB-BD31-4B8C-83A1-F6EECF244321}">
                <p14:modId xmlns:p14="http://schemas.microsoft.com/office/powerpoint/2010/main" val="1588791177"/>
              </p:ext>
            </p:extLst>
          </p:nvPr>
        </p:nvGraphicFramePr>
        <p:xfrm>
          <a:off x="838200" y="1426265"/>
          <a:ext cx="10515600" cy="5143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B9A2B042-1624-E224-54A3-0797E8B950A9}"/>
              </a:ext>
            </a:extLst>
          </p:cNvPr>
          <p:cNvSpPr>
            <a:spLocks noGrp="1"/>
          </p:cNvSpPr>
          <p:nvPr>
            <p:ph type="sldNum" sz="quarter" idx="12"/>
          </p:nvPr>
        </p:nvSpPr>
        <p:spPr/>
        <p:txBody>
          <a:bodyPr/>
          <a:lstStyle/>
          <a:p>
            <a:fld id="{F64EF0D3-21D0-400B-AE55-7BB5AAD387F2}" type="slidenum">
              <a:rPr lang="en-US" smtClean="0"/>
              <a:t>22</a:t>
            </a:fld>
            <a:endParaRPr lang="en-US"/>
          </a:p>
        </p:txBody>
      </p:sp>
    </p:spTree>
    <p:extLst>
      <p:ext uri="{BB962C8B-B14F-4D97-AF65-F5344CB8AC3E}">
        <p14:creationId xmlns:p14="http://schemas.microsoft.com/office/powerpoint/2010/main" val="339299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FB2B056-462B-40F3-BC6E-B7DCD13B65F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90BB10DF-C495-4CD2-A2C3-0F58E9266DE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186ABE34-5534-4D06-B63D-9DAEB8EA4FD3}"/>
              </a:ext>
            </a:extLst>
          </p:cNvPr>
          <p:cNvSpPr>
            <a:spLocks noGrp="1"/>
          </p:cNvSpPr>
          <p:nvPr>
            <p:ph type="title"/>
          </p:nvPr>
        </p:nvSpPr>
        <p:spPr/>
        <p:txBody>
          <a:bodyPr/>
          <a:lstStyle/>
          <a:p>
            <a:pPr eaLnBrk="1" hangingPunct="1"/>
            <a:r>
              <a:rPr lang="en-US" altLang="en-US" dirty="0"/>
              <a:t>Ozonation</a:t>
            </a:r>
          </a:p>
        </p:txBody>
      </p:sp>
      <p:sp>
        <p:nvSpPr>
          <p:cNvPr id="17411" name="Content Placeholder 2">
            <a:extLst>
              <a:ext uri="{FF2B5EF4-FFF2-40B4-BE49-F238E27FC236}">
                <a16:creationId xmlns:a16="http://schemas.microsoft.com/office/drawing/2014/main" id="{37AD9917-2E53-49F4-A53E-676C26F245E7}"/>
              </a:ext>
            </a:extLst>
          </p:cNvPr>
          <p:cNvSpPr>
            <a:spLocks noGrp="1"/>
          </p:cNvSpPr>
          <p:nvPr>
            <p:ph idx="1"/>
          </p:nvPr>
        </p:nvSpPr>
        <p:spPr>
          <a:xfrm>
            <a:off x="838200" y="1688763"/>
            <a:ext cx="6456400" cy="5251129"/>
          </a:xfrm>
        </p:spPr>
        <p:txBody>
          <a:bodyPr>
            <a:normAutofit/>
          </a:bodyPr>
          <a:lstStyle/>
          <a:p>
            <a:pPr eaLnBrk="1" hangingPunct="1">
              <a:defRPr/>
            </a:pPr>
            <a:r>
              <a:rPr lang="en-US" altLang="en-US" sz="3200" dirty="0"/>
              <a:t>Effective disinfectant for relatively clean source waters</a:t>
            </a:r>
          </a:p>
          <a:p>
            <a:pPr eaLnBrk="1" hangingPunct="1">
              <a:defRPr/>
            </a:pPr>
            <a:r>
              <a:rPr lang="en-US" altLang="en-US" sz="3200" dirty="0"/>
              <a:t>Onsite generation with UV and compressed air</a:t>
            </a:r>
          </a:p>
          <a:p>
            <a:pPr eaLnBrk="1" hangingPunct="1">
              <a:defRPr/>
            </a:pPr>
            <a:r>
              <a:rPr lang="en-US" altLang="en-US" sz="3200" dirty="0"/>
              <a:t>Can damage lungs due to oxidizing effect on tissue</a:t>
            </a:r>
          </a:p>
          <a:p>
            <a:pPr lvl="1">
              <a:defRPr/>
            </a:pPr>
            <a:r>
              <a:rPr lang="en-US" altLang="en-US" sz="2800" dirty="0"/>
              <a:t>PPE = canister (carbon) respirator at low concentrations (0.3-10 ppm)</a:t>
            </a:r>
          </a:p>
        </p:txBody>
      </p:sp>
      <p:pic>
        <p:nvPicPr>
          <p:cNvPr id="3" name="Picture 2">
            <a:extLst>
              <a:ext uri="{FF2B5EF4-FFF2-40B4-BE49-F238E27FC236}">
                <a16:creationId xmlns:a16="http://schemas.microsoft.com/office/drawing/2014/main" id="{E768F9CA-88A4-487D-9050-88635DD0608D}"/>
              </a:ext>
            </a:extLst>
          </p:cNvPr>
          <p:cNvPicPr>
            <a:picLocks noChangeAspect="1"/>
          </p:cNvPicPr>
          <p:nvPr/>
        </p:nvPicPr>
        <p:blipFill rotWithShape="1">
          <a:blip r:embed="rId3"/>
          <a:srcRect l="14663" b="12251"/>
          <a:stretch/>
        </p:blipFill>
        <p:spPr>
          <a:xfrm>
            <a:off x="7936961" y="884657"/>
            <a:ext cx="4059200" cy="3130422"/>
          </a:xfrm>
          <a:prstGeom prst="rect">
            <a:avLst/>
          </a:prstGeom>
        </p:spPr>
      </p:pic>
      <p:sp>
        <p:nvSpPr>
          <p:cNvPr id="2" name="Slide Number Placeholder 1">
            <a:extLst>
              <a:ext uri="{FF2B5EF4-FFF2-40B4-BE49-F238E27FC236}">
                <a16:creationId xmlns:a16="http://schemas.microsoft.com/office/drawing/2014/main" id="{532C33FC-985D-4E57-B91C-3DDF56F4C7A8}"/>
              </a:ext>
            </a:extLst>
          </p:cNvPr>
          <p:cNvSpPr>
            <a:spLocks noGrp="1"/>
          </p:cNvSpPr>
          <p:nvPr>
            <p:ph type="sldNum" sz="quarter" idx="12"/>
          </p:nvPr>
        </p:nvSpPr>
        <p:spPr/>
        <p:txBody>
          <a:bodyPr/>
          <a:lstStyle/>
          <a:p>
            <a:fld id="{6D22F896-40B5-4ADD-8801-0D06FADFA095}" type="slidenum">
              <a:rPr lang="en-US" smtClean="0"/>
              <a:t>23</a:t>
            </a:fld>
            <a:endParaRPr lang="en-US" dirty="0"/>
          </a:p>
        </p:txBody>
      </p:sp>
      <p:grpSp>
        <p:nvGrpSpPr>
          <p:cNvPr id="5" name="Group 4">
            <a:extLst>
              <a:ext uri="{FF2B5EF4-FFF2-40B4-BE49-F238E27FC236}">
                <a16:creationId xmlns:a16="http://schemas.microsoft.com/office/drawing/2014/main" id="{87FA1E39-FBB1-75A7-BCA3-FC67969F5ABD}"/>
              </a:ext>
            </a:extLst>
          </p:cNvPr>
          <p:cNvGrpSpPr/>
          <p:nvPr/>
        </p:nvGrpSpPr>
        <p:grpSpPr>
          <a:xfrm>
            <a:off x="8244305" y="4358581"/>
            <a:ext cx="3551590" cy="1997769"/>
            <a:chOff x="8206405" y="3846702"/>
            <a:chExt cx="3551590" cy="1997769"/>
          </a:xfrm>
        </p:grpSpPr>
        <p:pic>
          <p:nvPicPr>
            <p:cNvPr id="1026" name="Picture 2" descr="Ozone bubbles to eliminate wastewater micropollution">
              <a:extLst>
                <a:ext uri="{FF2B5EF4-FFF2-40B4-BE49-F238E27FC236}">
                  <a16:creationId xmlns:a16="http://schemas.microsoft.com/office/drawing/2014/main" id="{8175EB4A-067F-A2EB-28DF-16B8F011E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6405" y="3846702"/>
              <a:ext cx="3551590" cy="19977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9E817D3-2A79-BDA0-3D51-26E40242AB0C}"/>
                </a:ext>
              </a:extLst>
            </p:cNvPr>
            <p:cNvSpPr txBox="1"/>
            <p:nvPr/>
          </p:nvSpPr>
          <p:spPr>
            <a:xfrm>
              <a:off x="8347343" y="4008073"/>
              <a:ext cx="3345515" cy="1077218"/>
            </a:xfrm>
            <a:prstGeom prst="rect">
              <a:avLst/>
            </a:prstGeom>
            <a:noFill/>
          </p:spPr>
          <p:txBody>
            <a:bodyPr wrap="square" rtlCol="0">
              <a:spAutoFit/>
            </a:bodyPr>
            <a:lstStyle/>
            <a:p>
              <a:pPr algn="ctr"/>
              <a:r>
                <a:rPr lang="en-US" sz="3200" b="1" dirty="0">
                  <a:ln>
                    <a:solidFill>
                      <a:schemeClr val="tx1"/>
                    </a:solidFill>
                  </a:ln>
                  <a:solidFill>
                    <a:schemeClr val="bg1"/>
                  </a:solidFill>
                </a:rPr>
                <a:t>Submerged Bubbler</a:t>
              </a:r>
            </a:p>
          </p:txBody>
        </p:sp>
      </p:grpSp>
      <p:sp>
        <p:nvSpPr>
          <p:cNvPr id="6" name="Rectangle 5">
            <a:extLst>
              <a:ext uri="{FF2B5EF4-FFF2-40B4-BE49-F238E27FC236}">
                <a16:creationId xmlns:a16="http://schemas.microsoft.com/office/drawing/2014/main" id="{5D69980B-1DC8-A2C0-2A26-6492E9E57CB8}"/>
              </a:ext>
            </a:extLst>
          </p:cNvPr>
          <p:cNvSpPr/>
          <p:nvPr/>
        </p:nvSpPr>
        <p:spPr>
          <a:xfrm rot="20668045">
            <a:off x="-205071" y="165493"/>
            <a:ext cx="2249955" cy="584775"/>
          </a:xfrm>
          <a:prstGeom prst="rect">
            <a:avLst/>
          </a:prstGeom>
          <a:noFill/>
        </p:spPr>
        <p:txBody>
          <a:bodyPr wrap="square" lIns="91440" tIns="45720" rIns="91440" bIns="45720">
            <a:spAutoFit/>
          </a:bodyPr>
          <a:lstStyle/>
          <a:p>
            <a:pPr algn="ctr"/>
            <a:r>
              <a:rPr lang="en-US" sz="3200" b="1" dirty="0">
                <a:ln w="22225">
                  <a:solidFill>
                    <a:schemeClr val="accent2"/>
                  </a:solidFill>
                  <a:prstDash val="solid"/>
                </a:ln>
                <a:solidFill>
                  <a:srgbClr val="C00000"/>
                </a:solidFill>
                <a:latin typeface="AR CHRISTY" panose="02000000000000000000" pitchFamily="2" charset="0"/>
              </a:rPr>
              <a:t>Chemical</a:t>
            </a:r>
            <a:endParaRPr lang="en-US" sz="6000" b="1" dirty="0">
              <a:ln w="22225">
                <a:solidFill>
                  <a:schemeClr val="accent2"/>
                </a:solidFill>
                <a:prstDash val="solid"/>
              </a:ln>
              <a:solidFill>
                <a:srgbClr val="C00000"/>
              </a:solidFill>
              <a:latin typeface="AR CHRISTY" panose="02000000000000000000" pitchFamily="2" charset="0"/>
            </a:endParaRPr>
          </a:p>
        </p:txBody>
      </p:sp>
    </p:spTree>
    <p:extLst>
      <p:ext uri="{BB962C8B-B14F-4D97-AF65-F5344CB8AC3E}">
        <p14:creationId xmlns:p14="http://schemas.microsoft.com/office/powerpoint/2010/main" val="390903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50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29D86-81D4-7B41-01AA-78474B3CFE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5E65EC-FBE5-393D-D25E-0774F7DDC291}"/>
              </a:ext>
            </a:extLst>
          </p:cNvPr>
          <p:cNvSpPr>
            <a:spLocks noGrp="1"/>
          </p:cNvSpPr>
          <p:nvPr>
            <p:ph type="title"/>
          </p:nvPr>
        </p:nvSpPr>
        <p:spPr/>
        <p:txBody>
          <a:bodyPr/>
          <a:lstStyle/>
          <a:p>
            <a:r>
              <a:rPr lang="en-US" dirty="0"/>
              <a:t>Ozone Disinfection</a:t>
            </a:r>
          </a:p>
        </p:txBody>
      </p:sp>
      <p:graphicFrame>
        <p:nvGraphicFramePr>
          <p:cNvPr id="5" name="Content Placeholder 4">
            <a:extLst>
              <a:ext uri="{FF2B5EF4-FFF2-40B4-BE49-F238E27FC236}">
                <a16:creationId xmlns:a16="http://schemas.microsoft.com/office/drawing/2014/main" id="{04302C20-8734-CD4D-6F8D-D87E302B8B0E}"/>
              </a:ext>
            </a:extLst>
          </p:cNvPr>
          <p:cNvGraphicFramePr>
            <a:graphicFrameLocks noGrp="1"/>
          </p:cNvGraphicFramePr>
          <p:nvPr>
            <p:ph idx="1"/>
            <p:extLst>
              <p:ext uri="{D42A27DB-BD31-4B8C-83A1-F6EECF244321}">
                <p14:modId xmlns:p14="http://schemas.microsoft.com/office/powerpoint/2010/main" val="3188532400"/>
              </p:ext>
            </p:extLst>
          </p:nvPr>
        </p:nvGraphicFramePr>
        <p:xfrm>
          <a:off x="838200" y="1426265"/>
          <a:ext cx="10515600" cy="5143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C4331BDA-2D33-B2E8-32BB-5C8236E9729E}"/>
              </a:ext>
            </a:extLst>
          </p:cNvPr>
          <p:cNvSpPr>
            <a:spLocks noGrp="1"/>
          </p:cNvSpPr>
          <p:nvPr>
            <p:ph type="sldNum" sz="quarter" idx="12"/>
          </p:nvPr>
        </p:nvSpPr>
        <p:spPr/>
        <p:txBody>
          <a:bodyPr/>
          <a:lstStyle/>
          <a:p>
            <a:fld id="{F64EF0D3-21D0-400B-AE55-7BB5AAD387F2}" type="slidenum">
              <a:rPr lang="en-US" smtClean="0"/>
              <a:t>24</a:t>
            </a:fld>
            <a:endParaRPr lang="en-US"/>
          </a:p>
        </p:txBody>
      </p:sp>
    </p:spTree>
    <p:extLst>
      <p:ext uri="{BB962C8B-B14F-4D97-AF65-F5344CB8AC3E}">
        <p14:creationId xmlns:p14="http://schemas.microsoft.com/office/powerpoint/2010/main" val="23609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FB2B056-462B-40F3-BC6E-B7DCD13B65F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90BB10DF-C495-4CD2-A2C3-0F58E9266DE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186ABE34-5534-4D06-B63D-9DAEB8EA4FD3}"/>
              </a:ext>
            </a:extLst>
          </p:cNvPr>
          <p:cNvSpPr>
            <a:spLocks noGrp="1"/>
          </p:cNvSpPr>
          <p:nvPr>
            <p:ph type="title"/>
          </p:nvPr>
        </p:nvSpPr>
        <p:spPr/>
        <p:txBody>
          <a:bodyPr/>
          <a:lstStyle/>
          <a:p>
            <a:pPr eaLnBrk="1" hangingPunct="1"/>
            <a:r>
              <a:rPr lang="en-US" altLang="en-US" dirty="0"/>
              <a:t>Ultraviolet Light</a:t>
            </a:r>
          </a:p>
        </p:txBody>
      </p:sp>
      <p:sp>
        <p:nvSpPr>
          <p:cNvPr id="2" name="Slide Number Placeholder 1">
            <a:extLst>
              <a:ext uri="{FF2B5EF4-FFF2-40B4-BE49-F238E27FC236}">
                <a16:creationId xmlns:a16="http://schemas.microsoft.com/office/drawing/2014/main" id="{4300C87A-D177-47D2-BC78-ADD753732D4F}"/>
              </a:ext>
            </a:extLst>
          </p:cNvPr>
          <p:cNvSpPr>
            <a:spLocks noGrp="1"/>
          </p:cNvSpPr>
          <p:nvPr>
            <p:ph type="sldNum" sz="quarter" idx="12"/>
          </p:nvPr>
        </p:nvSpPr>
        <p:spPr/>
        <p:txBody>
          <a:bodyPr/>
          <a:lstStyle/>
          <a:p>
            <a:fld id="{6D22F896-40B5-4ADD-8801-0D06FADFA095}" type="slidenum">
              <a:rPr lang="en-US" smtClean="0"/>
              <a:t>25</a:t>
            </a:fld>
            <a:endParaRPr lang="en-US" dirty="0"/>
          </a:p>
        </p:txBody>
      </p:sp>
      <p:pic>
        <p:nvPicPr>
          <p:cNvPr id="3" name="Graphic 2" descr="DNA with solid fill">
            <a:extLst>
              <a:ext uri="{FF2B5EF4-FFF2-40B4-BE49-F238E27FC236}">
                <a16:creationId xmlns:a16="http://schemas.microsoft.com/office/drawing/2014/main" id="{4A83E9AF-7503-2169-63B6-084097E6B4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084667">
            <a:off x="1022357" y="2985690"/>
            <a:ext cx="1666531" cy="3310131"/>
          </a:xfrm>
          <a:prstGeom prst="rect">
            <a:avLst/>
          </a:prstGeom>
        </p:spPr>
      </p:pic>
      <p:grpSp>
        <p:nvGrpSpPr>
          <p:cNvPr id="4" name="Group 3">
            <a:extLst>
              <a:ext uri="{FF2B5EF4-FFF2-40B4-BE49-F238E27FC236}">
                <a16:creationId xmlns:a16="http://schemas.microsoft.com/office/drawing/2014/main" id="{B98EBA16-6B65-EDCA-0843-2DDD1933DB79}"/>
              </a:ext>
            </a:extLst>
          </p:cNvPr>
          <p:cNvGrpSpPr/>
          <p:nvPr/>
        </p:nvGrpSpPr>
        <p:grpSpPr>
          <a:xfrm rot="3064839">
            <a:off x="2279136" y="3083457"/>
            <a:ext cx="1573348" cy="1680561"/>
            <a:chOff x="8772811" y="3045387"/>
            <a:chExt cx="2131349" cy="2063406"/>
          </a:xfrm>
        </p:grpSpPr>
        <p:pic>
          <p:nvPicPr>
            <p:cNvPr id="6" name="Picture 5">
              <a:extLst>
                <a:ext uri="{FF2B5EF4-FFF2-40B4-BE49-F238E27FC236}">
                  <a16:creationId xmlns:a16="http://schemas.microsoft.com/office/drawing/2014/main" id="{5907075B-C787-FEF3-8665-1778D7FDC0BC}"/>
                </a:ext>
              </a:extLst>
            </p:cNvPr>
            <p:cNvPicPr>
              <a:picLocks noChangeAspect="1"/>
            </p:cNvPicPr>
            <p:nvPr/>
          </p:nvPicPr>
          <p:blipFill>
            <a:blip r:embed="rId5"/>
            <a:stretch>
              <a:fillRect/>
            </a:stretch>
          </p:blipFill>
          <p:spPr>
            <a:xfrm rot="5400000">
              <a:off x="7915481" y="3902717"/>
              <a:ext cx="2063405" cy="348745"/>
            </a:xfrm>
            <a:prstGeom prst="rect">
              <a:avLst/>
            </a:prstGeom>
          </p:spPr>
        </p:pic>
        <p:pic>
          <p:nvPicPr>
            <p:cNvPr id="7" name="Picture 6">
              <a:extLst>
                <a:ext uri="{FF2B5EF4-FFF2-40B4-BE49-F238E27FC236}">
                  <a16:creationId xmlns:a16="http://schemas.microsoft.com/office/drawing/2014/main" id="{BDE78FA4-F795-097C-EEC1-5FCCD8E7DF01}"/>
                </a:ext>
              </a:extLst>
            </p:cNvPr>
            <p:cNvPicPr>
              <a:picLocks noChangeAspect="1"/>
            </p:cNvPicPr>
            <p:nvPr/>
          </p:nvPicPr>
          <p:blipFill>
            <a:blip r:embed="rId5"/>
            <a:stretch>
              <a:fillRect/>
            </a:stretch>
          </p:blipFill>
          <p:spPr>
            <a:xfrm rot="5400000">
              <a:off x="8264226" y="3902717"/>
              <a:ext cx="2063405" cy="348745"/>
            </a:xfrm>
            <a:prstGeom prst="rect">
              <a:avLst/>
            </a:prstGeom>
          </p:spPr>
        </p:pic>
        <p:pic>
          <p:nvPicPr>
            <p:cNvPr id="8" name="Picture 7">
              <a:extLst>
                <a:ext uri="{FF2B5EF4-FFF2-40B4-BE49-F238E27FC236}">
                  <a16:creationId xmlns:a16="http://schemas.microsoft.com/office/drawing/2014/main" id="{F93A44A1-1BD9-9F00-C2DA-E115585D218F}"/>
                </a:ext>
              </a:extLst>
            </p:cNvPr>
            <p:cNvPicPr>
              <a:picLocks noChangeAspect="1"/>
            </p:cNvPicPr>
            <p:nvPr/>
          </p:nvPicPr>
          <p:blipFill>
            <a:blip r:embed="rId5"/>
            <a:stretch>
              <a:fillRect/>
            </a:stretch>
          </p:blipFill>
          <p:spPr>
            <a:xfrm rot="5400000">
              <a:off x="8612971" y="3902717"/>
              <a:ext cx="2063405" cy="348745"/>
            </a:xfrm>
            <a:prstGeom prst="rect">
              <a:avLst/>
            </a:prstGeom>
          </p:spPr>
        </p:pic>
        <p:pic>
          <p:nvPicPr>
            <p:cNvPr id="9" name="Picture 8">
              <a:extLst>
                <a:ext uri="{FF2B5EF4-FFF2-40B4-BE49-F238E27FC236}">
                  <a16:creationId xmlns:a16="http://schemas.microsoft.com/office/drawing/2014/main" id="{3372C7C9-BDE6-CF00-8830-64F47341D1A1}"/>
                </a:ext>
              </a:extLst>
            </p:cNvPr>
            <p:cNvPicPr>
              <a:picLocks noChangeAspect="1"/>
            </p:cNvPicPr>
            <p:nvPr/>
          </p:nvPicPr>
          <p:blipFill>
            <a:blip r:embed="rId5"/>
            <a:stretch>
              <a:fillRect/>
            </a:stretch>
          </p:blipFill>
          <p:spPr>
            <a:xfrm rot="5400000">
              <a:off x="8961716" y="3902717"/>
              <a:ext cx="2063405" cy="348745"/>
            </a:xfrm>
            <a:prstGeom prst="rect">
              <a:avLst/>
            </a:prstGeom>
          </p:spPr>
        </p:pic>
        <p:pic>
          <p:nvPicPr>
            <p:cNvPr id="10" name="Picture 9">
              <a:extLst>
                <a:ext uri="{FF2B5EF4-FFF2-40B4-BE49-F238E27FC236}">
                  <a16:creationId xmlns:a16="http://schemas.microsoft.com/office/drawing/2014/main" id="{B16D3050-9E45-97B0-147B-DE54988F16F3}"/>
                </a:ext>
              </a:extLst>
            </p:cNvPr>
            <p:cNvPicPr>
              <a:picLocks noChangeAspect="1"/>
            </p:cNvPicPr>
            <p:nvPr/>
          </p:nvPicPr>
          <p:blipFill>
            <a:blip r:embed="rId5"/>
            <a:stretch>
              <a:fillRect/>
            </a:stretch>
          </p:blipFill>
          <p:spPr>
            <a:xfrm rot="5400000">
              <a:off x="9336424" y="3902717"/>
              <a:ext cx="2063405" cy="348745"/>
            </a:xfrm>
            <a:prstGeom prst="rect">
              <a:avLst/>
            </a:prstGeom>
          </p:spPr>
        </p:pic>
        <p:pic>
          <p:nvPicPr>
            <p:cNvPr id="11" name="Picture 10">
              <a:extLst>
                <a:ext uri="{FF2B5EF4-FFF2-40B4-BE49-F238E27FC236}">
                  <a16:creationId xmlns:a16="http://schemas.microsoft.com/office/drawing/2014/main" id="{535FAEC5-7F06-858F-8902-4022840758CA}"/>
                </a:ext>
              </a:extLst>
            </p:cNvPr>
            <p:cNvPicPr>
              <a:picLocks noChangeAspect="1"/>
            </p:cNvPicPr>
            <p:nvPr/>
          </p:nvPicPr>
          <p:blipFill>
            <a:blip r:embed="rId5"/>
            <a:stretch>
              <a:fillRect/>
            </a:stretch>
          </p:blipFill>
          <p:spPr>
            <a:xfrm rot="5400000">
              <a:off x="9698085" y="3902718"/>
              <a:ext cx="2063405" cy="348745"/>
            </a:xfrm>
            <a:prstGeom prst="rect">
              <a:avLst/>
            </a:prstGeom>
          </p:spPr>
        </p:pic>
      </p:grpSp>
      <p:grpSp>
        <p:nvGrpSpPr>
          <p:cNvPr id="18" name="Group 17">
            <a:extLst>
              <a:ext uri="{FF2B5EF4-FFF2-40B4-BE49-F238E27FC236}">
                <a16:creationId xmlns:a16="http://schemas.microsoft.com/office/drawing/2014/main" id="{7EAA55DE-40D6-E13C-B6AE-CE3F106338BE}"/>
              </a:ext>
            </a:extLst>
          </p:cNvPr>
          <p:cNvGrpSpPr/>
          <p:nvPr/>
        </p:nvGrpSpPr>
        <p:grpSpPr>
          <a:xfrm>
            <a:off x="3605344" y="1914891"/>
            <a:ext cx="3476101" cy="1745194"/>
            <a:chOff x="3605344" y="1914891"/>
            <a:chExt cx="3476101" cy="1745194"/>
          </a:xfrm>
        </p:grpSpPr>
        <p:pic>
          <p:nvPicPr>
            <p:cNvPr id="12" name="Graphic 11" descr="Lights On with solid fill">
              <a:extLst>
                <a:ext uri="{FF2B5EF4-FFF2-40B4-BE49-F238E27FC236}">
                  <a16:creationId xmlns:a16="http://schemas.microsoft.com/office/drawing/2014/main" id="{7A068DEE-BD4F-58EE-F309-44D6118B4D7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3925667">
              <a:off x="3605344" y="1914891"/>
              <a:ext cx="1745194" cy="1745194"/>
            </a:xfrm>
            <a:prstGeom prst="rect">
              <a:avLst/>
            </a:prstGeom>
          </p:spPr>
        </p:pic>
        <p:sp>
          <p:nvSpPr>
            <p:cNvPr id="15" name="TextBox 14">
              <a:extLst>
                <a:ext uri="{FF2B5EF4-FFF2-40B4-BE49-F238E27FC236}">
                  <a16:creationId xmlns:a16="http://schemas.microsoft.com/office/drawing/2014/main" id="{95AC2DB0-17B9-F92C-044D-5DAF06356691}"/>
                </a:ext>
              </a:extLst>
            </p:cNvPr>
            <p:cNvSpPr txBox="1"/>
            <p:nvPr/>
          </p:nvSpPr>
          <p:spPr>
            <a:xfrm>
              <a:off x="4957458" y="2456323"/>
              <a:ext cx="2123987" cy="954107"/>
            </a:xfrm>
            <a:prstGeom prst="rect">
              <a:avLst/>
            </a:prstGeom>
            <a:noFill/>
          </p:spPr>
          <p:txBody>
            <a:bodyPr wrap="square" rtlCol="0">
              <a:spAutoFit/>
            </a:bodyPr>
            <a:lstStyle/>
            <a:p>
              <a:pPr algn="ctr"/>
              <a:r>
                <a:rPr lang="en-US" sz="2800" dirty="0"/>
                <a:t>250 nm wavelength</a:t>
              </a:r>
            </a:p>
          </p:txBody>
        </p:sp>
      </p:grpSp>
      <p:pic>
        <p:nvPicPr>
          <p:cNvPr id="17" name="Picture 16" descr="A machine with a sign on it&#10;&#10;AI-generated content may be incorrect.">
            <a:extLst>
              <a:ext uri="{FF2B5EF4-FFF2-40B4-BE49-F238E27FC236}">
                <a16:creationId xmlns:a16="http://schemas.microsoft.com/office/drawing/2014/main" id="{2507549F-E4DE-C77A-7B13-C61443AD7E3F}"/>
              </a:ext>
            </a:extLst>
          </p:cNvPr>
          <p:cNvPicPr>
            <a:picLocks noChangeAspect="1"/>
          </p:cNvPicPr>
          <p:nvPr/>
        </p:nvPicPr>
        <p:blipFill>
          <a:blip r:embed="rId8">
            <a:extLst>
              <a:ext uri="{28A0092B-C50C-407E-A947-70E740481C1C}">
                <a14:useLocalDpi xmlns:a14="http://schemas.microsoft.com/office/drawing/2010/main" val="0"/>
              </a:ext>
            </a:extLst>
          </a:blip>
          <a:srcRect t="34135" b="6256"/>
          <a:stretch/>
        </p:blipFill>
        <p:spPr>
          <a:xfrm>
            <a:off x="4560878" y="3901914"/>
            <a:ext cx="5730928" cy="2562085"/>
          </a:xfrm>
          <a:prstGeom prst="rect">
            <a:avLst/>
          </a:prstGeom>
        </p:spPr>
      </p:pic>
      <p:pic>
        <p:nvPicPr>
          <p:cNvPr id="5" name="Picture 4">
            <a:extLst>
              <a:ext uri="{FF2B5EF4-FFF2-40B4-BE49-F238E27FC236}">
                <a16:creationId xmlns:a16="http://schemas.microsoft.com/office/drawing/2014/main" id="{73C595E2-B67D-4BF2-A647-1DB09E65FC71}"/>
              </a:ext>
            </a:extLst>
          </p:cNvPr>
          <p:cNvPicPr>
            <a:picLocks noChangeAspect="1"/>
          </p:cNvPicPr>
          <p:nvPr/>
        </p:nvPicPr>
        <p:blipFill>
          <a:blip r:embed="rId9"/>
          <a:stretch>
            <a:fillRect/>
          </a:stretch>
        </p:blipFill>
        <p:spPr>
          <a:xfrm rot="5400000">
            <a:off x="7318902" y="886109"/>
            <a:ext cx="4517007" cy="3387755"/>
          </a:xfrm>
          <a:prstGeom prst="rect">
            <a:avLst/>
          </a:prstGeom>
        </p:spPr>
      </p:pic>
      <p:pic>
        <p:nvPicPr>
          <p:cNvPr id="19" name="Graphic 18" descr="DNA with solid fill">
            <a:extLst>
              <a:ext uri="{FF2B5EF4-FFF2-40B4-BE49-F238E27FC236}">
                <a16:creationId xmlns:a16="http://schemas.microsoft.com/office/drawing/2014/main" id="{5EAB131D-A6A8-AEF8-C9C8-E3E1793D989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9084667">
            <a:off x="1022355" y="2985688"/>
            <a:ext cx="1666531" cy="3310131"/>
          </a:xfrm>
          <a:prstGeom prst="rect">
            <a:avLst/>
          </a:prstGeom>
        </p:spPr>
      </p:pic>
      <p:sp>
        <p:nvSpPr>
          <p:cNvPr id="20" name="Rectangle 19">
            <a:extLst>
              <a:ext uri="{FF2B5EF4-FFF2-40B4-BE49-F238E27FC236}">
                <a16:creationId xmlns:a16="http://schemas.microsoft.com/office/drawing/2014/main" id="{7E6B02F0-0B11-CAB8-C14C-D5EEFC9119CC}"/>
              </a:ext>
            </a:extLst>
          </p:cNvPr>
          <p:cNvSpPr/>
          <p:nvPr/>
        </p:nvSpPr>
        <p:spPr>
          <a:xfrm rot="21038954">
            <a:off x="-252476" y="173326"/>
            <a:ext cx="2181352" cy="584775"/>
          </a:xfrm>
          <a:prstGeom prst="rect">
            <a:avLst/>
          </a:prstGeom>
          <a:noFill/>
        </p:spPr>
        <p:txBody>
          <a:bodyPr wrap="square" lIns="91440" tIns="45720" rIns="91440" bIns="45720">
            <a:spAutoFit/>
          </a:bodyPr>
          <a:lstStyle/>
          <a:p>
            <a:pPr algn="ctr"/>
            <a:r>
              <a:rPr lang="en-US" sz="3200" b="1" dirty="0">
                <a:ln w="22225">
                  <a:solidFill>
                    <a:schemeClr val="accent2"/>
                  </a:solidFill>
                  <a:prstDash val="solid"/>
                </a:ln>
                <a:solidFill>
                  <a:schemeClr val="accent1">
                    <a:lumMod val="50000"/>
                  </a:schemeClr>
                </a:solidFill>
                <a:latin typeface="AR CHRISTY" panose="02000000000000000000" pitchFamily="2" charset="0"/>
              </a:rPr>
              <a:t>Physical</a:t>
            </a:r>
            <a:endParaRPr lang="en-US" sz="6000" b="1" dirty="0">
              <a:ln w="22225">
                <a:solidFill>
                  <a:schemeClr val="accent2"/>
                </a:solidFill>
                <a:prstDash val="solid"/>
              </a:ln>
              <a:solidFill>
                <a:schemeClr val="accent1">
                  <a:lumMod val="50000"/>
                </a:schemeClr>
              </a:solidFill>
              <a:latin typeface="AR CHRISTY" panose="02000000000000000000" pitchFamily="2" charset="0"/>
            </a:endParaRPr>
          </a:p>
        </p:txBody>
      </p:sp>
    </p:spTree>
    <p:extLst>
      <p:ext uri="{BB962C8B-B14F-4D97-AF65-F5344CB8AC3E}">
        <p14:creationId xmlns:p14="http://schemas.microsoft.com/office/powerpoint/2010/main" val="193602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par>
                          <p:cTn id="11" fill="hold">
                            <p:stCondLst>
                              <p:cond delay="0"/>
                            </p:stCondLst>
                            <p:childTnLst>
                              <p:par>
                                <p:cTn id="12" presetID="22" presetClass="entr" presetSubtype="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childTnLst>
                          </p:cTn>
                        </p:par>
                        <p:par>
                          <p:cTn id="15" fill="hold">
                            <p:stCondLst>
                              <p:cond delay="500"/>
                            </p:stCondLst>
                            <p:childTnLst>
                              <p:par>
                                <p:cTn id="16" presetID="1" presetClass="entr" presetSubtype="0" fill="hold" nodeType="afterEffect">
                                  <p:stCondLst>
                                    <p:cond delay="500"/>
                                  </p:stCondLst>
                                  <p:childTnLst>
                                    <p:set>
                                      <p:cBhvr>
                                        <p:cTn id="1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E6917-91EC-9823-A2B3-C5FC29361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07A1B-CB35-CFD2-C177-E27571E00A4C}"/>
              </a:ext>
            </a:extLst>
          </p:cNvPr>
          <p:cNvSpPr>
            <a:spLocks noGrp="1"/>
          </p:cNvSpPr>
          <p:nvPr>
            <p:ph type="title"/>
          </p:nvPr>
        </p:nvSpPr>
        <p:spPr/>
        <p:txBody>
          <a:bodyPr/>
          <a:lstStyle/>
          <a:p>
            <a:r>
              <a:rPr lang="en-US" dirty="0"/>
              <a:t>UV Disinfection</a:t>
            </a:r>
          </a:p>
        </p:txBody>
      </p:sp>
      <p:graphicFrame>
        <p:nvGraphicFramePr>
          <p:cNvPr id="5" name="Content Placeholder 4">
            <a:extLst>
              <a:ext uri="{FF2B5EF4-FFF2-40B4-BE49-F238E27FC236}">
                <a16:creationId xmlns:a16="http://schemas.microsoft.com/office/drawing/2014/main" id="{C45DAD48-F211-6A02-219A-011CAC449207}"/>
              </a:ext>
            </a:extLst>
          </p:cNvPr>
          <p:cNvGraphicFramePr>
            <a:graphicFrameLocks noGrp="1"/>
          </p:cNvGraphicFramePr>
          <p:nvPr>
            <p:ph idx="1"/>
            <p:extLst>
              <p:ext uri="{D42A27DB-BD31-4B8C-83A1-F6EECF244321}">
                <p14:modId xmlns:p14="http://schemas.microsoft.com/office/powerpoint/2010/main" val="1677102688"/>
              </p:ext>
            </p:extLst>
          </p:nvPr>
        </p:nvGraphicFramePr>
        <p:xfrm>
          <a:off x="838200" y="1426265"/>
          <a:ext cx="10515600" cy="5143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EDF17F57-87E2-EBBF-810F-61087A351DD0}"/>
              </a:ext>
            </a:extLst>
          </p:cNvPr>
          <p:cNvSpPr>
            <a:spLocks noGrp="1"/>
          </p:cNvSpPr>
          <p:nvPr>
            <p:ph type="sldNum" sz="quarter" idx="12"/>
          </p:nvPr>
        </p:nvSpPr>
        <p:spPr/>
        <p:txBody>
          <a:bodyPr/>
          <a:lstStyle/>
          <a:p>
            <a:fld id="{F64EF0D3-21D0-400B-AE55-7BB5AAD387F2}" type="slidenum">
              <a:rPr lang="en-US" smtClean="0"/>
              <a:t>26</a:t>
            </a:fld>
            <a:endParaRPr lang="en-US"/>
          </a:p>
        </p:txBody>
      </p:sp>
      <p:grpSp>
        <p:nvGrpSpPr>
          <p:cNvPr id="3" name="Group 2">
            <a:extLst>
              <a:ext uri="{FF2B5EF4-FFF2-40B4-BE49-F238E27FC236}">
                <a16:creationId xmlns:a16="http://schemas.microsoft.com/office/drawing/2014/main" id="{BE9F5051-9A4B-1C91-D338-DA290718D27F}"/>
              </a:ext>
            </a:extLst>
          </p:cNvPr>
          <p:cNvGrpSpPr/>
          <p:nvPr/>
        </p:nvGrpSpPr>
        <p:grpSpPr>
          <a:xfrm rot="920448">
            <a:off x="8490457" y="-87256"/>
            <a:ext cx="2270271" cy="1898175"/>
            <a:chOff x="7838929" y="-216309"/>
            <a:chExt cx="3125009" cy="2795521"/>
          </a:xfrm>
        </p:grpSpPr>
        <p:grpSp>
          <p:nvGrpSpPr>
            <p:cNvPr id="6" name="Group 5">
              <a:extLst>
                <a:ext uri="{FF2B5EF4-FFF2-40B4-BE49-F238E27FC236}">
                  <a16:creationId xmlns:a16="http://schemas.microsoft.com/office/drawing/2014/main" id="{2165E942-5C71-F1AB-9DC6-25B8F4D693E4}"/>
                </a:ext>
              </a:extLst>
            </p:cNvPr>
            <p:cNvGrpSpPr/>
            <p:nvPr/>
          </p:nvGrpSpPr>
          <p:grpSpPr>
            <a:xfrm rot="3064839">
              <a:off x="7892536" y="952257"/>
              <a:ext cx="1573348" cy="1680561"/>
              <a:chOff x="8772811" y="3045387"/>
              <a:chExt cx="2131349" cy="2063406"/>
            </a:xfrm>
          </p:grpSpPr>
          <p:pic>
            <p:nvPicPr>
              <p:cNvPr id="8" name="Picture 7">
                <a:extLst>
                  <a:ext uri="{FF2B5EF4-FFF2-40B4-BE49-F238E27FC236}">
                    <a16:creationId xmlns:a16="http://schemas.microsoft.com/office/drawing/2014/main" id="{681EB8A9-985E-11A2-B80A-E8706776006E}"/>
                  </a:ext>
                </a:extLst>
              </p:cNvPr>
              <p:cNvPicPr>
                <a:picLocks noChangeAspect="1"/>
              </p:cNvPicPr>
              <p:nvPr/>
            </p:nvPicPr>
            <p:blipFill>
              <a:blip r:embed="rId8"/>
              <a:stretch>
                <a:fillRect/>
              </a:stretch>
            </p:blipFill>
            <p:spPr>
              <a:xfrm rot="5400000">
                <a:off x="7915481" y="3902717"/>
                <a:ext cx="2063405" cy="348745"/>
              </a:xfrm>
              <a:prstGeom prst="rect">
                <a:avLst/>
              </a:prstGeom>
            </p:spPr>
          </p:pic>
          <p:pic>
            <p:nvPicPr>
              <p:cNvPr id="9" name="Picture 8">
                <a:extLst>
                  <a:ext uri="{FF2B5EF4-FFF2-40B4-BE49-F238E27FC236}">
                    <a16:creationId xmlns:a16="http://schemas.microsoft.com/office/drawing/2014/main" id="{5833DFA5-716C-F3F1-D119-4108E582D7CB}"/>
                  </a:ext>
                </a:extLst>
              </p:cNvPr>
              <p:cNvPicPr>
                <a:picLocks noChangeAspect="1"/>
              </p:cNvPicPr>
              <p:nvPr/>
            </p:nvPicPr>
            <p:blipFill>
              <a:blip r:embed="rId8"/>
              <a:stretch>
                <a:fillRect/>
              </a:stretch>
            </p:blipFill>
            <p:spPr>
              <a:xfrm rot="5400000">
                <a:off x="8264226" y="3902717"/>
                <a:ext cx="2063405" cy="348745"/>
              </a:xfrm>
              <a:prstGeom prst="rect">
                <a:avLst/>
              </a:prstGeom>
            </p:spPr>
          </p:pic>
          <p:pic>
            <p:nvPicPr>
              <p:cNvPr id="10" name="Picture 9">
                <a:extLst>
                  <a:ext uri="{FF2B5EF4-FFF2-40B4-BE49-F238E27FC236}">
                    <a16:creationId xmlns:a16="http://schemas.microsoft.com/office/drawing/2014/main" id="{CF892596-C485-E9AE-F84E-AA8C28763668}"/>
                  </a:ext>
                </a:extLst>
              </p:cNvPr>
              <p:cNvPicPr>
                <a:picLocks noChangeAspect="1"/>
              </p:cNvPicPr>
              <p:nvPr/>
            </p:nvPicPr>
            <p:blipFill>
              <a:blip r:embed="rId8"/>
              <a:stretch>
                <a:fillRect/>
              </a:stretch>
            </p:blipFill>
            <p:spPr>
              <a:xfrm rot="5400000">
                <a:off x="8612971" y="3902717"/>
                <a:ext cx="2063405" cy="348745"/>
              </a:xfrm>
              <a:prstGeom prst="rect">
                <a:avLst/>
              </a:prstGeom>
            </p:spPr>
          </p:pic>
          <p:pic>
            <p:nvPicPr>
              <p:cNvPr id="11" name="Picture 10">
                <a:extLst>
                  <a:ext uri="{FF2B5EF4-FFF2-40B4-BE49-F238E27FC236}">
                    <a16:creationId xmlns:a16="http://schemas.microsoft.com/office/drawing/2014/main" id="{D2E9D544-E8E3-C946-CB5E-04491F95F69D}"/>
                  </a:ext>
                </a:extLst>
              </p:cNvPr>
              <p:cNvPicPr>
                <a:picLocks noChangeAspect="1"/>
              </p:cNvPicPr>
              <p:nvPr/>
            </p:nvPicPr>
            <p:blipFill>
              <a:blip r:embed="rId8"/>
              <a:stretch>
                <a:fillRect/>
              </a:stretch>
            </p:blipFill>
            <p:spPr>
              <a:xfrm rot="5400000">
                <a:off x="8961716" y="3902717"/>
                <a:ext cx="2063405" cy="348745"/>
              </a:xfrm>
              <a:prstGeom prst="rect">
                <a:avLst/>
              </a:prstGeom>
            </p:spPr>
          </p:pic>
          <p:pic>
            <p:nvPicPr>
              <p:cNvPr id="12" name="Picture 11">
                <a:extLst>
                  <a:ext uri="{FF2B5EF4-FFF2-40B4-BE49-F238E27FC236}">
                    <a16:creationId xmlns:a16="http://schemas.microsoft.com/office/drawing/2014/main" id="{63B80DA3-F4F5-6D4D-8392-B905C391A646}"/>
                  </a:ext>
                </a:extLst>
              </p:cNvPr>
              <p:cNvPicPr>
                <a:picLocks noChangeAspect="1"/>
              </p:cNvPicPr>
              <p:nvPr/>
            </p:nvPicPr>
            <p:blipFill>
              <a:blip r:embed="rId8"/>
              <a:stretch>
                <a:fillRect/>
              </a:stretch>
            </p:blipFill>
            <p:spPr>
              <a:xfrm rot="5400000">
                <a:off x="9336424" y="3902717"/>
                <a:ext cx="2063405" cy="348745"/>
              </a:xfrm>
              <a:prstGeom prst="rect">
                <a:avLst/>
              </a:prstGeom>
            </p:spPr>
          </p:pic>
          <p:pic>
            <p:nvPicPr>
              <p:cNvPr id="13" name="Picture 12">
                <a:extLst>
                  <a:ext uri="{FF2B5EF4-FFF2-40B4-BE49-F238E27FC236}">
                    <a16:creationId xmlns:a16="http://schemas.microsoft.com/office/drawing/2014/main" id="{B2C08B34-6BD3-A547-259E-60CC1925280D}"/>
                  </a:ext>
                </a:extLst>
              </p:cNvPr>
              <p:cNvPicPr>
                <a:picLocks noChangeAspect="1"/>
              </p:cNvPicPr>
              <p:nvPr/>
            </p:nvPicPr>
            <p:blipFill>
              <a:blip r:embed="rId8"/>
              <a:stretch>
                <a:fillRect/>
              </a:stretch>
            </p:blipFill>
            <p:spPr>
              <a:xfrm rot="5400000">
                <a:off x="9698085" y="3902718"/>
                <a:ext cx="2063405" cy="348745"/>
              </a:xfrm>
              <a:prstGeom prst="rect">
                <a:avLst/>
              </a:prstGeom>
            </p:spPr>
          </p:pic>
        </p:grpSp>
        <p:pic>
          <p:nvPicPr>
            <p:cNvPr id="7" name="Graphic 6" descr="Lights On with solid fill">
              <a:extLst>
                <a:ext uri="{FF2B5EF4-FFF2-40B4-BE49-F238E27FC236}">
                  <a16:creationId xmlns:a16="http://schemas.microsoft.com/office/drawing/2014/main" id="{20767847-E647-6F62-504D-FBC289EA37F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3925667">
              <a:off x="9218744" y="-216309"/>
              <a:ext cx="1745194" cy="1745194"/>
            </a:xfrm>
            <a:prstGeom prst="rect">
              <a:avLst/>
            </a:prstGeom>
          </p:spPr>
        </p:pic>
      </p:grpSp>
    </p:spTree>
    <p:extLst>
      <p:ext uri="{BB962C8B-B14F-4D97-AF65-F5344CB8AC3E}">
        <p14:creationId xmlns:p14="http://schemas.microsoft.com/office/powerpoint/2010/main" val="43716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FB2B056-462B-40F3-BC6E-B7DCD13B65F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90BB10DF-C495-4CD2-A2C3-0F58E9266DE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B392-1419-4C43-8238-93D740927624}"/>
              </a:ext>
            </a:extLst>
          </p:cNvPr>
          <p:cNvSpPr>
            <a:spLocks noGrp="1"/>
          </p:cNvSpPr>
          <p:nvPr>
            <p:ph type="title"/>
          </p:nvPr>
        </p:nvSpPr>
        <p:spPr>
          <a:xfrm>
            <a:off x="831850" y="1709738"/>
            <a:ext cx="6270699" cy="2852737"/>
          </a:xfrm>
        </p:spPr>
        <p:txBody>
          <a:bodyPr>
            <a:normAutofit/>
          </a:bodyPr>
          <a:lstStyle/>
          <a:p>
            <a:r>
              <a:rPr lang="en-US" sz="6000" dirty="0"/>
              <a:t>Chlorine Disinfection</a:t>
            </a:r>
          </a:p>
        </p:txBody>
      </p:sp>
      <p:sp>
        <p:nvSpPr>
          <p:cNvPr id="4" name="Slide Number Placeholder 3">
            <a:extLst>
              <a:ext uri="{FF2B5EF4-FFF2-40B4-BE49-F238E27FC236}">
                <a16:creationId xmlns:a16="http://schemas.microsoft.com/office/drawing/2014/main" id="{CCD26174-64C2-44D4-974E-C0AE9CB37707}"/>
              </a:ext>
            </a:extLst>
          </p:cNvPr>
          <p:cNvSpPr>
            <a:spLocks noGrp="1"/>
          </p:cNvSpPr>
          <p:nvPr>
            <p:ph type="sldNum" sz="quarter" idx="12"/>
          </p:nvPr>
        </p:nvSpPr>
        <p:spPr/>
        <p:txBody>
          <a:bodyPr/>
          <a:lstStyle/>
          <a:p>
            <a:fld id="{6D22F896-40B5-4ADD-8801-0D06FADFA095}" type="slidenum">
              <a:rPr lang="en-US" smtClean="0"/>
              <a:t>27</a:t>
            </a:fld>
            <a:endParaRPr lang="en-US" dirty="0"/>
          </a:p>
        </p:txBody>
      </p:sp>
      <p:sp>
        <p:nvSpPr>
          <p:cNvPr id="5" name="TextBox 4">
            <a:extLst>
              <a:ext uri="{FF2B5EF4-FFF2-40B4-BE49-F238E27FC236}">
                <a16:creationId xmlns:a16="http://schemas.microsoft.com/office/drawing/2014/main" id="{FE2C99D2-1317-E131-E227-EF2E3819BCA4}"/>
              </a:ext>
            </a:extLst>
          </p:cNvPr>
          <p:cNvSpPr txBox="1"/>
          <p:nvPr/>
        </p:nvSpPr>
        <p:spPr>
          <a:xfrm>
            <a:off x="530572" y="631702"/>
            <a:ext cx="3569704" cy="1754326"/>
          </a:xfrm>
          <a:prstGeom prst="rect">
            <a:avLst/>
          </a:prstGeom>
          <a:noFill/>
          <a:ln w="38100">
            <a:solidFill>
              <a:schemeClr val="accent1">
                <a:lumMod val="75000"/>
              </a:schemeClr>
            </a:solidFill>
          </a:ln>
        </p:spPr>
        <p:txBody>
          <a:bodyPr wrap="square" rtlCol="0">
            <a:spAutoFit/>
          </a:bodyPr>
          <a:lstStyle/>
          <a:p>
            <a:pPr algn="ctr"/>
            <a:r>
              <a:rPr lang="en-US" sz="3600" b="1" dirty="0">
                <a:solidFill>
                  <a:schemeClr val="accent1">
                    <a:lumMod val="75000"/>
                  </a:schemeClr>
                </a:solidFill>
              </a:rPr>
              <a:t>Most Common Disinfectant in the U.S.</a:t>
            </a:r>
          </a:p>
        </p:txBody>
      </p:sp>
      <p:pic>
        <p:nvPicPr>
          <p:cNvPr id="25601" name="Picture 2" descr="Death Rates"/>
          <p:cNvPicPr>
            <a:picLocks noChangeAspect="1" noChangeArrowheads="1"/>
          </p:cNvPicPr>
          <p:nvPr/>
        </p:nvPicPr>
        <p:blipFill>
          <a:blip r:embed="rId2" cstate="print"/>
          <a:srcRect l="3198" r="2121"/>
          <a:stretch>
            <a:fillRect/>
          </a:stretch>
        </p:blipFill>
        <p:spPr bwMode="auto">
          <a:xfrm>
            <a:off x="4973054" y="1122291"/>
            <a:ext cx="6743700" cy="4359479"/>
          </a:xfrm>
          <a:prstGeom prst="rect">
            <a:avLst/>
          </a:prstGeom>
          <a:noFill/>
          <a:ln w="9525">
            <a:noFill/>
            <a:miter lim="800000"/>
            <a:headEnd/>
            <a:tailEnd/>
          </a:ln>
        </p:spPr>
      </p:pic>
      <p:sp>
        <p:nvSpPr>
          <p:cNvPr id="6" name="Rectangle 5">
            <a:extLst>
              <a:ext uri="{FF2B5EF4-FFF2-40B4-BE49-F238E27FC236}">
                <a16:creationId xmlns:a16="http://schemas.microsoft.com/office/drawing/2014/main" id="{7D409C08-6E4E-8A94-FB44-58D2999F5EF7}"/>
              </a:ext>
            </a:extLst>
          </p:cNvPr>
          <p:cNvSpPr/>
          <p:nvPr/>
        </p:nvSpPr>
        <p:spPr>
          <a:xfrm rot="21016532">
            <a:off x="48856" y="4936827"/>
            <a:ext cx="5139428" cy="1015663"/>
          </a:xfrm>
          <a:prstGeom prst="rect">
            <a:avLst/>
          </a:prstGeom>
          <a:noFill/>
        </p:spPr>
        <p:txBody>
          <a:bodyPr wrap="square" lIns="91440" tIns="45720" rIns="91440" bIns="45720">
            <a:spAutoFit/>
          </a:bodyPr>
          <a:lstStyle/>
          <a:p>
            <a:pPr algn="ctr"/>
            <a:r>
              <a:rPr lang="en-US" sz="6000" b="1" dirty="0">
                <a:ln w="22225">
                  <a:solidFill>
                    <a:schemeClr val="accent2"/>
                  </a:solidFill>
                  <a:prstDash val="solid"/>
                </a:ln>
                <a:solidFill>
                  <a:srgbClr val="C00000"/>
                </a:solidFill>
                <a:latin typeface="AR CHRISTY" panose="02000000000000000000" pitchFamily="2" charset="0"/>
              </a:rPr>
              <a:t>Chemical</a:t>
            </a:r>
          </a:p>
        </p:txBody>
      </p:sp>
    </p:spTree>
    <p:extLst>
      <p:ext uri="{BB962C8B-B14F-4D97-AF65-F5344CB8AC3E}">
        <p14:creationId xmlns:p14="http://schemas.microsoft.com/office/powerpoint/2010/main" val="352287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F841-0728-810D-39BD-3FF1DBE4F88D}"/>
              </a:ext>
            </a:extLst>
          </p:cNvPr>
          <p:cNvSpPr>
            <a:spLocks noGrp="1"/>
          </p:cNvSpPr>
          <p:nvPr>
            <p:ph type="title"/>
          </p:nvPr>
        </p:nvSpPr>
        <p:spPr/>
        <p:txBody>
          <a:bodyPr/>
          <a:lstStyle/>
          <a:p>
            <a:r>
              <a:rPr lang="en-US" dirty="0"/>
              <a:t>Types of Chlorine</a:t>
            </a:r>
          </a:p>
        </p:txBody>
      </p:sp>
      <p:graphicFrame>
        <p:nvGraphicFramePr>
          <p:cNvPr id="4" name="Content Placeholder 3">
            <a:extLst>
              <a:ext uri="{FF2B5EF4-FFF2-40B4-BE49-F238E27FC236}">
                <a16:creationId xmlns:a16="http://schemas.microsoft.com/office/drawing/2014/main" id="{C3EFF72D-86D2-D27A-0195-42654345C860}"/>
              </a:ext>
            </a:extLst>
          </p:cNvPr>
          <p:cNvGraphicFramePr>
            <a:graphicFrameLocks noGrp="1"/>
          </p:cNvGraphicFramePr>
          <p:nvPr>
            <p:ph idx="1"/>
            <p:extLst>
              <p:ext uri="{D42A27DB-BD31-4B8C-83A1-F6EECF244321}">
                <p14:modId xmlns:p14="http://schemas.microsoft.com/office/powerpoint/2010/main" val="9850532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4">
            <a:extLst>
              <a:ext uri="{FF2B5EF4-FFF2-40B4-BE49-F238E27FC236}">
                <a16:creationId xmlns:a16="http://schemas.microsoft.com/office/drawing/2014/main" id="{091520B8-D15D-AD37-7853-07057A0E1469}"/>
              </a:ext>
            </a:extLst>
          </p:cNvPr>
          <p:cNvSpPr txBox="1">
            <a:spLocks noChangeArrowheads="1"/>
          </p:cNvSpPr>
          <p:nvPr/>
        </p:nvSpPr>
        <p:spPr bwMode="auto">
          <a:xfrm>
            <a:off x="5755986" y="788660"/>
            <a:ext cx="5791200" cy="646331"/>
          </a:xfrm>
          <a:prstGeom prst="rect">
            <a:avLst/>
          </a:prstGeom>
          <a:noFill/>
          <a:ln w="9525">
            <a:noFill/>
            <a:miter lim="800000"/>
            <a:headEnd/>
            <a:tailEnd/>
          </a:ln>
        </p:spPr>
        <p:txBody>
          <a:bodyPr wrap="square">
            <a:spAutoFit/>
          </a:bodyPr>
          <a:lstStyle/>
          <a:p>
            <a:pPr lvl="1">
              <a:lnSpc>
                <a:spcPct val="90000"/>
              </a:lnSpc>
              <a:spcBef>
                <a:spcPct val="20000"/>
              </a:spcBef>
              <a:buClr>
                <a:schemeClr val="tx2"/>
              </a:buClr>
              <a:buSzPct val="50000"/>
              <a:buFont typeface="Wingdings" pitchFamily="2" charset="2"/>
              <a:buNone/>
            </a:pPr>
            <a:r>
              <a:rPr lang="en-US" sz="4000" b="1" dirty="0">
                <a:solidFill>
                  <a:schemeClr val="accent6"/>
                </a:solidFill>
                <a:latin typeface="Times New Roman" pitchFamily="18" charset="0"/>
              </a:rPr>
              <a:t>1% = 10,000 mg/L Cl</a:t>
            </a:r>
            <a:r>
              <a:rPr lang="en-US" sz="4000" b="1" baseline="-25000" dirty="0">
                <a:solidFill>
                  <a:schemeClr val="accent6"/>
                </a:solidFill>
                <a:latin typeface="Times New Roman" pitchFamily="18" charset="0"/>
              </a:rPr>
              <a:t>2</a:t>
            </a:r>
            <a:endParaRPr lang="en-US" sz="4000" b="1" dirty="0">
              <a:solidFill>
                <a:schemeClr val="accent6"/>
              </a:solidFill>
              <a:latin typeface="Times New Roman" pitchFamily="18" charset="0"/>
            </a:endParaRPr>
          </a:p>
        </p:txBody>
      </p:sp>
    </p:spTree>
    <p:extLst>
      <p:ext uri="{BB962C8B-B14F-4D97-AF65-F5344CB8AC3E}">
        <p14:creationId xmlns:p14="http://schemas.microsoft.com/office/powerpoint/2010/main" val="354355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ABE90CA2-DB5C-4496-808D-E1F7CDA3E045}"/>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944E0B49-A60D-4B41-A296-5BC3B4DE33A3}"/>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AD15E4E3-DD58-4F5E-BDBC-E30B69A638C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BEBADAE8-7D45-4B8D-945B-B1F79E7C6C3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6328AB84-C77F-434B-9120-F98132134B6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55F165D4-4D3A-4D24-9A7F-F6035579CC28}"/>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dgm id="{113CFF2D-A5DD-4495-906F-F2090BBDF7B8}"/>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graphicEl>
                                              <a:dgm id="{3A3144CC-521C-4BDE-A55D-C4149B4BB93D}"/>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graphicEl>
                                              <a:dgm id="{8063DEC1-B143-4440-AD19-02A63730C249}"/>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BA95C-1977-4354-D733-303F86B568F4}"/>
              </a:ext>
            </a:extLst>
          </p:cNvPr>
          <p:cNvSpPr>
            <a:spLocks noGrp="1"/>
          </p:cNvSpPr>
          <p:nvPr>
            <p:ph type="title"/>
          </p:nvPr>
        </p:nvSpPr>
        <p:spPr>
          <a:xfrm>
            <a:off x="838200" y="365125"/>
            <a:ext cx="6065520" cy="1325563"/>
          </a:xfrm>
        </p:spPr>
        <p:txBody>
          <a:bodyPr/>
          <a:lstStyle/>
          <a:p>
            <a:r>
              <a:rPr lang="en-US" dirty="0"/>
              <a:t>On-site Generation of Sodium Hypochlorite</a:t>
            </a:r>
          </a:p>
        </p:txBody>
      </p:sp>
      <p:sp>
        <p:nvSpPr>
          <p:cNvPr id="3" name="Content Placeholder 2">
            <a:extLst>
              <a:ext uri="{FF2B5EF4-FFF2-40B4-BE49-F238E27FC236}">
                <a16:creationId xmlns:a16="http://schemas.microsoft.com/office/drawing/2014/main" id="{04013D16-E230-FC1B-FFCF-F43560206E6F}"/>
              </a:ext>
            </a:extLst>
          </p:cNvPr>
          <p:cNvSpPr>
            <a:spLocks noGrp="1"/>
          </p:cNvSpPr>
          <p:nvPr>
            <p:ph idx="1"/>
          </p:nvPr>
        </p:nvSpPr>
        <p:spPr>
          <a:xfrm>
            <a:off x="564834" y="2065910"/>
            <a:ext cx="5790996" cy="3832225"/>
          </a:xfrm>
        </p:spPr>
        <p:txBody>
          <a:bodyPr>
            <a:normAutofit/>
          </a:bodyPr>
          <a:lstStyle/>
          <a:p>
            <a:pPr>
              <a:spcBef>
                <a:spcPts val="600"/>
              </a:spcBef>
              <a:spcAft>
                <a:spcPts val="2400"/>
              </a:spcAft>
            </a:pPr>
            <a:r>
              <a:rPr lang="en-US" sz="3600" dirty="0"/>
              <a:t>NaCl + H</a:t>
            </a:r>
            <a:r>
              <a:rPr lang="en-US" sz="3600" baseline="-25000" dirty="0"/>
              <a:t>2</a:t>
            </a:r>
            <a:r>
              <a:rPr lang="en-US" sz="3600" dirty="0"/>
              <a:t>O + energy = </a:t>
            </a:r>
            <a:r>
              <a:rPr lang="en-US" sz="3600" dirty="0" err="1"/>
              <a:t>NaOCl</a:t>
            </a:r>
            <a:r>
              <a:rPr lang="en-US" sz="3600" dirty="0"/>
              <a:t> + H</a:t>
            </a:r>
            <a:r>
              <a:rPr lang="en-US" sz="3600" baseline="-25000" dirty="0"/>
              <a:t>2</a:t>
            </a:r>
          </a:p>
          <a:p>
            <a:pPr>
              <a:spcBef>
                <a:spcPts val="600"/>
              </a:spcBef>
              <a:spcAft>
                <a:spcPts val="1200"/>
              </a:spcAft>
            </a:pPr>
            <a:r>
              <a:rPr lang="en-US" sz="3600" dirty="0"/>
              <a:t>Creates low concentration </a:t>
            </a:r>
            <a:r>
              <a:rPr lang="en-US" sz="3600" dirty="0" err="1"/>
              <a:t>NaOCl</a:t>
            </a:r>
            <a:r>
              <a:rPr lang="en-US" sz="3600" dirty="0"/>
              <a:t> (0.4-0.8 ppm)</a:t>
            </a:r>
          </a:p>
        </p:txBody>
      </p:sp>
      <p:sp>
        <p:nvSpPr>
          <p:cNvPr id="4" name="Slide Number Placeholder 3">
            <a:extLst>
              <a:ext uri="{FF2B5EF4-FFF2-40B4-BE49-F238E27FC236}">
                <a16:creationId xmlns:a16="http://schemas.microsoft.com/office/drawing/2014/main" id="{6394F49E-A2D1-116B-583B-D305DF342146}"/>
              </a:ext>
            </a:extLst>
          </p:cNvPr>
          <p:cNvSpPr>
            <a:spLocks noGrp="1"/>
          </p:cNvSpPr>
          <p:nvPr>
            <p:ph type="sldNum" sz="quarter" idx="12"/>
          </p:nvPr>
        </p:nvSpPr>
        <p:spPr/>
        <p:txBody>
          <a:bodyPr/>
          <a:lstStyle/>
          <a:p>
            <a:fld id="{F64EF0D3-21D0-400B-AE55-7BB5AAD387F2}" type="slidenum">
              <a:rPr lang="en-US" smtClean="0"/>
              <a:t>29</a:t>
            </a:fld>
            <a:endParaRPr lang="en-US"/>
          </a:p>
        </p:txBody>
      </p:sp>
      <p:pic>
        <p:nvPicPr>
          <p:cNvPr id="7" name="Picture 6" descr="A stack of bags of white and yellow material&#10;&#10;AI-generated content may be incorrect.">
            <a:extLst>
              <a:ext uri="{FF2B5EF4-FFF2-40B4-BE49-F238E27FC236}">
                <a16:creationId xmlns:a16="http://schemas.microsoft.com/office/drawing/2014/main" id="{FAF98B1E-A709-5E02-4F64-CDA2F59F9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5966" y="1551482"/>
            <a:ext cx="5636211" cy="4227158"/>
          </a:xfrm>
          <a:prstGeom prst="rect">
            <a:avLst/>
          </a:prstGeom>
        </p:spPr>
      </p:pic>
    </p:spTree>
    <p:extLst>
      <p:ext uri="{BB962C8B-B14F-4D97-AF65-F5344CB8AC3E}">
        <p14:creationId xmlns:p14="http://schemas.microsoft.com/office/powerpoint/2010/main" val="161299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BBCA2-DC2F-E9D8-E87D-0C3DD1387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27A0C-6825-C75A-B649-CEE5123CD2CD}"/>
              </a:ext>
            </a:extLst>
          </p:cNvPr>
          <p:cNvSpPr>
            <a:spLocks noGrp="1"/>
          </p:cNvSpPr>
          <p:nvPr>
            <p:ph type="title"/>
          </p:nvPr>
        </p:nvSpPr>
        <p:spPr>
          <a:xfrm>
            <a:off x="838200" y="365125"/>
            <a:ext cx="10704226" cy="1325563"/>
          </a:xfrm>
        </p:spPr>
        <p:txBody>
          <a:bodyPr/>
          <a:lstStyle/>
          <a:p>
            <a:r>
              <a:rPr lang="en-US" dirty="0"/>
              <a:t>On-site Generation of Sodium Hypochlorite</a:t>
            </a:r>
          </a:p>
        </p:txBody>
      </p:sp>
      <p:sp>
        <p:nvSpPr>
          <p:cNvPr id="4" name="Slide Number Placeholder 3">
            <a:extLst>
              <a:ext uri="{FF2B5EF4-FFF2-40B4-BE49-F238E27FC236}">
                <a16:creationId xmlns:a16="http://schemas.microsoft.com/office/drawing/2014/main" id="{21ABD465-7186-E635-B81D-E6968DFE2D92}"/>
              </a:ext>
            </a:extLst>
          </p:cNvPr>
          <p:cNvSpPr>
            <a:spLocks noGrp="1"/>
          </p:cNvSpPr>
          <p:nvPr>
            <p:ph type="sldNum" sz="quarter" idx="12"/>
          </p:nvPr>
        </p:nvSpPr>
        <p:spPr/>
        <p:txBody>
          <a:bodyPr/>
          <a:lstStyle/>
          <a:p>
            <a:fld id="{F64EF0D3-21D0-400B-AE55-7BB5AAD387F2}" type="slidenum">
              <a:rPr lang="en-US" smtClean="0"/>
              <a:t>30</a:t>
            </a:fld>
            <a:endParaRPr lang="en-US"/>
          </a:p>
        </p:txBody>
      </p:sp>
      <p:pic>
        <p:nvPicPr>
          <p:cNvPr id="9" name="Content Placeholder 8">
            <a:extLst>
              <a:ext uri="{FF2B5EF4-FFF2-40B4-BE49-F238E27FC236}">
                <a16:creationId xmlns:a16="http://schemas.microsoft.com/office/drawing/2014/main" id="{543F1406-E3D4-0635-17FC-F85387832C76}"/>
              </a:ext>
            </a:extLst>
          </p:cNvPr>
          <p:cNvPicPr>
            <a:picLocks noGrp="1" noChangeAspect="1"/>
          </p:cNvPicPr>
          <p:nvPr>
            <p:ph idx="1"/>
          </p:nvPr>
        </p:nvPicPr>
        <p:blipFill>
          <a:blip r:embed="rId2"/>
          <a:stretch>
            <a:fillRect/>
          </a:stretch>
        </p:blipFill>
        <p:spPr>
          <a:xfrm>
            <a:off x="8429118" y="1668450"/>
            <a:ext cx="3554269" cy="4739026"/>
          </a:xfrm>
          <a:prstGeom prst="rect">
            <a:avLst/>
          </a:prstGeom>
        </p:spPr>
      </p:pic>
      <p:pic>
        <p:nvPicPr>
          <p:cNvPr id="11" name="Picture 10" descr="A white plastic tank with a red tube&#10;&#10;AI-generated content may be incorrect.">
            <a:extLst>
              <a:ext uri="{FF2B5EF4-FFF2-40B4-BE49-F238E27FC236}">
                <a16:creationId xmlns:a16="http://schemas.microsoft.com/office/drawing/2014/main" id="{9AB83B51-F3E3-17B5-7CF6-F159F1083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11604" y="2162866"/>
            <a:ext cx="4961743" cy="3721307"/>
          </a:xfrm>
          <a:prstGeom prst="rect">
            <a:avLst/>
          </a:prstGeom>
        </p:spPr>
      </p:pic>
      <p:pic>
        <p:nvPicPr>
          <p:cNvPr id="13" name="Picture 12" descr="A white granules in a white container&#10;&#10;AI-generated content may be incorrect.">
            <a:extLst>
              <a:ext uri="{FF2B5EF4-FFF2-40B4-BE49-F238E27FC236}">
                <a16:creationId xmlns:a16="http://schemas.microsoft.com/office/drawing/2014/main" id="{47C8F42B-8B23-69E7-B6E7-C03C4ECB0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920" y="2423319"/>
            <a:ext cx="4267199" cy="3200399"/>
          </a:xfrm>
          <a:prstGeom prst="rect">
            <a:avLst/>
          </a:prstGeom>
        </p:spPr>
      </p:pic>
    </p:spTree>
    <p:extLst>
      <p:ext uri="{BB962C8B-B14F-4D97-AF65-F5344CB8AC3E}">
        <p14:creationId xmlns:p14="http://schemas.microsoft.com/office/powerpoint/2010/main" val="237928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EFA68-64AB-877A-C352-C57ACFC3A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A72CE-00DE-8288-2F87-8FBA620787AA}"/>
              </a:ext>
            </a:extLst>
          </p:cNvPr>
          <p:cNvSpPr>
            <a:spLocks noGrp="1"/>
          </p:cNvSpPr>
          <p:nvPr>
            <p:ph type="title"/>
          </p:nvPr>
        </p:nvSpPr>
        <p:spPr>
          <a:xfrm>
            <a:off x="838200" y="365125"/>
            <a:ext cx="6065520" cy="1325563"/>
          </a:xfrm>
        </p:spPr>
        <p:txBody>
          <a:bodyPr/>
          <a:lstStyle/>
          <a:p>
            <a:r>
              <a:rPr lang="en-US" dirty="0"/>
              <a:t>On-site Generation of Sodium Hypochlorite</a:t>
            </a:r>
          </a:p>
        </p:txBody>
      </p:sp>
      <p:sp>
        <p:nvSpPr>
          <p:cNvPr id="4" name="Slide Number Placeholder 3">
            <a:extLst>
              <a:ext uri="{FF2B5EF4-FFF2-40B4-BE49-F238E27FC236}">
                <a16:creationId xmlns:a16="http://schemas.microsoft.com/office/drawing/2014/main" id="{38A99531-A398-E1C2-E16E-355016D177FE}"/>
              </a:ext>
            </a:extLst>
          </p:cNvPr>
          <p:cNvSpPr>
            <a:spLocks noGrp="1"/>
          </p:cNvSpPr>
          <p:nvPr>
            <p:ph type="sldNum" sz="quarter" idx="12"/>
          </p:nvPr>
        </p:nvSpPr>
        <p:spPr/>
        <p:txBody>
          <a:bodyPr/>
          <a:lstStyle/>
          <a:p>
            <a:fld id="{F64EF0D3-21D0-400B-AE55-7BB5AAD387F2}" type="slidenum">
              <a:rPr lang="en-US" smtClean="0"/>
              <a:t>31</a:t>
            </a:fld>
            <a:endParaRPr lang="en-US"/>
          </a:p>
        </p:txBody>
      </p:sp>
      <p:pic>
        <p:nvPicPr>
          <p:cNvPr id="9" name="PA220129">
            <a:hlinkClick r:id="" action="ppaction://media"/>
            <a:extLst>
              <a:ext uri="{FF2B5EF4-FFF2-40B4-BE49-F238E27FC236}">
                <a16:creationId xmlns:a16="http://schemas.microsoft.com/office/drawing/2014/main" id="{BBDB61EC-A6FA-24F8-7657-CB1BE7BE8F3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24528" y="2370137"/>
            <a:ext cx="7735712" cy="4351338"/>
          </a:xfrm>
          <a:prstGeom prst="rect">
            <a:avLst/>
          </a:prstGeom>
        </p:spPr>
      </p:pic>
      <p:pic>
        <p:nvPicPr>
          <p:cNvPr id="5" name="Picture 4" descr="A close-up of a machine&#10;&#10;AI-generated content may be incorrect.">
            <a:extLst>
              <a:ext uri="{FF2B5EF4-FFF2-40B4-BE49-F238E27FC236}">
                <a16:creationId xmlns:a16="http://schemas.microsoft.com/office/drawing/2014/main" id="{08C1A9C9-8B19-CAC4-E3C6-3C66D00317BE}"/>
              </a:ext>
            </a:extLst>
          </p:cNvPr>
          <p:cNvPicPr>
            <a:picLocks noChangeAspect="1"/>
          </p:cNvPicPr>
          <p:nvPr/>
        </p:nvPicPr>
        <p:blipFill>
          <a:blip r:embed="rId5">
            <a:extLst>
              <a:ext uri="{28A0092B-C50C-407E-A947-70E740481C1C}">
                <a14:useLocalDpi xmlns:a14="http://schemas.microsoft.com/office/drawing/2010/main" val="0"/>
              </a:ext>
            </a:extLst>
          </a:blip>
          <a:srcRect t="16222" b="18607"/>
          <a:stretch>
            <a:fillRect/>
          </a:stretch>
        </p:blipFill>
        <p:spPr>
          <a:xfrm>
            <a:off x="6641810" y="247650"/>
            <a:ext cx="4806845" cy="2349500"/>
          </a:xfrm>
          <a:prstGeom prst="rect">
            <a:avLst/>
          </a:prstGeom>
        </p:spPr>
      </p:pic>
    </p:spTree>
    <p:extLst>
      <p:ext uri="{BB962C8B-B14F-4D97-AF65-F5344CB8AC3E}">
        <p14:creationId xmlns:p14="http://schemas.microsoft.com/office/powerpoint/2010/main" val="197963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50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9"/>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BE929-C0E8-E41C-5497-16D15AB99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2DBC7-6DF2-6474-5E7D-0F2D4A89EF9B}"/>
              </a:ext>
            </a:extLst>
          </p:cNvPr>
          <p:cNvSpPr>
            <a:spLocks noGrp="1"/>
          </p:cNvSpPr>
          <p:nvPr>
            <p:ph type="title"/>
          </p:nvPr>
        </p:nvSpPr>
        <p:spPr/>
        <p:txBody>
          <a:bodyPr/>
          <a:lstStyle/>
          <a:p>
            <a:r>
              <a:rPr lang="en-US" dirty="0"/>
              <a:t>Chlorine Disinfection</a:t>
            </a:r>
          </a:p>
        </p:txBody>
      </p:sp>
      <p:graphicFrame>
        <p:nvGraphicFramePr>
          <p:cNvPr id="5" name="Content Placeholder 4">
            <a:extLst>
              <a:ext uri="{FF2B5EF4-FFF2-40B4-BE49-F238E27FC236}">
                <a16:creationId xmlns:a16="http://schemas.microsoft.com/office/drawing/2014/main" id="{0CD6F352-D180-260E-6E75-1A7A732F632B}"/>
              </a:ext>
            </a:extLst>
          </p:cNvPr>
          <p:cNvGraphicFramePr>
            <a:graphicFrameLocks noGrp="1"/>
          </p:cNvGraphicFramePr>
          <p:nvPr>
            <p:ph idx="1"/>
            <p:extLst>
              <p:ext uri="{D42A27DB-BD31-4B8C-83A1-F6EECF244321}">
                <p14:modId xmlns:p14="http://schemas.microsoft.com/office/powerpoint/2010/main" val="2211306437"/>
              </p:ext>
            </p:extLst>
          </p:nvPr>
        </p:nvGraphicFramePr>
        <p:xfrm>
          <a:off x="838200" y="1426265"/>
          <a:ext cx="10515600" cy="514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84B26307-BF81-17BD-298E-1A45EAE51C56}"/>
              </a:ext>
            </a:extLst>
          </p:cNvPr>
          <p:cNvSpPr>
            <a:spLocks noGrp="1"/>
          </p:cNvSpPr>
          <p:nvPr>
            <p:ph type="sldNum" sz="quarter" idx="12"/>
          </p:nvPr>
        </p:nvSpPr>
        <p:spPr/>
        <p:txBody>
          <a:bodyPr/>
          <a:lstStyle/>
          <a:p>
            <a:fld id="{F64EF0D3-21D0-400B-AE55-7BB5AAD387F2}" type="slidenum">
              <a:rPr lang="en-US" smtClean="0"/>
              <a:t>32</a:t>
            </a:fld>
            <a:endParaRPr lang="en-US"/>
          </a:p>
        </p:txBody>
      </p:sp>
    </p:spTree>
    <p:extLst>
      <p:ext uri="{BB962C8B-B14F-4D97-AF65-F5344CB8AC3E}">
        <p14:creationId xmlns:p14="http://schemas.microsoft.com/office/powerpoint/2010/main" val="379522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FB2B056-462B-40F3-BC6E-B7DCD13B65F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90BB10DF-C495-4CD2-A2C3-0F58E9266DE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B89AB-1A73-C60F-EFD7-A5AABB45DED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68AC833-349B-163B-7E31-6A258B7427FD}"/>
              </a:ext>
            </a:extLst>
          </p:cNvPr>
          <p:cNvSpPr txBox="1">
            <a:spLocks/>
          </p:cNvSpPr>
          <p:nvPr/>
        </p:nvSpPr>
        <p:spPr>
          <a:xfrm>
            <a:off x="838200" y="365125"/>
            <a:ext cx="674937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Chlorine Disinfection </a:t>
            </a:r>
          </a:p>
          <a:p>
            <a:r>
              <a:rPr lang="en-US" altLang="en-US" dirty="0"/>
              <a:t>SDWA Regulations</a:t>
            </a:r>
          </a:p>
        </p:txBody>
      </p:sp>
      <p:sp>
        <p:nvSpPr>
          <p:cNvPr id="8" name="TextBox 7">
            <a:extLst>
              <a:ext uri="{FF2B5EF4-FFF2-40B4-BE49-F238E27FC236}">
                <a16:creationId xmlns:a16="http://schemas.microsoft.com/office/drawing/2014/main" id="{D27777B6-3EE7-7D50-B0B8-5699CAA001EF}"/>
              </a:ext>
            </a:extLst>
          </p:cNvPr>
          <p:cNvSpPr txBox="1"/>
          <p:nvPr/>
        </p:nvSpPr>
        <p:spPr>
          <a:xfrm>
            <a:off x="1166551" y="1961213"/>
            <a:ext cx="10777799" cy="372409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600" dirty="0"/>
              <a:t>Maximum Residual Disinfectant Level                    (MRDL) = 4.0 mg/L</a:t>
            </a:r>
          </a:p>
          <a:p>
            <a:pPr marL="285750" indent="-285750">
              <a:spcAft>
                <a:spcPts val="1200"/>
              </a:spcAft>
              <a:buFont typeface="Arial" panose="020B0604020202020204" pitchFamily="34" charset="0"/>
              <a:buChar char="•"/>
            </a:pPr>
            <a:r>
              <a:rPr lang="en-US" sz="3600" dirty="0"/>
              <a:t>Subject to the Stage 1 &amp; 2 Disinfectant and Disinfection By Products Rules (D/DBPR)</a:t>
            </a:r>
          </a:p>
          <a:p>
            <a:pPr marL="742950" lvl="1" indent="-285750">
              <a:buFont typeface="Arial" panose="020B0604020202020204" pitchFamily="34" charset="0"/>
              <a:buChar char="•"/>
            </a:pPr>
            <a:r>
              <a:rPr lang="en-US" sz="3600" dirty="0"/>
              <a:t>Monitor for Total Trihalomethanes (MCL = 80 ug/L)</a:t>
            </a:r>
          </a:p>
          <a:p>
            <a:pPr marL="742950" lvl="1" indent="-285750">
              <a:buFont typeface="Arial" panose="020B0604020202020204" pitchFamily="34" charset="0"/>
              <a:buChar char="•"/>
            </a:pPr>
            <a:r>
              <a:rPr lang="en-US" sz="3600" dirty="0"/>
              <a:t>Monitor for </a:t>
            </a:r>
            <a:r>
              <a:rPr lang="en-US" sz="3600" dirty="0" err="1"/>
              <a:t>Haloacetic</a:t>
            </a:r>
            <a:r>
              <a:rPr lang="en-US" sz="3600" dirty="0"/>
              <a:t> Acids (MCL = 60 ug/L)</a:t>
            </a:r>
          </a:p>
        </p:txBody>
      </p:sp>
      <p:sp>
        <p:nvSpPr>
          <p:cNvPr id="2" name="Double Wave 1">
            <a:extLst>
              <a:ext uri="{FF2B5EF4-FFF2-40B4-BE49-F238E27FC236}">
                <a16:creationId xmlns:a16="http://schemas.microsoft.com/office/drawing/2014/main" id="{ACA4BBA3-6BC1-956D-5786-9523464C6C8D}"/>
              </a:ext>
            </a:extLst>
          </p:cNvPr>
          <p:cNvSpPr/>
          <p:nvPr/>
        </p:nvSpPr>
        <p:spPr>
          <a:xfrm>
            <a:off x="8314509" y="300446"/>
            <a:ext cx="2343626" cy="1412467"/>
          </a:xfrm>
          <a:prstGeom prst="double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Same As Chloramines</a:t>
            </a:r>
          </a:p>
        </p:txBody>
      </p:sp>
    </p:spTree>
    <p:extLst>
      <p:ext uri="{BB962C8B-B14F-4D97-AF65-F5344CB8AC3E}">
        <p14:creationId xmlns:p14="http://schemas.microsoft.com/office/powerpoint/2010/main" val="204823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DAC6D-FEA6-A6AF-F954-53116743342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BFA6606-7410-101E-17AB-95FAE8509F89}"/>
              </a:ext>
            </a:extLst>
          </p:cNvPr>
          <p:cNvSpPr txBox="1"/>
          <p:nvPr/>
        </p:nvSpPr>
        <p:spPr>
          <a:xfrm>
            <a:off x="7029703" y="6098702"/>
            <a:ext cx="1930016" cy="369332"/>
          </a:xfrm>
          <a:prstGeom prst="rect">
            <a:avLst/>
          </a:prstGeom>
          <a:noFill/>
        </p:spPr>
        <p:txBody>
          <a:bodyPr wrap="none" rtlCol="0">
            <a:spAutoFit/>
          </a:bodyPr>
          <a:lstStyle/>
          <a:p>
            <a:pPr algn="ctr"/>
            <a:r>
              <a:rPr lang="en-US" dirty="0"/>
              <a:t>From Nature.com</a:t>
            </a:r>
          </a:p>
        </p:txBody>
      </p:sp>
      <p:sp>
        <p:nvSpPr>
          <p:cNvPr id="7" name="Title 1">
            <a:extLst>
              <a:ext uri="{FF2B5EF4-FFF2-40B4-BE49-F238E27FC236}">
                <a16:creationId xmlns:a16="http://schemas.microsoft.com/office/drawing/2014/main" id="{0186BB10-91F7-662F-699D-1858A4FAD8CA}"/>
              </a:ext>
            </a:extLst>
          </p:cNvPr>
          <p:cNvSpPr txBox="1">
            <a:spLocks/>
          </p:cNvSpPr>
          <p:nvPr/>
        </p:nvSpPr>
        <p:spPr>
          <a:xfrm>
            <a:off x="838200" y="365125"/>
            <a:ext cx="674937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Chlorine  Disinfection Objectives</a:t>
            </a:r>
          </a:p>
        </p:txBody>
      </p:sp>
      <p:sp>
        <p:nvSpPr>
          <p:cNvPr id="8" name="TextBox 7">
            <a:extLst>
              <a:ext uri="{FF2B5EF4-FFF2-40B4-BE49-F238E27FC236}">
                <a16:creationId xmlns:a16="http://schemas.microsoft.com/office/drawing/2014/main" id="{7B1B3FEA-7BB2-CA78-8A08-7EF018285DC0}"/>
              </a:ext>
            </a:extLst>
          </p:cNvPr>
          <p:cNvSpPr txBox="1"/>
          <p:nvPr/>
        </p:nvSpPr>
        <p:spPr>
          <a:xfrm>
            <a:off x="485253" y="2031063"/>
            <a:ext cx="4124222" cy="2862322"/>
          </a:xfrm>
          <a:prstGeom prst="rect">
            <a:avLst/>
          </a:prstGeom>
          <a:noFill/>
        </p:spPr>
        <p:txBody>
          <a:bodyPr wrap="square" rtlCol="0">
            <a:spAutoFit/>
          </a:bodyPr>
          <a:lstStyle/>
          <a:p>
            <a:pPr marL="285750" indent="-285750">
              <a:buFont typeface="Arial" panose="020B0604020202020204" pitchFamily="34" charset="0"/>
              <a:buChar char="•"/>
            </a:pPr>
            <a:r>
              <a:rPr lang="en-US" sz="3600" dirty="0"/>
              <a:t>Reach breakpoint</a:t>
            </a:r>
          </a:p>
          <a:p>
            <a:pPr marL="285750" indent="-285750">
              <a:buFont typeface="Arial" panose="020B0604020202020204" pitchFamily="34" charset="0"/>
              <a:buChar char="•"/>
            </a:pPr>
            <a:r>
              <a:rPr lang="en-US" sz="3600" dirty="0"/>
              <a:t>Minimize chloramines and combined chlorine</a:t>
            </a:r>
          </a:p>
        </p:txBody>
      </p:sp>
      <p:pic>
        <p:nvPicPr>
          <p:cNvPr id="1026" name="Picture 2" descr="Chlorination disadvantages and alternative routes for biofouling control in reverse osmosis ...">
            <a:extLst>
              <a:ext uri="{FF2B5EF4-FFF2-40B4-BE49-F238E27FC236}">
                <a16:creationId xmlns:a16="http://schemas.microsoft.com/office/drawing/2014/main" id="{D53D4CC3-108F-5527-8D47-8614984466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6779" y="2273300"/>
            <a:ext cx="5849163" cy="3825402"/>
          </a:xfrm>
          <a:prstGeom prst="rect">
            <a:avLst/>
          </a:prstGeom>
          <a:noFill/>
          <a:extLst>
            <a:ext uri="{909E8E84-426E-40DD-AFC4-6F175D3DCCD1}">
              <a14:hiddenFill xmlns:a14="http://schemas.microsoft.com/office/drawing/2010/main">
                <a:solidFill>
                  <a:srgbClr val="FFFFFF"/>
                </a:solidFill>
              </a14:hiddenFill>
            </a:ext>
          </a:extLst>
        </p:spPr>
      </p:pic>
      <p:sp>
        <p:nvSpPr>
          <p:cNvPr id="3" name="Star: 32 Points 2">
            <a:extLst>
              <a:ext uri="{FF2B5EF4-FFF2-40B4-BE49-F238E27FC236}">
                <a16:creationId xmlns:a16="http://schemas.microsoft.com/office/drawing/2014/main" id="{64CA5DC0-A3E8-F67B-F8AE-AB8878B5E949}"/>
              </a:ext>
            </a:extLst>
          </p:cNvPr>
          <p:cNvSpPr/>
          <p:nvPr/>
        </p:nvSpPr>
        <p:spPr>
          <a:xfrm>
            <a:off x="9497267" y="118659"/>
            <a:ext cx="2209480" cy="2261151"/>
          </a:xfrm>
          <a:prstGeom prst="star32">
            <a:avLst/>
          </a:prstGeom>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t>Measure FREE Chlorine</a:t>
            </a:r>
          </a:p>
        </p:txBody>
      </p:sp>
      <p:sp>
        <p:nvSpPr>
          <p:cNvPr id="2" name="TextBox 1">
            <a:extLst>
              <a:ext uri="{FF2B5EF4-FFF2-40B4-BE49-F238E27FC236}">
                <a16:creationId xmlns:a16="http://schemas.microsoft.com/office/drawing/2014/main" id="{7AC986EA-02C8-1F47-C5F0-4A7E6B199F94}"/>
              </a:ext>
            </a:extLst>
          </p:cNvPr>
          <p:cNvSpPr txBox="1"/>
          <p:nvPr/>
        </p:nvSpPr>
        <p:spPr>
          <a:xfrm>
            <a:off x="5214730" y="2926752"/>
            <a:ext cx="615553" cy="1837154"/>
          </a:xfrm>
          <a:prstGeom prst="rect">
            <a:avLst/>
          </a:prstGeom>
          <a:noFill/>
        </p:spPr>
        <p:txBody>
          <a:bodyPr vert="vert270" wrap="square" rtlCol="0">
            <a:spAutoFit/>
          </a:bodyPr>
          <a:lstStyle/>
          <a:p>
            <a:r>
              <a:rPr lang="en-US" sz="2800" b="1" dirty="0">
                <a:solidFill>
                  <a:srgbClr val="C00000"/>
                </a:solidFill>
              </a:rPr>
              <a:t>Demand</a:t>
            </a:r>
          </a:p>
        </p:txBody>
      </p:sp>
    </p:spTree>
    <p:extLst>
      <p:ext uri="{BB962C8B-B14F-4D97-AF65-F5344CB8AC3E}">
        <p14:creationId xmlns:p14="http://schemas.microsoft.com/office/powerpoint/2010/main" val="8662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5" name="Text Box 13"/>
          <p:cNvSpPr txBox="1">
            <a:spLocks noChangeArrowheads="1"/>
          </p:cNvSpPr>
          <p:nvPr/>
        </p:nvSpPr>
        <p:spPr bwMode="auto">
          <a:xfrm>
            <a:off x="1781736" y="5560993"/>
            <a:ext cx="8534400" cy="1066800"/>
          </a:xfrm>
          <a:prstGeom prst="rect">
            <a:avLst/>
          </a:prstGeom>
          <a:noFill/>
          <a:ln w="9525">
            <a:noFill/>
            <a:miter lim="800000"/>
            <a:headEnd/>
            <a:tailEnd/>
          </a:ln>
        </p:spPr>
        <p:txBody>
          <a:bodyPr>
            <a:spAutoFit/>
          </a:bodyPr>
          <a:lstStyle/>
          <a:p>
            <a:pPr algn="ctr" eaLnBrk="0" hangingPunct="0"/>
            <a:r>
              <a:rPr lang="en-US" sz="3200" dirty="0">
                <a:solidFill>
                  <a:schemeClr val="accent1"/>
                </a:solidFill>
              </a:rPr>
              <a:t>It’s the difference that causes burning eyes and skin rashes after using a pool or hot tub</a:t>
            </a:r>
          </a:p>
        </p:txBody>
      </p:sp>
      <p:grpSp>
        <p:nvGrpSpPr>
          <p:cNvPr id="3" name="Group 2">
            <a:extLst>
              <a:ext uri="{FF2B5EF4-FFF2-40B4-BE49-F238E27FC236}">
                <a16:creationId xmlns:a16="http://schemas.microsoft.com/office/drawing/2014/main" id="{DE1C5F39-4BC3-43A7-9D7D-1B874936CC32}"/>
              </a:ext>
            </a:extLst>
          </p:cNvPr>
          <p:cNvGrpSpPr/>
          <p:nvPr/>
        </p:nvGrpSpPr>
        <p:grpSpPr>
          <a:xfrm>
            <a:off x="885037" y="1898685"/>
            <a:ext cx="5289176" cy="3418001"/>
            <a:chOff x="5634318" y="1924207"/>
            <a:chExt cx="5289176" cy="3418001"/>
          </a:xfrm>
        </p:grpSpPr>
        <p:sp>
          <p:nvSpPr>
            <p:cNvPr id="73732" name="Text Box 12"/>
            <p:cNvSpPr txBox="1">
              <a:spLocks noChangeArrowheads="1"/>
            </p:cNvSpPr>
            <p:nvPr/>
          </p:nvSpPr>
          <p:spPr bwMode="auto">
            <a:xfrm>
              <a:off x="6427694" y="4823095"/>
              <a:ext cx="4495800" cy="519113"/>
            </a:xfrm>
            <a:prstGeom prst="rect">
              <a:avLst/>
            </a:prstGeom>
            <a:noFill/>
            <a:ln w="9525">
              <a:noFill/>
              <a:miter lim="800000"/>
              <a:headEnd/>
              <a:tailEnd/>
            </a:ln>
          </p:spPr>
          <p:txBody>
            <a:bodyPr>
              <a:spAutoFit/>
            </a:bodyPr>
            <a:lstStyle/>
            <a:p>
              <a:pPr eaLnBrk="0" hangingPunct="0"/>
              <a:r>
                <a:rPr lang="en-US" sz="2800"/>
                <a:t>Pungent to acrid smell</a:t>
              </a:r>
            </a:p>
          </p:txBody>
        </p:sp>
        <p:sp>
          <p:nvSpPr>
            <p:cNvPr id="74767" name="Text Box 15"/>
            <p:cNvSpPr txBox="1">
              <a:spLocks noChangeArrowheads="1"/>
            </p:cNvSpPr>
            <p:nvPr/>
          </p:nvSpPr>
          <p:spPr bwMode="auto">
            <a:xfrm>
              <a:off x="5634318" y="1924207"/>
              <a:ext cx="4997824" cy="954107"/>
            </a:xfrm>
            <a:prstGeom prst="rect">
              <a:avLst/>
            </a:prstGeom>
            <a:noFill/>
            <a:ln w="9525">
              <a:noFill/>
              <a:miter lim="800000"/>
              <a:headEnd/>
              <a:tailEnd/>
            </a:ln>
          </p:spPr>
          <p:txBody>
            <a:bodyPr wrap="square">
              <a:spAutoFit/>
            </a:bodyPr>
            <a:lstStyle/>
            <a:p>
              <a:pPr algn="ctr" eaLnBrk="0" hangingPunct="0"/>
              <a:r>
                <a:rPr lang="en-US" sz="2800" b="1" dirty="0">
                  <a:solidFill>
                    <a:schemeClr val="accent5"/>
                  </a:solidFill>
                </a:rPr>
                <a:t>Chloramine</a:t>
              </a:r>
              <a:r>
                <a:rPr lang="en-US" sz="2800" dirty="0">
                  <a:solidFill>
                    <a:srgbClr val="0000FF"/>
                  </a:solidFill>
                </a:rPr>
                <a:t> </a:t>
              </a:r>
              <a:r>
                <a:rPr lang="en-US" sz="2800" dirty="0"/>
                <a:t>odor (</a:t>
              </a:r>
              <a:r>
                <a:rPr lang="en-US" sz="2400" dirty="0"/>
                <a:t>Often confused w/ strong “chlorine” odor</a:t>
              </a:r>
              <a:r>
                <a:rPr lang="en-US" sz="2800" dirty="0"/>
                <a:t>)</a:t>
              </a:r>
            </a:p>
          </p:txBody>
        </p:sp>
        <p:pic>
          <p:nvPicPr>
            <p:cNvPr id="74768" name="Picture 16"/>
            <p:cNvPicPr>
              <a:picLocks noChangeAspect="1" noChangeArrowheads="1"/>
            </p:cNvPicPr>
            <p:nvPr/>
          </p:nvPicPr>
          <p:blipFill>
            <a:blip r:embed="rId3" cstate="print"/>
            <a:srcRect t="47768" r="1720"/>
            <a:stretch>
              <a:fillRect/>
            </a:stretch>
          </p:blipFill>
          <p:spPr bwMode="auto">
            <a:xfrm>
              <a:off x="6723530" y="2915499"/>
              <a:ext cx="2819400" cy="1909652"/>
            </a:xfrm>
            <a:prstGeom prst="rect">
              <a:avLst/>
            </a:prstGeom>
            <a:noFill/>
            <a:ln w="9525">
              <a:noFill/>
              <a:miter lim="800000"/>
              <a:headEnd/>
              <a:tailEnd/>
            </a:ln>
          </p:spPr>
        </p:pic>
      </p:grpSp>
      <p:sp>
        <p:nvSpPr>
          <p:cNvPr id="17" name="Rectangle 2"/>
          <p:cNvSpPr txBox="1">
            <a:spLocks noChangeArrowheads="1"/>
          </p:cNvSpPr>
          <p:nvPr/>
        </p:nvSpPr>
        <p:spPr bwMode="auto">
          <a:xfrm>
            <a:off x="2895600" y="914400"/>
            <a:ext cx="7315200" cy="6111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defTabSz="914400" fontAlgn="base">
              <a:spcBef>
                <a:spcPct val="0"/>
              </a:spcBef>
              <a:spcAft>
                <a:spcPct val="0"/>
              </a:spcAft>
              <a:defRPr/>
            </a:pPr>
            <a:r>
              <a:rPr lang="en-US" sz="4000" b="1" kern="0" err="1">
                <a:solidFill>
                  <a:schemeClr val="tx2"/>
                </a:solidFill>
                <a:latin typeface="+mj-lt"/>
                <a:ea typeface="+mj-ea"/>
                <a:cs typeface="+mj-cs"/>
              </a:rPr>
              <a:t>Oooh</a:t>
            </a:r>
            <a:r>
              <a:rPr lang="en-US" sz="4000" b="1" kern="0">
                <a:solidFill>
                  <a:schemeClr val="tx2"/>
                </a:solidFill>
                <a:latin typeface="+mj-lt"/>
                <a:ea typeface="+mj-ea"/>
                <a:cs typeface="+mj-cs"/>
              </a:rPr>
              <a:t>… That Smell!</a:t>
            </a:r>
          </a:p>
        </p:txBody>
      </p:sp>
      <p:sp>
        <p:nvSpPr>
          <p:cNvPr id="102402" name="AutoShape 2" descr="data:image/jpeg;base64,/9j/4AAQSkZJRgABAQAAAQABAAD/2wCEAAkGBxQTEhUUEhQUFRUWFxoXFBUUFBQVGBYWFRQWFhcXFBQaHCggGBolHBUUITEhJSkrLi4uFx8zODMsNygtLisBCgoKDg0OGhAQGiwlHyQtLC0tLCwuLCwsLCwsLCwsLCwsLCwsLCwvLCwsLCwsLCwsLCwsLCwsLCwsLCwsLCwsLP/AABEIALsA8AMBEQACEQEDEQH/xAAcAAEAAgMBAQEAAAAAAAAAAAAABAUCAwYBBwj/xABDEAACAQICBgYHBQUHBQAAAAAAAQIDEQQSBQYhMUFREyIyYXGRQlJyc4GhsQcjJDPRFVNigrIWNEOS4fDxFGOis8H/xAAbAQEAAgMBAQAAAAAAAAAAAAAAAQIDBQYEB//EADYRAQABAwEGBAQEBQUBAAAAAAABAgMEEQUSITFRcTIzQWEGEyKBFUKR0SOhscHwFENSYuE0/9oADAMBAAIRAxEAPwD7gAAAAAAAAAAU2tek5YehnhbNdJX7z04lmLtzdl4s/IqsWt6nm4arrziFxX+/gbT8PtNLG08ifVFf2iYhcE/L9BOBZW/Esjqzh9pNf1Yvx/4K/h9r3W/E78dHS6ka21cXVnCpGKSjmTj42t8zyZeLRapiaXuwM25frmmvTk7Q17agAAAAAAAAAAAAAAAAAAAAAAAAAAAOY+0CLeHikm+utyb4M9+z5iLkzPRqtrxM2YiI9Xy7ErebtzlPSVXXjtIleJa4RIhMy737KabWIm2mk6b22du0uJr9ozG5HdtNkxPzZ7PqZp3QAAAAAAAAAAAAAAAAAAAAAAAAAAAANOIk9y3skc1pDVahO96au9re76GWLtUcpYptUz6Q5vG6j0k7rP8ACZb51XVSbFHSFDpvR/R1acYtvMpbFxat+pMVzPqrVbpieEQ+i6n46SoqFSCi0rRUbbu8w18ZZ6OEOjjXT5lNF2xSQHoAAAAAAAAAAAAAAAAAAAAAAAAAARou7bJQ01WBDqLaSOP1rwuV0qq9Ce18lLYy9DHVHqk4bHW2bnyImE6pcNISXFkJ1S6Ol5c7kJ1WeG0xfeRonVZ0cQpbiEtwAAAAAAAAAAAAAAAAAAAAAADXiJ2iwNVNWiShHmSI8t4EHSWEVSEoy3NWYRKj1f0P0sujqbej7T4tLc1yvsLTOnJWI15u0Wh6NrZFZefmU1lfSEPEauQfYbj3PahqaKrE6OqUt6uua2olBh8U4gXmA0lfYyJhMSs07kJegAAAAAAAAAAAAAAAAAAAAi42XZXx8iYQyT2ARZkjTNAYyiBGw0uiq5+Elll4cGEOjTKrABoCpx+h1LbDY+XB/oTqjRSOLi7PZYlVcaMx/BkTC0SuUyEgAAAAAAAAAAAAAAAAAAAV2Jleb7lYmEN8HsAjyJGtoDFoga5U7rf5kjPAYzo+pPs8Hy7n3ETBC5TISAAIWkcCpq67S+ZMSiYc7KLiyVV7onG5lle8iVoWRCQAAAAAAAAAAAAAAAAAAVDleUn3lkJNGRAwnvJGAHjRAxYGM6V95I9w1eVPZ2o8uXgNBaUa8ZLY/hx8iqWwABT6Wwyck1xLQrKDRpuMgOioVMyv5lVmwAAAAAAAAAAAAAAAAANgUdJllW+nMJbJsDADKIDKQPLEhlAwdDjufcBtjVmuN/FAZ/8AUz5R+ZGgwyOTvJ7SRjLDgbcK8src180RInEJAAAAAAAAAAAAAAAAGFZ9V+D+gFHRewsq2pgZqYS9jIDJAbou5A9cQMbcwPQM7ALAZoABCx1bLKD5SXkBakJAAAAAAAAAAAAAAAAGvEdmXg/oBRUy6rZcgeZiQ6Qgbo1bhL3pLAbIYjmBtTTIGTA9QHu8D1MDyc7AUOksRmdgOoISAAAAAAAAAAAAAAAAMK0bxaXFP6AUECyr24GLYGDkEMekCR4gDW8QBlDGtASKekwapEdJxIS2ftCPNAa56RiuPkBAxWkW92wlGqBmu14gdwVWAAAAAAAAAAAAAAAAADgcLrFQlOUJT6Oak01J7HZ22Pce2vCuxG9Eaw19vPtVTu1TpK4jJtXi1JdzPNMTHN7IqieUsZTa3oqs0yrdzJQ1SrkDVOuBqlXAwdcDHpwHT9wHqqvkB65S42XiwIuJ0nSp/mVYLuvd+SMtNm5Vyhirv26PFKqWtkJVYQpJu80nOWxJX22R6qcGYpmquXkq2hTNUU0R93181zZgAAAAAAAAAAAAAAAAB+f9Kr76r7cvqdZZ8uns4u9wuVd5aaVeUOzKUfZbX0L1UU1c4Vprqp5Sm0tYMTHdWn8dv1MFWJZn8r005l+OVUty1uxS9KL8YowzgWZ9Hop2jfj1e/2zxHFU3/L/AKmOdnWvTVkjaV310P7ZV/Upv4MpOzrcessn4nX6xCRHWHEtXdOlBc59VfNmCvGx6PFUzWsvIvTpbtzPaGmtrBikrqnTa5xWZfItRi2K/DVr91LmZkW50uUbs+8IE9bsRygv5TN/oLXux/iF2eWjTLWrEv0kvCKLRhWo9ETm3p9WiprBiZb6svhZF4xbUflY5yrs/mRKuNqS7U5vxkzLFumOUMM3K55zLTYsosdBL8RS95H6ox3vBPZa15lPd+jDm3VAAAAAAAAAAAAAAAAAB8E00vxFb3kv6mdXY8uns4vI82rugszMTFhaGeHwU6j6sW+b4LxfAx1100RrVOi9ETVO7TGs9Ie1IUKfbqdJL1KVn5z3I0+Ttmxb4U8ZdHhfDObkca43I9+aNU0xNbKMIU1wss834yfHwRor+2L1zlOkOuxPhXDscbn1T7omKoSfWrzUb8astvwhv+Rr6Kr2RP8ADiau3L9eTY15WHiU6RMR7QxoUKketQnmS40pX84b/kTNd3Hq0riaZ9/35FN7DzI0nSe7bHS8t1WnCovDJPzW82Nja16jnxhq8r4Xw7vG3rTPs2wjQqdip0cvVq2X/nuNzY2taucKuEuYzPhzMx+NMb0eybgdXakruV0km9ivdLe091u891eTRTHCdWnt4925OmmndE0lRpxcOjcmpRUusrPaZLdU1RrLFXRuVzTrqiF1Fnq/G+Io+8j/AFIx3vBPZa1xuUx7v0Sc26sAAAAAAAAAAAAAAAAAPgunVbE1rfvJfVnV2PKp7OLyPNq06yhRi27Le9xlYU2pTpUPzPvKi/wotWi/+5Lh4bzRZ22rdn6aOMuq2T8L5GZpXd+mn+coNbEVsR1fR9SmssF7X+rOUyto3Ls63Kvs+g4my8LZ1GtMRHvPNWV61Cl2555epSs/g57l8DNjbLzMnjFO7HWr9ubyZfxBZt8Lf1SgT05UeylGNJbuqryfjN7TocbYGNb+q5rXPvy+0R/65jL2zkX+c6R0hFp4KdSaSU5ze5WcpPwNzG5bp4aRDVb9VU+66w+o+OtmhSlFrnJRb8Fc8tzJxqo3auP21Z6KLscVtq7ox1cPUr46plowbV8q6S8XZ3lw27Nxp8jZuNF6ItU8Z9Inh+jaY+0sq3Twr4fquKui8Jg8VhXlzU8QpR+9eZRl1HCSvuvdraTaxqd2qaY0mEX86/c0iurWEnT2FWBw2KlB7cRNRpxv2FLtRiuW1uyJiuI+rpGssdFuq7XFHXSI7OWz08Q1b7upZJRb6srK1oS57NzM2FtWi5pTXwl59q/D17Hmq7Znep5+8IDjZ2fA3Tmlnq9G+Io+8j9UYr3gnsta82nu/RBzjqwAAAAAAAAAAAAAAAAA+Eawr8TW95L+o6rG8qns4zJ86vvLRov82HiXu+CWO3447o88lOKnNObqVHGMI7FmzNdefDh5nzrFxLmbkV26aopinjMzxnT2h9g2htacO3RTRTxmI7cnWYjUWNVKjVxbhUcc3RUYxjBLm475K/Fs3eHZs4k79u3r/wBquM/r6fZy2Reu5E/xK/t6OZxOp1CnouddqTrxbTebq3jUyu0fgbiMquq/FPo8U243NUvU7DUsPo6rjOijUqxcrZ9yUbWS5bymVVVXfi1rpBZiIo3nR6RUZVtHVlCMZTk72VtkqTlbvVzyUaxTcp15fuzTprTKRhqdWOOr1Z5+g6KGTe45k5OWVc9xjqmibNNMc9ZX472rlVVU9DYqSTSlOq0nvV6l9vmerTTJpjt/Rjp8Este8FKv+zacd85b1w6sG2RjVRR8yZK413YdBrFlxNHEU6aUquHaklJX6yjmV13q54/lRVEU1+GrhwZqbs0Vb1POHzrCzhUhCrGLpPPBKD2xk8yv0b37DTX8arEyqbW9vRz19Y7ujxc+vKsVxVT6Tx+zLGr7yXizuqeUPmCw1b/vNH3kf6kY73l1dl7Pm0936FOcdWAAAAAAAAAAAAAAAAAHwnWJfia/vJfU6rG8qns4zK86vvKDh6uSSlydzLVG9EwwxMxOsN2IpOnJTg81Kc003tSbmnlnykm9jOEycG5i5UVe/CX1jD2lj7UwJiqI36Y5e8Rzh0Guek8Rh9JUp4Wl01SWHtls3szXvsN/j27ddmYrnSNXL11TFcadGrFznLQdZ1I5Z3m5x5S6V3XmIiIyoinlw/oj/alXaEd9A4ju6T/4ZL3/ANlP2Vt+TK/xL2aLf8a/9DPLEcbv+erJr4P89G7A15ftSvByeVUKbjFvYm5O7S8ilVMfIpn3leJ+tR4Crh54XFYWtXhRbrVVLM0mlKd00nvM1UVxcprpjXhClMxuzEq/S2vOHhiKPRRlXVCEowa2ZpyUUrd1k/MvRi1zRVvcNf6E1cY0UuCx9eFStWnOVN13eVKD2222zS9FJbOZq83adGkWsfjp+aeX26/0bbB2TcvTv3OFP85MFTvapPZTh2VuzNO6jDuvvZgwMKvIufMq66zPWXr2vtGxs+x8i3Eb0xpEdPeWupPNJt8Xc7DR85W2rH96oe8j9TDf8ursvY86nvD9BnOuqAAAAAAAAAAAAAAAAAD4ZrKvxVf3kvqdRi+TT2cbl+fX3lVM9LAm6Gr2nlk+pLZJPd3fG/E82Vai5bmNNXpxb9Vm7FUTp17O7xWKwsMTDFTxCjOFJ0+i9JptO+XtX2Giim5NE24p4a66up3qJne1cvg9a8HPCzpYiNRqpUqSdNRl2ZTco3lwe4rcv26bkVU1xw09Xqt4ORVGny6uPt/dAwmtFPD061OODc8LOWaEYuLyqSScakdtrtcS1F6zk1xu3Y3468P015sd3GvY/C5bmIUel9eKtarSnTjGlGg26UF1rNq15X37Lo2lrCpppmKp115vBXeqmY0jkpMfputUqOrOpJ1JLK5J5eqty2Geixbop3YjgxzVXVOrRT0XOfWqfdxe3NUvd+zHfLxNbl7Wx7H00/VPSP7zyhssTZ1/I8McOqfQUKWykus9nSSV5P2Vw+pzeTm38udK50j/AIx/fq6rD2TZxo36+M+/JYUMAorNXur7VSv1pe2/RXdvPfhbJquaVXOENTtb4lota28b6quvpDzF1JTlmatZWUUrKK7kdNbopop3aeThrly5XM1VzrM85akXYV1qsr4qh7yP1MOR5dXZfH86nu/QRzrqgAAAAAAAAAAAAAAAAA+Ta46vVFUnWpxc4zeaSiruLe+65G9wcuiaYoqnSYc3tHCriublMaxP8nF1atm7o2bWxRqx6ZBO5KZDTFVKynu8G/MxTaomddGSK7kRzlhXqU635qyT/eU1v9uO5/Jmpy9j2rvGnhLoNm/EuXifTX9dPvzQ6+jq1PrU+vH16W3/ADQ3o5rJ2ZdteKNYdzhbdws6N3WInpKvq9HU/Mgr+tT6svitz8iLG0MrH4U1ax0q4x+5k7Exr8b1HCfZjTnCnspQSfrT6034cF8EL+bk5Pjq4dKeEfuY2x8bHjWrjPWUqOjas+tVfRp+lUvmfsw3mbF2Zduco0hhztvYmJG7TOs9ITcFXp0pfdLrfvaizO/8K4I39nZluzTrzlx2Vt3Iy69K53aOkf3S6NWk3e6cr7bxu33pNmeqLsQ8lucbXhDfiqlFxcXOS2c48OGVK5Wim5E66Ml6qzNO7qqpKDWWnGUpPjtb+Ft56o3tdap0hr6vl6aURrLrNUtWqkZwrVU4KLTjHi3wuuB4srLp3Zoo4vXiYNW/FdfDT0fZDUt2AAAAAAAAAAAAAAAAAFPV6smv92ZZVW6Q0Hhq35lKN+a2Mz28m7b8MvPdxLNzxUudxf2d0ZbadWUe6ST+Z7Kdp1/miJeKrZVP5ap+6orfZxWTvCpCXmjPTtO36xLDVs27ppExKFX1Ixa3QUvCSMkbQsz6sH4dfj0R4asY6m7xpVE1xiWnLsVRxlE4N+J8LOroXEz/ADsG5/xJZZfCSPDes4V3nLY4uZtPG8Ez2nixjoXEx2UcI6f8Vry/zMizaw7XLROVlbRyp/iTOnSODRLVTGzd5U3/ADM9f+ssx6vDGDd6N9HUXFPeoR8ZFJz7XuyRs+7PPRPofZ7P060V4K5jnaMelLLTs2fWpZYbUjDR7c5zfK6S+Rgqz7k8oiGejZ9qOczK8weDo0V91TjHvtt8zy13K6/FL10WqKPDCZhYuc4x5v5GNkdcVWAAAAAAAAAAAAAAAAACHpHDOSvHtL5omESp1W4PY+KZKHrqAYuYGPSvmBi8TLmBrliZcwhreJfMDW675hLF1XzYQxdQDB1QPIScnZJtvgtoHVaG0b0azS7b+S5EStCzISAAAAAAAAAAAAAAAAAACPicFCp2lt5rY/MCsraFkuxO/dL9UTqjRCq4KtHfBv2dpOqNEWWZb4yXjFhDU6wGDqAYSqAYdJyTfgBnCjUl2ac3/K/qBKpaEry9FR9p/oNU6LHDasL/ABJt90dnzI1ToucJgadNdSKXfx8yEpIAAAAAAAAAAAAAAAAAAAAAAAAsBjkXJeQDIuS8gGRcl5AMi5LyAyAAAAAAAAAAAAAAA//Z"/>
          <p:cNvSpPr>
            <a:spLocks noChangeAspect="1" noChangeArrowheads="1"/>
          </p:cNvSpPr>
          <p:nvPr/>
        </p:nvSpPr>
        <p:spPr bwMode="auto">
          <a:xfrm>
            <a:off x="1679575" y="-1066800"/>
            <a:ext cx="2857500" cy="22288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04" name="AutoShape 4" descr="data:image/jpeg;base64,/9j/4AAQSkZJRgABAQAAAQABAAD/2wCEAAkGBxQTEhUUEhQUFRUWFxoXFBUUFBQVGBYWFRQWFhcXFBQaHCggGBolHBUUITEhJSkrLi4uFx8zODMsNygtLisBCgoKDg0OGhAQGiwlHyQtLC0tLCwuLCwsLCwsLCwsLCwsLCwsLCwvLCwsLCwsLCwsLCwsLCwsLCwsLCwsLCwsLP/AABEIALsA8AMBEQACEQEDEQH/xAAcAAEAAgMBAQEAAAAAAAAAAAAABAUCAwYBBwj/xABDEAACAQICBgYHBQUHBQAAAAAAAQIDEQQSBQYhMUFREyIyYXGRQlJyc4GhsQcjJDPRFVNigrIWNEOS4fDxFGOis8H/xAAbAQEAAgMBAQAAAAAAAAAAAAAAAQIDBQYEB//EADYRAQABAwEGBAQEBQUBAAAAAAABAgMEEQUSITFRcTIzQWEGEyKBFUKR0SOhscHwFENSYuE0/9oADAMBAAIRAxEAPwD7gAAAAAAAAAAU2tek5YehnhbNdJX7z04lmLtzdl4s/IqsWt6nm4arrziFxX+/gbT8PtNLG08ifVFf2iYhcE/L9BOBZW/Esjqzh9pNf1Yvx/4K/h9r3W/E78dHS6ka21cXVnCpGKSjmTj42t8zyZeLRapiaXuwM25frmmvTk7Q17agAAAAAAAAAAAAAAAAAAAAAAAAAAAOY+0CLeHikm+utyb4M9+z5iLkzPRqtrxM2YiI9Xy7ErebtzlPSVXXjtIleJa4RIhMy737KabWIm2mk6b22du0uJr9ozG5HdtNkxPzZ7PqZp3QAAAAAAAAAAAAAAAAAAAAAAAAAAAANOIk9y3skc1pDVahO96au9re76GWLtUcpYptUz6Q5vG6j0k7rP8ACZb51XVSbFHSFDpvR/R1acYtvMpbFxat+pMVzPqrVbpieEQ+i6n46SoqFSCi0rRUbbu8w18ZZ6OEOjjXT5lNF2xSQHoAAAAAAAAAAAAAAAAAAAAAAAAAARou7bJQ01WBDqLaSOP1rwuV0qq9Ce18lLYy9DHVHqk4bHW2bnyImE6pcNISXFkJ1S6Ol5c7kJ1WeG0xfeRonVZ0cQpbiEtwAAAAAAAAAAAAAAAAAAAAAADXiJ2iwNVNWiShHmSI8t4EHSWEVSEoy3NWYRKj1f0P0sujqbej7T4tLc1yvsLTOnJWI15u0Wh6NrZFZefmU1lfSEPEauQfYbj3PahqaKrE6OqUt6uua2olBh8U4gXmA0lfYyJhMSs07kJegAAAAAAAAAAAAAAAAAAAAi42XZXx8iYQyT2ARZkjTNAYyiBGw0uiq5+Elll4cGEOjTKrABoCpx+h1LbDY+XB/oTqjRSOLi7PZYlVcaMx/BkTC0SuUyEgAAAAAAAAAAAAAAAAAAAV2Jleb7lYmEN8HsAjyJGtoDFoga5U7rf5kjPAYzo+pPs8Hy7n3ETBC5TISAAIWkcCpq67S+ZMSiYc7KLiyVV7onG5lle8iVoWRCQAAAAAAAAAAAAAAAAAAVDleUn3lkJNGRAwnvJGAHjRAxYGM6V95I9w1eVPZ2o8uXgNBaUa8ZLY/hx8iqWwABT6Wwyck1xLQrKDRpuMgOioVMyv5lVmwAAAAAAAAAAAAAAAAANgUdJllW+nMJbJsDADKIDKQPLEhlAwdDjufcBtjVmuN/FAZ/8AUz5R+ZGgwyOTvJ7SRjLDgbcK8src180RInEJAAAAAAAAAAAAAAAAGFZ9V+D+gFHRewsq2pgZqYS9jIDJAbou5A9cQMbcwPQM7ALAZoABCx1bLKD5SXkBakJAAAAAAAAAAAAAAAAGvEdmXg/oBRUy6rZcgeZiQ6Qgbo1bhL3pLAbIYjmBtTTIGTA9QHu8D1MDyc7AUOksRmdgOoISAAAAAAAAAAAAAAAAMK0bxaXFP6AUECyr24GLYGDkEMekCR4gDW8QBlDGtASKekwapEdJxIS2ftCPNAa56RiuPkBAxWkW92wlGqBmu14gdwVWAAAAAAAAAAAAAAAAADgcLrFQlOUJT6Oak01J7HZ22Pce2vCuxG9Eaw19vPtVTu1TpK4jJtXi1JdzPNMTHN7IqieUsZTa3oqs0yrdzJQ1SrkDVOuBqlXAwdcDHpwHT9wHqqvkB65S42XiwIuJ0nSp/mVYLuvd+SMtNm5Vyhirv26PFKqWtkJVYQpJu80nOWxJX22R6qcGYpmquXkq2hTNUU0R93181zZgAAAAAAAAAAAAAAAAB+f9Kr76r7cvqdZZ8uns4u9wuVd5aaVeUOzKUfZbX0L1UU1c4Vprqp5Sm0tYMTHdWn8dv1MFWJZn8r005l+OVUty1uxS9KL8YowzgWZ9Hop2jfj1e/2zxHFU3/L/AKmOdnWvTVkjaV310P7ZV/Upv4MpOzrcessn4nX6xCRHWHEtXdOlBc59VfNmCvGx6PFUzWsvIvTpbtzPaGmtrBikrqnTa5xWZfItRi2K/DVr91LmZkW50uUbs+8IE9bsRygv5TN/oLXux/iF2eWjTLWrEv0kvCKLRhWo9ETm3p9WiprBiZb6svhZF4xbUflY5yrs/mRKuNqS7U5vxkzLFumOUMM3K55zLTYsosdBL8RS95H6ox3vBPZa15lPd+jDm3VAAAAAAAAAAAAAAAAAB8E00vxFb3kv6mdXY8uns4vI82rugszMTFhaGeHwU6j6sW+b4LxfAx1100RrVOi9ETVO7TGs9Ie1IUKfbqdJL1KVn5z3I0+Ttmxb4U8ZdHhfDObkca43I9+aNU0xNbKMIU1wss834yfHwRor+2L1zlOkOuxPhXDscbn1T7omKoSfWrzUb8astvwhv+Rr6Kr2RP8ADiau3L9eTY15WHiU6RMR7QxoUKketQnmS40pX84b/kTNd3Hq0riaZ9/35FN7DzI0nSe7bHS8t1WnCovDJPzW82Nja16jnxhq8r4Xw7vG3rTPs2wjQqdip0cvVq2X/nuNzY2taucKuEuYzPhzMx+NMb0eybgdXakruV0km9ivdLe091u891eTRTHCdWnt4925OmmndE0lRpxcOjcmpRUusrPaZLdU1RrLFXRuVzTrqiF1Fnq/G+Io+8j/AFIx3vBPZa1xuUx7v0Sc26sAAAAAAAAAAAAAAAAAPgunVbE1rfvJfVnV2PKp7OLyPNq06yhRi27Le9xlYU2pTpUPzPvKi/wotWi/+5Lh4bzRZ22rdn6aOMuq2T8L5GZpXd+mn+coNbEVsR1fR9SmssF7X+rOUyto3Ls63Kvs+g4my8LZ1GtMRHvPNWV61Cl2555epSs/g57l8DNjbLzMnjFO7HWr9ubyZfxBZt8Lf1SgT05UeylGNJbuqryfjN7TocbYGNb+q5rXPvy+0R/65jL2zkX+c6R0hFp4KdSaSU5ze5WcpPwNzG5bp4aRDVb9VU+66w+o+OtmhSlFrnJRb8Fc8tzJxqo3auP21Z6KLscVtq7ox1cPUr46plowbV8q6S8XZ3lw27Nxp8jZuNF6ItU8Z9Inh+jaY+0sq3Twr4fquKui8Jg8VhXlzU8QpR+9eZRl1HCSvuvdraTaxqd2qaY0mEX86/c0iurWEnT2FWBw2KlB7cRNRpxv2FLtRiuW1uyJiuI+rpGssdFuq7XFHXSI7OWz08Q1b7upZJRb6srK1oS57NzM2FtWi5pTXwl59q/D17Hmq7Znep5+8IDjZ2fA3Tmlnq9G+Io+8j9UYr3gnsta82nu/RBzjqwAAAAAAAAAAAAAAAAA+Eawr8TW95L+o6rG8qns4zJ86vvLRov82HiXu+CWO3447o88lOKnNObqVHGMI7FmzNdefDh5nzrFxLmbkV26aopinjMzxnT2h9g2htacO3RTRTxmI7cnWYjUWNVKjVxbhUcc3RUYxjBLm475K/Fs3eHZs4k79u3r/wBquM/r6fZy2Reu5E/xK/t6OZxOp1CnouddqTrxbTebq3jUyu0fgbiMquq/FPo8U243NUvU7DUsPo6rjOijUqxcrZ9yUbWS5bymVVVXfi1rpBZiIo3nR6RUZVtHVlCMZTk72VtkqTlbvVzyUaxTcp15fuzTprTKRhqdWOOr1Z5+g6KGTe45k5OWVc9xjqmibNNMc9ZX472rlVVU9DYqSTSlOq0nvV6l9vmerTTJpjt/Rjp8Este8FKv+zacd85b1w6sG2RjVRR8yZK413YdBrFlxNHEU6aUquHaklJX6yjmV13q54/lRVEU1+GrhwZqbs0Vb1POHzrCzhUhCrGLpPPBKD2xk8yv0b37DTX8arEyqbW9vRz19Y7ujxc+vKsVxVT6Tx+zLGr7yXizuqeUPmCw1b/vNH3kf6kY73l1dl7Pm0936FOcdWAAAAAAAAAAAAAAAAAHwnWJfia/vJfU6rG8qns4zK86vvKDh6uSSlydzLVG9EwwxMxOsN2IpOnJTg81Kc003tSbmnlnykm9jOEycG5i5UVe/CX1jD2lj7UwJiqI36Y5e8Rzh0Guek8Rh9JUp4Wl01SWHtls3szXvsN/j27ddmYrnSNXL11TFcadGrFznLQdZ1I5Z3m5x5S6V3XmIiIyoinlw/oj/alXaEd9A4ju6T/4ZL3/ANlP2Vt+TK/xL2aLf8a/9DPLEcbv+erJr4P89G7A15ftSvByeVUKbjFvYm5O7S8ilVMfIpn3leJ+tR4Crh54XFYWtXhRbrVVLM0mlKd00nvM1UVxcprpjXhClMxuzEq/S2vOHhiKPRRlXVCEowa2ZpyUUrd1k/MvRi1zRVvcNf6E1cY0UuCx9eFStWnOVN13eVKD2222zS9FJbOZq83adGkWsfjp+aeX26/0bbB2TcvTv3OFP85MFTvapPZTh2VuzNO6jDuvvZgwMKvIufMq66zPWXr2vtGxs+x8i3Eb0xpEdPeWupPNJt8Xc7DR85W2rH96oe8j9TDf8ursvY86nvD9BnOuqAAAAAAAAAAAAAAAAAD4ZrKvxVf3kvqdRi+TT2cbl+fX3lVM9LAm6Gr2nlk+pLZJPd3fG/E82Vai5bmNNXpxb9Vm7FUTp17O7xWKwsMTDFTxCjOFJ0+i9JptO+XtX2Giim5NE24p4a66up3qJne1cvg9a8HPCzpYiNRqpUqSdNRl2ZTco3lwe4rcv26bkVU1xw09Xqt4ORVGny6uPt/dAwmtFPD061OODc8LOWaEYuLyqSScakdtrtcS1F6zk1xu3Y3468P015sd3GvY/C5bmIUel9eKtarSnTjGlGg26UF1rNq15X37Lo2lrCpppmKp115vBXeqmY0jkpMfputUqOrOpJ1JLK5J5eqty2Geixbop3YjgxzVXVOrRT0XOfWqfdxe3NUvd+zHfLxNbl7Wx7H00/VPSP7zyhssTZ1/I8McOqfQUKWykus9nSSV5P2Vw+pzeTm38udK50j/AIx/fq6rD2TZxo36+M+/JYUMAorNXur7VSv1pe2/RXdvPfhbJquaVXOENTtb4lota28b6quvpDzF1JTlmatZWUUrKK7kdNbopop3aeThrly5XM1VzrM85akXYV1qsr4qh7yP1MOR5dXZfH86nu/QRzrqgAAAAAAAAAAAAAAAAA+Ta46vVFUnWpxc4zeaSiruLe+65G9wcuiaYoqnSYc3tHCriublMaxP8nF1atm7o2bWxRqx6ZBO5KZDTFVKynu8G/MxTaomddGSK7kRzlhXqU635qyT/eU1v9uO5/Jmpy9j2rvGnhLoNm/EuXifTX9dPvzQ6+jq1PrU+vH16W3/ADQ3o5rJ2ZdteKNYdzhbdws6N3WInpKvq9HU/Mgr+tT6svitz8iLG0MrH4U1ax0q4x+5k7Exr8b1HCfZjTnCnspQSfrT6034cF8EL+bk5Pjq4dKeEfuY2x8bHjWrjPWUqOjas+tVfRp+lUvmfsw3mbF2Zduco0hhztvYmJG7TOs9ITcFXp0pfdLrfvaizO/8K4I39nZluzTrzlx2Vt3Iy69K53aOkf3S6NWk3e6cr7bxu33pNmeqLsQ8lucbXhDfiqlFxcXOS2c48OGVK5Wim5E66Ml6qzNO7qqpKDWWnGUpPjtb+Ft56o3tdap0hr6vl6aURrLrNUtWqkZwrVU4KLTjHi3wuuB4srLp3Zoo4vXiYNW/FdfDT0fZDUt2AAAAAAAAAAAAAAAAAFPV6smv92ZZVW6Q0Hhq35lKN+a2Mz28m7b8MvPdxLNzxUudxf2d0ZbadWUe6ST+Z7Kdp1/miJeKrZVP5ap+6orfZxWTvCpCXmjPTtO36xLDVs27ppExKFX1Ixa3QUvCSMkbQsz6sH4dfj0R4asY6m7xpVE1xiWnLsVRxlE4N+J8LOroXEz/ADsG5/xJZZfCSPDes4V3nLY4uZtPG8Ez2nixjoXEx2UcI6f8Vry/zMizaw7XLROVlbRyp/iTOnSODRLVTGzd5U3/ADM9f+ssx6vDGDd6N9HUXFPeoR8ZFJz7XuyRs+7PPRPofZ7P060V4K5jnaMelLLTs2fWpZYbUjDR7c5zfK6S+Rgqz7k8oiGejZ9qOczK8weDo0V91TjHvtt8zy13K6/FL10WqKPDCZhYuc4x5v5GNkdcVWAAAAAAAAAAAAAAAAACHpHDOSvHtL5omESp1W4PY+KZKHrqAYuYGPSvmBi8TLmBrliZcwhreJfMDW675hLF1XzYQxdQDB1QPIScnZJtvgtoHVaG0b0azS7b+S5EStCzISAAAAAAAAAAAAAAAAAACPicFCp2lt5rY/MCsraFkuxO/dL9UTqjRCq4KtHfBv2dpOqNEWWZb4yXjFhDU6wGDqAYSqAYdJyTfgBnCjUl2ac3/K/qBKpaEry9FR9p/oNU6LHDasL/ABJt90dnzI1ToucJgadNdSKXfx8yEpIAAAAAAAAAAAAAAAAAAAAAAAAsBjkXJeQDIuS8gGRcl5AMi5LyAyAAAAAAAAAAAAAAA//Z"/>
          <p:cNvSpPr>
            <a:spLocks noChangeAspect="1" noChangeArrowheads="1"/>
          </p:cNvSpPr>
          <p:nvPr/>
        </p:nvSpPr>
        <p:spPr bwMode="auto">
          <a:xfrm>
            <a:off x="1679575" y="-1066800"/>
            <a:ext cx="2857500" cy="22288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06" name="AutoShape 6" descr="data:image/jpeg;base64,/9j/4AAQSkZJRgABAQAAAQABAAD/2wCEAAkGBxQTEhUUEhQUFRUWFxoXFBUUFBQVGBYWFRQWFhcXFBQaHCggGBolHBUUITEhJSkrLi4uFx8zODMsNygtLisBCgoKDg0OGhAQGiwlHyQtLC0tLCwuLCwsLCwsLCwsLCwsLCwsLCwvLCwsLCwsLCwsLCwsLCwsLCwsLCwsLCwsLP/AABEIALsA8AMBEQACEQEDEQH/xAAcAAEAAgMBAQEAAAAAAAAAAAAABAUCAwYBBwj/xABDEAACAQICBgYHBQUHBQAAAAAAAQIDEQQSBQYhMUFREyIyYXGRQlJyc4GhsQcjJDPRFVNigrIWNEOS4fDxFGOis8H/xAAbAQEAAgMBAQAAAAAAAAAAAAAAAQIDBQYEB//EADYRAQABAwEGBAQEBQUBAAAAAAABAgMEEQUSITFRcTIzQWEGEyKBFUKR0SOhscHwFENSYuE0/9oADAMBAAIRAxEAPwD7gAAAAAAAAAAU2tek5YehnhbNdJX7z04lmLtzdl4s/IqsWt6nm4arrziFxX+/gbT8PtNLG08ifVFf2iYhcE/L9BOBZW/Esjqzh9pNf1Yvx/4K/h9r3W/E78dHS6ka21cXVnCpGKSjmTj42t8zyZeLRapiaXuwM25frmmvTk7Q17agAAAAAAAAAAAAAAAAAAAAAAAAAAAOY+0CLeHikm+utyb4M9+z5iLkzPRqtrxM2YiI9Xy7ErebtzlPSVXXjtIleJa4RIhMy737KabWIm2mk6b22du0uJr9ozG5HdtNkxPzZ7PqZp3QAAAAAAAAAAAAAAAAAAAAAAAAAAAANOIk9y3skc1pDVahO96au9re76GWLtUcpYptUz6Q5vG6j0k7rP8ACZb51XVSbFHSFDpvR/R1acYtvMpbFxat+pMVzPqrVbpieEQ+i6n46SoqFSCi0rRUbbu8w18ZZ6OEOjjXT5lNF2xSQHoAAAAAAAAAAAAAAAAAAAAAAAAAARou7bJQ01WBDqLaSOP1rwuV0qq9Ce18lLYy9DHVHqk4bHW2bnyImE6pcNISXFkJ1S6Ol5c7kJ1WeG0xfeRonVZ0cQpbiEtwAAAAAAAAAAAAAAAAAAAAAADXiJ2iwNVNWiShHmSI8t4EHSWEVSEoy3NWYRKj1f0P0sujqbej7T4tLc1yvsLTOnJWI15u0Wh6NrZFZefmU1lfSEPEauQfYbj3PahqaKrE6OqUt6uua2olBh8U4gXmA0lfYyJhMSs07kJegAAAAAAAAAAAAAAAAAAAAi42XZXx8iYQyT2ARZkjTNAYyiBGw0uiq5+Elll4cGEOjTKrABoCpx+h1LbDY+XB/oTqjRSOLi7PZYlVcaMx/BkTC0SuUyEgAAAAAAAAAAAAAAAAAAAV2Jleb7lYmEN8HsAjyJGtoDFoga5U7rf5kjPAYzo+pPs8Hy7n3ETBC5TISAAIWkcCpq67S+ZMSiYc7KLiyVV7onG5lle8iVoWRCQAAAAAAAAAAAAAAAAAAVDleUn3lkJNGRAwnvJGAHjRAxYGM6V95I9w1eVPZ2o8uXgNBaUa8ZLY/hx8iqWwABT6Wwyck1xLQrKDRpuMgOioVMyv5lVmwAAAAAAAAAAAAAAAAANgUdJllW+nMJbJsDADKIDKQPLEhlAwdDjufcBtjVmuN/FAZ/8AUz5R+ZGgwyOTvJ7SRjLDgbcK8src180RInEJAAAAAAAAAAAAAAAAGFZ9V+D+gFHRewsq2pgZqYS9jIDJAbou5A9cQMbcwPQM7ALAZoABCx1bLKD5SXkBakJAAAAAAAAAAAAAAAAGvEdmXg/oBRUy6rZcgeZiQ6Qgbo1bhL3pLAbIYjmBtTTIGTA9QHu8D1MDyc7AUOksRmdgOoISAAAAAAAAAAAAAAAAMK0bxaXFP6AUECyr24GLYGDkEMekCR4gDW8QBlDGtASKekwapEdJxIS2ftCPNAa56RiuPkBAxWkW92wlGqBmu14gdwVWAAAAAAAAAAAAAAAAADgcLrFQlOUJT6Oak01J7HZ22Pce2vCuxG9Eaw19vPtVTu1TpK4jJtXi1JdzPNMTHN7IqieUsZTa3oqs0yrdzJQ1SrkDVOuBqlXAwdcDHpwHT9wHqqvkB65S42XiwIuJ0nSp/mVYLuvd+SMtNm5Vyhirv26PFKqWtkJVYQpJu80nOWxJX22R6qcGYpmquXkq2hTNUU0R93181zZgAAAAAAAAAAAAAAAAB+f9Kr76r7cvqdZZ8uns4u9wuVd5aaVeUOzKUfZbX0L1UU1c4Vprqp5Sm0tYMTHdWn8dv1MFWJZn8r005l+OVUty1uxS9KL8YowzgWZ9Hop2jfj1e/2zxHFU3/L/AKmOdnWvTVkjaV310P7ZV/Upv4MpOzrcessn4nX6xCRHWHEtXdOlBc59VfNmCvGx6PFUzWsvIvTpbtzPaGmtrBikrqnTa5xWZfItRi2K/DVr91LmZkW50uUbs+8IE9bsRygv5TN/oLXux/iF2eWjTLWrEv0kvCKLRhWo9ETm3p9WiprBiZb6svhZF4xbUflY5yrs/mRKuNqS7U5vxkzLFumOUMM3K55zLTYsosdBL8RS95H6ox3vBPZa15lPd+jDm3VAAAAAAAAAAAAAAAAAB8E00vxFb3kv6mdXY8uns4vI82rugszMTFhaGeHwU6j6sW+b4LxfAx1100RrVOi9ETVO7TGs9Ie1IUKfbqdJL1KVn5z3I0+Ttmxb4U8ZdHhfDObkca43I9+aNU0xNbKMIU1wss834yfHwRor+2L1zlOkOuxPhXDscbn1T7omKoSfWrzUb8astvwhv+Rr6Kr2RP8ADiau3L9eTY15WHiU6RMR7QxoUKketQnmS40pX84b/kTNd3Hq0riaZ9/35FN7DzI0nSe7bHS8t1WnCovDJPzW82Nja16jnxhq8r4Xw7vG3rTPs2wjQqdip0cvVq2X/nuNzY2taucKuEuYzPhzMx+NMb0eybgdXakruV0km9ivdLe091u891eTRTHCdWnt4925OmmndE0lRpxcOjcmpRUusrPaZLdU1RrLFXRuVzTrqiF1Fnq/G+Io+8j/AFIx3vBPZa1xuUx7v0Sc26sAAAAAAAAAAAAAAAAAPgunVbE1rfvJfVnV2PKp7OLyPNq06yhRi27Le9xlYU2pTpUPzPvKi/wotWi/+5Lh4bzRZ22rdn6aOMuq2T8L5GZpXd+mn+coNbEVsR1fR9SmssF7X+rOUyto3Ls63Kvs+g4my8LZ1GtMRHvPNWV61Cl2555epSs/g57l8DNjbLzMnjFO7HWr9ubyZfxBZt8Lf1SgT05UeylGNJbuqryfjN7TocbYGNb+q5rXPvy+0R/65jL2zkX+c6R0hFp4KdSaSU5ze5WcpPwNzG5bp4aRDVb9VU+66w+o+OtmhSlFrnJRb8Fc8tzJxqo3auP21Z6KLscVtq7ox1cPUr46plowbV8q6S8XZ3lw27Nxp8jZuNF6ItU8Z9Inh+jaY+0sq3Twr4fquKui8Jg8VhXlzU8QpR+9eZRl1HCSvuvdraTaxqd2qaY0mEX86/c0iurWEnT2FWBw2KlB7cRNRpxv2FLtRiuW1uyJiuI+rpGssdFuq7XFHXSI7OWz08Q1b7upZJRb6srK1oS57NzM2FtWi5pTXwl59q/D17Hmq7Znep5+8IDjZ2fA3Tmlnq9G+Io+8j9UYr3gnsta82nu/RBzjqwAAAAAAAAAAAAAAAAA+Eawr8TW95L+o6rG8qns4zJ86vvLRov82HiXu+CWO3447o88lOKnNObqVHGMI7FmzNdefDh5nzrFxLmbkV26aopinjMzxnT2h9g2htacO3RTRTxmI7cnWYjUWNVKjVxbhUcc3RUYxjBLm475K/Fs3eHZs4k79u3r/wBquM/r6fZy2Reu5E/xK/t6OZxOp1CnouddqTrxbTebq3jUyu0fgbiMquq/FPo8U243NUvU7DUsPo6rjOijUqxcrZ9yUbWS5bymVVVXfi1rpBZiIo3nR6RUZVtHVlCMZTk72VtkqTlbvVzyUaxTcp15fuzTprTKRhqdWOOr1Z5+g6KGTe45k5OWVc9xjqmibNNMc9ZX472rlVVU9DYqSTSlOq0nvV6l9vmerTTJpjt/Rjp8Este8FKv+zacd85b1w6sG2RjVRR8yZK413YdBrFlxNHEU6aUquHaklJX6yjmV13q54/lRVEU1+GrhwZqbs0Vb1POHzrCzhUhCrGLpPPBKD2xk8yv0b37DTX8arEyqbW9vRz19Y7ujxc+vKsVxVT6Tx+zLGr7yXizuqeUPmCw1b/vNH3kf6kY73l1dl7Pm0936FOcdWAAAAAAAAAAAAAAAAAHwnWJfia/vJfU6rG8qns4zK86vvKDh6uSSlydzLVG9EwwxMxOsN2IpOnJTg81Kc003tSbmnlnykm9jOEycG5i5UVe/CX1jD2lj7UwJiqI36Y5e8Rzh0Guek8Rh9JUp4Wl01SWHtls3szXvsN/j27ddmYrnSNXL11TFcadGrFznLQdZ1I5Z3m5x5S6V3XmIiIyoinlw/oj/alXaEd9A4ju6T/4ZL3/ANlP2Vt+TK/xL2aLf8a/9DPLEcbv+erJr4P89G7A15ftSvByeVUKbjFvYm5O7S8ilVMfIpn3leJ+tR4Crh54XFYWtXhRbrVVLM0mlKd00nvM1UVxcprpjXhClMxuzEq/S2vOHhiKPRRlXVCEowa2ZpyUUrd1k/MvRi1zRVvcNf6E1cY0UuCx9eFStWnOVN13eVKD2222zS9FJbOZq83adGkWsfjp+aeX26/0bbB2TcvTv3OFP85MFTvapPZTh2VuzNO6jDuvvZgwMKvIufMq66zPWXr2vtGxs+x8i3Eb0xpEdPeWupPNJt8Xc7DR85W2rH96oe8j9TDf8ursvY86nvD9BnOuqAAAAAAAAAAAAAAAAAD4ZrKvxVf3kvqdRi+TT2cbl+fX3lVM9LAm6Gr2nlk+pLZJPd3fG/E82Vai5bmNNXpxb9Vm7FUTp17O7xWKwsMTDFTxCjOFJ0+i9JptO+XtX2Giim5NE24p4a66up3qJne1cvg9a8HPCzpYiNRqpUqSdNRl2ZTco3lwe4rcv26bkVU1xw09Xqt4ORVGny6uPt/dAwmtFPD061OODc8LOWaEYuLyqSScakdtrtcS1F6zk1xu3Y3468P015sd3GvY/C5bmIUel9eKtarSnTjGlGg26UF1rNq15X37Lo2lrCpppmKp115vBXeqmY0jkpMfputUqOrOpJ1JLK5J5eqty2Geixbop3YjgxzVXVOrRT0XOfWqfdxe3NUvd+zHfLxNbl7Wx7H00/VPSP7zyhssTZ1/I8McOqfQUKWykus9nSSV5P2Vw+pzeTm38udK50j/AIx/fq6rD2TZxo36+M+/JYUMAorNXur7VSv1pe2/RXdvPfhbJquaVXOENTtb4lota28b6quvpDzF1JTlmatZWUUrKK7kdNbopop3aeThrly5XM1VzrM85akXYV1qsr4qh7yP1MOR5dXZfH86nu/QRzrqgAAAAAAAAAAAAAAAAA+Ta46vVFUnWpxc4zeaSiruLe+65G9wcuiaYoqnSYc3tHCriublMaxP8nF1atm7o2bWxRqx6ZBO5KZDTFVKynu8G/MxTaomddGSK7kRzlhXqU635qyT/eU1v9uO5/Jmpy9j2rvGnhLoNm/EuXifTX9dPvzQ6+jq1PrU+vH16W3/ADQ3o5rJ2ZdteKNYdzhbdws6N3WInpKvq9HU/Mgr+tT6svitz8iLG0MrH4U1ax0q4x+5k7Exr8b1HCfZjTnCnspQSfrT6034cF8EL+bk5Pjq4dKeEfuY2x8bHjWrjPWUqOjas+tVfRp+lUvmfsw3mbF2Zduco0hhztvYmJG7TOs9ITcFXp0pfdLrfvaizO/8K4I39nZluzTrzlx2Vt3Iy69K53aOkf3S6NWk3e6cr7bxu33pNmeqLsQ8lucbXhDfiqlFxcXOS2c48OGVK5Wim5E66Ml6qzNO7qqpKDWWnGUpPjtb+Ft56o3tdap0hr6vl6aURrLrNUtWqkZwrVU4KLTjHi3wuuB4srLp3Zoo4vXiYNW/FdfDT0fZDUt2AAAAAAAAAAAAAAAAAFPV6smv92ZZVW6Q0Hhq35lKN+a2Mz28m7b8MvPdxLNzxUudxf2d0ZbadWUe6ST+Z7Kdp1/miJeKrZVP5ap+6orfZxWTvCpCXmjPTtO36xLDVs27ppExKFX1Ixa3QUvCSMkbQsz6sH4dfj0R4asY6m7xpVE1xiWnLsVRxlE4N+J8LOroXEz/ADsG5/xJZZfCSPDes4V3nLY4uZtPG8Ez2nixjoXEx2UcI6f8Vry/zMizaw7XLROVlbRyp/iTOnSODRLVTGzd5U3/ADM9f+ssx6vDGDd6N9HUXFPeoR8ZFJz7XuyRs+7PPRPofZ7P060V4K5jnaMelLLTs2fWpZYbUjDR7c5zfK6S+Rgqz7k8oiGejZ9qOczK8weDo0V91TjHvtt8zy13K6/FL10WqKPDCZhYuc4x5v5GNkdcVWAAAAAAAAAAAAAAAAACHpHDOSvHtL5omESp1W4PY+KZKHrqAYuYGPSvmBi8TLmBrliZcwhreJfMDW675hLF1XzYQxdQDB1QPIScnZJtvgtoHVaG0b0azS7b+S5EStCzISAAAAAAAAAAAAAAAAAACPicFCp2lt5rY/MCsraFkuxO/dL9UTqjRCq4KtHfBv2dpOqNEWWZb4yXjFhDU6wGDqAYSqAYdJyTfgBnCjUl2ac3/K/qBKpaEry9FR9p/oNU6LHDasL/ABJt90dnzI1ToucJgadNdSKXfx8yEpIAAAAAAAAAAAAAAAAAAAAAAAAsBjkXJeQDIuS8gGRcl5AMi5LyAyAAAAAAAAAAAAAAA//Z"/>
          <p:cNvSpPr>
            <a:spLocks noChangeAspect="1" noChangeArrowheads="1"/>
          </p:cNvSpPr>
          <p:nvPr/>
        </p:nvSpPr>
        <p:spPr bwMode="auto">
          <a:xfrm>
            <a:off x="1679575" y="-1066800"/>
            <a:ext cx="2857500" cy="22288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2" name="Group 1">
            <a:extLst>
              <a:ext uri="{FF2B5EF4-FFF2-40B4-BE49-F238E27FC236}">
                <a16:creationId xmlns:a16="http://schemas.microsoft.com/office/drawing/2014/main" id="{5B092EEE-BD76-44D1-9173-AE6D2AFE9AC4}"/>
              </a:ext>
            </a:extLst>
          </p:cNvPr>
          <p:cNvGrpSpPr/>
          <p:nvPr/>
        </p:nvGrpSpPr>
        <p:grpSpPr>
          <a:xfrm>
            <a:off x="7203340" y="2009339"/>
            <a:ext cx="3275256" cy="3089517"/>
            <a:chOff x="1277937" y="2093913"/>
            <a:chExt cx="3275256" cy="3089517"/>
          </a:xfrm>
        </p:grpSpPr>
        <p:sp>
          <p:nvSpPr>
            <p:cNvPr id="74763" name="Text Box 11"/>
            <p:cNvSpPr txBox="1">
              <a:spLocks noChangeArrowheads="1"/>
            </p:cNvSpPr>
            <p:nvPr/>
          </p:nvSpPr>
          <p:spPr bwMode="auto">
            <a:xfrm>
              <a:off x="1416050" y="4664318"/>
              <a:ext cx="3035300" cy="519112"/>
            </a:xfrm>
            <a:prstGeom prst="rect">
              <a:avLst/>
            </a:prstGeom>
            <a:noFill/>
            <a:ln w="9525">
              <a:noFill/>
              <a:miter lim="800000"/>
              <a:headEnd/>
              <a:tailEnd/>
            </a:ln>
          </p:spPr>
          <p:txBody>
            <a:bodyPr wrap="none">
              <a:spAutoFit/>
            </a:bodyPr>
            <a:lstStyle/>
            <a:p>
              <a:pPr eaLnBrk="0" hangingPunct="0"/>
              <a:r>
                <a:rPr lang="en-US" sz="2800"/>
                <a:t>Clean, fresh smell</a:t>
              </a:r>
            </a:p>
          </p:txBody>
        </p:sp>
        <p:sp>
          <p:nvSpPr>
            <p:cNvPr id="74766" name="Text Box 14"/>
            <p:cNvSpPr txBox="1">
              <a:spLocks noChangeArrowheads="1"/>
            </p:cNvSpPr>
            <p:nvPr/>
          </p:nvSpPr>
          <p:spPr bwMode="auto">
            <a:xfrm>
              <a:off x="1277937" y="2093913"/>
              <a:ext cx="3275256" cy="523220"/>
            </a:xfrm>
            <a:prstGeom prst="rect">
              <a:avLst/>
            </a:prstGeom>
            <a:noFill/>
            <a:ln w="9525">
              <a:noFill/>
              <a:miter lim="800000"/>
              <a:headEnd/>
              <a:tailEnd/>
            </a:ln>
          </p:spPr>
          <p:txBody>
            <a:bodyPr wrap="none">
              <a:spAutoFit/>
            </a:bodyPr>
            <a:lstStyle/>
            <a:p>
              <a:pPr eaLnBrk="0" hangingPunct="0"/>
              <a:r>
                <a:rPr lang="en-US" sz="2800" dirty="0"/>
                <a:t>Slight </a:t>
              </a:r>
              <a:r>
                <a:rPr lang="en-US" sz="2800" b="1" dirty="0">
                  <a:solidFill>
                    <a:schemeClr val="accent5"/>
                  </a:solidFill>
                </a:rPr>
                <a:t>chlorine</a:t>
              </a:r>
              <a:r>
                <a:rPr lang="en-US" sz="2800" dirty="0"/>
                <a:t> odor</a:t>
              </a:r>
            </a:p>
          </p:txBody>
        </p:sp>
      </p:grpSp>
      <p:sp>
        <p:nvSpPr>
          <p:cNvPr id="4" name="Slide Number Placeholder 3">
            <a:extLst>
              <a:ext uri="{FF2B5EF4-FFF2-40B4-BE49-F238E27FC236}">
                <a16:creationId xmlns:a16="http://schemas.microsoft.com/office/drawing/2014/main" id="{53154270-F0DB-43DE-8EAF-4EA1FC7237EB}"/>
              </a:ext>
            </a:extLst>
          </p:cNvPr>
          <p:cNvSpPr>
            <a:spLocks noGrp="1"/>
          </p:cNvSpPr>
          <p:nvPr>
            <p:ph type="sldNum" sz="quarter" idx="12"/>
          </p:nvPr>
        </p:nvSpPr>
        <p:spPr/>
        <p:txBody>
          <a:bodyPr/>
          <a:lstStyle/>
          <a:p>
            <a:fld id="{6D22F896-40B5-4ADD-8801-0D06FADFA095}" type="slidenum">
              <a:rPr lang="en-US" smtClean="0"/>
              <a:t>35</a:t>
            </a:fld>
            <a:endParaRPr lang="en-US"/>
          </a:p>
        </p:txBody>
      </p:sp>
      <p:pic>
        <p:nvPicPr>
          <p:cNvPr id="7" name="Picture 6">
            <a:extLst>
              <a:ext uri="{FF2B5EF4-FFF2-40B4-BE49-F238E27FC236}">
                <a16:creationId xmlns:a16="http://schemas.microsoft.com/office/drawing/2014/main" id="{C69D6E9D-C6F3-FD92-ED62-516F5EC5C08C}"/>
              </a:ext>
            </a:extLst>
          </p:cNvPr>
          <p:cNvPicPr>
            <a:picLocks noChangeAspect="1"/>
          </p:cNvPicPr>
          <p:nvPr/>
        </p:nvPicPr>
        <p:blipFill>
          <a:blip r:embed="rId4"/>
          <a:stretch>
            <a:fillRect/>
          </a:stretch>
        </p:blipFill>
        <p:spPr>
          <a:xfrm>
            <a:off x="8178064" y="2709927"/>
            <a:ext cx="1285875" cy="18192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47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B392-1419-4C43-8238-93D740927624}"/>
              </a:ext>
            </a:extLst>
          </p:cNvPr>
          <p:cNvSpPr>
            <a:spLocks noGrp="1"/>
          </p:cNvSpPr>
          <p:nvPr>
            <p:ph type="title"/>
          </p:nvPr>
        </p:nvSpPr>
        <p:spPr>
          <a:xfrm>
            <a:off x="878232" y="2002631"/>
            <a:ext cx="5416550" cy="2852737"/>
          </a:xfrm>
        </p:spPr>
        <p:txBody>
          <a:bodyPr>
            <a:normAutofit/>
          </a:bodyPr>
          <a:lstStyle/>
          <a:p>
            <a:r>
              <a:rPr lang="en-US" sz="6000" dirty="0"/>
              <a:t>How Chlorine Disinfection Works</a:t>
            </a:r>
          </a:p>
        </p:txBody>
      </p:sp>
      <p:pic>
        <p:nvPicPr>
          <p:cNvPr id="4" name="Picture 2" descr="http://poemsforkush.files.wordpress.com/2012/03/musicians-work-hard.png">
            <a:extLst>
              <a:ext uri="{FF2B5EF4-FFF2-40B4-BE49-F238E27FC236}">
                <a16:creationId xmlns:a16="http://schemas.microsoft.com/office/drawing/2014/main" id="{5A1F1084-AD96-46FC-BCAC-6D789904A472}"/>
              </a:ext>
            </a:extLst>
          </p:cNvPr>
          <p:cNvPicPr>
            <a:picLocks noChangeAspect="1" noChangeArrowheads="1"/>
          </p:cNvPicPr>
          <p:nvPr/>
        </p:nvPicPr>
        <p:blipFill>
          <a:blip r:embed="rId2" cstate="print"/>
          <a:srcRect/>
          <a:stretch>
            <a:fillRect/>
          </a:stretch>
        </p:blipFill>
        <p:spPr bwMode="auto">
          <a:xfrm>
            <a:off x="6859508" y="1716873"/>
            <a:ext cx="3792271" cy="3318238"/>
          </a:xfrm>
          <a:prstGeom prst="rect">
            <a:avLst/>
          </a:prstGeom>
          <a:noFill/>
        </p:spPr>
      </p:pic>
      <p:sp>
        <p:nvSpPr>
          <p:cNvPr id="5" name="Slide Number Placeholder 4">
            <a:extLst>
              <a:ext uri="{FF2B5EF4-FFF2-40B4-BE49-F238E27FC236}">
                <a16:creationId xmlns:a16="http://schemas.microsoft.com/office/drawing/2014/main" id="{56F622D0-7438-4ECC-A030-A2444E5DA53A}"/>
              </a:ext>
            </a:extLst>
          </p:cNvPr>
          <p:cNvSpPr>
            <a:spLocks noGrp="1"/>
          </p:cNvSpPr>
          <p:nvPr>
            <p:ph type="sldNum" sz="quarter" idx="12"/>
          </p:nvPr>
        </p:nvSpPr>
        <p:spPr/>
        <p:txBody>
          <a:bodyPr/>
          <a:lstStyle/>
          <a:p>
            <a:fld id="{6D22F896-40B5-4ADD-8801-0D06FADFA095}" type="slidenum">
              <a:rPr lang="en-US" smtClean="0"/>
              <a:t>36</a:t>
            </a:fld>
            <a:endParaRPr lang="en-US"/>
          </a:p>
        </p:txBody>
      </p:sp>
    </p:spTree>
    <p:extLst>
      <p:ext uri="{BB962C8B-B14F-4D97-AF65-F5344CB8AC3E}">
        <p14:creationId xmlns:p14="http://schemas.microsoft.com/office/powerpoint/2010/main" val="3104927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a:bodyPr>
          <a:lstStyle/>
          <a:p>
            <a:r>
              <a:rPr lang="en-US" sz="4400"/>
              <a:t>Chlorine &amp; Water</a:t>
            </a:r>
            <a:br>
              <a:rPr lang="en-US" b="1"/>
            </a:br>
            <a:r>
              <a:rPr lang="en-US" sz="3200" b="1" i="1"/>
              <a:t>First Reaction</a:t>
            </a:r>
            <a:endParaRPr lang="en-US" b="1" i="1"/>
          </a:p>
        </p:txBody>
      </p:sp>
      <p:sp>
        <p:nvSpPr>
          <p:cNvPr id="67586" name="Rectangle 3"/>
          <p:cNvSpPr>
            <a:spLocks noGrp="1" noChangeArrowheads="1"/>
          </p:cNvSpPr>
          <p:nvPr>
            <p:ph idx="1"/>
          </p:nvPr>
        </p:nvSpPr>
        <p:spPr/>
        <p:txBody>
          <a:bodyPr/>
          <a:lstStyle/>
          <a:p>
            <a:endParaRPr lang="en-US"/>
          </a:p>
          <a:p>
            <a:endParaRPr lang="en-US"/>
          </a:p>
          <a:p>
            <a:endParaRPr lang="en-US"/>
          </a:p>
        </p:txBody>
      </p:sp>
      <p:sp>
        <p:nvSpPr>
          <p:cNvPr id="67587" name="Text Box 4"/>
          <p:cNvSpPr txBox="1">
            <a:spLocks noChangeArrowheads="1"/>
          </p:cNvSpPr>
          <p:nvPr/>
        </p:nvSpPr>
        <p:spPr bwMode="auto">
          <a:xfrm>
            <a:off x="1838325" y="2119637"/>
            <a:ext cx="8229600" cy="3930307"/>
          </a:xfrm>
          <a:prstGeom prst="rect">
            <a:avLst/>
          </a:prstGeom>
          <a:noFill/>
          <a:ln w="9525">
            <a:noFill/>
            <a:miter lim="800000"/>
            <a:headEnd/>
            <a:tailEnd/>
          </a:ln>
        </p:spPr>
        <p:txBody>
          <a:bodyPr>
            <a:spAutoFit/>
          </a:bodyPr>
          <a:lstStyle/>
          <a:p>
            <a:pPr algn="ctr">
              <a:spcBef>
                <a:spcPct val="50000"/>
              </a:spcBef>
            </a:pPr>
            <a:r>
              <a:rPr lang="en-US" sz="4000" b="1" dirty="0"/>
              <a:t>Cl</a:t>
            </a:r>
            <a:r>
              <a:rPr lang="en-US" sz="4000" b="1" baseline="-25000" dirty="0"/>
              <a:t>2</a:t>
            </a:r>
            <a:r>
              <a:rPr lang="en-US" sz="4000" b="1" dirty="0"/>
              <a:t> + H</a:t>
            </a:r>
            <a:r>
              <a:rPr lang="en-US" sz="4000" b="1" baseline="-25000" dirty="0"/>
              <a:t>2</a:t>
            </a:r>
            <a:r>
              <a:rPr lang="en-US" sz="4000" b="1" dirty="0"/>
              <a:t>O = </a:t>
            </a:r>
            <a:r>
              <a:rPr lang="en-US" sz="4000" b="1" dirty="0" err="1">
                <a:solidFill>
                  <a:schemeClr val="accent6"/>
                </a:solidFill>
              </a:rPr>
              <a:t>HOCl</a:t>
            </a:r>
            <a:r>
              <a:rPr lang="en-US" sz="4000" b="1" dirty="0">
                <a:solidFill>
                  <a:srgbClr val="FF0000"/>
                </a:solidFill>
              </a:rPr>
              <a:t> </a:t>
            </a:r>
            <a:r>
              <a:rPr lang="en-US" sz="4000" b="1" dirty="0"/>
              <a:t>+ </a:t>
            </a:r>
            <a:r>
              <a:rPr lang="en-US" sz="4000" b="1" dirty="0">
                <a:solidFill>
                  <a:schemeClr val="accent1"/>
                </a:solidFill>
              </a:rPr>
              <a:t>HCl</a:t>
            </a:r>
          </a:p>
          <a:p>
            <a:pPr algn="ctr">
              <a:spcBef>
                <a:spcPct val="50000"/>
              </a:spcBef>
            </a:pPr>
            <a:endParaRPr lang="en-US" dirty="0">
              <a:solidFill>
                <a:schemeClr val="accent1"/>
              </a:solidFill>
            </a:endParaRPr>
          </a:p>
          <a:p>
            <a:pPr>
              <a:spcBef>
                <a:spcPct val="50000"/>
              </a:spcBef>
            </a:pPr>
            <a:r>
              <a:rPr lang="en-US" sz="3200" dirty="0"/>
              <a:t>Cl</a:t>
            </a:r>
            <a:r>
              <a:rPr lang="en-US" sz="3200" baseline="-25000" dirty="0"/>
              <a:t>2</a:t>
            </a:r>
            <a:r>
              <a:rPr lang="en-US" sz="3200" dirty="0"/>
              <a:t> = Chlorine</a:t>
            </a:r>
          </a:p>
          <a:p>
            <a:pPr>
              <a:spcBef>
                <a:spcPct val="50000"/>
              </a:spcBef>
            </a:pPr>
            <a:r>
              <a:rPr lang="en-US" sz="3200" dirty="0"/>
              <a:t>H</a:t>
            </a:r>
            <a:r>
              <a:rPr lang="en-US" sz="3200" baseline="-25000" dirty="0"/>
              <a:t>2</a:t>
            </a:r>
            <a:r>
              <a:rPr lang="en-US" sz="3200" dirty="0"/>
              <a:t>O = Water</a:t>
            </a:r>
          </a:p>
          <a:p>
            <a:pPr>
              <a:spcBef>
                <a:spcPct val="35000"/>
              </a:spcBef>
            </a:pPr>
            <a:r>
              <a:rPr lang="en-US" sz="3200" dirty="0" err="1">
                <a:solidFill>
                  <a:schemeClr val="accent6"/>
                </a:solidFill>
              </a:rPr>
              <a:t>HOCl</a:t>
            </a:r>
            <a:r>
              <a:rPr lang="en-US" sz="3200" dirty="0">
                <a:solidFill>
                  <a:schemeClr val="accent6"/>
                </a:solidFill>
              </a:rPr>
              <a:t> = Hypochlorous Acid</a:t>
            </a:r>
          </a:p>
          <a:p>
            <a:pPr>
              <a:spcBef>
                <a:spcPct val="35000"/>
              </a:spcBef>
            </a:pPr>
            <a:r>
              <a:rPr lang="en-US" sz="3200" dirty="0">
                <a:solidFill>
                  <a:schemeClr val="accent1"/>
                </a:solidFill>
              </a:rPr>
              <a:t>HCl  = Hydrochloric Acid</a:t>
            </a:r>
          </a:p>
        </p:txBody>
      </p:sp>
      <p:sp>
        <p:nvSpPr>
          <p:cNvPr id="2" name="Slide Number Placeholder 1">
            <a:extLst>
              <a:ext uri="{FF2B5EF4-FFF2-40B4-BE49-F238E27FC236}">
                <a16:creationId xmlns:a16="http://schemas.microsoft.com/office/drawing/2014/main" id="{72DF7103-1D86-4902-9673-3CA0BBC627BF}"/>
              </a:ext>
            </a:extLst>
          </p:cNvPr>
          <p:cNvSpPr>
            <a:spLocks noGrp="1"/>
          </p:cNvSpPr>
          <p:nvPr>
            <p:ph type="sldNum" sz="quarter" idx="12"/>
          </p:nvPr>
        </p:nvSpPr>
        <p:spPr/>
        <p:txBody>
          <a:bodyPr/>
          <a:lstStyle/>
          <a:p>
            <a:fld id="{6D22F896-40B5-4ADD-8801-0D06FADFA095}" type="slidenum">
              <a:rPr lang="en-US" smtClean="0"/>
              <a:t>37</a:t>
            </a:fld>
            <a:endParaRPr lang="en-US"/>
          </a:p>
        </p:txBody>
      </p:sp>
    </p:spTree>
    <p:extLst>
      <p:ext uri="{BB962C8B-B14F-4D97-AF65-F5344CB8AC3E}">
        <p14:creationId xmlns:p14="http://schemas.microsoft.com/office/powerpoint/2010/main" val="2692529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normAutofit/>
          </a:bodyPr>
          <a:lstStyle/>
          <a:p>
            <a:r>
              <a:rPr lang="en-US" sz="4400"/>
              <a:t>Chlorine &amp; Water</a:t>
            </a:r>
            <a:br>
              <a:rPr lang="en-US" b="1"/>
            </a:br>
            <a:r>
              <a:rPr lang="en-US" sz="3200" b="1" i="1"/>
              <a:t>Second Reaction</a:t>
            </a:r>
            <a:endParaRPr lang="en-US" b="1" i="1"/>
          </a:p>
        </p:txBody>
      </p:sp>
      <p:sp>
        <p:nvSpPr>
          <p:cNvPr id="5" name="Rectangle 4"/>
          <p:cNvSpPr/>
          <p:nvPr/>
        </p:nvSpPr>
        <p:spPr>
          <a:xfrm>
            <a:off x="7306376" y="3429000"/>
            <a:ext cx="3691138" cy="2677656"/>
          </a:xfrm>
          <a:prstGeom prst="rect">
            <a:avLst/>
          </a:prstGeom>
          <a:ln w="82550">
            <a:solidFill>
              <a:schemeClr val="accent5"/>
            </a:solidFill>
          </a:ln>
        </p:spPr>
        <p:txBody>
          <a:bodyPr wrap="square">
            <a:spAutoFit/>
          </a:bodyPr>
          <a:lstStyle/>
          <a:p>
            <a:pPr algn="ctr">
              <a:lnSpc>
                <a:spcPct val="80000"/>
              </a:lnSpc>
              <a:buFont typeface="Wingdings" pitchFamily="2" charset="2"/>
              <a:buNone/>
            </a:pPr>
            <a:endParaRPr lang="en-US" sz="3000" b="1" i="1">
              <a:solidFill>
                <a:schemeClr val="accent6"/>
              </a:solidFill>
            </a:endParaRPr>
          </a:p>
          <a:p>
            <a:pPr algn="ctr">
              <a:lnSpc>
                <a:spcPct val="80000"/>
              </a:lnSpc>
              <a:buFont typeface="Wingdings" pitchFamily="2" charset="2"/>
              <a:buNone/>
            </a:pPr>
            <a:r>
              <a:rPr lang="en-US" sz="3000" b="1" i="1" err="1">
                <a:solidFill>
                  <a:schemeClr val="accent6"/>
                </a:solidFill>
              </a:rPr>
              <a:t>HOCl</a:t>
            </a:r>
            <a:r>
              <a:rPr lang="en-US" sz="3000" b="1" i="1"/>
              <a:t> is more effective as a disinfectant than </a:t>
            </a:r>
            <a:r>
              <a:rPr lang="en-US" sz="3000" b="1" i="1" err="1">
                <a:solidFill>
                  <a:schemeClr val="accent1"/>
                </a:solidFill>
              </a:rPr>
              <a:t>OCl</a:t>
            </a:r>
            <a:r>
              <a:rPr lang="en-US" sz="3000" b="1" i="1">
                <a:solidFill>
                  <a:schemeClr val="accent1"/>
                </a:solidFill>
              </a:rPr>
              <a:t>-</a:t>
            </a:r>
            <a:r>
              <a:rPr lang="en-US" sz="3000" b="1" i="1"/>
              <a:t> (100-300 times greater)</a:t>
            </a:r>
          </a:p>
          <a:p>
            <a:pPr algn="ctr">
              <a:lnSpc>
                <a:spcPct val="80000"/>
              </a:lnSpc>
              <a:buFont typeface="Wingdings" pitchFamily="2" charset="2"/>
              <a:buNone/>
            </a:pPr>
            <a:r>
              <a:rPr lang="en-US" sz="3000" b="1" i="1"/>
              <a:t> </a:t>
            </a:r>
            <a:endParaRPr lang="en-US" sz="3000" b="1"/>
          </a:p>
        </p:txBody>
      </p:sp>
      <p:sp>
        <p:nvSpPr>
          <p:cNvPr id="9" name="Text Box 4">
            <a:extLst>
              <a:ext uri="{FF2B5EF4-FFF2-40B4-BE49-F238E27FC236}">
                <a16:creationId xmlns:a16="http://schemas.microsoft.com/office/drawing/2014/main" id="{FA3B7DC8-CC27-4339-8CC1-16088B0BA4D6}"/>
              </a:ext>
            </a:extLst>
          </p:cNvPr>
          <p:cNvSpPr txBox="1">
            <a:spLocks noGrp="1" noChangeArrowheads="1"/>
          </p:cNvSpPr>
          <p:nvPr>
            <p:ph idx="1"/>
          </p:nvPr>
        </p:nvSpPr>
        <p:spPr bwMode="auto">
          <a:xfrm>
            <a:off x="2007543" y="2291699"/>
            <a:ext cx="7796212" cy="3209533"/>
          </a:xfrm>
          <a:prstGeom prst="rect">
            <a:avLst/>
          </a:prstGeom>
          <a:noFill/>
          <a:ln w="9525">
            <a:noFill/>
            <a:miter lim="800000"/>
            <a:headEnd/>
            <a:tailEnd/>
          </a:ln>
        </p:spPr>
        <p:txBody>
          <a:bodyPr>
            <a:spAutoFit/>
          </a:bodyPr>
          <a:lstStyle/>
          <a:p>
            <a:pPr marL="0" indent="0" algn="ctr">
              <a:lnSpc>
                <a:spcPct val="100000"/>
              </a:lnSpc>
              <a:buNone/>
            </a:pPr>
            <a:r>
              <a:rPr lang="en-US" sz="4000" b="1" dirty="0" err="1">
                <a:solidFill>
                  <a:schemeClr val="accent6"/>
                </a:solidFill>
              </a:rPr>
              <a:t>HOCl</a:t>
            </a:r>
            <a:r>
              <a:rPr lang="en-US" sz="4000" b="1" dirty="0">
                <a:solidFill>
                  <a:schemeClr val="accent6"/>
                </a:solidFill>
              </a:rPr>
              <a:t> </a:t>
            </a:r>
            <a:r>
              <a:rPr lang="en-US" sz="4000" b="1" dirty="0"/>
              <a:t>= H</a:t>
            </a:r>
            <a:r>
              <a:rPr lang="en-US" sz="4000" b="1" baseline="30000" dirty="0"/>
              <a:t>+</a:t>
            </a:r>
            <a:r>
              <a:rPr lang="en-US" sz="4000" b="1" dirty="0"/>
              <a:t> + </a:t>
            </a:r>
            <a:r>
              <a:rPr lang="en-US" sz="4000" b="1" dirty="0" err="1">
                <a:solidFill>
                  <a:schemeClr val="accent1"/>
                </a:solidFill>
              </a:rPr>
              <a:t>OCl</a:t>
            </a:r>
            <a:r>
              <a:rPr lang="en-US" sz="4000" b="1" baseline="30000" dirty="0">
                <a:solidFill>
                  <a:schemeClr val="accent1"/>
                </a:solidFill>
              </a:rPr>
              <a:t>-</a:t>
            </a:r>
            <a:r>
              <a:rPr lang="en-US" sz="4000" dirty="0"/>
              <a:t> </a:t>
            </a:r>
            <a:r>
              <a:rPr lang="en-US" sz="4000" dirty="0">
                <a:solidFill>
                  <a:srgbClr val="FF0000"/>
                </a:solidFill>
              </a:rPr>
              <a:t> </a:t>
            </a:r>
            <a:endParaRPr lang="en-US" dirty="0">
              <a:solidFill>
                <a:schemeClr val="accent1"/>
              </a:solidFill>
            </a:endParaRPr>
          </a:p>
          <a:p>
            <a:pPr marL="0" indent="0">
              <a:lnSpc>
                <a:spcPct val="100000"/>
              </a:lnSpc>
              <a:spcBef>
                <a:spcPct val="50000"/>
              </a:spcBef>
              <a:buNone/>
            </a:pPr>
            <a:endParaRPr lang="en-US" dirty="0">
              <a:solidFill>
                <a:schemeClr val="accent6"/>
              </a:solidFill>
            </a:endParaRPr>
          </a:p>
          <a:p>
            <a:pPr marL="0" indent="0">
              <a:lnSpc>
                <a:spcPct val="100000"/>
              </a:lnSpc>
              <a:spcBef>
                <a:spcPct val="50000"/>
              </a:spcBef>
              <a:buNone/>
            </a:pPr>
            <a:r>
              <a:rPr lang="en-US" sz="2800" dirty="0" err="1">
                <a:solidFill>
                  <a:schemeClr val="accent6"/>
                </a:solidFill>
              </a:rPr>
              <a:t>HOCl</a:t>
            </a:r>
            <a:r>
              <a:rPr lang="en-US" sz="2800" dirty="0">
                <a:solidFill>
                  <a:schemeClr val="accent6"/>
                </a:solidFill>
              </a:rPr>
              <a:t> = Hypochlorous Acid</a:t>
            </a:r>
          </a:p>
          <a:p>
            <a:pPr marL="0" indent="0">
              <a:spcBef>
                <a:spcPct val="50000"/>
              </a:spcBef>
              <a:buNone/>
            </a:pPr>
            <a:r>
              <a:rPr lang="en-US" sz="2800" dirty="0"/>
              <a:t>H</a:t>
            </a:r>
            <a:r>
              <a:rPr lang="en-US" sz="2800" baseline="30000" dirty="0"/>
              <a:t>+  </a:t>
            </a:r>
            <a:r>
              <a:rPr lang="en-US" sz="2800" dirty="0"/>
              <a:t>= hydrogen ion </a:t>
            </a:r>
            <a:endParaRPr lang="en-US" sz="2800" b="1" dirty="0"/>
          </a:p>
          <a:p>
            <a:pPr marL="0" indent="0">
              <a:spcBef>
                <a:spcPct val="50000"/>
              </a:spcBef>
              <a:buNone/>
            </a:pPr>
            <a:r>
              <a:rPr lang="en-US" sz="2800" dirty="0" err="1">
                <a:solidFill>
                  <a:schemeClr val="accent1"/>
                </a:solidFill>
              </a:rPr>
              <a:t>OCl</a:t>
            </a:r>
            <a:r>
              <a:rPr lang="en-US" sz="2800" baseline="30000" dirty="0">
                <a:solidFill>
                  <a:schemeClr val="accent1"/>
                </a:solidFill>
              </a:rPr>
              <a:t>-</a:t>
            </a:r>
            <a:r>
              <a:rPr lang="en-US" sz="2800" dirty="0">
                <a:solidFill>
                  <a:schemeClr val="accent1"/>
                </a:solidFill>
              </a:rPr>
              <a:t> = hypochlorite ion</a:t>
            </a:r>
            <a:endParaRPr lang="en-US" dirty="0">
              <a:solidFill>
                <a:schemeClr val="accent1"/>
              </a:solidFill>
            </a:endParaRPr>
          </a:p>
        </p:txBody>
      </p:sp>
      <p:sp>
        <p:nvSpPr>
          <p:cNvPr id="2" name="Slide Number Placeholder 1">
            <a:extLst>
              <a:ext uri="{FF2B5EF4-FFF2-40B4-BE49-F238E27FC236}">
                <a16:creationId xmlns:a16="http://schemas.microsoft.com/office/drawing/2014/main" id="{19210D5B-EAFF-465D-9D2C-FAEB34AE815A}"/>
              </a:ext>
            </a:extLst>
          </p:cNvPr>
          <p:cNvSpPr>
            <a:spLocks noGrp="1"/>
          </p:cNvSpPr>
          <p:nvPr>
            <p:ph type="sldNum" sz="quarter" idx="12"/>
          </p:nvPr>
        </p:nvSpPr>
        <p:spPr/>
        <p:txBody>
          <a:bodyPr/>
          <a:lstStyle/>
          <a:p>
            <a:fld id="{6D22F896-40B5-4ADD-8801-0D06FADFA095}" type="slidenum">
              <a:rPr lang="en-US" smtClean="0"/>
              <a:t>38</a:t>
            </a:fld>
            <a:endParaRPr lang="en-US"/>
          </a:p>
        </p:txBody>
      </p:sp>
    </p:spTree>
    <p:extLst>
      <p:ext uri="{BB962C8B-B14F-4D97-AF65-F5344CB8AC3E}">
        <p14:creationId xmlns:p14="http://schemas.microsoft.com/office/powerpoint/2010/main" val="384746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2E18-1986-3AB8-23DB-BE91ED6E61C8}"/>
              </a:ext>
            </a:extLst>
          </p:cNvPr>
          <p:cNvSpPr>
            <a:spLocks noGrp="1"/>
          </p:cNvSpPr>
          <p:nvPr>
            <p:ph type="title"/>
          </p:nvPr>
        </p:nvSpPr>
        <p:spPr/>
        <p:txBody>
          <a:bodyPr/>
          <a:lstStyle/>
          <a:p>
            <a:r>
              <a:rPr lang="en-US" dirty="0"/>
              <a:t>Factors that Affect Chlorine Disinfection</a:t>
            </a:r>
          </a:p>
        </p:txBody>
      </p:sp>
      <p:sp>
        <p:nvSpPr>
          <p:cNvPr id="3" name="Text Placeholder 2">
            <a:extLst>
              <a:ext uri="{FF2B5EF4-FFF2-40B4-BE49-F238E27FC236}">
                <a16:creationId xmlns:a16="http://schemas.microsoft.com/office/drawing/2014/main" id="{C0BFFE1B-7C72-B4C4-C0D1-329E2296271E}"/>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54DD6A2E-E741-4BC4-AD90-2B38C3E73D91}"/>
              </a:ext>
            </a:extLst>
          </p:cNvPr>
          <p:cNvPicPr>
            <a:picLocks noChangeAspect="1"/>
          </p:cNvPicPr>
          <p:nvPr/>
        </p:nvPicPr>
        <p:blipFill>
          <a:blip r:embed="rId2"/>
          <a:stretch>
            <a:fillRect/>
          </a:stretch>
        </p:blipFill>
        <p:spPr>
          <a:xfrm>
            <a:off x="6568428" y="4104363"/>
            <a:ext cx="3248686" cy="1755762"/>
          </a:xfrm>
          <a:prstGeom prst="rect">
            <a:avLst/>
          </a:prstGeom>
        </p:spPr>
      </p:pic>
    </p:spTree>
    <p:extLst>
      <p:ext uri="{BB962C8B-B14F-4D97-AF65-F5344CB8AC3E}">
        <p14:creationId xmlns:p14="http://schemas.microsoft.com/office/powerpoint/2010/main" val="4105297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15E1-C7ED-D07B-EFDA-02AA2CF16A7D}"/>
              </a:ext>
            </a:extLst>
          </p:cNvPr>
          <p:cNvSpPr>
            <a:spLocks noGrp="1"/>
          </p:cNvSpPr>
          <p:nvPr>
            <p:ph type="title"/>
          </p:nvPr>
        </p:nvSpPr>
        <p:spPr/>
        <p:txBody>
          <a:bodyPr/>
          <a:lstStyle/>
          <a:p>
            <a:r>
              <a:rPr lang="en-US" dirty="0"/>
              <a:t>Factors That Affect Chlorine Disinfection</a:t>
            </a:r>
          </a:p>
        </p:txBody>
      </p:sp>
      <p:pic>
        <p:nvPicPr>
          <p:cNvPr id="7" name="Content Placeholder 6">
            <a:extLst>
              <a:ext uri="{FF2B5EF4-FFF2-40B4-BE49-F238E27FC236}">
                <a16:creationId xmlns:a16="http://schemas.microsoft.com/office/drawing/2014/main" id="{3E9AD814-C038-267A-5C15-54491EDC6511}"/>
              </a:ext>
            </a:extLst>
          </p:cNvPr>
          <p:cNvPicPr>
            <a:picLocks noGrp="1" noChangeAspect="1"/>
          </p:cNvPicPr>
          <p:nvPr>
            <p:ph idx="1"/>
          </p:nvPr>
        </p:nvPicPr>
        <p:blipFill>
          <a:blip r:embed="rId2"/>
          <a:stretch>
            <a:fillRect/>
          </a:stretch>
        </p:blipFill>
        <p:spPr>
          <a:xfrm>
            <a:off x="738487" y="2675888"/>
            <a:ext cx="10515600" cy="3030967"/>
          </a:xfrm>
          <a:prstGeom prst="rect">
            <a:avLst/>
          </a:prstGeom>
        </p:spPr>
      </p:pic>
      <p:sp>
        <p:nvSpPr>
          <p:cNvPr id="10" name="Rectangle 3">
            <a:extLst>
              <a:ext uri="{FF2B5EF4-FFF2-40B4-BE49-F238E27FC236}">
                <a16:creationId xmlns:a16="http://schemas.microsoft.com/office/drawing/2014/main" id="{239B37BB-FE96-ED90-F103-A5D425F3DE3F}"/>
              </a:ext>
            </a:extLst>
          </p:cNvPr>
          <p:cNvSpPr txBox="1">
            <a:spLocks noChangeArrowheads="1"/>
          </p:cNvSpPr>
          <p:nvPr/>
        </p:nvSpPr>
        <p:spPr>
          <a:xfrm>
            <a:off x="937913" y="1934416"/>
            <a:ext cx="1302834" cy="12259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0000"/>
              </a:lnSpc>
              <a:spcBef>
                <a:spcPct val="35000"/>
              </a:spcBef>
              <a:buFont typeface="Arial" panose="020B0604020202020204" pitchFamily="34" charset="0"/>
              <a:buNone/>
            </a:pPr>
            <a:r>
              <a:rPr lang="en-US" sz="4000" b="1"/>
              <a:t>pH</a:t>
            </a:r>
            <a:endParaRPr lang="en-US" sz="4000" b="1" dirty="0"/>
          </a:p>
        </p:txBody>
      </p:sp>
      <p:sp>
        <p:nvSpPr>
          <p:cNvPr id="11" name="Text Box 4">
            <a:extLst>
              <a:ext uri="{FF2B5EF4-FFF2-40B4-BE49-F238E27FC236}">
                <a16:creationId xmlns:a16="http://schemas.microsoft.com/office/drawing/2014/main" id="{7AA0B6A8-9839-5347-E5FE-15053A3E8246}"/>
              </a:ext>
            </a:extLst>
          </p:cNvPr>
          <p:cNvSpPr txBox="1">
            <a:spLocks noChangeArrowheads="1"/>
          </p:cNvSpPr>
          <p:nvPr/>
        </p:nvSpPr>
        <p:spPr bwMode="auto">
          <a:xfrm>
            <a:off x="8992930" y="2129269"/>
            <a:ext cx="2887563" cy="2062103"/>
          </a:xfrm>
          <a:prstGeom prst="rect">
            <a:avLst/>
          </a:prstGeom>
          <a:noFill/>
          <a:ln w="9525">
            <a:noFill/>
            <a:miter lim="800000"/>
            <a:headEnd/>
            <a:tailEnd/>
          </a:ln>
          <a:effectLst/>
        </p:spPr>
        <p:txBody>
          <a:bodyPr wrap="square">
            <a:spAutoFit/>
          </a:bodyPr>
          <a:lstStyle/>
          <a:p>
            <a:pPr lvl="1" algn="ctr">
              <a:spcBef>
                <a:spcPct val="75000"/>
              </a:spcBef>
              <a:buClr>
                <a:schemeClr val="tx2"/>
              </a:buClr>
              <a:buSzPct val="50000"/>
              <a:buFont typeface="Wingdings" pitchFamily="2" charset="2"/>
              <a:buNone/>
              <a:defRPr/>
            </a:pPr>
            <a:r>
              <a:rPr lang="en-US" sz="3200" b="1" dirty="0">
                <a:solidFill>
                  <a:schemeClr val="accent5"/>
                </a:solidFill>
                <a:latin typeface="Berling Antiqua" pitchFamily="18" charset="0"/>
              </a:rPr>
              <a:t>Better disinfection occurs at </a:t>
            </a:r>
            <a:r>
              <a:rPr lang="en-US" sz="3200" b="1" u="sng" dirty="0">
                <a:solidFill>
                  <a:schemeClr val="accent5"/>
                </a:solidFill>
                <a:latin typeface="Berling Antiqua" pitchFamily="18" charset="0"/>
              </a:rPr>
              <a:t>lower </a:t>
            </a:r>
            <a:r>
              <a:rPr lang="en-US" sz="3200" b="1" dirty="0">
                <a:solidFill>
                  <a:schemeClr val="accent5"/>
                </a:solidFill>
                <a:latin typeface="Berling Antiqua" pitchFamily="18" charset="0"/>
              </a:rPr>
              <a:t>pHs</a:t>
            </a:r>
          </a:p>
        </p:txBody>
      </p:sp>
    </p:spTree>
    <p:extLst>
      <p:ext uri="{BB962C8B-B14F-4D97-AF65-F5344CB8AC3E}">
        <p14:creationId xmlns:p14="http://schemas.microsoft.com/office/powerpoint/2010/main" val="303742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1A68-67DB-0E64-D0F7-B6DE8B209ED1}"/>
              </a:ext>
            </a:extLst>
          </p:cNvPr>
          <p:cNvSpPr>
            <a:spLocks noGrp="1"/>
          </p:cNvSpPr>
          <p:nvPr>
            <p:ph type="title"/>
          </p:nvPr>
        </p:nvSpPr>
        <p:spPr/>
        <p:txBody>
          <a:bodyPr/>
          <a:lstStyle/>
          <a:p>
            <a:r>
              <a:rPr lang="en-US" dirty="0"/>
              <a:t>Factors That Affect Chlorine Disinfection</a:t>
            </a:r>
          </a:p>
        </p:txBody>
      </p:sp>
      <p:sp>
        <p:nvSpPr>
          <p:cNvPr id="5" name="Rectangle 3">
            <a:extLst>
              <a:ext uri="{FF2B5EF4-FFF2-40B4-BE49-F238E27FC236}">
                <a16:creationId xmlns:a16="http://schemas.microsoft.com/office/drawing/2014/main" id="{BD26FCBF-B5AD-22A7-C41B-3E96A98D7094}"/>
              </a:ext>
            </a:extLst>
          </p:cNvPr>
          <p:cNvSpPr>
            <a:spLocks noGrp="1" noChangeArrowheads="1"/>
          </p:cNvSpPr>
          <p:nvPr>
            <p:ph idx="1"/>
          </p:nvPr>
        </p:nvSpPr>
        <p:spPr>
          <a:xfrm>
            <a:off x="1235146" y="2756186"/>
            <a:ext cx="7541280" cy="3318840"/>
          </a:xfrm>
        </p:spPr>
        <p:txBody>
          <a:bodyPr>
            <a:noAutofit/>
          </a:bodyPr>
          <a:lstStyle/>
          <a:p>
            <a:pPr>
              <a:lnSpc>
                <a:spcPct val="90000"/>
              </a:lnSpc>
              <a:spcBef>
                <a:spcPct val="35000"/>
              </a:spcBef>
            </a:pPr>
            <a:r>
              <a:rPr lang="en-US" sz="3200" dirty="0"/>
              <a:t>The </a:t>
            </a:r>
            <a:r>
              <a:rPr lang="en-US" sz="3200" b="1" dirty="0">
                <a:solidFill>
                  <a:srgbClr val="0070C0"/>
                </a:solidFill>
              </a:rPr>
              <a:t>colder</a:t>
            </a:r>
            <a:r>
              <a:rPr lang="en-US" sz="3200" dirty="0"/>
              <a:t> the water, the </a:t>
            </a:r>
            <a:r>
              <a:rPr lang="en-US" sz="3200" b="1" dirty="0">
                <a:solidFill>
                  <a:srgbClr val="C00000"/>
                </a:solidFill>
              </a:rPr>
              <a:t>longer</a:t>
            </a:r>
            <a:r>
              <a:rPr lang="en-US" sz="3200" dirty="0"/>
              <a:t> the contact time</a:t>
            </a:r>
          </a:p>
          <a:p>
            <a:pPr>
              <a:lnSpc>
                <a:spcPct val="90000"/>
              </a:lnSpc>
              <a:spcBef>
                <a:spcPct val="35000"/>
              </a:spcBef>
            </a:pPr>
            <a:r>
              <a:rPr lang="en-US" sz="3200" dirty="0"/>
              <a:t>The </a:t>
            </a:r>
            <a:r>
              <a:rPr lang="en-US" sz="3200" b="1" dirty="0">
                <a:solidFill>
                  <a:srgbClr val="C00000"/>
                </a:solidFill>
              </a:rPr>
              <a:t>warmer</a:t>
            </a:r>
            <a:r>
              <a:rPr lang="en-US" sz="3200" dirty="0"/>
              <a:t> the water, the </a:t>
            </a:r>
            <a:r>
              <a:rPr lang="en-US" sz="3200" b="1" dirty="0">
                <a:solidFill>
                  <a:srgbClr val="00B050"/>
                </a:solidFill>
              </a:rPr>
              <a:t>shorter</a:t>
            </a:r>
            <a:r>
              <a:rPr lang="en-US" sz="3200" dirty="0"/>
              <a:t> the contact time</a:t>
            </a:r>
          </a:p>
          <a:p>
            <a:pPr>
              <a:lnSpc>
                <a:spcPct val="90000"/>
              </a:lnSpc>
              <a:spcBef>
                <a:spcPct val="35000"/>
              </a:spcBef>
            </a:pPr>
            <a:r>
              <a:rPr lang="en-US" sz="3200" dirty="0"/>
              <a:t>The </a:t>
            </a:r>
            <a:r>
              <a:rPr lang="en-US" sz="3200" b="1" dirty="0">
                <a:solidFill>
                  <a:srgbClr val="C00000"/>
                </a:solidFill>
              </a:rPr>
              <a:t>warmer</a:t>
            </a:r>
            <a:r>
              <a:rPr lang="en-US" sz="3200" dirty="0"/>
              <a:t> the water and the surrounding environment, the </a:t>
            </a:r>
            <a:r>
              <a:rPr lang="en-US" sz="3200" b="1" dirty="0">
                <a:solidFill>
                  <a:srgbClr val="00B050"/>
                </a:solidFill>
              </a:rPr>
              <a:t>more</a:t>
            </a:r>
            <a:r>
              <a:rPr lang="en-US" sz="3200" dirty="0"/>
              <a:t> chlorine dissipates into the atmosphere</a:t>
            </a:r>
            <a:endParaRPr lang="en-US" sz="3200" b="1" dirty="0"/>
          </a:p>
        </p:txBody>
      </p:sp>
      <p:sp>
        <p:nvSpPr>
          <p:cNvPr id="6" name="Rectangle 3">
            <a:extLst>
              <a:ext uri="{FF2B5EF4-FFF2-40B4-BE49-F238E27FC236}">
                <a16:creationId xmlns:a16="http://schemas.microsoft.com/office/drawing/2014/main" id="{A763327F-1095-950F-6E95-47345363BF12}"/>
              </a:ext>
            </a:extLst>
          </p:cNvPr>
          <p:cNvSpPr txBox="1">
            <a:spLocks noChangeArrowheads="1"/>
          </p:cNvSpPr>
          <p:nvPr/>
        </p:nvSpPr>
        <p:spPr>
          <a:xfrm>
            <a:off x="838200" y="1430623"/>
            <a:ext cx="5527174" cy="1225905"/>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70000"/>
              </a:lnSpc>
              <a:spcBef>
                <a:spcPct val="35000"/>
              </a:spcBef>
              <a:buFont typeface="Wingdings" panose="05000000000000000000" pitchFamily="2" charset="2"/>
              <a:buNone/>
            </a:pPr>
            <a:r>
              <a:rPr lang="en-US" sz="4000" b="1" dirty="0"/>
              <a:t>Water Temperature</a:t>
            </a:r>
          </a:p>
        </p:txBody>
      </p:sp>
      <p:pic>
        <p:nvPicPr>
          <p:cNvPr id="5122" name="Picture 2" descr="Image result for drinking water temperature">
            <a:extLst>
              <a:ext uri="{FF2B5EF4-FFF2-40B4-BE49-F238E27FC236}">
                <a16:creationId xmlns:a16="http://schemas.microsoft.com/office/drawing/2014/main" id="{0EC0A7DD-5644-4362-9F82-87D9CA6916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8245" y="1513294"/>
            <a:ext cx="2859473" cy="191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Autofit/>
          </a:bodyPr>
          <a:lstStyle/>
          <a:p>
            <a:r>
              <a:rPr lang="en-US" sz="4000"/>
              <a:t>Factors That Affect Chlorine Disinfection</a:t>
            </a:r>
          </a:p>
        </p:txBody>
      </p:sp>
      <p:sp>
        <p:nvSpPr>
          <p:cNvPr id="52226" name="Rectangle 3"/>
          <p:cNvSpPr>
            <a:spLocks noGrp="1" noChangeArrowheads="1"/>
          </p:cNvSpPr>
          <p:nvPr>
            <p:ph idx="1"/>
          </p:nvPr>
        </p:nvSpPr>
        <p:spPr>
          <a:xfrm>
            <a:off x="2501095" y="2464520"/>
            <a:ext cx="5527174" cy="3997828"/>
          </a:xfrm>
        </p:spPr>
        <p:txBody>
          <a:bodyPr>
            <a:noAutofit/>
          </a:bodyPr>
          <a:lstStyle/>
          <a:p>
            <a:pPr>
              <a:lnSpc>
                <a:spcPct val="80000"/>
              </a:lnSpc>
              <a:spcBef>
                <a:spcPct val="35000"/>
              </a:spcBef>
            </a:pPr>
            <a:r>
              <a:rPr lang="en-US" sz="3200" b="1" dirty="0">
                <a:solidFill>
                  <a:schemeClr val="accent3"/>
                </a:solidFill>
              </a:rPr>
              <a:t>Viruses</a:t>
            </a:r>
            <a:r>
              <a:rPr lang="en-US" sz="3200" dirty="0"/>
              <a:t> are much harder to kill than </a:t>
            </a:r>
            <a:r>
              <a:rPr lang="en-US" sz="3200" b="1" dirty="0">
                <a:solidFill>
                  <a:schemeClr val="accent1"/>
                </a:solidFill>
              </a:rPr>
              <a:t>bacteria</a:t>
            </a:r>
            <a:r>
              <a:rPr lang="en-US" sz="3200" dirty="0"/>
              <a:t> and require higher chlorine dosages</a:t>
            </a:r>
          </a:p>
          <a:p>
            <a:pPr>
              <a:lnSpc>
                <a:spcPct val="80000"/>
              </a:lnSpc>
              <a:spcBef>
                <a:spcPct val="35000"/>
              </a:spcBef>
            </a:pPr>
            <a:r>
              <a:rPr lang="en-US" sz="3200" dirty="0"/>
              <a:t>Some </a:t>
            </a:r>
            <a:r>
              <a:rPr lang="en-US" sz="3200" b="1" dirty="0">
                <a:solidFill>
                  <a:schemeClr val="accent6"/>
                </a:solidFill>
              </a:rPr>
              <a:t>protozoans</a:t>
            </a:r>
            <a:r>
              <a:rPr lang="en-US" sz="3200" dirty="0"/>
              <a:t> are extremely resistant to chlorine and may not be affected at all</a:t>
            </a:r>
          </a:p>
          <a:p>
            <a:pPr lvl="1">
              <a:lnSpc>
                <a:spcPct val="80000"/>
              </a:lnSpc>
              <a:spcBef>
                <a:spcPct val="35000"/>
              </a:spcBef>
            </a:pPr>
            <a:r>
              <a:rPr lang="en-US" sz="2800" dirty="0"/>
              <a:t>Cryptosporidium</a:t>
            </a:r>
          </a:p>
          <a:p>
            <a:pPr lvl="1">
              <a:lnSpc>
                <a:spcPct val="80000"/>
              </a:lnSpc>
              <a:spcBef>
                <a:spcPct val="35000"/>
              </a:spcBef>
            </a:pPr>
            <a:r>
              <a:rPr lang="en-US" sz="2800" dirty="0"/>
              <a:t>Giardia</a:t>
            </a:r>
            <a:endParaRPr lang="en-US" sz="2800" dirty="0">
              <a:solidFill>
                <a:schemeClr val="accent1"/>
              </a:solidFill>
            </a:endParaRPr>
          </a:p>
        </p:txBody>
      </p:sp>
      <p:pic>
        <p:nvPicPr>
          <p:cNvPr id="52227" name="Picture 4"/>
          <p:cNvPicPr>
            <a:picLocks noChangeAspect="1" noChangeArrowheads="1"/>
          </p:cNvPicPr>
          <p:nvPr/>
        </p:nvPicPr>
        <p:blipFill>
          <a:blip r:embed="rId3" cstate="print"/>
          <a:srcRect/>
          <a:stretch>
            <a:fillRect/>
          </a:stretch>
        </p:blipFill>
        <p:spPr bwMode="auto">
          <a:xfrm>
            <a:off x="8816000" y="1690688"/>
            <a:ext cx="1908734" cy="1817447"/>
          </a:xfrm>
          <a:prstGeom prst="rect">
            <a:avLst/>
          </a:prstGeom>
          <a:noFill/>
          <a:ln w="9525">
            <a:noFill/>
            <a:miter lim="800000"/>
            <a:headEnd/>
            <a:tailEnd/>
          </a:ln>
        </p:spPr>
      </p:pic>
      <p:sp>
        <p:nvSpPr>
          <p:cNvPr id="52228" name="Text Box 5"/>
          <p:cNvSpPr txBox="1">
            <a:spLocks noChangeArrowheads="1"/>
          </p:cNvSpPr>
          <p:nvPr/>
        </p:nvSpPr>
        <p:spPr bwMode="auto">
          <a:xfrm>
            <a:off x="8233084" y="3979752"/>
            <a:ext cx="3498231" cy="2677656"/>
          </a:xfrm>
          <a:prstGeom prst="rect">
            <a:avLst/>
          </a:prstGeom>
          <a:noFill/>
          <a:ln w="9525">
            <a:noFill/>
            <a:miter lim="800000"/>
            <a:headEnd/>
            <a:tailEnd/>
          </a:ln>
        </p:spPr>
        <p:txBody>
          <a:bodyPr wrap="square">
            <a:spAutoFit/>
          </a:bodyPr>
          <a:lstStyle/>
          <a:p>
            <a:pPr algn="ctr"/>
            <a:r>
              <a:rPr lang="en-US" sz="2800" b="1" dirty="0">
                <a:solidFill>
                  <a:schemeClr val="accent5"/>
                </a:solidFill>
                <a:latin typeface="Berling Antiqua"/>
              </a:rPr>
              <a:t>*That’s why surface water systems and GWUDI systems must also provide filtration in addition to disinfection*</a:t>
            </a:r>
          </a:p>
        </p:txBody>
      </p:sp>
      <p:pic>
        <p:nvPicPr>
          <p:cNvPr id="3074" name="Picture 2" descr="Image result for giardia cyst">
            <a:extLst>
              <a:ext uri="{FF2B5EF4-FFF2-40B4-BE49-F238E27FC236}">
                <a16:creationId xmlns:a16="http://schemas.microsoft.com/office/drawing/2014/main" id="{0FEB50B9-7589-46B8-A0BE-386FE1DFE4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456" y="4281487"/>
            <a:ext cx="2028825" cy="22574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919FA0BA-6753-45D0-A170-0BE7833DD5CD}"/>
              </a:ext>
            </a:extLst>
          </p:cNvPr>
          <p:cNvSpPr txBox="1">
            <a:spLocks noChangeArrowheads="1"/>
          </p:cNvSpPr>
          <p:nvPr/>
        </p:nvSpPr>
        <p:spPr>
          <a:xfrm>
            <a:off x="979643" y="1168662"/>
            <a:ext cx="5527174" cy="1225905"/>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70000"/>
              </a:lnSpc>
              <a:spcBef>
                <a:spcPct val="35000"/>
              </a:spcBef>
              <a:buNone/>
            </a:pPr>
            <a:r>
              <a:rPr lang="en-US" sz="4000" b="1" dirty="0"/>
              <a:t>Type of Organism</a:t>
            </a:r>
          </a:p>
        </p:txBody>
      </p:sp>
      <p:sp>
        <p:nvSpPr>
          <p:cNvPr id="2" name="Slide Number Placeholder 1">
            <a:extLst>
              <a:ext uri="{FF2B5EF4-FFF2-40B4-BE49-F238E27FC236}">
                <a16:creationId xmlns:a16="http://schemas.microsoft.com/office/drawing/2014/main" id="{4F658B6C-1D75-4701-B846-75B54F11EE0F}"/>
              </a:ext>
            </a:extLst>
          </p:cNvPr>
          <p:cNvSpPr>
            <a:spLocks noGrp="1"/>
          </p:cNvSpPr>
          <p:nvPr>
            <p:ph type="sldNum" sz="quarter" idx="12"/>
          </p:nvPr>
        </p:nvSpPr>
        <p:spPr/>
        <p:txBody>
          <a:bodyPr/>
          <a:lstStyle/>
          <a:p>
            <a:fld id="{6D22F896-40B5-4ADD-8801-0D06FADFA095}" type="slidenum">
              <a:rPr lang="en-US" smtClean="0"/>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222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226">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5222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226">
                                            <p:txEl>
                                              <p:pRg st="3" end="3"/>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307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2228"/>
                                        </p:tgtEl>
                                        <p:attrNameLst>
                                          <p:attrName>style.visibility</p:attrName>
                                        </p:attrNameLst>
                                      </p:cBhvr>
                                      <p:to>
                                        <p:strVal val="visible"/>
                                      </p:to>
                                    </p:set>
                                    <p:animEffect transition="in" filter="fade">
                                      <p:cBhvr>
                                        <p:cTn id="28"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uiExpand="1" build="p"/>
      <p:bldP spid="522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idx="1"/>
          </p:nvPr>
        </p:nvSpPr>
        <p:spPr>
          <a:xfrm>
            <a:off x="2088994" y="3140282"/>
            <a:ext cx="7796540" cy="3185085"/>
          </a:xfrm>
        </p:spPr>
        <p:txBody>
          <a:bodyPr>
            <a:normAutofit/>
          </a:bodyPr>
          <a:lstStyle/>
          <a:p>
            <a:pPr>
              <a:lnSpc>
                <a:spcPct val="80000"/>
              </a:lnSpc>
              <a:spcBef>
                <a:spcPct val="35000"/>
              </a:spcBef>
            </a:pPr>
            <a:r>
              <a:rPr lang="en-US" sz="3600" dirty="0"/>
              <a:t>Organic Materials</a:t>
            </a:r>
          </a:p>
          <a:p>
            <a:pPr>
              <a:lnSpc>
                <a:spcPct val="80000"/>
              </a:lnSpc>
              <a:spcBef>
                <a:spcPct val="35000"/>
              </a:spcBef>
            </a:pPr>
            <a:r>
              <a:rPr lang="en-US" sz="3600" dirty="0"/>
              <a:t>Minerals</a:t>
            </a:r>
          </a:p>
          <a:p>
            <a:pPr>
              <a:lnSpc>
                <a:spcPct val="80000"/>
              </a:lnSpc>
              <a:spcBef>
                <a:spcPct val="35000"/>
              </a:spcBef>
            </a:pPr>
            <a:r>
              <a:rPr lang="en-US" sz="3600" dirty="0"/>
              <a:t>Turbidity</a:t>
            </a:r>
          </a:p>
        </p:txBody>
      </p:sp>
      <p:sp>
        <p:nvSpPr>
          <p:cNvPr id="155652" name="Text Box 4"/>
          <p:cNvSpPr txBox="1">
            <a:spLocks noChangeArrowheads="1"/>
          </p:cNvSpPr>
          <p:nvPr/>
        </p:nvSpPr>
        <p:spPr bwMode="auto">
          <a:xfrm>
            <a:off x="7681944" y="3821878"/>
            <a:ext cx="3756102" cy="2062103"/>
          </a:xfrm>
          <a:prstGeom prst="rect">
            <a:avLst/>
          </a:prstGeom>
          <a:noFill/>
          <a:ln w="9525">
            <a:noFill/>
            <a:miter lim="800000"/>
            <a:headEnd/>
            <a:tailEnd/>
          </a:ln>
        </p:spPr>
        <p:txBody>
          <a:bodyPr wrap="square">
            <a:spAutoFit/>
          </a:bodyPr>
          <a:lstStyle/>
          <a:p>
            <a:pPr algn="ctr" eaLnBrk="0" hangingPunct="0">
              <a:spcBef>
                <a:spcPct val="50000"/>
              </a:spcBef>
            </a:pPr>
            <a:r>
              <a:rPr lang="en-US" sz="3200" b="1" dirty="0">
                <a:solidFill>
                  <a:schemeClr val="accent5"/>
                </a:solidFill>
                <a:latin typeface="Berling Antiqua"/>
              </a:rPr>
              <a:t>Interfering agents increase the chlorine demand in the distribution system</a:t>
            </a:r>
          </a:p>
        </p:txBody>
      </p:sp>
      <p:pic>
        <p:nvPicPr>
          <p:cNvPr id="56324" name="Picture 5"/>
          <p:cNvPicPr>
            <a:picLocks noChangeAspect="1" noChangeArrowheads="1"/>
          </p:cNvPicPr>
          <p:nvPr/>
        </p:nvPicPr>
        <p:blipFill>
          <a:blip r:embed="rId3" cstate="print"/>
          <a:srcRect/>
          <a:stretch>
            <a:fillRect/>
          </a:stretch>
        </p:blipFill>
        <p:spPr bwMode="auto">
          <a:xfrm>
            <a:off x="8563150" y="1690688"/>
            <a:ext cx="1898982" cy="1721958"/>
          </a:xfrm>
          <a:prstGeom prst="rect">
            <a:avLst/>
          </a:prstGeom>
          <a:noFill/>
          <a:ln w="9525">
            <a:noFill/>
            <a:miter lim="800000"/>
            <a:headEnd/>
            <a:tailEnd/>
          </a:ln>
        </p:spPr>
      </p:pic>
      <p:sp>
        <p:nvSpPr>
          <p:cNvPr id="7" name="Rectangle 3">
            <a:extLst>
              <a:ext uri="{FF2B5EF4-FFF2-40B4-BE49-F238E27FC236}">
                <a16:creationId xmlns:a16="http://schemas.microsoft.com/office/drawing/2014/main" id="{C639F1F8-0A21-4D17-A527-B67D57EFA5D6}"/>
              </a:ext>
            </a:extLst>
          </p:cNvPr>
          <p:cNvSpPr txBox="1">
            <a:spLocks noChangeArrowheads="1"/>
          </p:cNvSpPr>
          <p:nvPr/>
        </p:nvSpPr>
        <p:spPr>
          <a:xfrm>
            <a:off x="1197012" y="1788202"/>
            <a:ext cx="5527174" cy="1225905"/>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70000"/>
              </a:lnSpc>
              <a:spcBef>
                <a:spcPct val="35000"/>
              </a:spcBef>
              <a:buNone/>
            </a:pPr>
            <a:r>
              <a:rPr lang="en-US" sz="4000" b="1" dirty="0"/>
              <a:t>Interfering Agents</a:t>
            </a:r>
          </a:p>
        </p:txBody>
      </p:sp>
      <p:grpSp>
        <p:nvGrpSpPr>
          <p:cNvPr id="5" name="Group 4">
            <a:extLst>
              <a:ext uri="{FF2B5EF4-FFF2-40B4-BE49-F238E27FC236}">
                <a16:creationId xmlns:a16="http://schemas.microsoft.com/office/drawing/2014/main" id="{D6B22B02-BEE3-4909-A034-524A6284EDA3}"/>
              </a:ext>
            </a:extLst>
          </p:cNvPr>
          <p:cNvGrpSpPr/>
          <p:nvPr/>
        </p:nvGrpSpPr>
        <p:grpSpPr>
          <a:xfrm>
            <a:off x="4726591" y="4643508"/>
            <a:ext cx="2521346" cy="1694642"/>
            <a:chOff x="5213967" y="4927394"/>
            <a:chExt cx="2521346" cy="1694642"/>
          </a:xfrm>
        </p:grpSpPr>
        <p:pic>
          <p:nvPicPr>
            <p:cNvPr id="6150" name="Picture 6" descr="Image result for flying rock">
              <a:extLst>
                <a:ext uri="{FF2B5EF4-FFF2-40B4-BE49-F238E27FC236}">
                  <a16:creationId xmlns:a16="http://schemas.microsoft.com/office/drawing/2014/main" id="{B608511D-EA5A-4583-9733-6069A8808F35}"/>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5770" y="4942409"/>
              <a:ext cx="1725022" cy="167962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monster hiding">
              <a:extLst>
                <a:ext uri="{FF2B5EF4-FFF2-40B4-BE49-F238E27FC236}">
                  <a16:creationId xmlns:a16="http://schemas.microsoft.com/office/drawing/2014/main" id="{82F528FE-D02D-4471-AA44-C8EF98E45ECA}"/>
                </a:ext>
              </a:extLst>
            </p:cNvPr>
            <p:cNvPicPr>
              <a:picLocks noChangeAspect="1" noChangeArrowheads="1"/>
            </p:cNvPicPr>
            <p:nvPr/>
          </p:nvPicPr>
          <p:blipFill rotWithShape="1">
            <a:blip r:embed="rId5">
              <a:clrChange>
                <a:clrFrom>
                  <a:srgbClr val="FBFAF6"/>
                </a:clrFrom>
                <a:clrTo>
                  <a:srgbClr val="FBFAF6">
                    <a:alpha val="0"/>
                  </a:srgbClr>
                </a:clrTo>
              </a:clrChange>
              <a:extLst>
                <a:ext uri="{28A0092B-C50C-407E-A947-70E740481C1C}">
                  <a14:useLocalDpi xmlns:a14="http://schemas.microsoft.com/office/drawing/2010/main" val="0"/>
                </a:ext>
              </a:extLst>
            </a:blip>
            <a:srcRect t="11783" b="23252"/>
            <a:stretch/>
          </p:blipFill>
          <p:spPr bwMode="auto">
            <a:xfrm rot="17667656">
              <a:off x="5103753" y="5037608"/>
              <a:ext cx="897642" cy="677213"/>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Image result for monster hiding">
              <a:extLst>
                <a:ext uri="{FF2B5EF4-FFF2-40B4-BE49-F238E27FC236}">
                  <a16:creationId xmlns:a16="http://schemas.microsoft.com/office/drawing/2014/main" id="{C437D4CD-0917-4B51-8F38-270BDBFD65C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576106">
              <a:off x="6865053" y="5498189"/>
              <a:ext cx="1071456" cy="66906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lide Number Placeholder 1">
            <a:extLst>
              <a:ext uri="{FF2B5EF4-FFF2-40B4-BE49-F238E27FC236}">
                <a16:creationId xmlns:a16="http://schemas.microsoft.com/office/drawing/2014/main" id="{45887456-F6F6-41E4-B482-20F9B8E45501}"/>
              </a:ext>
            </a:extLst>
          </p:cNvPr>
          <p:cNvSpPr>
            <a:spLocks noGrp="1"/>
          </p:cNvSpPr>
          <p:nvPr>
            <p:ph type="sldNum" sz="quarter" idx="12"/>
          </p:nvPr>
        </p:nvSpPr>
        <p:spPr/>
        <p:txBody>
          <a:bodyPr/>
          <a:lstStyle/>
          <a:p>
            <a:fld id="{6D22F896-40B5-4ADD-8801-0D06FADFA095}" type="slidenum">
              <a:rPr lang="en-US" smtClean="0"/>
              <a:t>43</a:t>
            </a:fld>
            <a:endParaRPr lang="en-US"/>
          </a:p>
        </p:txBody>
      </p:sp>
      <p:sp>
        <p:nvSpPr>
          <p:cNvPr id="3" name="Rectangle 2">
            <a:extLst>
              <a:ext uri="{FF2B5EF4-FFF2-40B4-BE49-F238E27FC236}">
                <a16:creationId xmlns:a16="http://schemas.microsoft.com/office/drawing/2014/main" id="{D9C6D688-441C-11B1-1271-2FC366DB54E4}"/>
              </a:ext>
            </a:extLst>
          </p:cNvPr>
          <p:cNvSpPr>
            <a:spLocks noGrp="1" noChangeArrowheads="1"/>
          </p:cNvSpPr>
          <p:nvPr>
            <p:ph type="title"/>
          </p:nvPr>
        </p:nvSpPr>
        <p:spPr>
          <a:xfrm>
            <a:off x="838200" y="365125"/>
            <a:ext cx="10515600" cy="1325563"/>
          </a:xfrm>
        </p:spPr>
        <p:txBody>
          <a:bodyPr>
            <a:noAutofit/>
          </a:bodyPr>
          <a:lstStyle/>
          <a:p>
            <a:r>
              <a:rPr lang="en-US" sz="4000" dirty="0"/>
              <a:t>Factors That Affect Chlorine Disinfection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5652"/>
                                        </p:tgtEl>
                                        <p:attrNameLst>
                                          <p:attrName>style.visibility</p:attrName>
                                        </p:attrNameLst>
                                      </p:cBhvr>
                                      <p:to>
                                        <p:strVal val="visible"/>
                                      </p:to>
                                    </p:set>
                                    <p:animEffect transition="in" filter="fade">
                                      <p:cBhvr>
                                        <p:cTn id="13" dur="500"/>
                                        <p:tgtEl>
                                          <p:spTgt spid="155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noAutofit/>
          </a:bodyPr>
          <a:lstStyle/>
          <a:p>
            <a:r>
              <a:rPr lang="en-US" sz="4000" dirty="0"/>
              <a:t>Factors That Affect Chlorine Disinfection</a:t>
            </a:r>
          </a:p>
        </p:txBody>
      </p:sp>
      <p:sp>
        <p:nvSpPr>
          <p:cNvPr id="72707" name="Rectangle 3"/>
          <p:cNvSpPr>
            <a:spLocks noGrp="1" noChangeArrowheads="1"/>
          </p:cNvSpPr>
          <p:nvPr>
            <p:ph idx="1"/>
          </p:nvPr>
        </p:nvSpPr>
        <p:spPr>
          <a:xfrm>
            <a:off x="668942" y="2503196"/>
            <a:ext cx="6821851" cy="3853154"/>
          </a:xfrm>
        </p:spPr>
        <p:txBody>
          <a:bodyPr>
            <a:noAutofit/>
          </a:bodyPr>
          <a:lstStyle/>
          <a:p>
            <a:r>
              <a:rPr lang="en-US" sz="2800" b="1" dirty="0"/>
              <a:t>Nitrogen</a:t>
            </a:r>
            <a:r>
              <a:rPr lang="en-US" sz="2800" dirty="0"/>
              <a:t> compounds present in the water combine with </a:t>
            </a:r>
            <a:r>
              <a:rPr lang="en-US" sz="2800" b="1" dirty="0" err="1">
                <a:solidFill>
                  <a:schemeClr val="accent6"/>
                </a:solidFill>
              </a:rPr>
              <a:t>HOCl</a:t>
            </a:r>
            <a:r>
              <a:rPr lang="en-US" sz="2800" dirty="0"/>
              <a:t> </a:t>
            </a:r>
            <a:r>
              <a:rPr lang="en-US" dirty="0"/>
              <a:t>and</a:t>
            </a:r>
            <a:r>
              <a:rPr lang="en-US" sz="2800" dirty="0"/>
              <a:t> form </a:t>
            </a:r>
            <a:r>
              <a:rPr lang="en-US" sz="2800" u="sng" dirty="0"/>
              <a:t>chloramines</a:t>
            </a:r>
            <a:endParaRPr lang="en-US" sz="300" u="sng" dirty="0"/>
          </a:p>
          <a:p>
            <a:pPr lvl="1"/>
            <a:r>
              <a:rPr lang="en-US" sz="2400" dirty="0"/>
              <a:t>Inorganic ammonia</a:t>
            </a:r>
          </a:p>
          <a:p>
            <a:pPr lvl="1"/>
            <a:r>
              <a:rPr lang="en-US" sz="2400" dirty="0"/>
              <a:t>Organic proteins and amino acids </a:t>
            </a:r>
            <a:endParaRPr lang="en-US" sz="300" dirty="0"/>
          </a:p>
          <a:p>
            <a:pPr>
              <a:spcBef>
                <a:spcPts val="3000"/>
              </a:spcBef>
            </a:pPr>
            <a:r>
              <a:rPr lang="en-US" sz="2800" u="sng" dirty="0"/>
              <a:t>Chloramines</a:t>
            </a:r>
            <a:r>
              <a:rPr lang="en-US" sz="2800" dirty="0"/>
              <a:t> are </a:t>
            </a:r>
            <a:r>
              <a:rPr lang="en-US" sz="3600" b="1" i="1" dirty="0">
                <a:solidFill>
                  <a:schemeClr val="accent1"/>
                </a:solidFill>
              </a:rPr>
              <a:t>Combined Residual Chlorine</a:t>
            </a:r>
            <a:r>
              <a:rPr lang="en-US" sz="3600" u="sng" dirty="0">
                <a:solidFill>
                  <a:schemeClr val="accent1"/>
                </a:solidFill>
              </a:rPr>
              <a:t>   </a:t>
            </a:r>
            <a:endParaRPr lang="en-US" sz="2800" u="sng" dirty="0">
              <a:solidFill>
                <a:schemeClr val="accent1"/>
              </a:solidFill>
            </a:endParaRPr>
          </a:p>
        </p:txBody>
      </p:sp>
      <p:sp>
        <p:nvSpPr>
          <p:cNvPr id="72708" name="Text Box 4"/>
          <p:cNvSpPr txBox="1">
            <a:spLocks noChangeArrowheads="1"/>
          </p:cNvSpPr>
          <p:nvPr/>
        </p:nvSpPr>
        <p:spPr bwMode="auto">
          <a:xfrm>
            <a:off x="7434295" y="5340687"/>
            <a:ext cx="4321267" cy="1015663"/>
          </a:xfrm>
          <a:prstGeom prst="rect">
            <a:avLst/>
          </a:prstGeom>
          <a:noFill/>
          <a:ln w="9525">
            <a:noFill/>
            <a:miter lim="800000"/>
            <a:headEnd/>
            <a:tailEnd/>
          </a:ln>
          <a:effectLst/>
        </p:spPr>
        <p:txBody>
          <a:bodyPr wrap="square">
            <a:spAutoFit/>
          </a:bodyPr>
          <a:lstStyle/>
          <a:p>
            <a:pPr algn="ctr" eaLnBrk="0" hangingPunct="0">
              <a:spcBef>
                <a:spcPct val="50000"/>
              </a:spcBef>
              <a:defRPr/>
            </a:pPr>
            <a:r>
              <a:rPr lang="en-US" sz="3000" b="1" dirty="0">
                <a:solidFill>
                  <a:schemeClr val="accent5"/>
                </a:solidFill>
                <a:latin typeface="Berling Antiqua"/>
              </a:rPr>
              <a:t>Combined chlorine </a:t>
            </a:r>
            <a:r>
              <a:rPr lang="en-US" sz="3000" b="1" u="sng" dirty="0">
                <a:solidFill>
                  <a:schemeClr val="accent5"/>
                </a:solidFill>
                <a:latin typeface="Berling Antiqua"/>
              </a:rPr>
              <a:t>is</a:t>
            </a:r>
            <a:r>
              <a:rPr lang="en-US" sz="3000" b="1" dirty="0">
                <a:solidFill>
                  <a:schemeClr val="accent5"/>
                </a:solidFill>
                <a:latin typeface="Berling Antiqua"/>
              </a:rPr>
              <a:t> available for disinfection</a:t>
            </a:r>
          </a:p>
        </p:txBody>
      </p:sp>
      <p:sp>
        <p:nvSpPr>
          <p:cNvPr id="6" name="Rectangle 3">
            <a:extLst>
              <a:ext uri="{FF2B5EF4-FFF2-40B4-BE49-F238E27FC236}">
                <a16:creationId xmlns:a16="http://schemas.microsoft.com/office/drawing/2014/main" id="{39B263DF-A845-4F2C-B4CC-2A04848A4205}"/>
              </a:ext>
            </a:extLst>
          </p:cNvPr>
          <p:cNvSpPr txBox="1">
            <a:spLocks noChangeArrowheads="1"/>
          </p:cNvSpPr>
          <p:nvPr/>
        </p:nvSpPr>
        <p:spPr>
          <a:xfrm>
            <a:off x="1004855" y="1337628"/>
            <a:ext cx="5527174" cy="1225905"/>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70000"/>
              </a:lnSpc>
              <a:spcBef>
                <a:spcPct val="35000"/>
              </a:spcBef>
              <a:buNone/>
            </a:pPr>
            <a:r>
              <a:rPr lang="en-US" sz="4000" b="1" dirty="0"/>
              <a:t>Type of Residual</a:t>
            </a:r>
          </a:p>
        </p:txBody>
      </p:sp>
      <p:sp>
        <p:nvSpPr>
          <p:cNvPr id="2" name="Slide Number Placeholder 1">
            <a:extLst>
              <a:ext uri="{FF2B5EF4-FFF2-40B4-BE49-F238E27FC236}">
                <a16:creationId xmlns:a16="http://schemas.microsoft.com/office/drawing/2014/main" id="{607C186A-6ED9-463D-8F7A-E94EE5B0D877}"/>
              </a:ext>
            </a:extLst>
          </p:cNvPr>
          <p:cNvSpPr>
            <a:spLocks noGrp="1"/>
          </p:cNvSpPr>
          <p:nvPr>
            <p:ph type="sldNum" sz="quarter" idx="12"/>
          </p:nvPr>
        </p:nvSpPr>
        <p:spPr/>
        <p:txBody>
          <a:bodyPr/>
          <a:lstStyle/>
          <a:p>
            <a:fld id="{6D22F896-40B5-4ADD-8801-0D06FADFA095}" type="slidenum">
              <a:rPr lang="en-US" smtClean="0"/>
              <a:t>44</a:t>
            </a:fld>
            <a:endParaRPr lang="en-US"/>
          </a:p>
        </p:txBody>
      </p:sp>
      <p:pic>
        <p:nvPicPr>
          <p:cNvPr id="3" name="Picture 2" descr="Chlorination disadvantages and alternative routes for biofouling control in reverse osmosis ...">
            <a:extLst>
              <a:ext uri="{FF2B5EF4-FFF2-40B4-BE49-F238E27FC236}">
                <a16:creationId xmlns:a16="http://schemas.microsoft.com/office/drawing/2014/main" id="{F32E04FB-445C-CC36-A13B-E56F728B7E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7942" y="1744776"/>
            <a:ext cx="5150465" cy="3368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0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70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2708"/>
                                        </p:tgtEl>
                                        <p:attrNameLst>
                                          <p:attrName>style.visibility</p:attrName>
                                        </p:attrNameLst>
                                      </p:cBhvr>
                                      <p:to>
                                        <p:strVal val="visible"/>
                                      </p:to>
                                    </p:set>
                                    <p:animEffect transition="in" filter="fade">
                                      <p:cBhvr>
                                        <p:cTn id="11" dur="500"/>
                                        <p:tgtEl>
                                          <p:spTgt spid="72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idx="1"/>
          </p:nvPr>
        </p:nvSpPr>
        <p:spPr>
          <a:xfrm>
            <a:off x="889252" y="3049883"/>
            <a:ext cx="6073251" cy="3997828"/>
          </a:xfrm>
        </p:spPr>
        <p:txBody>
          <a:bodyPr>
            <a:normAutofit/>
          </a:bodyPr>
          <a:lstStyle/>
          <a:p>
            <a:pPr>
              <a:lnSpc>
                <a:spcPct val="80000"/>
              </a:lnSpc>
              <a:buFont typeface="Wingdings" pitchFamily="2" charset="2"/>
              <a:buNone/>
            </a:pPr>
            <a:r>
              <a:rPr lang="en-US" sz="2400" dirty="0"/>
              <a:t>	</a:t>
            </a:r>
            <a:r>
              <a:rPr lang="en-US" sz="3200" dirty="0"/>
              <a:t>The amount of </a:t>
            </a:r>
            <a:r>
              <a:rPr lang="en-US" sz="3200" b="1" dirty="0">
                <a:solidFill>
                  <a:schemeClr val="accent6"/>
                </a:solidFill>
              </a:rPr>
              <a:t>hypochlorous acid (</a:t>
            </a:r>
            <a:r>
              <a:rPr lang="en-US" sz="3200" b="1" dirty="0" err="1">
                <a:solidFill>
                  <a:schemeClr val="accent6"/>
                </a:solidFill>
              </a:rPr>
              <a:t>HOCl</a:t>
            </a:r>
            <a:r>
              <a:rPr lang="en-US" sz="3200" b="1" dirty="0">
                <a:solidFill>
                  <a:schemeClr val="accent6"/>
                </a:solidFill>
              </a:rPr>
              <a:t>) </a:t>
            </a:r>
            <a:r>
              <a:rPr lang="en-US" sz="3200" dirty="0"/>
              <a:t>or </a:t>
            </a:r>
            <a:r>
              <a:rPr lang="en-US" sz="3200" b="1" dirty="0">
                <a:solidFill>
                  <a:schemeClr val="accent1"/>
                </a:solidFill>
              </a:rPr>
              <a:t>hypochlorite ion (</a:t>
            </a:r>
            <a:r>
              <a:rPr lang="en-US" sz="3200" b="1" dirty="0" err="1">
                <a:solidFill>
                  <a:schemeClr val="accent1"/>
                </a:solidFill>
              </a:rPr>
              <a:t>OCl</a:t>
            </a:r>
            <a:r>
              <a:rPr lang="en-US" sz="3200" b="1" baseline="30000" dirty="0">
                <a:solidFill>
                  <a:schemeClr val="accent1"/>
                </a:solidFill>
              </a:rPr>
              <a:t>-</a:t>
            </a:r>
            <a:r>
              <a:rPr lang="en-US" sz="3200" b="1" dirty="0">
                <a:solidFill>
                  <a:schemeClr val="accent1"/>
                </a:solidFill>
              </a:rPr>
              <a:t>) </a:t>
            </a:r>
            <a:r>
              <a:rPr lang="en-US" sz="3200" dirty="0"/>
              <a:t>that has not combined with nitrogen compounds and is still </a:t>
            </a:r>
            <a:r>
              <a:rPr lang="en-US" sz="3200" u="sng" dirty="0"/>
              <a:t>available</a:t>
            </a:r>
            <a:r>
              <a:rPr lang="en-US" sz="3200" dirty="0"/>
              <a:t> is measured as:</a:t>
            </a:r>
          </a:p>
          <a:p>
            <a:pPr>
              <a:lnSpc>
                <a:spcPct val="80000"/>
              </a:lnSpc>
              <a:buFont typeface="Wingdings" pitchFamily="2" charset="2"/>
              <a:buNone/>
            </a:pPr>
            <a:endParaRPr lang="en-US" sz="3200" dirty="0"/>
          </a:p>
          <a:p>
            <a:pPr algn="ctr">
              <a:lnSpc>
                <a:spcPct val="80000"/>
              </a:lnSpc>
              <a:buFont typeface="Wingdings" pitchFamily="2" charset="2"/>
              <a:buNone/>
            </a:pPr>
            <a:r>
              <a:rPr lang="en-US" sz="4400" b="1" i="1" dirty="0">
                <a:solidFill>
                  <a:schemeClr val="accent4"/>
                </a:solidFill>
              </a:rPr>
              <a:t>Free Residual Chlorine</a:t>
            </a:r>
          </a:p>
          <a:p>
            <a:pPr algn="ctr">
              <a:lnSpc>
                <a:spcPct val="80000"/>
              </a:lnSpc>
              <a:buFont typeface="Wingdings" pitchFamily="2" charset="2"/>
              <a:buNone/>
            </a:pPr>
            <a:endParaRPr lang="en-US" sz="1800" dirty="0">
              <a:solidFill>
                <a:schemeClr val="accent1"/>
              </a:solidFill>
            </a:endParaRPr>
          </a:p>
        </p:txBody>
      </p:sp>
      <p:sp>
        <p:nvSpPr>
          <p:cNvPr id="12" name="Rectangle 3">
            <a:extLst>
              <a:ext uri="{FF2B5EF4-FFF2-40B4-BE49-F238E27FC236}">
                <a16:creationId xmlns:a16="http://schemas.microsoft.com/office/drawing/2014/main" id="{12712977-EC0F-4185-B50B-D25E078484CB}"/>
              </a:ext>
            </a:extLst>
          </p:cNvPr>
          <p:cNvSpPr txBox="1">
            <a:spLocks noChangeArrowheads="1"/>
          </p:cNvSpPr>
          <p:nvPr/>
        </p:nvSpPr>
        <p:spPr>
          <a:xfrm>
            <a:off x="1197012" y="1788202"/>
            <a:ext cx="5527174" cy="1225905"/>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70000"/>
              </a:lnSpc>
              <a:spcBef>
                <a:spcPct val="35000"/>
              </a:spcBef>
              <a:buNone/>
            </a:pPr>
            <a:r>
              <a:rPr lang="en-US" sz="4000" b="1" dirty="0"/>
              <a:t>Type of Residual</a:t>
            </a:r>
          </a:p>
        </p:txBody>
      </p:sp>
      <p:sp>
        <p:nvSpPr>
          <p:cNvPr id="13" name="Text Box 4">
            <a:extLst>
              <a:ext uri="{FF2B5EF4-FFF2-40B4-BE49-F238E27FC236}">
                <a16:creationId xmlns:a16="http://schemas.microsoft.com/office/drawing/2014/main" id="{9C59D38B-C074-42DF-823B-261BA6634074}"/>
              </a:ext>
            </a:extLst>
          </p:cNvPr>
          <p:cNvSpPr txBox="1">
            <a:spLocks noChangeArrowheads="1"/>
          </p:cNvSpPr>
          <p:nvPr/>
        </p:nvSpPr>
        <p:spPr bwMode="auto">
          <a:xfrm>
            <a:off x="8311141" y="5309590"/>
            <a:ext cx="2506523" cy="1477328"/>
          </a:xfrm>
          <a:prstGeom prst="rect">
            <a:avLst/>
          </a:prstGeom>
          <a:noFill/>
          <a:ln w="9525">
            <a:noFill/>
            <a:miter lim="800000"/>
            <a:headEnd/>
            <a:tailEnd/>
          </a:ln>
          <a:effectLst/>
        </p:spPr>
        <p:txBody>
          <a:bodyPr wrap="square">
            <a:spAutoFit/>
          </a:bodyPr>
          <a:lstStyle/>
          <a:p>
            <a:pPr algn="ctr" eaLnBrk="0" hangingPunct="0">
              <a:spcBef>
                <a:spcPct val="50000"/>
              </a:spcBef>
              <a:defRPr/>
            </a:pPr>
            <a:r>
              <a:rPr lang="en-US" sz="3000" b="1" dirty="0">
                <a:solidFill>
                  <a:schemeClr val="accent5"/>
                </a:solidFill>
                <a:latin typeface="Berling Antiqua"/>
              </a:rPr>
              <a:t>Free chlorine </a:t>
            </a:r>
            <a:r>
              <a:rPr lang="en-US" sz="3000" b="1" u="sng" dirty="0">
                <a:solidFill>
                  <a:schemeClr val="accent5"/>
                </a:solidFill>
                <a:latin typeface="Berling Antiqua"/>
              </a:rPr>
              <a:t>is</a:t>
            </a:r>
            <a:r>
              <a:rPr lang="en-US" sz="3000" b="1" dirty="0">
                <a:solidFill>
                  <a:schemeClr val="accent5"/>
                </a:solidFill>
                <a:latin typeface="Berling Antiqua"/>
              </a:rPr>
              <a:t> available for disinfection</a:t>
            </a:r>
          </a:p>
        </p:txBody>
      </p:sp>
      <p:sp>
        <p:nvSpPr>
          <p:cNvPr id="2" name="Slide Number Placeholder 1">
            <a:extLst>
              <a:ext uri="{FF2B5EF4-FFF2-40B4-BE49-F238E27FC236}">
                <a16:creationId xmlns:a16="http://schemas.microsoft.com/office/drawing/2014/main" id="{5A500996-9C26-4C6E-9B6C-53623F7B33B1}"/>
              </a:ext>
            </a:extLst>
          </p:cNvPr>
          <p:cNvSpPr>
            <a:spLocks noGrp="1"/>
          </p:cNvSpPr>
          <p:nvPr>
            <p:ph type="sldNum" sz="quarter" idx="12"/>
          </p:nvPr>
        </p:nvSpPr>
        <p:spPr/>
        <p:txBody>
          <a:bodyPr/>
          <a:lstStyle/>
          <a:p>
            <a:fld id="{6D22F896-40B5-4ADD-8801-0D06FADFA095}" type="slidenum">
              <a:rPr lang="en-US" smtClean="0"/>
              <a:t>45</a:t>
            </a:fld>
            <a:endParaRPr lang="en-US"/>
          </a:p>
        </p:txBody>
      </p:sp>
      <p:sp>
        <p:nvSpPr>
          <p:cNvPr id="5" name="Title 1">
            <a:extLst>
              <a:ext uri="{FF2B5EF4-FFF2-40B4-BE49-F238E27FC236}">
                <a16:creationId xmlns:a16="http://schemas.microsoft.com/office/drawing/2014/main" id="{348DFC54-175A-E217-6445-6069B03D560F}"/>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Factors That Affect Chlorine Disinfection</a:t>
            </a:r>
            <a:endParaRPr lang="en-US" dirty="0"/>
          </a:p>
        </p:txBody>
      </p:sp>
      <p:pic>
        <p:nvPicPr>
          <p:cNvPr id="6" name="Picture 5" descr="Chlorination disadvantages and alternative routes for biofouling control in reverse osmosis ...">
            <a:extLst>
              <a:ext uri="{FF2B5EF4-FFF2-40B4-BE49-F238E27FC236}">
                <a16:creationId xmlns:a16="http://schemas.microsoft.com/office/drawing/2014/main" id="{364CEB81-9625-19D1-9E85-F87351DFC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6807" y="1611856"/>
            <a:ext cx="5255193" cy="343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60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77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noAutofit/>
          </a:bodyPr>
          <a:lstStyle/>
          <a:p>
            <a:r>
              <a:rPr lang="en-US" sz="4000"/>
              <a:t>Factors That Affect Chlorine Disinfection</a:t>
            </a:r>
          </a:p>
        </p:txBody>
      </p:sp>
      <p:sp>
        <p:nvSpPr>
          <p:cNvPr id="72707" name="Rectangle 3"/>
          <p:cNvSpPr>
            <a:spLocks noGrp="1" noChangeArrowheads="1"/>
          </p:cNvSpPr>
          <p:nvPr>
            <p:ph idx="1"/>
          </p:nvPr>
        </p:nvSpPr>
        <p:spPr>
          <a:xfrm>
            <a:off x="1243394" y="2959272"/>
            <a:ext cx="3495377" cy="2819003"/>
          </a:xfrm>
        </p:spPr>
        <p:txBody>
          <a:bodyPr anchor="ctr" anchorCtr="1">
            <a:noAutofit/>
          </a:bodyPr>
          <a:lstStyle/>
          <a:p>
            <a:pPr marL="0" indent="0" algn="ctr">
              <a:buNone/>
            </a:pPr>
            <a:r>
              <a:rPr lang="en-US" sz="3600" b="1" dirty="0">
                <a:solidFill>
                  <a:schemeClr val="accent3"/>
                </a:solidFill>
              </a:rPr>
              <a:t>FREE RESIDUAL CHLORINE </a:t>
            </a:r>
          </a:p>
          <a:p>
            <a:pPr marL="0" indent="0" algn="ctr">
              <a:buNone/>
            </a:pPr>
            <a:r>
              <a:rPr lang="en-US" sz="3600" b="1" u="sng" dirty="0">
                <a:solidFill>
                  <a:schemeClr val="accent5"/>
                </a:solidFill>
              </a:rPr>
              <a:t>IS THE BEST DISINFECTANT</a:t>
            </a:r>
          </a:p>
        </p:txBody>
      </p:sp>
      <p:sp>
        <p:nvSpPr>
          <p:cNvPr id="6" name="Rectangle 3">
            <a:extLst>
              <a:ext uri="{FF2B5EF4-FFF2-40B4-BE49-F238E27FC236}">
                <a16:creationId xmlns:a16="http://schemas.microsoft.com/office/drawing/2014/main" id="{39B263DF-A845-4F2C-B4CC-2A04848A4205}"/>
              </a:ext>
            </a:extLst>
          </p:cNvPr>
          <p:cNvSpPr txBox="1">
            <a:spLocks noChangeArrowheads="1"/>
          </p:cNvSpPr>
          <p:nvPr/>
        </p:nvSpPr>
        <p:spPr>
          <a:xfrm>
            <a:off x="1124125" y="1369998"/>
            <a:ext cx="5527174" cy="1225905"/>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70000"/>
              </a:lnSpc>
              <a:spcBef>
                <a:spcPct val="35000"/>
              </a:spcBef>
              <a:buNone/>
            </a:pPr>
            <a:r>
              <a:rPr lang="en-US" sz="4000" b="1" dirty="0"/>
              <a:t>Type of Residual</a:t>
            </a:r>
          </a:p>
        </p:txBody>
      </p:sp>
      <p:sp>
        <p:nvSpPr>
          <p:cNvPr id="7" name="Rectangle 3">
            <a:extLst>
              <a:ext uri="{FF2B5EF4-FFF2-40B4-BE49-F238E27FC236}">
                <a16:creationId xmlns:a16="http://schemas.microsoft.com/office/drawing/2014/main" id="{DEDB4C67-4A3E-4B4F-85B6-56E43CCAD120}"/>
              </a:ext>
            </a:extLst>
          </p:cNvPr>
          <p:cNvSpPr txBox="1">
            <a:spLocks noChangeArrowheads="1"/>
          </p:cNvSpPr>
          <p:nvPr/>
        </p:nvSpPr>
        <p:spPr>
          <a:xfrm>
            <a:off x="5463602" y="2174407"/>
            <a:ext cx="6495444" cy="3853154"/>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32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4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a:lnSpc>
                <a:spcPct val="100000"/>
              </a:lnSpc>
            </a:pPr>
            <a:r>
              <a:rPr lang="en-US" dirty="0"/>
              <a:t>Required minimum of 0.2 mg/L everywhere in the distribution system if surface water</a:t>
            </a:r>
          </a:p>
          <a:p>
            <a:pPr>
              <a:lnSpc>
                <a:spcPct val="100000"/>
              </a:lnSpc>
            </a:pPr>
            <a:r>
              <a:rPr lang="en-US" dirty="0"/>
              <a:t>Recommend 0.2 mg/L everywhere if ground water</a:t>
            </a:r>
          </a:p>
          <a:p>
            <a:r>
              <a:rPr lang="en-US" dirty="0"/>
              <a:t>Higher at the EP</a:t>
            </a:r>
          </a:p>
          <a:p>
            <a:r>
              <a:rPr lang="en-US" dirty="0"/>
              <a:t>This level will vary with different systems</a:t>
            </a:r>
          </a:p>
        </p:txBody>
      </p:sp>
      <p:sp>
        <p:nvSpPr>
          <p:cNvPr id="2" name="Slide Number Placeholder 1">
            <a:extLst>
              <a:ext uri="{FF2B5EF4-FFF2-40B4-BE49-F238E27FC236}">
                <a16:creationId xmlns:a16="http://schemas.microsoft.com/office/drawing/2014/main" id="{CA4D0F0A-4862-4773-A83E-9F5286C4A622}"/>
              </a:ext>
            </a:extLst>
          </p:cNvPr>
          <p:cNvSpPr>
            <a:spLocks noGrp="1"/>
          </p:cNvSpPr>
          <p:nvPr>
            <p:ph type="sldNum" sz="quarter" idx="12"/>
          </p:nvPr>
        </p:nvSpPr>
        <p:spPr/>
        <p:txBody>
          <a:bodyPr/>
          <a:lstStyle/>
          <a:p>
            <a:fld id="{6D22F896-40B5-4ADD-8801-0D06FADFA095}" type="slidenum">
              <a:rPr lang="en-US" smtClean="0"/>
              <a:t>46</a:t>
            </a:fld>
            <a:endParaRPr lang="en-US"/>
          </a:p>
        </p:txBody>
      </p:sp>
    </p:spTree>
    <p:extLst>
      <p:ext uri="{BB962C8B-B14F-4D97-AF65-F5344CB8AC3E}">
        <p14:creationId xmlns:p14="http://schemas.microsoft.com/office/powerpoint/2010/main" val="426146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0123-C9F0-2CDC-616F-EAF0ED58EE48}"/>
              </a:ext>
            </a:extLst>
          </p:cNvPr>
          <p:cNvSpPr>
            <a:spLocks noGrp="1"/>
          </p:cNvSpPr>
          <p:nvPr>
            <p:ph type="title"/>
          </p:nvPr>
        </p:nvSpPr>
        <p:spPr/>
        <p:txBody>
          <a:bodyPr/>
          <a:lstStyle/>
          <a:p>
            <a:r>
              <a:rPr lang="en-US" dirty="0"/>
              <a:t>Chlorine Disinfection </a:t>
            </a:r>
            <a:br>
              <a:rPr lang="en-US" dirty="0"/>
            </a:br>
            <a:r>
              <a:rPr lang="en-US" dirty="0"/>
              <a:t>Terminology Review</a:t>
            </a:r>
          </a:p>
        </p:txBody>
      </p:sp>
      <p:sp>
        <p:nvSpPr>
          <p:cNvPr id="3" name="Text Placeholder 2">
            <a:extLst>
              <a:ext uri="{FF2B5EF4-FFF2-40B4-BE49-F238E27FC236}">
                <a16:creationId xmlns:a16="http://schemas.microsoft.com/office/drawing/2014/main" id="{4C56D6CB-42D9-A0B1-E9BF-AE99446EF8C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52047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Rectangle 4"/>
          <p:cNvSpPr>
            <a:spLocks noGrp="1" noChangeArrowheads="1"/>
          </p:cNvSpPr>
          <p:nvPr>
            <p:ph type="title"/>
          </p:nvPr>
        </p:nvSpPr>
        <p:spPr/>
        <p:txBody>
          <a:bodyPr/>
          <a:lstStyle/>
          <a:p>
            <a:r>
              <a:rPr lang="en-US" sz="4000"/>
              <a:t>Chlorine </a:t>
            </a:r>
            <a:r>
              <a:rPr lang="en-US" sz="4000">
                <a:solidFill>
                  <a:schemeClr val="accent6"/>
                </a:solidFill>
              </a:rPr>
              <a:t>Dosage</a:t>
            </a:r>
          </a:p>
        </p:txBody>
      </p:sp>
      <p:sp>
        <p:nvSpPr>
          <p:cNvPr id="82946" name="Rectangle 5"/>
          <p:cNvSpPr>
            <a:spLocks noGrp="1" noChangeArrowheads="1"/>
          </p:cNvSpPr>
          <p:nvPr>
            <p:ph idx="1"/>
          </p:nvPr>
        </p:nvSpPr>
        <p:spPr>
          <a:xfrm>
            <a:off x="2327175" y="1927413"/>
            <a:ext cx="7796540" cy="3997828"/>
          </a:xfrm>
        </p:spPr>
        <p:txBody>
          <a:bodyPr>
            <a:normAutofit/>
          </a:bodyPr>
          <a:lstStyle/>
          <a:p>
            <a:pPr>
              <a:spcBef>
                <a:spcPct val="60000"/>
              </a:spcBef>
            </a:pPr>
            <a:r>
              <a:rPr lang="en-US" sz="3200" dirty="0"/>
              <a:t>The total amount of chlorine fed into a volume of water (expressed as mg/L)</a:t>
            </a:r>
          </a:p>
          <a:p>
            <a:pPr>
              <a:spcBef>
                <a:spcPct val="60000"/>
              </a:spcBef>
            </a:pPr>
            <a:r>
              <a:rPr lang="en-US" sz="3200" dirty="0"/>
              <a:t>Most operators record </a:t>
            </a:r>
            <a:r>
              <a:rPr lang="en-US" sz="3200" u="sng" dirty="0"/>
              <a:t>pounds</a:t>
            </a:r>
            <a:r>
              <a:rPr lang="en-US" sz="3200" dirty="0"/>
              <a:t> or </a:t>
            </a:r>
            <a:r>
              <a:rPr lang="en-US" sz="3200" u="sng" dirty="0"/>
              <a:t>gallons per day</a:t>
            </a:r>
            <a:r>
              <a:rPr lang="en-US" sz="3200" dirty="0"/>
              <a:t>.  This is the </a:t>
            </a:r>
            <a:r>
              <a:rPr lang="en-US" sz="3200" dirty="0">
                <a:solidFill>
                  <a:schemeClr val="accent1"/>
                </a:solidFill>
              </a:rPr>
              <a:t>FEED RATE</a:t>
            </a:r>
            <a:r>
              <a:rPr lang="en-US" sz="3200" dirty="0"/>
              <a:t>, not the dosage.</a:t>
            </a:r>
          </a:p>
        </p:txBody>
      </p:sp>
      <p:sp>
        <p:nvSpPr>
          <p:cNvPr id="4" name="Rectangle 4">
            <a:extLst>
              <a:ext uri="{FF2B5EF4-FFF2-40B4-BE49-F238E27FC236}">
                <a16:creationId xmlns:a16="http://schemas.microsoft.com/office/drawing/2014/main" id="{94344471-252D-4FBA-BBE7-09F4E55F456B}"/>
              </a:ext>
            </a:extLst>
          </p:cNvPr>
          <p:cNvSpPr>
            <a:spLocks noChangeArrowheads="1"/>
          </p:cNvSpPr>
          <p:nvPr/>
        </p:nvSpPr>
        <p:spPr bwMode="auto">
          <a:xfrm>
            <a:off x="1741715" y="5582341"/>
            <a:ext cx="8382000" cy="685800"/>
          </a:xfrm>
          <a:prstGeom prst="rect">
            <a:avLst/>
          </a:prstGeom>
          <a:noFill/>
          <a:ln w="9525">
            <a:noFill/>
            <a:miter lim="800000"/>
            <a:headEnd/>
            <a:tailEnd/>
          </a:ln>
        </p:spPr>
        <p:txBody>
          <a:bodyPr/>
          <a:lstStyle/>
          <a:p>
            <a:pPr marL="342900" indent="-342900" algn="ctr">
              <a:lnSpc>
                <a:spcPct val="80000"/>
              </a:lnSpc>
              <a:spcBef>
                <a:spcPct val="60000"/>
              </a:spcBef>
              <a:buClr>
                <a:schemeClr val="accent2"/>
              </a:buClr>
              <a:buSzPct val="75000"/>
            </a:pPr>
            <a:r>
              <a:rPr lang="en-US" sz="3600" b="1" dirty="0">
                <a:solidFill>
                  <a:schemeClr val="accent1"/>
                </a:solidFill>
                <a:latin typeface="Berling Antiqua"/>
              </a:rPr>
              <a:t>DOSAGE = DEMAND + RESIDUAL</a:t>
            </a:r>
          </a:p>
        </p:txBody>
      </p:sp>
      <p:sp>
        <p:nvSpPr>
          <p:cNvPr id="2" name="Slide Number Placeholder 1">
            <a:extLst>
              <a:ext uri="{FF2B5EF4-FFF2-40B4-BE49-F238E27FC236}">
                <a16:creationId xmlns:a16="http://schemas.microsoft.com/office/drawing/2014/main" id="{E8DAB672-AC6D-440C-ACE9-3B330C820CCD}"/>
              </a:ext>
            </a:extLst>
          </p:cNvPr>
          <p:cNvSpPr>
            <a:spLocks noGrp="1"/>
          </p:cNvSpPr>
          <p:nvPr>
            <p:ph type="sldNum" sz="quarter" idx="12"/>
          </p:nvPr>
        </p:nvSpPr>
        <p:spPr/>
        <p:txBody>
          <a:bodyPr/>
          <a:lstStyle/>
          <a:p>
            <a:fld id="{6D22F896-40B5-4ADD-8801-0D06FADFA095}" type="slidenum">
              <a:rPr lang="en-US" smtClean="0"/>
              <a:t>48</a:t>
            </a:fld>
            <a:endParaRPr lang="en-US"/>
          </a:p>
        </p:txBody>
      </p:sp>
    </p:spTree>
    <p:extLst>
      <p:ext uri="{BB962C8B-B14F-4D97-AF65-F5344CB8AC3E}">
        <p14:creationId xmlns:p14="http://schemas.microsoft.com/office/powerpoint/2010/main" val="150518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3"/>
          <p:cNvSpPr>
            <a:spLocks noGrp="1" noChangeArrowheads="1"/>
          </p:cNvSpPr>
          <p:nvPr>
            <p:ph type="title"/>
          </p:nvPr>
        </p:nvSpPr>
        <p:spPr/>
        <p:txBody>
          <a:bodyPr/>
          <a:lstStyle/>
          <a:p>
            <a:r>
              <a:rPr lang="en-US" sz="4000"/>
              <a:t>Chlorine </a:t>
            </a:r>
            <a:r>
              <a:rPr lang="en-US" sz="4000">
                <a:solidFill>
                  <a:schemeClr val="accent6"/>
                </a:solidFill>
              </a:rPr>
              <a:t>Demand</a:t>
            </a:r>
          </a:p>
        </p:txBody>
      </p:sp>
      <p:sp>
        <p:nvSpPr>
          <p:cNvPr id="161794" name="Rectangle 2"/>
          <p:cNvSpPr>
            <a:spLocks noGrp="1" noChangeArrowheads="1"/>
          </p:cNvSpPr>
          <p:nvPr>
            <p:ph idx="1"/>
          </p:nvPr>
        </p:nvSpPr>
        <p:spPr>
          <a:xfrm>
            <a:off x="2197729" y="1700200"/>
            <a:ext cx="9016733" cy="3997828"/>
          </a:xfrm>
        </p:spPr>
        <p:txBody>
          <a:bodyPr>
            <a:noAutofit/>
          </a:bodyPr>
          <a:lstStyle/>
          <a:p>
            <a:pPr>
              <a:lnSpc>
                <a:spcPct val="90000"/>
              </a:lnSpc>
              <a:spcBef>
                <a:spcPct val="60000"/>
              </a:spcBef>
            </a:pPr>
            <a:r>
              <a:rPr lang="en-US" sz="3200" dirty="0"/>
              <a:t>The difference between the amount of chlorine fed (dosage) and the residual chlorine remaining</a:t>
            </a:r>
          </a:p>
          <a:p>
            <a:pPr>
              <a:lnSpc>
                <a:spcPct val="90000"/>
              </a:lnSpc>
              <a:spcBef>
                <a:spcPct val="60000"/>
              </a:spcBef>
            </a:pPr>
            <a:r>
              <a:rPr lang="en-US" sz="3200" dirty="0"/>
              <a:t>The amount of chlorine consumed or bound up by material in the water (expressed as mg/L)</a:t>
            </a:r>
          </a:p>
          <a:p>
            <a:pPr>
              <a:lnSpc>
                <a:spcPct val="90000"/>
              </a:lnSpc>
              <a:spcBef>
                <a:spcPct val="60000"/>
              </a:spcBef>
            </a:pPr>
            <a:r>
              <a:rPr lang="en-US" sz="3200" dirty="0"/>
              <a:t>This chlorine is </a:t>
            </a:r>
            <a:r>
              <a:rPr lang="en-US" sz="3200" b="1" dirty="0"/>
              <a:t>NOT</a:t>
            </a:r>
            <a:r>
              <a:rPr lang="en-US" sz="3200" dirty="0"/>
              <a:t> available for residual (free or total)</a:t>
            </a:r>
          </a:p>
        </p:txBody>
      </p:sp>
      <p:sp>
        <p:nvSpPr>
          <p:cNvPr id="4" name="Rectangle 4">
            <a:extLst>
              <a:ext uri="{FF2B5EF4-FFF2-40B4-BE49-F238E27FC236}">
                <a16:creationId xmlns:a16="http://schemas.microsoft.com/office/drawing/2014/main" id="{7874995F-475E-450D-B3F7-A7C8FA646CC6}"/>
              </a:ext>
            </a:extLst>
          </p:cNvPr>
          <p:cNvSpPr>
            <a:spLocks noChangeArrowheads="1"/>
          </p:cNvSpPr>
          <p:nvPr/>
        </p:nvSpPr>
        <p:spPr bwMode="auto">
          <a:xfrm>
            <a:off x="1905000" y="5622241"/>
            <a:ext cx="8382000" cy="685800"/>
          </a:xfrm>
          <a:prstGeom prst="rect">
            <a:avLst/>
          </a:prstGeom>
          <a:noFill/>
          <a:ln w="9525">
            <a:noFill/>
            <a:miter lim="800000"/>
            <a:headEnd/>
            <a:tailEnd/>
          </a:ln>
        </p:spPr>
        <p:txBody>
          <a:bodyPr/>
          <a:lstStyle/>
          <a:p>
            <a:pPr marL="342900" indent="-342900" algn="ctr">
              <a:lnSpc>
                <a:spcPct val="80000"/>
              </a:lnSpc>
              <a:spcBef>
                <a:spcPct val="60000"/>
              </a:spcBef>
              <a:buClr>
                <a:schemeClr val="accent2"/>
              </a:buClr>
              <a:buSzPct val="75000"/>
            </a:pPr>
            <a:r>
              <a:rPr lang="en-US" sz="3600" b="1" dirty="0">
                <a:solidFill>
                  <a:schemeClr val="accent1"/>
                </a:solidFill>
                <a:latin typeface="Berling Antiqua"/>
              </a:rPr>
              <a:t>DEMAND = DOSAGE - RESIDUAL</a:t>
            </a:r>
          </a:p>
        </p:txBody>
      </p:sp>
      <p:sp>
        <p:nvSpPr>
          <p:cNvPr id="2" name="Slide Number Placeholder 1">
            <a:extLst>
              <a:ext uri="{FF2B5EF4-FFF2-40B4-BE49-F238E27FC236}">
                <a16:creationId xmlns:a16="http://schemas.microsoft.com/office/drawing/2014/main" id="{C7FE9AC1-1C58-4FA2-A972-AA3407F54870}"/>
              </a:ext>
            </a:extLst>
          </p:cNvPr>
          <p:cNvSpPr>
            <a:spLocks noGrp="1"/>
          </p:cNvSpPr>
          <p:nvPr>
            <p:ph type="sldNum" sz="quarter" idx="12"/>
          </p:nvPr>
        </p:nvSpPr>
        <p:spPr/>
        <p:txBody>
          <a:bodyPr/>
          <a:lstStyle/>
          <a:p>
            <a:fld id="{6D22F896-40B5-4ADD-8801-0D06FADFA095}" type="slidenum">
              <a:rPr lang="en-US" smtClean="0"/>
              <a:t>49</a:t>
            </a:fld>
            <a:endParaRPr lang="en-US"/>
          </a:p>
        </p:txBody>
      </p:sp>
    </p:spTree>
    <p:extLst>
      <p:ext uri="{BB962C8B-B14F-4D97-AF65-F5344CB8AC3E}">
        <p14:creationId xmlns:p14="http://schemas.microsoft.com/office/powerpoint/2010/main" val="263015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4" grpId="0" uiExpand="1" build="p"/>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5"/>
          <p:cNvSpPr>
            <a:spLocks noGrp="1" noChangeArrowheads="1"/>
          </p:cNvSpPr>
          <p:nvPr>
            <p:ph type="title"/>
          </p:nvPr>
        </p:nvSpPr>
        <p:spPr/>
        <p:txBody>
          <a:bodyPr/>
          <a:lstStyle/>
          <a:p>
            <a:r>
              <a:rPr lang="en-US" sz="4000"/>
              <a:t>Chlorine </a:t>
            </a:r>
            <a:r>
              <a:rPr lang="en-US" sz="4000">
                <a:solidFill>
                  <a:schemeClr val="accent6"/>
                </a:solidFill>
              </a:rPr>
              <a:t>Residual</a:t>
            </a:r>
          </a:p>
        </p:txBody>
      </p:sp>
      <p:sp>
        <p:nvSpPr>
          <p:cNvPr id="87041" name="Rectangle 2"/>
          <p:cNvSpPr>
            <a:spLocks noGrp="1" noChangeArrowheads="1"/>
          </p:cNvSpPr>
          <p:nvPr>
            <p:ph idx="1"/>
          </p:nvPr>
        </p:nvSpPr>
        <p:spPr>
          <a:xfrm>
            <a:off x="2041574" y="2136448"/>
            <a:ext cx="8702626" cy="3500837"/>
          </a:xfrm>
        </p:spPr>
        <p:txBody>
          <a:bodyPr anchor="t" anchorCtr="0">
            <a:normAutofit/>
          </a:bodyPr>
          <a:lstStyle/>
          <a:p>
            <a:pPr>
              <a:lnSpc>
                <a:spcPct val="80000"/>
              </a:lnSpc>
              <a:spcBef>
                <a:spcPct val="60000"/>
              </a:spcBef>
            </a:pPr>
            <a:r>
              <a:rPr lang="en-US" sz="3200" dirty="0"/>
              <a:t>The amount of chlorine remaining after the chlorine demand is satisfied (expressed as mg/L)</a:t>
            </a:r>
          </a:p>
          <a:p>
            <a:pPr>
              <a:lnSpc>
                <a:spcPct val="80000"/>
              </a:lnSpc>
              <a:spcBef>
                <a:spcPct val="60000"/>
              </a:spcBef>
            </a:pPr>
            <a:r>
              <a:rPr lang="en-US" sz="3200" dirty="0"/>
              <a:t>This chlorine </a:t>
            </a:r>
            <a:r>
              <a:rPr lang="en-US" sz="3200" b="1" dirty="0"/>
              <a:t>IS</a:t>
            </a:r>
            <a:r>
              <a:rPr lang="en-US" sz="3200" dirty="0"/>
              <a:t> available for further disinfection</a:t>
            </a:r>
          </a:p>
        </p:txBody>
      </p:sp>
      <p:sp>
        <p:nvSpPr>
          <p:cNvPr id="163844" name="Rectangle 4"/>
          <p:cNvSpPr>
            <a:spLocks noChangeArrowheads="1"/>
          </p:cNvSpPr>
          <p:nvPr/>
        </p:nvSpPr>
        <p:spPr bwMode="auto">
          <a:xfrm>
            <a:off x="1905000" y="5311017"/>
            <a:ext cx="8382000" cy="685800"/>
          </a:xfrm>
          <a:prstGeom prst="rect">
            <a:avLst/>
          </a:prstGeom>
          <a:noFill/>
          <a:ln w="9525">
            <a:noFill/>
            <a:miter lim="800000"/>
            <a:headEnd/>
            <a:tailEnd/>
          </a:ln>
        </p:spPr>
        <p:txBody>
          <a:bodyPr/>
          <a:lstStyle/>
          <a:p>
            <a:pPr marL="342900" indent="-342900" algn="ctr">
              <a:lnSpc>
                <a:spcPct val="80000"/>
              </a:lnSpc>
              <a:spcBef>
                <a:spcPct val="60000"/>
              </a:spcBef>
              <a:buClr>
                <a:schemeClr val="accent2"/>
              </a:buClr>
              <a:buSzPct val="75000"/>
            </a:pPr>
            <a:r>
              <a:rPr lang="en-US" sz="3600" b="1" dirty="0">
                <a:solidFill>
                  <a:schemeClr val="accent1"/>
                </a:solidFill>
                <a:latin typeface="Berling Antiqua"/>
              </a:rPr>
              <a:t>RESIDUAL = DOSAGE - DEMAND</a:t>
            </a:r>
          </a:p>
        </p:txBody>
      </p:sp>
      <p:sp>
        <p:nvSpPr>
          <p:cNvPr id="2" name="Slide Number Placeholder 1">
            <a:extLst>
              <a:ext uri="{FF2B5EF4-FFF2-40B4-BE49-F238E27FC236}">
                <a16:creationId xmlns:a16="http://schemas.microsoft.com/office/drawing/2014/main" id="{2FF12A16-9693-4661-A20B-5F7CBCB6E8CD}"/>
              </a:ext>
            </a:extLst>
          </p:cNvPr>
          <p:cNvSpPr>
            <a:spLocks noGrp="1"/>
          </p:cNvSpPr>
          <p:nvPr>
            <p:ph type="sldNum" sz="quarter" idx="12"/>
          </p:nvPr>
        </p:nvSpPr>
        <p:spPr/>
        <p:txBody>
          <a:bodyPr/>
          <a:lstStyle/>
          <a:p>
            <a:fld id="{6D22F896-40B5-4ADD-8801-0D06FADFA095}" type="slidenum">
              <a:rPr lang="en-US" smtClean="0"/>
              <a:t>50</a:t>
            </a:fld>
            <a:endParaRPr lang="en-US"/>
          </a:p>
        </p:txBody>
      </p:sp>
    </p:spTree>
    <p:extLst>
      <p:ext uri="{BB962C8B-B14F-4D97-AF65-F5344CB8AC3E}">
        <p14:creationId xmlns:p14="http://schemas.microsoft.com/office/powerpoint/2010/main" val="266906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5"/>
          <p:cNvSpPr>
            <a:spLocks noGrp="1" noChangeArrowheads="1"/>
          </p:cNvSpPr>
          <p:nvPr>
            <p:ph type="title"/>
          </p:nvPr>
        </p:nvSpPr>
        <p:spPr/>
        <p:txBody>
          <a:bodyPr/>
          <a:lstStyle/>
          <a:p>
            <a:r>
              <a:rPr lang="en-US" sz="4000" dirty="0"/>
              <a:t>Three Types of Chlorine </a:t>
            </a:r>
            <a:r>
              <a:rPr lang="en-US" sz="4000" dirty="0">
                <a:solidFill>
                  <a:schemeClr val="accent6"/>
                </a:solidFill>
              </a:rPr>
              <a:t>Residual</a:t>
            </a:r>
          </a:p>
        </p:txBody>
      </p:sp>
      <p:sp>
        <p:nvSpPr>
          <p:cNvPr id="87041" name="Rectangle 2"/>
          <p:cNvSpPr>
            <a:spLocks noGrp="1" noChangeArrowheads="1"/>
          </p:cNvSpPr>
          <p:nvPr>
            <p:ph idx="1"/>
          </p:nvPr>
        </p:nvSpPr>
        <p:spPr>
          <a:xfrm>
            <a:off x="962174" y="2105028"/>
            <a:ext cx="5009852" cy="3997828"/>
          </a:xfrm>
        </p:spPr>
        <p:txBody>
          <a:bodyPr anchor="t" anchorCtr="0">
            <a:normAutofit/>
          </a:bodyPr>
          <a:lstStyle/>
          <a:p>
            <a:pPr>
              <a:lnSpc>
                <a:spcPct val="80000"/>
              </a:lnSpc>
              <a:spcBef>
                <a:spcPct val="60000"/>
              </a:spcBef>
            </a:pPr>
            <a:r>
              <a:rPr lang="en-US" sz="3600" dirty="0"/>
              <a:t>Total</a:t>
            </a:r>
          </a:p>
          <a:p>
            <a:pPr>
              <a:lnSpc>
                <a:spcPct val="80000"/>
              </a:lnSpc>
              <a:spcBef>
                <a:spcPct val="60000"/>
              </a:spcBef>
            </a:pPr>
            <a:r>
              <a:rPr lang="en-US" sz="3600" dirty="0"/>
              <a:t>Combined</a:t>
            </a:r>
          </a:p>
          <a:p>
            <a:pPr>
              <a:lnSpc>
                <a:spcPct val="80000"/>
              </a:lnSpc>
              <a:spcBef>
                <a:spcPct val="60000"/>
              </a:spcBef>
            </a:pPr>
            <a:r>
              <a:rPr lang="en-US" sz="3600" dirty="0"/>
              <a:t>Free</a:t>
            </a:r>
          </a:p>
        </p:txBody>
      </p:sp>
      <p:sp>
        <p:nvSpPr>
          <p:cNvPr id="163844" name="Rectangle 4"/>
          <p:cNvSpPr>
            <a:spLocks noChangeArrowheads="1"/>
          </p:cNvSpPr>
          <p:nvPr/>
        </p:nvSpPr>
        <p:spPr bwMode="auto">
          <a:xfrm>
            <a:off x="1851707" y="5933472"/>
            <a:ext cx="8382000" cy="685800"/>
          </a:xfrm>
          <a:prstGeom prst="rect">
            <a:avLst/>
          </a:prstGeom>
          <a:noFill/>
          <a:ln w="9525">
            <a:noFill/>
            <a:miter lim="800000"/>
            <a:headEnd/>
            <a:tailEnd/>
          </a:ln>
        </p:spPr>
        <p:txBody>
          <a:bodyPr/>
          <a:lstStyle/>
          <a:p>
            <a:pPr marL="342900" indent="-342900" algn="ctr">
              <a:lnSpc>
                <a:spcPct val="80000"/>
              </a:lnSpc>
              <a:spcBef>
                <a:spcPct val="60000"/>
              </a:spcBef>
              <a:buClr>
                <a:schemeClr val="accent2"/>
              </a:buClr>
              <a:buSzPct val="75000"/>
            </a:pPr>
            <a:r>
              <a:rPr lang="en-US" sz="3600" b="1" dirty="0">
                <a:solidFill>
                  <a:schemeClr val="accent1"/>
                </a:solidFill>
                <a:latin typeface="Berling Antiqua"/>
              </a:rPr>
              <a:t>TOTAL = COMBINED + FREE</a:t>
            </a:r>
          </a:p>
        </p:txBody>
      </p:sp>
      <p:sp>
        <p:nvSpPr>
          <p:cNvPr id="2" name="Slide Number Placeholder 1">
            <a:extLst>
              <a:ext uri="{FF2B5EF4-FFF2-40B4-BE49-F238E27FC236}">
                <a16:creationId xmlns:a16="http://schemas.microsoft.com/office/drawing/2014/main" id="{7C7A2F5A-1C48-4D6A-AACC-DAA0E947D2D9}"/>
              </a:ext>
            </a:extLst>
          </p:cNvPr>
          <p:cNvSpPr>
            <a:spLocks noGrp="1"/>
          </p:cNvSpPr>
          <p:nvPr>
            <p:ph type="sldNum" sz="quarter" idx="12"/>
          </p:nvPr>
        </p:nvSpPr>
        <p:spPr/>
        <p:txBody>
          <a:bodyPr/>
          <a:lstStyle/>
          <a:p>
            <a:fld id="{6D22F896-40B5-4ADD-8801-0D06FADFA095}" type="slidenum">
              <a:rPr lang="en-US" smtClean="0"/>
              <a:t>51</a:t>
            </a:fld>
            <a:endParaRPr lang="en-US"/>
          </a:p>
        </p:txBody>
      </p:sp>
      <p:pic>
        <p:nvPicPr>
          <p:cNvPr id="3" name="Picture 2" descr="Chlorination disadvantages and alternative routes for biofouling control in reverse osmosis ...">
            <a:extLst>
              <a:ext uri="{FF2B5EF4-FFF2-40B4-BE49-F238E27FC236}">
                <a16:creationId xmlns:a16="http://schemas.microsoft.com/office/drawing/2014/main" id="{F6D5916F-9A40-E620-E7B1-EEDC76E59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7989" y="1736696"/>
            <a:ext cx="6013160" cy="393265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29987C7E-65B1-9391-FDCC-0168B08D6524}"/>
              </a:ext>
            </a:extLst>
          </p:cNvPr>
          <p:cNvCxnSpPr>
            <a:cxnSpLocks/>
          </p:cNvCxnSpPr>
          <p:nvPr/>
        </p:nvCxnSpPr>
        <p:spPr>
          <a:xfrm>
            <a:off x="11369798" y="2901373"/>
            <a:ext cx="0" cy="2438400"/>
          </a:xfrm>
          <a:prstGeom prst="straightConnector1">
            <a:avLst/>
          </a:prstGeom>
          <a:ln w="7620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5631E98C-F548-E7E8-0BC0-512C4CC36901}"/>
              </a:ext>
            </a:extLst>
          </p:cNvPr>
          <p:cNvCxnSpPr/>
          <p:nvPr/>
        </p:nvCxnSpPr>
        <p:spPr>
          <a:xfrm>
            <a:off x="5929780" y="2914625"/>
            <a:ext cx="5440018" cy="0"/>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2877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500"/>
                            </p:stCondLst>
                            <p:childTnLst>
                              <p:par>
                                <p:cTn id="17" presetID="16" presetClass="entr" presetSubtype="37" fill="hold" nodeType="after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1" name="Rectangle 17"/>
          <p:cNvSpPr>
            <a:spLocks noChangeArrowheads="1"/>
          </p:cNvSpPr>
          <p:nvPr/>
        </p:nvSpPr>
        <p:spPr bwMode="auto">
          <a:xfrm>
            <a:off x="1125651" y="1468646"/>
            <a:ext cx="10108108"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en-US" sz="2400">
                <a:latin typeface="Arial Black" panose="020B0A04020102020204" pitchFamily="34" charset="0"/>
                <a:cs typeface="Arial" panose="020B0604020202020204" pitchFamily="34" charset="0"/>
              </a:rPr>
              <a:t>Calculate the residual chlorine if the demand is 2.0mg/L and the dosage is 2.8 mg/L</a:t>
            </a:r>
          </a:p>
        </p:txBody>
      </p:sp>
      <p:sp>
        <p:nvSpPr>
          <p:cNvPr id="17" name="TextBox 16">
            <a:extLst>
              <a:ext uri="{FF2B5EF4-FFF2-40B4-BE49-F238E27FC236}">
                <a16:creationId xmlns:a16="http://schemas.microsoft.com/office/drawing/2014/main" id="{BC197C3E-8A73-4A20-8999-E1CC46FF5A3A}"/>
              </a:ext>
            </a:extLst>
          </p:cNvPr>
          <p:cNvSpPr txBox="1"/>
          <p:nvPr/>
        </p:nvSpPr>
        <p:spPr>
          <a:xfrm>
            <a:off x="5453738" y="2534361"/>
            <a:ext cx="5075855" cy="369332"/>
          </a:xfrm>
          <a:prstGeom prst="rect">
            <a:avLst/>
          </a:prstGeom>
          <a:noFill/>
        </p:spPr>
        <p:txBody>
          <a:bodyPr wrap="square" lIns="0" tIns="0" rIns="0" bIns="0" rtlCol="0">
            <a:spAutoFit/>
          </a:bodyPr>
          <a:lstStyle/>
          <a:p>
            <a:pPr eaLnBrk="0" fontAlgn="base" hangingPunct="0">
              <a:spcBef>
                <a:spcPct val="0"/>
              </a:spcBef>
              <a:spcAft>
                <a:spcPct val="0"/>
              </a:spcAft>
            </a:pPr>
            <a:r>
              <a:rPr lang="en-US" sz="2400" b="1">
                <a:latin typeface="Arial" panose="020B0604020202020204" pitchFamily="34" charset="0"/>
                <a:cs typeface="Arial" panose="020B0604020202020204" pitchFamily="34" charset="0"/>
              </a:rPr>
              <a:t>Residual Cl</a:t>
            </a:r>
            <a:r>
              <a:rPr lang="en-US" sz="2400" b="1" baseline="-25000">
                <a:latin typeface="Arial" panose="020B0604020202020204" pitchFamily="34" charset="0"/>
                <a:cs typeface="Arial" panose="020B0604020202020204" pitchFamily="34" charset="0"/>
              </a:rPr>
              <a:t>2</a:t>
            </a:r>
            <a:r>
              <a:rPr lang="en-US" sz="2400" b="1">
                <a:latin typeface="Arial" panose="020B0604020202020204" pitchFamily="34" charset="0"/>
                <a:cs typeface="Arial" panose="020B0604020202020204" pitchFamily="34" charset="0"/>
              </a:rPr>
              <a:t> = Dosage – Demand</a:t>
            </a:r>
          </a:p>
        </p:txBody>
      </p:sp>
      <p:sp>
        <p:nvSpPr>
          <p:cNvPr id="18" name="TextBox 17">
            <a:extLst>
              <a:ext uri="{FF2B5EF4-FFF2-40B4-BE49-F238E27FC236}">
                <a16:creationId xmlns:a16="http://schemas.microsoft.com/office/drawing/2014/main" id="{0DAA8862-8AD9-4D49-BC79-5CFD9590C79E}"/>
              </a:ext>
            </a:extLst>
          </p:cNvPr>
          <p:cNvSpPr txBox="1"/>
          <p:nvPr/>
        </p:nvSpPr>
        <p:spPr>
          <a:xfrm>
            <a:off x="5469624" y="3183881"/>
            <a:ext cx="5194417" cy="369332"/>
          </a:xfrm>
          <a:prstGeom prst="rect">
            <a:avLst/>
          </a:prstGeom>
          <a:noFill/>
        </p:spPr>
        <p:txBody>
          <a:bodyPr wrap="square" lIns="0" tIns="0" rIns="0" bIns="0" rtlCol="0">
            <a:spAutoFit/>
          </a:bodyPr>
          <a:lstStyle/>
          <a:p>
            <a:pPr eaLnBrk="0" fontAlgn="base" hangingPunct="0">
              <a:spcBef>
                <a:spcPct val="0"/>
              </a:spcBef>
              <a:spcAft>
                <a:spcPct val="0"/>
              </a:spcAft>
            </a:pPr>
            <a:r>
              <a:rPr lang="en-US" sz="2400" b="1">
                <a:latin typeface="Arial" panose="020B0604020202020204" pitchFamily="34" charset="0"/>
                <a:cs typeface="Arial" panose="020B0604020202020204" pitchFamily="34" charset="0"/>
              </a:rPr>
              <a:t>Residual Cl</a:t>
            </a:r>
            <a:r>
              <a:rPr lang="en-US" sz="2400" b="1" baseline="-25000">
                <a:latin typeface="Arial" panose="020B0604020202020204" pitchFamily="34" charset="0"/>
                <a:cs typeface="Arial" panose="020B0604020202020204" pitchFamily="34" charset="0"/>
              </a:rPr>
              <a:t>2</a:t>
            </a:r>
            <a:r>
              <a:rPr lang="en-US" sz="2400" b="1">
                <a:latin typeface="Arial" panose="020B0604020202020204" pitchFamily="34" charset="0"/>
                <a:cs typeface="Arial" panose="020B0604020202020204" pitchFamily="34" charset="0"/>
              </a:rPr>
              <a:t>= 2.8 mg/l – 2.0 mg/L</a:t>
            </a:r>
          </a:p>
        </p:txBody>
      </p:sp>
      <p:sp>
        <p:nvSpPr>
          <p:cNvPr id="19" name="TextBox 18">
            <a:extLst>
              <a:ext uri="{FF2B5EF4-FFF2-40B4-BE49-F238E27FC236}">
                <a16:creationId xmlns:a16="http://schemas.microsoft.com/office/drawing/2014/main" id="{F6518EB1-5B15-4BD5-82A0-CE30CF397083}"/>
              </a:ext>
            </a:extLst>
          </p:cNvPr>
          <p:cNvSpPr txBox="1"/>
          <p:nvPr/>
        </p:nvSpPr>
        <p:spPr>
          <a:xfrm>
            <a:off x="5491063" y="3833402"/>
            <a:ext cx="3399290" cy="369332"/>
          </a:xfrm>
          <a:prstGeom prst="rect">
            <a:avLst/>
          </a:prstGeom>
          <a:noFill/>
        </p:spPr>
        <p:txBody>
          <a:bodyPr wrap="square" lIns="0" tIns="0" rIns="0" bIns="0" rtlCol="0">
            <a:spAutoFit/>
          </a:bodyPr>
          <a:lstStyle/>
          <a:p>
            <a:pPr eaLnBrk="0" fontAlgn="base" hangingPunct="0">
              <a:spcBef>
                <a:spcPct val="0"/>
              </a:spcBef>
              <a:spcAft>
                <a:spcPct val="0"/>
              </a:spcAft>
            </a:pPr>
            <a:r>
              <a:rPr lang="en-US" sz="2400" b="1">
                <a:solidFill>
                  <a:schemeClr val="accent1"/>
                </a:solidFill>
                <a:latin typeface="Arial" panose="020B0604020202020204" pitchFamily="34" charset="0"/>
                <a:cs typeface="Arial" panose="020B0604020202020204" pitchFamily="34" charset="0"/>
              </a:rPr>
              <a:t>Residual Cl</a:t>
            </a:r>
            <a:r>
              <a:rPr lang="en-US" sz="2400" b="1" baseline="-25000">
                <a:solidFill>
                  <a:schemeClr val="accent1"/>
                </a:solidFill>
                <a:latin typeface="Arial" panose="020B0604020202020204" pitchFamily="34" charset="0"/>
                <a:cs typeface="Arial" panose="020B0604020202020204" pitchFamily="34" charset="0"/>
              </a:rPr>
              <a:t>2</a:t>
            </a:r>
            <a:r>
              <a:rPr lang="en-US" sz="2400" b="1">
                <a:solidFill>
                  <a:schemeClr val="accent1"/>
                </a:solidFill>
                <a:latin typeface="Arial" panose="020B0604020202020204" pitchFamily="34" charset="0"/>
                <a:cs typeface="Arial" panose="020B0604020202020204" pitchFamily="34" charset="0"/>
              </a:rPr>
              <a:t>= 0.8 mg/L</a:t>
            </a:r>
          </a:p>
        </p:txBody>
      </p:sp>
      <p:sp>
        <p:nvSpPr>
          <p:cNvPr id="6" name="TextBox 5">
            <a:extLst>
              <a:ext uri="{FF2B5EF4-FFF2-40B4-BE49-F238E27FC236}">
                <a16:creationId xmlns:a16="http://schemas.microsoft.com/office/drawing/2014/main" id="{B9B664FE-A48F-4D49-BA5B-9C97805539A5}"/>
              </a:ext>
            </a:extLst>
          </p:cNvPr>
          <p:cNvSpPr txBox="1"/>
          <p:nvPr/>
        </p:nvSpPr>
        <p:spPr>
          <a:xfrm>
            <a:off x="18917" y="3587181"/>
            <a:ext cx="4106883" cy="1231106"/>
          </a:xfrm>
          <a:prstGeom prst="rect">
            <a:avLst/>
          </a:prstGeom>
          <a:solidFill>
            <a:schemeClr val="accent6">
              <a:lumMod val="50000"/>
            </a:schemeClr>
          </a:solidFill>
        </p:spPr>
        <p:txBody>
          <a:bodyPr wrap="square" lIns="0" tIns="0" rIns="0" bIns="0" rtlCol="0">
            <a:spAutoFit/>
          </a:bodyPr>
          <a:lstStyle/>
          <a:p>
            <a:pPr eaLnBrk="0" fontAlgn="base" hangingPunct="0">
              <a:spcBef>
                <a:spcPct val="0"/>
              </a:spcBef>
              <a:spcAft>
                <a:spcPct val="0"/>
              </a:spcAft>
            </a:pPr>
            <a:r>
              <a:rPr lang="en-US" sz="2000" b="1" dirty="0">
                <a:solidFill>
                  <a:schemeClr val="bg1"/>
                </a:solidFill>
                <a:latin typeface="Arial" panose="020B0604020202020204" pitchFamily="34" charset="0"/>
                <a:cs typeface="Arial" panose="020B0604020202020204" pitchFamily="34" charset="0"/>
              </a:rPr>
              <a:t>What do we know?</a:t>
            </a:r>
          </a:p>
          <a:p>
            <a:pPr eaLnBrk="0" fontAlgn="base" hangingPunct="0">
              <a:spcBef>
                <a:spcPct val="0"/>
              </a:spcBef>
              <a:spcAft>
                <a:spcPct val="0"/>
              </a:spcAft>
            </a:pPr>
            <a:r>
              <a:rPr lang="en-US" sz="2000" b="1" dirty="0">
                <a:solidFill>
                  <a:schemeClr val="bg1"/>
                </a:solidFill>
                <a:latin typeface="Arial" panose="020B0604020202020204" pitchFamily="34" charset="0"/>
                <a:cs typeface="Arial" panose="020B0604020202020204" pitchFamily="34" charset="0"/>
              </a:rPr>
              <a:t>Residual Cl</a:t>
            </a:r>
            <a:r>
              <a:rPr lang="en-US" sz="2000" b="1" baseline="-25000" dirty="0">
                <a:solidFill>
                  <a:schemeClr val="bg1"/>
                </a:solidFill>
                <a:latin typeface="Arial" panose="020B0604020202020204" pitchFamily="34" charset="0"/>
                <a:cs typeface="Arial" panose="020B0604020202020204" pitchFamily="34" charset="0"/>
              </a:rPr>
              <a:t>2</a:t>
            </a:r>
            <a:r>
              <a:rPr lang="en-US" sz="2000" b="1" dirty="0">
                <a:solidFill>
                  <a:schemeClr val="bg1"/>
                </a:solidFill>
                <a:latin typeface="Arial" panose="020B0604020202020204" pitchFamily="34" charset="0"/>
                <a:cs typeface="Arial" panose="020B0604020202020204" pitchFamily="34" charset="0"/>
              </a:rPr>
              <a:t> = Dosage – Demand</a:t>
            </a:r>
          </a:p>
          <a:p>
            <a:pPr eaLnBrk="0" fontAlgn="base" hangingPunct="0">
              <a:spcBef>
                <a:spcPct val="0"/>
              </a:spcBef>
              <a:spcAft>
                <a:spcPct val="0"/>
              </a:spcAft>
            </a:pPr>
            <a:r>
              <a:rPr lang="en-US" sz="2000" b="1" dirty="0">
                <a:solidFill>
                  <a:schemeClr val="bg1"/>
                </a:solidFill>
                <a:latin typeface="Arial" panose="020B0604020202020204" pitchFamily="34" charset="0"/>
                <a:cs typeface="Arial" panose="020B0604020202020204" pitchFamily="34" charset="0"/>
              </a:rPr>
              <a:t>Demand = 2.0 mg/L</a:t>
            </a:r>
          </a:p>
          <a:p>
            <a:pPr eaLnBrk="0" fontAlgn="base" hangingPunct="0">
              <a:spcBef>
                <a:spcPct val="0"/>
              </a:spcBef>
              <a:spcAft>
                <a:spcPct val="0"/>
              </a:spcAft>
            </a:pPr>
            <a:r>
              <a:rPr lang="en-US" sz="2000" b="1" dirty="0">
                <a:solidFill>
                  <a:schemeClr val="bg1"/>
                </a:solidFill>
                <a:latin typeface="Arial" panose="020B0604020202020204" pitchFamily="34" charset="0"/>
                <a:cs typeface="Arial" panose="020B0604020202020204" pitchFamily="34" charset="0"/>
              </a:rPr>
              <a:t>Dosage = 2.8 mg/L</a:t>
            </a:r>
          </a:p>
        </p:txBody>
      </p:sp>
      <p:sp>
        <p:nvSpPr>
          <p:cNvPr id="22" name="Rectangle 17">
            <a:extLst>
              <a:ext uri="{FF2B5EF4-FFF2-40B4-BE49-F238E27FC236}">
                <a16:creationId xmlns:a16="http://schemas.microsoft.com/office/drawing/2014/main" id="{2A23FC25-85D8-46A0-A69B-FEC493EE623B}"/>
              </a:ext>
            </a:extLst>
          </p:cNvPr>
          <p:cNvSpPr>
            <a:spLocks noChangeArrowheads="1"/>
          </p:cNvSpPr>
          <p:nvPr/>
        </p:nvSpPr>
        <p:spPr bwMode="auto">
          <a:xfrm>
            <a:off x="4241327" y="4544478"/>
            <a:ext cx="7277093"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en-US" sz="2000">
                <a:solidFill>
                  <a:schemeClr val="accent5"/>
                </a:solidFill>
                <a:latin typeface="Arial Black" panose="020B0A04020102020204" pitchFamily="34" charset="0"/>
                <a:cs typeface="Arial" panose="020B0604020202020204" pitchFamily="34" charset="0"/>
              </a:rPr>
              <a:t>This equation can be re-arranged to solve for any of the given parameters by isolating the unknown</a:t>
            </a:r>
          </a:p>
        </p:txBody>
      </p:sp>
      <p:sp>
        <p:nvSpPr>
          <p:cNvPr id="16" name="TextBox 15">
            <a:extLst>
              <a:ext uri="{FF2B5EF4-FFF2-40B4-BE49-F238E27FC236}">
                <a16:creationId xmlns:a16="http://schemas.microsoft.com/office/drawing/2014/main" id="{6FB47E26-215F-44FA-BCA9-E3A855DB000F}"/>
              </a:ext>
            </a:extLst>
          </p:cNvPr>
          <p:cNvSpPr txBox="1"/>
          <p:nvPr/>
        </p:nvSpPr>
        <p:spPr>
          <a:xfrm>
            <a:off x="5306732" y="5357686"/>
            <a:ext cx="4672261" cy="369332"/>
          </a:xfrm>
          <a:prstGeom prst="rect">
            <a:avLst/>
          </a:prstGeom>
          <a:noFill/>
        </p:spPr>
        <p:txBody>
          <a:bodyPr wrap="square" lIns="0" tIns="0" rIns="0" bIns="0" rtlCol="0">
            <a:spAutoFit/>
          </a:bodyPr>
          <a:lstStyle/>
          <a:p>
            <a:pPr eaLnBrk="0" fontAlgn="base" hangingPunct="0">
              <a:spcBef>
                <a:spcPct val="0"/>
              </a:spcBef>
              <a:spcAft>
                <a:spcPct val="0"/>
              </a:spcAft>
            </a:pPr>
            <a:r>
              <a:rPr lang="en-US" sz="2400" b="1">
                <a:solidFill>
                  <a:schemeClr val="accent3"/>
                </a:solidFill>
                <a:latin typeface="Arial" panose="020B0604020202020204" pitchFamily="34" charset="0"/>
                <a:cs typeface="Arial" panose="020B0604020202020204" pitchFamily="34" charset="0"/>
              </a:rPr>
              <a:t>Residual = Dosage – Demand</a:t>
            </a:r>
          </a:p>
        </p:txBody>
      </p:sp>
      <p:sp>
        <p:nvSpPr>
          <p:cNvPr id="23" name="TextBox 22">
            <a:extLst>
              <a:ext uri="{FF2B5EF4-FFF2-40B4-BE49-F238E27FC236}">
                <a16:creationId xmlns:a16="http://schemas.microsoft.com/office/drawing/2014/main" id="{A26306EB-3A2C-4303-9C81-F03037E35319}"/>
              </a:ext>
            </a:extLst>
          </p:cNvPr>
          <p:cNvSpPr txBox="1"/>
          <p:nvPr/>
        </p:nvSpPr>
        <p:spPr>
          <a:xfrm>
            <a:off x="5148348" y="6345062"/>
            <a:ext cx="5008905" cy="369332"/>
          </a:xfrm>
          <a:prstGeom prst="rect">
            <a:avLst/>
          </a:prstGeom>
          <a:noFill/>
        </p:spPr>
        <p:txBody>
          <a:bodyPr wrap="square" lIns="0" tIns="0" rIns="0" bIns="0" rtlCol="0">
            <a:spAutoFit/>
          </a:bodyPr>
          <a:lstStyle/>
          <a:p>
            <a:pPr eaLnBrk="0" fontAlgn="base" hangingPunct="0">
              <a:spcBef>
                <a:spcPct val="0"/>
              </a:spcBef>
              <a:spcAft>
                <a:spcPct val="0"/>
              </a:spcAft>
            </a:pPr>
            <a:r>
              <a:rPr lang="en-US" sz="2400" b="1">
                <a:solidFill>
                  <a:schemeClr val="accent3"/>
                </a:solidFill>
                <a:latin typeface="Arial" panose="020B0604020202020204" pitchFamily="34" charset="0"/>
                <a:cs typeface="Arial" panose="020B0604020202020204" pitchFamily="34" charset="0"/>
              </a:rPr>
              <a:t>Dosage = Residual + Demand </a:t>
            </a:r>
          </a:p>
        </p:txBody>
      </p:sp>
      <p:cxnSp>
        <p:nvCxnSpPr>
          <p:cNvPr id="10" name="Connector: Curved 9">
            <a:extLst>
              <a:ext uri="{FF2B5EF4-FFF2-40B4-BE49-F238E27FC236}">
                <a16:creationId xmlns:a16="http://schemas.microsoft.com/office/drawing/2014/main" id="{49BE2350-0380-4B48-874A-A131D1406343}"/>
              </a:ext>
            </a:extLst>
          </p:cNvPr>
          <p:cNvCxnSpPr/>
          <p:nvPr/>
        </p:nvCxnSpPr>
        <p:spPr bwMode="auto">
          <a:xfrm rot="10800000" flipV="1">
            <a:off x="6212639" y="5708509"/>
            <a:ext cx="1246221" cy="719711"/>
          </a:xfrm>
          <a:prstGeom prst="curvedConnector3">
            <a:avLst/>
          </a:prstGeom>
          <a:solidFill>
            <a:schemeClr val="accent1"/>
          </a:solidFill>
          <a:ln w="34925" cap="flat" cmpd="sng" algn="ctr">
            <a:solidFill>
              <a:schemeClr val="accent5"/>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3" name="Group 2">
            <a:extLst>
              <a:ext uri="{FF2B5EF4-FFF2-40B4-BE49-F238E27FC236}">
                <a16:creationId xmlns:a16="http://schemas.microsoft.com/office/drawing/2014/main" id="{D9855F5D-EA56-4468-9524-05FA3D6EA6BD}"/>
              </a:ext>
            </a:extLst>
          </p:cNvPr>
          <p:cNvGrpSpPr/>
          <p:nvPr/>
        </p:nvGrpSpPr>
        <p:grpSpPr>
          <a:xfrm>
            <a:off x="4125800" y="2434794"/>
            <a:ext cx="7242416" cy="4114800"/>
            <a:chOff x="3663513" y="2050230"/>
            <a:chExt cx="7242416" cy="4114800"/>
          </a:xfrm>
        </p:grpSpPr>
        <p:cxnSp>
          <p:nvCxnSpPr>
            <p:cNvPr id="15" name="Straight Connector 14">
              <a:extLst>
                <a:ext uri="{FF2B5EF4-FFF2-40B4-BE49-F238E27FC236}">
                  <a16:creationId xmlns:a16="http://schemas.microsoft.com/office/drawing/2014/main" id="{9BD0EB2C-6E1F-49A7-AFBE-EEF1A3A057DE}"/>
                </a:ext>
              </a:extLst>
            </p:cNvPr>
            <p:cNvCxnSpPr>
              <a:cxnSpLocks/>
            </p:cNvCxnSpPr>
            <p:nvPr/>
          </p:nvCxnSpPr>
          <p:spPr bwMode="auto">
            <a:xfrm>
              <a:off x="3663513" y="2050230"/>
              <a:ext cx="0" cy="4114800"/>
            </a:xfrm>
            <a:prstGeom prst="line">
              <a:avLst/>
            </a:prstGeom>
            <a:solidFill>
              <a:schemeClr val="accent1"/>
            </a:solidFill>
            <a:ln w="222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0DAF0759-913F-4B08-A4E7-ABFB33F51821}"/>
                </a:ext>
              </a:extLst>
            </p:cNvPr>
            <p:cNvCxnSpPr>
              <a:cxnSpLocks/>
            </p:cNvCxnSpPr>
            <p:nvPr/>
          </p:nvCxnSpPr>
          <p:spPr bwMode="auto">
            <a:xfrm>
              <a:off x="3663513" y="3903630"/>
              <a:ext cx="724241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6" name="Rectangle 5">
            <a:extLst>
              <a:ext uri="{FF2B5EF4-FFF2-40B4-BE49-F238E27FC236}">
                <a16:creationId xmlns:a16="http://schemas.microsoft.com/office/drawing/2014/main" id="{E48398ED-2D59-4BB7-A286-EEB7118431EC}"/>
              </a:ext>
            </a:extLst>
          </p:cNvPr>
          <p:cNvSpPr>
            <a:spLocks noGrp="1" noChangeArrowheads="1"/>
          </p:cNvSpPr>
          <p:nvPr>
            <p:ph type="title"/>
          </p:nvPr>
        </p:nvSpPr>
        <p:spPr>
          <a:xfrm>
            <a:off x="789634" y="383867"/>
            <a:ext cx="7958331" cy="1077229"/>
          </a:xfrm>
        </p:spPr>
        <p:txBody>
          <a:bodyPr/>
          <a:lstStyle/>
          <a:p>
            <a:r>
              <a:rPr lang="en-US" sz="4000" dirty="0"/>
              <a:t>Calculate Chlorine Residual</a:t>
            </a:r>
          </a:p>
        </p:txBody>
      </p:sp>
      <p:sp>
        <p:nvSpPr>
          <p:cNvPr id="2" name="Slide Number Placeholder 1">
            <a:extLst>
              <a:ext uri="{FF2B5EF4-FFF2-40B4-BE49-F238E27FC236}">
                <a16:creationId xmlns:a16="http://schemas.microsoft.com/office/drawing/2014/main" id="{170BB4CD-4EB9-4807-B77C-495C689E28CA}"/>
              </a:ext>
            </a:extLst>
          </p:cNvPr>
          <p:cNvSpPr>
            <a:spLocks noGrp="1"/>
          </p:cNvSpPr>
          <p:nvPr>
            <p:ph type="sldNum" sz="quarter" idx="12"/>
          </p:nvPr>
        </p:nvSpPr>
        <p:spPr/>
        <p:txBody>
          <a:bodyPr/>
          <a:lstStyle/>
          <a:p>
            <a:fld id="{6D22F896-40B5-4ADD-8801-0D06FADFA095}" type="slidenum">
              <a:rPr lang="en-US" smtClean="0"/>
              <a:t>52</a:t>
            </a:fld>
            <a:endParaRPr lang="en-US"/>
          </a:p>
        </p:txBody>
      </p:sp>
    </p:spTree>
    <p:extLst>
      <p:ext uri="{BB962C8B-B14F-4D97-AF65-F5344CB8AC3E}">
        <p14:creationId xmlns:p14="http://schemas.microsoft.com/office/powerpoint/2010/main" val="315061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par>
                          <p:cTn id="42" fill="hold">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16" grpId="0"/>
      <p:bldP spid="2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53F49-DC84-4FAA-4357-4D77EFFA53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0B79E89-5993-9771-338E-D2A2D0C64345}"/>
              </a:ext>
            </a:extLst>
          </p:cNvPr>
          <p:cNvSpPr>
            <a:spLocks noGrp="1"/>
          </p:cNvSpPr>
          <p:nvPr>
            <p:ph type="title"/>
          </p:nvPr>
        </p:nvSpPr>
        <p:spPr>
          <a:xfrm>
            <a:off x="467360" y="1"/>
            <a:ext cx="11257280" cy="843280"/>
          </a:xfrm>
        </p:spPr>
        <p:txBody>
          <a:bodyPr/>
          <a:lstStyle/>
          <a:p>
            <a:r>
              <a:rPr lang="en-US" dirty="0"/>
              <a:t>Next time:</a:t>
            </a:r>
          </a:p>
        </p:txBody>
      </p:sp>
      <p:sp>
        <p:nvSpPr>
          <p:cNvPr id="3" name="TextBox 2">
            <a:extLst>
              <a:ext uri="{FF2B5EF4-FFF2-40B4-BE49-F238E27FC236}">
                <a16:creationId xmlns:a16="http://schemas.microsoft.com/office/drawing/2014/main" id="{2DE43631-54EF-3DFC-44C3-74828097A854}"/>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B669BE78-4A94-EB10-8FA8-C2F22FB5FA10}"/>
              </a:ext>
            </a:extLst>
          </p:cNvPr>
          <p:cNvGraphicFramePr>
            <a:graphicFrameLocks noGrp="1"/>
          </p:cNvGraphicFramePr>
          <p:nvPr>
            <p:extLst>
              <p:ext uri="{D42A27DB-BD31-4B8C-83A1-F6EECF244321}">
                <p14:modId xmlns:p14="http://schemas.microsoft.com/office/powerpoint/2010/main" val="2745882051"/>
              </p:ext>
            </p:extLst>
          </p:nvPr>
        </p:nvGraphicFramePr>
        <p:xfrm>
          <a:off x="984387" y="974960"/>
          <a:ext cx="10223225" cy="5302534"/>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6/26/25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Program Overview, Test Format, Study &amp; Test Tips</a:t>
                      </a:r>
                    </a:p>
                  </a:txBody>
                  <a:tcPr marL="9525" marR="9525" marT="9525" marB="0" anchor="b"/>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7/10/25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Drinking Water System Overview - (Source, Treatment, &amp; Distribution)</a:t>
                      </a:r>
                    </a:p>
                  </a:txBody>
                  <a:tcPr marL="9525" marR="9525" marT="9525" marB="0" anchor="b"/>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7/24/25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Basic Operator Math (+,  -, /, x, Exponents and basic algebra)</a:t>
                      </a:r>
                    </a:p>
                  </a:txBody>
                  <a:tcPr marL="9525" marR="9525" marT="9525" marB="0" anchor="b"/>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8/7/25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Applied Operator Math (e.g. Areas, Volume,  Flow Rates, Detention Time, Pressure/Hydraulic Head)</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8/21/25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Drinking Water Regulations</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9/4/25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Source Water Characteristics</a:t>
                      </a:r>
                    </a:p>
                  </a:txBody>
                  <a:tcPr marL="9525" marR="9525" marT="9525" marB="0" anchor="b"/>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9/18/25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Intake Components, Well Components, and O&amp;M</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10/2/25</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Disinfection 1: Chloramines, UV, Chlorine Dioxide, Chlorine</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10/16/25</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solidFill>
                      <a:schemeClr val="accent6">
                        <a:lumMod val="20000"/>
                        <a:lumOff val="80000"/>
                      </a:schemeClr>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10/30/25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Disinfection 3: Distribution System Application, Residual Measurement, Evaluation &amp; Adjustment, </a:t>
                      </a:r>
                    </a:p>
                  </a:txBody>
                  <a:tcPr marL="9525" marR="9525" marT="9525" marB="0" anchor="b"/>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11/13/25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Disinfection 4: Chlorine Disinfection Math</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12/4/25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12/18/25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2: Filtration</a:t>
                      </a:r>
                    </a:p>
                  </a:txBody>
                  <a:tcPr marL="9525" marR="9525" marT="9525"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708743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62515" y="4320315"/>
            <a:ext cx="539951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SW EFC email: </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4"/>
              </a:rPr>
              <a:t>swefc@unm.edu</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 </a:t>
            </a: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1536AC-F8E8-4738-9B75-B64EA5D00998}">
  <ds:schemaRefs>
    <ds:schemaRef ds:uri="http://schemas.microsoft.com/sharepoint/v3/contenttype/forms"/>
  </ds:schemaRefs>
</ds:datastoreItem>
</file>

<file path=customXml/itemProps2.xml><?xml version="1.0" encoding="utf-8"?>
<ds:datastoreItem xmlns:ds="http://schemas.openxmlformats.org/officeDocument/2006/customXml" ds:itemID="{59022DDE-FED7-46EA-A2B1-A81E50D3F548}">
  <ds:schemaRefs>
    <ds:schemaRef ds:uri="http://schemas.microsoft.com/office/2006/metadata/properties"/>
    <ds:schemaRef ds:uri="http://schemas.microsoft.com/office/infopath/2007/PartnerControls"/>
    <ds:schemaRef ds:uri="bcfcacb4-ef8c-4171-b2bd-68e64a4a5b38"/>
    <ds:schemaRef ds:uri="adfd91b3-bd4d-4885-9b34-1e53a11780c3"/>
  </ds:schemaRefs>
</ds:datastoreItem>
</file>

<file path=customXml/itemProps3.xml><?xml version="1.0" encoding="utf-8"?>
<ds:datastoreItem xmlns:ds="http://schemas.openxmlformats.org/officeDocument/2006/customXml" ds:itemID="{A1FD141F-1E57-497C-893F-654F6241E2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cacb4-ef8c-4171-b2bd-68e64a4a5b38"/>
    <ds:schemaRef ds:uri="adfd91b3-bd4d-4885-9b34-1e53a1178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1080</TotalTime>
  <Words>2647</Words>
  <Application>Microsoft Office PowerPoint</Application>
  <PresentationFormat>Widescreen</PresentationFormat>
  <Paragraphs>462</Paragraphs>
  <Slides>54</Slides>
  <Notes>42</Notes>
  <HiddenSlides>0</HiddenSlides>
  <MMClips>1</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54</vt:i4>
      </vt:variant>
    </vt:vector>
  </HeadingPairs>
  <TitlesOfParts>
    <vt:vector size="71" baseType="lpstr">
      <vt:lpstr>Aptos</vt:lpstr>
      <vt:lpstr>Aptos Display</vt:lpstr>
      <vt:lpstr>AR CHRISTY</vt:lpstr>
      <vt:lpstr>Arial</vt:lpstr>
      <vt:lpstr>Arial Black</vt:lpstr>
      <vt:lpstr>Berling Antiqua</vt:lpstr>
      <vt:lpstr>Calibri</vt:lpstr>
      <vt:lpstr>Freestyle Script</vt:lpstr>
      <vt:lpstr>Helvetica</vt:lpstr>
      <vt:lpstr>Helvetica Neue</vt:lpstr>
      <vt:lpstr>Montserrat</vt:lpstr>
      <vt:lpstr>Raleway</vt:lpstr>
      <vt:lpstr>Times New Roman</vt:lpstr>
      <vt:lpstr>Wingdings</vt:lpstr>
      <vt:lpstr>Office Theme</vt:lpstr>
      <vt:lpstr>1_Office Theme</vt:lpstr>
      <vt:lpstr>4_Office Theme</vt:lpstr>
      <vt:lpstr>PowerPoint Presentation</vt:lpstr>
      <vt:lpstr>Matt Ziegler Program Director</vt:lpstr>
      <vt:lpstr>PowerPoint Presentation</vt:lpstr>
      <vt:lpstr>PowerPoint Presentation</vt:lpstr>
      <vt:lpstr>Schedule for 2025:</vt:lpstr>
      <vt:lpstr>https://swefc.unm.edu/home/op-cert-trainings/</vt:lpstr>
      <vt:lpstr>Sign in for every session to ensure you get credit for attending</vt:lpstr>
      <vt:lpstr>An Introduction to Disinfection</vt:lpstr>
      <vt:lpstr>What is Disinfection?</vt:lpstr>
      <vt:lpstr>Disease Causing Viruses</vt:lpstr>
      <vt:lpstr>Disease Causing Bacteria</vt:lpstr>
      <vt:lpstr>Disease Causing Protozoa</vt:lpstr>
      <vt:lpstr>How can pathogens enter our drinking water systems?</vt:lpstr>
      <vt:lpstr>WATER TREATMENT</vt:lpstr>
      <vt:lpstr>Types of Disinfectants</vt:lpstr>
      <vt:lpstr>Chemical Disinfection Process</vt:lpstr>
      <vt:lpstr>Chloramine Disinfection</vt:lpstr>
      <vt:lpstr>PowerPoint Presentation</vt:lpstr>
      <vt:lpstr>Chloramine Disinfection</vt:lpstr>
      <vt:lpstr>PowerPoint Presentation</vt:lpstr>
      <vt:lpstr>Chlorine Dioxide</vt:lpstr>
      <vt:lpstr>Chlorine Dioxide Disinfection</vt:lpstr>
      <vt:lpstr>Ozonation</vt:lpstr>
      <vt:lpstr>Ozone Disinfection</vt:lpstr>
      <vt:lpstr>Ultraviolet Light</vt:lpstr>
      <vt:lpstr>UV Disinfection</vt:lpstr>
      <vt:lpstr>Chlorine Disinfection</vt:lpstr>
      <vt:lpstr>Types of Chlorine</vt:lpstr>
      <vt:lpstr>On-site Generation of Sodium Hypochlorite</vt:lpstr>
      <vt:lpstr>On-site Generation of Sodium Hypochlorite</vt:lpstr>
      <vt:lpstr>On-site Generation of Sodium Hypochlorite</vt:lpstr>
      <vt:lpstr>Chlorine Disinfection</vt:lpstr>
      <vt:lpstr>PowerPoint Presentation</vt:lpstr>
      <vt:lpstr>PowerPoint Presentation</vt:lpstr>
      <vt:lpstr>PowerPoint Presentation</vt:lpstr>
      <vt:lpstr>How Chlorine Disinfection Works</vt:lpstr>
      <vt:lpstr>Chlorine &amp; Water First Reaction</vt:lpstr>
      <vt:lpstr>Chlorine &amp; Water Second Reaction</vt:lpstr>
      <vt:lpstr>Factors that Affect Chlorine Disinfection</vt:lpstr>
      <vt:lpstr>Factors That Affect Chlorine Disinfection</vt:lpstr>
      <vt:lpstr>Factors That Affect Chlorine Disinfection</vt:lpstr>
      <vt:lpstr>Factors That Affect Chlorine Disinfection</vt:lpstr>
      <vt:lpstr>Factors That Affect Chlorine Disinfection</vt:lpstr>
      <vt:lpstr>Factors That Affect Chlorine Disinfection</vt:lpstr>
      <vt:lpstr>PowerPoint Presentation</vt:lpstr>
      <vt:lpstr>Factors That Affect Chlorine Disinfection</vt:lpstr>
      <vt:lpstr>Chlorine Disinfection  Terminology Review</vt:lpstr>
      <vt:lpstr>Chlorine Dosage</vt:lpstr>
      <vt:lpstr>Chlorine Demand</vt:lpstr>
      <vt:lpstr>Chlorine Residual</vt:lpstr>
      <vt:lpstr>Three Types of Chlorine Residual</vt:lpstr>
      <vt:lpstr>Calculate Chlorine Residual</vt:lpstr>
      <vt:lpstr>Next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 Ziegler</dc:creator>
  <cp:lastModifiedBy>Matt Ziegler</cp:lastModifiedBy>
  <cp:revision>10</cp:revision>
  <dcterms:created xsi:type="dcterms:W3CDTF">2025-09-17T16:10:37Z</dcterms:created>
  <dcterms:modified xsi:type="dcterms:W3CDTF">2025-10-01T23:14:47Z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ies>
</file>