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0"/>
    <p:sldMasterId id="2147484196" r:id="rId21"/>
    <p:sldMasterId id="2147484228" r:id="rId22"/>
  </p:sldMasterIdLst>
  <p:notesMasterIdLst>
    <p:notesMasterId r:id="rId66"/>
  </p:notesMasterIdLst>
  <p:sldIdLst>
    <p:sldId id="3768" r:id="rId23"/>
    <p:sldId id="3967" r:id="rId24"/>
    <p:sldId id="3808" r:id="rId25"/>
    <p:sldId id="3952" r:id="rId26"/>
    <p:sldId id="3942" r:id="rId27"/>
    <p:sldId id="3936" r:id="rId28"/>
    <p:sldId id="3934" r:id="rId29"/>
    <p:sldId id="3935" r:id="rId30"/>
    <p:sldId id="3941" r:id="rId31"/>
    <p:sldId id="3966" r:id="rId32"/>
    <p:sldId id="3950" r:id="rId33"/>
    <p:sldId id="3968" r:id="rId34"/>
    <p:sldId id="3969" r:id="rId35"/>
    <p:sldId id="3860" r:id="rId36"/>
    <p:sldId id="3861" r:id="rId37"/>
    <p:sldId id="3862" r:id="rId38"/>
    <p:sldId id="3863" r:id="rId39"/>
    <p:sldId id="3864" r:id="rId40"/>
    <p:sldId id="3970" r:id="rId41"/>
    <p:sldId id="3971" r:id="rId42"/>
    <p:sldId id="3973" r:id="rId43"/>
    <p:sldId id="3972" r:id="rId44"/>
    <p:sldId id="3974" r:id="rId45"/>
    <p:sldId id="3989" r:id="rId46"/>
    <p:sldId id="3990" r:id="rId47"/>
    <p:sldId id="3975" r:id="rId48"/>
    <p:sldId id="3976" r:id="rId49"/>
    <p:sldId id="3977" r:id="rId50"/>
    <p:sldId id="3981" r:id="rId51"/>
    <p:sldId id="3978" r:id="rId52"/>
    <p:sldId id="3982" r:id="rId53"/>
    <p:sldId id="3979" r:id="rId54"/>
    <p:sldId id="3980" r:id="rId55"/>
    <p:sldId id="3991" r:id="rId56"/>
    <p:sldId id="3983" r:id="rId57"/>
    <p:sldId id="3984" r:id="rId58"/>
    <p:sldId id="3985" r:id="rId59"/>
    <p:sldId id="3986" r:id="rId60"/>
    <p:sldId id="3987" r:id="rId61"/>
    <p:sldId id="3988" r:id="rId62"/>
    <p:sldId id="3872" r:id="rId63"/>
    <p:sldId id="3930" r:id="rId64"/>
    <p:sldId id="3916" r:id="rId6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1704" userDrawn="1">
          <p15:clr>
            <a:srgbClr val="A4A3A4"/>
          </p15:clr>
        </p15:guide>
        <p15:guide id="4" orient="horz" pos="3840" userDrawn="1">
          <p15:clr>
            <a:srgbClr val="A4A3A4"/>
          </p15:clr>
        </p15:guide>
        <p15:guide id="5" pos="240" userDrawn="1">
          <p15:clr>
            <a:srgbClr val="A4A3A4"/>
          </p15:clr>
        </p15:guide>
        <p15:guide id="6" pos="42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 id="{DB3F452C-E8F7-78CF-69B5-69DD2E158C97}" name="Rose Afandi" initials="RA" userId="S::rafandi@unm.edu::f0ac4bf8-cd3f-4a7f-baff-8b2175634b9f" providerId="AD"/>
  <p188:author id="{15F26E6E-CC13-AA57-F39C-A6E437930409}" name="Dawn Nall" initials="DN" userId="S::dnall@unm.edu::27ab88b3-ba3e-4cbb-a2b2-a8cbd6d22828" providerId="AD"/>
  <p188:author id="{953FE0F9-FFA5-3D07-6C22-9D48426D7EF1}" name="Dawn Nall" initials="DN" userId="Dawn Nal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ndra Blanton" initials="SB" lastIdx="2" clrIdx="0">
    <p:extLst>
      <p:ext uri="{19B8F6BF-5375-455C-9EA6-DF929625EA0E}">
        <p15:presenceInfo xmlns:p15="http://schemas.microsoft.com/office/powerpoint/2012/main" userId="S::blantons@unm.edu::45378809-820b-49fb-bcf1-86f11ea569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D1B002-5D6C-4393-9420-DAB3ECE0880C}" v="9" dt="2025-09-02T21:46:26.6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12" autoAdjust="0"/>
    <p:restoredTop sz="76892" autoAdjust="0"/>
  </p:normalViewPr>
  <p:slideViewPr>
    <p:cSldViewPr snapToGrid="0" snapToObjects="1">
      <p:cViewPr varScale="1">
        <p:scale>
          <a:sx n="86" d="100"/>
          <a:sy n="86" d="100"/>
        </p:scale>
        <p:origin x="1404" y="78"/>
      </p:cViewPr>
      <p:guideLst>
        <p:guide orient="horz" pos="1008"/>
        <p:guide pos="3840"/>
        <p:guide orient="horz" pos="1704"/>
        <p:guide orient="horz" pos="3840"/>
        <p:guide pos="240"/>
        <p:guide pos="4248"/>
      </p:guideLst>
    </p:cSldViewPr>
  </p:slideViewPr>
  <p:outlineViewPr>
    <p:cViewPr>
      <p:scale>
        <a:sx n="33" d="100"/>
        <a:sy n="33" d="100"/>
      </p:scale>
      <p:origin x="0" y="-82689"/>
    </p:cViewPr>
  </p:outlineViewPr>
  <p:notesTextViewPr>
    <p:cViewPr>
      <p:scale>
        <a:sx n="1" d="1"/>
        <a:sy n="1" d="1"/>
      </p:scale>
      <p:origin x="0" y="0"/>
    </p:cViewPr>
  </p:notesTextViewPr>
  <p:sorterViewPr>
    <p:cViewPr varScale="1">
      <p:scale>
        <a:sx n="190" d="100"/>
        <a:sy n="190" d="100"/>
      </p:scale>
      <p:origin x="0" y="-960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4.xml"/><Relationship Id="rId21" Type="http://schemas.openxmlformats.org/officeDocument/2006/relationships/slideMaster" Target="slideMasters/slideMaster2.xml"/><Relationship Id="rId42" Type="http://schemas.openxmlformats.org/officeDocument/2006/relationships/slide" Target="slides/slide20.xml"/><Relationship Id="rId47" Type="http://schemas.openxmlformats.org/officeDocument/2006/relationships/slide" Target="slides/slide25.xml"/><Relationship Id="rId63" Type="http://schemas.openxmlformats.org/officeDocument/2006/relationships/slide" Target="slides/slide41.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7.xml"/><Relationship Id="rId11" Type="http://schemas.openxmlformats.org/officeDocument/2006/relationships/customXml" Target="../customXml/item11.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slide" Target="slides/slide31.xml"/><Relationship Id="rId58" Type="http://schemas.openxmlformats.org/officeDocument/2006/relationships/slide" Target="slides/slide36.xml"/><Relationship Id="rId66" Type="http://schemas.openxmlformats.org/officeDocument/2006/relationships/notesMaster" Target="notesMasters/notesMaster1.xml"/><Relationship Id="rId74" Type="http://schemas.microsoft.com/office/2018/10/relationships/authors" Target="authors.xml"/><Relationship Id="rId5" Type="http://schemas.openxmlformats.org/officeDocument/2006/relationships/customXml" Target="../customXml/item5.xml"/><Relationship Id="rId61" Type="http://schemas.openxmlformats.org/officeDocument/2006/relationships/slide" Target="slides/slide39.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slideMaster" Target="slideMasters/slideMaster3.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slide" Target="slides/slide34.xml"/><Relationship Id="rId64" Type="http://schemas.openxmlformats.org/officeDocument/2006/relationships/slide" Target="slides/slide42.xml"/><Relationship Id="rId69" Type="http://schemas.openxmlformats.org/officeDocument/2006/relationships/viewProps" Target="viewProps.xml"/><Relationship Id="rId8" Type="http://schemas.openxmlformats.org/officeDocument/2006/relationships/customXml" Target="../customXml/item8.xml"/><Relationship Id="rId51" Type="http://schemas.openxmlformats.org/officeDocument/2006/relationships/slide" Target="slides/slide29.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59" Type="http://schemas.openxmlformats.org/officeDocument/2006/relationships/slide" Target="slides/slide37.xml"/><Relationship Id="rId67" Type="http://schemas.openxmlformats.org/officeDocument/2006/relationships/commentAuthors" Target="commentAuthors.xml"/><Relationship Id="rId20" Type="http://schemas.openxmlformats.org/officeDocument/2006/relationships/slideMaster" Target="slideMasters/slideMaster1.xml"/><Relationship Id="rId41" Type="http://schemas.openxmlformats.org/officeDocument/2006/relationships/slide" Target="slides/slide19.xml"/><Relationship Id="rId54" Type="http://schemas.openxmlformats.org/officeDocument/2006/relationships/slide" Target="slides/slide32.xml"/><Relationship Id="rId62" Type="http://schemas.openxmlformats.org/officeDocument/2006/relationships/slide" Target="slides/slide40.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57" Type="http://schemas.openxmlformats.org/officeDocument/2006/relationships/slide" Target="slides/slide35.xml"/><Relationship Id="rId10" Type="http://schemas.openxmlformats.org/officeDocument/2006/relationships/customXml" Target="../customXml/item10.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slide" Target="slides/slide30.xml"/><Relationship Id="rId60" Type="http://schemas.openxmlformats.org/officeDocument/2006/relationships/slide" Target="slides/slide38.xml"/><Relationship Id="rId65" Type="http://schemas.openxmlformats.org/officeDocument/2006/relationships/slide" Target="slides/slide43.xml"/><Relationship Id="rId73"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7.xml"/><Relationship Id="rId34" Type="http://schemas.openxmlformats.org/officeDocument/2006/relationships/slide" Target="slides/slide12.xml"/><Relationship Id="rId50" Type="http://schemas.openxmlformats.org/officeDocument/2006/relationships/slide" Target="slides/slide28.xml"/><Relationship Id="rId55" Type="http://schemas.openxmlformats.org/officeDocument/2006/relationships/slide" Target="slides/slide33.xml"/><Relationship Id="rId7" Type="http://schemas.openxmlformats.org/officeDocument/2006/relationships/customXml" Target="../customXml/item7.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wn Nall" userId="27ab88b3-ba3e-4cbb-a2b2-a8cbd6d22828" providerId="ADAL" clId="{4141B3A8-FADE-41EC-93FF-9E368F5E7B2D}"/>
    <pc:docChg chg="undo custSel addSld delSld modSld sldOrd">
      <pc:chgData name="Dawn Nall" userId="27ab88b3-ba3e-4cbb-a2b2-a8cbd6d22828" providerId="ADAL" clId="{4141B3A8-FADE-41EC-93FF-9E368F5E7B2D}" dt="2025-09-02T21:46:29.790" v="7482" actId="1076"/>
      <pc:docMkLst>
        <pc:docMk/>
      </pc:docMkLst>
      <pc:sldChg chg="del">
        <pc:chgData name="Dawn Nall" userId="27ab88b3-ba3e-4cbb-a2b2-a8cbd6d22828" providerId="ADAL" clId="{4141B3A8-FADE-41EC-93FF-9E368F5E7B2D}" dt="2025-08-28T19:43:34.650" v="5358" actId="47"/>
        <pc:sldMkLst>
          <pc:docMk/>
          <pc:sldMk cId="1720063406" sldId="306"/>
        </pc:sldMkLst>
      </pc:sldChg>
      <pc:sldChg chg="del">
        <pc:chgData name="Dawn Nall" userId="27ab88b3-ba3e-4cbb-a2b2-a8cbd6d22828" providerId="ADAL" clId="{4141B3A8-FADE-41EC-93FF-9E368F5E7B2D}" dt="2025-08-28T19:43:34.650" v="5358" actId="47"/>
        <pc:sldMkLst>
          <pc:docMk/>
          <pc:sldMk cId="3664040765" sldId="307"/>
        </pc:sldMkLst>
      </pc:sldChg>
      <pc:sldChg chg="del">
        <pc:chgData name="Dawn Nall" userId="27ab88b3-ba3e-4cbb-a2b2-a8cbd6d22828" providerId="ADAL" clId="{4141B3A8-FADE-41EC-93FF-9E368F5E7B2D}" dt="2025-08-28T19:43:34.650" v="5358" actId="47"/>
        <pc:sldMkLst>
          <pc:docMk/>
          <pc:sldMk cId="3805981246" sldId="308"/>
        </pc:sldMkLst>
      </pc:sldChg>
      <pc:sldChg chg="del">
        <pc:chgData name="Dawn Nall" userId="27ab88b3-ba3e-4cbb-a2b2-a8cbd6d22828" providerId="ADAL" clId="{4141B3A8-FADE-41EC-93FF-9E368F5E7B2D}" dt="2025-08-28T19:43:34.650" v="5358" actId="47"/>
        <pc:sldMkLst>
          <pc:docMk/>
          <pc:sldMk cId="2137159585" sldId="309"/>
        </pc:sldMkLst>
      </pc:sldChg>
      <pc:sldChg chg="del">
        <pc:chgData name="Dawn Nall" userId="27ab88b3-ba3e-4cbb-a2b2-a8cbd6d22828" providerId="ADAL" clId="{4141B3A8-FADE-41EC-93FF-9E368F5E7B2D}" dt="2025-08-28T19:43:34.650" v="5358" actId="47"/>
        <pc:sldMkLst>
          <pc:docMk/>
          <pc:sldMk cId="1916322175" sldId="310"/>
        </pc:sldMkLst>
      </pc:sldChg>
      <pc:sldChg chg="del">
        <pc:chgData name="Dawn Nall" userId="27ab88b3-ba3e-4cbb-a2b2-a8cbd6d22828" providerId="ADAL" clId="{4141B3A8-FADE-41EC-93FF-9E368F5E7B2D}" dt="2025-08-28T19:43:34.650" v="5358" actId="47"/>
        <pc:sldMkLst>
          <pc:docMk/>
          <pc:sldMk cId="1082845832" sldId="311"/>
        </pc:sldMkLst>
      </pc:sldChg>
      <pc:sldChg chg="del">
        <pc:chgData name="Dawn Nall" userId="27ab88b3-ba3e-4cbb-a2b2-a8cbd6d22828" providerId="ADAL" clId="{4141B3A8-FADE-41EC-93FF-9E368F5E7B2D}" dt="2025-08-28T19:43:34.650" v="5358" actId="47"/>
        <pc:sldMkLst>
          <pc:docMk/>
          <pc:sldMk cId="3005541899" sldId="312"/>
        </pc:sldMkLst>
      </pc:sldChg>
      <pc:sldChg chg="del">
        <pc:chgData name="Dawn Nall" userId="27ab88b3-ba3e-4cbb-a2b2-a8cbd6d22828" providerId="ADAL" clId="{4141B3A8-FADE-41EC-93FF-9E368F5E7B2D}" dt="2025-08-28T19:43:34.650" v="5358" actId="47"/>
        <pc:sldMkLst>
          <pc:docMk/>
          <pc:sldMk cId="1978152927" sldId="313"/>
        </pc:sldMkLst>
      </pc:sldChg>
      <pc:sldChg chg="del">
        <pc:chgData name="Dawn Nall" userId="27ab88b3-ba3e-4cbb-a2b2-a8cbd6d22828" providerId="ADAL" clId="{4141B3A8-FADE-41EC-93FF-9E368F5E7B2D}" dt="2025-08-28T19:43:34.650" v="5358" actId="47"/>
        <pc:sldMkLst>
          <pc:docMk/>
          <pc:sldMk cId="182221384" sldId="315"/>
        </pc:sldMkLst>
      </pc:sldChg>
      <pc:sldChg chg="del">
        <pc:chgData name="Dawn Nall" userId="27ab88b3-ba3e-4cbb-a2b2-a8cbd6d22828" providerId="ADAL" clId="{4141B3A8-FADE-41EC-93FF-9E368F5E7B2D}" dt="2025-08-28T19:43:34.650" v="5358" actId="47"/>
        <pc:sldMkLst>
          <pc:docMk/>
          <pc:sldMk cId="4250003764" sldId="316"/>
        </pc:sldMkLst>
      </pc:sldChg>
      <pc:sldChg chg="del">
        <pc:chgData name="Dawn Nall" userId="27ab88b3-ba3e-4cbb-a2b2-a8cbd6d22828" providerId="ADAL" clId="{4141B3A8-FADE-41EC-93FF-9E368F5E7B2D}" dt="2025-08-28T19:43:34.650" v="5358" actId="47"/>
        <pc:sldMkLst>
          <pc:docMk/>
          <pc:sldMk cId="2225012061" sldId="317"/>
        </pc:sldMkLst>
      </pc:sldChg>
      <pc:sldChg chg="del">
        <pc:chgData name="Dawn Nall" userId="27ab88b3-ba3e-4cbb-a2b2-a8cbd6d22828" providerId="ADAL" clId="{4141B3A8-FADE-41EC-93FF-9E368F5E7B2D}" dt="2025-08-28T19:43:34.650" v="5358" actId="47"/>
        <pc:sldMkLst>
          <pc:docMk/>
          <pc:sldMk cId="1490004202" sldId="318"/>
        </pc:sldMkLst>
      </pc:sldChg>
      <pc:sldChg chg="del">
        <pc:chgData name="Dawn Nall" userId="27ab88b3-ba3e-4cbb-a2b2-a8cbd6d22828" providerId="ADAL" clId="{4141B3A8-FADE-41EC-93FF-9E368F5E7B2D}" dt="2025-08-28T19:43:34.650" v="5358" actId="47"/>
        <pc:sldMkLst>
          <pc:docMk/>
          <pc:sldMk cId="31863191" sldId="319"/>
        </pc:sldMkLst>
      </pc:sldChg>
      <pc:sldChg chg="del">
        <pc:chgData name="Dawn Nall" userId="27ab88b3-ba3e-4cbb-a2b2-a8cbd6d22828" providerId="ADAL" clId="{4141B3A8-FADE-41EC-93FF-9E368F5E7B2D}" dt="2025-08-28T19:43:34.650" v="5358" actId="47"/>
        <pc:sldMkLst>
          <pc:docMk/>
          <pc:sldMk cId="840159863" sldId="320"/>
        </pc:sldMkLst>
      </pc:sldChg>
      <pc:sldChg chg="del">
        <pc:chgData name="Dawn Nall" userId="27ab88b3-ba3e-4cbb-a2b2-a8cbd6d22828" providerId="ADAL" clId="{4141B3A8-FADE-41EC-93FF-9E368F5E7B2D}" dt="2025-08-28T19:43:34.650" v="5358" actId="47"/>
        <pc:sldMkLst>
          <pc:docMk/>
          <pc:sldMk cId="1139815115" sldId="321"/>
        </pc:sldMkLst>
      </pc:sldChg>
      <pc:sldChg chg="del">
        <pc:chgData name="Dawn Nall" userId="27ab88b3-ba3e-4cbb-a2b2-a8cbd6d22828" providerId="ADAL" clId="{4141B3A8-FADE-41EC-93FF-9E368F5E7B2D}" dt="2025-08-28T19:43:34.650" v="5358" actId="47"/>
        <pc:sldMkLst>
          <pc:docMk/>
          <pc:sldMk cId="3314630002" sldId="322"/>
        </pc:sldMkLst>
      </pc:sldChg>
      <pc:sldChg chg="del">
        <pc:chgData name="Dawn Nall" userId="27ab88b3-ba3e-4cbb-a2b2-a8cbd6d22828" providerId="ADAL" clId="{4141B3A8-FADE-41EC-93FF-9E368F5E7B2D}" dt="2025-08-28T19:43:34.650" v="5358" actId="47"/>
        <pc:sldMkLst>
          <pc:docMk/>
          <pc:sldMk cId="2941056421" sldId="323"/>
        </pc:sldMkLst>
      </pc:sldChg>
      <pc:sldChg chg="del">
        <pc:chgData name="Dawn Nall" userId="27ab88b3-ba3e-4cbb-a2b2-a8cbd6d22828" providerId="ADAL" clId="{4141B3A8-FADE-41EC-93FF-9E368F5E7B2D}" dt="2025-08-28T19:43:34.650" v="5358" actId="47"/>
        <pc:sldMkLst>
          <pc:docMk/>
          <pc:sldMk cId="1843840838" sldId="324"/>
        </pc:sldMkLst>
      </pc:sldChg>
      <pc:sldChg chg="del">
        <pc:chgData name="Dawn Nall" userId="27ab88b3-ba3e-4cbb-a2b2-a8cbd6d22828" providerId="ADAL" clId="{4141B3A8-FADE-41EC-93FF-9E368F5E7B2D}" dt="2025-08-28T19:43:34.650" v="5358" actId="47"/>
        <pc:sldMkLst>
          <pc:docMk/>
          <pc:sldMk cId="4069863966" sldId="326"/>
        </pc:sldMkLst>
      </pc:sldChg>
      <pc:sldChg chg="del">
        <pc:chgData name="Dawn Nall" userId="27ab88b3-ba3e-4cbb-a2b2-a8cbd6d22828" providerId="ADAL" clId="{4141B3A8-FADE-41EC-93FF-9E368F5E7B2D}" dt="2025-08-28T19:43:34.650" v="5358" actId="47"/>
        <pc:sldMkLst>
          <pc:docMk/>
          <pc:sldMk cId="2199173481" sldId="327"/>
        </pc:sldMkLst>
      </pc:sldChg>
      <pc:sldChg chg="del">
        <pc:chgData name="Dawn Nall" userId="27ab88b3-ba3e-4cbb-a2b2-a8cbd6d22828" providerId="ADAL" clId="{4141B3A8-FADE-41EC-93FF-9E368F5E7B2D}" dt="2025-08-28T19:43:34.650" v="5358" actId="47"/>
        <pc:sldMkLst>
          <pc:docMk/>
          <pc:sldMk cId="3647049795" sldId="328"/>
        </pc:sldMkLst>
      </pc:sldChg>
      <pc:sldChg chg="modNotesTx">
        <pc:chgData name="Dawn Nall" userId="27ab88b3-ba3e-4cbb-a2b2-a8cbd6d22828" providerId="ADAL" clId="{4141B3A8-FADE-41EC-93FF-9E368F5E7B2D}" dt="2025-09-02T21:45:56.968" v="7478" actId="20577"/>
        <pc:sldMkLst>
          <pc:docMk/>
          <pc:sldMk cId="2176841488" sldId="3768"/>
        </pc:sldMkLst>
      </pc:sldChg>
      <pc:sldChg chg="delSp modSp mod">
        <pc:chgData name="Dawn Nall" userId="27ab88b3-ba3e-4cbb-a2b2-a8cbd6d22828" providerId="ADAL" clId="{4141B3A8-FADE-41EC-93FF-9E368F5E7B2D}" dt="2025-09-02T21:46:29.790" v="7482" actId="1076"/>
        <pc:sldMkLst>
          <pc:docMk/>
          <pc:sldMk cId="3719235757" sldId="3808"/>
        </pc:sldMkLst>
        <pc:spChg chg="del">
          <ac:chgData name="Dawn Nall" userId="27ab88b3-ba3e-4cbb-a2b2-a8cbd6d22828" providerId="ADAL" clId="{4141B3A8-FADE-41EC-93FF-9E368F5E7B2D}" dt="2025-09-02T21:46:18.754" v="7479" actId="478"/>
          <ac:spMkLst>
            <pc:docMk/>
            <pc:sldMk cId="3719235757" sldId="3808"/>
            <ac:spMk id="2" creationId="{EA4A4C62-AAE9-FDDF-4173-165A756F0CA0}"/>
          </ac:spMkLst>
        </pc:spChg>
        <pc:grpChg chg="mod">
          <ac:chgData name="Dawn Nall" userId="27ab88b3-ba3e-4cbb-a2b2-a8cbd6d22828" providerId="ADAL" clId="{4141B3A8-FADE-41EC-93FF-9E368F5E7B2D}" dt="2025-09-02T21:46:26.648" v="7481" actId="1076"/>
          <ac:grpSpMkLst>
            <pc:docMk/>
            <pc:sldMk cId="3719235757" sldId="3808"/>
            <ac:grpSpMk id="23" creationId="{3B375820-8B28-8044-BDB6-28A8F87B7916}"/>
          </ac:grpSpMkLst>
        </pc:grpChg>
        <pc:picChg chg="mod">
          <ac:chgData name="Dawn Nall" userId="27ab88b3-ba3e-4cbb-a2b2-a8cbd6d22828" providerId="ADAL" clId="{4141B3A8-FADE-41EC-93FF-9E368F5E7B2D}" dt="2025-09-02T21:46:29.790" v="7482" actId="1076"/>
          <ac:picMkLst>
            <pc:docMk/>
            <pc:sldMk cId="3719235757" sldId="3808"/>
            <ac:picMk id="22" creationId="{1ED5ED91-214F-5742-B884-FD1F763D18F1}"/>
          </ac:picMkLst>
        </pc:picChg>
        <pc:picChg chg="mod">
          <ac:chgData name="Dawn Nall" userId="27ab88b3-ba3e-4cbb-a2b2-a8cbd6d22828" providerId="ADAL" clId="{4141B3A8-FADE-41EC-93FF-9E368F5E7B2D}" dt="2025-09-02T21:46:26.648" v="7481" actId="1076"/>
          <ac:picMkLst>
            <pc:docMk/>
            <pc:sldMk cId="3719235757" sldId="3808"/>
            <ac:picMk id="24" creationId="{9A6C659D-EF13-054F-A7E7-D5F215391B56}"/>
          </ac:picMkLst>
        </pc:picChg>
        <pc:picChg chg="mod">
          <ac:chgData name="Dawn Nall" userId="27ab88b3-ba3e-4cbb-a2b2-a8cbd6d22828" providerId="ADAL" clId="{4141B3A8-FADE-41EC-93FF-9E368F5E7B2D}" dt="2025-09-02T21:46:26.648" v="7481" actId="1076"/>
          <ac:picMkLst>
            <pc:docMk/>
            <pc:sldMk cId="3719235757" sldId="3808"/>
            <ac:picMk id="25" creationId="{470D082B-47DA-B44D-BC02-B093172B317C}"/>
          </ac:picMkLst>
        </pc:picChg>
      </pc:sldChg>
      <pc:sldChg chg="modAnim">
        <pc:chgData name="Dawn Nall" userId="27ab88b3-ba3e-4cbb-a2b2-a8cbd6d22828" providerId="ADAL" clId="{4141B3A8-FADE-41EC-93FF-9E368F5E7B2D}" dt="2025-09-02T19:12:34.062" v="7435"/>
        <pc:sldMkLst>
          <pc:docMk/>
          <pc:sldMk cId="1633447515" sldId="3860"/>
        </pc:sldMkLst>
      </pc:sldChg>
      <pc:sldChg chg="modSp mod modClrScheme chgLayout">
        <pc:chgData name="Dawn Nall" userId="27ab88b3-ba3e-4cbb-a2b2-a8cbd6d22828" providerId="ADAL" clId="{4141B3A8-FADE-41EC-93FF-9E368F5E7B2D}" dt="2025-09-02T18:17:31.388" v="7049" actId="700"/>
        <pc:sldMkLst>
          <pc:docMk/>
          <pc:sldMk cId="737359379" sldId="3862"/>
        </pc:sldMkLst>
        <pc:spChg chg="mod ord">
          <ac:chgData name="Dawn Nall" userId="27ab88b3-ba3e-4cbb-a2b2-a8cbd6d22828" providerId="ADAL" clId="{4141B3A8-FADE-41EC-93FF-9E368F5E7B2D}" dt="2025-09-02T18:17:31.388" v="7049" actId="700"/>
          <ac:spMkLst>
            <pc:docMk/>
            <pc:sldMk cId="737359379" sldId="3862"/>
            <ac:spMk id="4" creationId="{F586F04A-DD94-1CA2-BACB-5A55318E39F9}"/>
          </ac:spMkLst>
        </pc:spChg>
        <pc:spChg chg="mod ord">
          <ac:chgData name="Dawn Nall" userId="27ab88b3-ba3e-4cbb-a2b2-a8cbd6d22828" providerId="ADAL" clId="{4141B3A8-FADE-41EC-93FF-9E368F5E7B2D}" dt="2025-09-02T18:17:31.388" v="7049" actId="700"/>
          <ac:spMkLst>
            <pc:docMk/>
            <pc:sldMk cId="737359379" sldId="3862"/>
            <ac:spMk id="5" creationId="{3932C4EB-153A-6E55-6322-8B2EC95992A6}"/>
          </ac:spMkLst>
        </pc:spChg>
      </pc:sldChg>
      <pc:sldChg chg="modSp mod modClrScheme chgLayout">
        <pc:chgData name="Dawn Nall" userId="27ab88b3-ba3e-4cbb-a2b2-a8cbd6d22828" providerId="ADAL" clId="{4141B3A8-FADE-41EC-93FF-9E368F5E7B2D}" dt="2025-09-02T18:19:36.920" v="7054" actId="700"/>
        <pc:sldMkLst>
          <pc:docMk/>
          <pc:sldMk cId="1124686839" sldId="3863"/>
        </pc:sldMkLst>
        <pc:spChg chg="mod ord">
          <ac:chgData name="Dawn Nall" userId="27ab88b3-ba3e-4cbb-a2b2-a8cbd6d22828" providerId="ADAL" clId="{4141B3A8-FADE-41EC-93FF-9E368F5E7B2D}" dt="2025-09-02T18:19:36.920" v="7054" actId="700"/>
          <ac:spMkLst>
            <pc:docMk/>
            <pc:sldMk cId="1124686839" sldId="3863"/>
            <ac:spMk id="2" creationId="{6B57985F-C149-10DC-1A8C-728741909C84}"/>
          </ac:spMkLst>
        </pc:spChg>
        <pc:spChg chg="mod ord">
          <ac:chgData name="Dawn Nall" userId="27ab88b3-ba3e-4cbb-a2b2-a8cbd6d22828" providerId="ADAL" clId="{4141B3A8-FADE-41EC-93FF-9E368F5E7B2D}" dt="2025-09-02T18:19:36.920" v="7054" actId="700"/>
          <ac:spMkLst>
            <pc:docMk/>
            <pc:sldMk cId="1124686839" sldId="3863"/>
            <ac:spMk id="3" creationId="{6707CE29-B7F9-424F-7DEA-BFF30D10AADA}"/>
          </ac:spMkLst>
        </pc:spChg>
        <pc:spChg chg="mod ord">
          <ac:chgData name="Dawn Nall" userId="27ab88b3-ba3e-4cbb-a2b2-a8cbd6d22828" providerId="ADAL" clId="{4141B3A8-FADE-41EC-93FF-9E368F5E7B2D}" dt="2025-09-02T18:19:36.920" v="7054" actId="700"/>
          <ac:spMkLst>
            <pc:docMk/>
            <pc:sldMk cId="1124686839" sldId="3863"/>
            <ac:spMk id="4" creationId="{8A729B43-F566-688D-1B81-8281CAFFB73B}"/>
          </ac:spMkLst>
        </pc:spChg>
      </pc:sldChg>
      <pc:sldChg chg="modNotesTx">
        <pc:chgData name="Dawn Nall" userId="27ab88b3-ba3e-4cbb-a2b2-a8cbd6d22828" providerId="ADAL" clId="{4141B3A8-FADE-41EC-93FF-9E368F5E7B2D}" dt="2025-09-02T18:18:49.960" v="7052" actId="6549"/>
        <pc:sldMkLst>
          <pc:docMk/>
          <pc:sldMk cId="1336216522" sldId="3864"/>
        </pc:sldMkLst>
      </pc:sldChg>
      <pc:sldChg chg="modSp del mod">
        <pc:chgData name="Dawn Nall" userId="27ab88b3-ba3e-4cbb-a2b2-a8cbd6d22828" providerId="ADAL" clId="{4141B3A8-FADE-41EC-93FF-9E368F5E7B2D}" dt="2025-08-28T19:43:34.650" v="5358" actId="47"/>
        <pc:sldMkLst>
          <pc:docMk/>
          <pc:sldMk cId="2825714846" sldId="3913"/>
        </pc:sldMkLst>
      </pc:sldChg>
      <pc:sldChg chg="modSp mod modNotesTx">
        <pc:chgData name="Dawn Nall" userId="27ab88b3-ba3e-4cbb-a2b2-a8cbd6d22828" providerId="ADAL" clId="{4141B3A8-FADE-41EC-93FF-9E368F5E7B2D}" dt="2025-08-28T19:42:54.963" v="5329" actId="20577"/>
        <pc:sldMkLst>
          <pc:docMk/>
          <pc:sldMk cId="352846946" sldId="3930"/>
        </pc:sldMkLst>
        <pc:spChg chg="mod">
          <ac:chgData name="Dawn Nall" userId="27ab88b3-ba3e-4cbb-a2b2-a8cbd6d22828" providerId="ADAL" clId="{4141B3A8-FADE-41EC-93FF-9E368F5E7B2D}" dt="2025-08-28T19:42:54.963" v="5329" actId="20577"/>
          <ac:spMkLst>
            <pc:docMk/>
            <pc:sldMk cId="352846946" sldId="3930"/>
            <ac:spMk id="2" creationId="{3076DD63-8925-548E-646E-FB8FE15BC42D}"/>
          </ac:spMkLst>
        </pc:spChg>
      </pc:sldChg>
      <pc:sldChg chg="add">
        <pc:chgData name="Dawn Nall" userId="27ab88b3-ba3e-4cbb-a2b2-a8cbd6d22828" providerId="ADAL" clId="{4141B3A8-FADE-41EC-93FF-9E368F5E7B2D}" dt="2025-08-28T19:00:51.080" v="5112"/>
        <pc:sldMkLst>
          <pc:docMk/>
          <pc:sldMk cId="865238966" sldId="3934"/>
        </pc:sldMkLst>
      </pc:sldChg>
      <pc:sldChg chg="add modNotesTx">
        <pc:chgData name="Dawn Nall" userId="27ab88b3-ba3e-4cbb-a2b2-a8cbd6d22828" providerId="ADAL" clId="{4141B3A8-FADE-41EC-93FF-9E368F5E7B2D}" dt="2025-09-02T19:11:21.742" v="7411" actId="6549"/>
        <pc:sldMkLst>
          <pc:docMk/>
          <pc:sldMk cId="1255508905" sldId="3935"/>
        </pc:sldMkLst>
      </pc:sldChg>
      <pc:sldChg chg="add">
        <pc:chgData name="Dawn Nall" userId="27ab88b3-ba3e-4cbb-a2b2-a8cbd6d22828" providerId="ADAL" clId="{4141B3A8-FADE-41EC-93FF-9E368F5E7B2D}" dt="2025-08-28T19:00:51.080" v="5112"/>
        <pc:sldMkLst>
          <pc:docMk/>
          <pc:sldMk cId="1709589112" sldId="3936"/>
        </pc:sldMkLst>
      </pc:sldChg>
      <pc:sldChg chg="addSp modSp mod">
        <pc:chgData name="Dawn Nall" userId="27ab88b3-ba3e-4cbb-a2b2-a8cbd6d22828" providerId="ADAL" clId="{4141B3A8-FADE-41EC-93FF-9E368F5E7B2D}" dt="2025-08-28T20:40:50.092" v="5736" actId="1076"/>
        <pc:sldMkLst>
          <pc:docMk/>
          <pc:sldMk cId="1296569395" sldId="3967"/>
        </pc:sldMkLst>
        <pc:picChg chg="add mod">
          <ac:chgData name="Dawn Nall" userId="27ab88b3-ba3e-4cbb-a2b2-a8cbd6d22828" providerId="ADAL" clId="{4141B3A8-FADE-41EC-93FF-9E368F5E7B2D}" dt="2025-08-28T20:40:50.092" v="5736" actId="1076"/>
          <ac:picMkLst>
            <pc:docMk/>
            <pc:sldMk cId="1296569395" sldId="3967"/>
            <ac:picMk id="5" creationId="{F08D1744-0135-C505-0A6F-2F003818C76B}"/>
          </ac:picMkLst>
        </pc:picChg>
      </pc:sldChg>
      <pc:sldChg chg="modSp mod">
        <pc:chgData name="Dawn Nall" userId="27ab88b3-ba3e-4cbb-a2b2-a8cbd6d22828" providerId="ADAL" clId="{4141B3A8-FADE-41EC-93FF-9E368F5E7B2D}" dt="2025-09-02T19:12:14.376" v="7434" actId="20577"/>
        <pc:sldMkLst>
          <pc:docMk/>
          <pc:sldMk cId="3389040792" sldId="3968"/>
        </pc:sldMkLst>
        <pc:spChg chg="mod">
          <ac:chgData name="Dawn Nall" userId="27ab88b3-ba3e-4cbb-a2b2-a8cbd6d22828" providerId="ADAL" clId="{4141B3A8-FADE-41EC-93FF-9E368F5E7B2D}" dt="2025-09-02T19:12:14.376" v="7434" actId="20577"/>
          <ac:spMkLst>
            <pc:docMk/>
            <pc:sldMk cId="3389040792" sldId="3968"/>
            <ac:spMk id="4" creationId="{E05A0F2B-D21E-90EC-A311-E7E59E530B87}"/>
          </ac:spMkLst>
        </pc:spChg>
      </pc:sldChg>
      <pc:sldChg chg="modSp mod">
        <pc:chgData name="Dawn Nall" userId="27ab88b3-ba3e-4cbb-a2b2-a8cbd6d22828" providerId="ADAL" clId="{4141B3A8-FADE-41EC-93FF-9E368F5E7B2D}" dt="2025-08-28T20:04:17.377" v="5562" actId="27636"/>
        <pc:sldMkLst>
          <pc:docMk/>
          <pc:sldMk cId="3201584034" sldId="3970"/>
        </pc:sldMkLst>
        <pc:spChg chg="mod">
          <ac:chgData name="Dawn Nall" userId="27ab88b3-ba3e-4cbb-a2b2-a8cbd6d22828" providerId="ADAL" clId="{4141B3A8-FADE-41EC-93FF-9E368F5E7B2D}" dt="2025-08-28T20:04:17.368" v="5561" actId="27636"/>
          <ac:spMkLst>
            <pc:docMk/>
            <pc:sldMk cId="3201584034" sldId="3970"/>
            <ac:spMk id="3" creationId="{1E26B087-DA67-6D64-2DC2-E27EF1195C43}"/>
          </ac:spMkLst>
        </pc:spChg>
        <pc:spChg chg="mod">
          <ac:chgData name="Dawn Nall" userId="27ab88b3-ba3e-4cbb-a2b2-a8cbd6d22828" providerId="ADAL" clId="{4141B3A8-FADE-41EC-93FF-9E368F5E7B2D}" dt="2025-08-28T20:04:17.377" v="5562" actId="27636"/>
          <ac:spMkLst>
            <pc:docMk/>
            <pc:sldMk cId="3201584034" sldId="3970"/>
            <ac:spMk id="4" creationId="{4EE3B859-A3C9-0D48-BC3E-0EEB8001C180}"/>
          </ac:spMkLst>
        </pc:spChg>
      </pc:sldChg>
      <pc:sldChg chg="modSp mod modClrScheme chgLayout">
        <pc:chgData name="Dawn Nall" userId="27ab88b3-ba3e-4cbb-a2b2-a8cbd6d22828" providerId="ADAL" clId="{4141B3A8-FADE-41EC-93FF-9E368F5E7B2D}" dt="2025-09-02T18:20:59.639" v="7055" actId="700"/>
        <pc:sldMkLst>
          <pc:docMk/>
          <pc:sldMk cId="1851050802" sldId="3972"/>
        </pc:sldMkLst>
        <pc:spChg chg="mod ord">
          <ac:chgData name="Dawn Nall" userId="27ab88b3-ba3e-4cbb-a2b2-a8cbd6d22828" providerId="ADAL" clId="{4141B3A8-FADE-41EC-93FF-9E368F5E7B2D}" dt="2025-09-02T18:20:59.639" v="7055" actId="700"/>
          <ac:spMkLst>
            <pc:docMk/>
            <pc:sldMk cId="1851050802" sldId="3972"/>
            <ac:spMk id="2" creationId="{6AB9BB07-7354-141B-30B9-2892669F2A5C}"/>
          </ac:spMkLst>
        </pc:spChg>
        <pc:spChg chg="mod ord">
          <ac:chgData name="Dawn Nall" userId="27ab88b3-ba3e-4cbb-a2b2-a8cbd6d22828" providerId="ADAL" clId="{4141B3A8-FADE-41EC-93FF-9E368F5E7B2D}" dt="2025-09-02T18:20:59.639" v="7055" actId="700"/>
          <ac:spMkLst>
            <pc:docMk/>
            <pc:sldMk cId="1851050802" sldId="3972"/>
            <ac:spMk id="3" creationId="{2F34A6E7-617A-55B7-4354-02C87B7D2008}"/>
          </ac:spMkLst>
        </pc:spChg>
      </pc:sldChg>
      <pc:sldChg chg="modSp mod">
        <pc:chgData name="Dawn Nall" userId="27ab88b3-ba3e-4cbb-a2b2-a8cbd6d22828" providerId="ADAL" clId="{4141B3A8-FADE-41EC-93FF-9E368F5E7B2D}" dt="2025-08-28T20:03:54.461" v="5556" actId="20577"/>
        <pc:sldMkLst>
          <pc:docMk/>
          <pc:sldMk cId="2877740853" sldId="3973"/>
        </pc:sldMkLst>
        <pc:spChg chg="mod">
          <ac:chgData name="Dawn Nall" userId="27ab88b3-ba3e-4cbb-a2b2-a8cbd6d22828" providerId="ADAL" clId="{4141B3A8-FADE-41EC-93FF-9E368F5E7B2D}" dt="2025-08-28T20:03:54.461" v="5556" actId="20577"/>
          <ac:spMkLst>
            <pc:docMk/>
            <pc:sldMk cId="2877740853" sldId="3973"/>
            <ac:spMk id="3" creationId="{7E652041-BD96-9D25-8343-5FA170879567}"/>
          </ac:spMkLst>
        </pc:spChg>
      </pc:sldChg>
      <pc:sldChg chg="modSp mod">
        <pc:chgData name="Dawn Nall" userId="27ab88b3-ba3e-4cbb-a2b2-a8cbd6d22828" providerId="ADAL" clId="{4141B3A8-FADE-41EC-93FF-9E368F5E7B2D}" dt="2025-08-28T20:09:14.485" v="5649" actId="27636"/>
        <pc:sldMkLst>
          <pc:docMk/>
          <pc:sldMk cId="2216582239" sldId="3974"/>
        </pc:sldMkLst>
        <pc:spChg chg="mod">
          <ac:chgData name="Dawn Nall" userId="27ab88b3-ba3e-4cbb-a2b2-a8cbd6d22828" providerId="ADAL" clId="{4141B3A8-FADE-41EC-93FF-9E368F5E7B2D}" dt="2025-08-28T20:09:14.485" v="5649" actId="27636"/>
          <ac:spMkLst>
            <pc:docMk/>
            <pc:sldMk cId="2216582239" sldId="3974"/>
            <ac:spMk id="3" creationId="{3CEF8127-E1A1-9633-46F1-112A0A609B2B}"/>
          </ac:spMkLst>
        </pc:spChg>
      </pc:sldChg>
      <pc:sldChg chg="modSp mod">
        <pc:chgData name="Dawn Nall" userId="27ab88b3-ba3e-4cbb-a2b2-a8cbd6d22828" providerId="ADAL" clId="{4141B3A8-FADE-41EC-93FF-9E368F5E7B2D}" dt="2025-08-28T18:38:16.858" v="4416" actId="20577"/>
        <pc:sldMkLst>
          <pc:docMk/>
          <pc:sldMk cId="3298474298" sldId="3975"/>
        </pc:sldMkLst>
        <pc:spChg chg="mod">
          <ac:chgData name="Dawn Nall" userId="27ab88b3-ba3e-4cbb-a2b2-a8cbd6d22828" providerId="ADAL" clId="{4141B3A8-FADE-41EC-93FF-9E368F5E7B2D}" dt="2025-08-28T18:38:16.858" v="4416" actId="20577"/>
          <ac:spMkLst>
            <pc:docMk/>
            <pc:sldMk cId="3298474298" sldId="3975"/>
            <ac:spMk id="2" creationId="{6465D515-4143-9559-B08F-95C2B528369F}"/>
          </ac:spMkLst>
        </pc:spChg>
        <pc:spChg chg="mod">
          <ac:chgData name="Dawn Nall" userId="27ab88b3-ba3e-4cbb-a2b2-a8cbd6d22828" providerId="ADAL" clId="{4141B3A8-FADE-41EC-93FF-9E368F5E7B2D}" dt="2025-08-28T18:38:12.675" v="4403"/>
          <ac:spMkLst>
            <pc:docMk/>
            <pc:sldMk cId="3298474298" sldId="3975"/>
            <ac:spMk id="3" creationId="{9606E091-731D-500C-C8BD-BFA65B25D6AB}"/>
          </ac:spMkLst>
        </pc:spChg>
      </pc:sldChg>
      <pc:sldChg chg="modSp mod modNotesTx">
        <pc:chgData name="Dawn Nall" userId="27ab88b3-ba3e-4cbb-a2b2-a8cbd6d22828" providerId="ADAL" clId="{4141B3A8-FADE-41EC-93FF-9E368F5E7B2D}" dt="2025-09-02T18:23:07.918" v="7132" actId="6549"/>
        <pc:sldMkLst>
          <pc:docMk/>
          <pc:sldMk cId="1717315844" sldId="3976"/>
        </pc:sldMkLst>
        <pc:spChg chg="mod">
          <ac:chgData name="Dawn Nall" userId="27ab88b3-ba3e-4cbb-a2b2-a8cbd6d22828" providerId="ADAL" clId="{4141B3A8-FADE-41EC-93FF-9E368F5E7B2D}" dt="2025-08-27T17:49:37.859" v="280" actId="20577"/>
          <ac:spMkLst>
            <pc:docMk/>
            <pc:sldMk cId="1717315844" sldId="3976"/>
            <ac:spMk id="2" creationId="{38ECC9E9-5F37-A496-37E4-C4DD0A7FB88C}"/>
          </ac:spMkLst>
        </pc:spChg>
        <pc:spChg chg="mod">
          <ac:chgData name="Dawn Nall" userId="27ab88b3-ba3e-4cbb-a2b2-a8cbd6d22828" providerId="ADAL" clId="{4141B3A8-FADE-41EC-93FF-9E368F5E7B2D}" dt="2025-09-02T18:23:07.918" v="7132" actId="6549"/>
          <ac:spMkLst>
            <pc:docMk/>
            <pc:sldMk cId="1717315844" sldId="3976"/>
            <ac:spMk id="3" creationId="{37D4C2B7-3101-BAE8-EDDA-2B248125435F}"/>
          </ac:spMkLst>
        </pc:spChg>
      </pc:sldChg>
      <pc:sldChg chg="addSp delSp modSp new mod modClrScheme chgLayout modNotesTx">
        <pc:chgData name="Dawn Nall" userId="27ab88b3-ba3e-4cbb-a2b2-a8cbd6d22828" providerId="ADAL" clId="{4141B3A8-FADE-41EC-93FF-9E368F5E7B2D}" dt="2025-08-28T18:07:27.839" v="3881" actId="1076"/>
        <pc:sldMkLst>
          <pc:docMk/>
          <pc:sldMk cId="987237339" sldId="3977"/>
        </pc:sldMkLst>
        <pc:spChg chg="mod ord">
          <ac:chgData name="Dawn Nall" userId="27ab88b3-ba3e-4cbb-a2b2-a8cbd6d22828" providerId="ADAL" clId="{4141B3A8-FADE-41EC-93FF-9E368F5E7B2D}" dt="2025-08-27T18:02:41.287" v="728" actId="700"/>
          <ac:spMkLst>
            <pc:docMk/>
            <pc:sldMk cId="987237339" sldId="3977"/>
            <ac:spMk id="2" creationId="{3266CFB0-393B-53FC-54F8-8D98B84C6CA2}"/>
          </ac:spMkLst>
        </pc:spChg>
        <pc:spChg chg="add del mod ord">
          <ac:chgData name="Dawn Nall" userId="27ab88b3-ba3e-4cbb-a2b2-a8cbd6d22828" providerId="ADAL" clId="{4141B3A8-FADE-41EC-93FF-9E368F5E7B2D}" dt="2025-08-28T18:07:27.839" v="3881" actId="1076"/>
          <ac:spMkLst>
            <pc:docMk/>
            <pc:sldMk cId="987237339" sldId="3977"/>
            <ac:spMk id="4" creationId="{37EA2F78-F57F-AF0E-5130-40544CFBFD87}"/>
          </ac:spMkLst>
        </pc:spChg>
        <pc:spChg chg="add mod ord">
          <ac:chgData name="Dawn Nall" userId="27ab88b3-ba3e-4cbb-a2b2-a8cbd6d22828" providerId="ADAL" clId="{4141B3A8-FADE-41EC-93FF-9E368F5E7B2D}" dt="2025-08-28T18:07:23.537" v="3880" actId="1076"/>
          <ac:spMkLst>
            <pc:docMk/>
            <pc:sldMk cId="987237339" sldId="3977"/>
            <ac:spMk id="5" creationId="{B58BA629-0C3F-EE29-23C4-83F36BD07240}"/>
          </ac:spMkLst>
        </pc:spChg>
      </pc:sldChg>
      <pc:sldChg chg="addSp delSp modSp new mod modClrScheme chgLayout">
        <pc:chgData name="Dawn Nall" userId="27ab88b3-ba3e-4cbb-a2b2-a8cbd6d22828" providerId="ADAL" clId="{4141B3A8-FADE-41EC-93FF-9E368F5E7B2D}" dt="2025-08-28T17:00:23.506" v="3023" actId="20577"/>
        <pc:sldMkLst>
          <pc:docMk/>
          <pc:sldMk cId="2115984767" sldId="3978"/>
        </pc:sldMkLst>
        <pc:spChg chg="mod ord">
          <ac:chgData name="Dawn Nall" userId="27ab88b3-ba3e-4cbb-a2b2-a8cbd6d22828" providerId="ADAL" clId="{4141B3A8-FADE-41EC-93FF-9E368F5E7B2D}" dt="2025-08-28T16:13:33.584" v="1834" actId="20577"/>
          <ac:spMkLst>
            <pc:docMk/>
            <pc:sldMk cId="2115984767" sldId="3978"/>
            <ac:spMk id="2" creationId="{FB9D4D4D-DFD3-87AC-F3EA-E901827200F6}"/>
          </ac:spMkLst>
        </pc:spChg>
        <pc:spChg chg="add mod ord">
          <ac:chgData name="Dawn Nall" userId="27ab88b3-ba3e-4cbb-a2b2-a8cbd6d22828" providerId="ADAL" clId="{4141B3A8-FADE-41EC-93FF-9E368F5E7B2D}" dt="2025-08-28T17:00:23.506" v="3023" actId="20577"/>
          <ac:spMkLst>
            <pc:docMk/>
            <pc:sldMk cId="2115984767" sldId="3978"/>
            <ac:spMk id="4" creationId="{96FA6EEB-06A1-7A2C-F0B2-45D355834BB8}"/>
          </ac:spMkLst>
        </pc:spChg>
        <pc:picChg chg="add mod">
          <ac:chgData name="Dawn Nall" userId="27ab88b3-ba3e-4cbb-a2b2-a8cbd6d22828" providerId="ADAL" clId="{4141B3A8-FADE-41EC-93FF-9E368F5E7B2D}" dt="2025-08-28T16:01:29.964" v="1512"/>
          <ac:picMkLst>
            <pc:docMk/>
            <pc:sldMk cId="2115984767" sldId="3978"/>
            <ac:picMk id="6" creationId="{287A1EBF-2DC2-A587-BC10-9CA733792855}"/>
          </ac:picMkLst>
        </pc:picChg>
      </pc:sldChg>
      <pc:sldChg chg="addSp delSp modSp new mod modClrScheme chgLayout modNotesTx">
        <pc:chgData name="Dawn Nall" userId="27ab88b3-ba3e-4cbb-a2b2-a8cbd6d22828" providerId="ADAL" clId="{4141B3A8-FADE-41EC-93FF-9E368F5E7B2D}" dt="2025-09-02T18:27:28.821" v="7135" actId="20577"/>
        <pc:sldMkLst>
          <pc:docMk/>
          <pc:sldMk cId="3437702659" sldId="3979"/>
        </pc:sldMkLst>
        <pc:spChg chg="add mod ord">
          <ac:chgData name="Dawn Nall" userId="27ab88b3-ba3e-4cbb-a2b2-a8cbd6d22828" providerId="ADAL" clId="{4141B3A8-FADE-41EC-93FF-9E368F5E7B2D}" dt="2025-08-28T16:14:12.117" v="1911" actId="20577"/>
          <ac:spMkLst>
            <pc:docMk/>
            <pc:sldMk cId="3437702659" sldId="3979"/>
            <ac:spMk id="5" creationId="{E2BA31FB-4975-969D-6251-202DAF06DC3F}"/>
          </ac:spMkLst>
        </pc:spChg>
        <pc:spChg chg="add mod ord">
          <ac:chgData name="Dawn Nall" userId="27ab88b3-ba3e-4cbb-a2b2-a8cbd6d22828" providerId="ADAL" clId="{4141B3A8-FADE-41EC-93FF-9E368F5E7B2D}" dt="2025-09-02T18:27:28.821" v="7135" actId="20577"/>
          <ac:spMkLst>
            <pc:docMk/>
            <pc:sldMk cId="3437702659" sldId="3979"/>
            <ac:spMk id="6" creationId="{8A7BF2DC-F100-AFB5-74A7-FFE8007AEDCF}"/>
          </ac:spMkLst>
        </pc:spChg>
        <pc:picChg chg="add mod">
          <ac:chgData name="Dawn Nall" userId="27ab88b3-ba3e-4cbb-a2b2-a8cbd6d22828" providerId="ADAL" clId="{4141B3A8-FADE-41EC-93FF-9E368F5E7B2D}" dt="2025-08-28T16:22:55.709" v="2225"/>
          <ac:picMkLst>
            <pc:docMk/>
            <pc:sldMk cId="3437702659" sldId="3979"/>
            <ac:picMk id="8" creationId="{563E4C21-9101-E548-B24B-B517966CBF88}"/>
          </ac:picMkLst>
        </pc:picChg>
      </pc:sldChg>
      <pc:sldChg chg="addSp delSp modSp new mod modClrScheme chgLayout">
        <pc:chgData name="Dawn Nall" userId="27ab88b3-ba3e-4cbb-a2b2-a8cbd6d22828" providerId="ADAL" clId="{4141B3A8-FADE-41EC-93FF-9E368F5E7B2D}" dt="2025-08-28T18:54:33.824" v="5111" actId="26606"/>
        <pc:sldMkLst>
          <pc:docMk/>
          <pc:sldMk cId="3998624866" sldId="3980"/>
        </pc:sldMkLst>
        <pc:spChg chg="mod ord">
          <ac:chgData name="Dawn Nall" userId="27ab88b3-ba3e-4cbb-a2b2-a8cbd6d22828" providerId="ADAL" clId="{4141B3A8-FADE-41EC-93FF-9E368F5E7B2D}" dt="2025-08-28T18:54:33.824" v="5111" actId="26606"/>
          <ac:spMkLst>
            <pc:docMk/>
            <pc:sldMk cId="3998624866" sldId="3980"/>
            <ac:spMk id="2" creationId="{BBE894E9-1951-A233-1033-BBAA658706C0}"/>
          </ac:spMkLst>
        </pc:spChg>
        <pc:spChg chg="mod ord">
          <ac:chgData name="Dawn Nall" userId="27ab88b3-ba3e-4cbb-a2b2-a8cbd6d22828" providerId="ADAL" clId="{4141B3A8-FADE-41EC-93FF-9E368F5E7B2D}" dt="2025-08-28T18:54:33.824" v="5111" actId="26606"/>
          <ac:spMkLst>
            <pc:docMk/>
            <pc:sldMk cId="3998624866" sldId="3980"/>
            <ac:spMk id="3" creationId="{E56CAA9D-8986-8C8C-F6A2-4CE20100D93B}"/>
          </ac:spMkLst>
        </pc:spChg>
        <pc:picChg chg="add mod">
          <ac:chgData name="Dawn Nall" userId="27ab88b3-ba3e-4cbb-a2b2-a8cbd6d22828" providerId="ADAL" clId="{4141B3A8-FADE-41EC-93FF-9E368F5E7B2D}" dt="2025-08-28T18:54:33.824" v="5111" actId="26606"/>
          <ac:picMkLst>
            <pc:docMk/>
            <pc:sldMk cId="3998624866" sldId="3980"/>
            <ac:picMk id="5" creationId="{D6A5A17A-61B4-80E9-4073-FDFC101D73F0}"/>
          </ac:picMkLst>
        </pc:picChg>
      </pc:sldChg>
      <pc:sldChg chg="add">
        <pc:chgData name="Dawn Nall" userId="27ab88b3-ba3e-4cbb-a2b2-a8cbd6d22828" providerId="ADAL" clId="{4141B3A8-FADE-41EC-93FF-9E368F5E7B2D}" dt="2025-08-28T18:07:02.126" v="3876"/>
        <pc:sldMkLst>
          <pc:docMk/>
          <pc:sldMk cId="722183987" sldId="3981"/>
        </pc:sldMkLst>
      </pc:sldChg>
      <pc:sldChg chg="addSp modSp new del mod">
        <pc:chgData name="Dawn Nall" userId="27ab88b3-ba3e-4cbb-a2b2-a8cbd6d22828" providerId="ADAL" clId="{4141B3A8-FADE-41EC-93FF-9E368F5E7B2D}" dt="2025-08-28T18:06:58.727" v="3875" actId="2696"/>
        <pc:sldMkLst>
          <pc:docMk/>
          <pc:sldMk cId="3544956135" sldId="3981"/>
        </pc:sldMkLst>
      </pc:sldChg>
      <pc:sldChg chg="addSp delSp modSp add mod ord">
        <pc:chgData name="Dawn Nall" userId="27ab88b3-ba3e-4cbb-a2b2-a8cbd6d22828" providerId="ADAL" clId="{4141B3A8-FADE-41EC-93FF-9E368F5E7B2D}" dt="2025-08-28T17:25:33.066" v="3542"/>
        <pc:sldMkLst>
          <pc:docMk/>
          <pc:sldMk cId="1611569113" sldId="3982"/>
        </pc:sldMkLst>
        <pc:spChg chg="add mod">
          <ac:chgData name="Dawn Nall" userId="27ab88b3-ba3e-4cbb-a2b2-a8cbd6d22828" providerId="ADAL" clId="{4141B3A8-FADE-41EC-93FF-9E368F5E7B2D}" dt="2025-08-28T17:25:33.066" v="3542"/>
          <ac:spMkLst>
            <pc:docMk/>
            <pc:sldMk cId="1611569113" sldId="3982"/>
            <ac:spMk id="3" creationId="{B8957DD3-8E43-A0A7-C07C-6C8B577F14A2}"/>
          </ac:spMkLst>
        </pc:spChg>
        <pc:spChg chg="mod">
          <ac:chgData name="Dawn Nall" userId="27ab88b3-ba3e-4cbb-a2b2-a8cbd6d22828" providerId="ADAL" clId="{4141B3A8-FADE-41EC-93FF-9E368F5E7B2D}" dt="2025-08-28T17:22:40.523" v="3497" actId="27636"/>
          <ac:spMkLst>
            <pc:docMk/>
            <pc:sldMk cId="1611569113" sldId="3982"/>
            <ac:spMk id="6" creationId="{3126C87A-BBC2-39D8-1454-83D6CF026ED7}"/>
          </ac:spMkLst>
        </pc:spChg>
      </pc:sldChg>
      <pc:sldChg chg="modSp add mod modNotesTx">
        <pc:chgData name="Dawn Nall" userId="27ab88b3-ba3e-4cbb-a2b2-a8cbd6d22828" providerId="ADAL" clId="{4141B3A8-FADE-41EC-93FF-9E368F5E7B2D}" dt="2025-09-02T18:32:06.094" v="7409" actId="20577"/>
        <pc:sldMkLst>
          <pc:docMk/>
          <pc:sldMk cId="38781221" sldId="3983"/>
        </pc:sldMkLst>
        <pc:spChg chg="mod">
          <ac:chgData name="Dawn Nall" userId="27ab88b3-ba3e-4cbb-a2b2-a8cbd6d22828" providerId="ADAL" clId="{4141B3A8-FADE-41EC-93FF-9E368F5E7B2D}" dt="2025-08-28T19:59:27.398" v="5442" actId="20577"/>
          <ac:spMkLst>
            <pc:docMk/>
            <pc:sldMk cId="38781221" sldId="3983"/>
            <ac:spMk id="3" creationId="{F0C9F96D-CB0E-C572-654F-1DAA0E74B18E}"/>
          </ac:spMkLst>
        </pc:spChg>
      </pc:sldChg>
      <pc:sldChg chg="addSp delSp modSp new mod modClrScheme chgLayout">
        <pc:chgData name="Dawn Nall" userId="27ab88b3-ba3e-4cbb-a2b2-a8cbd6d22828" providerId="ADAL" clId="{4141B3A8-FADE-41EC-93FF-9E368F5E7B2D}" dt="2025-08-28T18:36:01.358" v="4317" actId="20577"/>
        <pc:sldMkLst>
          <pc:docMk/>
          <pc:sldMk cId="146633745" sldId="3984"/>
        </pc:sldMkLst>
        <pc:spChg chg="add mod ord">
          <ac:chgData name="Dawn Nall" userId="27ab88b3-ba3e-4cbb-a2b2-a8cbd6d22828" providerId="ADAL" clId="{4141B3A8-FADE-41EC-93FF-9E368F5E7B2D}" dt="2025-08-28T18:08:46.623" v="3897" actId="20577"/>
          <ac:spMkLst>
            <pc:docMk/>
            <pc:sldMk cId="146633745" sldId="3984"/>
            <ac:spMk id="4" creationId="{8295BFE9-4C1E-D1B4-EC1D-3792124DAA17}"/>
          </ac:spMkLst>
        </pc:spChg>
        <pc:spChg chg="add mod ord">
          <ac:chgData name="Dawn Nall" userId="27ab88b3-ba3e-4cbb-a2b2-a8cbd6d22828" providerId="ADAL" clId="{4141B3A8-FADE-41EC-93FF-9E368F5E7B2D}" dt="2025-08-28T18:23:01.322" v="4261" actId="27636"/>
          <ac:spMkLst>
            <pc:docMk/>
            <pc:sldMk cId="146633745" sldId="3984"/>
            <ac:spMk id="5" creationId="{B6EFE34B-9BFE-AED0-E2A5-D99AB98C5B07}"/>
          </ac:spMkLst>
        </pc:spChg>
        <pc:spChg chg="add mod ord">
          <ac:chgData name="Dawn Nall" userId="27ab88b3-ba3e-4cbb-a2b2-a8cbd6d22828" providerId="ADAL" clId="{4141B3A8-FADE-41EC-93FF-9E368F5E7B2D}" dt="2025-08-28T18:36:01.358" v="4317" actId="20577"/>
          <ac:spMkLst>
            <pc:docMk/>
            <pc:sldMk cId="146633745" sldId="3984"/>
            <ac:spMk id="6" creationId="{EEA0EAAE-557C-AB12-51B8-A9014A7A9E8C}"/>
          </ac:spMkLst>
        </pc:spChg>
      </pc:sldChg>
      <pc:sldChg chg="addSp delSp modSp new mod modClrScheme chgLayout modNotesTx">
        <pc:chgData name="Dawn Nall" userId="27ab88b3-ba3e-4cbb-a2b2-a8cbd6d22828" providerId="ADAL" clId="{4141B3A8-FADE-41EC-93FF-9E368F5E7B2D}" dt="2025-09-02T18:30:49.893" v="7276" actId="20577"/>
        <pc:sldMkLst>
          <pc:docMk/>
          <pc:sldMk cId="1417018556" sldId="3985"/>
        </pc:sldMkLst>
        <pc:spChg chg="mod ord">
          <ac:chgData name="Dawn Nall" userId="27ab88b3-ba3e-4cbb-a2b2-a8cbd6d22828" providerId="ADAL" clId="{4141B3A8-FADE-41EC-93FF-9E368F5E7B2D}" dt="2025-08-28T18:29:32.193" v="4265" actId="700"/>
          <ac:spMkLst>
            <pc:docMk/>
            <pc:sldMk cId="1417018556" sldId="3985"/>
            <ac:spMk id="2" creationId="{D0A2E146-68D2-5719-7855-B1081078EACC}"/>
          </ac:spMkLst>
        </pc:spChg>
        <pc:spChg chg="add del mod ord">
          <ac:chgData name="Dawn Nall" userId="27ab88b3-ba3e-4cbb-a2b2-a8cbd6d22828" providerId="ADAL" clId="{4141B3A8-FADE-41EC-93FF-9E368F5E7B2D}" dt="2025-08-28T18:37:09.545" v="4328" actId="27636"/>
          <ac:spMkLst>
            <pc:docMk/>
            <pc:sldMk cId="1417018556" sldId="3985"/>
            <ac:spMk id="3" creationId="{15655468-BFDA-A59A-7EB3-C1CFE808436C}"/>
          </ac:spMkLst>
        </pc:spChg>
        <pc:picChg chg="add mod">
          <ac:chgData name="Dawn Nall" userId="27ab88b3-ba3e-4cbb-a2b2-a8cbd6d22828" providerId="ADAL" clId="{4141B3A8-FADE-41EC-93FF-9E368F5E7B2D}" dt="2025-08-28T18:36:28.149" v="4322" actId="1076"/>
          <ac:picMkLst>
            <pc:docMk/>
            <pc:sldMk cId="1417018556" sldId="3985"/>
            <ac:picMk id="9" creationId="{4B5A1EF0-206C-2096-BA23-1EF22DABCDF0}"/>
          </ac:picMkLst>
        </pc:picChg>
      </pc:sldChg>
      <pc:sldChg chg="addSp delSp modSp new mod modNotesTx">
        <pc:chgData name="Dawn Nall" userId="27ab88b3-ba3e-4cbb-a2b2-a8cbd6d22828" providerId="ADAL" clId="{4141B3A8-FADE-41EC-93FF-9E368F5E7B2D}" dt="2025-09-02T18:31:07.949" v="7277" actId="20577"/>
        <pc:sldMkLst>
          <pc:docMk/>
          <pc:sldMk cId="1874241154" sldId="3986"/>
        </pc:sldMkLst>
        <pc:spChg chg="mod">
          <ac:chgData name="Dawn Nall" userId="27ab88b3-ba3e-4cbb-a2b2-a8cbd6d22828" providerId="ADAL" clId="{4141B3A8-FADE-41EC-93FF-9E368F5E7B2D}" dt="2025-08-28T18:35:33.508" v="4302"/>
          <ac:spMkLst>
            <pc:docMk/>
            <pc:sldMk cId="1874241154" sldId="3986"/>
            <ac:spMk id="2" creationId="{E1E6732D-2FB6-4ED1-A854-C1AA2AED54B3}"/>
          </ac:spMkLst>
        </pc:spChg>
        <pc:picChg chg="add mod">
          <ac:chgData name="Dawn Nall" userId="27ab88b3-ba3e-4cbb-a2b2-a8cbd6d22828" providerId="ADAL" clId="{4141B3A8-FADE-41EC-93FF-9E368F5E7B2D}" dt="2025-08-28T18:35:43.047" v="4304" actId="1076"/>
          <ac:picMkLst>
            <pc:docMk/>
            <pc:sldMk cId="1874241154" sldId="3986"/>
            <ac:picMk id="4" creationId="{00387EE8-31AE-599D-3CBD-1420CB9AF3B1}"/>
          </ac:picMkLst>
        </pc:picChg>
      </pc:sldChg>
      <pc:sldChg chg="modSp new mod">
        <pc:chgData name="Dawn Nall" userId="27ab88b3-ba3e-4cbb-a2b2-a8cbd6d22828" providerId="ADAL" clId="{4141B3A8-FADE-41EC-93FF-9E368F5E7B2D}" dt="2025-08-28T18:38:05.625" v="4401" actId="20577"/>
        <pc:sldMkLst>
          <pc:docMk/>
          <pc:sldMk cId="1631960989" sldId="3987"/>
        </pc:sldMkLst>
        <pc:spChg chg="mod">
          <ac:chgData name="Dawn Nall" userId="27ab88b3-ba3e-4cbb-a2b2-a8cbd6d22828" providerId="ADAL" clId="{4141B3A8-FADE-41EC-93FF-9E368F5E7B2D}" dt="2025-08-28T18:38:01.174" v="4390" actId="20577"/>
          <ac:spMkLst>
            <pc:docMk/>
            <pc:sldMk cId="1631960989" sldId="3987"/>
            <ac:spMk id="2" creationId="{D195FA9A-21D7-E658-21C0-AF6F3C931773}"/>
          </ac:spMkLst>
        </pc:spChg>
        <pc:spChg chg="mod">
          <ac:chgData name="Dawn Nall" userId="27ab88b3-ba3e-4cbb-a2b2-a8cbd6d22828" providerId="ADAL" clId="{4141B3A8-FADE-41EC-93FF-9E368F5E7B2D}" dt="2025-08-28T18:38:05.625" v="4401" actId="20577"/>
          <ac:spMkLst>
            <pc:docMk/>
            <pc:sldMk cId="1631960989" sldId="3987"/>
            <ac:spMk id="3" creationId="{7C358642-1E65-0392-19F2-7B9416D98FD5}"/>
          </ac:spMkLst>
        </pc:spChg>
      </pc:sldChg>
      <pc:sldChg chg="addSp delSp modSp new mod modClrScheme chgLayout">
        <pc:chgData name="Dawn Nall" userId="27ab88b3-ba3e-4cbb-a2b2-a8cbd6d22828" providerId="ADAL" clId="{4141B3A8-FADE-41EC-93FF-9E368F5E7B2D}" dt="2025-08-28T18:51:04.045" v="5106" actId="26606"/>
        <pc:sldMkLst>
          <pc:docMk/>
          <pc:sldMk cId="2496139666" sldId="3988"/>
        </pc:sldMkLst>
        <pc:spChg chg="mod ord">
          <ac:chgData name="Dawn Nall" userId="27ab88b3-ba3e-4cbb-a2b2-a8cbd6d22828" providerId="ADAL" clId="{4141B3A8-FADE-41EC-93FF-9E368F5E7B2D}" dt="2025-08-28T18:51:04.045" v="5106" actId="26606"/>
          <ac:spMkLst>
            <pc:docMk/>
            <pc:sldMk cId="2496139666" sldId="3988"/>
            <ac:spMk id="2" creationId="{EBC6BF00-FACA-259D-99F2-D28C46588DA8}"/>
          </ac:spMkLst>
        </pc:spChg>
        <pc:spChg chg="mod ord">
          <ac:chgData name="Dawn Nall" userId="27ab88b3-ba3e-4cbb-a2b2-a8cbd6d22828" providerId="ADAL" clId="{4141B3A8-FADE-41EC-93FF-9E368F5E7B2D}" dt="2025-08-28T18:51:04.045" v="5106" actId="26606"/>
          <ac:spMkLst>
            <pc:docMk/>
            <pc:sldMk cId="2496139666" sldId="3988"/>
            <ac:spMk id="3" creationId="{0D13BFB4-399B-1F31-7FC9-7993401D7E12}"/>
          </ac:spMkLst>
        </pc:spChg>
        <pc:picChg chg="add mod ord">
          <ac:chgData name="Dawn Nall" userId="27ab88b3-ba3e-4cbb-a2b2-a8cbd6d22828" providerId="ADAL" clId="{4141B3A8-FADE-41EC-93FF-9E368F5E7B2D}" dt="2025-08-28T18:51:04.045" v="5106" actId="26606"/>
          <ac:picMkLst>
            <pc:docMk/>
            <pc:sldMk cId="2496139666" sldId="3988"/>
            <ac:picMk id="5" creationId="{3E86A859-B447-B8E1-0AA9-8F1B2AFCB35A}"/>
          </ac:picMkLst>
        </pc:picChg>
      </pc:sldChg>
      <pc:sldChg chg="add">
        <pc:chgData name="Dawn Nall" userId="27ab88b3-ba3e-4cbb-a2b2-a8cbd6d22828" providerId="ADAL" clId="{4141B3A8-FADE-41EC-93FF-9E368F5E7B2D}" dt="2025-08-28T20:06:18.302" v="5563" actId="2890"/>
        <pc:sldMkLst>
          <pc:docMk/>
          <pc:sldMk cId="4044179709" sldId="3989"/>
        </pc:sldMkLst>
      </pc:sldChg>
      <pc:sldChg chg="addSp modSp new mod modNotesTx">
        <pc:chgData name="Dawn Nall" userId="27ab88b3-ba3e-4cbb-a2b2-a8cbd6d22828" providerId="ADAL" clId="{4141B3A8-FADE-41EC-93FF-9E368F5E7B2D}" dt="2025-09-02T17:55:00.774" v="6016" actId="20577"/>
        <pc:sldMkLst>
          <pc:docMk/>
          <pc:sldMk cId="1377419821" sldId="3990"/>
        </pc:sldMkLst>
        <pc:spChg chg="mod">
          <ac:chgData name="Dawn Nall" userId="27ab88b3-ba3e-4cbb-a2b2-a8cbd6d22828" providerId="ADAL" clId="{4141B3A8-FADE-41EC-93FF-9E368F5E7B2D}" dt="2025-08-28T20:10:23.819" v="5705" actId="313"/>
          <ac:spMkLst>
            <pc:docMk/>
            <pc:sldMk cId="1377419821" sldId="3990"/>
            <ac:spMk id="2" creationId="{82C55F64-701E-F45F-D9F9-D3FBD9DC19D3}"/>
          </ac:spMkLst>
        </pc:spChg>
        <pc:spChg chg="mod">
          <ac:chgData name="Dawn Nall" userId="27ab88b3-ba3e-4cbb-a2b2-a8cbd6d22828" providerId="ADAL" clId="{4141B3A8-FADE-41EC-93FF-9E368F5E7B2D}" dt="2025-08-28T20:11:09.387" v="5728" actId="6549"/>
          <ac:spMkLst>
            <pc:docMk/>
            <pc:sldMk cId="1377419821" sldId="3990"/>
            <ac:spMk id="3" creationId="{F36C26CF-260A-6F10-D3F2-E7B4E9EBF01D}"/>
          </ac:spMkLst>
        </pc:spChg>
        <pc:picChg chg="add mod">
          <ac:chgData name="Dawn Nall" userId="27ab88b3-ba3e-4cbb-a2b2-a8cbd6d22828" providerId="ADAL" clId="{4141B3A8-FADE-41EC-93FF-9E368F5E7B2D}" dt="2025-08-28T20:16:42.197" v="5731" actId="1076"/>
          <ac:picMkLst>
            <pc:docMk/>
            <pc:sldMk cId="1377419821" sldId="3990"/>
            <ac:picMk id="6" creationId="{0135DA13-A3F7-AF1F-DC42-26C436420E77}"/>
          </ac:picMkLst>
        </pc:picChg>
      </pc:sldChg>
      <pc:sldChg chg="addSp modSp new mod modClrScheme chgLayout">
        <pc:chgData name="Dawn Nall" userId="27ab88b3-ba3e-4cbb-a2b2-a8cbd6d22828" providerId="ADAL" clId="{4141B3A8-FADE-41EC-93FF-9E368F5E7B2D}" dt="2025-09-02T18:13:57.170" v="7048" actId="20577"/>
        <pc:sldMkLst>
          <pc:docMk/>
          <pc:sldMk cId="2826708886" sldId="3991"/>
        </pc:sldMkLst>
        <pc:spChg chg="mod ord">
          <ac:chgData name="Dawn Nall" userId="27ab88b3-ba3e-4cbb-a2b2-a8cbd6d22828" providerId="ADAL" clId="{4141B3A8-FADE-41EC-93FF-9E368F5E7B2D}" dt="2025-09-02T18:08:50.881" v="6612" actId="1076"/>
          <ac:spMkLst>
            <pc:docMk/>
            <pc:sldMk cId="2826708886" sldId="3991"/>
            <ac:spMk id="2" creationId="{00C78579-F1B7-278D-2A0C-5A9662033112}"/>
          </ac:spMkLst>
        </pc:spChg>
        <pc:spChg chg="mod ord">
          <ac:chgData name="Dawn Nall" userId="27ab88b3-ba3e-4cbb-a2b2-a8cbd6d22828" providerId="ADAL" clId="{4141B3A8-FADE-41EC-93FF-9E368F5E7B2D}" dt="2025-09-02T18:13:57.170" v="7048" actId="20577"/>
          <ac:spMkLst>
            <pc:docMk/>
            <pc:sldMk cId="2826708886" sldId="3991"/>
            <ac:spMk id="3" creationId="{00312D1A-5A59-439E-965C-97E16A10A69F}"/>
          </ac:spMkLst>
        </pc:spChg>
        <pc:spChg chg="add mod ord">
          <ac:chgData name="Dawn Nall" userId="27ab88b3-ba3e-4cbb-a2b2-a8cbd6d22828" providerId="ADAL" clId="{4141B3A8-FADE-41EC-93FF-9E368F5E7B2D}" dt="2025-09-02T18:13:53.697" v="7029" actId="27636"/>
          <ac:spMkLst>
            <pc:docMk/>
            <pc:sldMk cId="2826708886" sldId="3991"/>
            <ac:spMk id="4" creationId="{44754711-C38C-E4BC-86D8-46A9D5CE32FE}"/>
          </ac:spMkLst>
        </pc:spChg>
      </pc:sldChg>
    </pc:docChg>
  </pc:docChgLst>
  <pc:docChgLst>
    <pc:chgData name="Dawn Nall" userId="27ab88b3-ba3e-4cbb-a2b2-a8cbd6d22828" providerId="ADAL" clId="{A2A06264-8DAF-4C89-9891-B5BDF9911B93}"/>
    <pc:docChg chg="undo custSel addSld delSld modSld">
      <pc:chgData name="Dawn Nall" userId="27ab88b3-ba3e-4cbb-a2b2-a8cbd6d22828" providerId="ADAL" clId="{A2A06264-8DAF-4C89-9891-B5BDF9911B93}" dt="2025-08-21T21:01:08.854" v="4060" actId="20577"/>
      <pc:docMkLst>
        <pc:docMk/>
      </pc:docMkLst>
      <pc:sldChg chg="add del">
        <pc:chgData name="Dawn Nall" userId="27ab88b3-ba3e-4cbb-a2b2-a8cbd6d22828" providerId="ADAL" clId="{A2A06264-8DAF-4C89-9891-B5BDF9911B93}" dt="2025-08-21T17:17:06.349" v="63"/>
        <pc:sldMkLst>
          <pc:docMk/>
          <pc:sldMk cId="1720063406" sldId="306"/>
        </pc:sldMkLst>
      </pc:sldChg>
      <pc:sldChg chg="add del">
        <pc:chgData name="Dawn Nall" userId="27ab88b3-ba3e-4cbb-a2b2-a8cbd6d22828" providerId="ADAL" clId="{A2A06264-8DAF-4C89-9891-B5BDF9911B93}" dt="2025-08-21T17:17:06.349" v="63"/>
        <pc:sldMkLst>
          <pc:docMk/>
          <pc:sldMk cId="3664040765" sldId="307"/>
        </pc:sldMkLst>
      </pc:sldChg>
      <pc:sldChg chg="add del">
        <pc:chgData name="Dawn Nall" userId="27ab88b3-ba3e-4cbb-a2b2-a8cbd6d22828" providerId="ADAL" clId="{A2A06264-8DAF-4C89-9891-B5BDF9911B93}" dt="2025-08-21T17:17:06.349" v="63"/>
        <pc:sldMkLst>
          <pc:docMk/>
          <pc:sldMk cId="3805981246" sldId="308"/>
        </pc:sldMkLst>
      </pc:sldChg>
      <pc:sldChg chg="add del">
        <pc:chgData name="Dawn Nall" userId="27ab88b3-ba3e-4cbb-a2b2-a8cbd6d22828" providerId="ADAL" clId="{A2A06264-8DAF-4C89-9891-B5BDF9911B93}" dt="2025-08-21T17:17:06.349" v="63"/>
        <pc:sldMkLst>
          <pc:docMk/>
          <pc:sldMk cId="2137159585" sldId="309"/>
        </pc:sldMkLst>
      </pc:sldChg>
      <pc:sldChg chg="add del">
        <pc:chgData name="Dawn Nall" userId="27ab88b3-ba3e-4cbb-a2b2-a8cbd6d22828" providerId="ADAL" clId="{A2A06264-8DAF-4C89-9891-B5BDF9911B93}" dt="2025-08-21T17:17:06.349" v="63"/>
        <pc:sldMkLst>
          <pc:docMk/>
          <pc:sldMk cId="1916322175" sldId="310"/>
        </pc:sldMkLst>
      </pc:sldChg>
      <pc:sldChg chg="add del">
        <pc:chgData name="Dawn Nall" userId="27ab88b3-ba3e-4cbb-a2b2-a8cbd6d22828" providerId="ADAL" clId="{A2A06264-8DAF-4C89-9891-B5BDF9911B93}" dt="2025-08-21T17:17:06.349" v="63"/>
        <pc:sldMkLst>
          <pc:docMk/>
          <pc:sldMk cId="1082845832" sldId="311"/>
        </pc:sldMkLst>
      </pc:sldChg>
      <pc:sldChg chg="add del">
        <pc:chgData name="Dawn Nall" userId="27ab88b3-ba3e-4cbb-a2b2-a8cbd6d22828" providerId="ADAL" clId="{A2A06264-8DAF-4C89-9891-B5BDF9911B93}" dt="2025-08-21T17:17:06.349" v="63"/>
        <pc:sldMkLst>
          <pc:docMk/>
          <pc:sldMk cId="3005541899" sldId="312"/>
        </pc:sldMkLst>
      </pc:sldChg>
      <pc:sldChg chg="add del">
        <pc:chgData name="Dawn Nall" userId="27ab88b3-ba3e-4cbb-a2b2-a8cbd6d22828" providerId="ADAL" clId="{A2A06264-8DAF-4C89-9891-B5BDF9911B93}" dt="2025-08-21T17:17:06.349" v="63"/>
        <pc:sldMkLst>
          <pc:docMk/>
          <pc:sldMk cId="1978152927" sldId="313"/>
        </pc:sldMkLst>
      </pc:sldChg>
      <pc:sldChg chg="add del">
        <pc:chgData name="Dawn Nall" userId="27ab88b3-ba3e-4cbb-a2b2-a8cbd6d22828" providerId="ADAL" clId="{A2A06264-8DAF-4C89-9891-B5BDF9911B93}" dt="2025-08-21T17:17:06.349" v="63"/>
        <pc:sldMkLst>
          <pc:docMk/>
          <pc:sldMk cId="182221384" sldId="315"/>
        </pc:sldMkLst>
      </pc:sldChg>
      <pc:sldChg chg="add del">
        <pc:chgData name="Dawn Nall" userId="27ab88b3-ba3e-4cbb-a2b2-a8cbd6d22828" providerId="ADAL" clId="{A2A06264-8DAF-4C89-9891-B5BDF9911B93}" dt="2025-08-21T17:17:06.349" v="63"/>
        <pc:sldMkLst>
          <pc:docMk/>
          <pc:sldMk cId="4250003764" sldId="316"/>
        </pc:sldMkLst>
      </pc:sldChg>
      <pc:sldChg chg="add del">
        <pc:chgData name="Dawn Nall" userId="27ab88b3-ba3e-4cbb-a2b2-a8cbd6d22828" providerId="ADAL" clId="{A2A06264-8DAF-4C89-9891-B5BDF9911B93}" dt="2025-08-21T17:17:06.349" v="63"/>
        <pc:sldMkLst>
          <pc:docMk/>
          <pc:sldMk cId="2225012061" sldId="317"/>
        </pc:sldMkLst>
      </pc:sldChg>
      <pc:sldChg chg="add del">
        <pc:chgData name="Dawn Nall" userId="27ab88b3-ba3e-4cbb-a2b2-a8cbd6d22828" providerId="ADAL" clId="{A2A06264-8DAF-4C89-9891-B5BDF9911B93}" dt="2025-08-21T17:17:06.349" v="63"/>
        <pc:sldMkLst>
          <pc:docMk/>
          <pc:sldMk cId="1490004202" sldId="318"/>
        </pc:sldMkLst>
      </pc:sldChg>
      <pc:sldChg chg="add del">
        <pc:chgData name="Dawn Nall" userId="27ab88b3-ba3e-4cbb-a2b2-a8cbd6d22828" providerId="ADAL" clId="{A2A06264-8DAF-4C89-9891-B5BDF9911B93}" dt="2025-08-21T17:17:06.349" v="63"/>
        <pc:sldMkLst>
          <pc:docMk/>
          <pc:sldMk cId="31863191" sldId="319"/>
        </pc:sldMkLst>
      </pc:sldChg>
      <pc:sldChg chg="add del">
        <pc:chgData name="Dawn Nall" userId="27ab88b3-ba3e-4cbb-a2b2-a8cbd6d22828" providerId="ADAL" clId="{A2A06264-8DAF-4C89-9891-B5BDF9911B93}" dt="2025-08-21T17:17:06.349" v="63"/>
        <pc:sldMkLst>
          <pc:docMk/>
          <pc:sldMk cId="840159863" sldId="320"/>
        </pc:sldMkLst>
      </pc:sldChg>
      <pc:sldChg chg="add del">
        <pc:chgData name="Dawn Nall" userId="27ab88b3-ba3e-4cbb-a2b2-a8cbd6d22828" providerId="ADAL" clId="{A2A06264-8DAF-4C89-9891-B5BDF9911B93}" dt="2025-08-21T17:17:06.349" v="63"/>
        <pc:sldMkLst>
          <pc:docMk/>
          <pc:sldMk cId="1139815115" sldId="321"/>
        </pc:sldMkLst>
      </pc:sldChg>
      <pc:sldChg chg="add del">
        <pc:chgData name="Dawn Nall" userId="27ab88b3-ba3e-4cbb-a2b2-a8cbd6d22828" providerId="ADAL" clId="{A2A06264-8DAF-4C89-9891-B5BDF9911B93}" dt="2025-08-21T17:17:06.349" v="63"/>
        <pc:sldMkLst>
          <pc:docMk/>
          <pc:sldMk cId="3314630002" sldId="322"/>
        </pc:sldMkLst>
      </pc:sldChg>
      <pc:sldChg chg="add del">
        <pc:chgData name="Dawn Nall" userId="27ab88b3-ba3e-4cbb-a2b2-a8cbd6d22828" providerId="ADAL" clId="{A2A06264-8DAF-4C89-9891-B5BDF9911B93}" dt="2025-08-21T17:17:06.349" v="63"/>
        <pc:sldMkLst>
          <pc:docMk/>
          <pc:sldMk cId="2941056421" sldId="323"/>
        </pc:sldMkLst>
      </pc:sldChg>
      <pc:sldChg chg="add del">
        <pc:chgData name="Dawn Nall" userId="27ab88b3-ba3e-4cbb-a2b2-a8cbd6d22828" providerId="ADAL" clId="{A2A06264-8DAF-4C89-9891-B5BDF9911B93}" dt="2025-08-21T17:17:06.349" v="63"/>
        <pc:sldMkLst>
          <pc:docMk/>
          <pc:sldMk cId="1843840838" sldId="324"/>
        </pc:sldMkLst>
      </pc:sldChg>
      <pc:sldChg chg="add del">
        <pc:chgData name="Dawn Nall" userId="27ab88b3-ba3e-4cbb-a2b2-a8cbd6d22828" providerId="ADAL" clId="{A2A06264-8DAF-4C89-9891-B5BDF9911B93}" dt="2025-08-21T17:17:06.349" v="63"/>
        <pc:sldMkLst>
          <pc:docMk/>
          <pc:sldMk cId="4069863966" sldId="326"/>
        </pc:sldMkLst>
      </pc:sldChg>
      <pc:sldChg chg="add del">
        <pc:chgData name="Dawn Nall" userId="27ab88b3-ba3e-4cbb-a2b2-a8cbd6d22828" providerId="ADAL" clId="{A2A06264-8DAF-4C89-9891-B5BDF9911B93}" dt="2025-08-21T17:17:06.349" v="63"/>
        <pc:sldMkLst>
          <pc:docMk/>
          <pc:sldMk cId="2199173481" sldId="327"/>
        </pc:sldMkLst>
      </pc:sldChg>
      <pc:sldChg chg="add del">
        <pc:chgData name="Dawn Nall" userId="27ab88b3-ba3e-4cbb-a2b2-a8cbd6d22828" providerId="ADAL" clId="{A2A06264-8DAF-4C89-9891-B5BDF9911B93}" dt="2025-08-21T17:17:06.349" v="63"/>
        <pc:sldMkLst>
          <pc:docMk/>
          <pc:sldMk cId="3647049795" sldId="328"/>
        </pc:sldMkLst>
      </pc:sldChg>
      <pc:sldChg chg="delSp del mod setBg">
        <pc:chgData name="Dawn Nall" userId="27ab88b3-ba3e-4cbb-a2b2-a8cbd6d22828" providerId="ADAL" clId="{A2A06264-8DAF-4C89-9891-B5BDF9911B93}" dt="2025-08-21T17:29:58.026" v="284" actId="2696"/>
        <pc:sldMkLst>
          <pc:docMk/>
          <pc:sldMk cId="947644524" sldId="3464"/>
        </pc:sldMkLst>
      </pc:sldChg>
      <pc:sldChg chg="modSp mod">
        <pc:chgData name="Dawn Nall" userId="27ab88b3-ba3e-4cbb-a2b2-a8cbd6d22828" providerId="ADAL" clId="{A2A06264-8DAF-4C89-9891-B5BDF9911B93}" dt="2025-08-21T17:05:49.394" v="43" actId="13926"/>
        <pc:sldMkLst>
          <pc:docMk/>
          <pc:sldMk cId="2176841488" sldId="3768"/>
        </pc:sldMkLst>
        <pc:spChg chg="mod">
          <ac:chgData name="Dawn Nall" userId="27ab88b3-ba3e-4cbb-a2b2-a8cbd6d22828" providerId="ADAL" clId="{A2A06264-8DAF-4C89-9891-B5BDF9911B93}" dt="2025-08-21T17:05:49.394" v="43" actId="13926"/>
          <ac:spMkLst>
            <pc:docMk/>
            <pc:sldMk cId="2176841488" sldId="3768"/>
            <ac:spMk id="7" creationId="{D4DC6CDD-FA6F-4BF0-A404-E63E780BC843}"/>
          </ac:spMkLst>
        </pc:spChg>
        <pc:spChg chg="mod">
          <ac:chgData name="Dawn Nall" userId="27ab88b3-ba3e-4cbb-a2b2-a8cbd6d22828" providerId="ADAL" clId="{A2A06264-8DAF-4C89-9891-B5BDF9911B93}" dt="2025-08-21T17:05:23.265" v="27" actId="20577"/>
          <ac:spMkLst>
            <pc:docMk/>
            <pc:sldMk cId="2176841488" sldId="3768"/>
            <ac:spMk id="8" creationId="{FEE649CA-BA44-4A8E-A530-BF530741562C}"/>
          </ac:spMkLst>
        </pc:spChg>
        <pc:picChg chg="mod">
          <ac:chgData name="Dawn Nall" userId="27ab88b3-ba3e-4cbb-a2b2-a8cbd6d22828" providerId="ADAL" clId="{A2A06264-8DAF-4C89-9891-B5BDF9911B93}" dt="2025-08-21T17:05:42.058" v="42" actId="1076"/>
          <ac:picMkLst>
            <pc:docMk/>
            <pc:sldMk cId="2176841488" sldId="3768"/>
            <ac:picMk id="15" creationId="{5D4A19FB-4BA1-B4F4-33C4-D485AD76C61D}"/>
          </ac:picMkLst>
        </pc:picChg>
      </pc:sldChg>
      <pc:sldChg chg="add">
        <pc:chgData name="Dawn Nall" userId="27ab88b3-ba3e-4cbb-a2b2-a8cbd6d22828" providerId="ADAL" clId="{A2A06264-8DAF-4C89-9891-B5BDF9911B93}" dt="2025-08-21T17:06:54.397" v="44"/>
        <pc:sldMkLst>
          <pc:docMk/>
          <pc:sldMk cId="3719235757" sldId="3808"/>
        </pc:sldMkLst>
      </pc:sldChg>
      <pc:sldChg chg="del setBg">
        <pc:chgData name="Dawn Nall" userId="27ab88b3-ba3e-4cbb-a2b2-a8cbd6d22828" providerId="ADAL" clId="{A2A06264-8DAF-4C89-9891-B5BDF9911B93}" dt="2025-08-21T17:30:58.545" v="305" actId="2696"/>
        <pc:sldMkLst>
          <pc:docMk/>
          <pc:sldMk cId="3558867941" sldId="3859"/>
        </pc:sldMkLst>
      </pc:sldChg>
      <pc:sldChg chg="addSp modSp mod setBg modClrScheme chgLayout">
        <pc:chgData name="Dawn Nall" userId="27ab88b3-ba3e-4cbb-a2b2-a8cbd6d22828" providerId="ADAL" clId="{A2A06264-8DAF-4C89-9891-B5BDF9911B93}" dt="2025-08-21T17:48:34.505" v="313" actId="26606"/>
        <pc:sldMkLst>
          <pc:docMk/>
          <pc:sldMk cId="1633447515" sldId="3860"/>
        </pc:sldMkLst>
        <pc:spChg chg="mod ord">
          <ac:chgData name="Dawn Nall" userId="27ab88b3-ba3e-4cbb-a2b2-a8cbd6d22828" providerId="ADAL" clId="{A2A06264-8DAF-4C89-9891-B5BDF9911B93}" dt="2025-08-21T17:48:34.505" v="313" actId="26606"/>
          <ac:spMkLst>
            <pc:docMk/>
            <pc:sldMk cId="1633447515" sldId="3860"/>
            <ac:spMk id="4" creationId="{F586F04A-DD94-1CA2-BACB-5A55318E39F9}"/>
          </ac:spMkLst>
        </pc:spChg>
        <pc:spChg chg="mod ord">
          <ac:chgData name="Dawn Nall" userId="27ab88b3-ba3e-4cbb-a2b2-a8cbd6d22828" providerId="ADAL" clId="{A2A06264-8DAF-4C89-9891-B5BDF9911B93}" dt="2025-08-21T17:48:34.505" v="313" actId="26606"/>
          <ac:spMkLst>
            <pc:docMk/>
            <pc:sldMk cId="1633447515" sldId="3860"/>
            <ac:spMk id="5" creationId="{3932C4EB-153A-6E55-6322-8B2EC95992A6}"/>
          </ac:spMkLst>
        </pc:spChg>
        <pc:picChg chg="add mod">
          <ac:chgData name="Dawn Nall" userId="27ab88b3-ba3e-4cbb-a2b2-a8cbd6d22828" providerId="ADAL" clId="{A2A06264-8DAF-4C89-9891-B5BDF9911B93}" dt="2025-08-21T17:48:34.505" v="313" actId="26606"/>
          <ac:picMkLst>
            <pc:docMk/>
            <pc:sldMk cId="1633447515" sldId="3860"/>
            <ac:picMk id="3" creationId="{B3A5E1C7-B817-46AB-7741-481C5528FC29}"/>
          </ac:picMkLst>
        </pc:picChg>
      </pc:sldChg>
      <pc:sldChg chg="modSp mod setBg modClrScheme chgLayout">
        <pc:chgData name="Dawn Nall" userId="27ab88b3-ba3e-4cbb-a2b2-a8cbd6d22828" providerId="ADAL" clId="{A2A06264-8DAF-4C89-9891-B5BDF9911B93}" dt="2025-08-21T17:54:28.305" v="492" actId="403"/>
        <pc:sldMkLst>
          <pc:docMk/>
          <pc:sldMk cId="3273466844" sldId="3861"/>
        </pc:sldMkLst>
        <pc:spChg chg="mod ord">
          <ac:chgData name="Dawn Nall" userId="27ab88b3-ba3e-4cbb-a2b2-a8cbd6d22828" providerId="ADAL" clId="{A2A06264-8DAF-4C89-9891-B5BDF9911B93}" dt="2025-08-21T17:54:11.351" v="490" actId="700"/>
          <ac:spMkLst>
            <pc:docMk/>
            <pc:sldMk cId="3273466844" sldId="3861"/>
            <ac:spMk id="4" creationId="{F586F04A-DD94-1CA2-BACB-5A55318E39F9}"/>
          </ac:spMkLst>
        </pc:spChg>
        <pc:spChg chg="mod ord">
          <ac:chgData name="Dawn Nall" userId="27ab88b3-ba3e-4cbb-a2b2-a8cbd6d22828" providerId="ADAL" clId="{A2A06264-8DAF-4C89-9891-B5BDF9911B93}" dt="2025-08-21T17:54:28.305" v="492" actId="403"/>
          <ac:spMkLst>
            <pc:docMk/>
            <pc:sldMk cId="3273466844" sldId="3861"/>
            <ac:spMk id="5" creationId="{3932C4EB-153A-6E55-6322-8B2EC95992A6}"/>
          </ac:spMkLst>
        </pc:spChg>
      </pc:sldChg>
      <pc:sldChg chg="modSp mod setBg modClrScheme chgLayout">
        <pc:chgData name="Dawn Nall" userId="27ab88b3-ba3e-4cbb-a2b2-a8cbd6d22828" providerId="ADAL" clId="{A2A06264-8DAF-4C89-9891-B5BDF9911B93}" dt="2025-08-21T17:57:17.589" v="495" actId="27636"/>
        <pc:sldMkLst>
          <pc:docMk/>
          <pc:sldMk cId="737359379" sldId="3862"/>
        </pc:sldMkLst>
        <pc:spChg chg="mod ord">
          <ac:chgData name="Dawn Nall" userId="27ab88b3-ba3e-4cbb-a2b2-a8cbd6d22828" providerId="ADAL" clId="{A2A06264-8DAF-4C89-9891-B5BDF9911B93}" dt="2025-08-21T17:57:17.585" v="494" actId="700"/>
          <ac:spMkLst>
            <pc:docMk/>
            <pc:sldMk cId="737359379" sldId="3862"/>
            <ac:spMk id="4" creationId="{F586F04A-DD94-1CA2-BACB-5A55318E39F9}"/>
          </ac:spMkLst>
        </pc:spChg>
        <pc:spChg chg="mod ord">
          <ac:chgData name="Dawn Nall" userId="27ab88b3-ba3e-4cbb-a2b2-a8cbd6d22828" providerId="ADAL" clId="{A2A06264-8DAF-4C89-9891-B5BDF9911B93}" dt="2025-08-21T17:57:17.589" v="495" actId="27636"/>
          <ac:spMkLst>
            <pc:docMk/>
            <pc:sldMk cId="737359379" sldId="3862"/>
            <ac:spMk id="5" creationId="{3932C4EB-153A-6E55-6322-8B2EC95992A6}"/>
          </ac:spMkLst>
        </pc:spChg>
      </pc:sldChg>
      <pc:sldChg chg="addSp modSp mod setBg modClrScheme chgLayout modNotesTx">
        <pc:chgData name="Dawn Nall" userId="27ab88b3-ba3e-4cbb-a2b2-a8cbd6d22828" providerId="ADAL" clId="{A2A06264-8DAF-4C89-9891-B5BDF9911B93}" dt="2025-08-21T18:03:09.215" v="727" actId="20577"/>
        <pc:sldMkLst>
          <pc:docMk/>
          <pc:sldMk cId="1124686839" sldId="3863"/>
        </pc:sldMkLst>
        <pc:spChg chg="mod ord">
          <ac:chgData name="Dawn Nall" userId="27ab88b3-ba3e-4cbb-a2b2-a8cbd6d22828" providerId="ADAL" clId="{A2A06264-8DAF-4C89-9891-B5BDF9911B93}" dt="2025-08-21T18:00:27.202" v="512" actId="700"/>
          <ac:spMkLst>
            <pc:docMk/>
            <pc:sldMk cId="1124686839" sldId="3863"/>
            <ac:spMk id="2" creationId="{6B57985F-C149-10DC-1A8C-728741909C84}"/>
          </ac:spMkLst>
        </pc:spChg>
        <pc:spChg chg="mod ord">
          <ac:chgData name="Dawn Nall" userId="27ab88b3-ba3e-4cbb-a2b2-a8cbd6d22828" providerId="ADAL" clId="{A2A06264-8DAF-4C89-9891-B5BDF9911B93}" dt="2025-08-21T18:01:47.583" v="615" actId="20577"/>
          <ac:spMkLst>
            <pc:docMk/>
            <pc:sldMk cId="1124686839" sldId="3863"/>
            <ac:spMk id="3" creationId="{6707CE29-B7F9-424F-7DEA-BFF30D10AADA}"/>
          </ac:spMkLst>
        </pc:spChg>
        <pc:spChg chg="add mod ord">
          <ac:chgData name="Dawn Nall" userId="27ab88b3-ba3e-4cbb-a2b2-a8cbd6d22828" providerId="ADAL" clId="{A2A06264-8DAF-4C89-9891-B5BDF9911B93}" dt="2025-08-21T18:03:09.215" v="727" actId="20577"/>
          <ac:spMkLst>
            <pc:docMk/>
            <pc:sldMk cId="1124686839" sldId="3863"/>
            <ac:spMk id="4" creationId="{8A729B43-F566-688D-1B81-8281CAFFB73B}"/>
          </ac:spMkLst>
        </pc:spChg>
      </pc:sldChg>
      <pc:sldChg chg="addSp delSp modSp mod setBg modClrScheme chgLayout">
        <pc:chgData name="Dawn Nall" userId="27ab88b3-ba3e-4cbb-a2b2-a8cbd6d22828" providerId="ADAL" clId="{A2A06264-8DAF-4C89-9891-B5BDF9911B93}" dt="2025-08-21T19:31:42.219" v="2032" actId="1076"/>
        <pc:sldMkLst>
          <pc:docMk/>
          <pc:sldMk cId="1336216522" sldId="3864"/>
        </pc:sldMkLst>
        <pc:spChg chg="mod ord">
          <ac:chgData name="Dawn Nall" userId="27ab88b3-ba3e-4cbb-a2b2-a8cbd6d22828" providerId="ADAL" clId="{A2A06264-8DAF-4C89-9891-B5BDF9911B93}" dt="2025-08-21T18:10:26.980" v="778" actId="700"/>
          <ac:spMkLst>
            <pc:docMk/>
            <pc:sldMk cId="1336216522" sldId="3864"/>
            <ac:spMk id="2" creationId="{5BEFC95B-C68F-2331-8CBA-A9FFFF0F3711}"/>
          </ac:spMkLst>
        </pc:spChg>
        <pc:spChg chg="mod ord">
          <ac:chgData name="Dawn Nall" userId="27ab88b3-ba3e-4cbb-a2b2-a8cbd6d22828" providerId="ADAL" clId="{A2A06264-8DAF-4C89-9891-B5BDF9911B93}" dt="2025-08-21T19:31:27.898" v="2031" actId="6549"/>
          <ac:spMkLst>
            <pc:docMk/>
            <pc:sldMk cId="1336216522" sldId="3864"/>
            <ac:spMk id="3" creationId="{51BF5BD1-7C88-D4E9-0FC0-AC50ADB61F3E}"/>
          </ac:spMkLst>
        </pc:spChg>
        <pc:spChg chg="mod">
          <ac:chgData name="Dawn Nall" userId="27ab88b3-ba3e-4cbb-a2b2-a8cbd6d22828" providerId="ADAL" clId="{A2A06264-8DAF-4C89-9891-B5BDF9911B93}" dt="2025-08-21T18:09:59.367" v="769" actId="21"/>
          <ac:spMkLst>
            <pc:docMk/>
            <pc:sldMk cId="1336216522" sldId="3864"/>
            <ac:spMk id="4" creationId="{7B9F91A7-8F10-A5EB-CD46-AC0B0868960D}"/>
          </ac:spMkLst>
        </pc:spChg>
        <pc:spChg chg="add mod">
          <ac:chgData name="Dawn Nall" userId="27ab88b3-ba3e-4cbb-a2b2-a8cbd6d22828" providerId="ADAL" clId="{A2A06264-8DAF-4C89-9891-B5BDF9911B93}" dt="2025-08-21T18:11:48.213" v="790" actId="1076"/>
          <ac:spMkLst>
            <pc:docMk/>
            <pc:sldMk cId="1336216522" sldId="3864"/>
            <ac:spMk id="12" creationId="{8EF1DCA7-4589-9784-7E31-0F00D0C7D19C}"/>
          </ac:spMkLst>
        </pc:spChg>
        <pc:picChg chg="add mod">
          <ac:chgData name="Dawn Nall" userId="27ab88b3-ba3e-4cbb-a2b2-a8cbd6d22828" providerId="ADAL" clId="{A2A06264-8DAF-4C89-9891-B5BDF9911B93}" dt="2025-08-21T19:31:42.219" v="2032" actId="1076"/>
          <ac:picMkLst>
            <pc:docMk/>
            <pc:sldMk cId="1336216522" sldId="3864"/>
            <ac:picMk id="10" creationId="{6D81106F-1B81-FFFA-F8DE-BE3351D830E7}"/>
          </ac:picMkLst>
        </pc:picChg>
      </pc:sldChg>
      <pc:sldChg chg="modSp add mod">
        <pc:chgData name="Dawn Nall" userId="27ab88b3-ba3e-4cbb-a2b2-a8cbd6d22828" providerId="ADAL" clId="{A2A06264-8DAF-4C89-9891-B5BDF9911B93}" dt="2025-08-21T17:09:56.497" v="56" actId="1076"/>
        <pc:sldMkLst>
          <pc:docMk/>
          <pc:sldMk cId="462767506" sldId="3941"/>
        </pc:sldMkLst>
        <pc:cxnChg chg="mod">
          <ac:chgData name="Dawn Nall" userId="27ab88b3-ba3e-4cbb-a2b2-a8cbd6d22828" providerId="ADAL" clId="{A2A06264-8DAF-4C89-9891-B5BDF9911B93}" dt="2025-08-21T17:09:56.497" v="56" actId="1076"/>
          <ac:cxnSpMkLst>
            <pc:docMk/>
            <pc:sldMk cId="462767506" sldId="3941"/>
            <ac:cxnSpMk id="3" creationId="{C03918F0-5530-55E0-FBA0-B4A8A5621654}"/>
          </ac:cxnSpMkLst>
        </pc:cxnChg>
      </pc:sldChg>
      <pc:sldChg chg="modSp add mod">
        <pc:chgData name="Dawn Nall" userId="27ab88b3-ba3e-4cbb-a2b2-a8cbd6d22828" providerId="ADAL" clId="{A2A06264-8DAF-4C89-9891-B5BDF9911B93}" dt="2025-08-21T17:06:54.442" v="45" actId="27636"/>
        <pc:sldMkLst>
          <pc:docMk/>
          <pc:sldMk cId="1588467330" sldId="3942"/>
        </pc:sldMkLst>
        <pc:spChg chg="mod">
          <ac:chgData name="Dawn Nall" userId="27ab88b3-ba3e-4cbb-a2b2-a8cbd6d22828" providerId="ADAL" clId="{A2A06264-8DAF-4C89-9891-B5BDF9911B93}" dt="2025-08-21T17:06:54.442" v="45" actId="27636"/>
          <ac:spMkLst>
            <pc:docMk/>
            <pc:sldMk cId="1588467330" sldId="3942"/>
            <ac:spMk id="2" creationId="{B1AA32D4-9F5A-6FBA-8CDC-54C833152AEE}"/>
          </ac:spMkLst>
        </pc:spChg>
      </pc:sldChg>
      <pc:sldChg chg="add modNotesTx">
        <pc:chgData name="Dawn Nall" userId="27ab88b3-ba3e-4cbb-a2b2-a8cbd6d22828" providerId="ADAL" clId="{A2A06264-8DAF-4C89-9891-B5BDF9911B93}" dt="2025-08-21T17:11:19.973" v="59" actId="6549"/>
        <pc:sldMkLst>
          <pc:docMk/>
          <pc:sldMk cId="1113795813" sldId="3950"/>
        </pc:sldMkLst>
      </pc:sldChg>
      <pc:sldChg chg="add">
        <pc:chgData name="Dawn Nall" userId="27ab88b3-ba3e-4cbb-a2b2-a8cbd6d22828" providerId="ADAL" clId="{A2A06264-8DAF-4C89-9891-B5BDF9911B93}" dt="2025-08-21T17:06:54.397" v="44"/>
        <pc:sldMkLst>
          <pc:docMk/>
          <pc:sldMk cId="3770576133" sldId="3952"/>
        </pc:sldMkLst>
      </pc:sldChg>
      <pc:sldChg chg="add del">
        <pc:chgData name="Dawn Nall" userId="27ab88b3-ba3e-4cbb-a2b2-a8cbd6d22828" providerId="ADAL" clId="{A2A06264-8DAF-4C89-9891-B5BDF9911B93}" dt="2025-08-21T17:12:05.648" v="60" actId="2696"/>
        <pc:sldMkLst>
          <pc:docMk/>
          <pc:sldMk cId="3056504353" sldId="3955"/>
        </pc:sldMkLst>
      </pc:sldChg>
      <pc:sldChg chg="modSp add mod">
        <pc:chgData name="Dawn Nall" userId="27ab88b3-ba3e-4cbb-a2b2-a8cbd6d22828" providerId="ADAL" clId="{A2A06264-8DAF-4C89-9891-B5BDF9911B93}" dt="2025-08-21T17:10:30.497" v="58" actId="14100"/>
        <pc:sldMkLst>
          <pc:docMk/>
          <pc:sldMk cId="1358850393" sldId="3966"/>
        </pc:sldMkLst>
        <pc:spChg chg="mod">
          <ac:chgData name="Dawn Nall" userId="27ab88b3-ba3e-4cbb-a2b2-a8cbd6d22828" providerId="ADAL" clId="{A2A06264-8DAF-4C89-9891-B5BDF9911B93}" dt="2025-08-21T17:10:30.497" v="58" actId="14100"/>
          <ac:spMkLst>
            <pc:docMk/>
            <pc:sldMk cId="1358850393" sldId="3966"/>
            <ac:spMk id="4" creationId="{2CA4D748-34E2-7DC5-0764-E45FFA9F3A4B}"/>
          </ac:spMkLst>
        </pc:spChg>
      </pc:sldChg>
      <pc:sldChg chg="delSp modSp add mod">
        <pc:chgData name="Dawn Nall" userId="27ab88b3-ba3e-4cbb-a2b2-a8cbd6d22828" providerId="ADAL" clId="{A2A06264-8DAF-4C89-9891-B5BDF9911B93}" dt="2025-08-21T17:08:38.100" v="55" actId="478"/>
        <pc:sldMkLst>
          <pc:docMk/>
          <pc:sldMk cId="1296569395" sldId="3967"/>
        </pc:sldMkLst>
        <pc:spChg chg="mod">
          <ac:chgData name="Dawn Nall" userId="27ab88b3-ba3e-4cbb-a2b2-a8cbd6d22828" providerId="ADAL" clId="{A2A06264-8DAF-4C89-9891-B5BDF9911B93}" dt="2025-08-21T17:07:35.560" v="54" actId="20577"/>
          <ac:spMkLst>
            <pc:docMk/>
            <pc:sldMk cId="1296569395" sldId="3967"/>
            <ac:spMk id="2" creationId="{558FDAE2-DE2F-F167-4203-1BD648E51852}"/>
          </ac:spMkLst>
        </pc:spChg>
      </pc:sldChg>
      <pc:sldChg chg="addSp delSp modSp new mod modClrScheme chgLayout">
        <pc:chgData name="Dawn Nall" userId="27ab88b3-ba3e-4cbb-a2b2-a8cbd6d22828" providerId="ADAL" clId="{A2A06264-8DAF-4C89-9891-B5BDF9911B93}" dt="2025-08-21T17:19:36.735" v="218" actId="20577"/>
        <pc:sldMkLst>
          <pc:docMk/>
          <pc:sldMk cId="3389040792" sldId="3968"/>
        </pc:sldMkLst>
        <pc:spChg chg="add mod ord">
          <ac:chgData name="Dawn Nall" userId="27ab88b3-ba3e-4cbb-a2b2-a8cbd6d22828" providerId="ADAL" clId="{A2A06264-8DAF-4C89-9891-B5BDF9911B93}" dt="2025-08-21T17:17:59.768" v="87" actId="20577"/>
          <ac:spMkLst>
            <pc:docMk/>
            <pc:sldMk cId="3389040792" sldId="3968"/>
            <ac:spMk id="4" creationId="{E05A0F2B-D21E-90EC-A311-E7E59E530B87}"/>
          </ac:spMkLst>
        </pc:spChg>
        <pc:spChg chg="add mod ord">
          <ac:chgData name="Dawn Nall" userId="27ab88b3-ba3e-4cbb-a2b2-a8cbd6d22828" providerId="ADAL" clId="{A2A06264-8DAF-4C89-9891-B5BDF9911B93}" dt="2025-08-21T17:19:36.735" v="218" actId="20577"/>
          <ac:spMkLst>
            <pc:docMk/>
            <pc:sldMk cId="3389040792" sldId="3968"/>
            <ac:spMk id="5" creationId="{07F1B46D-F4A3-F365-314C-528CB9735513}"/>
          </ac:spMkLst>
        </pc:spChg>
      </pc:sldChg>
      <pc:sldChg chg="modSp new mod">
        <pc:chgData name="Dawn Nall" userId="27ab88b3-ba3e-4cbb-a2b2-a8cbd6d22828" providerId="ADAL" clId="{A2A06264-8DAF-4C89-9891-B5BDF9911B93}" dt="2025-08-21T17:30:20.167" v="304" actId="20577"/>
        <pc:sldMkLst>
          <pc:docMk/>
          <pc:sldMk cId="1963821507" sldId="3969"/>
        </pc:sldMkLst>
        <pc:spChg chg="mod">
          <ac:chgData name="Dawn Nall" userId="27ab88b3-ba3e-4cbb-a2b2-a8cbd6d22828" providerId="ADAL" clId="{A2A06264-8DAF-4C89-9891-B5BDF9911B93}" dt="2025-08-21T17:30:20.167" v="304" actId="20577"/>
          <ac:spMkLst>
            <pc:docMk/>
            <pc:sldMk cId="1963821507" sldId="3969"/>
            <ac:spMk id="2" creationId="{FB19597F-635A-47EE-253D-452230BEDA54}"/>
          </ac:spMkLst>
        </pc:spChg>
      </pc:sldChg>
      <pc:sldChg chg="modSp new mod">
        <pc:chgData name="Dawn Nall" userId="27ab88b3-ba3e-4cbb-a2b2-a8cbd6d22828" providerId="ADAL" clId="{A2A06264-8DAF-4C89-9891-B5BDF9911B93}" dt="2025-08-21T18:48:09.858" v="1736" actId="20577"/>
        <pc:sldMkLst>
          <pc:docMk/>
          <pc:sldMk cId="3201584034" sldId="3970"/>
        </pc:sldMkLst>
        <pc:spChg chg="mod">
          <ac:chgData name="Dawn Nall" userId="27ab88b3-ba3e-4cbb-a2b2-a8cbd6d22828" providerId="ADAL" clId="{A2A06264-8DAF-4C89-9891-B5BDF9911B93}" dt="2025-08-21T18:30:57.978" v="846" actId="20577"/>
          <ac:spMkLst>
            <pc:docMk/>
            <pc:sldMk cId="3201584034" sldId="3970"/>
            <ac:spMk id="2" creationId="{83630D42-DAF4-B4D7-B56A-6B776C161722}"/>
          </ac:spMkLst>
        </pc:spChg>
        <pc:spChg chg="mod">
          <ac:chgData name="Dawn Nall" userId="27ab88b3-ba3e-4cbb-a2b2-a8cbd6d22828" providerId="ADAL" clId="{A2A06264-8DAF-4C89-9891-B5BDF9911B93}" dt="2025-08-21T18:47:54.836" v="1670" actId="27636"/>
          <ac:spMkLst>
            <pc:docMk/>
            <pc:sldMk cId="3201584034" sldId="3970"/>
            <ac:spMk id="3" creationId="{1E26B087-DA67-6D64-2DC2-E27EF1195C43}"/>
          </ac:spMkLst>
        </pc:spChg>
        <pc:spChg chg="mod">
          <ac:chgData name="Dawn Nall" userId="27ab88b3-ba3e-4cbb-a2b2-a8cbd6d22828" providerId="ADAL" clId="{A2A06264-8DAF-4C89-9891-B5BDF9911B93}" dt="2025-08-21T18:48:09.858" v="1736" actId="20577"/>
          <ac:spMkLst>
            <pc:docMk/>
            <pc:sldMk cId="3201584034" sldId="3970"/>
            <ac:spMk id="4" creationId="{4EE3B859-A3C9-0D48-BC3E-0EEB8001C180}"/>
          </ac:spMkLst>
        </pc:spChg>
      </pc:sldChg>
      <pc:sldChg chg="modSp add mod modNotesTx">
        <pc:chgData name="Dawn Nall" userId="27ab88b3-ba3e-4cbb-a2b2-a8cbd6d22828" providerId="ADAL" clId="{A2A06264-8DAF-4C89-9891-B5BDF9911B93}" dt="2025-08-21T19:45:59.595" v="2606" actId="14100"/>
        <pc:sldMkLst>
          <pc:docMk/>
          <pc:sldMk cId="374305570" sldId="3971"/>
        </pc:sldMkLst>
        <pc:spChg chg="mod">
          <ac:chgData name="Dawn Nall" userId="27ab88b3-ba3e-4cbb-a2b2-a8cbd6d22828" providerId="ADAL" clId="{A2A06264-8DAF-4C89-9891-B5BDF9911B93}" dt="2025-08-21T19:45:55.627" v="2605" actId="27636"/>
          <ac:spMkLst>
            <pc:docMk/>
            <pc:sldMk cId="374305570" sldId="3971"/>
            <ac:spMk id="3" creationId="{F1D00557-A53C-679E-F4B0-26A2B61E43E1}"/>
          </ac:spMkLst>
        </pc:spChg>
        <pc:spChg chg="mod">
          <ac:chgData name="Dawn Nall" userId="27ab88b3-ba3e-4cbb-a2b2-a8cbd6d22828" providerId="ADAL" clId="{A2A06264-8DAF-4C89-9891-B5BDF9911B93}" dt="2025-08-21T19:45:59.595" v="2606" actId="14100"/>
          <ac:spMkLst>
            <pc:docMk/>
            <pc:sldMk cId="374305570" sldId="3971"/>
            <ac:spMk id="4" creationId="{EB4A398E-BFCA-FD92-1E30-DD6A4D71093E}"/>
          </ac:spMkLst>
        </pc:spChg>
      </pc:sldChg>
      <pc:sldChg chg="modSp new mod">
        <pc:chgData name="Dawn Nall" userId="27ab88b3-ba3e-4cbb-a2b2-a8cbd6d22828" providerId="ADAL" clId="{A2A06264-8DAF-4C89-9891-B5BDF9911B93}" dt="2025-08-21T19:57:30.122" v="3613" actId="20577"/>
        <pc:sldMkLst>
          <pc:docMk/>
          <pc:sldMk cId="1851050802" sldId="3972"/>
        </pc:sldMkLst>
        <pc:spChg chg="mod">
          <ac:chgData name="Dawn Nall" userId="27ab88b3-ba3e-4cbb-a2b2-a8cbd6d22828" providerId="ADAL" clId="{A2A06264-8DAF-4C89-9891-B5BDF9911B93}" dt="2025-08-21T19:55:02.576" v="2954" actId="20577"/>
          <ac:spMkLst>
            <pc:docMk/>
            <pc:sldMk cId="1851050802" sldId="3972"/>
            <ac:spMk id="2" creationId="{6AB9BB07-7354-141B-30B9-2892669F2A5C}"/>
          </ac:spMkLst>
        </pc:spChg>
        <pc:spChg chg="mod">
          <ac:chgData name="Dawn Nall" userId="27ab88b3-ba3e-4cbb-a2b2-a8cbd6d22828" providerId="ADAL" clId="{A2A06264-8DAF-4C89-9891-B5BDF9911B93}" dt="2025-08-21T19:57:30.122" v="3613" actId="20577"/>
          <ac:spMkLst>
            <pc:docMk/>
            <pc:sldMk cId="1851050802" sldId="3972"/>
            <ac:spMk id="3" creationId="{2F34A6E7-617A-55B7-4354-02C87B7D2008}"/>
          </ac:spMkLst>
        </pc:spChg>
      </pc:sldChg>
      <pc:sldChg chg="modSp new mod">
        <pc:chgData name="Dawn Nall" userId="27ab88b3-ba3e-4cbb-a2b2-a8cbd6d22828" providerId="ADAL" clId="{A2A06264-8DAF-4C89-9891-B5BDF9911B93}" dt="2025-08-21T19:52:09.363" v="2875" actId="20577"/>
        <pc:sldMkLst>
          <pc:docMk/>
          <pc:sldMk cId="2877740853" sldId="3973"/>
        </pc:sldMkLst>
        <pc:spChg chg="mod">
          <ac:chgData name="Dawn Nall" userId="27ab88b3-ba3e-4cbb-a2b2-a8cbd6d22828" providerId="ADAL" clId="{A2A06264-8DAF-4C89-9891-B5BDF9911B93}" dt="2025-08-21T19:48:46.987" v="2673" actId="20577"/>
          <ac:spMkLst>
            <pc:docMk/>
            <pc:sldMk cId="2877740853" sldId="3973"/>
            <ac:spMk id="2" creationId="{8F929D0C-0D9E-C793-AE57-CD28E783E351}"/>
          </ac:spMkLst>
        </pc:spChg>
        <pc:spChg chg="mod">
          <ac:chgData name="Dawn Nall" userId="27ab88b3-ba3e-4cbb-a2b2-a8cbd6d22828" providerId="ADAL" clId="{A2A06264-8DAF-4C89-9891-B5BDF9911B93}" dt="2025-08-21T19:52:09.363" v="2875" actId="20577"/>
          <ac:spMkLst>
            <pc:docMk/>
            <pc:sldMk cId="2877740853" sldId="3973"/>
            <ac:spMk id="3" creationId="{7E652041-BD96-9D25-8343-5FA170879567}"/>
          </ac:spMkLst>
        </pc:spChg>
      </pc:sldChg>
      <pc:sldChg chg="modSp new mod">
        <pc:chgData name="Dawn Nall" userId="27ab88b3-ba3e-4cbb-a2b2-a8cbd6d22828" providerId="ADAL" clId="{A2A06264-8DAF-4C89-9891-B5BDF9911B93}" dt="2025-08-21T20:03:34.339" v="3969" actId="20577"/>
        <pc:sldMkLst>
          <pc:docMk/>
          <pc:sldMk cId="2216582239" sldId="3974"/>
        </pc:sldMkLst>
        <pc:spChg chg="mod">
          <ac:chgData name="Dawn Nall" userId="27ab88b3-ba3e-4cbb-a2b2-a8cbd6d22828" providerId="ADAL" clId="{A2A06264-8DAF-4C89-9891-B5BDF9911B93}" dt="2025-08-21T19:57:54.443" v="3640" actId="20577"/>
          <ac:spMkLst>
            <pc:docMk/>
            <pc:sldMk cId="2216582239" sldId="3974"/>
            <ac:spMk id="2" creationId="{4BC68583-E8EF-5CA5-24D7-B0E0816C23DF}"/>
          </ac:spMkLst>
        </pc:spChg>
        <pc:spChg chg="mod">
          <ac:chgData name="Dawn Nall" userId="27ab88b3-ba3e-4cbb-a2b2-a8cbd6d22828" providerId="ADAL" clId="{A2A06264-8DAF-4C89-9891-B5BDF9911B93}" dt="2025-08-21T20:03:34.339" v="3969" actId="20577"/>
          <ac:spMkLst>
            <pc:docMk/>
            <pc:sldMk cId="2216582239" sldId="3974"/>
            <ac:spMk id="3" creationId="{3CEF8127-E1A1-9633-46F1-112A0A609B2B}"/>
          </ac:spMkLst>
        </pc:spChg>
      </pc:sldChg>
      <pc:sldChg chg="modSp new mod">
        <pc:chgData name="Dawn Nall" userId="27ab88b3-ba3e-4cbb-a2b2-a8cbd6d22828" providerId="ADAL" clId="{A2A06264-8DAF-4C89-9891-B5BDF9911B93}" dt="2025-08-21T20:06:33.723" v="3975" actId="20577"/>
        <pc:sldMkLst>
          <pc:docMk/>
          <pc:sldMk cId="3298474298" sldId="3975"/>
        </pc:sldMkLst>
        <pc:spChg chg="mod">
          <ac:chgData name="Dawn Nall" userId="27ab88b3-ba3e-4cbb-a2b2-a8cbd6d22828" providerId="ADAL" clId="{A2A06264-8DAF-4C89-9891-B5BDF9911B93}" dt="2025-08-21T20:06:33.723" v="3975" actId="20577"/>
          <ac:spMkLst>
            <pc:docMk/>
            <pc:sldMk cId="3298474298" sldId="3975"/>
            <ac:spMk id="2" creationId="{6465D515-4143-9559-B08F-95C2B528369F}"/>
          </ac:spMkLst>
        </pc:spChg>
      </pc:sldChg>
      <pc:sldChg chg="modSp new mod">
        <pc:chgData name="Dawn Nall" userId="27ab88b3-ba3e-4cbb-a2b2-a8cbd6d22828" providerId="ADAL" clId="{A2A06264-8DAF-4C89-9891-B5BDF9911B93}" dt="2025-08-21T21:01:08.854" v="4060" actId="20577"/>
        <pc:sldMkLst>
          <pc:docMk/>
          <pc:sldMk cId="1717315844" sldId="3976"/>
        </pc:sldMkLst>
        <pc:spChg chg="mod">
          <ac:chgData name="Dawn Nall" userId="27ab88b3-ba3e-4cbb-a2b2-a8cbd6d22828" providerId="ADAL" clId="{A2A06264-8DAF-4C89-9891-B5BDF9911B93}" dt="2025-08-21T21:01:08.854" v="4060" actId="20577"/>
          <ac:spMkLst>
            <pc:docMk/>
            <pc:sldMk cId="1717315844" sldId="3976"/>
            <ac:spMk id="2" creationId="{38ECC9E9-5F37-A496-37E4-C4DD0A7FB88C}"/>
          </ac:spMkLst>
        </pc:spChg>
        <pc:spChg chg="mod">
          <ac:chgData name="Dawn Nall" userId="27ab88b3-ba3e-4cbb-a2b2-a8cbd6d22828" providerId="ADAL" clId="{A2A06264-8DAF-4C89-9891-B5BDF9911B93}" dt="2025-08-21T20:36:27.232" v="4045" actId="20577"/>
          <ac:spMkLst>
            <pc:docMk/>
            <pc:sldMk cId="1717315844" sldId="3976"/>
            <ac:spMk id="3" creationId="{37D4C2B7-3101-BAE8-EDDA-2B248125435F}"/>
          </ac:spMkLst>
        </pc:spChg>
      </pc:sldChg>
      <pc:sldMasterChg chg="delSldLayout">
        <pc:chgData name="Dawn Nall" userId="27ab88b3-ba3e-4cbb-a2b2-a8cbd6d22828" providerId="ADAL" clId="{A2A06264-8DAF-4C89-9891-B5BDF9911B93}" dt="2025-08-21T17:12:05.648" v="60" actId="2696"/>
        <pc:sldMasterMkLst>
          <pc:docMk/>
          <pc:sldMasterMk cId="311370910" sldId="2147483660"/>
        </pc:sldMasterMkLst>
        <pc:sldLayoutChg chg="del">
          <pc:chgData name="Dawn Nall" userId="27ab88b3-ba3e-4cbb-a2b2-a8cbd6d22828" providerId="ADAL" clId="{A2A06264-8DAF-4C89-9891-B5BDF9911B93}" dt="2025-08-21T17:12:05.648" v="60" actId="2696"/>
          <pc:sldLayoutMkLst>
            <pc:docMk/>
            <pc:sldMasterMk cId="311370910" sldId="2147483660"/>
            <pc:sldLayoutMk cId="2743505929" sldId="214748422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830EBE0-BA18-4FC9-8461-0E75E6E05BE3}" type="datetimeFigureOut">
              <a:rPr lang="en-US" smtClean="0"/>
              <a:t>9/2/2025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D962E49-2EF1-4D08-9461-BAE0BAA9ECEB}" type="slidenum">
              <a:rPr lang="en-US" smtClean="0"/>
              <a:t>‹#›</a:t>
            </a:fld>
            <a:endParaRPr lang="en-US"/>
          </a:p>
        </p:txBody>
      </p:sp>
    </p:spTree>
    <p:extLst>
      <p:ext uri="{BB962C8B-B14F-4D97-AF65-F5344CB8AC3E}">
        <p14:creationId xmlns:p14="http://schemas.microsoft.com/office/powerpoint/2010/main" val="2266880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all of our participants from CNMI, Guam and American Samoa.  Today is the second of three Collection Systems focused webinars. Today we’ll be focusing on Pumping and Force mains .  Then in our next session we’ll cover Collections system maintenance.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Raleway" panose="020B0503030101060003" pitchFamily="34" charset="77"/>
              </a:rPr>
              <a:t>Heather introduction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a:t>
            </a:fld>
            <a:endParaRPr lang="en-US"/>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fld id="{9D962E49-2EF1-4D08-9461-BAE0BAA9ECEB}" type="slidenum">
              <a:rPr lang="en-US" smtClean="0"/>
              <a:t>5</a:t>
            </a:fld>
            <a:endParaRPr lang="en-US"/>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 want to point out that WPI really has 3 wastewater Operator certification tracks – Wastewater Collection operator, Wastewater treatment operator, and biological industrial waste Treatment operator.  For the purposes of this training series, and these collection systems sessions we’ll be focusing on the first two, and as we’ve said many times before, familiarizing yourself with the need to knows for the test you plan on taking is a critical step to passing the exam</a:t>
            </a:r>
          </a:p>
          <a:p>
            <a:endParaRPr lang="en-US" dirty="0"/>
          </a:p>
          <a:p>
            <a:endParaRPr lang="en-US" dirty="0"/>
          </a:p>
          <a:p>
            <a:r>
              <a:rPr lang="en-US" dirty="0"/>
              <a:t>I also want to point out that although a lot of what we’re covering over the next few sessions is Collection Operator focused, ether is quite a bit of overlap, and even if there weren’t it is critical for treatment operators to understand how collection systems work, are operated and maintained, and for collection system operators to understand the treatment processes because they are two parts of a complete systems or process, and as we’ll see over the next few session actions taken (or not taken) in the collection system can have a significant impact on the treatment facility.  </a:t>
            </a:r>
          </a:p>
          <a:p>
            <a:endParaRPr lang="en-US" dirty="0"/>
          </a:p>
          <a:p>
            <a:r>
              <a:rPr lang="en-US" dirty="0"/>
              <a:t>Finally,  there are several resources available that you can use for exam prep that are useful and available from places like Amazon, including these two guides (CLICK) that are full of sample questions for all four levels of certification for both the treatment and collection system tests, and of course </a:t>
            </a:r>
          </a:p>
          <a:p>
            <a:endParaRPr lang="en-US" dirty="0"/>
          </a:p>
          <a:p>
            <a:r>
              <a:rPr lang="en-US" dirty="0"/>
              <a:t>(CLICK) the </a:t>
            </a:r>
            <a:r>
              <a:rPr lang="en-US" dirty="0" err="1"/>
              <a:t>sacramento</a:t>
            </a:r>
            <a:r>
              <a:rPr lang="en-US" dirty="0"/>
              <a:t> State Operations Guides</a:t>
            </a:r>
          </a:p>
          <a:p>
            <a:endParaRPr lang="en-US" dirty="0"/>
          </a:p>
          <a:p>
            <a:endParaRPr lang="en-US" dirty="0"/>
          </a:p>
          <a:p>
            <a:r>
              <a:rPr lang="en-US" dirty="0"/>
              <a:t>So</a:t>
            </a:r>
          </a:p>
        </p:txBody>
      </p:sp>
      <p:sp>
        <p:nvSpPr>
          <p:cNvPr id="4" name="Slide Number Placeholder 3"/>
          <p:cNvSpPr>
            <a:spLocks noGrp="1"/>
          </p:cNvSpPr>
          <p:nvPr>
            <p:ph type="sldNum" sz="quarter" idx="5"/>
          </p:nvPr>
        </p:nvSpPr>
        <p:spPr/>
        <p:txBody>
          <a:bodyPr/>
          <a:lstStyle/>
          <a:p>
            <a:fld id="{9D962E49-2EF1-4D08-9461-BAE0BAA9ECEB}" type="slidenum">
              <a:rPr lang="en-US" smtClean="0"/>
              <a:t>6</a:t>
            </a:fld>
            <a:endParaRPr lang="en-US"/>
          </a:p>
        </p:txBody>
      </p:sp>
    </p:spTree>
    <p:extLst>
      <p:ext uri="{BB962C8B-B14F-4D97-AF65-F5344CB8AC3E}">
        <p14:creationId xmlns:p14="http://schemas.microsoft.com/office/powerpoint/2010/main" val="589550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7</a:t>
            </a:fld>
            <a:endParaRPr lang="en-US"/>
          </a:p>
        </p:txBody>
      </p:sp>
    </p:spTree>
    <p:extLst>
      <p:ext uri="{BB962C8B-B14F-4D97-AF65-F5344CB8AC3E}">
        <p14:creationId xmlns:p14="http://schemas.microsoft.com/office/powerpoint/2010/main" val="1823399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8</a:t>
            </a:fld>
            <a:endParaRPr lang="en-US"/>
          </a:p>
        </p:txBody>
      </p:sp>
    </p:spTree>
    <p:extLst>
      <p:ext uri="{BB962C8B-B14F-4D97-AF65-F5344CB8AC3E}">
        <p14:creationId xmlns:p14="http://schemas.microsoft.com/office/powerpoint/2010/main" val="1746617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p:txBody>
      </p:sp>
      <p:sp>
        <p:nvSpPr>
          <p:cNvPr id="4" name="Slide Number Placeholder 3"/>
          <p:cNvSpPr>
            <a:spLocks noGrp="1"/>
          </p:cNvSpPr>
          <p:nvPr>
            <p:ph type="sldNum" sz="quarter" idx="5"/>
          </p:nvPr>
        </p:nvSpPr>
        <p:spPr/>
        <p:txBody>
          <a:bodyPr/>
          <a:lstStyle/>
          <a:p>
            <a:fld id="{9D962E49-2EF1-4D08-9461-BAE0BAA9ECEB}" type="slidenum">
              <a:rPr lang="en-US" smtClean="0"/>
              <a:t>9</a:t>
            </a:fld>
            <a:endParaRPr lang="en-US"/>
          </a:p>
        </p:txBody>
      </p:sp>
    </p:spTree>
    <p:extLst>
      <p:ext uri="{BB962C8B-B14F-4D97-AF65-F5344CB8AC3E}">
        <p14:creationId xmlns:p14="http://schemas.microsoft.com/office/powerpoint/2010/main" val="3339929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fld id="{9D962E49-2EF1-4D08-9461-BAE0BAA9ECEB}" type="slidenum">
              <a:rPr lang="en-US" smtClean="0"/>
              <a:t>10</a:t>
            </a:fld>
            <a:endParaRPr lang="en-US"/>
          </a:p>
        </p:txBody>
      </p:sp>
    </p:spTree>
    <p:extLst>
      <p:ext uri="{BB962C8B-B14F-4D97-AF65-F5344CB8AC3E}">
        <p14:creationId xmlns:p14="http://schemas.microsoft.com/office/powerpoint/2010/main" val="1867234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sign in if you are attending in a group.  The facilitator at your location will forward these to us and we will keep track of your attendance hours for credits;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11</a:t>
            </a:fld>
            <a:endParaRPr lang="en-US"/>
          </a:p>
        </p:txBody>
      </p:sp>
    </p:spTree>
    <p:extLst>
      <p:ext uri="{BB962C8B-B14F-4D97-AF65-F5344CB8AC3E}">
        <p14:creationId xmlns:p14="http://schemas.microsoft.com/office/powerpoint/2010/main" val="2983042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is moving wastewater with maximum efficiency</a:t>
            </a:r>
          </a:p>
          <a:p>
            <a:r>
              <a:rPr lang="en-US"/>
              <a:t>Pumps have to be selected to minimize surges and provide as constant a flow as possible to minimize surges</a:t>
            </a:r>
          </a:p>
          <a:p>
            <a:r>
              <a:rPr lang="en-US"/>
              <a:t>Should blend in, </a:t>
            </a:r>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0472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two basic design types</a:t>
            </a:r>
          </a:p>
          <a:p>
            <a:endParaRPr lang="en-US" dirty="0"/>
          </a:p>
          <a:p>
            <a:endParaRPr lang="en-US" dirty="0"/>
          </a:p>
          <a:p>
            <a:r>
              <a:rPr lang="en-US" b="1" dirty="0"/>
              <a:t>Dry Well </a:t>
            </a:r>
            <a:r>
              <a:rPr lang="en-US" dirty="0"/>
              <a:t>- Two chambers</a:t>
            </a:r>
          </a:p>
          <a:p>
            <a:pPr lvl="1"/>
            <a:r>
              <a:rPr lang="en-US" dirty="0"/>
              <a:t>one to collect wastewater, and </a:t>
            </a:r>
          </a:p>
          <a:p>
            <a:pPr lvl="1"/>
            <a:r>
              <a:rPr lang="en-US" dirty="0"/>
              <a:t>another for pumps, motors, valves, controls and other equipment</a:t>
            </a:r>
          </a:p>
          <a:p>
            <a:r>
              <a:rPr lang="en-US" b="1" dirty="0"/>
              <a:t>Wet Well </a:t>
            </a:r>
            <a:r>
              <a:rPr lang="en-US" dirty="0"/>
              <a:t>– Single chamber</a:t>
            </a:r>
          </a:p>
          <a:p>
            <a:pPr lvl="1"/>
            <a:r>
              <a:rPr lang="en-US" dirty="0"/>
              <a:t>Pumps might be above wastewater</a:t>
            </a:r>
          </a:p>
          <a:p>
            <a:pPr lvl="1"/>
            <a:endParaRPr lang="en-US" dirty="0"/>
          </a:p>
          <a:p>
            <a:r>
              <a:rPr lang="en-US" dirty="0"/>
              <a:t>Benefits and drawbacks to each design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3832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There are a lot of parts: </a:t>
            </a:r>
          </a:p>
          <a:p>
            <a:r>
              <a:rPr lang="en-US" dirty="0"/>
              <a:t>Pumps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Wet Well/Dry Well</a:t>
            </a:r>
          </a:p>
          <a:p>
            <a:r>
              <a:rPr lang="en-US" dirty="0"/>
              <a:t>Hardware</a:t>
            </a:r>
          </a:p>
          <a:p>
            <a:r>
              <a:rPr lang="en-US" dirty="0"/>
              <a:t>Bar Racks</a:t>
            </a:r>
          </a:p>
          <a:p>
            <a:r>
              <a:rPr lang="en-US" dirty="0"/>
              <a:t>Valves</a:t>
            </a:r>
          </a:p>
          <a:p>
            <a:r>
              <a:rPr lang="en-US" dirty="0"/>
              <a:t>Electrical Systems</a:t>
            </a:r>
          </a:p>
          <a:p>
            <a:r>
              <a:rPr lang="en-US" dirty="0"/>
              <a:t>Alarms</a:t>
            </a:r>
          </a:p>
          <a:p>
            <a:r>
              <a:rPr lang="en-US" dirty="0"/>
              <a:t>Motor Control Center</a:t>
            </a:r>
          </a:p>
          <a:p>
            <a:r>
              <a:rPr lang="en-US" dirty="0"/>
              <a:t>Hours Recorder</a:t>
            </a:r>
          </a:p>
          <a:p>
            <a:r>
              <a:rPr lang="en-US" dirty="0"/>
              <a:t>Pump Controls</a:t>
            </a:r>
          </a:p>
          <a:p>
            <a:r>
              <a:rPr lang="en-US" dirty="0"/>
              <a:t>Force Mains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Know what these do, and how they work, and what’s required</a:t>
            </a:r>
          </a:p>
          <a:p>
            <a:endParaRPr lang="en-US" dirty="0"/>
          </a:p>
          <a:p>
            <a:r>
              <a:rPr lang="en-US" dirty="0"/>
              <a:t>For example, Lift station hardware has to be high grade aluminum or stainless steel to prevent corrosion</a:t>
            </a:r>
          </a:p>
          <a:p>
            <a:endParaRPr lang="en-US" dirty="0"/>
          </a:p>
          <a:p>
            <a:r>
              <a:rPr lang="en-US" dirty="0"/>
              <a:t>Most lift stations have 3 phase electrical service and backup generators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60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Floats are one of the oldest pump control devices. As the water in the wet well rises, the float (a ball attached to a rod) rises with it until a switch is triggered which turns the pump on. When the pump lowers the level to a pre-set point an actuator shuts the pump off. </a:t>
            </a:r>
          </a:p>
          <a:p>
            <a:r>
              <a:rPr lang="en-US" dirty="0"/>
              <a:t>Electrode Controllers (probes). Electrode controllers utilize electrode probes or leads that are an open circuit until the water level rises, wetting both electrodes and allowing current to flow which enacts the control circuit on the pump to turn it on. When the water level drops and the upper probe becomes exposed, the circuit opens and the pump shuts off. This type of control is subject to problems caused by grease and rags. </a:t>
            </a:r>
          </a:p>
          <a:p>
            <a:r>
              <a:rPr lang="en-US" dirty="0"/>
              <a:t>Pneumatic Controllers (bubblers). Pneumatic controllers work by sensing the pressure required to force air bubbles out of a tube located near the bottom of the wet well. When the wet well is full, it takes more pressure to force bubbles out of the tube (due to the higher head created by the standing water). The on off set points for the pumps on this type of controller are actually pressure set points. Bubblers rely on an air pump, similar to a fish aquarium pump, to provide air so that the pressure can be measured as bubbles are forced out the tube near the bottom of the wet well. If the tube becomes clogged by a rag or grease, or the air pump fails the system will stop working. If the length of the bubbler line changes, (accidental damage while removing a pump for example), the system will function incorrectly, if at all. </a:t>
            </a:r>
          </a:p>
          <a:p>
            <a:r>
              <a:rPr lang="en-US" dirty="0"/>
              <a:t>Mercury Float Switches. Mercury float switches are one of the most common types of lift station controls. They consist of a float that contains a sealed chamber with two electrodes and a small amount of mercury (quicksilver). When the float is in one position (vertical, while hanging for example) the mercury is pooled away from the electrodes and the circuit is open. When the float is tilted to the other position (horizontal, while floating) the mercury flows down to the electrodes and the circuit is completed which triggers the pump control to turn the pump on. Mercury float switches can be purchased as either normally open (on switch) or normally closed (off switch) when in the vertical position. The floats must be kept clean so that they will tilt when </a:t>
            </a:r>
          </a:p>
          <a:p>
            <a:r>
              <a:rPr lang="en-US" dirty="0"/>
              <a:t>Pressure transducer: Submerged Pressure created by static head of water level sensed by flexible membrane. Converted to electrical signal in control system. Rags &amp; debris foul unit Grease may cover unit</a:t>
            </a:r>
          </a:p>
          <a:p>
            <a:r>
              <a:rPr lang="en-US" dirty="0"/>
              <a:t>Ultrasonic transducer: Ultrasonic pulses hit the water surface &amp; bounce back Pulse travel time is converted to electrical signal in control system</a:t>
            </a:r>
          </a:p>
        </p:txBody>
      </p:sp>
      <p:sp>
        <p:nvSpPr>
          <p:cNvPr id="4" name="Slide Number Placeholder 3"/>
          <p:cNvSpPr>
            <a:spLocks noGrp="1"/>
          </p:cNvSpPr>
          <p:nvPr>
            <p:ph type="sldNum" sz="quarter" idx="5"/>
          </p:nvPr>
        </p:nvSpPr>
        <p:spPr/>
        <p:txBody>
          <a:bodyPr/>
          <a:lstStyle/>
          <a:p>
            <a:fld id="{9D962E49-2EF1-4D08-9461-BAE0BAA9ECEB}" type="slidenum">
              <a:rPr lang="en-US" smtClean="0"/>
              <a:t>20</a:t>
            </a:fld>
            <a:endParaRPr lang="en-US"/>
          </a:p>
        </p:txBody>
      </p:sp>
    </p:spTree>
    <p:extLst>
      <p:ext uri="{BB962C8B-B14F-4D97-AF65-F5344CB8AC3E}">
        <p14:creationId xmlns:p14="http://schemas.microsoft.com/office/powerpoint/2010/main" val="628604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there is a future session on safety.  Operators should work in pairs, use radio communication for entry, understand how to use gas detectors, understand lock out tag out procedures </a:t>
            </a:r>
          </a:p>
        </p:txBody>
      </p:sp>
      <p:sp>
        <p:nvSpPr>
          <p:cNvPr id="4" name="Slide Number Placeholder 3"/>
          <p:cNvSpPr>
            <a:spLocks noGrp="1"/>
          </p:cNvSpPr>
          <p:nvPr>
            <p:ph type="sldNum" sz="quarter" idx="5"/>
          </p:nvPr>
        </p:nvSpPr>
        <p:spPr/>
        <p:txBody>
          <a:bodyPr/>
          <a:lstStyle/>
          <a:p>
            <a:fld id="{9D962E49-2EF1-4D08-9461-BAE0BAA9ECEB}" type="slidenum">
              <a:rPr lang="en-US" smtClean="0"/>
              <a:t>25</a:t>
            </a:fld>
            <a:endParaRPr lang="en-US"/>
          </a:p>
        </p:txBody>
      </p:sp>
    </p:spTree>
    <p:extLst>
      <p:ext uri="{BB962C8B-B14F-4D97-AF65-F5344CB8AC3E}">
        <p14:creationId xmlns:p14="http://schemas.microsoft.com/office/powerpoint/2010/main" val="3255323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27</a:t>
            </a:fld>
            <a:endParaRPr lang="en-US"/>
          </a:p>
        </p:txBody>
      </p:sp>
    </p:spTree>
    <p:extLst>
      <p:ext uri="{BB962C8B-B14F-4D97-AF65-F5344CB8AC3E}">
        <p14:creationId xmlns:p14="http://schemas.microsoft.com/office/powerpoint/2010/main" val="1972682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Level 1 test: Inspect, Maintain, Operate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Centrifugal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Positive Displacement</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28</a:t>
            </a:fld>
            <a:endParaRPr lang="en-US"/>
          </a:p>
        </p:txBody>
      </p:sp>
    </p:spTree>
    <p:extLst>
      <p:ext uri="{BB962C8B-B14F-4D97-AF65-F5344CB8AC3E}">
        <p14:creationId xmlns:p14="http://schemas.microsoft.com/office/powerpoint/2010/main" val="4119178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should you be familiar with these pump components, but you should also be familiar with the general maintenance needs associated with these components.  Bearing lubrication frequency, checking the seals for leakage, observing the pump for excessive vibration, understanding the suction and discharge pressures, understand packing spacing, and impeller placement  </a:t>
            </a:r>
          </a:p>
        </p:txBody>
      </p:sp>
      <p:sp>
        <p:nvSpPr>
          <p:cNvPr id="4" name="Slide Number Placeholder 3"/>
          <p:cNvSpPr>
            <a:spLocks noGrp="1"/>
          </p:cNvSpPr>
          <p:nvPr>
            <p:ph type="sldNum" sz="quarter" idx="5"/>
          </p:nvPr>
        </p:nvSpPr>
        <p:spPr/>
        <p:txBody>
          <a:bodyPr/>
          <a:lstStyle/>
          <a:p>
            <a:fld id="{9D962E49-2EF1-4D08-9461-BAE0BAA9ECEB}" type="slidenum">
              <a:rPr lang="en-US" smtClean="0"/>
              <a:t>32</a:t>
            </a:fld>
            <a:endParaRPr lang="en-US"/>
          </a:p>
        </p:txBody>
      </p:sp>
    </p:spTree>
    <p:extLst>
      <p:ext uri="{BB962C8B-B14F-4D97-AF65-F5344CB8AC3E}">
        <p14:creationId xmlns:p14="http://schemas.microsoft.com/office/powerpoint/2010/main" val="1912636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providing a couple of resources on pumps for your reference.  </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35</a:t>
            </a:fld>
            <a:endParaRPr lang="en-US"/>
          </a:p>
        </p:txBody>
      </p:sp>
    </p:spTree>
    <p:extLst>
      <p:ext uri="{BB962C8B-B14F-4D97-AF65-F5344CB8AC3E}">
        <p14:creationId xmlns:p14="http://schemas.microsoft.com/office/powerpoint/2010/main" val="674405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37</a:t>
            </a:fld>
            <a:endParaRPr lang="en-US"/>
          </a:p>
        </p:txBody>
      </p:sp>
    </p:spTree>
    <p:extLst>
      <p:ext uri="{BB962C8B-B14F-4D97-AF65-F5344CB8AC3E}">
        <p14:creationId xmlns:p14="http://schemas.microsoft.com/office/powerpoint/2010/main" val="37630794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 lots out there, I have a couple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I’ve provided a couple of tools on understanding pump curves.  There are many out there.  Find one you like and keep it handy.</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38</a:t>
            </a:fld>
            <a:endParaRPr lang="en-US"/>
          </a:p>
        </p:txBody>
      </p:sp>
    </p:spTree>
    <p:extLst>
      <p:ext uri="{BB962C8B-B14F-4D97-AF65-F5344CB8AC3E}">
        <p14:creationId xmlns:p14="http://schemas.microsoft.com/office/powerpoint/2010/main" val="3392383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Lifting of wastewater in a lift station is accomplished by: </a:t>
            </a:r>
          </a:p>
          <a:p>
            <a:pPr marL="228600" indent="-228600">
              <a:buAutoNum type="alphaLcPeriod"/>
            </a:pPr>
            <a:r>
              <a:rPr lang="en-US" dirty="0"/>
              <a:t>Air lift pumps </a:t>
            </a:r>
          </a:p>
          <a:p>
            <a:pPr marL="228600" indent="-228600">
              <a:buAutoNum type="alphaLcPeriod"/>
            </a:pPr>
            <a:r>
              <a:rPr lang="en-US" b="1" dirty="0">
                <a:highlight>
                  <a:srgbClr val="FFFF00"/>
                </a:highlight>
              </a:rPr>
              <a:t>Centrifugal pumps </a:t>
            </a:r>
          </a:p>
          <a:p>
            <a:pPr marL="228600" indent="-228600">
              <a:buAutoNum type="alphaLcPeriod"/>
            </a:pPr>
            <a:r>
              <a:rPr lang="en-US" dirty="0"/>
              <a:t>Piston pumps </a:t>
            </a:r>
          </a:p>
          <a:p>
            <a:pPr marL="228600" indent="-228600">
              <a:buAutoNum type="alphaLcPeriod"/>
            </a:pPr>
            <a:r>
              <a:rPr lang="en-US" dirty="0"/>
              <a:t>Turbine pumps </a:t>
            </a:r>
          </a:p>
          <a:p>
            <a:pPr marL="228600" indent="-228600">
              <a:buAutoNum type="alphaLcPeriod"/>
            </a:pPr>
            <a:endParaRPr lang="en-US" dirty="0"/>
          </a:p>
          <a:p>
            <a:pPr marL="0" indent="0">
              <a:buNone/>
            </a:pPr>
            <a:r>
              <a:rPr lang="en-US" dirty="0"/>
              <a:t>The discharge line from a lift station is called:</a:t>
            </a:r>
          </a:p>
          <a:p>
            <a:pPr marL="228600" indent="-228600">
              <a:buAutoNum type="alphaLcPeriod"/>
            </a:pPr>
            <a:r>
              <a:rPr lang="en-US" dirty="0"/>
              <a:t>Return Line</a:t>
            </a:r>
          </a:p>
          <a:p>
            <a:pPr marL="228600" indent="-228600">
              <a:buAutoNum type="alphaLcPeriod"/>
            </a:pPr>
            <a:r>
              <a:rPr lang="en-US" dirty="0"/>
              <a:t>Flow Vent</a:t>
            </a:r>
          </a:p>
          <a:p>
            <a:pPr marL="228600" indent="-228600">
              <a:buAutoNum type="alphaLcPeriod"/>
            </a:pPr>
            <a:r>
              <a:rPr lang="en-US" b="1" dirty="0"/>
              <a:t>Force Main</a:t>
            </a:r>
          </a:p>
          <a:p>
            <a:pPr marL="228600" indent="-228600">
              <a:buAutoNum type="alphaLcPeriod"/>
            </a:pPr>
            <a:r>
              <a:rPr lang="en-US" dirty="0"/>
              <a:t>Station Overflow</a:t>
            </a:r>
          </a:p>
          <a:p>
            <a:pPr marL="0" indent="0">
              <a:buNone/>
            </a:pPr>
            <a:endParaRPr lang="en-US" dirty="0"/>
          </a:p>
          <a:p>
            <a:pPr marL="0" indent="0">
              <a:buNone/>
            </a:pPr>
            <a:r>
              <a:rPr lang="en-US" dirty="0"/>
              <a:t>Accumulated air in force mains is blown off by: </a:t>
            </a:r>
          </a:p>
          <a:p>
            <a:pPr marL="228600" indent="-228600">
              <a:buAutoNum type="alphaLcPeriod"/>
            </a:pPr>
            <a:r>
              <a:rPr lang="en-US" b="1" dirty="0"/>
              <a:t>Air release valves </a:t>
            </a:r>
          </a:p>
          <a:p>
            <a:pPr marL="228600" indent="-228600">
              <a:buAutoNum type="alphaLcPeriod"/>
            </a:pPr>
            <a:r>
              <a:rPr lang="en-US" dirty="0"/>
              <a:t>Altitude control valves </a:t>
            </a:r>
          </a:p>
          <a:p>
            <a:pPr marL="228600" indent="-228600">
              <a:buAutoNum type="alphaLcPeriod"/>
            </a:pPr>
            <a:r>
              <a:rPr lang="en-US" dirty="0"/>
              <a:t>Blowers </a:t>
            </a:r>
          </a:p>
          <a:p>
            <a:pPr marL="228600" indent="-228600">
              <a:buAutoNum type="alphaLcPeriod"/>
            </a:pPr>
            <a:r>
              <a:rPr lang="en-US" dirty="0"/>
              <a:t>Check valve</a:t>
            </a:r>
          </a:p>
          <a:p>
            <a:pPr marL="228600" indent="-228600">
              <a:buAutoNum type="alphaLcPeriod"/>
            </a:pPr>
            <a:endParaRPr lang="en-US" dirty="0"/>
          </a:p>
          <a:p>
            <a:pPr marL="0" indent="0">
              <a:buNone/>
            </a:pPr>
            <a:r>
              <a:rPr lang="en-US" dirty="0"/>
              <a:t>What is the purpose of wear rings in a pump? </a:t>
            </a:r>
          </a:p>
          <a:p>
            <a:pPr marL="228600" indent="-228600">
              <a:buAutoNum type="alphaLcPeriod"/>
            </a:pPr>
            <a:r>
              <a:rPr lang="en-US" dirty="0"/>
              <a:t>Hold the shaft in place </a:t>
            </a:r>
          </a:p>
          <a:p>
            <a:pPr marL="228600" indent="-228600">
              <a:buAutoNum type="alphaLcPeriod"/>
            </a:pPr>
            <a:r>
              <a:rPr lang="en-US" dirty="0"/>
              <a:t>Hold the impeller in place </a:t>
            </a:r>
          </a:p>
          <a:p>
            <a:pPr marL="228600" indent="-228600">
              <a:buAutoNum type="alphaLcPeriod"/>
            </a:pPr>
            <a:r>
              <a:rPr lang="en-US" b="1" dirty="0"/>
              <a:t>Control amount of water leaking from discharge to suction side </a:t>
            </a:r>
          </a:p>
          <a:p>
            <a:pPr marL="228600" indent="-228600">
              <a:buAutoNum type="alphaLcPeriod"/>
            </a:pPr>
            <a:r>
              <a:rPr lang="en-US" dirty="0"/>
              <a:t>Prevent oil from getting into the casing of the pump</a:t>
            </a:r>
          </a:p>
          <a:p>
            <a:pPr marL="0" indent="0">
              <a:buNone/>
            </a:pPr>
            <a:endParaRPr lang="en-US" dirty="0"/>
          </a:p>
          <a:p>
            <a:pPr marL="0" indent="0">
              <a:buNone/>
            </a:pPr>
            <a:r>
              <a:rPr lang="en-US" dirty="0"/>
              <a:t>Which of the following does a lantern ring accomplish? </a:t>
            </a:r>
          </a:p>
          <a:p>
            <a:pPr marL="228600" indent="-228600">
              <a:buAutoNum type="alphaLcPeriod"/>
            </a:pPr>
            <a:r>
              <a:rPr lang="en-US" dirty="0"/>
              <a:t>Lubricates the packing </a:t>
            </a:r>
          </a:p>
          <a:p>
            <a:pPr marL="228600" indent="-228600">
              <a:buAutoNum type="alphaLcPeriod"/>
            </a:pPr>
            <a:r>
              <a:rPr lang="en-US" dirty="0"/>
              <a:t>Helps keep air from entering the pump </a:t>
            </a:r>
          </a:p>
          <a:p>
            <a:pPr marL="228600" indent="-228600">
              <a:buAutoNum type="alphaLcPeriod"/>
            </a:pPr>
            <a:r>
              <a:rPr lang="en-US" b="1" dirty="0"/>
              <a:t>Both (a.) and (b.)</a:t>
            </a:r>
          </a:p>
          <a:p>
            <a:pPr marL="0" indent="0">
              <a:buNone/>
            </a:pPr>
            <a:endParaRPr lang="en-US" dirty="0"/>
          </a:p>
          <a:p>
            <a:pPr marL="0" indent="0">
              <a:buNone/>
            </a:pPr>
            <a:r>
              <a:rPr lang="en-US" dirty="0"/>
              <a:t>What is the term for the condition where small bubbles of vapor form and explode against the impeller, causing a pinging sound? </a:t>
            </a:r>
          </a:p>
          <a:p>
            <a:pPr marL="228600" indent="-228600">
              <a:buAutoNum type="alphaLcPeriod"/>
            </a:pPr>
            <a:r>
              <a:rPr lang="en-US" dirty="0"/>
              <a:t>Corrosion </a:t>
            </a:r>
          </a:p>
          <a:p>
            <a:pPr marL="228600" indent="-228600">
              <a:buAutoNum type="alphaLcPeriod"/>
            </a:pPr>
            <a:r>
              <a:rPr lang="en-US" b="1" dirty="0"/>
              <a:t>Cavitation </a:t>
            </a:r>
          </a:p>
          <a:p>
            <a:pPr marL="228600" indent="-228600">
              <a:buAutoNum type="alphaLcPeriod"/>
            </a:pPr>
            <a:r>
              <a:rPr lang="en-US" dirty="0"/>
              <a:t>Aeration </a:t>
            </a:r>
          </a:p>
          <a:p>
            <a:pPr marL="228600" indent="-228600">
              <a:buAutoNum type="alphaLcPeriod"/>
            </a:pPr>
            <a:r>
              <a:rPr lang="en-US" dirty="0"/>
              <a:t>Combustion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2737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949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9/2/2025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78775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9/2/2025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3881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9/2/2025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9141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15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05781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9/2/2025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938566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788435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8451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35592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0738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507779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57658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5" name="Rectangle 4">
            <a:extLst>
              <a:ext uri="{FF2B5EF4-FFF2-40B4-BE49-F238E27FC236}">
                <a16:creationId xmlns:a16="http://schemas.microsoft.com/office/drawing/2014/main" id="{CEECB9D4-E8BF-6849-B264-A21B50F977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06003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088490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9/2/2025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1770604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9/2/2025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1538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9/2/2025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934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265830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229282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9/2/2025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99014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111735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614048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2773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940048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877056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9916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ubtitle" preserve="1">
  <p:cSld name="1_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488993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2000839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258920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p:txBody>
          <a:bodyPr/>
          <a:lstStyle/>
          <a:p>
            <a:fld id="{2805757C-9E04-FD49-AFE7-2F6D2888BB7B}" type="datetime1">
              <a:rPr lang="en-US" smtClean="0"/>
              <a:t>9/2/2025</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193180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5273218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15843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327378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613317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411772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6739029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2F9F37F9-03F8-C948-8EB8-6195E0B4F7E2}" type="datetime1">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2429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AE330EE-972E-1F4F-B86B-6CFF5CDE39A7}" type="datetime1">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00206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BC06D5F-7FAF-604B-90DF-786E2C7AE201}" type="datetime1">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044065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3297839A-AC83-C442-8582-B2A4BDE2F1B8}" type="datetime1">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778583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C0546E9C-BD4E-234B-93A4-0E66B4D26131}" type="datetime1">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80420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9297E1A2-BD75-6840-B1D9-BA387AFA3E0A}" type="datetime1">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121824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1700109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BE98-A5FA-CA76-6813-A512BDD2427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C99BE112-DCAA-8D3D-BFF5-49BF6F7800A3}"/>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6AA0B-9A34-8472-2834-2C6AED440288}"/>
              </a:ext>
            </a:extLst>
          </p:cNvPr>
          <p:cNvSpPr>
            <a:spLocks noGrp="1"/>
          </p:cNvSpPr>
          <p:nvPr>
            <p:ph type="dt" sz="half" idx="10"/>
          </p:nvPr>
        </p:nvSpPr>
        <p:spPr/>
        <p:txBody>
          <a:bodyPr/>
          <a:lstStyle/>
          <a:p>
            <a:fld id="{811F328A-8CBA-4025-8A6E-B75C2F6B4B66}" type="datetimeFigureOut">
              <a:rPr lang="en-US" smtClean="0"/>
              <a:t>9/2/2025</a:t>
            </a:fld>
            <a:endParaRPr lang="en-US"/>
          </a:p>
        </p:txBody>
      </p:sp>
      <p:sp>
        <p:nvSpPr>
          <p:cNvPr id="5" name="Footer Placeholder 4">
            <a:extLst>
              <a:ext uri="{FF2B5EF4-FFF2-40B4-BE49-F238E27FC236}">
                <a16:creationId xmlns:a16="http://schemas.microsoft.com/office/drawing/2014/main" id="{952244B4-A294-8CE3-8B68-A4D90B9BE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7A69A-8766-4BB9-F4ED-116071BA4419}"/>
              </a:ext>
            </a:extLst>
          </p:cNvPr>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964984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17FF11DF-402E-4812-AF8E-64921FFD9EC1}" type="datetimeFigureOut">
              <a:rPr lang="en-US" smtClean="0"/>
              <a:t>9/2/2025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rgbClr val="212539">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9125114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F11DF-402E-4812-AF8E-64921FFD9EC1}" type="datetimeFigureOut">
              <a:rPr lang="en-US" smtClean="0"/>
              <a:t>9/2/2025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rgbClr val="212539">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7318208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FF11DF-402E-4812-AF8E-64921FFD9EC1}" type="datetimeFigureOut">
              <a:rPr lang="en-US" smtClean="0"/>
              <a:t>9/2/2025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6728436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FF11DF-402E-4812-AF8E-64921FFD9EC1}"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4544301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5492048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F11DF-402E-4812-AF8E-64921FFD9EC1}" type="datetimeFigureOut">
              <a:rPr lang="en-US" smtClean="0"/>
              <a:t>9/2/2025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FAB0FF-0C39-40A7-9EA4-626D481A495F}"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9365745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2432040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413082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317989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rgbClr val="212539">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610029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337529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Wrong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895126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4767546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4621328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1047693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17FF11DF-402E-4812-AF8E-64921FFD9EC1}" type="datetimeFigureOut">
              <a:rPr lang="en-US" smtClean="0"/>
              <a:t>9/2/2025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12576447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F11DF-402E-4812-AF8E-64921FFD9EC1}" type="datetimeFigureOut">
              <a:rPr lang="en-US" smtClean="0"/>
              <a:t>9/2/2025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652905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FF11DF-402E-4812-AF8E-64921FFD9EC1}" type="datetimeFigureOut">
              <a:rPr lang="en-US" smtClean="0"/>
              <a:t>9/2/2025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165506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FF11DF-402E-4812-AF8E-64921FFD9EC1}"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6003529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1203254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F11DF-402E-4812-AF8E-64921FFD9EC1}" type="datetimeFigureOut">
              <a:rPr lang="en-US" smtClean="0"/>
              <a:t>9/2/2025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4509452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461616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335011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9/2/2025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4498033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6252333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9/2/2025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402684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40673070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9/2/2025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9162427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ubtitle" preserve="1">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20692776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99856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2927200" y="2554167"/>
            <a:ext cx="7077200" cy="1546400"/>
          </a:xfrm>
          <a:prstGeom prst="rect">
            <a:avLst/>
          </a:prstGeom>
        </p:spPr>
        <p:txBody>
          <a:bodyPr spcFirstLastPara="1" wrap="square" lIns="91425" tIns="91425" rIns="91425" bIns="91425" anchor="ctr" anchorCtr="0"/>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spTree>
    <p:extLst>
      <p:ext uri="{BB962C8B-B14F-4D97-AF65-F5344CB8AC3E}">
        <p14:creationId xmlns:p14="http://schemas.microsoft.com/office/powerpoint/2010/main" val="41166568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dirty="0"/>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dirty="0">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dirty="0">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dirty="0">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42066940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213609"/>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049281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032633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2034272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dirty="0"/>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581071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198960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6102824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dirty="0"/>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5760606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dirty="0"/>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0867242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dirty="0"/>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94510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0941601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8947048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931021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2444721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0842390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26697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1501095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theme" Target="../theme/theme2.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theme" Target="../theme/theme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Raleway" panose="020B0503030101060003" pitchFamily="34" charset="77"/>
              </a:defRPr>
            </a:lvl1pPr>
          </a:lstStyle>
          <a:p>
            <a:fld id="{811F328A-8CBA-4025-8A6E-B75C2F6B4B66}" type="datetimeFigureOut">
              <a:rPr lang="en-US" smtClean="0"/>
              <a:t>9/2/2025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Raleway" panose="020B0503030101060003" pitchFamily="34" charset="77"/>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Raleway" panose="020B0503030101060003" pitchFamily="34" charset="77"/>
              </a:defRPr>
            </a:lvl1pPr>
          </a:lstStyle>
          <a:p>
            <a:fld id="{0D717AE3-71FC-4E8D-A155-A359DEAA5D71}" type="slidenum">
              <a:rPr lang="en-US" smtClean="0"/>
              <a:t>‹#›</a:t>
            </a:fld>
            <a:endParaRPr lang="en-US"/>
          </a:p>
        </p:txBody>
      </p:sp>
    </p:spTree>
    <p:extLst>
      <p:ext uri="{BB962C8B-B14F-4D97-AF65-F5344CB8AC3E}">
        <p14:creationId xmlns:p14="http://schemas.microsoft.com/office/powerpoint/2010/main" val="311370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4116" r:id="rId29"/>
    <p:sldLayoutId id="2147483822" r:id="rId30"/>
    <p:sldLayoutId id="2147483831" r:id="rId31"/>
    <p:sldLayoutId id="2147483832" r:id="rId32"/>
    <p:sldLayoutId id="2147483833" r:id="rId33"/>
    <p:sldLayoutId id="2147483835" r:id="rId34"/>
    <p:sldLayoutId id="2147483848" r:id="rId35"/>
    <p:sldLayoutId id="2147483850" r:id="rId36"/>
    <p:sldLayoutId id="2147483748" r:id="rId37"/>
    <p:sldLayoutId id="2147483749" r:id="rId38"/>
    <p:sldLayoutId id="2147483750" r:id="rId39"/>
    <p:sldLayoutId id="2147483763" r:id="rId40"/>
    <p:sldLayoutId id="2147483764" r:id="rId41"/>
    <p:sldLayoutId id="2147483765" r:id="rId42"/>
    <p:sldLayoutId id="2147483767" r:id="rId43"/>
    <p:sldLayoutId id="2147484195" r:id="rId44"/>
  </p:sldLayoutIdLst>
  <p:txStyles>
    <p:title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Raleway" panose="020B0503030101060003" pitchFamily="34" charset="77"/>
              </a:defRPr>
            </a:lvl1pPr>
          </a:lstStyle>
          <a:p>
            <a:fld id="{17FF11DF-402E-4812-AF8E-64921FFD9EC1}" type="datetimeFigureOut">
              <a:rPr lang="en-US" smtClean="0"/>
              <a:t>9/2/2025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Raleway" panose="020B0503030101060003" pitchFamily="34" charset="77"/>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Raleway" panose="020B0503030101060003" pitchFamily="34" charset="77"/>
              </a:defRPr>
            </a:lvl1pPr>
          </a:lstStyle>
          <a:p>
            <a:fld id="{11FAB0FF-0C39-40A7-9EA4-626D481A495F}" type="slidenum">
              <a:rPr lang="en-US" smtClean="0"/>
              <a:t>‹#›</a:t>
            </a:fld>
            <a:endParaRPr lang="en-US"/>
          </a:p>
        </p:txBody>
      </p:sp>
    </p:spTree>
    <p:extLst>
      <p:ext uri="{BB962C8B-B14F-4D97-AF65-F5344CB8AC3E}">
        <p14:creationId xmlns:p14="http://schemas.microsoft.com/office/powerpoint/2010/main" val="1761546584"/>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 id="2147484208" r:id="rId12"/>
    <p:sldLayoutId id="2147484209" r:id="rId13"/>
    <p:sldLayoutId id="2147484210" r:id="rId14"/>
    <p:sldLayoutId id="2147484211" r:id="rId15"/>
    <p:sldLayoutId id="2147484212" r:id="rId16"/>
    <p:sldLayoutId id="2147484213" r:id="rId17"/>
    <p:sldLayoutId id="2147484214" r:id="rId18"/>
    <p:sldLayoutId id="2147484215" r:id="rId19"/>
    <p:sldLayoutId id="2147484216" r:id="rId20"/>
    <p:sldLayoutId id="2147484217" r:id="rId21"/>
    <p:sldLayoutId id="2147484218" r:id="rId22"/>
    <p:sldLayoutId id="2147484219" r:id="rId23"/>
    <p:sldLayoutId id="2147484220" r:id="rId24"/>
    <p:sldLayoutId id="2147484221" r:id="rId25"/>
    <p:sldLayoutId id="2147484222" r:id="rId26"/>
    <p:sldLayoutId id="2147484223" r:id="rId27"/>
    <p:sldLayoutId id="2147484224" r:id="rId28"/>
    <p:sldLayoutId id="2147484225" r:id="rId29"/>
    <p:sldLayoutId id="2147484226" r:id="rId30"/>
    <p:sldLayoutId id="2147484227" r:id="rId31"/>
  </p:sldLayoutIdLst>
  <p:txStyles>
    <p:title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9/2/2025</a:t>
            </a:fld>
            <a:endParaRPr lang="en-US" dirty="0"/>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86570338"/>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 id="2147484240" r:id="rId12"/>
    <p:sldLayoutId id="2147484241" r:id="rId13"/>
    <p:sldLayoutId id="2147484242" r:id="rId14"/>
    <p:sldLayoutId id="2147484243" r:id="rId15"/>
    <p:sldLayoutId id="2147484244" r:id="rId16"/>
    <p:sldLayoutId id="2147484245" r:id="rId17"/>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6.xml"/><Relationship Id="rId7" Type="http://schemas.openxmlformats.org/officeDocument/2006/relationships/image" Target="../media/image20.emf"/><Relationship Id="rId2" Type="http://schemas.openxmlformats.org/officeDocument/2006/relationships/slideLayout" Target="../slideLayouts/slideLayout24.xml"/><Relationship Id="rId1" Type="http://schemas.openxmlformats.org/officeDocument/2006/relationships/tags" Target="../tags/tag1.xml"/><Relationship Id="rId6" Type="http://schemas.openxmlformats.org/officeDocument/2006/relationships/image" Target="../media/image19.emf"/><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8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8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7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3.xml"/><Relationship Id="rId1" Type="http://schemas.openxmlformats.org/officeDocument/2006/relationships/slideLayout" Target="../slideLayouts/slideLayout55.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09/03/2025</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72768" y="2564414"/>
            <a:ext cx="11246463" cy="1676394"/>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US Territories Wastewater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endParaRPr>
          </a:p>
          <a:p>
            <a:pPr lvl="0" algn="l">
              <a:spcBef>
                <a:spcPts val="0"/>
              </a:spcBef>
              <a:buClr>
                <a:srgbClr val="000090"/>
              </a:buClr>
              <a:buSzPts val="2400"/>
              <a:defRPr/>
            </a:pPr>
            <a:r>
              <a:rPr kumimoji="0" lang="en-US" sz="32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Session 6: </a:t>
            </a:r>
            <a:r>
              <a:rPr lang="en-US" sz="3200" b="1" dirty="0">
                <a:solidFill>
                  <a:srgbClr val="004190"/>
                </a:solidFill>
                <a:latin typeface="Helvetica" panose="020B0604020202020204" pitchFamily="34" charset="0"/>
                <a:ea typeface="Helvetica Neue"/>
                <a:cs typeface="Helvetica" panose="020B0604020202020204" pitchFamily="34" charset="0"/>
                <a:sym typeface="Helvetica Neue"/>
              </a:rPr>
              <a:t>Collection Systems - Pumping &amp; Force Mains</a:t>
            </a:r>
            <a:endParaRPr kumimoji="0" lang="en-US" sz="3200" b="1" i="0" u="none" strike="noStrike" kern="1200" cap="none" spc="0" normalizeH="0" baseline="0" noProof="0" dirty="0">
              <a:ln>
                <a:noFill/>
              </a:ln>
              <a:solidFill>
                <a:srgbClr val="004190"/>
              </a:solidFill>
              <a:effectLst/>
              <a:highlight>
                <a:srgbClr val="FFFF00"/>
              </a:highlight>
              <a:uLnTx/>
              <a:uFillTx/>
              <a:latin typeface="Helvetica" panose="020B0604020202020204" pitchFamily="34" charset="0"/>
              <a:ea typeface="Helvetica Neue"/>
              <a:cs typeface="Helvetica" panose="020B0604020202020204" pitchFamily="34" charset="0"/>
              <a:sym typeface="Helvetica Neue"/>
            </a:endParaRP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
        <p:nvSpPr>
          <p:cNvPr id="2" name="TextBox 1">
            <a:extLst>
              <a:ext uri="{FF2B5EF4-FFF2-40B4-BE49-F238E27FC236}">
                <a16:creationId xmlns:a16="http://schemas.microsoft.com/office/drawing/2014/main" id="{D968FDF4-ED28-D7D7-108C-7C8AFC69DECF}"/>
              </a:ext>
            </a:extLst>
          </p:cNvPr>
          <p:cNvSpPr txBox="1"/>
          <p:nvPr/>
        </p:nvSpPr>
        <p:spPr>
          <a:xfrm>
            <a:off x="-877330" y="169287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8FDAE2-DE2F-F167-4203-1BD648E51852}"/>
              </a:ext>
            </a:extLst>
          </p:cNvPr>
          <p:cNvSpPr txBox="1"/>
          <p:nvPr/>
        </p:nvSpPr>
        <p:spPr>
          <a:xfrm>
            <a:off x="1525824" y="5015546"/>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solidFill>
                  <a:srgbClr val="000000"/>
                </a:solidFill>
                <a:latin typeface="Raleway" pitchFamily="2" charset="77"/>
              </a:rPr>
              <a:t>Dawn Nall</a:t>
            </a:r>
            <a:endPar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Research Engineer</a:t>
            </a:r>
          </a:p>
        </p:txBody>
      </p:sp>
      <p:sp>
        <p:nvSpPr>
          <p:cNvPr id="3" name="TextBox 2">
            <a:extLst>
              <a:ext uri="{FF2B5EF4-FFF2-40B4-BE49-F238E27FC236}">
                <a16:creationId xmlns:a16="http://schemas.microsoft.com/office/drawing/2014/main" id="{95F9F2F0-F994-7C01-E7DF-63B2CEDEFE0E}"/>
              </a:ext>
            </a:extLst>
          </p:cNvPr>
          <p:cNvSpPr txBox="1"/>
          <p:nvPr/>
        </p:nvSpPr>
        <p:spPr>
          <a:xfrm>
            <a:off x="6592557" y="4955444"/>
            <a:ext cx="428305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Valeria Cortes-Mora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Professional Intern</a:t>
            </a: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p:txBody>
          <a:bodyPr/>
          <a:lstStyle/>
          <a:p>
            <a:r>
              <a:rPr lang="en-US" dirty="0"/>
              <a:t>Your trainers for today:</a:t>
            </a:r>
          </a:p>
        </p:txBody>
      </p:sp>
      <p:pic>
        <p:nvPicPr>
          <p:cNvPr id="9" name="Picture 8" descr="A person with long hair&#10;&#10;AI-generated content may be incorrect.">
            <a:extLst>
              <a:ext uri="{FF2B5EF4-FFF2-40B4-BE49-F238E27FC236}">
                <a16:creationId xmlns:a16="http://schemas.microsoft.com/office/drawing/2014/main" id="{6F838E23-FEB6-B9F8-87A4-358842968C15}"/>
              </a:ext>
            </a:extLst>
          </p:cNvPr>
          <p:cNvPicPr>
            <a:picLocks noChangeAspect="1"/>
          </p:cNvPicPr>
          <p:nvPr/>
        </p:nvPicPr>
        <p:blipFill>
          <a:blip r:embed="rId3">
            <a:extLst>
              <a:ext uri="{28A0092B-C50C-407E-A947-70E740481C1C}">
                <a14:useLocalDpi xmlns:a14="http://schemas.microsoft.com/office/drawing/2010/main" val="0"/>
              </a:ext>
            </a:extLst>
          </a:blip>
          <a:srcRect t="11648" b="15049"/>
          <a:stretch>
            <a:fillRect/>
          </a:stretch>
        </p:blipFill>
        <p:spPr>
          <a:xfrm>
            <a:off x="7013235" y="1548304"/>
            <a:ext cx="3335476" cy="3053300"/>
          </a:xfrm>
          <a:prstGeom prst="rect">
            <a:avLst/>
          </a:prstGeom>
        </p:spPr>
      </p:pic>
      <p:pic>
        <p:nvPicPr>
          <p:cNvPr id="5" name="Picture 4" descr="A person in a black shirt&#10;&#10;AI-generated content may be incorrect.">
            <a:extLst>
              <a:ext uri="{FF2B5EF4-FFF2-40B4-BE49-F238E27FC236}">
                <a16:creationId xmlns:a16="http://schemas.microsoft.com/office/drawing/2014/main" id="{F08D1744-0135-C505-0A6F-2F003818C7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3289" y="1548304"/>
            <a:ext cx="3291840" cy="3206115"/>
          </a:xfrm>
          <a:prstGeom prst="rect">
            <a:avLst/>
          </a:prstGeom>
        </p:spPr>
      </p:pic>
    </p:spTree>
    <p:extLst>
      <p:ext uri="{BB962C8B-B14F-4D97-AF65-F5344CB8AC3E}">
        <p14:creationId xmlns:p14="http://schemas.microsoft.com/office/powerpoint/2010/main" val="1296569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663339"/>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302340" y="406674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fontScale="90000"/>
          </a:bodyPr>
          <a:lstStyle/>
          <a:p>
            <a:r>
              <a:rPr lang="en-US" dirty="0"/>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C9B2A2-8D8A-61F3-DADE-AE64F1C6D599}"/>
              </a:ext>
            </a:extLst>
          </p:cNvPr>
          <p:cNvPicPr>
            <a:picLocks noChangeAspect="1"/>
          </p:cNvPicPr>
          <p:nvPr/>
        </p:nvPicPr>
        <p:blipFill>
          <a:blip r:embed="rId4"/>
          <a:stretch>
            <a:fillRect/>
          </a:stretch>
        </p:blipFill>
        <p:spPr>
          <a:xfrm>
            <a:off x="7139286" y="1206062"/>
            <a:ext cx="4270816" cy="5502166"/>
          </a:xfrm>
          <a:prstGeom prst="rect">
            <a:avLst/>
          </a:prstGeom>
        </p:spPr>
      </p:pic>
      <p:pic>
        <p:nvPicPr>
          <p:cNvPr id="5" name="Picture 4">
            <a:extLst>
              <a:ext uri="{FF2B5EF4-FFF2-40B4-BE49-F238E27FC236}">
                <a16:creationId xmlns:a16="http://schemas.microsoft.com/office/drawing/2014/main" id="{63967BC4-95ED-B6C8-295B-EE1E8C2EE7C5}"/>
              </a:ext>
            </a:extLst>
          </p:cNvPr>
          <p:cNvPicPr>
            <a:picLocks noChangeAspect="1"/>
          </p:cNvPicPr>
          <p:nvPr/>
        </p:nvPicPr>
        <p:blipFill>
          <a:blip r:embed="rId5"/>
          <a:stretch>
            <a:fillRect/>
          </a:stretch>
        </p:blipFill>
        <p:spPr>
          <a:xfrm>
            <a:off x="748931" y="1206062"/>
            <a:ext cx="4266704" cy="5502166"/>
          </a:xfrm>
          <a:prstGeom prst="rect">
            <a:avLst/>
          </a:prstGeom>
        </p:spPr>
      </p:pic>
      <p:pic>
        <p:nvPicPr>
          <p:cNvPr id="7" name="Picture 6">
            <a:extLst>
              <a:ext uri="{FF2B5EF4-FFF2-40B4-BE49-F238E27FC236}">
                <a16:creationId xmlns:a16="http://schemas.microsoft.com/office/drawing/2014/main" id="{083A6870-9860-9741-CCA2-8C3C06EC0778}"/>
              </a:ext>
            </a:extLst>
          </p:cNvPr>
          <p:cNvPicPr>
            <a:picLocks noChangeAspect="1"/>
          </p:cNvPicPr>
          <p:nvPr/>
        </p:nvPicPr>
        <p:blipFill>
          <a:blip r:embed="rId6"/>
          <a:stretch>
            <a:fillRect/>
          </a:stretch>
        </p:blipFill>
        <p:spPr>
          <a:xfrm>
            <a:off x="7521295" y="593833"/>
            <a:ext cx="4270816" cy="5904806"/>
          </a:xfrm>
          <a:prstGeom prst="rect">
            <a:avLst/>
          </a:prstGeom>
        </p:spPr>
      </p:pic>
      <p:pic>
        <p:nvPicPr>
          <p:cNvPr id="9" name="Picture 8">
            <a:extLst>
              <a:ext uri="{FF2B5EF4-FFF2-40B4-BE49-F238E27FC236}">
                <a16:creationId xmlns:a16="http://schemas.microsoft.com/office/drawing/2014/main" id="{F3BCA51C-D83C-22C0-31E9-CAF731008B0B}"/>
              </a:ext>
            </a:extLst>
          </p:cNvPr>
          <p:cNvPicPr>
            <a:picLocks noChangeAspect="1"/>
          </p:cNvPicPr>
          <p:nvPr/>
        </p:nvPicPr>
        <p:blipFill>
          <a:blip r:embed="rId7"/>
          <a:stretch>
            <a:fillRect/>
          </a:stretch>
        </p:blipFill>
        <p:spPr>
          <a:xfrm>
            <a:off x="2064711" y="593833"/>
            <a:ext cx="4270816" cy="5904806"/>
          </a:xfrm>
          <a:prstGeom prst="rect">
            <a:avLst/>
          </a:prstGeom>
        </p:spPr>
      </p:pic>
      <p:pic>
        <p:nvPicPr>
          <p:cNvPr id="10" name="Picture 9">
            <a:extLst>
              <a:ext uri="{FF2B5EF4-FFF2-40B4-BE49-F238E27FC236}">
                <a16:creationId xmlns:a16="http://schemas.microsoft.com/office/drawing/2014/main" id="{389A1A10-F7A0-FE7C-DD66-36358E65FD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38205" y="384244"/>
            <a:ext cx="4369854" cy="5206634"/>
          </a:xfrm>
          <a:prstGeom prst="rect">
            <a:avLst/>
          </a:prstGeom>
        </p:spPr>
      </p:pic>
    </p:spTree>
    <p:custDataLst>
      <p:tags r:id="rId1"/>
    </p:custDataLst>
    <p:extLst>
      <p:ext uri="{BB962C8B-B14F-4D97-AF65-F5344CB8AC3E}">
        <p14:creationId xmlns:p14="http://schemas.microsoft.com/office/powerpoint/2010/main" val="1709589112"/>
      </p:ext>
    </p:extLst>
  </p:cSld>
  <p:clrMapOvr>
    <a:masterClrMapping/>
  </p:clrMapOvr>
  <mc:AlternateContent xmlns:mc="http://schemas.openxmlformats.org/markup-compatibility/2006" xmlns:p14="http://schemas.microsoft.com/office/powerpoint/2010/main">
    <mc:Choice Requires="p14">
      <p:transition spd="slow" p14:dur="2000" advTm="131020"/>
    </mc:Choice>
    <mc:Fallback xmlns="">
      <p:transition spd="slow" advTm="1310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67DA-06BA-2EE1-B821-07CE0EEA102E}"/>
              </a:ext>
            </a:extLst>
          </p:cNvPr>
          <p:cNvSpPr>
            <a:spLocks noGrp="1"/>
          </p:cNvSpPr>
          <p:nvPr>
            <p:ph type="title"/>
          </p:nvPr>
        </p:nvSpPr>
        <p:spPr>
          <a:xfrm>
            <a:off x="838199" y="365125"/>
            <a:ext cx="11272345" cy="1325563"/>
          </a:xfrm>
        </p:spPr>
        <p:txBody>
          <a:bodyPr>
            <a:normAutofit fontScale="90000"/>
          </a:bodyPr>
          <a:lstStyle/>
          <a:p>
            <a:r>
              <a:rPr lang="en-US" dirty="0"/>
              <a:t>Collection Operator Exam Content</a:t>
            </a:r>
          </a:p>
        </p:txBody>
      </p:sp>
      <p:pic>
        <p:nvPicPr>
          <p:cNvPr id="3" name="Picture 2">
            <a:extLst>
              <a:ext uri="{FF2B5EF4-FFF2-40B4-BE49-F238E27FC236}">
                <a16:creationId xmlns:a16="http://schemas.microsoft.com/office/drawing/2014/main" id="{9F46939F-C071-B4EA-C627-2D1E39481D0C}"/>
              </a:ext>
            </a:extLst>
          </p:cNvPr>
          <p:cNvPicPr>
            <a:picLocks noChangeAspect="1"/>
          </p:cNvPicPr>
          <p:nvPr/>
        </p:nvPicPr>
        <p:blipFill>
          <a:blip r:embed="rId3"/>
          <a:srcRect l="-1014" t="375" r="39080" b="-375"/>
          <a:stretch>
            <a:fillRect/>
          </a:stretch>
        </p:blipFill>
        <p:spPr>
          <a:xfrm>
            <a:off x="141893" y="1557118"/>
            <a:ext cx="4813738" cy="4200960"/>
          </a:xfrm>
          <a:prstGeom prst="rect">
            <a:avLst/>
          </a:prstGeom>
        </p:spPr>
      </p:pic>
      <p:pic>
        <p:nvPicPr>
          <p:cNvPr id="4" name="Picture 3">
            <a:extLst>
              <a:ext uri="{FF2B5EF4-FFF2-40B4-BE49-F238E27FC236}">
                <a16:creationId xmlns:a16="http://schemas.microsoft.com/office/drawing/2014/main" id="{DF61EDBF-7FB8-98FE-30A8-B16D5D896F7E}"/>
              </a:ext>
            </a:extLst>
          </p:cNvPr>
          <p:cNvPicPr>
            <a:picLocks noChangeAspect="1"/>
          </p:cNvPicPr>
          <p:nvPr/>
        </p:nvPicPr>
        <p:blipFill>
          <a:blip r:embed="rId4"/>
          <a:srcRect r="38066"/>
          <a:stretch>
            <a:fillRect/>
          </a:stretch>
        </p:blipFill>
        <p:spPr>
          <a:xfrm>
            <a:off x="6211617" y="1541352"/>
            <a:ext cx="4648200" cy="4149020"/>
          </a:xfrm>
          <a:prstGeom prst="rect">
            <a:avLst/>
          </a:prstGeom>
        </p:spPr>
      </p:pic>
      <p:pic>
        <p:nvPicPr>
          <p:cNvPr id="5" name="Picture 4">
            <a:extLst>
              <a:ext uri="{FF2B5EF4-FFF2-40B4-BE49-F238E27FC236}">
                <a16:creationId xmlns:a16="http://schemas.microsoft.com/office/drawing/2014/main" id="{7748D575-89A4-DC69-C30B-0453EEEF2110}"/>
              </a:ext>
            </a:extLst>
          </p:cNvPr>
          <p:cNvPicPr>
            <a:picLocks noChangeAspect="1"/>
          </p:cNvPicPr>
          <p:nvPr/>
        </p:nvPicPr>
        <p:blipFill>
          <a:blip r:embed="rId4"/>
          <a:srcRect l="73597" t="3893" r="6237" b="59438"/>
          <a:stretch>
            <a:fillRect/>
          </a:stretch>
        </p:blipFill>
        <p:spPr>
          <a:xfrm>
            <a:off x="10597055" y="5297212"/>
            <a:ext cx="1513490" cy="1521373"/>
          </a:xfrm>
          <a:prstGeom prst="rect">
            <a:avLst/>
          </a:prstGeom>
        </p:spPr>
      </p:pic>
      <p:pic>
        <p:nvPicPr>
          <p:cNvPr id="6" name="Picture 5">
            <a:extLst>
              <a:ext uri="{FF2B5EF4-FFF2-40B4-BE49-F238E27FC236}">
                <a16:creationId xmlns:a16="http://schemas.microsoft.com/office/drawing/2014/main" id="{BFA2E20C-00FC-BAB4-C1AA-035F151DAA52}"/>
              </a:ext>
            </a:extLst>
          </p:cNvPr>
          <p:cNvPicPr>
            <a:picLocks noChangeAspect="1"/>
          </p:cNvPicPr>
          <p:nvPr/>
        </p:nvPicPr>
        <p:blipFill>
          <a:blip r:embed="rId3"/>
          <a:srcRect l="72077" t="3214" r="7876" b="59070"/>
          <a:stretch>
            <a:fillRect/>
          </a:stretch>
        </p:blipFill>
        <p:spPr>
          <a:xfrm>
            <a:off x="4535218" y="5273566"/>
            <a:ext cx="1558157" cy="1584434"/>
          </a:xfrm>
          <a:prstGeom prst="rect">
            <a:avLst/>
          </a:prstGeom>
        </p:spPr>
      </p:pic>
    </p:spTree>
    <p:extLst>
      <p:ext uri="{BB962C8B-B14F-4D97-AF65-F5344CB8AC3E}">
        <p14:creationId xmlns:p14="http://schemas.microsoft.com/office/powerpoint/2010/main" val="865238966"/>
      </p:ext>
    </p:extLst>
  </p:cSld>
  <p:clrMapOvr>
    <a:masterClrMapping/>
  </p:clrMapOvr>
  <mc:AlternateContent xmlns:mc="http://schemas.openxmlformats.org/markup-compatibility/2006" xmlns:p14="http://schemas.microsoft.com/office/powerpoint/2010/main">
    <mc:Choice Requires="p14">
      <p:transition spd="slow" p14:dur="2000" advTm="47800"/>
    </mc:Choice>
    <mc:Fallback xmlns="">
      <p:transition spd="slow" advTm="478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6A826-BF54-BB9B-A356-2135DB04231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1178780-B72E-AF8C-A9A2-38AF1D1E6BF9}"/>
              </a:ext>
            </a:extLst>
          </p:cNvPr>
          <p:cNvPicPr>
            <a:picLocks noChangeAspect="1"/>
          </p:cNvPicPr>
          <p:nvPr/>
        </p:nvPicPr>
        <p:blipFill>
          <a:blip r:embed="rId3"/>
          <a:srcRect r="39418"/>
          <a:stretch>
            <a:fillRect/>
          </a:stretch>
        </p:blipFill>
        <p:spPr>
          <a:xfrm>
            <a:off x="6151181" y="1519494"/>
            <a:ext cx="4708636" cy="4269076"/>
          </a:xfrm>
          <a:prstGeom prst="rect">
            <a:avLst/>
          </a:prstGeom>
        </p:spPr>
      </p:pic>
      <p:pic>
        <p:nvPicPr>
          <p:cNvPr id="8" name="Picture 7">
            <a:extLst>
              <a:ext uri="{FF2B5EF4-FFF2-40B4-BE49-F238E27FC236}">
                <a16:creationId xmlns:a16="http://schemas.microsoft.com/office/drawing/2014/main" id="{A9B8F7FC-E18B-4EF2-1551-69320EAFEA21}"/>
              </a:ext>
            </a:extLst>
          </p:cNvPr>
          <p:cNvPicPr>
            <a:picLocks noChangeAspect="1"/>
          </p:cNvPicPr>
          <p:nvPr/>
        </p:nvPicPr>
        <p:blipFill>
          <a:blip r:embed="rId3"/>
          <a:srcRect l="71029" t="3570" r="7571" b="59316"/>
          <a:stretch>
            <a:fillRect/>
          </a:stretch>
        </p:blipFill>
        <p:spPr>
          <a:xfrm>
            <a:off x="10502466" y="5249917"/>
            <a:ext cx="1663262" cy="1584434"/>
          </a:xfrm>
          <a:prstGeom prst="rect">
            <a:avLst/>
          </a:prstGeom>
        </p:spPr>
      </p:pic>
      <p:sp>
        <p:nvSpPr>
          <p:cNvPr id="2" name="Title 1">
            <a:extLst>
              <a:ext uri="{FF2B5EF4-FFF2-40B4-BE49-F238E27FC236}">
                <a16:creationId xmlns:a16="http://schemas.microsoft.com/office/drawing/2014/main" id="{3EEF32FB-9F9C-F246-4388-4929433CD7C8}"/>
              </a:ext>
            </a:extLst>
          </p:cNvPr>
          <p:cNvSpPr>
            <a:spLocks noGrp="1"/>
          </p:cNvSpPr>
          <p:nvPr>
            <p:ph type="title"/>
          </p:nvPr>
        </p:nvSpPr>
        <p:spPr>
          <a:xfrm>
            <a:off x="838199" y="365125"/>
            <a:ext cx="11272345" cy="1325563"/>
          </a:xfrm>
        </p:spPr>
        <p:txBody>
          <a:bodyPr>
            <a:normAutofit fontScale="90000"/>
          </a:bodyPr>
          <a:lstStyle/>
          <a:p>
            <a:r>
              <a:rPr lang="en-US" dirty="0"/>
              <a:t>Treatment Operator Exam Content</a:t>
            </a:r>
          </a:p>
        </p:txBody>
      </p:sp>
      <p:pic>
        <p:nvPicPr>
          <p:cNvPr id="9" name="Picture 8">
            <a:extLst>
              <a:ext uri="{FF2B5EF4-FFF2-40B4-BE49-F238E27FC236}">
                <a16:creationId xmlns:a16="http://schemas.microsoft.com/office/drawing/2014/main" id="{7894B0B0-B74A-634C-0162-5671D2B872BD}"/>
              </a:ext>
            </a:extLst>
          </p:cNvPr>
          <p:cNvPicPr>
            <a:picLocks noChangeAspect="1"/>
          </p:cNvPicPr>
          <p:nvPr/>
        </p:nvPicPr>
        <p:blipFill>
          <a:blip r:embed="rId4"/>
          <a:srcRect r="38066"/>
          <a:stretch>
            <a:fillRect/>
          </a:stretch>
        </p:blipFill>
        <p:spPr>
          <a:xfrm>
            <a:off x="281151" y="1543759"/>
            <a:ext cx="4708636" cy="4220546"/>
          </a:xfrm>
          <a:prstGeom prst="rect">
            <a:avLst/>
          </a:prstGeom>
        </p:spPr>
      </p:pic>
      <p:pic>
        <p:nvPicPr>
          <p:cNvPr id="10" name="Picture 9">
            <a:extLst>
              <a:ext uri="{FF2B5EF4-FFF2-40B4-BE49-F238E27FC236}">
                <a16:creationId xmlns:a16="http://schemas.microsoft.com/office/drawing/2014/main" id="{2B1ADEBB-5BE2-2F65-9148-772C9B6C9E9D}"/>
              </a:ext>
            </a:extLst>
          </p:cNvPr>
          <p:cNvPicPr>
            <a:picLocks noChangeAspect="1"/>
          </p:cNvPicPr>
          <p:nvPr/>
        </p:nvPicPr>
        <p:blipFill>
          <a:blip r:embed="rId4"/>
          <a:srcRect l="72786" t="3688" r="7674" b="59773"/>
          <a:stretch>
            <a:fillRect/>
          </a:stretch>
        </p:blipFill>
        <p:spPr>
          <a:xfrm>
            <a:off x="4632436" y="5273566"/>
            <a:ext cx="1518745" cy="1576552"/>
          </a:xfrm>
          <a:prstGeom prst="rect">
            <a:avLst/>
          </a:prstGeom>
        </p:spPr>
      </p:pic>
    </p:spTree>
    <p:extLst>
      <p:ext uri="{BB962C8B-B14F-4D97-AF65-F5344CB8AC3E}">
        <p14:creationId xmlns:p14="http://schemas.microsoft.com/office/powerpoint/2010/main" val="1255508905"/>
      </p:ext>
    </p:extLst>
  </p:cSld>
  <p:clrMapOvr>
    <a:masterClrMapping/>
  </p:clrMapOvr>
  <mc:AlternateContent xmlns:mc="http://schemas.openxmlformats.org/markup-compatibility/2006" xmlns:p14="http://schemas.microsoft.com/office/powerpoint/2010/main">
    <mc:Choice Requires="p14">
      <p:transition spd="slow" p14:dur="2000" advTm="101280"/>
    </mc:Choice>
    <mc:Fallback xmlns="">
      <p:transition spd="slow" advTm="10128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nvGraphicFramePr>
        <p:xfrm>
          <a:off x="1280491" y="1789043"/>
          <a:ext cx="9631018" cy="4287589"/>
        </p:xfrm>
        <a:graphic>
          <a:graphicData uri="http://schemas.openxmlformats.org/drawingml/2006/table">
            <a:tbl>
              <a:tblPr>
                <a:tableStyleId>{5C22544A-7EE6-4342-B048-85BDC9FD1C3A}</a:tableStyleId>
              </a:tblPr>
              <a:tblGrid>
                <a:gridCol w="2495526">
                  <a:extLst>
                    <a:ext uri="{9D8B030D-6E8A-4147-A177-3AD203B41FA5}">
                      <a16:colId xmlns:a16="http://schemas.microsoft.com/office/drawing/2014/main" val="267428786"/>
                    </a:ext>
                  </a:extLst>
                </a:gridCol>
                <a:gridCol w="7135492">
                  <a:extLst>
                    <a:ext uri="{9D8B030D-6E8A-4147-A177-3AD203B41FA5}">
                      <a16:colId xmlns:a16="http://schemas.microsoft.com/office/drawing/2014/main" val="1526478808"/>
                    </a:ext>
                  </a:extLst>
                </a:gridCol>
              </a:tblGrid>
              <a:tr h="304902">
                <a:tc>
                  <a:txBody>
                    <a:bodyPr/>
                    <a:lstStyle/>
                    <a:p>
                      <a:pPr algn="ctr" fontAlgn="b"/>
                      <a:r>
                        <a:rPr lang="en-US" sz="20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r>
                        <a:rPr lang="en-US" sz="1600" u="none" strike="noStrike" dirty="0">
                          <a:effectLst/>
                          <a:latin typeface="Raleway" pitchFamily="2" charset="77"/>
                        </a:rPr>
                        <a:t>6/24/25</a:t>
                      </a:r>
                      <a:endParaRPr lang="en-US" sz="1600" b="1"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Program Overview, Test Format, Study &amp; Test Tips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733357491"/>
                  </a:ext>
                </a:extLst>
              </a:tr>
              <a:tr h="304902">
                <a:tc>
                  <a:txBody>
                    <a:bodyPr/>
                    <a:lstStyle/>
                    <a:p>
                      <a:pPr algn="ctr" fontAlgn="b"/>
                      <a:r>
                        <a:rPr lang="en-US" sz="1600" u="none" strike="noStrike" dirty="0">
                          <a:effectLst/>
                          <a:latin typeface="Raleway" pitchFamily="2" charset="77"/>
                        </a:rPr>
                        <a:t>7/8/25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Treatment Overview - Reg history, overview</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92762338"/>
                  </a:ext>
                </a:extLst>
              </a:tr>
              <a:tr h="304902">
                <a:tc>
                  <a:txBody>
                    <a:bodyPr/>
                    <a:lstStyle/>
                    <a:p>
                      <a:pPr algn="ctr" fontAlgn="b"/>
                      <a:r>
                        <a:rPr lang="en-US" sz="1600" u="none" strike="noStrike" dirty="0">
                          <a:effectLst/>
                          <a:latin typeface="Raleway" pitchFamily="2" charset="77"/>
                        </a:rPr>
                        <a:t>7/22/25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1 (Areas &amp; Volumes)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88889985"/>
                  </a:ext>
                </a:extLst>
              </a:tr>
              <a:tr h="304902">
                <a:tc>
                  <a:txBody>
                    <a:bodyPr/>
                    <a:lstStyle/>
                    <a:p>
                      <a:pPr algn="ctr" fontAlgn="b"/>
                      <a:r>
                        <a:rPr lang="en-US" sz="1600" u="none" strike="noStrike" dirty="0">
                          <a:effectLst/>
                          <a:latin typeface="Raleway" pitchFamily="2" charset="77"/>
                        </a:rPr>
                        <a:t>8/5/25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2 (Flow Rates &amp; Detention Times)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39428"/>
                  </a:ext>
                </a:extLst>
              </a:tr>
              <a:tr h="304902">
                <a:tc>
                  <a:txBody>
                    <a:bodyPr/>
                    <a:lstStyle/>
                    <a:p>
                      <a:pPr algn="ctr" fontAlgn="b"/>
                      <a:r>
                        <a:rPr lang="en-US" sz="1600" u="none" strike="noStrike" dirty="0">
                          <a:effectLst/>
                          <a:latin typeface="Raleway" pitchFamily="2" charset="77"/>
                        </a:rPr>
                        <a:t>8/19/25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Gravity systems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25775095"/>
                  </a:ext>
                </a:extLst>
              </a:tr>
              <a:tr h="304902">
                <a:tc>
                  <a:txBody>
                    <a:bodyPr/>
                    <a:lstStyle/>
                    <a:p>
                      <a:pPr algn="ctr" fontAlgn="b"/>
                      <a:r>
                        <a:rPr lang="en-US" sz="1600" u="none" strike="noStrike" dirty="0">
                          <a:effectLst/>
                          <a:latin typeface="Raleway" pitchFamily="2" charset="77"/>
                        </a:rPr>
                        <a:t>9/2/25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Pumping &amp; force mains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678978195"/>
                  </a:ext>
                </a:extLst>
              </a:tr>
              <a:tr h="304902">
                <a:tc>
                  <a:txBody>
                    <a:bodyPr/>
                    <a:lstStyle/>
                    <a:p>
                      <a:pPr algn="ctr" fontAlgn="b"/>
                      <a:r>
                        <a:rPr lang="en-US" sz="1600" u="none" strike="noStrike" dirty="0">
                          <a:effectLst/>
                          <a:latin typeface="Raleway" pitchFamily="2" charset="77"/>
                        </a:rPr>
                        <a:t>9/16/25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 Maintenance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21529446"/>
                  </a:ext>
                </a:extLst>
              </a:tr>
              <a:tr h="314440">
                <a:tc>
                  <a:txBody>
                    <a:bodyPr/>
                    <a:lstStyle/>
                    <a:p>
                      <a:pPr algn="ctr" fontAlgn="b"/>
                      <a:r>
                        <a:rPr lang="en-US" sz="1600" u="none" strike="noStrike" dirty="0">
                          <a:effectLst/>
                          <a:latin typeface="Raleway" pitchFamily="2" charset="77"/>
                        </a:rPr>
                        <a:t>9/30/25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Operator Safety/OSHA/Chemical Safety &amp; Inventory</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4115922846"/>
                  </a:ext>
                </a:extLst>
              </a:tr>
              <a:tr h="304902">
                <a:tc>
                  <a:txBody>
                    <a:bodyPr/>
                    <a:lstStyle/>
                    <a:p>
                      <a:pPr algn="ctr" fontAlgn="b"/>
                      <a:r>
                        <a:rPr lang="en-US" sz="1600" u="none" strike="noStrike" dirty="0">
                          <a:effectLst/>
                          <a:latin typeface="Raleway" pitchFamily="2" charset="77"/>
                        </a:rPr>
                        <a:t>10/14/25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Preliminary Treatment</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41426656"/>
                  </a:ext>
                </a:extLst>
              </a:tr>
              <a:tr h="304902">
                <a:tc>
                  <a:txBody>
                    <a:bodyPr/>
                    <a:lstStyle/>
                    <a:p>
                      <a:pPr algn="ctr" fontAlgn="b"/>
                      <a:r>
                        <a:rPr lang="en-US" sz="1600" u="none" strike="noStrike" dirty="0">
                          <a:effectLst/>
                          <a:latin typeface="Raleway" pitchFamily="2" charset="77"/>
                        </a:rPr>
                        <a:t>10/28/25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Primary Treatment: Sedimentation</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306775158"/>
                  </a:ext>
                </a:extLst>
              </a:tr>
              <a:tr h="304902">
                <a:tc>
                  <a:txBody>
                    <a:bodyPr/>
                    <a:lstStyle/>
                    <a:p>
                      <a:pPr algn="ctr" fontAlgn="b"/>
                      <a:r>
                        <a:rPr lang="en-US" sz="1600" u="none" strike="noStrike" dirty="0">
                          <a:effectLst/>
                          <a:latin typeface="Raleway" pitchFamily="2" charset="77"/>
                        </a:rPr>
                        <a:t>11/11/25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Fixed-Film Media</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18810750"/>
                  </a:ext>
                </a:extLst>
              </a:tr>
              <a:tr h="304902">
                <a:tc>
                  <a:txBody>
                    <a:bodyPr/>
                    <a:lstStyle/>
                    <a:p>
                      <a:pPr algn="ctr" fontAlgn="b"/>
                      <a:r>
                        <a:rPr lang="en-US" sz="1600" u="none" strike="noStrike" dirty="0">
                          <a:effectLst/>
                          <a:latin typeface="Raleway" pitchFamily="2" charset="77"/>
                        </a:rPr>
                        <a:t>12/2/25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1</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025419566"/>
                  </a:ext>
                </a:extLst>
              </a:tr>
              <a:tr h="304902">
                <a:tc>
                  <a:txBody>
                    <a:bodyPr/>
                    <a:lstStyle/>
                    <a:p>
                      <a:pPr algn="ctr" fontAlgn="b"/>
                      <a:r>
                        <a:rPr lang="en-US" sz="1600" u="none" strike="noStrike" dirty="0">
                          <a:effectLst/>
                          <a:latin typeface="Raleway" pitchFamily="2" charset="77"/>
                        </a:rPr>
                        <a:t>12/16/25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2</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2990251519"/>
                  </a:ext>
                </a:extLst>
              </a:tr>
            </a:tbl>
          </a:graphicData>
        </a:graphic>
      </p:graphicFrame>
      <p:cxnSp>
        <p:nvCxnSpPr>
          <p:cNvPr id="3" name="Straight Arrow Connector 2">
            <a:extLst>
              <a:ext uri="{FF2B5EF4-FFF2-40B4-BE49-F238E27FC236}">
                <a16:creationId xmlns:a16="http://schemas.microsoft.com/office/drawing/2014/main" id="{C03918F0-5530-55E0-FBA0-B4A8A5621654}"/>
              </a:ext>
            </a:extLst>
          </p:cNvPr>
          <p:cNvCxnSpPr/>
          <p:nvPr/>
        </p:nvCxnSpPr>
        <p:spPr>
          <a:xfrm>
            <a:off x="561361" y="3816443"/>
            <a:ext cx="1280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6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0" y="0"/>
            <a:ext cx="12192000" cy="1325563"/>
          </a:xfrm>
        </p:spPr>
        <p:txBody>
          <a:bodyPr>
            <a:normAutofit/>
          </a:bodyPr>
          <a:lstStyle/>
          <a:p>
            <a:r>
              <a:rPr lang="en-US" sz="4000" dirty="0"/>
              <a:t>https://swefc.unm.edu/home/op-cert-trainings/</a:t>
            </a:r>
          </a:p>
        </p:txBody>
      </p:sp>
      <p:pic>
        <p:nvPicPr>
          <p:cNvPr id="8" name="Picture 7" descr="A screenshot of a website&#10;&#10;AI-generated content may be incorrect.">
            <a:extLst>
              <a:ext uri="{FF2B5EF4-FFF2-40B4-BE49-F238E27FC236}">
                <a16:creationId xmlns:a16="http://schemas.microsoft.com/office/drawing/2014/main" id="{66EE0894-7B1C-B081-41BF-16BB1A173809}"/>
              </a:ext>
            </a:extLst>
          </p:cNvPr>
          <p:cNvPicPr>
            <a:picLocks noChangeAspect="1"/>
          </p:cNvPicPr>
          <p:nvPr/>
        </p:nvPicPr>
        <p:blipFill>
          <a:blip r:embed="rId3"/>
          <a:stretch>
            <a:fillRect/>
          </a:stretch>
        </p:blipFill>
        <p:spPr>
          <a:xfrm>
            <a:off x="2753481" y="1135517"/>
            <a:ext cx="6685038" cy="5722483"/>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to</a:t>
            </a:r>
            <a:r>
              <a:rPr lang="en-US" dirty="0"/>
              <a:t>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5A0F2B-D21E-90EC-A311-E7E59E530B87}"/>
              </a:ext>
            </a:extLst>
          </p:cNvPr>
          <p:cNvSpPr>
            <a:spLocks noGrp="1"/>
          </p:cNvSpPr>
          <p:nvPr>
            <p:ph type="title"/>
          </p:nvPr>
        </p:nvSpPr>
        <p:spPr/>
        <p:txBody>
          <a:bodyPr/>
          <a:lstStyle/>
          <a:p>
            <a:r>
              <a:rPr lang="en-US" dirty="0"/>
              <a:t>Today’s Agenda – Collection Systems</a:t>
            </a:r>
          </a:p>
        </p:txBody>
      </p:sp>
      <p:sp>
        <p:nvSpPr>
          <p:cNvPr id="5" name="Content Placeholder 4">
            <a:extLst>
              <a:ext uri="{FF2B5EF4-FFF2-40B4-BE49-F238E27FC236}">
                <a16:creationId xmlns:a16="http://schemas.microsoft.com/office/drawing/2014/main" id="{07F1B46D-F4A3-F365-314C-528CB9735513}"/>
              </a:ext>
            </a:extLst>
          </p:cNvPr>
          <p:cNvSpPr>
            <a:spLocks noGrp="1"/>
          </p:cNvSpPr>
          <p:nvPr>
            <p:ph idx="1"/>
          </p:nvPr>
        </p:nvSpPr>
        <p:spPr/>
        <p:txBody>
          <a:bodyPr>
            <a:normAutofit lnSpcReduction="10000"/>
          </a:bodyPr>
          <a:lstStyle/>
          <a:p>
            <a:r>
              <a:rPr lang="en-US" dirty="0"/>
              <a:t>Lift Stations</a:t>
            </a:r>
          </a:p>
          <a:p>
            <a:pPr lvl="1"/>
            <a:r>
              <a:rPr lang="en-US" dirty="0"/>
              <a:t>Purpose</a:t>
            </a:r>
          </a:p>
          <a:p>
            <a:pPr lvl="1"/>
            <a:r>
              <a:rPr lang="en-US" dirty="0"/>
              <a:t>Types</a:t>
            </a:r>
          </a:p>
          <a:p>
            <a:pPr lvl="1"/>
            <a:r>
              <a:rPr lang="en-US" dirty="0"/>
              <a:t>Components</a:t>
            </a:r>
          </a:p>
          <a:p>
            <a:pPr lvl="1"/>
            <a:r>
              <a:rPr lang="en-US" dirty="0"/>
              <a:t>Operations</a:t>
            </a:r>
          </a:p>
          <a:p>
            <a:pPr lvl="1"/>
            <a:r>
              <a:rPr lang="en-US" dirty="0"/>
              <a:t>Maintenance</a:t>
            </a:r>
          </a:p>
          <a:p>
            <a:r>
              <a:rPr lang="en-US" dirty="0"/>
              <a:t>Pumps</a:t>
            </a:r>
          </a:p>
          <a:p>
            <a:pPr lvl="1"/>
            <a:r>
              <a:rPr lang="en-US" dirty="0"/>
              <a:t>Types</a:t>
            </a:r>
          </a:p>
          <a:p>
            <a:pPr lvl="1"/>
            <a:r>
              <a:rPr lang="en-US" dirty="0"/>
              <a:t>Operations</a:t>
            </a:r>
          </a:p>
          <a:p>
            <a:pPr lvl="1"/>
            <a:r>
              <a:rPr lang="en-US" dirty="0"/>
              <a:t>Pump Curves</a:t>
            </a:r>
          </a:p>
          <a:p>
            <a:r>
              <a:rPr lang="en-US" dirty="0"/>
              <a:t>Force Mains</a:t>
            </a:r>
          </a:p>
        </p:txBody>
      </p:sp>
    </p:spTree>
    <p:extLst>
      <p:ext uri="{BB962C8B-B14F-4D97-AF65-F5344CB8AC3E}">
        <p14:creationId xmlns:p14="http://schemas.microsoft.com/office/powerpoint/2010/main" val="3389040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9597F-635A-47EE-253D-452230BEDA54}"/>
              </a:ext>
            </a:extLst>
          </p:cNvPr>
          <p:cNvSpPr>
            <a:spLocks noGrp="1"/>
          </p:cNvSpPr>
          <p:nvPr>
            <p:ph type="title"/>
          </p:nvPr>
        </p:nvSpPr>
        <p:spPr/>
        <p:txBody>
          <a:bodyPr/>
          <a:lstStyle/>
          <a:p>
            <a:r>
              <a:rPr lang="en-US" dirty="0"/>
              <a:t>Lift Stations</a:t>
            </a:r>
          </a:p>
        </p:txBody>
      </p:sp>
      <p:sp>
        <p:nvSpPr>
          <p:cNvPr id="3" name="Text Placeholder 2">
            <a:extLst>
              <a:ext uri="{FF2B5EF4-FFF2-40B4-BE49-F238E27FC236}">
                <a16:creationId xmlns:a16="http://schemas.microsoft.com/office/drawing/2014/main" id="{5C6559A6-EDC1-98FA-8842-24BE722AC77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63821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6F04A-DD94-1CA2-BACB-5A55318E39F9}"/>
              </a:ext>
            </a:extLst>
          </p:cNvPr>
          <p:cNvSpPr>
            <a:spLocks noGrp="1"/>
          </p:cNvSpPr>
          <p:nvPr>
            <p:ph type="title"/>
          </p:nvPr>
        </p:nvSpPr>
        <p:spPr>
          <a:xfrm>
            <a:off x="341244" y="0"/>
            <a:ext cx="10515600" cy="1325563"/>
          </a:xfrm>
        </p:spPr>
        <p:txBody>
          <a:bodyPr anchor="ctr">
            <a:normAutofit/>
          </a:bodyPr>
          <a:lstStyle/>
          <a:p>
            <a:r>
              <a:rPr lang="en-US" dirty="0"/>
              <a:t>Lift Stations – Purpose</a:t>
            </a:r>
          </a:p>
        </p:txBody>
      </p:sp>
      <p:pic>
        <p:nvPicPr>
          <p:cNvPr id="3" name="Picture 2" descr="A bucket of water with metal poles and chains&#10;&#10;AI-generated content may be incorrect.">
            <a:extLst>
              <a:ext uri="{FF2B5EF4-FFF2-40B4-BE49-F238E27FC236}">
                <a16:creationId xmlns:a16="http://schemas.microsoft.com/office/drawing/2014/main" id="{B3A5E1C7-B817-46AB-7741-481C5528FC29}"/>
              </a:ext>
            </a:extLst>
          </p:cNvPr>
          <p:cNvPicPr>
            <a:picLocks noChangeAspect="1"/>
          </p:cNvPicPr>
          <p:nvPr/>
        </p:nvPicPr>
        <p:blipFill>
          <a:blip r:embed="rId2">
            <a:extLst>
              <a:ext uri="{28A0092B-C50C-407E-A947-70E740481C1C}">
                <a14:useLocalDpi xmlns:a14="http://schemas.microsoft.com/office/drawing/2010/main" val="0"/>
              </a:ext>
            </a:extLst>
          </a:blip>
          <a:srcRect t="188" r="1" b="30363"/>
          <a:stretch>
            <a:fillRect/>
          </a:stretch>
        </p:blipFill>
        <p:spPr>
          <a:xfrm>
            <a:off x="675861" y="1325563"/>
            <a:ext cx="5343939" cy="4851400"/>
          </a:xfrm>
          <a:prstGeom prst="rect">
            <a:avLst/>
          </a:prstGeom>
          <a:noFill/>
        </p:spPr>
      </p:pic>
      <p:sp>
        <p:nvSpPr>
          <p:cNvPr id="5" name="Content Placeholder 4">
            <a:extLst>
              <a:ext uri="{FF2B5EF4-FFF2-40B4-BE49-F238E27FC236}">
                <a16:creationId xmlns:a16="http://schemas.microsoft.com/office/drawing/2014/main" id="{3932C4EB-153A-6E55-6322-8B2EC95992A6}"/>
              </a:ext>
            </a:extLst>
          </p:cNvPr>
          <p:cNvSpPr>
            <a:spLocks noGrp="1"/>
          </p:cNvSpPr>
          <p:nvPr>
            <p:ph sz="half" idx="2"/>
          </p:nvPr>
        </p:nvSpPr>
        <p:spPr>
          <a:xfrm>
            <a:off x="6096000" y="1325563"/>
            <a:ext cx="5257800" cy="4851400"/>
          </a:xfrm>
        </p:spPr>
        <p:txBody>
          <a:bodyPr>
            <a:normAutofit/>
          </a:bodyPr>
          <a:lstStyle/>
          <a:p>
            <a:r>
              <a:rPr lang="en-US" dirty="0"/>
              <a:t>Raising wastewater from lower to higher elevation</a:t>
            </a:r>
          </a:p>
          <a:p>
            <a:r>
              <a:rPr lang="en-US" dirty="0"/>
              <a:t>Use pumps to move water into force mains</a:t>
            </a:r>
          </a:p>
          <a:p>
            <a:r>
              <a:rPr lang="en-US" dirty="0"/>
              <a:t>After the force main gravity takes over</a:t>
            </a:r>
          </a:p>
        </p:txBody>
      </p:sp>
    </p:spTree>
    <p:extLst>
      <p:ext uri="{BB962C8B-B14F-4D97-AF65-F5344CB8AC3E}">
        <p14:creationId xmlns:p14="http://schemas.microsoft.com/office/powerpoint/2010/main" val="163344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6F04A-DD94-1CA2-BACB-5A55318E39F9}"/>
              </a:ext>
            </a:extLst>
          </p:cNvPr>
          <p:cNvSpPr>
            <a:spLocks noGrp="1"/>
          </p:cNvSpPr>
          <p:nvPr>
            <p:ph type="title"/>
          </p:nvPr>
        </p:nvSpPr>
        <p:spPr/>
        <p:txBody>
          <a:bodyPr/>
          <a:lstStyle/>
          <a:p>
            <a:r>
              <a:rPr lang="en-US" dirty="0"/>
              <a:t>Lift Stations – Locations</a:t>
            </a:r>
          </a:p>
        </p:txBody>
      </p:sp>
      <p:sp>
        <p:nvSpPr>
          <p:cNvPr id="5" name="Content Placeholder 4">
            <a:extLst>
              <a:ext uri="{FF2B5EF4-FFF2-40B4-BE49-F238E27FC236}">
                <a16:creationId xmlns:a16="http://schemas.microsoft.com/office/drawing/2014/main" id="{3932C4EB-153A-6E55-6322-8B2EC95992A6}"/>
              </a:ext>
            </a:extLst>
          </p:cNvPr>
          <p:cNvSpPr>
            <a:spLocks noGrp="1"/>
          </p:cNvSpPr>
          <p:nvPr>
            <p:ph idx="1"/>
          </p:nvPr>
        </p:nvSpPr>
        <p:spPr/>
        <p:txBody>
          <a:bodyPr>
            <a:normAutofit/>
          </a:bodyPr>
          <a:lstStyle/>
          <a:p>
            <a:r>
              <a:rPr lang="en-US" sz="3200" dirty="0"/>
              <a:t>Terrain requires deep excavation for gravity, (backhoes limited to around 30 ft.)</a:t>
            </a:r>
          </a:p>
          <a:p>
            <a:r>
              <a:rPr lang="en-US" sz="3200" dirty="0"/>
              <a:t>Cost of excavation to maintain slope for scouring velocity</a:t>
            </a:r>
          </a:p>
          <a:p>
            <a:r>
              <a:rPr lang="en-US" sz="3200" dirty="0"/>
              <a:t>Soil instability</a:t>
            </a:r>
          </a:p>
          <a:p>
            <a:r>
              <a:rPr lang="en-US" sz="3200" dirty="0"/>
              <a:t>High ground water tables</a:t>
            </a:r>
          </a:p>
          <a:p>
            <a:r>
              <a:rPr lang="en-US" sz="3200" dirty="0"/>
              <a:t>Might be an economical solution for current flow levels</a:t>
            </a:r>
          </a:p>
          <a:p>
            <a:endParaRPr lang="en-US" sz="3200" dirty="0"/>
          </a:p>
        </p:txBody>
      </p:sp>
    </p:spTree>
    <p:extLst>
      <p:ext uri="{BB962C8B-B14F-4D97-AF65-F5344CB8AC3E}">
        <p14:creationId xmlns:p14="http://schemas.microsoft.com/office/powerpoint/2010/main" val="327346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6F04A-DD94-1CA2-BACB-5A55318E39F9}"/>
              </a:ext>
            </a:extLst>
          </p:cNvPr>
          <p:cNvSpPr>
            <a:spLocks noGrp="1"/>
          </p:cNvSpPr>
          <p:nvPr>
            <p:ph type="title"/>
          </p:nvPr>
        </p:nvSpPr>
        <p:spPr/>
        <p:txBody>
          <a:bodyPr>
            <a:normAutofit/>
          </a:bodyPr>
          <a:lstStyle/>
          <a:p>
            <a:r>
              <a:rPr lang="en-US" dirty="0"/>
              <a:t>Lift Stations – Design Goals</a:t>
            </a:r>
          </a:p>
        </p:txBody>
      </p:sp>
      <p:sp>
        <p:nvSpPr>
          <p:cNvPr id="5" name="Content Placeholder 4">
            <a:extLst>
              <a:ext uri="{FF2B5EF4-FFF2-40B4-BE49-F238E27FC236}">
                <a16:creationId xmlns:a16="http://schemas.microsoft.com/office/drawing/2014/main" id="{3932C4EB-153A-6E55-6322-8B2EC95992A6}"/>
              </a:ext>
            </a:extLst>
          </p:cNvPr>
          <p:cNvSpPr>
            <a:spLocks noGrp="1"/>
          </p:cNvSpPr>
          <p:nvPr>
            <p:ph idx="1"/>
          </p:nvPr>
        </p:nvSpPr>
        <p:spPr/>
        <p:txBody>
          <a:bodyPr>
            <a:normAutofit/>
          </a:bodyPr>
          <a:lstStyle/>
          <a:p>
            <a:r>
              <a:rPr lang="en-US" dirty="0"/>
              <a:t>Goal is moving wastewater with maximum efficiency</a:t>
            </a:r>
          </a:p>
          <a:p>
            <a:r>
              <a:rPr lang="en-US" dirty="0"/>
              <a:t>Pumps have to be selected to minimize surges and provide as constant a flow as possible to minimize surges</a:t>
            </a:r>
          </a:p>
          <a:p>
            <a:r>
              <a:rPr lang="en-US" dirty="0"/>
              <a:t>Should blend in, with surrounding area and odor, noise and rubbish should be dealt with immediately </a:t>
            </a:r>
          </a:p>
          <a:p>
            <a:endParaRPr lang="en-US" dirty="0"/>
          </a:p>
          <a:p>
            <a:endParaRPr lang="en-US" dirty="0"/>
          </a:p>
        </p:txBody>
      </p:sp>
    </p:spTree>
    <p:extLst>
      <p:ext uri="{BB962C8B-B14F-4D97-AF65-F5344CB8AC3E}">
        <p14:creationId xmlns:p14="http://schemas.microsoft.com/office/powerpoint/2010/main" val="737359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7985F-C149-10DC-1A8C-728741909C84}"/>
              </a:ext>
            </a:extLst>
          </p:cNvPr>
          <p:cNvSpPr>
            <a:spLocks noGrp="1"/>
          </p:cNvSpPr>
          <p:nvPr>
            <p:ph type="title"/>
          </p:nvPr>
        </p:nvSpPr>
        <p:spPr/>
        <p:txBody>
          <a:bodyPr/>
          <a:lstStyle/>
          <a:p>
            <a:r>
              <a:rPr lang="en-US"/>
              <a:t>Lift Station Types</a:t>
            </a:r>
          </a:p>
        </p:txBody>
      </p:sp>
      <p:sp>
        <p:nvSpPr>
          <p:cNvPr id="3" name="Content Placeholder 2">
            <a:extLst>
              <a:ext uri="{FF2B5EF4-FFF2-40B4-BE49-F238E27FC236}">
                <a16:creationId xmlns:a16="http://schemas.microsoft.com/office/drawing/2014/main" id="{6707CE29-B7F9-424F-7DEA-BFF30D10AADA}"/>
              </a:ext>
            </a:extLst>
          </p:cNvPr>
          <p:cNvSpPr>
            <a:spLocks noGrp="1"/>
          </p:cNvSpPr>
          <p:nvPr>
            <p:ph sz="half" idx="1"/>
          </p:nvPr>
        </p:nvSpPr>
        <p:spPr/>
        <p:txBody>
          <a:bodyPr>
            <a:normAutofit/>
          </a:bodyPr>
          <a:lstStyle/>
          <a:p>
            <a:r>
              <a:rPr lang="en-US" b="1" dirty="0"/>
              <a:t>Wet Well </a:t>
            </a:r>
            <a:r>
              <a:rPr lang="en-US" dirty="0"/>
              <a:t>– Single chamber</a:t>
            </a:r>
          </a:p>
          <a:p>
            <a:pPr lvl="1"/>
            <a:r>
              <a:rPr lang="en-US" dirty="0"/>
              <a:t>Pumps might be submerged or above wastewater</a:t>
            </a:r>
          </a:p>
          <a:p>
            <a:pPr lvl="1"/>
            <a:r>
              <a:rPr lang="en-US" dirty="0"/>
              <a:t>Cheaper to build</a:t>
            </a:r>
          </a:p>
          <a:p>
            <a:pPr lvl="1"/>
            <a:r>
              <a:rPr lang="en-US" dirty="0"/>
              <a:t>Maintenance can be more problematic</a:t>
            </a:r>
          </a:p>
          <a:p>
            <a:pPr lvl="1"/>
            <a:r>
              <a:rPr lang="en-US" dirty="0"/>
              <a:t>Confined space – may contain toxic gases</a:t>
            </a:r>
          </a:p>
        </p:txBody>
      </p:sp>
      <p:sp>
        <p:nvSpPr>
          <p:cNvPr id="4" name="Content Placeholder 3">
            <a:extLst>
              <a:ext uri="{FF2B5EF4-FFF2-40B4-BE49-F238E27FC236}">
                <a16:creationId xmlns:a16="http://schemas.microsoft.com/office/drawing/2014/main" id="{8A729B43-F566-688D-1B81-8281CAFFB73B}"/>
              </a:ext>
            </a:extLst>
          </p:cNvPr>
          <p:cNvSpPr>
            <a:spLocks noGrp="1"/>
          </p:cNvSpPr>
          <p:nvPr>
            <p:ph sz="half" idx="2"/>
          </p:nvPr>
        </p:nvSpPr>
        <p:spPr/>
        <p:txBody>
          <a:bodyPr/>
          <a:lstStyle/>
          <a:p>
            <a:r>
              <a:rPr lang="en-US" b="1" dirty="0"/>
              <a:t>Dry Well </a:t>
            </a:r>
            <a:r>
              <a:rPr lang="en-US" dirty="0"/>
              <a:t>- Two chambers</a:t>
            </a:r>
          </a:p>
          <a:p>
            <a:pPr lvl="1"/>
            <a:r>
              <a:rPr lang="en-US" dirty="0"/>
              <a:t>one to collect wastewater, and </a:t>
            </a:r>
          </a:p>
          <a:p>
            <a:pPr lvl="1"/>
            <a:r>
              <a:rPr lang="en-US" dirty="0"/>
              <a:t>another for pumps, motors, valves, controls and other equipment</a:t>
            </a:r>
          </a:p>
          <a:p>
            <a:pPr lvl="1"/>
            <a:r>
              <a:rPr lang="en-US" dirty="0"/>
              <a:t>More expensive to build</a:t>
            </a:r>
          </a:p>
          <a:p>
            <a:pPr lvl="1"/>
            <a:r>
              <a:rPr lang="en-US" dirty="0"/>
              <a:t>Machinery easier to access</a:t>
            </a:r>
          </a:p>
          <a:p>
            <a:pPr lvl="1"/>
            <a:r>
              <a:rPr lang="en-US" dirty="0"/>
              <a:t>Confined space – may contain toxic gases</a:t>
            </a:r>
          </a:p>
          <a:p>
            <a:pPr lvl="1"/>
            <a:endParaRPr lang="en-US" dirty="0"/>
          </a:p>
          <a:p>
            <a:endParaRPr lang="en-US" dirty="0"/>
          </a:p>
        </p:txBody>
      </p:sp>
    </p:spTree>
    <p:extLst>
      <p:ext uri="{BB962C8B-B14F-4D97-AF65-F5344CB8AC3E}">
        <p14:creationId xmlns:p14="http://schemas.microsoft.com/office/powerpoint/2010/main" val="1124686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FC95B-C68F-2331-8CBA-A9FFFF0F3711}"/>
              </a:ext>
            </a:extLst>
          </p:cNvPr>
          <p:cNvSpPr>
            <a:spLocks noGrp="1"/>
          </p:cNvSpPr>
          <p:nvPr>
            <p:ph type="title"/>
          </p:nvPr>
        </p:nvSpPr>
        <p:spPr/>
        <p:txBody>
          <a:bodyPr/>
          <a:lstStyle/>
          <a:p>
            <a:r>
              <a:rPr lang="en-US"/>
              <a:t>Lift Station Components</a:t>
            </a:r>
          </a:p>
        </p:txBody>
      </p:sp>
      <p:sp>
        <p:nvSpPr>
          <p:cNvPr id="3" name="Content Placeholder 2">
            <a:extLst>
              <a:ext uri="{FF2B5EF4-FFF2-40B4-BE49-F238E27FC236}">
                <a16:creationId xmlns:a16="http://schemas.microsoft.com/office/drawing/2014/main" id="{51BF5BD1-7C88-D4E9-0FC0-AC50ADB61F3E}"/>
              </a:ext>
            </a:extLst>
          </p:cNvPr>
          <p:cNvSpPr>
            <a:spLocks noGrp="1"/>
          </p:cNvSpPr>
          <p:nvPr>
            <p:ph sz="half" idx="1"/>
          </p:nvPr>
        </p:nvSpPr>
        <p:spPr/>
        <p:txBody>
          <a:bodyPr>
            <a:normAutofit/>
          </a:bodyPr>
          <a:lstStyle/>
          <a:p>
            <a:r>
              <a:rPr lang="en-US" sz="2000" dirty="0">
                <a:solidFill>
                  <a:schemeClr val="tx1">
                    <a:lumMod val="50000"/>
                  </a:schemeClr>
                </a:solidFill>
                <a:cs typeface="Arial" panose="020B0604020202020204" pitchFamily="34" charset="0"/>
              </a:rPr>
              <a:t>Pumps</a:t>
            </a:r>
          </a:p>
          <a:p>
            <a:r>
              <a:rPr lang="en-US" sz="2000" dirty="0">
                <a:solidFill>
                  <a:schemeClr val="tx1">
                    <a:lumMod val="50000"/>
                  </a:schemeClr>
                </a:solidFill>
                <a:cs typeface="Arial" panose="020B0604020202020204" pitchFamily="34" charset="0"/>
              </a:rPr>
              <a:t>Wet/Dry Well/Basin</a:t>
            </a:r>
          </a:p>
          <a:p>
            <a:r>
              <a:rPr lang="en-US" sz="2000" dirty="0">
                <a:solidFill>
                  <a:schemeClr val="tx1">
                    <a:lumMod val="50000"/>
                  </a:schemeClr>
                </a:solidFill>
                <a:cs typeface="Arial" panose="020B0604020202020204" pitchFamily="34" charset="0"/>
              </a:rPr>
              <a:t>Hardware</a:t>
            </a:r>
          </a:p>
          <a:p>
            <a:r>
              <a:rPr lang="en-US" sz="2000" dirty="0">
                <a:solidFill>
                  <a:schemeClr val="tx1">
                    <a:lumMod val="50000"/>
                  </a:schemeClr>
                </a:solidFill>
                <a:cs typeface="Arial" panose="020B0604020202020204" pitchFamily="34" charset="0"/>
              </a:rPr>
              <a:t>Bar Racks/Screens</a:t>
            </a:r>
          </a:p>
          <a:p>
            <a:r>
              <a:rPr lang="en-US" sz="2000" dirty="0">
                <a:solidFill>
                  <a:schemeClr val="tx1">
                    <a:lumMod val="50000"/>
                  </a:schemeClr>
                </a:solidFill>
                <a:cs typeface="Arial" panose="020B0604020202020204" pitchFamily="34" charset="0"/>
              </a:rPr>
              <a:t>Valves</a:t>
            </a:r>
          </a:p>
          <a:p>
            <a:r>
              <a:rPr lang="en-US" sz="2000" dirty="0">
                <a:solidFill>
                  <a:schemeClr val="tx1">
                    <a:lumMod val="50000"/>
                  </a:schemeClr>
                </a:solidFill>
                <a:cs typeface="Arial" panose="020B0604020202020204" pitchFamily="34" charset="0"/>
              </a:rPr>
              <a:t>Electrical Systems</a:t>
            </a:r>
          </a:p>
          <a:p>
            <a:r>
              <a:rPr lang="en-US" sz="2000" dirty="0">
                <a:solidFill>
                  <a:schemeClr val="tx1">
                    <a:lumMod val="50000"/>
                  </a:schemeClr>
                </a:solidFill>
                <a:cs typeface="Arial" panose="020B0604020202020204" pitchFamily="34" charset="0"/>
              </a:rPr>
              <a:t>Alarms</a:t>
            </a:r>
          </a:p>
          <a:p>
            <a:pPr defTabSz="1219170">
              <a:spcBef>
                <a:spcPts val="1333"/>
              </a:spcBef>
              <a:defRPr/>
            </a:pPr>
            <a:r>
              <a:rPr lang="en-US" sz="2000" dirty="0">
                <a:solidFill>
                  <a:schemeClr val="tx1">
                    <a:lumMod val="50000"/>
                  </a:schemeClr>
                </a:solidFill>
                <a:cs typeface="Arial" panose="020B0604020202020204" pitchFamily="34" charset="0"/>
              </a:rPr>
              <a:t>Motor Control Center</a:t>
            </a:r>
          </a:p>
          <a:p>
            <a:pPr defTabSz="1219170">
              <a:spcBef>
                <a:spcPts val="1333"/>
              </a:spcBef>
              <a:defRPr/>
            </a:pPr>
            <a:r>
              <a:rPr lang="en-US" sz="2000" dirty="0">
                <a:solidFill>
                  <a:schemeClr val="tx1">
                    <a:lumMod val="50000"/>
                  </a:schemeClr>
                </a:solidFill>
                <a:cs typeface="Arial" panose="020B0604020202020204" pitchFamily="34" charset="0"/>
              </a:rPr>
              <a:t>Pump Controls/Level Controls</a:t>
            </a:r>
          </a:p>
          <a:p>
            <a:pPr defTabSz="1219170">
              <a:spcBef>
                <a:spcPts val="1333"/>
              </a:spcBef>
              <a:defRPr/>
            </a:pPr>
            <a:r>
              <a:rPr lang="en-US" sz="2000" dirty="0">
                <a:solidFill>
                  <a:schemeClr val="tx1">
                    <a:lumMod val="50000"/>
                  </a:schemeClr>
                </a:solidFill>
                <a:cs typeface="Arial" panose="020B0604020202020204" pitchFamily="34" charset="0"/>
              </a:rPr>
              <a:t>Force Mains</a:t>
            </a:r>
          </a:p>
          <a:p>
            <a:endParaRPr lang="en-US" sz="2000" dirty="0"/>
          </a:p>
        </p:txBody>
      </p:sp>
      <p:pic>
        <p:nvPicPr>
          <p:cNvPr id="10" name="Content Placeholder 9">
            <a:extLst>
              <a:ext uri="{FF2B5EF4-FFF2-40B4-BE49-F238E27FC236}">
                <a16:creationId xmlns:a16="http://schemas.microsoft.com/office/drawing/2014/main" id="{6D81106F-1B81-FFFA-F8DE-BE3351D830E7}"/>
              </a:ext>
            </a:extLst>
          </p:cNvPr>
          <p:cNvPicPr>
            <a:picLocks noGrp="1" noChangeAspect="1"/>
          </p:cNvPicPr>
          <p:nvPr>
            <p:ph sz="half" idx="2"/>
          </p:nvPr>
        </p:nvPicPr>
        <p:blipFill>
          <a:blip r:embed="rId3"/>
          <a:stretch>
            <a:fillRect/>
          </a:stretch>
        </p:blipFill>
        <p:spPr>
          <a:xfrm>
            <a:off x="4616605" y="1003703"/>
            <a:ext cx="6753734" cy="5065301"/>
          </a:xfrm>
          <a:prstGeom prst="rect">
            <a:avLst/>
          </a:prstGeom>
        </p:spPr>
      </p:pic>
      <p:sp>
        <p:nvSpPr>
          <p:cNvPr id="4" name="Content Placeholder 2">
            <a:extLst>
              <a:ext uri="{FF2B5EF4-FFF2-40B4-BE49-F238E27FC236}">
                <a16:creationId xmlns:a16="http://schemas.microsoft.com/office/drawing/2014/main" id="{7B9F91A7-8F10-A5EB-CD46-AC0B0868960D}"/>
              </a:ext>
            </a:extLst>
          </p:cNvPr>
          <p:cNvSpPr txBox="1">
            <a:spLocks/>
          </p:cNvSpPr>
          <p:nvPr/>
        </p:nvSpPr>
        <p:spPr>
          <a:xfrm>
            <a:off x="3743093" y="1825622"/>
            <a:ext cx="5257800" cy="4351339"/>
          </a:xfrm>
          <a:prstGeom prst="rect">
            <a:avLst/>
          </a:prstGeom>
        </p:spPr>
        <p:txBody>
          <a:bodyPr vert="horz" lIns="91440" tIns="45720" rIns="91440" bIns="45720" rtlCol="0">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04792" marR="0" lvl="0" indent="-304792" algn="l" defTabSz="1219170" rtl="0" eaLnBrk="1" fontAlgn="auto" latinLnBrk="0" hangingPunct="1">
              <a:lnSpc>
                <a:spcPct val="90000"/>
              </a:lnSpc>
              <a:spcBef>
                <a:spcPts val="1333"/>
              </a:spcBef>
              <a:spcAft>
                <a:spcPts val="0"/>
              </a:spcAft>
              <a:buClrTx/>
              <a:buSzTx/>
              <a:buFont typeface="Arial" panose="020B0604020202020204" pitchFamily="34" charset="0"/>
              <a:buChar char="•"/>
              <a:tabLst/>
              <a:defRPr/>
            </a:pPr>
            <a:endParaRPr kumimoji="0" lang="en-US" sz="3733"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2" name="TextBox 11">
            <a:extLst>
              <a:ext uri="{FF2B5EF4-FFF2-40B4-BE49-F238E27FC236}">
                <a16:creationId xmlns:a16="http://schemas.microsoft.com/office/drawing/2014/main" id="{8EF1DCA7-4589-9784-7E31-0F00D0C7D19C}"/>
              </a:ext>
            </a:extLst>
          </p:cNvPr>
          <p:cNvSpPr txBox="1"/>
          <p:nvPr/>
        </p:nvSpPr>
        <p:spPr>
          <a:xfrm>
            <a:off x="1749348" y="6488668"/>
            <a:ext cx="9245290" cy="369332"/>
          </a:xfrm>
          <a:prstGeom prst="rect">
            <a:avLst/>
          </a:prstGeom>
          <a:noFill/>
        </p:spPr>
        <p:txBody>
          <a:bodyPr wrap="square">
            <a:spAutoFit/>
          </a:bodyPr>
          <a:lstStyle/>
          <a:p>
            <a:r>
              <a:rPr lang="en-US" dirty="0"/>
              <a:t>https://jmpcoblog.com/hvac-blog/commercial-sewage-lift-stations-part-5-system-components</a:t>
            </a:r>
          </a:p>
        </p:txBody>
      </p:sp>
    </p:spTree>
    <p:extLst>
      <p:ext uri="{BB962C8B-B14F-4D97-AF65-F5344CB8AC3E}">
        <p14:creationId xmlns:p14="http://schemas.microsoft.com/office/powerpoint/2010/main" val="1336216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30D42-DAF4-B4D7-B56A-6B776C161722}"/>
              </a:ext>
            </a:extLst>
          </p:cNvPr>
          <p:cNvSpPr>
            <a:spLocks noGrp="1"/>
          </p:cNvSpPr>
          <p:nvPr>
            <p:ph type="title"/>
          </p:nvPr>
        </p:nvSpPr>
        <p:spPr/>
        <p:txBody>
          <a:bodyPr/>
          <a:lstStyle/>
          <a:p>
            <a:r>
              <a:rPr lang="en-US" dirty="0"/>
              <a:t>Lift Station Components</a:t>
            </a:r>
          </a:p>
        </p:txBody>
      </p:sp>
      <p:sp>
        <p:nvSpPr>
          <p:cNvPr id="3" name="Content Placeholder 2">
            <a:extLst>
              <a:ext uri="{FF2B5EF4-FFF2-40B4-BE49-F238E27FC236}">
                <a16:creationId xmlns:a16="http://schemas.microsoft.com/office/drawing/2014/main" id="{1E26B087-DA67-6D64-2DC2-E27EF1195C43}"/>
              </a:ext>
            </a:extLst>
          </p:cNvPr>
          <p:cNvSpPr>
            <a:spLocks noGrp="1"/>
          </p:cNvSpPr>
          <p:nvPr>
            <p:ph sz="half" idx="1"/>
          </p:nvPr>
        </p:nvSpPr>
        <p:spPr>
          <a:xfrm>
            <a:off x="675861" y="2008682"/>
            <a:ext cx="5343939" cy="4626294"/>
          </a:xfrm>
        </p:spPr>
        <p:txBody>
          <a:bodyPr>
            <a:normAutofit lnSpcReduction="10000"/>
          </a:bodyPr>
          <a:lstStyle/>
          <a:p>
            <a:r>
              <a:rPr lang="en-US" dirty="0"/>
              <a:t>Pumps</a:t>
            </a:r>
          </a:p>
          <a:p>
            <a:pPr lvl="1"/>
            <a:r>
              <a:rPr lang="en-US" dirty="0"/>
              <a:t>Depends on depth and type</a:t>
            </a:r>
          </a:p>
          <a:p>
            <a:pPr lvl="1"/>
            <a:r>
              <a:rPr lang="en-US" dirty="0"/>
              <a:t>Will discuss in-depth in later slides</a:t>
            </a:r>
          </a:p>
          <a:p>
            <a:r>
              <a:rPr lang="en-US" dirty="0"/>
              <a:t>Wet Well/Basin</a:t>
            </a:r>
          </a:p>
          <a:p>
            <a:pPr lvl="1"/>
            <a:r>
              <a:rPr lang="en-US" dirty="0"/>
              <a:t>Typically concrete, metal or fiberglass</a:t>
            </a:r>
          </a:p>
          <a:p>
            <a:pPr lvl="1"/>
            <a:r>
              <a:rPr lang="en-US" dirty="0"/>
              <a:t>Size</a:t>
            </a:r>
          </a:p>
          <a:p>
            <a:pPr lvl="2"/>
            <a:r>
              <a:rPr lang="en-US" dirty="0"/>
              <a:t>Not too small -  so pumps don’t cycle too often</a:t>
            </a:r>
          </a:p>
          <a:p>
            <a:pPr lvl="2"/>
            <a:r>
              <a:rPr lang="en-US" dirty="0"/>
              <a:t>Not too large – so wastewater doesn’t go septic</a:t>
            </a:r>
          </a:p>
        </p:txBody>
      </p:sp>
      <p:sp>
        <p:nvSpPr>
          <p:cNvPr id="4" name="Content Placeholder 3">
            <a:extLst>
              <a:ext uri="{FF2B5EF4-FFF2-40B4-BE49-F238E27FC236}">
                <a16:creationId xmlns:a16="http://schemas.microsoft.com/office/drawing/2014/main" id="{4EE3B859-A3C9-0D48-BC3E-0EEB8001C180}"/>
              </a:ext>
            </a:extLst>
          </p:cNvPr>
          <p:cNvSpPr>
            <a:spLocks noGrp="1"/>
          </p:cNvSpPr>
          <p:nvPr>
            <p:ph sz="half" idx="2"/>
          </p:nvPr>
        </p:nvSpPr>
        <p:spPr>
          <a:xfrm>
            <a:off x="6096000" y="2008681"/>
            <a:ext cx="5257800" cy="4626293"/>
          </a:xfrm>
        </p:spPr>
        <p:txBody>
          <a:bodyPr>
            <a:normAutofit lnSpcReduction="10000"/>
          </a:bodyPr>
          <a:lstStyle/>
          <a:p>
            <a:r>
              <a:rPr lang="en-US" dirty="0"/>
              <a:t>Hardware</a:t>
            </a:r>
          </a:p>
          <a:p>
            <a:pPr lvl="1"/>
            <a:r>
              <a:rPr lang="en-US" dirty="0"/>
              <a:t>Should be corrosion resistant material</a:t>
            </a:r>
          </a:p>
          <a:p>
            <a:r>
              <a:rPr lang="en-US" dirty="0"/>
              <a:t>Bar Rack/Screen</a:t>
            </a:r>
          </a:p>
          <a:p>
            <a:pPr lvl="1"/>
            <a:r>
              <a:rPr lang="en-US" dirty="0"/>
              <a:t>Prevents large debris from entering station to prevent pump clogging</a:t>
            </a:r>
          </a:p>
          <a:p>
            <a:pPr lvl="1"/>
            <a:r>
              <a:rPr lang="en-US" dirty="0"/>
              <a:t>Must be cleaned regularly</a:t>
            </a:r>
          </a:p>
          <a:p>
            <a:r>
              <a:rPr lang="en-US" dirty="0"/>
              <a:t>Electrical Systems</a:t>
            </a:r>
          </a:p>
          <a:p>
            <a:pPr lvl="1"/>
            <a:r>
              <a:rPr lang="en-US" dirty="0"/>
              <a:t>Typically 3 phase</a:t>
            </a:r>
          </a:p>
          <a:p>
            <a:pPr lvl="1"/>
            <a:r>
              <a:rPr lang="en-US" dirty="0"/>
              <a:t>Often have generator back-up or transfer switch capabilities </a:t>
            </a:r>
          </a:p>
        </p:txBody>
      </p:sp>
    </p:spTree>
    <p:extLst>
      <p:ext uri="{BB962C8B-B14F-4D97-AF65-F5344CB8AC3E}">
        <p14:creationId xmlns:p14="http://schemas.microsoft.com/office/powerpoint/2010/main" val="3201584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34581-D7F3-82E9-66F9-82C6732F94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02ECC-E9BB-F786-CC4F-B10F982F1013}"/>
              </a:ext>
            </a:extLst>
          </p:cNvPr>
          <p:cNvSpPr>
            <a:spLocks noGrp="1"/>
          </p:cNvSpPr>
          <p:nvPr>
            <p:ph type="title"/>
          </p:nvPr>
        </p:nvSpPr>
        <p:spPr/>
        <p:txBody>
          <a:bodyPr/>
          <a:lstStyle/>
          <a:p>
            <a:r>
              <a:rPr lang="en-US" dirty="0"/>
              <a:t>Lift Station Components</a:t>
            </a:r>
          </a:p>
        </p:txBody>
      </p:sp>
      <p:sp>
        <p:nvSpPr>
          <p:cNvPr id="3" name="Content Placeholder 2">
            <a:extLst>
              <a:ext uri="{FF2B5EF4-FFF2-40B4-BE49-F238E27FC236}">
                <a16:creationId xmlns:a16="http://schemas.microsoft.com/office/drawing/2014/main" id="{F1D00557-A53C-679E-F4B0-26A2B61E43E1}"/>
              </a:ext>
            </a:extLst>
          </p:cNvPr>
          <p:cNvSpPr>
            <a:spLocks noGrp="1"/>
          </p:cNvSpPr>
          <p:nvPr>
            <p:ph sz="half" idx="1"/>
          </p:nvPr>
        </p:nvSpPr>
        <p:spPr>
          <a:xfrm>
            <a:off x="675861" y="1817649"/>
            <a:ext cx="5343939" cy="4817327"/>
          </a:xfrm>
        </p:spPr>
        <p:txBody>
          <a:bodyPr>
            <a:normAutofit fontScale="92500" lnSpcReduction="10000"/>
          </a:bodyPr>
          <a:lstStyle/>
          <a:p>
            <a:r>
              <a:rPr lang="en-US" dirty="0"/>
              <a:t>Alarms</a:t>
            </a:r>
          </a:p>
          <a:p>
            <a:pPr lvl="1"/>
            <a:r>
              <a:rPr lang="en-US" dirty="0"/>
              <a:t>Notify of high level to avoid overflows</a:t>
            </a:r>
          </a:p>
          <a:p>
            <a:pPr lvl="1"/>
            <a:r>
              <a:rPr lang="en-US" dirty="0"/>
              <a:t>Can be visible and audible or part of control system</a:t>
            </a:r>
          </a:p>
          <a:p>
            <a:r>
              <a:rPr lang="en-US" dirty="0"/>
              <a:t>Motor Control Center / Pump Controls</a:t>
            </a:r>
          </a:p>
          <a:p>
            <a:pPr lvl="1"/>
            <a:r>
              <a:rPr lang="en-US" dirty="0"/>
              <a:t>HOA switches </a:t>
            </a:r>
          </a:p>
          <a:p>
            <a:pPr lvl="1"/>
            <a:r>
              <a:rPr lang="en-US" dirty="0"/>
              <a:t>Pump starters</a:t>
            </a:r>
          </a:p>
          <a:p>
            <a:pPr lvl="1"/>
            <a:r>
              <a:rPr lang="en-US" dirty="0"/>
              <a:t>Alarms</a:t>
            </a:r>
          </a:p>
          <a:p>
            <a:pPr lvl="1"/>
            <a:r>
              <a:rPr lang="en-US" dirty="0"/>
              <a:t>Lead/Lag Controls</a:t>
            </a:r>
          </a:p>
          <a:p>
            <a:pPr lvl="1"/>
            <a:r>
              <a:rPr lang="en-US" dirty="0"/>
              <a:t>Other controls</a:t>
            </a:r>
          </a:p>
          <a:p>
            <a:r>
              <a:rPr lang="en-US" dirty="0"/>
              <a:t>Force Mains</a:t>
            </a:r>
          </a:p>
          <a:p>
            <a:pPr lvl="1"/>
            <a:r>
              <a:rPr lang="en-US" dirty="0"/>
              <a:t>Flow under pressure – more later</a:t>
            </a:r>
          </a:p>
        </p:txBody>
      </p:sp>
      <p:sp>
        <p:nvSpPr>
          <p:cNvPr id="4" name="Content Placeholder 3">
            <a:extLst>
              <a:ext uri="{FF2B5EF4-FFF2-40B4-BE49-F238E27FC236}">
                <a16:creationId xmlns:a16="http://schemas.microsoft.com/office/drawing/2014/main" id="{EB4A398E-BFCA-FD92-1E30-DD6A4D71093E}"/>
              </a:ext>
            </a:extLst>
          </p:cNvPr>
          <p:cNvSpPr>
            <a:spLocks noGrp="1"/>
          </p:cNvSpPr>
          <p:nvPr>
            <p:ph sz="half" idx="2"/>
          </p:nvPr>
        </p:nvSpPr>
        <p:spPr>
          <a:xfrm>
            <a:off x="6096000" y="1817649"/>
            <a:ext cx="5257800" cy="4817325"/>
          </a:xfrm>
        </p:spPr>
        <p:txBody>
          <a:bodyPr>
            <a:normAutofit fontScale="92500" lnSpcReduction="10000"/>
          </a:bodyPr>
          <a:lstStyle/>
          <a:p>
            <a:r>
              <a:rPr lang="en-US" dirty="0"/>
              <a:t>Pump/Level Controls</a:t>
            </a:r>
          </a:p>
          <a:p>
            <a:pPr lvl="1"/>
            <a:r>
              <a:rPr lang="en-US" dirty="0"/>
              <a:t>Based on water level</a:t>
            </a:r>
          </a:p>
          <a:p>
            <a:pPr lvl="1"/>
            <a:r>
              <a:rPr lang="en-US" dirty="0"/>
              <a:t>Types include</a:t>
            </a:r>
          </a:p>
          <a:p>
            <a:pPr lvl="2"/>
            <a:r>
              <a:rPr lang="en-US" dirty="0"/>
              <a:t>Floats</a:t>
            </a:r>
          </a:p>
          <a:p>
            <a:pPr lvl="3"/>
            <a:r>
              <a:rPr lang="en-US" dirty="0"/>
              <a:t>Can stick in grease and debris</a:t>
            </a:r>
          </a:p>
          <a:p>
            <a:pPr lvl="2"/>
            <a:r>
              <a:rPr lang="en-US" dirty="0"/>
              <a:t>Probes (electrodes)</a:t>
            </a:r>
          </a:p>
          <a:p>
            <a:pPr lvl="3"/>
            <a:r>
              <a:rPr lang="en-US" dirty="0"/>
              <a:t>Problems caused by grease and rags</a:t>
            </a:r>
          </a:p>
          <a:p>
            <a:pPr lvl="2"/>
            <a:r>
              <a:rPr lang="en-US" dirty="0"/>
              <a:t>Bubblers (pneumatic) </a:t>
            </a:r>
          </a:p>
          <a:p>
            <a:pPr lvl="3"/>
            <a:r>
              <a:rPr lang="en-US" dirty="0"/>
              <a:t>Air pump failures and tube clogging lead to malfunctions</a:t>
            </a:r>
          </a:p>
          <a:p>
            <a:pPr lvl="2"/>
            <a:r>
              <a:rPr lang="en-US" dirty="0"/>
              <a:t>Switches</a:t>
            </a:r>
          </a:p>
          <a:p>
            <a:pPr lvl="3"/>
            <a:r>
              <a:rPr lang="en-US" dirty="0"/>
              <a:t>Must be kept clean to switch</a:t>
            </a:r>
          </a:p>
          <a:p>
            <a:pPr lvl="2"/>
            <a:r>
              <a:rPr lang="en-US" dirty="0"/>
              <a:t>Pressure Transducer</a:t>
            </a:r>
          </a:p>
          <a:p>
            <a:pPr lvl="3"/>
            <a:r>
              <a:rPr lang="en-US" dirty="0"/>
              <a:t>Can be fouled by rags and debris</a:t>
            </a:r>
          </a:p>
          <a:p>
            <a:pPr lvl="2"/>
            <a:r>
              <a:rPr lang="en-US" dirty="0"/>
              <a:t>Ultrasonic</a:t>
            </a:r>
          </a:p>
          <a:p>
            <a:pPr lvl="2"/>
            <a:endParaRPr lang="en-US" dirty="0"/>
          </a:p>
        </p:txBody>
      </p:sp>
    </p:spTree>
    <p:extLst>
      <p:ext uri="{BB962C8B-B14F-4D97-AF65-F5344CB8AC3E}">
        <p14:creationId xmlns:p14="http://schemas.microsoft.com/office/powerpoint/2010/main" val="374305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9D0C-0D9E-C793-AE57-CD28E783E351}"/>
              </a:ext>
            </a:extLst>
          </p:cNvPr>
          <p:cNvSpPr>
            <a:spLocks noGrp="1"/>
          </p:cNvSpPr>
          <p:nvPr>
            <p:ph type="title"/>
          </p:nvPr>
        </p:nvSpPr>
        <p:spPr/>
        <p:txBody>
          <a:bodyPr/>
          <a:lstStyle/>
          <a:p>
            <a:r>
              <a:rPr lang="en-US" dirty="0"/>
              <a:t>Lift Station Components</a:t>
            </a:r>
          </a:p>
        </p:txBody>
      </p:sp>
      <p:sp>
        <p:nvSpPr>
          <p:cNvPr id="3" name="Content Placeholder 2">
            <a:extLst>
              <a:ext uri="{FF2B5EF4-FFF2-40B4-BE49-F238E27FC236}">
                <a16:creationId xmlns:a16="http://schemas.microsoft.com/office/drawing/2014/main" id="{7E652041-BD96-9D25-8343-5FA170879567}"/>
              </a:ext>
            </a:extLst>
          </p:cNvPr>
          <p:cNvSpPr>
            <a:spLocks noGrp="1"/>
          </p:cNvSpPr>
          <p:nvPr>
            <p:ph idx="1"/>
          </p:nvPr>
        </p:nvSpPr>
        <p:spPr/>
        <p:txBody>
          <a:bodyPr>
            <a:normAutofit fontScale="92500" lnSpcReduction="10000"/>
          </a:bodyPr>
          <a:lstStyle/>
          <a:p>
            <a:r>
              <a:rPr lang="en-US" dirty="0"/>
              <a:t>Valves</a:t>
            </a:r>
          </a:p>
          <a:p>
            <a:pPr lvl="1"/>
            <a:r>
              <a:rPr lang="en-US" dirty="0"/>
              <a:t>Isolation – gate, plug or knife</a:t>
            </a:r>
          </a:p>
          <a:p>
            <a:pPr lvl="2"/>
            <a:r>
              <a:rPr lang="en-US" dirty="0"/>
              <a:t>Used to service pump</a:t>
            </a:r>
          </a:p>
          <a:p>
            <a:pPr lvl="2"/>
            <a:r>
              <a:rPr lang="en-US" dirty="0"/>
              <a:t>Should not be throttled </a:t>
            </a:r>
          </a:p>
          <a:p>
            <a:pPr lvl="2"/>
            <a:r>
              <a:rPr lang="en-US" dirty="0"/>
              <a:t>Plug valves have a restriction which may be easily clogged</a:t>
            </a:r>
          </a:p>
          <a:p>
            <a:pPr lvl="1"/>
            <a:r>
              <a:rPr lang="en-US" dirty="0"/>
              <a:t>Check – swing or ball</a:t>
            </a:r>
          </a:p>
          <a:p>
            <a:pPr lvl="2"/>
            <a:r>
              <a:rPr lang="en-US" dirty="0"/>
              <a:t>Prevent backflow</a:t>
            </a:r>
          </a:p>
          <a:p>
            <a:pPr lvl="2"/>
            <a:r>
              <a:rPr lang="en-US" dirty="0"/>
              <a:t>If leaking, the pump will run longer</a:t>
            </a:r>
          </a:p>
          <a:p>
            <a:r>
              <a:rPr lang="en-US" dirty="0"/>
              <a:t>Other components may include</a:t>
            </a:r>
          </a:p>
          <a:p>
            <a:pPr lvl="1"/>
            <a:r>
              <a:rPr lang="en-US" dirty="0"/>
              <a:t>Wet Well Cover/Lid (fiberglass or steel)</a:t>
            </a:r>
          </a:p>
          <a:p>
            <a:pPr lvl="1"/>
            <a:r>
              <a:rPr lang="en-US" dirty="0"/>
              <a:t>Access Frames and Hatches (pump access “door”, aluminum)</a:t>
            </a:r>
          </a:p>
          <a:p>
            <a:pPr lvl="1"/>
            <a:r>
              <a:rPr lang="en-US" dirty="0"/>
              <a:t>Removal System/Guide Rails</a:t>
            </a:r>
          </a:p>
          <a:p>
            <a:pPr lvl="1"/>
            <a:r>
              <a:rPr lang="en-US" dirty="0"/>
              <a:t>Vent</a:t>
            </a:r>
          </a:p>
          <a:p>
            <a:pPr lvl="1"/>
            <a:endParaRPr lang="en-US" dirty="0"/>
          </a:p>
        </p:txBody>
      </p:sp>
    </p:spTree>
    <p:extLst>
      <p:ext uri="{BB962C8B-B14F-4D97-AF65-F5344CB8AC3E}">
        <p14:creationId xmlns:p14="http://schemas.microsoft.com/office/powerpoint/2010/main" val="2877740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9BB07-7354-141B-30B9-2892669F2A5C}"/>
              </a:ext>
            </a:extLst>
          </p:cNvPr>
          <p:cNvSpPr>
            <a:spLocks noGrp="1"/>
          </p:cNvSpPr>
          <p:nvPr>
            <p:ph type="title"/>
          </p:nvPr>
        </p:nvSpPr>
        <p:spPr/>
        <p:txBody>
          <a:bodyPr/>
          <a:lstStyle/>
          <a:p>
            <a:r>
              <a:rPr lang="en-US" dirty="0"/>
              <a:t>Lift Station Operations – Pump Controls </a:t>
            </a:r>
          </a:p>
        </p:txBody>
      </p:sp>
      <p:sp>
        <p:nvSpPr>
          <p:cNvPr id="3" name="Content Placeholder 2">
            <a:extLst>
              <a:ext uri="{FF2B5EF4-FFF2-40B4-BE49-F238E27FC236}">
                <a16:creationId xmlns:a16="http://schemas.microsoft.com/office/drawing/2014/main" id="{2F34A6E7-617A-55B7-4354-02C87B7D2008}"/>
              </a:ext>
            </a:extLst>
          </p:cNvPr>
          <p:cNvSpPr>
            <a:spLocks noGrp="1"/>
          </p:cNvSpPr>
          <p:nvPr>
            <p:ph idx="1"/>
          </p:nvPr>
        </p:nvSpPr>
        <p:spPr/>
        <p:txBody>
          <a:bodyPr/>
          <a:lstStyle/>
          <a:p>
            <a:r>
              <a:rPr lang="en-US" dirty="0"/>
              <a:t>Water flows into the pump station wet well and the water level rises</a:t>
            </a:r>
          </a:p>
          <a:p>
            <a:r>
              <a:rPr lang="en-US" dirty="0"/>
              <a:t>Once the water reaches the first set point the first pump turns on and the water level should start to decrease.  </a:t>
            </a:r>
          </a:p>
          <a:p>
            <a:pPr lvl="1"/>
            <a:r>
              <a:rPr lang="en-US" dirty="0"/>
              <a:t>If the water level continues to increase, a second set point will be reached and a second pump will come on (if equipped with lead/lag pumps)</a:t>
            </a:r>
          </a:p>
          <a:p>
            <a:r>
              <a:rPr lang="en-US" dirty="0"/>
              <a:t>The water is being pumped out faster than it enters.  The level decreases and a low level set point is reached, turning the pump(s) off</a:t>
            </a:r>
          </a:p>
        </p:txBody>
      </p:sp>
    </p:spTree>
    <p:extLst>
      <p:ext uri="{BB962C8B-B14F-4D97-AF65-F5344CB8AC3E}">
        <p14:creationId xmlns:p14="http://schemas.microsoft.com/office/powerpoint/2010/main" val="1851050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8583-E8EF-5CA5-24D7-B0E0816C23DF}"/>
              </a:ext>
            </a:extLst>
          </p:cNvPr>
          <p:cNvSpPr>
            <a:spLocks noGrp="1"/>
          </p:cNvSpPr>
          <p:nvPr>
            <p:ph type="title"/>
          </p:nvPr>
        </p:nvSpPr>
        <p:spPr/>
        <p:txBody>
          <a:bodyPr/>
          <a:lstStyle/>
          <a:p>
            <a:r>
              <a:rPr lang="en-US" dirty="0"/>
              <a:t>Lift Station Maintenance</a:t>
            </a:r>
          </a:p>
        </p:txBody>
      </p:sp>
      <p:sp>
        <p:nvSpPr>
          <p:cNvPr id="3" name="Content Placeholder 2">
            <a:extLst>
              <a:ext uri="{FF2B5EF4-FFF2-40B4-BE49-F238E27FC236}">
                <a16:creationId xmlns:a16="http://schemas.microsoft.com/office/drawing/2014/main" id="{3CEF8127-E1A1-9633-46F1-112A0A609B2B}"/>
              </a:ext>
            </a:extLst>
          </p:cNvPr>
          <p:cNvSpPr>
            <a:spLocks noGrp="1"/>
          </p:cNvSpPr>
          <p:nvPr>
            <p:ph idx="1"/>
          </p:nvPr>
        </p:nvSpPr>
        <p:spPr>
          <a:xfrm>
            <a:off x="838199" y="1956118"/>
            <a:ext cx="10515600" cy="4611949"/>
          </a:xfrm>
        </p:spPr>
        <p:txBody>
          <a:bodyPr>
            <a:normAutofit fontScale="92500" lnSpcReduction="10000"/>
          </a:bodyPr>
          <a:lstStyle/>
          <a:p>
            <a:r>
              <a:rPr lang="en-US" dirty="0"/>
              <a:t>Grit</a:t>
            </a:r>
          </a:p>
          <a:p>
            <a:pPr lvl="1"/>
            <a:r>
              <a:rPr lang="en-US" dirty="0"/>
              <a:t>Grit accumulation leads to reduced flow to pumps and loss of wet well capacity</a:t>
            </a:r>
          </a:p>
          <a:p>
            <a:r>
              <a:rPr lang="en-US" dirty="0"/>
              <a:t>Grease &amp; Scum</a:t>
            </a:r>
          </a:p>
          <a:p>
            <a:pPr lvl="1"/>
            <a:r>
              <a:rPr lang="en-US" dirty="0"/>
              <a:t>Causes odors &amp; impairs functioning of equipment </a:t>
            </a:r>
          </a:p>
          <a:p>
            <a:pPr lvl="1"/>
            <a:r>
              <a:rPr lang="en-US" dirty="0"/>
              <a:t>Removal:</a:t>
            </a:r>
          </a:p>
          <a:p>
            <a:pPr lvl="2"/>
            <a:r>
              <a:rPr lang="en-US" dirty="0"/>
              <a:t> Manual</a:t>
            </a:r>
          </a:p>
          <a:p>
            <a:pPr lvl="2"/>
            <a:r>
              <a:rPr lang="en-US" dirty="0"/>
              <a:t>Chemical/biological treatment of FOG</a:t>
            </a:r>
          </a:p>
          <a:p>
            <a:r>
              <a:rPr lang="en-US" dirty="0"/>
              <a:t>Odor Control</a:t>
            </a:r>
          </a:p>
          <a:p>
            <a:pPr lvl="1"/>
            <a:r>
              <a:rPr lang="en-US" dirty="0"/>
              <a:t>Minimize wet‐well turbulence</a:t>
            </a:r>
          </a:p>
          <a:p>
            <a:pPr lvl="1"/>
            <a:r>
              <a:rPr lang="en-US" dirty="0"/>
              <a:t>Treatment with scrubbers or biofilters</a:t>
            </a:r>
          </a:p>
          <a:p>
            <a:pPr lvl="1"/>
            <a:r>
              <a:rPr lang="en-US" dirty="0"/>
              <a:t>Chemical addition: Chlorine, Hydrogen peroxide, Oxygen</a:t>
            </a:r>
          </a:p>
          <a:p>
            <a:pPr lvl="2"/>
            <a:r>
              <a:rPr lang="en-US" dirty="0"/>
              <a:t>Chemicals should be closely monitored</a:t>
            </a:r>
          </a:p>
          <a:p>
            <a:endParaRPr lang="en-US" dirty="0"/>
          </a:p>
        </p:txBody>
      </p:sp>
    </p:spTree>
    <p:extLst>
      <p:ext uri="{BB962C8B-B14F-4D97-AF65-F5344CB8AC3E}">
        <p14:creationId xmlns:p14="http://schemas.microsoft.com/office/powerpoint/2010/main" val="2216582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CD78F-EA36-AA27-DDE0-5B2A34404F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C9E35-0673-481D-F4E1-886F18C2E5CE}"/>
              </a:ext>
            </a:extLst>
          </p:cNvPr>
          <p:cNvSpPr>
            <a:spLocks noGrp="1"/>
          </p:cNvSpPr>
          <p:nvPr>
            <p:ph type="title"/>
          </p:nvPr>
        </p:nvSpPr>
        <p:spPr/>
        <p:txBody>
          <a:bodyPr/>
          <a:lstStyle/>
          <a:p>
            <a:r>
              <a:rPr lang="en-US" dirty="0"/>
              <a:t>Lift Station Maintenance</a:t>
            </a:r>
          </a:p>
        </p:txBody>
      </p:sp>
      <p:sp>
        <p:nvSpPr>
          <p:cNvPr id="3" name="Content Placeholder 2">
            <a:extLst>
              <a:ext uri="{FF2B5EF4-FFF2-40B4-BE49-F238E27FC236}">
                <a16:creationId xmlns:a16="http://schemas.microsoft.com/office/drawing/2014/main" id="{25020132-574D-E1D2-FAC4-DF80FFD866E2}"/>
              </a:ext>
            </a:extLst>
          </p:cNvPr>
          <p:cNvSpPr>
            <a:spLocks noGrp="1"/>
          </p:cNvSpPr>
          <p:nvPr>
            <p:ph idx="1"/>
          </p:nvPr>
        </p:nvSpPr>
        <p:spPr/>
        <p:txBody>
          <a:bodyPr>
            <a:normAutofit fontScale="92500" lnSpcReduction="20000"/>
          </a:bodyPr>
          <a:lstStyle/>
          <a:p>
            <a:r>
              <a:rPr lang="en-US" dirty="0"/>
              <a:t>Daily</a:t>
            </a:r>
          </a:p>
          <a:p>
            <a:pPr lvl="1"/>
            <a:r>
              <a:rPr lang="en-US" dirty="0"/>
              <a:t>Inspection</a:t>
            </a:r>
          </a:p>
          <a:p>
            <a:pPr lvl="1"/>
            <a:r>
              <a:rPr lang="en-US" dirty="0"/>
              <a:t>Record flow and runtime (can also be weekly)</a:t>
            </a:r>
          </a:p>
          <a:p>
            <a:r>
              <a:rPr lang="en-US" dirty="0"/>
              <a:t>Monthly</a:t>
            </a:r>
          </a:p>
          <a:p>
            <a:pPr lvl="1"/>
            <a:r>
              <a:rPr lang="en-US" dirty="0"/>
              <a:t>Check controls, gauges, alarms</a:t>
            </a:r>
          </a:p>
          <a:p>
            <a:pPr lvl="1"/>
            <a:r>
              <a:rPr lang="en-US" dirty="0"/>
              <a:t>Check motor amperage</a:t>
            </a:r>
          </a:p>
          <a:p>
            <a:r>
              <a:rPr lang="en-US" dirty="0"/>
              <a:t>Annually</a:t>
            </a:r>
          </a:p>
          <a:p>
            <a:pPr lvl="1"/>
            <a:r>
              <a:rPr lang="en-US" dirty="0"/>
              <a:t>Cleaning and inspection</a:t>
            </a:r>
          </a:p>
          <a:p>
            <a:pPr lvl="1"/>
            <a:r>
              <a:rPr lang="en-US" dirty="0"/>
              <a:t>Check pumps and motors</a:t>
            </a:r>
          </a:p>
          <a:p>
            <a:pPr lvl="1"/>
            <a:r>
              <a:rPr lang="en-US" dirty="0"/>
              <a:t>Check valves</a:t>
            </a:r>
          </a:p>
          <a:p>
            <a:r>
              <a:rPr lang="en-US" dirty="0"/>
              <a:t>Other</a:t>
            </a:r>
          </a:p>
          <a:p>
            <a:pPr lvl="1"/>
            <a:r>
              <a:rPr lang="en-US" dirty="0"/>
              <a:t>Grit removal – as needed</a:t>
            </a:r>
          </a:p>
          <a:p>
            <a:pPr lvl="1"/>
            <a:endParaRPr lang="en-US" dirty="0"/>
          </a:p>
          <a:p>
            <a:endParaRPr lang="en-US" dirty="0"/>
          </a:p>
        </p:txBody>
      </p:sp>
    </p:spTree>
    <p:extLst>
      <p:ext uri="{BB962C8B-B14F-4D97-AF65-F5344CB8AC3E}">
        <p14:creationId xmlns:p14="http://schemas.microsoft.com/office/powerpoint/2010/main" val="404417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55F64-701E-F45F-D9F9-D3FBD9DC19D3}"/>
              </a:ext>
            </a:extLst>
          </p:cNvPr>
          <p:cNvSpPr>
            <a:spLocks noGrp="1"/>
          </p:cNvSpPr>
          <p:nvPr>
            <p:ph type="title"/>
          </p:nvPr>
        </p:nvSpPr>
        <p:spPr/>
        <p:txBody>
          <a:bodyPr/>
          <a:lstStyle/>
          <a:p>
            <a:r>
              <a:rPr lang="en-US" dirty="0"/>
              <a:t>Lift Stations – Safety Hazards</a:t>
            </a:r>
          </a:p>
        </p:txBody>
      </p:sp>
      <p:sp>
        <p:nvSpPr>
          <p:cNvPr id="3" name="Content Placeholder 2">
            <a:extLst>
              <a:ext uri="{FF2B5EF4-FFF2-40B4-BE49-F238E27FC236}">
                <a16:creationId xmlns:a16="http://schemas.microsoft.com/office/drawing/2014/main" id="{F36C26CF-260A-6F10-D3F2-E7B4E9EBF01D}"/>
              </a:ext>
            </a:extLst>
          </p:cNvPr>
          <p:cNvSpPr>
            <a:spLocks noGrp="1"/>
          </p:cNvSpPr>
          <p:nvPr>
            <p:ph idx="1"/>
          </p:nvPr>
        </p:nvSpPr>
        <p:spPr/>
        <p:txBody>
          <a:bodyPr/>
          <a:lstStyle/>
          <a:p>
            <a:r>
              <a:rPr lang="en-US" dirty="0"/>
              <a:t>Confined space</a:t>
            </a:r>
          </a:p>
          <a:p>
            <a:r>
              <a:rPr lang="en-US" dirty="0"/>
              <a:t>Hazardous atmospheres </a:t>
            </a:r>
          </a:p>
          <a:p>
            <a:r>
              <a:rPr lang="en-US" dirty="0"/>
              <a:t>Slippery ladders or stairs </a:t>
            </a:r>
          </a:p>
          <a:p>
            <a:r>
              <a:rPr lang="en-US" dirty="0"/>
              <a:t>Mechanical &amp; electrical hazards </a:t>
            </a:r>
          </a:p>
          <a:p>
            <a:r>
              <a:rPr lang="en-US" dirty="0"/>
              <a:t>Insects, snakes &amp; rodents </a:t>
            </a:r>
          </a:p>
          <a:p>
            <a:r>
              <a:rPr lang="en-US" dirty="0"/>
              <a:t>Infections &amp; diseases </a:t>
            </a:r>
          </a:p>
          <a:p>
            <a:r>
              <a:rPr lang="en-US" dirty="0"/>
              <a:t>Inadequate drainage</a:t>
            </a:r>
          </a:p>
          <a:p>
            <a:r>
              <a:rPr lang="en-US" dirty="0"/>
              <a:t>Drowning</a:t>
            </a:r>
          </a:p>
        </p:txBody>
      </p:sp>
      <p:pic>
        <p:nvPicPr>
          <p:cNvPr id="6" name="Picture 5">
            <a:extLst>
              <a:ext uri="{FF2B5EF4-FFF2-40B4-BE49-F238E27FC236}">
                <a16:creationId xmlns:a16="http://schemas.microsoft.com/office/drawing/2014/main" id="{0135DA13-A3F7-AF1F-DC42-26C436420E77}"/>
              </a:ext>
            </a:extLst>
          </p:cNvPr>
          <p:cNvPicPr>
            <a:picLocks noChangeAspect="1"/>
          </p:cNvPicPr>
          <p:nvPr/>
        </p:nvPicPr>
        <p:blipFill>
          <a:blip r:embed="rId3"/>
          <a:stretch>
            <a:fillRect/>
          </a:stretch>
        </p:blipFill>
        <p:spPr>
          <a:xfrm>
            <a:off x="8002221" y="2750470"/>
            <a:ext cx="2476846" cy="2762636"/>
          </a:xfrm>
          <a:prstGeom prst="rect">
            <a:avLst/>
          </a:prstGeom>
        </p:spPr>
      </p:pic>
    </p:spTree>
    <p:extLst>
      <p:ext uri="{BB962C8B-B14F-4D97-AF65-F5344CB8AC3E}">
        <p14:creationId xmlns:p14="http://schemas.microsoft.com/office/powerpoint/2010/main" val="1377419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5D515-4143-9559-B08F-95C2B528369F}"/>
              </a:ext>
            </a:extLst>
          </p:cNvPr>
          <p:cNvSpPr>
            <a:spLocks noGrp="1"/>
          </p:cNvSpPr>
          <p:nvPr>
            <p:ph type="title"/>
          </p:nvPr>
        </p:nvSpPr>
        <p:spPr/>
        <p:txBody>
          <a:bodyPr/>
          <a:lstStyle/>
          <a:p>
            <a:r>
              <a:rPr lang="en-US" dirty="0"/>
              <a:t>Lift Stations</a:t>
            </a:r>
          </a:p>
        </p:txBody>
      </p:sp>
      <p:sp>
        <p:nvSpPr>
          <p:cNvPr id="3" name="Text Placeholder 2">
            <a:extLst>
              <a:ext uri="{FF2B5EF4-FFF2-40B4-BE49-F238E27FC236}">
                <a16:creationId xmlns:a16="http://schemas.microsoft.com/office/drawing/2014/main" id="{9606E091-731D-500C-C8BD-BFA65B25D6AB}"/>
              </a:ext>
            </a:extLst>
          </p:cNvPr>
          <p:cNvSpPr>
            <a:spLocks noGrp="1"/>
          </p:cNvSpPr>
          <p:nvPr>
            <p:ph type="body" idx="1"/>
          </p:nvPr>
        </p:nvSpPr>
        <p:spPr/>
        <p:txBody>
          <a:bodyPr/>
          <a:lstStyle/>
          <a:p>
            <a:r>
              <a:rPr lang="en-US" dirty="0"/>
              <a:t>Pumps</a:t>
            </a:r>
          </a:p>
        </p:txBody>
      </p:sp>
    </p:spTree>
    <p:extLst>
      <p:ext uri="{BB962C8B-B14F-4D97-AF65-F5344CB8AC3E}">
        <p14:creationId xmlns:p14="http://schemas.microsoft.com/office/powerpoint/2010/main" val="3298474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C9E9-5F37-A496-37E4-C4DD0A7FB88C}"/>
              </a:ext>
            </a:extLst>
          </p:cNvPr>
          <p:cNvSpPr>
            <a:spLocks noGrp="1"/>
          </p:cNvSpPr>
          <p:nvPr>
            <p:ph type="title"/>
          </p:nvPr>
        </p:nvSpPr>
        <p:spPr/>
        <p:txBody>
          <a:bodyPr/>
          <a:lstStyle/>
          <a:p>
            <a:r>
              <a:rPr lang="en-US" dirty="0"/>
              <a:t>Lift Station Pumps – Quick Facts</a:t>
            </a:r>
          </a:p>
        </p:txBody>
      </p:sp>
      <p:sp>
        <p:nvSpPr>
          <p:cNvPr id="3" name="Content Placeholder 2">
            <a:extLst>
              <a:ext uri="{FF2B5EF4-FFF2-40B4-BE49-F238E27FC236}">
                <a16:creationId xmlns:a16="http://schemas.microsoft.com/office/drawing/2014/main" id="{37D4C2B7-3101-BAE8-EDDA-2B248125435F}"/>
              </a:ext>
            </a:extLst>
          </p:cNvPr>
          <p:cNvSpPr>
            <a:spLocks noGrp="1"/>
          </p:cNvSpPr>
          <p:nvPr>
            <p:ph idx="1"/>
          </p:nvPr>
        </p:nvSpPr>
        <p:spPr/>
        <p:txBody>
          <a:bodyPr/>
          <a:lstStyle/>
          <a:p>
            <a:r>
              <a:rPr lang="en-US" dirty="0"/>
              <a:t>Wastewater systems are usually large energy consumers</a:t>
            </a:r>
          </a:p>
          <a:p>
            <a:pPr lvl="1"/>
            <a:r>
              <a:rPr lang="en-US" dirty="0"/>
              <a:t>Pumps typically account for 2</a:t>
            </a:r>
            <a:r>
              <a:rPr lang="en-US" baseline="30000" dirty="0"/>
              <a:t>nd</a:t>
            </a:r>
            <a:r>
              <a:rPr lang="en-US" dirty="0"/>
              <a:t> largest energy use for wastewater systems (aeration equipment largest energy user)</a:t>
            </a:r>
          </a:p>
          <a:p>
            <a:pPr lvl="1"/>
            <a:r>
              <a:rPr lang="en-US" dirty="0"/>
              <a:t>Important to operate and maintain properly to keep costs down</a:t>
            </a:r>
          </a:p>
          <a:p>
            <a:r>
              <a:rPr lang="en-US" dirty="0"/>
              <a:t>Centrifugal Pumps are most common for lift stations</a:t>
            </a:r>
          </a:p>
          <a:p>
            <a:r>
              <a:rPr lang="en-US" dirty="0"/>
              <a:t>Safety – Lockout/Tagout procedures necessary before any work completed</a:t>
            </a:r>
          </a:p>
          <a:p>
            <a:r>
              <a:rPr lang="en-US" dirty="0"/>
              <a:t>Pumps are rated by the flow they produce and the pressure they must work against</a:t>
            </a:r>
          </a:p>
          <a:p>
            <a:endParaRPr lang="en-US" dirty="0"/>
          </a:p>
        </p:txBody>
      </p:sp>
    </p:spTree>
    <p:extLst>
      <p:ext uri="{BB962C8B-B14F-4D97-AF65-F5344CB8AC3E}">
        <p14:creationId xmlns:p14="http://schemas.microsoft.com/office/powerpoint/2010/main" val="1717315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6CFB0-393B-53FC-54F8-8D98B84C6CA2}"/>
              </a:ext>
            </a:extLst>
          </p:cNvPr>
          <p:cNvSpPr>
            <a:spLocks noGrp="1"/>
          </p:cNvSpPr>
          <p:nvPr>
            <p:ph type="title"/>
          </p:nvPr>
        </p:nvSpPr>
        <p:spPr/>
        <p:txBody>
          <a:bodyPr/>
          <a:lstStyle/>
          <a:p>
            <a:r>
              <a:rPr lang="en-US" dirty="0"/>
              <a:t>Lift Station Pumps - Types</a:t>
            </a:r>
          </a:p>
        </p:txBody>
      </p:sp>
      <p:sp>
        <p:nvSpPr>
          <p:cNvPr id="4" name="Content Placeholder 3">
            <a:extLst>
              <a:ext uri="{FF2B5EF4-FFF2-40B4-BE49-F238E27FC236}">
                <a16:creationId xmlns:a16="http://schemas.microsoft.com/office/drawing/2014/main" id="{37EA2F78-F57F-AF0E-5130-40544CFBFD87}"/>
              </a:ext>
            </a:extLst>
          </p:cNvPr>
          <p:cNvSpPr>
            <a:spLocks noGrp="1"/>
          </p:cNvSpPr>
          <p:nvPr>
            <p:ph sz="half" idx="1"/>
          </p:nvPr>
        </p:nvSpPr>
        <p:spPr>
          <a:xfrm>
            <a:off x="5972689" y="2067687"/>
            <a:ext cx="5343939" cy="4168280"/>
          </a:xfrm>
        </p:spPr>
        <p:txBody>
          <a:bodyPr>
            <a:normAutofit fontScale="92500"/>
          </a:bodyPr>
          <a:lstStyle/>
          <a:p>
            <a:r>
              <a:rPr lang="en-US" dirty="0"/>
              <a:t>Centrifugal</a:t>
            </a:r>
          </a:p>
          <a:p>
            <a:pPr lvl="1"/>
            <a:r>
              <a:rPr lang="en-US" dirty="0"/>
              <a:t>High flow/low pressure (head) </a:t>
            </a:r>
          </a:p>
          <a:p>
            <a:pPr lvl="1"/>
            <a:r>
              <a:rPr lang="en-US" dirty="0"/>
              <a:t>Booster Pumps, Primary Service Pumps</a:t>
            </a:r>
          </a:p>
          <a:p>
            <a:pPr lvl="1"/>
            <a:r>
              <a:rPr lang="en-US" dirty="0"/>
              <a:t>Flow changes when pressure changes</a:t>
            </a:r>
          </a:p>
          <a:p>
            <a:pPr lvl="1"/>
            <a:r>
              <a:rPr lang="en-US" dirty="0"/>
              <a:t>Most common in lift stations</a:t>
            </a:r>
          </a:p>
          <a:p>
            <a:pPr lvl="1"/>
            <a:endParaRPr lang="en-US" dirty="0"/>
          </a:p>
          <a:p>
            <a:pPr lvl="1"/>
            <a:endParaRPr lang="en-US" dirty="0"/>
          </a:p>
        </p:txBody>
      </p:sp>
      <p:sp>
        <p:nvSpPr>
          <p:cNvPr id="5" name="Content Placeholder 4">
            <a:extLst>
              <a:ext uri="{FF2B5EF4-FFF2-40B4-BE49-F238E27FC236}">
                <a16:creationId xmlns:a16="http://schemas.microsoft.com/office/drawing/2014/main" id="{B58BA629-0C3F-EE29-23C4-83F36BD07240}"/>
              </a:ext>
            </a:extLst>
          </p:cNvPr>
          <p:cNvSpPr>
            <a:spLocks noGrp="1"/>
          </p:cNvSpPr>
          <p:nvPr>
            <p:ph sz="half" idx="2"/>
          </p:nvPr>
        </p:nvSpPr>
        <p:spPr>
          <a:xfrm>
            <a:off x="464634" y="2043598"/>
            <a:ext cx="5257800" cy="4168280"/>
          </a:xfrm>
        </p:spPr>
        <p:txBody>
          <a:bodyPr>
            <a:normAutofit fontScale="92500"/>
          </a:bodyPr>
          <a:lstStyle/>
          <a:p>
            <a:r>
              <a:rPr lang="en-US" dirty="0"/>
              <a:t>Positive Displacement</a:t>
            </a:r>
          </a:p>
          <a:p>
            <a:pPr lvl="1"/>
            <a:r>
              <a:rPr lang="en-US" dirty="0"/>
              <a:t>Low flow/high pressure</a:t>
            </a:r>
          </a:p>
          <a:p>
            <a:pPr lvl="1"/>
            <a:r>
              <a:rPr lang="en-US" dirty="0"/>
              <a:t>Water Jet Pumps, Sludge Pumps, Chemical Feed Pumps</a:t>
            </a:r>
          </a:p>
          <a:p>
            <a:pPr lvl="1"/>
            <a:r>
              <a:rPr lang="en-US" dirty="0"/>
              <a:t>Piston pumps, diaphragm pumps, progressive cavity screw pumps are the most common types of positive displacement pumps</a:t>
            </a:r>
          </a:p>
          <a:p>
            <a:pPr lvl="1"/>
            <a:r>
              <a:rPr lang="en-US" dirty="0"/>
              <a:t>Constant flow rate regardless of discharge pressure</a:t>
            </a:r>
          </a:p>
          <a:p>
            <a:pPr lvl="1"/>
            <a:r>
              <a:rPr lang="en-US" dirty="0"/>
              <a:t>May be used in very small lift stations</a:t>
            </a:r>
          </a:p>
        </p:txBody>
      </p:sp>
    </p:spTree>
    <p:extLst>
      <p:ext uri="{BB962C8B-B14F-4D97-AF65-F5344CB8AC3E}">
        <p14:creationId xmlns:p14="http://schemas.microsoft.com/office/powerpoint/2010/main" val="987237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CB41D-7C35-63FA-FF03-63A3CA9F5A3F}"/>
              </a:ext>
            </a:extLst>
          </p:cNvPr>
          <p:cNvSpPr>
            <a:spLocks noGrp="1"/>
          </p:cNvSpPr>
          <p:nvPr>
            <p:ph type="title"/>
          </p:nvPr>
        </p:nvSpPr>
        <p:spPr>
          <a:xfrm>
            <a:off x="116777" y="-29036"/>
            <a:ext cx="12075223" cy="1325563"/>
          </a:xfrm>
        </p:spPr>
        <p:txBody>
          <a:bodyPr/>
          <a:lstStyle/>
          <a:p>
            <a:r>
              <a:rPr lang="en-US" dirty="0"/>
              <a:t>Lift Station Pumps – Positive Displacement Pumps</a:t>
            </a:r>
          </a:p>
        </p:txBody>
      </p:sp>
      <p:sp>
        <p:nvSpPr>
          <p:cNvPr id="3" name="Content Placeholder 2">
            <a:extLst>
              <a:ext uri="{FF2B5EF4-FFF2-40B4-BE49-F238E27FC236}">
                <a16:creationId xmlns:a16="http://schemas.microsoft.com/office/drawing/2014/main" id="{6DFF2BC4-2EC2-E4CB-912F-D8E7D18D6392}"/>
              </a:ext>
            </a:extLst>
          </p:cNvPr>
          <p:cNvSpPr>
            <a:spLocks noGrp="1"/>
          </p:cNvSpPr>
          <p:nvPr>
            <p:ph sz="half" idx="1"/>
          </p:nvPr>
        </p:nvSpPr>
        <p:spPr>
          <a:xfrm>
            <a:off x="675861" y="2008682"/>
            <a:ext cx="5343939" cy="1816186"/>
          </a:xfrm>
        </p:spPr>
        <p:txBody>
          <a:bodyPr>
            <a:normAutofit fontScale="92500" lnSpcReduction="20000"/>
          </a:bodyPr>
          <a:lstStyle/>
          <a:p>
            <a:r>
              <a:rPr lang="en-US" dirty="0"/>
              <a:t>Positive Displacement</a:t>
            </a:r>
          </a:p>
          <a:p>
            <a:pPr lvl="1"/>
            <a:r>
              <a:rPr lang="en-US" dirty="0"/>
              <a:t>Move set volume of fluid in each cycle</a:t>
            </a:r>
          </a:p>
          <a:p>
            <a:pPr lvl="1"/>
            <a:r>
              <a:rPr lang="en-US" dirty="0"/>
              <a:t>Cannot operate against a closed discharge valve</a:t>
            </a:r>
          </a:p>
        </p:txBody>
      </p:sp>
      <p:sp>
        <p:nvSpPr>
          <p:cNvPr id="4" name="Content Placeholder 3">
            <a:extLst>
              <a:ext uri="{FF2B5EF4-FFF2-40B4-BE49-F238E27FC236}">
                <a16:creationId xmlns:a16="http://schemas.microsoft.com/office/drawing/2014/main" id="{A51340B6-F396-91DE-7158-4ABB37988CEB}"/>
              </a:ext>
            </a:extLst>
          </p:cNvPr>
          <p:cNvSpPr>
            <a:spLocks noGrp="1"/>
          </p:cNvSpPr>
          <p:nvPr>
            <p:ph sz="half" idx="2"/>
          </p:nvPr>
        </p:nvSpPr>
        <p:spPr/>
        <p:txBody>
          <a:bodyPr>
            <a:normAutofit fontScale="92500" lnSpcReduction="20000"/>
          </a:bodyPr>
          <a:lstStyle/>
          <a:p>
            <a:r>
              <a:rPr lang="en-US" dirty="0"/>
              <a:t>Include</a:t>
            </a:r>
          </a:p>
          <a:p>
            <a:pPr lvl="1" fontAlgn="base"/>
            <a:r>
              <a:rPr lang="en-US" dirty="0"/>
              <a:t>Reciprocating piston pump</a:t>
            </a:r>
          </a:p>
          <a:p>
            <a:pPr lvl="2" fontAlgn="base"/>
            <a:r>
              <a:rPr lang="en-US" dirty="0"/>
              <a:t>Piston moves back and forth in a cylinder; liquid enters and leaves through check valves</a:t>
            </a:r>
          </a:p>
          <a:p>
            <a:pPr lvl="1" fontAlgn="base"/>
            <a:r>
              <a:rPr lang="en-US" dirty="0"/>
              <a:t>Rotary pump</a:t>
            </a:r>
          </a:p>
          <a:p>
            <a:pPr lvl="2" fontAlgn="base"/>
            <a:r>
              <a:rPr lang="en-US" dirty="0"/>
              <a:t>Uses lobes or gears to move liquid through pump</a:t>
            </a:r>
          </a:p>
          <a:p>
            <a:pPr lvl="1" fontAlgn="base"/>
            <a:r>
              <a:rPr lang="en-US" dirty="0"/>
              <a:t>Screw pump</a:t>
            </a:r>
          </a:p>
          <a:p>
            <a:pPr lvl="2" fontAlgn="base"/>
            <a:r>
              <a:rPr lang="en-US" dirty="0"/>
              <a:t>Screw(s) rotates in (angled) cylinder to lift liquid</a:t>
            </a:r>
          </a:p>
          <a:p>
            <a:pPr lvl="1" fontAlgn="base"/>
            <a:r>
              <a:rPr lang="en-US" dirty="0"/>
              <a:t>Diaphragm pump</a:t>
            </a:r>
          </a:p>
          <a:p>
            <a:pPr lvl="2" fontAlgn="base"/>
            <a:r>
              <a:rPr lang="en-US" dirty="0"/>
              <a:t>diaphragm moves by mechanical linkage, compressed air, or fluid from a pulsating, external source </a:t>
            </a:r>
          </a:p>
          <a:p>
            <a:pPr lvl="1"/>
            <a:endParaRPr lang="en-US" dirty="0"/>
          </a:p>
        </p:txBody>
      </p:sp>
      <p:pic>
        <p:nvPicPr>
          <p:cNvPr id="5" name="Picture 4">
            <a:extLst>
              <a:ext uri="{FF2B5EF4-FFF2-40B4-BE49-F238E27FC236}">
                <a16:creationId xmlns:a16="http://schemas.microsoft.com/office/drawing/2014/main" id="{736CB535-1B78-F271-E7DD-E152BA9C4BEA}"/>
              </a:ext>
            </a:extLst>
          </p:cNvPr>
          <p:cNvPicPr>
            <a:picLocks noChangeAspect="1"/>
          </p:cNvPicPr>
          <p:nvPr/>
        </p:nvPicPr>
        <p:blipFill>
          <a:blip r:embed="rId2"/>
          <a:stretch>
            <a:fillRect/>
          </a:stretch>
        </p:blipFill>
        <p:spPr>
          <a:xfrm>
            <a:off x="1599992" y="3871796"/>
            <a:ext cx="3495675" cy="2781300"/>
          </a:xfrm>
          <a:prstGeom prst="rect">
            <a:avLst/>
          </a:prstGeom>
        </p:spPr>
      </p:pic>
    </p:spTree>
    <p:extLst>
      <p:ext uri="{BB962C8B-B14F-4D97-AF65-F5344CB8AC3E}">
        <p14:creationId xmlns:p14="http://schemas.microsoft.com/office/powerpoint/2010/main" val="722183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D4D4D-DFD3-87AC-F3EA-E901827200F6}"/>
              </a:ext>
            </a:extLst>
          </p:cNvPr>
          <p:cNvSpPr>
            <a:spLocks noGrp="1"/>
          </p:cNvSpPr>
          <p:nvPr>
            <p:ph type="title"/>
          </p:nvPr>
        </p:nvSpPr>
        <p:spPr/>
        <p:txBody>
          <a:bodyPr/>
          <a:lstStyle/>
          <a:p>
            <a:r>
              <a:rPr lang="en-US" dirty="0"/>
              <a:t>Lift Station Pumps – Centrifugal Pumps</a:t>
            </a:r>
          </a:p>
        </p:txBody>
      </p:sp>
      <p:sp>
        <p:nvSpPr>
          <p:cNvPr id="4" name="Content Placeholder 3">
            <a:extLst>
              <a:ext uri="{FF2B5EF4-FFF2-40B4-BE49-F238E27FC236}">
                <a16:creationId xmlns:a16="http://schemas.microsoft.com/office/drawing/2014/main" id="{96FA6EEB-06A1-7A2C-F0B2-45D355834BB8}"/>
              </a:ext>
            </a:extLst>
          </p:cNvPr>
          <p:cNvSpPr>
            <a:spLocks noGrp="1"/>
          </p:cNvSpPr>
          <p:nvPr>
            <p:ph sz="half" idx="1"/>
          </p:nvPr>
        </p:nvSpPr>
        <p:spPr/>
        <p:txBody>
          <a:bodyPr>
            <a:normAutofit fontScale="92500" lnSpcReduction="10000"/>
          </a:bodyPr>
          <a:lstStyle/>
          <a:p>
            <a:r>
              <a:rPr lang="en-US" dirty="0"/>
              <a:t>Centrifugal Pumps</a:t>
            </a:r>
          </a:p>
          <a:p>
            <a:pPr lvl="1"/>
            <a:r>
              <a:rPr lang="en-US" dirty="0"/>
              <a:t>Move fluid by use of a centrifugal force (moving something away from the center of a moving circle) </a:t>
            </a:r>
          </a:p>
          <a:p>
            <a:pPr lvl="1"/>
            <a:r>
              <a:rPr lang="en-US" dirty="0"/>
              <a:t>Impeller spins to move water</a:t>
            </a:r>
          </a:p>
          <a:p>
            <a:pPr lvl="1"/>
            <a:r>
              <a:rPr lang="en-US" dirty="0"/>
              <a:t>Water leaving impeller creates suction to bring more into the pump</a:t>
            </a:r>
          </a:p>
          <a:p>
            <a:pPr lvl="1"/>
            <a:r>
              <a:rPr lang="en-US" dirty="0"/>
              <a:t>There are open and closed impellers – wastewater typically uses open impellers to prevent clogging</a:t>
            </a:r>
          </a:p>
          <a:p>
            <a:pPr lvl="1"/>
            <a:r>
              <a:rPr lang="en-US" dirty="0"/>
              <a:t>Vertical orientations are typically used in lift stations </a:t>
            </a:r>
          </a:p>
          <a:p>
            <a:pPr lvl="1"/>
            <a:endParaRPr lang="en-US" dirty="0"/>
          </a:p>
        </p:txBody>
      </p:sp>
      <p:pic>
        <p:nvPicPr>
          <p:cNvPr id="6" name="Content Placeholder 5">
            <a:extLst>
              <a:ext uri="{FF2B5EF4-FFF2-40B4-BE49-F238E27FC236}">
                <a16:creationId xmlns:a16="http://schemas.microsoft.com/office/drawing/2014/main" id="{287A1EBF-2DC2-A587-BC10-9CA733792855}"/>
              </a:ext>
            </a:extLst>
          </p:cNvPr>
          <p:cNvPicPr>
            <a:picLocks noGrp="1" noChangeAspect="1"/>
          </p:cNvPicPr>
          <p:nvPr>
            <p:ph sz="half" idx="2"/>
          </p:nvPr>
        </p:nvPicPr>
        <p:blipFill>
          <a:blip r:embed="rId2"/>
          <a:stretch>
            <a:fillRect/>
          </a:stretch>
        </p:blipFill>
        <p:spPr>
          <a:xfrm>
            <a:off x="6640512" y="2008188"/>
            <a:ext cx="4168775" cy="4168775"/>
          </a:xfrm>
          <a:prstGeom prst="rect">
            <a:avLst/>
          </a:prstGeom>
        </p:spPr>
      </p:pic>
    </p:spTree>
    <p:extLst>
      <p:ext uri="{BB962C8B-B14F-4D97-AF65-F5344CB8AC3E}">
        <p14:creationId xmlns:p14="http://schemas.microsoft.com/office/powerpoint/2010/main" val="2115984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F78EE-CC27-A565-F76A-9F33219E6CE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4E8EAD9-C06D-2BF3-0D81-47A8DEFDA706}"/>
              </a:ext>
            </a:extLst>
          </p:cNvPr>
          <p:cNvSpPr>
            <a:spLocks noGrp="1"/>
          </p:cNvSpPr>
          <p:nvPr>
            <p:ph type="title"/>
          </p:nvPr>
        </p:nvSpPr>
        <p:spPr/>
        <p:txBody>
          <a:bodyPr/>
          <a:lstStyle/>
          <a:p>
            <a:r>
              <a:rPr lang="en-US" dirty="0"/>
              <a:t>Lift Station Pumps – Centrifugal Pumps</a:t>
            </a:r>
          </a:p>
        </p:txBody>
      </p:sp>
      <p:sp>
        <p:nvSpPr>
          <p:cNvPr id="6" name="Content Placeholder 5">
            <a:extLst>
              <a:ext uri="{FF2B5EF4-FFF2-40B4-BE49-F238E27FC236}">
                <a16:creationId xmlns:a16="http://schemas.microsoft.com/office/drawing/2014/main" id="{3126C87A-BBC2-39D8-1454-83D6CF026ED7}"/>
              </a:ext>
            </a:extLst>
          </p:cNvPr>
          <p:cNvSpPr>
            <a:spLocks noGrp="1"/>
          </p:cNvSpPr>
          <p:nvPr>
            <p:ph sz="half" idx="1"/>
          </p:nvPr>
        </p:nvSpPr>
        <p:spPr/>
        <p:txBody>
          <a:bodyPr>
            <a:normAutofit lnSpcReduction="10000"/>
          </a:bodyPr>
          <a:lstStyle/>
          <a:p>
            <a:r>
              <a:rPr lang="en-US" dirty="0"/>
              <a:t>Common Components</a:t>
            </a:r>
          </a:p>
          <a:p>
            <a:pPr lvl="1"/>
            <a:r>
              <a:rPr lang="en-US" dirty="0"/>
              <a:t>Impeller – moves fluid</a:t>
            </a:r>
          </a:p>
          <a:p>
            <a:pPr lvl="1"/>
            <a:r>
              <a:rPr lang="en-US" dirty="0"/>
              <a:t>Shaft </a:t>
            </a:r>
          </a:p>
          <a:p>
            <a:pPr lvl="2"/>
            <a:r>
              <a:rPr lang="en-US" dirty="0"/>
              <a:t>Spins impeller</a:t>
            </a:r>
          </a:p>
          <a:p>
            <a:pPr lvl="2"/>
            <a:r>
              <a:rPr lang="en-US" dirty="0"/>
              <a:t>Alignment critical</a:t>
            </a:r>
          </a:p>
          <a:p>
            <a:pPr lvl="1"/>
            <a:r>
              <a:rPr lang="en-US" dirty="0"/>
              <a:t>Bearings</a:t>
            </a:r>
          </a:p>
          <a:p>
            <a:pPr lvl="2"/>
            <a:r>
              <a:rPr lang="en-US" dirty="0"/>
              <a:t>Hold shaft in place</a:t>
            </a:r>
          </a:p>
          <a:p>
            <a:pPr lvl="2"/>
            <a:r>
              <a:rPr lang="en-US" dirty="0"/>
              <a:t>Decrease friction</a:t>
            </a:r>
          </a:p>
          <a:p>
            <a:pPr lvl="1"/>
            <a:r>
              <a:rPr lang="en-US" dirty="0"/>
              <a:t>Pump Casing</a:t>
            </a:r>
          </a:p>
          <a:p>
            <a:pPr lvl="1"/>
            <a:r>
              <a:rPr lang="en-US" dirty="0"/>
              <a:t>Volute</a:t>
            </a:r>
          </a:p>
          <a:p>
            <a:pPr lvl="2"/>
            <a:r>
              <a:rPr lang="en-US" dirty="0"/>
              <a:t>collect and direct the flow of water as it enters and leaves the impeller</a:t>
            </a:r>
          </a:p>
        </p:txBody>
      </p:sp>
      <p:sp>
        <p:nvSpPr>
          <p:cNvPr id="3" name="Content Placeholder 2">
            <a:extLst>
              <a:ext uri="{FF2B5EF4-FFF2-40B4-BE49-F238E27FC236}">
                <a16:creationId xmlns:a16="http://schemas.microsoft.com/office/drawing/2014/main" id="{B8957DD3-8E43-A0A7-C07C-6C8B577F14A2}"/>
              </a:ext>
            </a:extLst>
          </p:cNvPr>
          <p:cNvSpPr>
            <a:spLocks noGrp="1"/>
          </p:cNvSpPr>
          <p:nvPr>
            <p:ph sz="half" idx="2"/>
          </p:nvPr>
        </p:nvSpPr>
        <p:spPr/>
        <p:txBody>
          <a:bodyPr>
            <a:normAutofit lnSpcReduction="10000"/>
          </a:bodyPr>
          <a:lstStyle/>
          <a:p>
            <a:r>
              <a:rPr lang="en-US" dirty="0"/>
              <a:t>Common Components</a:t>
            </a:r>
          </a:p>
          <a:p>
            <a:pPr lvl="1"/>
            <a:r>
              <a:rPr lang="en-US" dirty="0"/>
              <a:t>Suction and Discharge Piping</a:t>
            </a:r>
          </a:p>
          <a:p>
            <a:pPr lvl="1"/>
            <a:r>
              <a:rPr lang="en-US" dirty="0"/>
              <a:t>Wear rings</a:t>
            </a:r>
          </a:p>
          <a:p>
            <a:pPr lvl="2"/>
            <a:r>
              <a:rPr lang="en-US" dirty="0"/>
              <a:t>replaceable rings allow a small running clearance between the impeller and the pump casing </a:t>
            </a:r>
          </a:p>
          <a:p>
            <a:pPr lvl="2"/>
            <a:r>
              <a:rPr lang="en-US" dirty="0"/>
              <a:t>designed to be replaced periodically </a:t>
            </a:r>
          </a:p>
          <a:p>
            <a:pPr lvl="2"/>
            <a:r>
              <a:rPr lang="en-US" dirty="0"/>
              <a:t>prevent the more costly replacement of the impeller or the casing</a:t>
            </a:r>
          </a:p>
          <a:p>
            <a:endParaRPr lang="en-US" dirty="0"/>
          </a:p>
        </p:txBody>
      </p:sp>
    </p:spTree>
    <p:extLst>
      <p:ext uri="{BB962C8B-B14F-4D97-AF65-F5344CB8AC3E}">
        <p14:creationId xmlns:p14="http://schemas.microsoft.com/office/powerpoint/2010/main" val="1611569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BA31FB-4975-969D-6251-202DAF06DC3F}"/>
              </a:ext>
            </a:extLst>
          </p:cNvPr>
          <p:cNvSpPr>
            <a:spLocks noGrp="1"/>
          </p:cNvSpPr>
          <p:nvPr>
            <p:ph type="title"/>
          </p:nvPr>
        </p:nvSpPr>
        <p:spPr/>
        <p:txBody>
          <a:bodyPr/>
          <a:lstStyle/>
          <a:p>
            <a:r>
              <a:rPr lang="en-US" dirty="0"/>
              <a:t>Lift Station Pumps – Centrifugal Pumps</a:t>
            </a:r>
          </a:p>
        </p:txBody>
      </p:sp>
      <p:sp>
        <p:nvSpPr>
          <p:cNvPr id="6" name="Content Placeholder 5">
            <a:extLst>
              <a:ext uri="{FF2B5EF4-FFF2-40B4-BE49-F238E27FC236}">
                <a16:creationId xmlns:a16="http://schemas.microsoft.com/office/drawing/2014/main" id="{8A7BF2DC-F100-AFB5-74A7-FFE8007AEDCF}"/>
              </a:ext>
            </a:extLst>
          </p:cNvPr>
          <p:cNvSpPr>
            <a:spLocks noGrp="1"/>
          </p:cNvSpPr>
          <p:nvPr>
            <p:ph sz="half" idx="1"/>
          </p:nvPr>
        </p:nvSpPr>
        <p:spPr/>
        <p:txBody>
          <a:bodyPr>
            <a:normAutofit fontScale="92500" lnSpcReduction="10000"/>
          </a:bodyPr>
          <a:lstStyle/>
          <a:p>
            <a:r>
              <a:rPr lang="en-US" dirty="0"/>
              <a:t>Common Components</a:t>
            </a:r>
          </a:p>
          <a:p>
            <a:pPr lvl="1"/>
            <a:r>
              <a:rPr lang="en-US" dirty="0"/>
              <a:t>Stuffing Box</a:t>
            </a:r>
          </a:p>
          <a:p>
            <a:pPr lvl="2"/>
            <a:r>
              <a:rPr lang="en-US" dirty="0"/>
              <a:t>Seal between shaft and pump</a:t>
            </a:r>
          </a:p>
          <a:p>
            <a:pPr lvl="2"/>
            <a:r>
              <a:rPr lang="en-US" dirty="0"/>
              <a:t>Uses packing rings and gland</a:t>
            </a:r>
          </a:p>
          <a:p>
            <a:pPr lvl="2"/>
            <a:r>
              <a:rPr lang="en-US" dirty="0"/>
              <a:t>Packing glands may need to be adjusted periodically </a:t>
            </a:r>
          </a:p>
          <a:p>
            <a:pPr lvl="1"/>
            <a:r>
              <a:rPr lang="en-US" dirty="0"/>
              <a:t>Lantern Ring</a:t>
            </a:r>
          </a:p>
          <a:p>
            <a:pPr lvl="2"/>
            <a:r>
              <a:rPr lang="en-US" dirty="0"/>
              <a:t>Used to get water to the inside of the packing rings where the heat is being generated</a:t>
            </a:r>
          </a:p>
          <a:p>
            <a:pPr lvl="1"/>
            <a:r>
              <a:rPr lang="en-US" dirty="0"/>
              <a:t>Mechanical Seal</a:t>
            </a:r>
          </a:p>
          <a:p>
            <a:pPr lvl="2"/>
            <a:r>
              <a:rPr lang="en-US" dirty="0"/>
              <a:t>Pumps that do not have packing in the stuffing box will be equipped with a mechanical seal </a:t>
            </a:r>
          </a:p>
        </p:txBody>
      </p:sp>
      <p:pic>
        <p:nvPicPr>
          <p:cNvPr id="8" name="Content Placeholder 7">
            <a:extLst>
              <a:ext uri="{FF2B5EF4-FFF2-40B4-BE49-F238E27FC236}">
                <a16:creationId xmlns:a16="http://schemas.microsoft.com/office/drawing/2014/main" id="{563E4C21-9101-E548-B24B-B517966CBF88}"/>
              </a:ext>
            </a:extLst>
          </p:cNvPr>
          <p:cNvPicPr>
            <a:picLocks noGrp="1" noChangeAspect="1"/>
          </p:cNvPicPr>
          <p:nvPr>
            <p:ph sz="half" idx="2"/>
          </p:nvPr>
        </p:nvPicPr>
        <p:blipFill>
          <a:blip r:embed="rId3"/>
          <a:stretch>
            <a:fillRect/>
          </a:stretch>
        </p:blipFill>
        <p:spPr>
          <a:xfrm>
            <a:off x="6149105" y="2008188"/>
            <a:ext cx="5151590" cy="4168775"/>
          </a:xfrm>
          <a:prstGeom prst="rect">
            <a:avLst/>
          </a:prstGeom>
        </p:spPr>
      </p:pic>
    </p:spTree>
    <p:extLst>
      <p:ext uri="{BB962C8B-B14F-4D97-AF65-F5344CB8AC3E}">
        <p14:creationId xmlns:p14="http://schemas.microsoft.com/office/powerpoint/2010/main" val="3437702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894E9-1951-A233-1033-BBAA658706C0}"/>
              </a:ext>
            </a:extLst>
          </p:cNvPr>
          <p:cNvSpPr>
            <a:spLocks noGrp="1"/>
          </p:cNvSpPr>
          <p:nvPr>
            <p:ph type="title"/>
          </p:nvPr>
        </p:nvSpPr>
        <p:spPr>
          <a:xfrm>
            <a:off x="341244" y="0"/>
            <a:ext cx="10515600" cy="1325563"/>
          </a:xfrm>
        </p:spPr>
        <p:txBody>
          <a:bodyPr anchor="ctr">
            <a:normAutofit/>
          </a:bodyPr>
          <a:lstStyle/>
          <a:p>
            <a:r>
              <a:rPr lang="en-US" dirty="0"/>
              <a:t>Lift Station Pumps – Centrifugal Pumps</a:t>
            </a:r>
          </a:p>
        </p:txBody>
      </p:sp>
      <p:pic>
        <p:nvPicPr>
          <p:cNvPr id="5" name="Content Placeholder 4">
            <a:extLst>
              <a:ext uri="{FF2B5EF4-FFF2-40B4-BE49-F238E27FC236}">
                <a16:creationId xmlns:a16="http://schemas.microsoft.com/office/drawing/2014/main" id="{D6A5A17A-61B4-80E9-4073-FDFC101D73F0}"/>
              </a:ext>
            </a:extLst>
          </p:cNvPr>
          <p:cNvPicPr>
            <a:picLocks noGrp="1" noChangeAspect="1"/>
          </p:cNvPicPr>
          <p:nvPr>
            <p:ph sz="half" idx="1"/>
          </p:nvPr>
        </p:nvPicPr>
        <p:blipFill>
          <a:blip r:embed="rId2"/>
          <a:srcRect l="26473"/>
          <a:stretch>
            <a:fillRect/>
          </a:stretch>
        </p:blipFill>
        <p:spPr>
          <a:xfrm>
            <a:off x="675861" y="1325563"/>
            <a:ext cx="5343939" cy="4851400"/>
          </a:xfrm>
          <a:prstGeom prst="rect">
            <a:avLst/>
          </a:prstGeom>
          <a:noFill/>
        </p:spPr>
      </p:pic>
      <p:sp>
        <p:nvSpPr>
          <p:cNvPr id="3" name="Content Placeholder 2">
            <a:extLst>
              <a:ext uri="{FF2B5EF4-FFF2-40B4-BE49-F238E27FC236}">
                <a16:creationId xmlns:a16="http://schemas.microsoft.com/office/drawing/2014/main" id="{E56CAA9D-8986-8C8C-F6A2-4CE20100D93B}"/>
              </a:ext>
            </a:extLst>
          </p:cNvPr>
          <p:cNvSpPr>
            <a:spLocks noGrp="1"/>
          </p:cNvSpPr>
          <p:nvPr>
            <p:ph sz="half" idx="2"/>
          </p:nvPr>
        </p:nvSpPr>
        <p:spPr>
          <a:xfrm>
            <a:off x="6096000" y="1325563"/>
            <a:ext cx="5257800" cy="4851400"/>
          </a:xfrm>
        </p:spPr>
        <p:txBody>
          <a:bodyPr>
            <a:normAutofit/>
          </a:bodyPr>
          <a:lstStyle/>
          <a:p>
            <a:r>
              <a:rPr lang="en-US" sz="1800" dirty="0"/>
              <a:t>Operations</a:t>
            </a:r>
          </a:p>
          <a:p>
            <a:pPr lvl="1"/>
            <a:r>
              <a:rPr lang="en-US" sz="1800" dirty="0"/>
              <a:t>Pump should not be started or run dry – water used as lubrication</a:t>
            </a:r>
          </a:p>
          <a:p>
            <a:pPr lvl="1"/>
            <a:r>
              <a:rPr lang="en-US" sz="1800" dirty="0"/>
              <a:t>Cavitation – pump not running at designed flow/pressure</a:t>
            </a:r>
          </a:p>
          <a:p>
            <a:pPr lvl="2"/>
            <a:r>
              <a:rPr lang="en-US" sz="1800" dirty="0"/>
              <a:t>Creates a vacuum that vaporizes the liquid, when the vapor returns to liquid it reacts very quickly causing small amounts of damage to the pump, over time this leads to significant pump vibration and damage</a:t>
            </a:r>
          </a:p>
          <a:p>
            <a:pPr lvl="2"/>
            <a:r>
              <a:rPr lang="en-US" sz="1800" dirty="0"/>
              <a:t>A cavitating pump can sound like a can of marbles being shaken. Other indications that can be observed from a remote operating station are fluctuating discharge pressure, flow rate, and pump motor current</a:t>
            </a:r>
          </a:p>
        </p:txBody>
      </p:sp>
    </p:spTree>
    <p:extLst>
      <p:ext uri="{BB962C8B-B14F-4D97-AF65-F5344CB8AC3E}">
        <p14:creationId xmlns:p14="http://schemas.microsoft.com/office/powerpoint/2010/main" val="39986248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8579-F1B7-278D-2A0C-5A9662033112}"/>
              </a:ext>
            </a:extLst>
          </p:cNvPr>
          <p:cNvSpPr>
            <a:spLocks noGrp="1"/>
          </p:cNvSpPr>
          <p:nvPr>
            <p:ph type="title"/>
          </p:nvPr>
        </p:nvSpPr>
        <p:spPr>
          <a:xfrm>
            <a:off x="116777" y="-6733"/>
            <a:ext cx="10515600" cy="1325563"/>
          </a:xfrm>
        </p:spPr>
        <p:txBody>
          <a:bodyPr/>
          <a:lstStyle/>
          <a:p>
            <a:r>
              <a:rPr lang="en-US" dirty="0"/>
              <a:t>Lift Station Pumps – Centrifugal Pumps</a:t>
            </a:r>
            <a:br>
              <a:rPr lang="en-US" dirty="0"/>
            </a:br>
            <a:r>
              <a:rPr lang="en-US" dirty="0"/>
              <a:t>Causes of Cavitation</a:t>
            </a:r>
          </a:p>
        </p:txBody>
      </p:sp>
      <p:sp>
        <p:nvSpPr>
          <p:cNvPr id="3" name="Content Placeholder 2">
            <a:extLst>
              <a:ext uri="{FF2B5EF4-FFF2-40B4-BE49-F238E27FC236}">
                <a16:creationId xmlns:a16="http://schemas.microsoft.com/office/drawing/2014/main" id="{00312D1A-5A59-439E-965C-97E16A10A69F}"/>
              </a:ext>
            </a:extLst>
          </p:cNvPr>
          <p:cNvSpPr>
            <a:spLocks noGrp="1"/>
          </p:cNvSpPr>
          <p:nvPr>
            <p:ph sz="half" idx="1"/>
          </p:nvPr>
        </p:nvSpPr>
        <p:spPr/>
        <p:txBody>
          <a:bodyPr>
            <a:normAutofit lnSpcReduction="10000"/>
          </a:bodyPr>
          <a:lstStyle/>
          <a:p>
            <a:r>
              <a:rPr lang="en-US" dirty="0"/>
              <a:t>Suction Side</a:t>
            </a:r>
          </a:p>
          <a:p>
            <a:pPr lvl="1"/>
            <a:r>
              <a:rPr lang="en-US" dirty="0"/>
              <a:t>Pump subjected to low pressure or high vacuum conditions</a:t>
            </a:r>
          </a:p>
          <a:p>
            <a:pPr lvl="1"/>
            <a:r>
              <a:rPr lang="en-US" dirty="0"/>
              <a:t>Pump running too far right on pump curve</a:t>
            </a:r>
          </a:p>
          <a:p>
            <a:pPr lvl="1"/>
            <a:r>
              <a:rPr lang="en-US" dirty="0"/>
              <a:t>High pumping speed</a:t>
            </a:r>
          </a:p>
          <a:p>
            <a:pPr lvl="1"/>
            <a:r>
              <a:rPr lang="en-US" dirty="0"/>
              <a:t>Clogged suction pipe</a:t>
            </a:r>
          </a:p>
          <a:p>
            <a:pPr lvl="1"/>
            <a:r>
              <a:rPr lang="en-US" dirty="0"/>
              <a:t>Poor suction conditions</a:t>
            </a:r>
          </a:p>
          <a:p>
            <a:pPr lvl="1"/>
            <a:r>
              <a:rPr lang="en-US" dirty="0"/>
              <a:t>Closed or partially closed valves</a:t>
            </a:r>
          </a:p>
          <a:p>
            <a:pPr lvl="1"/>
            <a:r>
              <a:rPr lang="en-US" dirty="0"/>
              <a:t>High inlet velocity</a:t>
            </a:r>
          </a:p>
          <a:p>
            <a:pPr lvl="1"/>
            <a:r>
              <a:rPr lang="en-US" dirty="0"/>
              <a:t>Poor pipe design</a:t>
            </a:r>
          </a:p>
        </p:txBody>
      </p:sp>
      <p:sp>
        <p:nvSpPr>
          <p:cNvPr id="4" name="Content Placeholder 3">
            <a:extLst>
              <a:ext uri="{FF2B5EF4-FFF2-40B4-BE49-F238E27FC236}">
                <a16:creationId xmlns:a16="http://schemas.microsoft.com/office/drawing/2014/main" id="{44754711-C38C-E4BC-86D8-46A9D5CE32FE}"/>
              </a:ext>
            </a:extLst>
          </p:cNvPr>
          <p:cNvSpPr>
            <a:spLocks noGrp="1"/>
          </p:cNvSpPr>
          <p:nvPr>
            <p:ph sz="half" idx="2"/>
          </p:nvPr>
        </p:nvSpPr>
        <p:spPr/>
        <p:txBody>
          <a:bodyPr>
            <a:normAutofit lnSpcReduction="10000"/>
          </a:bodyPr>
          <a:lstStyle/>
          <a:p>
            <a:r>
              <a:rPr lang="en-US" dirty="0"/>
              <a:t>Discharge Side</a:t>
            </a:r>
          </a:p>
          <a:p>
            <a:pPr lvl="1"/>
            <a:r>
              <a:rPr lang="en-US" dirty="0"/>
              <a:t>Occurs when pressure is too high or efficiency drops very low</a:t>
            </a:r>
          </a:p>
          <a:p>
            <a:pPr lvl="1"/>
            <a:r>
              <a:rPr lang="en-US" dirty="0"/>
              <a:t>Pump running too far left on the pump curve</a:t>
            </a:r>
          </a:p>
          <a:p>
            <a:pPr lvl="1"/>
            <a:r>
              <a:rPr lang="en-US" dirty="0"/>
              <a:t>Clogged discharge pipe</a:t>
            </a:r>
          </a:p>
          <a:p>
            <a:pPr lvl="1"/>
            <a:r>
              <a:rPr lang="en-US" dirty="0"/>
              <a:t>Poor pipe design</a:t>
            </a:r>
          </a:p>
        </p:txBody>
      </p:sp>
    </p:spTree>
    <p:extLst>
      <p:ext uri="{BB962C8B-B14F-4D97-AF65-F5344CB8AC3E}">
        <p14:creationId xmlns:p14="http://schemas.microsoft.com/office/powerpoint/2010/main" val="2826708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64911-D8F8-517B-E5A2-839C912B6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2A30A-252E-1DE7-5E2B-B303CC05CB51}"/>
              </a:ext>
            </a:extLst>
          </p:cNvPr>
          <p:cNvSpPr>
            <a:spLocks noGrp="1"/>
          </p:cNvSpPr>
          <p:nvPr>
            <p:ph type="title"/>
          </p:nvPr>
        </p:nvSpPr>
        <p:spPr/>
        <p:txBody>
          <a:bodyPr/>
          <a:lstStyle/>
          <a:p>
            <a:r>
              <a:rPr lang="en-US" dirty="0"/>
              <a:t>Lift Station Pumps – Centrifugal Pumps</a:t>
            </a:r>
          </a:p>
        </p:txBody>
      </p:sp>
      <p:sp>
        <p:nvSpPr>
          <p:cNvPr id="3" name="Content Placeholder 2">
            <a:extLst>
              <a:ext uri="{FF2B5EF4-FFF2-40B4-BE49-F238E27FC236}">
                <a16:creationId xmlns:a16="http://schemas.microsoft.com/office/drawing/2014/main" id="{F0C9F96D-CB0E-C572-654F-1DAA0E74B18E}"/>
              </a:ext>
            </a:extLst>
          </p:cNvPr>
          <p:cNvSpPr>
            <a:spLocks noGrp="1"/>
          </p:cNvSpPr>
          <p:nvPr>
            <p:ph idx="1"/>
          </p:nvPr>
        </p:nvSpPr>
        <p:spPr>
          <a:xfrm>
            <a:off x="838199" y="1728440"/>
            <a:ext cx="10515600" cy="5129560"/>
          </a:xfrm>
        </p:spPr>
        <p:txBody>
          <a:bodyPr>
            <a:normAutofit/>
          </a:bodyPr>
          <a:lstStyle/>
          <a:p>
            <a:r>
              <a:rPr lang="en-US" dirty="0"/>
              <a:t>Operations</a:t>
            </a:r>
          </a:p>
          <a:p>
            <a:pPr lvl="1"/>
            <a:r>
              <a:rPr lang="en-US" dirty="0"/>
              <a:t>Net Positive Suction Head – is pressure adequate to avoid cavitation?</a:t>
            </a:r>
          </a:p>
          <a:p>
            <a:pPr lvl="2"/>
            <a:r>
              <a:rPr lang="en-US" dirty="0"/>
              <a:t>Increase the pressure at the suction of the pump</a:t>
            </a:r>
          </a:p>
          <a:p>
            <a:pPr lvl="3"/>
            <a:r>
              <a:rPr lang="en-US" dirty="0"/>
              <a:t>raising the level of the liquid in the tank </a:t>
            </a:r>
          </a:p>
          <a:p>
            <a:pPr lvl="3"/>
            <a:r>
              <a:rPr lang="en-US" dirty="0"/>
              <a:t>or increasing the pressure in the space above the liquid</a:t>
            </a:r>
          </a:p>
          <a:p>
            <a:pPr lvl="2"/>
            <a:r>
              <a:rPr lang="en-US" dirty="0"/>
              <a:t>Reduce head losses in the pump suction piping</a:t>
            </a:r>
          </a:p>
          <a:p>
            <a:pPr lvl="3"/>
            <a:r>
              <a:rPr lang="en-US" dirty="0"/>
              <a:t>increasing the pipe diameter, reducing the number of elbows, valves, and fittings in the pipe, and decreasing the length of the pipe.</a:t>
            </a:r>
          </a:p>
          <a:p>
            <a:pPr lvl="2"/>
            <a:r>
              <a:rPr lang="en-US" dirty="0"/>
              <a:t>Reduce flow rate</a:t>
            </a:r>
          </a:p>
          <a:p>
            <a:pPr lvl="1"/>
            <a:r>
              <a:rPr lang="en-US" dirty="0"/>
              <a:t>Air Locking</a:t>
            </a:r>
          </a:p>
          <a:p>
            <a:pPr lvl="2"/>
            <a:r>
              <a:rPr lang="en-US" dirty="0"/>
              <a:t>Air trapped in pump volute, creating increased pressure until shut off head is reached</a:t>
            </a:r>
          </a:p>
          <a:p>
            <a:pPr lvl="2"/>
            <a:r>
              <a:rPr lang="en-US" dirty="0"/>
              <a:t>Pump will quickly overheat</a:t>
            </a:r>
          </a:p>
          <a:p>
            <a:pPr lvl="1"/>
            <a:r>
              <a:rPr lang="en-US" dirty="0"/>
              <a:t>Energy use is highest during starting – motor and pump must start turning</a:t>
            </a:r>
          </a:p>
          <a:p>
            <a:pPr lvl="2"/>
            <a:endParaRPr lang="en-US" dirty="0"/>
          </a:p>
        </p:txBody>
      </p:sp>
    </p:spTree>
    <p:extLst>
      <p:ext uri="{BB962C8B-B14F-4D97-AF65-F5344CB8AC3E}">
        <p14:creationId xmlns:p14="http://schemas.microsoft.com/office/powerpoint/2010/main" val="38781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95BFE9-4C1E-D1B4-EC1D-3792124DAA17}"/>
              </a:ext>
            </a:extLst>
          </p:cNvPr>
          <p:cNvSpPr>
            <a:spLocks noGrp="1"/>
          </p:cNvSpPr>
          <p:nvPr>
            <p:ph type="title"/>
          </p:nvPr>
        </p:nvSpPr>
        <p:spPr/>
        <p:txBody>
          <a:bodyPr/>
          <a:lstStyle/>
          <a:p>
            <a:r>
              <a:rPr lang="en-US" dirty="0"/>
              <a:t>Centrifugal Pump Curves</a:t>
            </a:r>
          </a:p>
        </p:txBody>
      </p:sp>
      <p:sp>
        <p:nvSpPr>
          <p:cNvPr id="5" name="Content Placeholder 4">
            <a:extLst>
              <a:ext uri="{FF2B5EF4-FFF2-40B4-BE49-F238E27FC236}">
                <a16:creationId xmlns:a16="http://schemas.microsoft.com/office/drawing/2014/main" id="{B6EFE34B-9BFE-AED0-E2A5-D99AB98C5B07}"/>
              </a:ext>
            </a:extLst>
          </p:cNvPr>
          <p:cNvSpPr>
            <a:spLocks noGrp="1"/>
          </p:cNvSpPr>
          <p:nvPr>
            <p:ph sz="half" idx="1"/>
          </p:nvPr>
        </p:nvSpPr>
        <p:spPr/>
        <p:txBody>
          <a:bodyPr>
            <a:normAutofit/>
          </a:bodyPr>
          <a:lstStyle/>
          <a:p>
            <a:r>
              <a:rPr lang="en-US" dirty="0"/>
              <a:t>Pump performance and efficiency vary depending on </a:t>
            </a:r>
          </a:p>
          <a:p>
            <a:pPr lvl="1"/>
            <a:r>
              <a:rPr lang="en-US" dirty="0"/>
              <a:t>Pump configuration</a:t>
            </a:r>
          </a:p>
          <a:p>
            <a:pPr lvl="1"/>
            <a:r>
              <a:rPr lang="en-US" dirty="0"/>
              <a:t>Capacity/volume of lift station</a:t>
            </a:r>
          </a:p>
          <a:p>
            <a:pPr lvl="1"/>
            <a:r>
              <a:rPr lang="en-US" dirty="0"/>
              <a:t>Flow rate needed</a:t>
            </a:r>
          </a:p>
          <a:p>
            <a:pPr lvl="1"/>
            <a:r>
              <a:rPr lang="en-US" dirty="0"/>
              <a:t>Pressure </a:t>
            </a:r>
          </a:p>
          <a:p>
            <a:r>
              <a:rPr lang="en-US" dirty="0"/>
              <a:t>Selecting the right pump</a:t>
            </a:r>
          </a:p>
          <a:p>
            <a:pPr lvl="1"/>
            <a:r>
              <a:rPr lang="en-US" dirty="0"/>
              <a:t>Extends pump life</a:t>
            </a:r>
          </a:p>
          <a:p>
            <a:pPr lvl="1"/>
            <a:r>
              <a:rPr lang="en-US" dirty="0"/>
              <a:t>Saves energy</a:t>
            </a:r>
          </a:p>
          <a:p>
            <a:pPr lvl="1"/>
            <a:endParaRPr lang="en-US" dirty="0"/>
          </a:p>
          <a:p>
            <a:pPr lvl="1"/>
            <a:endParaRPr lang="en-US" dirty="0"/>
          </a:p>
        </p:txBody>
      </p:sp>
      <p:sp>
        <p:nvSpPr>
          <p:cNvPr id="6" name="Content Placeholder 5">
            <a:extLst>
              <a:ext uri="{FF2B5EF4-FFF2-40B4-BE49-F238E27FC236}">
                <a16:creationId xmlns:a16="http://schemas.microsoft.com/office/drawing/2014/main" id="{EEA0EAAE-557C-AB12-51B8-A9014A7A9E8C}"/>
              </a:ext>
            </a:extLst>
          </p:cNvPr>
          <p:cNvSpPr>
            <a:spLocks noGrp="1"/>
          </p:cNvSpPr>
          <p:nvPr>
            <p:ph sz="half" idx="2"/>
          </p:nvPr>
        </p:nvSpPr>
        <p:spPr>
          <a:xfrm>
            <a:off x="6096000" y="2008682"/>
            <a:ext cx="5257800" cy="4704352"/>
          </a:xfrm>
        </p:spPr>
        <p:txBody>
          <a:bodyPr>
            <a:normAutofit/>
          </a:bodyPr>
          <a:lstStyle/>
          <a:p>
            <a:r>
              <a:rPr lang="en-US" dirty="0"/>
              <a:t>Pump Curve</a:t>
            </a:r>
          </a:p>
          <a:p>
            <a:pPr lvl="1"/>
            <a:r>
              <a:rPr lang="en-US" dirty="0"/>
              <a:t>Graph</a:t>
            </a:r>
          </a:p>
          <a:p>
            <a:pPr lvl="1"/>
            <a:r>
              <a:rPr lang="en-US" dirty="0"/>
              <a:t>Y axis = Total pressure or head</a:t>
            </a:r>
          </a:p>
          <a:p>
            <a:pPr lvl="1"/>
            <a:r>
              <a:rPr lang="en-US" dirty="0"/>
              <a:t>X axis = Pump Flow Capacity</a:t>
            </a:r>
          </a:p>
          <a:p>
            <a:pPr lvl="1"/>
            <a:r>
              <a:rPr lang="en-US" dirty="0"/>
              <a:t>Head capacity curve</a:t>
            </a:r>
          </a:p>
          <a:p>
            <a:pPr lvl="1"/>
            <a:r>
              <a:rPr lang="en-US" dirty="0"/>
              <a:t>Brake horsepower curve </a:t>
            </a:r>
          </a:p>
          <a:p>
            <a:pPr marL="457200" lvl="1" indent="0">
              <a:buNone/>
            </a:pPr>
            <a:r>
              <a:rPr lang="en-US" dirty="0"/>
              <a:t>or</a:t>
            </a:r>
          </a:p>
          <a:p>
            <a:pPr lvl="1"/>
            <a:r>
              <a:rPr lang="en-US" dirty="0"/>
              <a:t>Net Positive Suction Head (NPSH) curve</a:t>
            </a:r>
          </a:p>
          <a:p>
            <a:pPr lvl="1"/>
            <a:r>
              <a:rPr lang="en-US" dirty="0"/>
              <a:t>Efficiency curve</a:t>
            </a:r>
          </a:p>
          <a:p>
            <a:pPr lvl="1"/>
            <a:r>
              <a:rPr lang="en-US" dirty="0"/>
              <a:t>Impeller sizes</a:t>
            </a:r>
          </a:p>
          <a:p>
            <a:pPr lvl="1"/>
            <a:endParaRPr lang="en-US" dirty="0"/>
          </a:p>
          <a:p>
            <a:pPr lvl="1"/>
            <a:endParaRPr lang="en-US" dirty="0"/>
          </a:p>
        </p:txBody>
      </p:sp>
    </p:spTree>
    <p:extLst>
      <p:ext uri="{BB962C8B-B14F-4D97-AF65-F5344CB8AC3E}">
        <p14:creationId xmlns:p14="http://schemas.microsoft.com/office/powerpoint/2010/main" val="146633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2E146-68D2-5719-7855-B1081078EACC}"/>
              </a:ext>
            </a:extLst>
          </p:cNvPr>
          <p:cNvSpPr>
            <a:spLocks noGrp="1"/>
          </p:cNvSpPr>
          <p:nvPr>
            <p:ph type="title"/>
          </p:nvPr>
        </p:nvSpPr>
        <p:spPr/>
        <p:txBody>
          <a:bodyPr/>
          <a:lstStyle/>
          <a:p>
            <a:r>
              <a:rPr lang="en-US" dirty="0"/>
              <a:t>Centrifugal Pump Curves</a:t>
            </a:r>
          </a:p>
        </p:txBody>
      </p:sp>
      <p:sp>
        <p:nvSpPr>
          <p:cNvPr id="3" name="Content Placeholder 2">
            <a:extLst>
              <a:ext uri="{FF2B5EF4-FFF2-40B4-BE49-F238E27FC236}">
                <a16:creationId xmlns:a16="http://schemas.microsoft.com/office/drawing/2014/main" id="{15655468-BFDA-A59A-7EB3-C1CFE808436C}"/>
              </a:ext>
            </a:extLst>
          </p:cNvPr>
          <p:cNvSpPr>
            <a:spLocks noGrp="1"/>
          </p:cNvSpPr>
          <p:nvPr>
            <p:ph sz="half" idx="1"/>
          </p:nvPr>
        </p:nvSpPr>
        <p:spPr>
          <a:xfrm>
            <a:off x="675861" y="1818618"/>
            <a:ext cx="7029632" cy="5039382"/>
          </a:xfrm>
        </p:spPr>
        <p:txBody>
          <a:bodyPr>
            <a:normAutofit fontScale="92500" lnSpcReduction="10000"/>
          </a:bodyPr>
          <a:lstStyle/>
          <a:p>
            <a:pPr marL="0" indent="0">
              <a:buNone/>
            </a:pPr>
            <a:r>
              <a:rPr lang="en-US" sz="1600" dirty="0"/>
              <a:t>1. Locate the System Operating Point:</a:t>
            </a:r>
          </a:p>
          <a:p>
            <a:r>
              <a:rPr lang="en-US" sz="1600" dirty="0"/>
              <a:t>Find where your system's head curve crosses the pump's main performance curve. </a:t>
            </a:r>
          </a:p>
          <a:p>
            <a:pPr marL="0" indent="0">
              <a:buNone/>
            </a:pPr>
            <a:r>
              <a:rPr lang="en-US" sz="1600" dirty="0"/>
              <a:t>2. Determine the Head:</a:t>
            </a:r>
          </a:p>
          <a:p>
            <a:r>
              <a:rPr lang="en-US" sz="1600" dirty="0"/>
              <a:t>From the operating point, move horizontally to the left to find the pump's head capacity at that flow rate. </a:t>
            </a:r>
          </a:p>
          <a:p>
            <a:pPr marL="0" indent="0">
              <a:buNone/>
            </a:pPr>
            <a:r>
              <a:rPr lang="en-US" sz="1600" dirty="0"/>
              <a:t>3. Determine the Flow Rate:</a:t>
            </a:r>
          </a:p>
          <a:p>
            <a:r>
              <a:rPr lang="en-US" sz="1600" dirty="0"/>
              <a:t>From the operating point, move vertically down to the X-axis to find the flow rate. </a:t>
            </a:r>
          </a:p>
          <a:p>
            <a:pPr marL="0" indent="0">
              <a:buNone/>
            </a:pPr>
            <a:r>
              <a:rPr lang="en-US" sz="1600" dirty="0"/>
              <a:t>4. Find Efficiency:</a:t>
            </a:r>
          </a:p>
          <a:p>
            <a:r>
              <a:rPr lang="en-US" sz="1600" dirty="0"/>
              <a:t>Move horizontally from the operating point to the nearest efficiency line to find the pump's efficiency in percent at that duty point. </a:t>
            </a:r>
          </a:p>
          <a:p>
            <a:pPr marL="0" indent="0">
              <a:buNone/>
            </a:pPr>
            <a:r>
              <a:rPr lang="en-US" sz="1600" dirty="0"/>
              <a:t>5. Check Horsepower:</a:t>
            </a:r>
          </a:p>
          <a:p>
            <a:r>
              <a:rPr lang="en-US" sz="1600" dirty="0"/>
              <a:t>Move horizontally to the horsepower line closest to your operating point to find the required brake horsepower. </a:t>
            </a:r>
          </a:p>
          <a:p>
            <a:pPr marL="0" indent="0">
              <a:buNone/>
            </a:pPr>
            <a:r>
              <a:rPr lang="en-US" sz="1600" dirty="0"/>
              <a:t>6. Check </a:t>
            </a:r>
            <a:r>
              <a:rPr lang="en-US" sz="1600" dirty="0" err="1"/>
              <a:t>NPSHr</a:t>
            </a:r>
            <a:r>
              <a:rPr lang="en-US" sz="1600" dirty="0"/>
              <a:t>:</a:t>
            </a:r>
          </a:p>
          <a:p>
            <a:r>
              <a:rPr lang="en-US" sz="1600" dirty="0"/>
              <a:t>The pump curve also shows the Net Positive Suction Head Required (</a:t>
            </a:r>
            <a:r>
              <a:rPr lang="en-US" sz="1600" dirty="0" err="1"/>
              <a:t>NPSHr</a:t>
            </a:r>
            <a:r>
              <a:rPr lang="en-US" sz="1600" dirty="0"/>
              <a:t>) curve, which is the minimum pressure needed at the pump inlet to prevent cavitation. </a:t>
            </a:r>
          </a:p>
        </p:txBody>
      </p:sp>
      <p:pic>
        <p:nvPicPr>
          <p:cNvPr id="9" name="Content Placeholder 8">
            <a:extLst>
              <a:ext uri="{FF2B5EF4-FFF2-40B4-BE49-F238E27FC236}">
                <a16:creationId xmlns:a16="http://schemas.microsoft.com/office/drawing/2014/main" id="{4B5A1EF0-206C-2096-BA23-1EF22DABCDF0}"/>
              </a:ext>
            </a:extLst>
          </p:cNvPr>
          <p:cNvPicPr>
            <a:picLocks noGrp="1" noChangeAspect="1"/>
          </p:cNvPicPr>
          <p:nvPr>
            <p:ph sz="half" idx="2"/>
          </p:nvPr>
        </p:nvPicPr>
        <p:blipFill>
          <a:blip r:embed="rId3"/>
          <a:stretch>
            <a:fillRect/>
          </a:stretch>
        </p:blipFill>
        <p:spPr>
          <a:xfrm>
            <a:off x="8023225" y="1818618"/>
            <a:ext cx="4168775" cy="4168775"/>
          </a:xfrm>
          <a:prstGeom prst="rect">
            <a:avLst/>
          </a:prstGeom>
        </p:spPr>
      </p:pic>
    </p:spTree>
    <p:extLst>
      <p:ext uri="{BB962C8B-B14F-4D97-AF65-F5344CB8AC3E}">
        <p14:creationId xmlns:p14="http://schemas.microsoft.com/office/powerpoint/2010/main" val="14170185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6732D-2FB6-4ED1-A854-C1AA2AED54B3}"/>
              </a:ext>
            </a:extLst>
          </p:cNvPr>
          <p:cNvSpPr>
            <a:spLocks noGrp="1"/>
          </p:cNvSpPr>
          <p:nvPr>
            <p:ph type="title"/>
          </p:nvPr>
        </p:nvSpPr>
        <p:spPr/>
        <p:txBody>
          <a:bodyPr/>
          <a:lstStyle/>
          <a:p>
            <a:r>
              <a:rPr lang="en-US" dirty="0"/>
              <a:t>Centrifugal Pump Curves</a:t>
            </a:r>
          </a:p>
        </p:txBody>
      </p:sp>
      <p:pic>
        <p:nvPicPr>
          <p:cNvPr id="4" name="Content Placeholder 3">
            <a:extLst>
              <a:ext uri="{FF2B5EF4-FFF2-40B4-BE49-F238E27FC236}">
                <a16:creationId xmlns:a16="http://schemas.microsoft.com/office/drawing/2014/main" id="{00387EE8-31AE-599D-3CBD-1420CB9AF3B1}"/>
              </a:ext>
            </a:extLst>
          </p:cNvPr>
          <p:cNvPicPr>
            <a:picLocks noGrp="1" noChangeAspect="1"/>
          </p:cNvPicPr>
          <p:nvPr>
            <p:ph idx="1"/>
          </p:nvPr>
        </p:nvPicPr>
        <p:blipFill>
          <a:blip r:embed="rId3"/>
          <a:stretch>
            <a:fillRect/>
          </a:stretch>
        </p:blipFill>
        <p:spPr>
          <a:xfrm>
            <a:off x="2542479" y="1743926"/>
            <a:ext cx="6399600" cy="4892139"/>
          </a:xfrm>
          <a:prstGeom prst="rect">
            <a:avLst/>
          </a:prstGeom>
        </p:spPr>
      </p:pic>
    </p:spTree>
    <p:extLst>
      <p:ext uri="{BB962C8B-B14F-4D97-AF65-F5344CB8AC3E}">
        <p14:creationId xmlns:p14="http://schemas.microsoft.com/office/powerpoint/2010/main" val="1874241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5FA9A-21D7-E658-21C0-AF6F3C931773}"/>
              </a:ext>
            </a:extLst>
          </p:cNvPr>
          <p:cNvSpPr>
            <a:spLocks noGrp="1"/>
          </p:cNvSpPr>
          <p:nvPr>
            <p:ph type="title"/>
          </p:nvPr>
        </p:nvSpPr>
        <p:spPr/>
        <p:txBody>
          <a:bodyPr/>
          <a:lstStyle/>
          <a:p>
            <a:r>
              <a:rPr lang="en-US" dirty="0"/>
              <a:t>Lift Stations</a:t>
            </a:r>
          </a:p>
        </p:txBody>
      </p:sp>
      <p:sp>
        <p:nvSpPr>
          <p:cNvPr id="3" name="Text Placeholder 2">
            <a:extLst>
              <a:ext uri="{FF2B5EF4-FFF2-40B4-BE49-F238E27FC236}">
                <a16:creationId xmlns:a16="http://schemas.microsoft.com/office/drawing/2014/main" id="{7C358642-1E65-0392-19F2-7B9416D98FD5}"/>
              </a:ext>
            </a:extLst>
          </p:cNvPr>
          <p:cNvSpPr>
            <a:spLocks noGrp="1"/>
          </p:cNvSpPr>
          <p:nvPr>
            <p:ph type="body" idx="1"/>
          </p:nvPr>
        </p:nvSpPr>
        <p:spPr/>
        <p:txBody>
          <a:bodyPr/>
          <a:lstStyle/>
          <a:p>
            <a:r>
              <a:rPr lang="en-US" dirty="0"/>
              <a:t>Force Mains</a:t>
            </a:r>
          </a:p>
        </p:txBody>
      </p:sp>
    </p:spTree>
    <p:extLst>
      <p:ext uri="{BB962C8B-B14F-4D97-AF65-F5344CB8AC3E}">
        <p14:creationId xmlns:p14="http://schemas.microsoft.com/office/powerpoint/2010/main" val="16319609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6BF00-FACA-259D-99F2-D28C46588DA8}"/>
              </a:ext>
            </a:extLst>
          </p:cNvPr>
          <p:cNvSpPr>
            <a:spLocks noGrp="1"/>
          </p:cNvSpPr>
          <p:nvPr>
            <p:ph type="title"/>
          </p:nvPr>
        </p:nvSpPr>
        <p:spPr>
          <a:xfrm>
            <a:off x="116777" y="-194872"/>
            <a:ext cx="10515600" cy="1325563"/>
          </a:xfrm>
        </p:spPr>
        <p:txBody>
          <a:bodyPr anchor="ctr">
            <a:normAutofit/>
          </a:bodyPr>
          <a:lstStyle/>
          <a:p>
            <a:r>
              <a:rPr lang="en-US" dirty="0"/>
              <a:t>Lift Stations – Force Mains</a:t>
            </a:r>
          </a:p>
        </p:txBody>
      </p:sp>
      <p:pic>
        <p:nvPicPr>
          <p:cNvPr id="5" name="Content Placeholder 4">
            <a:extLst>
              <a:ext uri="{FF2B5EF4-FFF2-40B4-BE49-F238E27FC236}">
                <a16:creationId xmlns:a16="http://schemas.microsoft.com/office/drawing/2014/main" id="{3E86A859-B447-B8E1-0AA9-8F1B2AFCB35A}"/>
              </a:ext>
            </a:extLst>
          </p:cNvPr>
          <p:cNvPicPr>
            <a:picLocks noGrp="1" noChangeAspect="1"/>
          </p:cNvPicPr>
          <p:nvPr>
            <p:ph sz="half" idx="1"/>
          </p:nvPr>
        </p:nvPicPr>
        <p:blipFill>
          <a:blip r:embed="rId2"/>
          <a:srcRect r="1" b="9303"/>
          <a:stretch>
            <a:fillRect/>
          </a:stretch>
        </p:blipFill>
        <p:spPr>
          <a:xfrm>
            <a:off x="675861" y="2008682"/>
            <a:ext cx="5343939" cy="4168280"/>
          </a:xfrm>
          <a:prstGeom prst="rect">
            <a:avLst/>
          </a:prstGeom>
          <a:noFill/>
        </p:spPr>
      </p:pic>
      <p:sp>
        <p:nvSpPr>
          <p:cNvPr id="3" name="Content Placeholder 2">
            <a:extLst>
              <a:ext uri="{FF2B5EF4-FFF2-40B4-BE49-F238E27FC236}">
                <a16:creationId xmlns:a16="http://schemas.microsoft.com/office/drawing/2014/main" id="{0D13BFB4-399B-1F31-7FC9-7993401D7E12}"/>
              </a:ext>
            </a:extLst>
          </p:cNvPr>
          <p:cNvSpPr>
            <a:spLocks noGrp="1"/>
          </p:cNvSpPr>
          <p:nvPr>
            <p:ph sz="half" idx="2"/>
          </p:nvPr>
        </p:nvSpPr>
        <p:spPr>
          <a:xfrm>
            <a:off x="6096000" y="2008682"/>
            <a:ext cx="5257800" cy="4168280"/>
          </a:xfrm>
        </p:spPr>
        <p:txBody>
          <a:bodyPr>
            <a:normAutofit/>
          </a:bodyPr>
          <a:lstStyle/>
          <a:p>
            <a:r>
              <a:rPr lang="en-US" sz="1800"/>
              <a:t>Discharge pipe of the lift station</a:t>
            </a:r>
          </a:p>
          <a:p>
            <a:r>
              <a:rPr lang="en-US" sz="1800"/>
              <a:t>Under pressure until the next manhole or similar opening (where the system returns to gravity or the flow enters the treatment plant)</a:t>
            </a:r>
          </a:p>
          <a:p>
            <a:r>
              <a:rPr lang="en-US" sz="1800"/>
              <a:t>Trapped air can lead to water hammer – high pressure shock wave that moves in the pipe damaging the pipe and other equipment such as check valves that will slam repeatedly</a:t>
            </a:r>
          </a:p>
          <a:p>
            <a:r>
              <a:rPr lang="en-US" sz="1800"/>
              <a:t>Trapped air can also decrease flow rates/increase pressure and  increase energy use</a:t>
            </a:r>
          </a:p>
          <a:p>
            <a:r>
              <a:rPr lang="en-US" sz="1800"/>
              <a:t>Air release valves can be installed at the pipe’s high point to allow air to escape automatically</a:t>
            </a:r>
          </a:p>
          <a:p>
            <a:endParaRPr lang="en-US" sz="1800"/>
          </a:p>
          <a:p>
            <a:endParaRPr lang="en-US" sz="1800"/>
          </a:p>
        </p:txBody>
      </p:sp>
    </p:spTree>
    <p:extLst>
      <p:ext uri="{BB962C8B-B14F-4D97-AF65-F5344CB8AC3E}">
        <p14:creationId xmlns:p14="http://schemas.microsoft.com/office/powerpoint/2010/main" val="2496139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CC38D-002A-FAC8-0FF1-5C54EAC039BF}"/>
              </a:ext>
            </a:extLst>
          </p:cNvPr>
          <p:cNvSpPr>
            <a:spLocks noGrp="1"/>
          </p:cNvSpPr>
          <p:nvPr>
            <p:ph type="title"/>
          </p:nvPr>
        </p:nvSpPr>
        <p:spPr/>
        <p:txBody>
          <a:bodyPr/>
          <a:lstStyle/>
          <a:p>
            <a:r>
              <a:rPr lang="en-US"/>
              <a:t>Sample Questions</a:t>
            </a:r>
          </a:p>
        </p:txBody>
      </p:sp>
      <p:sp>
        <p:nvSpPr>
          <p:cNvPr id="3" name="Text Placeholder 2">
            <a:extLst>
              <a:ext uri="{FF2B5EF4-FFF2-40B4-BE49-F238E27FC236}">
                <a16:creationId xmlns:a16="http://schemas.microsoft.com/office/drawing/2014/main" id="{5F88E959-03CA-DE5D-01C3-5DCFA506930D}"/>
              </a:ext>
            </a:extLst>
          </p:cNvPr>
          <p:cNvSpPr>
            <a:spLocks noGrp="1"/>
          </p:cNvSpPr>
          <p:nvPr>
            <p:ph type="body" idx="1"/>
          </p:nvPr>
        </p:nvSpPr>
        <p:spPr/>
        <p:txBody>
          <a:bodyPr/>
          <a:lstStyle/>
          <a:p>
            <a:r>
              <a:rPr lang="en-US"/>
              <a:t>Let’s try a few…</a:t>
            </a:r>
          </a:p>
        </p:txBody>
      </p:sp>
    </p:spTree>
    <p:extLst>
      <p:ext uri="{BB962C8B-B14F-4D97-AF65-F5344CB8AC3E}">
        <p14:creationId xmlns:p14="http://schemas.microsoft.com/office/powerpoint/2010/main" val="2695513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76DD63-8925-548E-646E-FB8FE15BC42D}"/>
              </a:ext>
            </a:extLst>
          </p:cNvPr>
          <p:cNvSpPr>
            <a:spLocks noGrp="1"/>
          </p:cNvSpPr>
          <p:nvPr>
            <p:ph type="body" sz="quarter" idx="13"/>
          </p:nvPr>
        </p:nvSpPr>
        <p:spPr/>
        <p:txBody>
          <a:bodyPr/>
          <a:lstStyle/>
          <a:p>
            <a:r>
              <a:rPr lang="en-US" dirty="0"/>
              <a:t>Practice Questions</a:t>
            </a:r>
          </a:p>
        </p:txBody>
      </p:sp>
    </p:spTree>
    <p:extLst>
      <p:ext uri="{BB962C8B-B14F-4D97-AF65-F5344CB8AC3E}">
        <p14:creationId xmlns:p14="http://schemas.microsoft.com/office/powerpoint/2010/main" val="3528469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dirty="0"/>
              <a:t>Questions?</a:t>
            </a:r>
          </a:p>
        </p:txBody>
      </p:sp>
    </p:spTree>
    <p:extLst>
      <p:ext uri="{BB962C8B-B14F-4D97-AF65-F5344CB8AC3E}">
        <p14:creationId xmlns:p14="http://schemas.microsoft.com/office/powerpoint/2010/main" val="32902240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7.8|24.3"/>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FC Template 7-27-20" id="{BCF797B3-67F0-CB45-B917-85891F231E31}" vid="{0D3ADB63-F8F4-0F4C-927A-83C931AA7EDC}"/>
    </a:ext>
  </a:extLst>
</a:theme>
</file>

<file path=ppt/theme/theme2.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4000" dirty="0">
            <a:latin typeface="Raleway" panose="020B0503030101060003" pitchFamily="34" charset="77"/>
          </a:defRPr>
        </a:defPPr>
      </a:lstStyle>
    </a:txDef>
  </a:objectDefaults>
  <a:extraClrSchemeLst/>
  <a:extLst>
    <a:ext uri="{05A4C25C-085E-4340-85A3-A5531E510DB2}">
      <thm15:themeFamily xmlns:thm15="http://schemas.microsoft.com/office/thememl/2012/main" name="SWEFC Template 7-27-20" id="{D7009278-C4EE-CC42-AB07-53FBC195A6C6}" vid="{771DD9F6-EAF6-4D4F-8625-B137F9AB29D6}"/>
    </a:ext>
  </a:extLst>
</a:theme>
</file>

<file path=ppt/theme/theme3.xml><?xml version="1.0" encoding="utf-8"?>
<a:theme xmlns:a="http://schemas.openxmlformats.org/drawingml/2006/main" name="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SessionSlideMasterData>
  <SlideMaster>
    <tagSlideID>3921</tagSlideID>
    <slideID>3921</slideID>
    <tagSlideID>3922</tagSlideID>
    <slideID>3922</slideID>
    <tagSlideID>3923</tagSlideID>
    <slideID>3923</slideID>
    <tagSlideID>3924</tagSlideID>
    <slideID>3924</slideID>
    <tagSlideID>3925</tagSlideID>
    <slideID>3925</slideID>
    <tagSlideID>3926</tagSlideID>
    <slideID>3926</slideID>
    <tagSlideID>3927</tagSlideID>
    <slideID>3927</slideID>
    <tagSlideID>3928</tagSlideID>
    <slideID>3928</slideID>
    <tagSlideID>3929</tagSlideID>
    <slideID>3929</slideID>
  </SlideMaster>
</SessionSlideMasterData>
</file>

<file path=customXml/item2.xml><?xml version="1.0" encoding="utf-8"?>
<SessionGroupWeightData/>
</file>

<file path=customXml/item3.xml><?xml version="1.0" encoding="utf-8"?>
<SessionAnswerData>
  <AllAnswers>
    <Answers>
      <slideID>3688</slideID>
      <answerID>1</answerID>
      <answerText>Yes</answerText>
      <isCorrect>Yes</isCorrect>
      <pointValue>1</pointValue>
      <PresentationID>760f7db565664c3482034c4898f10344</PresentationID>
    </Answers>
    <Answers>
      <slideID>3688</slideID>
      <answerID>2</answerID>
      <answerText>No</answerText>
      <isCorrect>None</isCorrect>
      <pointValue>0</pointValue>
      <PresentationID>760f7db565664c3482034c4898f10344</PresentationID>
    </Answers>
    <Answers>
      <slideID>3686</slideID>
      <answerID>1</answerID>
      <answerText>Yes</answerText>
      <isCorrect>None</isCorrect>
      <pointValue>0</pointValue>
      <PresentationID>760f7db565664c3482034c4898f10344</PresentationID>
    </Answers>
    <Answers>
      <slideID>3686</slideID>
      <answerID>2</answerID>
      <answerText>No</answerText>
      <isCorrect>None</isCorrect>
      <pointValue>0</pointValue>
      <PresentationID>760f7db565664c3482034c4898f10344</PresentationID>
    </Answers>
    <Answers>
      <slideID>3686</slideID>
      <answerID>3</answerID>
      <answerText>Not yet, but plan to</answerText>
      <isCorrect>None</isCorrect>
      <pointValue>0</pointValue>
      <PresentationID>760f7db565664c3482034c4898f10344</PresentationID>
    </Answers>
    <Answers>
      <slideID>3685</slideID>
      <answerID>1</answerID>
      <answerText>NMED</answerText>
      <isCorrect>None</isCorrect>
      <pointValue>0</pointValue>
      <PresentationID>760f7db565664c3482034c4898f10344</PresentationID>
    </Answers>
    <Answers>
      <slideID>3685</slideID>
      <answerID>2</answerID>
      <answerText>ITCA</answerText>
      <isCorrect>None</isCorrect>
      <pointValue>0</pointValue>
      <PresentationID>760f7db565664c3482034c4898f10344</PresentationID>
    </Answers>
    <Answers>
      <slideID>3685</slideID>
      <answerID>3</answerID>
      <answerText>Another State</answerText>
      <isCorrect>None</isCorrect>
      <pointValue>0</pointValue>
      <PresentationID>760f7db565664c3482034c4898f10344</PresentationID>
    </Answers>
    <Answers>
      <slideID>3717</slideID>
      <answerID>1</answerID>
      <answerText>Tell the office manager</answerText>
      <isCorrect>None</isCorrect>
      <pointValue>0</pointValue>
      <PresentationID>760f7db565664c3482034c4898f10344</PresentationID>
    </Answers>
    <Answers>
      <slideID>3717</slideID>
      <answerID>2</answerID>
      <answerText>Face-to-face meeting</answerText>
      <isCorrect>Yes</isCorrect>
      <pointValue>1</pointValue>
      <PresentationID>760f7db565664c3482034c4898f10344</PresentationID>
    </Answers>
    <Answers>
      <slideID>3717</slideID>
      <answerID>3</answerID>
      <answerText>Put a notice on the plant website</answerText>
      <isCorrect>None</isCorrect>
      <pointValue>0</pointValue>
      <PresentationID>760f7db565664c3482034c4898f10344</PresentationID>
    </Answers>
    <Answers>
      <slideID>3717</slideID>
      <answerID>4</answerID>
      <answerText>Send a memorandum</answerText>
      <isCorrect>None</isCorrect>
      <pointValue>0</pointValue>
      <PresentationID>760f7db565664c3482034c4898f10344</PresentationID>
    </Answers>
    <Answers>
      <slideID>3718</slideID>
      <answerID>1</answerID>
      <answerText>Cubic ft (ft3)</answerText>
      <isCorrect>None</isCorrect>
      <pointValue>0</pointValue>
      <PresentationID>760f7db565664c3482034c4898f10344</PresentationID>
    </Answers>
    <Answers>
      <slideID>3718</slideID>
      <answerID>2</answerID>
      <answerText>Cubic meters (m3)</answerText>
      <isCorrect>None</isCorrect>
      <pointValue>0</pointValue>
      <PresentationID>760f7db565664c3482034c4898f10344</PresentationID>
    </Answers>
    <Answers>
      <slideID>3718</slideID>
      <answerID>3</answerID>
      <answerText>Gallons (Gal)</answerText>
      <isCorrect>None</isCorrect>
      <pointValue>0</pointValue>
      <PresentationID>760f7db565664c3482034c4898f10344</PresentationID>
    </Answers>
    <Answers>
      <slideID>3718</slideID>
      <answerID>4</answerID>
      <answerText>Square inches (in2)</answerText>
      <isCorrect>Yes</isCorrect>
      <pointValue>1</pointValue>
      <PresentationID>760f7db565664c3482034c4898f10344</PresentationID>
    </Answers>
    <Answers>
      <slideID>3698</slideID>
      <answerID>1</answerID>
      <answerText>Effluent</answerText>
      <isCorrect>None</isCorrect>
      <pointValue>0</pointValue>
      <PresentationID>760f7db565664c3482034c4898f10344</PresentationID>
    </Answers>
    <Answers>
      <slideID>3698</slideID>
      <answerID>2</answerID>
      <answerText>Secondary Flow</answerText>
      <isCorrect>None</isCorrect>
      <pointValue>0</pointValue>
      <PresentationID>760f7db565664c3482034c4898f10344</PresentationID>
    </Answers>
    <Answers>
      <slideID>3698</slideID>
      <answerID>3</answerID>
      <answerText>Influent</answerText>
      <isCorrect>Yes</isCorrect>
      <pointValue>1</pointValue>
      <PresentationID>760f7db565664c3482034c4898f10344</PresentationID>
    </Answers>
    <Answers>
      <slideID>3698</slideID>
      <answerID>4</answerID>
      <answerText>Surface water</answerText>
      <isCorrect>None</isCorrect>
      <pointValue>0</pointValue>
      <PresentationID>760f7db565664c3482034c4898f10344</PresentationID>
    </Answers>
    <Answers>
      <slideID>3699</slideID>
      <answerID>1</answerID>
      <answerText>Physical</answerText>
      <isCorrect>None</isCorrect>
      <pointValue>0</pointValue>
      <PresentationID>760f7db565664c3482034c4898f10344</PresentationID>
    </Answers>
    <Answers>
      <slideID>3699</slideID>
      <answerID>2</answerID>
      <answerText>Toxic</answerText>
      <isCorrect>None</isCorrect>
      <pointValue>0</pointValue>
      <PresentationID>760f7db565664c3482034c4898f10344</PresentationID>
    </Answers>
    <Answers>
      <slideID>3699</slideID>
      <answerID>3</answerID>
      <answerText>Electrical</answerText>
      <isCorrect>None</isCorrect>
      <pointValue>0</pointValue>
      <PresentationID>760f7db565664c3482034c4898f10344</PresentationID>
    </Answers>
    <Answers>
      <slideID>3699</slideID>
      <answerID>4</answerID>
      <answerText>Biological</answerText>
      <isCorrect>Yes</isCorrect>
      <pointValue>1</pointValue>
      <PresentationID>760f7db565664c3482034c4898f10344</PresentationID>
    </Answers>
    <Answers>
      <slideID>3700</slideID>
      <answerID>1</answerID>
      <answerText>Oxygen</answerText>
      <isCorrect>Yes</isCorrect>
      <pointValue>1</pointValue>
      <PresentationID>760f7db565664c3482034c4898f10344</PresentationID>
    </Answers>
    <Answers>
      <slideID>3700</slideID>
      <answerID>2</answerID>
      <answerText>Ammonia ( NH3 )</answerText>
      <isCorrect>None</isCorrect>
      <pointValue>0</pointValue>
      <PresentationID>760f7db565664c3482034c4898f10344</PresentationID>
    </Answers>
    <Answers>
      <slideID>3700</slideID>
      <answerID>3</answerID>
      <answerText>Grit</answerText>
      <isCorrect>None</isCorrect>
      <pointValue>0</pointValue>
      <PresentationID>760f7db565664c3482034c4898f10344</PresentationID>
    </Answers>
    <Answers>
      <slideID>3700</slideID>
      <answerID>4</answerID>
      <answerText>BOD</answerText>
      <isCorrect>None</isCorrect>
      <pointValue>0</pointValue>
      <PresentationID>760f7db565664c3482034c4898f10344</PresentationID>
    </Answers>
    <Answers>
      <slideID>3739</slideID>
      <answerID>1</answerID>
      <answerText>5 lbs</answerText>
      <isCorrect>None</isCorrect>
      <pointValue>0</pointValue>
      <PresentationID>760f7db565664c3482034c4898f10344</PresentationID>
    </Answers>
    <Answers>
      <slideID>3739</slideID>
      <answerID>2</answerID>
      <answerText>30 mg/L</answerText>
      <isCorrect>Yes</isCorrect>
      <pointValue>1</pointValue>
      <PresentationID>760f7db565664c3482034c4898f10344</PresentationID>
    </Answers>
    <Answers>
      <slideID>3739</slideID>
      <answerID>3</answerID>
      <answerText>200 mg/L</answerText>
      <isCorrect>None</isCorrect>
      <pointValue>0</pointValue>
      <PresentationID>760f7db565664c3482034c4898f10344</PresentationID>
    </Answers>
    <Answers>
      <slideID>3739</slideID>
      <answerID>4</answerID>
      <answerText>45 mg/L</answerText>
      <isCorrect>None</isCorrect>
      <pointValue>0</pointValue>
      <PresentationID>760f7db565664c3482034c4898f10344</PresentationID>
    </Answers>
    <Answers>
      <slideID>3740</slideID>
      <answerID>1</answerID>
      <answerText>2-3 hours</answerText>
      <isCorrect>Yes</isCorrect>
      <pointValue>1</pointValue>
      <PresentationID>760f7db565664c3482034c4898f10344</PresentationID>
    </Answers>
    <Answers>
      <slideID>3740</slideID>
      <answerID>2</answerID>
      <answerText>10-14 hours</answerText>
      <isCorrect>None</isCorrect>
      <pointValue>0</pointValue>
      <PresentationID>760f7db565664c3482034c4898f10344</PresentationID>
    </Answers>
    <Answers>
      <slideID>3740</slideID>
      <answerID>3</answerID>
      <answerText>1-2 days</answerText>
      <isCorrect>None</isCorrect>
      <pointValue>0</pointValue>
      <PresentationID>760f7db565664c3482034c4898f10344</PresentationID>
    </Answers>
    <Answers>
      <slideID>3740</slideID>
      <answerID>4</answerID>
      <answerText>24 hours</answerText>
      <isCorrect>None</isCorrect>
      <pointValue>0</pointValue>
      <PresentationID>760f7db565664c3482034c4898f10344</PresentationID>
    </Answers>
    <Answers>
      <slideID>3797</slideID>
      <answerID>1</answerID>
      <answerText>6 hours</answerText>
      <isCorrect>None</isCorrect>
      <pointValue>0</pointValue>
      <PresentationID>760f7db565664c3482034c4898f10344</PresentationID>
    </Answers>
    <Answers>
      <slideID>3797</slideID>
      <answerID>2</answerID>
      <answerText>12 hours</answerText>
      <isCorrect>None</isCorrect>
      <pointValue>0</pointValue>
      <PresentationID>760f7db565664c3482034c4898f10344</PresentationID>
    </Answers>
    <Answers>
      <slideID>3797</slideID>
      <answerID>3</answerID>
      <answerText>24 hours</answerText>
      <isCorrect>Yes</isCorrect>
      <pointValue>1</pointValue>
      <PresentationID>760f7db565664c3482034c4898f10344</PresentationID>
    </Answers>
    <Answers>
      <slideID>3797</slideID>
      <answerID>4</answerID>
      <answerText>48 hours</answerText>
      <isCorrect>None</isCorrect>
      <pointValue>0</pointValue>
      <PresentationID>760f7db565664c3482034c4898f10344</PresentationID>
    </Answers>
    <Answers>
      <slideID>3798</slideID>
      <answerID>1</answerID>
      <answerText>1 day</answerText>
      <isCorrect>None</isCorrect>
      <pointValue>0</pointValue>
      <PresentationID>760f7db565664c3482034c4898f10344</PresentationID>
    </Answers>
    <Answers>
      <slideID>3798</slideID>
      <answerID>2</answerID>
      <answerText>2 days</answerText>
      <isCorrect>None</isCorrect>
      <pointValue>0</pointValue>
      <PresentationID>760f7db565664c3482034c4898f10344</PresentationID>
    </Answers>
    <Answers>
      <slideID>3798</slideID>
      <answerID>3</answerID>
      <answerText>5 days</answerText>
      <isCorrect>Yes</isCorrect>
      <pointValue>1</pointValue>
      <PresentationID>760f7db565664c3482034c4898f10344</PresentationID>
    </Answers>
    <Answers>
      <slideID>3798</slideID>
      <answerID>4</answerID>
      <answerText>10 days</answerText>
      <isCorrect>None</isCorrect>
      <pointValue>0</pointValue>
      <PresentationID>760f7db565664c3482034c4898f10344</PresentationID>
    </Answers>
    <Answers>
      <slideID>3878</slideID>
      <answerID>1</answerID>
      <answerText>Cast Iron</answerText>
      <isCorrect>None</isCorrect>
      <pointValue>0</pointValue>
      <PresentationID>760f7db565664c3482034c4898f10344</PresentationID>
    </Answers>
    <Answers>
      <slideID>3878</slideID>
      <answerID>2</answerID>
      <answerText>PVC</answerText>
      <isCorrect>None</isCorrect>
      <pointValue>0</pointValue>
      <PresentationID>760f7db565664c3482034c4898f10344</PresentationID>
    </Answers>
    <Answers>
      <slideID>3878</slideID>
      <answerID>3</answerID>
      <answerText>Reinforced Concrete</answerText>
      <isCorrect>None</isCorrect>
      <pointValue>0</pointValue>
      <PresentationID>760f7db565664c3482034c4898f10344</PresentationID>
    </Answers>
    <Answers>
      <slideID>3878</slideID>
      <answerID>4</answerID>
      <answerText>All of the above</answerText>
      <isCorrect>Yes</isCorrect>
      <pointValue>1</pointValue>
      <PresentationID>760f7db565664c3482034c4898f10344</PresentationID>
    </Answers>
    <Answers>
      <slideID>3877</slideID>
      <answerID>1</answerID>
      <answerText>Brick</answerText>
      <isCorrect>None</isCorrect>
      <pointValue>0</pointValue>
      <PresentationID>760f7db565664c3482034c4898f10344</PresentationID>
    </Answers>
    <Answers>
      <slideID>3877</slideID>
      <answerID>2</answerID>
      <answerText>Fiberglass</answerText>
      <isCorrect>None</isCorrect>
      <pointValue>0</pointValue>
      <PresentationID>760f7db565664c3482034c4898f10344</PresentationID>
    </Answers>
    <Answers>
      <slideID>3877</slideID>
      <answerID>3</answerID>
      <answerText>Precast Concrete with a poured-in-place base</answerText>
      <isCorrect>Yes</isCorrect>
      <pointValue>1</pointValue>
      <PresentationID>760f7db565664c3482034c4898f10344</PresentationID>
    </Answers>
    <Answers>
      <slideID>3877</slideID>
      <answerID>4</answerID>
      <answerText>PVC</answerText>
      <isCorrect>None</isCorrect>
      <pointValue>0</pointValue>
      <PresentationID>760f7db565664c3482034c4898f10344</PresentationID>
    </Answers>
    <Answers>
      <slideID>3876</slideID>
      <answerID>1</answerID>
      <answerText>Left well and right well</answerText>
      <isCorrect>None</isCorrect>
      <pointValue>0</pointValue>
      <PresentationID>760f7db565664c3482034c4898f10344</PresentationID>
    </Answers>
    <Answers>
      <slideID>3876</slideID>
      <answerID>2</answerID>
      <answerText>Wet well and dry well</answerText>
      <isCorrect>Yes</isCorrect>
      <pointValue>1</pointValue>
      <PresentationID>760f7db565664c3482034c4898f10344</PresentationID>
    </Answers>
    <Answers>
      <slideID>3876</slideID>
      <answerID>3</answerID>
      <answerText>High well and low well</answerText>
      <isCorrect>None</isCorrect>
      <pointValue>0</pointValue>
      <PresentationID>760f7db565664c3482034c4898f10344</PresentationID>
    </Answers>
    <Answers>
      <slideID>3876</slideID>
      <answerID>4</answerID>
      <answerText>In well and out well</answerText>
      <isCorrect>None</isCorrect>
      <pointValue>0</pointValue>
      <PresentationID>760f7db565664c3482034c4898f10344</PresentationID>
    </Answers>
    <Answers>
      <slideID>3692</slideID>
      <answerID>1</answerID>
      <answerText>BOD</answerText>
      <isCorrect>None</isCorrect>
      <pointValue>0</pointValue>
      <PresentationID>760f7db565664c3482034c4898f10344</PresentationID>
    </Answers>
    <Answers>
      <slideID>3692</slideID>
      <answerID>2</answerID>
      <answerText>Course Screenings</answerText>
      <isCorrect>None</isCorrect>
      <pointValue>0</pointValue>
      <PresentationID>760f7db565664c3482034c4898f10344</PresentationID>
    </Answers>
    <Answers>
      <slideID>3692</slideID>
      <answerID>3</answerID>
      <answerText>Ammonia (NH3)</answerText>
      <isCorrect>None</isCorrect>
      <pointValue>0</pointValue>
      <PresentationID>760f7db565664c3482034c4898f10344</PresentationID>
    </Answers>
    <Answers>
      <slideID>3692</slideID>
      <answerID>4</answerID>
      <answerText>Pathogens and other microbes</answerText>
      <isCorrect>Yes</isCorrect>
      <pointValue>1</pointValue>
      <PresentationID>760f7db565664c3482034c4898f10344</PresentationID>
    </Answers>
    <Answers>
      <slideID>3693</slideID>
      <answerID>1</answerID>
      <answerText>Sulfuric dioxide (SO2)</answerText>
      <isCorrect>None</isCorrect>
      <pointValue>0</pointValue>
      <PresentationID>760f7db565664c3482034c4898f10344</PresentationID>
    </Answers>
    <Answers>
      <slideID>3693</slideID>
      <answerID>2</answerID>
      <answerText>Sunlight</answerText>
      <isCorrect>None</isCorrect>
      <pointValue>0</pointValue>
      <PresentationID>760f7db565664c3482034c4898f10344</PresentationID>
    </Answers>
    <Answers>
      <slideID>3693</slideID>
      <answerID>3</answerID>
      <answerText>Aeration</answerText>
      <isCorrect>None</isCorrect>
      <pointValue>0</pointValue>
      <PresentationID>760f7db565664c3482034c4898f10344</PresentationID>
    </Answers>
    <Answers>
      <slideID>3693</slideID>
      <answerID>4</answerID>
      <answerText>All of the above</answerText>
      <isCorrect>None</isCorrect>
      <pointValue>0</pointValue>
      <PresentationID>760f7db565664c3482034c4898f10344</PresentationID>
    </Answers>
    <Answers>
      <slideID>3908</slideID>
      <answerID>1</answerID>
      <answerText>Chlorine becomes hydrochloric acid</answerText>
      <isCorrect>None</isCorrect>
      <pointValue>0</pointValue>
      <PresentationID>760f7db565664c3482034c4898f10344</PresentationID>
    </Answers>
    <Answers>
      <slideID>3908</slideID>
      <answerID>2</answerID>
      <answerText>Chlorine gas becomes inactive</answerText>
      <isCorrect>None</isCorrect>
      <pointValue>0</pointValue>
      <PresentationID>760f7db565664c3482034c4898f10344</PresentationID>
    </Answers>
    <Answers>
      <slideID>3908</slideID>
      <answerID>3</answerID>
      <answerText>Storage tank will freeze</answerText>
      <isCorrect>Yes</isCorrect>
      <pointValue>1</pointValue>
      <PresentationID>760f7db565664c3482034c4898f10344</PresentationID>
    </Answers>
    <Answers>
      <slideID>3908</slideID>
      <answerID>4</answerID>
      <answerText>All of the above</answerText>
      <isCorrect>None</isCorrect>
      <pointValue>0</pointValue>
      <PresentationID>760f7db565664c3482034c4898f10344</PresentationID>
    </Answers>
    <Answers>
      <slideID>3909</slideID>
      <answerID>1</answerID>
      <answerText>To slowly release chlorine gas to prevent rupturing of chlorine storage tanks</answerText>
      <isCorrect>Yes</isCorrect>
      <pointValue>1</pointValue>
      <PresentationID>760f7db565664c3482034c4898f10344</PresentationID>
    </Answers>
    <Answers>
      <slideID>3909</slideID>
      <answerID>2</answerID>
      <answerText>To generate UV light</answerText>
      <isCorrect>None</isCorrect>
      <pointValue>0</pointValue>
      <PresentationID>760f7db565664c3482034c4898f10344</PresentationID>
    </Answers>
    <Answers>
      <slideID>3909</slideID>
      <answerID>3</answerID>
      <answerText>To generate ozone</answerText>
      <isCorrect>None</isCorrect>
      <pointValue>0</pointValue>
      <PresentationID>760f7db565664c3482034c4898f10344</PresentationID>
    </Answers>
    <Answers>
      <slideID>3909</slideID>
      <answerID>4</answerID>
      <answerText>To create a reaction between water and salt to form sodium hypochlorite</answerText>
      <isCorrect>None</isCorrect>
      <pointValue>0</pointValue>
      <PresentationID>760f7db565664c3482034c4898f10344</PresentationID>
    </Answers>
    <Answers>
      <slideID>3910</slideID>
      <answerID>1</answerID>
      <answerText>157°F</answerText>
      <isCorrect>Yes</isCorrect>
      <pointValue>1</pointValue>
      <PresentationID>760f7db565664c3482034c4898f10344</PresentationID>
    </Answers>
    <Answers>
      <slideID>3910</slideID>
      <answerID>2</answerID>
      <answerText>32°F</answerText>
      <isCorrect>None</isCorrect>
      <pointValue>0</pointValue>
      <PresentationID>760f7db565664c3482034c4898f10344</PresentationID>
    </Answers>
    <Answers>
      <slideID>3910</slideID>
      <answerID>3</answerID>
      <answerText>500°F</answerText>
      <isCorrect>None</isCorrect>
      <pointValue>0</pointValue>
      <PresentationID>760f7db565664c3482034c4898f10344</PresentationID>
    </Answers>
    <Answers>
      <slideID>3910</slideID>
      <answerID>4</answerID>
      <answerText>212°F</answerText>
      <isCorrect>None</isCorrect>
      <pointValue>0</pointValue>
      <PresentationID>760f7db565664c3482034c4898f10344</PresentationID>
    </Answers>
    <Answers>
      <slideID>3911</slideID>
      <answerID>1</answerID>
      <answerText>40 lbs/day</answerText>
      <isCorrect>None</isCorrect>
      <pointValue>0</pointValue>
      <PresentationID>760f7db565664c3482034c4898f10344</PresentationID>
    </Answers>
    <Answers>
      <slideID>3911</slideID>
      <answerID>2</answerID>
      <answerText>100 mg/L</answerText>
      <isCorrect>None</isCorrect>
      <pointValue>0</pointValue>
      <PresentationID>760f7db565664c3482034c4898f10344</PresentationID>
    </Answers>
    <Answers>
      <slideID>3911</slideID>
      <answerID>3</answerID>
      <answerText>400 lbs/day</answerText>
      <isCorrect>Yes</isCorrect>
      <pointValue>1</pointValue>
      <PresentationID>760f7db565664c3482034c4898f10344</PresentationID>
    </Answers>
    <Answers>
      <slideID>3911</slideID>
      <answerID>4</answerID>
      <answerText>1 lb/min</answerText>
      <isCorrect>None</isCorrect>
      <pointValue>0</pointValue>
      <PresentationID>760f7db565664c3482034c4898f10344</PresentationID>
    </Answers>
    <Answers>
      <slideID>3922</slideID>
      <answerID>4</answerID>
      <answerText>60,000 Gallons</answerText>
      <isCorrect>None</isCorrect>
      <pointValue>0</pointValue>
      <PresentationID>760f7db565664c3482034c4898f10344</PresentationID>
    </Answers>
    <Answers>
      <slideID>3922</slideID>
      <answerID>3</answerID>
      <answerText>250,000 Gallons</answerText>
      <isCorrect>None</isCorrect>
      <pointValue>0</pointValue>
      <PresentationID>760f7db565664c3482034c4898f10344</PresentationID>
    </Answers>
    <Answers>
      <slideID>3922</slideID>
      <answerID>2</answerID>
      <answerText>183,492 Gallons</answerText>
      <isCorrect>Yes</isCorrect>
      <pointValue>1</pointValue>
      <PresentationID>760f7db565664c3482034c4898f10344</PresentationID>
    </Answers>
    <Answers>
      <slideID>3922</slideID>
      <answerID>1</answerID>
      <answerText>120,000 Gallons</answerText>
      <isCorrect>None</isCorrect>
      <pointValue>0</pointValue>
      <PresentationID>760f7db565664c3482034c4898f10344</PresentationID>
    </Answers>
    <Answers>
      <slideID>3923</slideID>
      <answerID>4</answerID>
      <answerText>400 gpm</answerText>
      <isCorrect>None</isCorrect>
      <pointValue>0</pointValue>
      <PresentationID>760f7db565664c3482034c4898f10344</PresentationID>
    </Answers>
    <Answers>
      <slideID>3923</slideID>
      <answerID>3</answerID>
      <answerText>806 gpm</answerText>
      <isCorrect>None</isCorrect>
      <pointValue>0</pointValue>
      <PresentationID>760f7db565664c3482034c4898f10344</PresentationID>
    </Answers>
    <Answers>
      <slideID>3923</slideID>
      <answerID>2</answerID>
      <answerText>965 GPM</answerText>
      <isCorrect>Yes</isCorrect>
      <pointValue>1</pointValue>
      <PresentationID>760f7db565664c3482034c4898f10344</PresentationID>
    </Answers>
    <Answers>
      <slideID>3923</slideID>
      <answerID>1</answerID>
      <answerText>2150 GPM</answerText>
      <isCorrect>None</isCorrect>
      <pointValue>0</pointValue>
      <PresentationID>760f7db565664c3482034c4898f10344</PresentationID>
    </Answers>
    <Answers>
      <slideID>3924</slideID>
      <answerID>1</answerID>
      <answerText>2150 GPM</answerText>
      <isCorrect>None</isCorrect>
      <pointValue>0</pointValue>
      <PresentationID>760f7db565664c3482034c4898f10344</PresentationID>
    </Answers>
    <Answers>
      <slideID>3924</slideID>
      <answerID>2</answerID>
      <answerText>1984 GPM</answerText>
      <isCorrect>None</isCorrect>
      <pointValue>0</pointValue>
      <PresentationID>760f7db565664c3482034c4898f10344</PresentationID>
    </Answers>
    <Answers>
      <slideID>3924</slideID>
      <answerID>3</answerID>
      <answerText>806 GPM</answerText>
      <isCorrect>None</isCorrect>
      <pointValue>0</pointValue>
      <PresentationID>760f7db565664c3482034c4898f10344</PresentationID>
    </Answers>
    <Answers>
      <slideID>3924</slideID>
      <answerID>4</answerID>
      <answerText>400 GPM</answerText>
      <isCorrect>None</isCorrect>
      <pointValue>0</pointValue>
      <PresentationID>760f7db565664c3482034c4898f10344</PresentationID>
    </Answers>
    <Answers>
      <slideID>3925</slideID>
      <answerID>1</answerID>
      <answerText>10.7 minutes</answerText>
      <isCorrect>None</isCorrect>
      <pointValue>0</pointValue>
      <PresentationID>760f7db565664c3482034c4898f10344</PresentationID>
    </Answers>
    <Answers>
      <slideID>3925</slideID>
      <answerID>2</answerID>
      <answerText>5.07 minutes</answerText>
      <isCorrect>None</isCorrect>
      <pointValue>0</pointValue>
      <PresentationID>760f7db565664c3482034c4898f10344</PresentationID>
    </Answers>
    <Answers>
      <slideID>3925</slideID>
      <answerID>3</answerID>
      <answerText>2.5 minutes</answerText>
      <isCorrect>None</isCorrect>
      <pointValue>0</pointValue>
      <PresentationID>760f7db565664c3482034c4898f10344</PresentationID>
    </Answers>
    <Answers>
      <slideID>3925</slideID>
      <answerID>4</answerID>
      <answerText>15 minutes</answerText>
      <isCorrect>None</isCorrect>
      <pointValue>0</pointValue>
      <PresentationID>760f7db565664c3482034c4898f10344</PresentationID>
    </Answers>
    <Answers>
      <slideID>3926</slideID>
      <answerID>1</answerID>
      <answerText>3500 ft3</answerText>
      <isCorrect>None</isCorrect>
      <pointValue>0</pointValue>
      <PresentationID>760f7db565664c3482034c4898f10344</PresentationID>
    </Answers>
    <Answers>
      <slideID>3926</slideID>
      <answerID>2</answerID>
      <answerText>7500 ft3</answerText>
      <isCorrect>None</isCorrect>
      <pointValue>0</pointValue>
      <PresentationID>760f7db565664c3482034c4898f10344</PresentationID>
    </Answers>
    <Answers>
      <slideID>3926</slideID>
      <answerID>3</answerID>
      <answerText>6500 ft3</answerText>
      <isCorrect>None</isCorrect>
      <pointValue>0</pointValue>
      <PresentationID>760f7db565664c3482034c4898f10344</PresentationID>
    </Answers>
    <Answers>
      <slideID>3926</slideID>
      <answerID>4</answerID>
      <answerText>4500 ft3</answerText>
      <isCorrect>None</isCorrect>
      <pointValue>0</pointValue>
      <PresentationID>760f7db565664c3482034c4898f10344</PresentationID>
    </Answers>
    <Answers>
      <slideID>3927</slideID>
      <answerID>4</answerID>
      <answerText>4500 ft3</answerText>
      <isCorrect>None</isCorrect>
      <pointValue>0</pointValue>
      <PresentationID>760f7db565664c3482034c4898f10344</PresentationID>
    </Answers>
    <Answers>
      <slideID>3927</slideID>
      <answerID>3</answerID>
      <answerText>11,304 ft2 and 0.26 acres</answerText>
      <isCorrect>Yes</isCorrect>
      <pointValue>1</pointValue>
      <PresentationID>760f7db565664c3482034c4898f10344</PresentationID>
    </Answers>
    <Answers>
      <slideID>3927</slideID>
      <answerID>2</answerID>
      <answerText>1,884 ft2 and 5.0 acres</answerText>
      <isCorrect>None</isCorrect>
      <pointValue>0</pointValue>
      <PresentationID>760f7db565664c3482034c4898f10344</PresentationID>
    </Answers>
    <Answers>
      <slideID>3927</slideID>
      <answerID>1</answerID>
      <answerText>11,304 ft2 and 1.0 acres</answerText>
      <isCorrect>None</isCorrect>
      <pointValue>0</pointValue>
      <PresentationID>760f7db565664c3482034c4898f10344</PresentationID>
    </Answers>
    <Answers>
      <slideID>3928</slideID>
      <answerID>4</answerID>
      <answerText>6.4 acres</answerText>
      <isCorrect>Yes</isCorrect>
      <pointValue>1</pointValue>
      <PresentationID>760f7db565664c3482034c4898f10344</PresentationID>
    </Answers>
    <Answers>
      <slideID>3928</slideID>
      <answerID>3</answerID>
      <answerText>32 acres</answerText>
      <isCorrect>None</isCorrect>
      <pointValue>0</pointValue>
      <PresentationID>760f7db565664c3482034c4898f10344</PresentationID>
    </Answers>
    <Answers>
      <slideID>3928</slideID>
      <answerID>2</answerID>
      <answerText>10 acres</answerText>
      <isCorrect>None</isCorrect>
      <pointValue>0</pointValue>
      <PresentationID>760f7db565664c3482034c4898f10344</PresentationID>
    </Answers>
    <Answers>
      <slideID>3928</slideID>
      <answerID>1</answerID>
      <answerText>5.5 acres</answerText>
      <isCorrect>None</isCorrect>
      <pointValue>0</pointValue>
      <PresentationID>760f7db565664c3482034c4898f10344</PresentationID>
    </Answers>
    <Answers>
      <slideID>3929</slideID>
      <answerID>4</answerID>
      <answerText>1,400,00 ft2 and 3.25 acres</answerText>
      <isCorrect>None</isCorrect>
      <pointValue>0</pointValue>
      <PresentationID>760f7db565664c3482034c4898f10344</PresentationID>
    </Answers>
    <Answers>
      <slideID>3929</slideID>
      <answerID>3</answerID>
      <answerText>150,000 ft2 and 0.26 acres</answerText>
      <isCorrect>None</isCorrect>
      <pointValue>0</pointValue>
      <PresentationID>760f7db565664c3482034c4898f10344</PresentationID>
    </Answers>
    <Answers>
      <slideID>3929</slideID>
      <answerID>2</answerID>
      <answerText>280,000 ft2</answerText>
      <isCorrect>Yes</isCorrect>
      <pointValue>1</pointValue>
      <PresentationID>760f7db565664c3482034c4898f10344</PresentationID>
    </Answers>
    <Answers>
      <slideID>3929</slideID>
      <answerID>1</answerID>
      <answerText>240,000 ft2</answerText>
      <isCorrect>None</isCorrect>
      <pointValue>0</pointValue>
      <PresentationID>760f7db565664c3482034c4898f10344</PresentationID>
    </Answers>
  </AllAnswers>
</SessionAnswerData>
</file>

<file path=customXml/item4.xml><?xml version="1.0" encoding="utf-8"?>
<ParticipantInfoData/>
</file>

<file path=customXml/item5.xml><?xml version="1.0" encoding="utf-8"?>
<SessionSlideDescriptorData/>
</file>

<file path=customXml/item6.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7.xml><?xml version="1.0" encoding="utf-8"?>
<TeamNamesData>
  <TeamNames>
    <Team1/>
    <NewTeam1/>
    <Team2/>
    <NewTeam2/>
    <Team3/>
    <NewTeam3/>
    <Team4/>
    <NewTeam4/>
    <Team5/>
    <NewTeam5/>
    <Team6/>
    <NewTeam6/>
    <Team7/>
    <NewTeam7/>
    <Team8/>
    <NewTeam8/>
    <Team9/>
    <NewTeam9/>
    <Team10/>
    <NewTeam10/>
  </TeamNames>
</TeamNamesData>
</file>

<file path=customXml/item8.xml><?xml version="1.0" encoding="utf-8"?>
<SessionResponseGridSettings>
  <AllResponseGridSettings/>
</SessionResponseGridSettings>
</file>

<file path=customXml/item9.xml><?xml version="1.0" encoding="utf-8"?>
<SessionSlideSettingsData>
  <Settings/>
</SessionSlideSettingsData>
</file>

<file path=customXml/item10.xml><?xml version="1.0" encoding="utf-8"?>
<?mso-contentType ?>
<FormTemplates xmlns="http://schemas.microsoft.com/sharepoint/v3/contenttype/forms">
  <Display>DocumentLibraryForm</Display>
  <Edit>DocumentLibraryForm</Edit>
  <New>DocumentLibraryForm</New>
</FormTemplates>
</file>

<file path=customXml/item11.xml><?xml version="1.0" encoding="utf-8"?>
<SessionQuestionData>
  <AllQuestions>
    <Question>
      <slideID>3688</slideID>
      <slideType>Q&amp;A_QSlide</slideType>
      <questionText>Is today Wednesday?</questionText>
      <teamScoringFlag>True</teamScoringFlag>
      <correctValue>0</correctValue>
      <incorrectValue>0</incorrectValue>
      <PresentationID>760f7db565664c3482034c4898f10344</PresentationID>
    </Question>
    <Question>
      <slideID>3717</slideID>
      <slideType>Q&amp;A_QSlide</slideType>
      <questionText>The best way for a manager to transmit information that is important to all employees is: </questionText>
      <teamScoringFlag>True</teamScoringFlag>
      <correctValue>0</correctValue>
      <incorrectValue>0</incorrectValue>
      <PresentationID>760f7db565664c3482034c4898f10344</PresentationID>
    </Question>
    <Question>
      <slideID>3718</slideID>
      <slideType>Q&amp;A_QSlide</slideType>
      <questionText>Which of the following is not a measure of volume?</questionText>
      <teamScoringFlag>True</teamScoringFlag>
      <correctValue>0</correctValue>
      <incorrectValue>0</incorrectValue>
      <PresentationID>760f7db565664c3482034c4898f10344</PresentationID>
    </Question>
    <Question>
      <slideID>3698</slideID>
      <slideType>Q&amp;A_QSlide</slideType>
      <questionText>What is the name for raw wastewater coming into the treatment plant?</questionText>
      <teamScoringFlag>True</teamScoringFlag>
      <correctValue>0</correctValue>
      <incorrectValue>0</incorrectValue>
      <PresentationID>760f7db565664c3482034c4898f10344</PresentationID>
    </Question>
    <Question>
      <slideID>3699</slideID>
      <slideType>Q&amp;A_QSlide</slideType>
      <questionText>Secondary treatment is what type of process?</questionText>
      <teamScoringFlag>True</teamScoringFlag>
      <correctValue>0</correctValue>
      <incorrectValue>0</incorrectValue>
      <PresentationID>760f7db565664c3482034c4898f10344</PresentationID>
    </Question>
    <Question>
      <slideID>3700</slideID>
      <slideType>Q&amp;A_QSlide</slideType>
      <questionText>WWTPs are designed to treat or remove the following except?</questionText>
      <teamScoringFlag>True</teamScoringFlag>
      <correctValue>0</correctValue>
      <incorrectValue>0</incorrectValue>
      <PresentationID>760f7db565664c3482034c4898f10344</PresentationID>
    </Question>
    <Question>
      <slideID>3739</slideID>
      <slideType>Q&amp;A_QSlide</slideType>
      <questionText>What is the desired TSS concentration for wastewater effluent?</questionText>
      <teamScoringFlag>True</teamScoringFlag>
      <correctValue>0</correctValue>
      <incorrectValue>0</incorrectValue>
      <PresentationID>760f7db565664c3482034c4898f10344</PresentationID>
    </Question>
    <Question>
      <slideID>3740</slideID>
      <slideType>Q&amp;A_QSlide</slideType>
      <questionText>The detention time for a primary clarifier should be:</questionText>
      <teamScoringFlag>True</teamScoringFlag>
      <correctValue>0</correctValue>
      <incorrectValue>0</incorrectValue>
      <PresentationID>760f7db565664c3482034c4898f10344</PresentationID>
    </Question>
    <Question>
      <slideID>3797</slideID>
      <slideType>Q&amp;A_QSlide</slideType>
      <questionText>How soon after and overflow that will endanger health does the event have to be orally reported?</questionText>
      <teamScoringFlag>True</teamScoringFlag>
      <correctValue>0</correctValue>
      <incorrectValue>0</incorrectValue>
      <PresentationID>760f7db565664c3482034c4898f10344</PresentationID>
    </Question>
    <Question>
      <slideID>3798</slideID>
      <slideType>Q&amp;A_QSlide</slideType>
      <questionText>How soon after and overflow that that will endanger health does the event have to be reported in writing?</questionText>
      <teamScoringFlag>True</teamScoringFlag>
      <correctValue>0</correctValue>
      <incorrectValue>0</incorrectValue>
      <PresentationID>760f7db565664c3482034c4898f10344</PresentationID>
    </Question>
    <Question>
      <slideID>3878</slideID>
      <slideType>Q&amp;A_QSlide</slideType>
      <questionText>Which pipe types commonly use rubber gasketed bell &amp; spigot joints? </questionText>
      <teamScoringFlag>True</teamScoringFlag>
      <correctValue>0</correctValue>
      <incorrectValue>0</incorrectValue>
      <PresentationID>760f7db565664c3482034c4898f10344</PresentationID>
    </Question>
    <Question>
      <slideID>3877</slideID>
      <slideType>Q&amp;A_QSlide</slideType>
      <questionText>In New Mexico, the most common manhole type is what?</questionText>
      <teamScoringFlag>True</teamScoringFlag>
      <correctValue>0</correctValue>
      <incorrectValue>0</incorrectValue>
      <PresentationID>760f7db565664c3482034c4898f10344</PresentationID>
    </Question>
    <Question>
      <slideID>3876</slideID>
      <slideType>Q&amp;A_QSlide</slideType>
      <questionText>What are the two lift station design types?</questionText>
      <teamScoringFlag>True</teamScoringFlag>
      <correctValue>0</correctValue>
      <incorrectValue>0</incorrectValue>
      <PresentationID>760f7db565664c3482034c4898f10344</PresentationID>
    </Question>
    <Question>
      <slideID>3692</slideID>
      <slideType>Q&amp;A_QSlide</slideType>
      <questionText>Disinfection is designed to treat which of the following?</questionText>
      <teamScoringFlag>True</teamScoringFlag>
      <correctValue>0</correctValue>
      <incorrectValue>0</incorrectValue>
      <PresentationID>760f7db565664c3482034c4898f10344</PresentationID>
    </Question>
    <Question>
      <slideID>3693</slideID>
      <slideType>Q&amp;A_QSlide</slideType>
      <questionText>Which of the following is used to remove chlorine?</questionText>
      <teamScoringFlag>True</teamScoringFlag>
      <correctValue>0</correctValue>
      <incorrectValue>0</incorrectValue>
      <PresentationID>760f7db565664c3482034c4898f10344</PresentationID>
    </Question>
    <Question>
      <slideID>3908</slideID>
      <slideType>Q&amp;A_QSlide</slideType>
      <questionText>If chlorine gas feed rates are exceeded what can happen?</questionText>
      <teamScoringFlag>True</teamScoringFlag>
      <correctValue>0</correctValue>
      <incorrectValue>0</incorrectValue>
      <PresentationID>760f7db565664c3482034c4898f10344</PresentationID>
    </Question>
    <Question>
      <slideID>3909</slideID>
      <slideType>Q&amp;A_QSlide</slideType>
      <questionText>What is the purpose of a fusible plug?</questionText>
      <teamScoringFlag>True</teamScoringFlag>
      <correctValue>0</correctValue>
      <incorrectValue>0</incorrectValue>
      <PresentationID>760f7db565664c3482034c4898f10344</PresentationID>
    </Question>
    <Question>
      <slideID>3910</slideID>
      <slideType>Q&amp;A_QSlide</slideType>
      <questionText>At what temperature does a fusible plug melt?</questionText>
      <teamScoringFlag>True</teamScoringFlag>
      <correctValue>0</correctValue>
      <incorrectValue>0</incorrectValue>
      <PresentationID>760f7db565664c3482034c4898f10344</PresentationID>
    </Question>
    <Question>
      <slideID>3911</slideID>
      <slideType>Q&amp;A_QSlide</slideType>
      <questionText>What is the maximum feed rate for a 1-ton chlorine gas cylinder?</questionText>
      <teamScoringFlag>True</teamScoringFlag>
      <correctValue>0</correctValue>
      <incorrectValue>0</incorrectValue>
      <PresentationID>760f7db565664c3482034c4898f10344</PresentationID>
    </Question>
    <Question>
      <slideID>3922</slideID>
      <slideType>Q&amp;A_QSlide</slideType>
      <questionText>What is the volume of a cylindrical tank in gallons if the diameter is 25 ft and tank height is 50 ft. Assume the tank is at full capacity.</questionText>
      <teamScoringFlag>True</teamScoringFlag>
      <correctValue>0</correctValue>
      <incorrectValue>0</incorrectValue>
      <PresentationID>760f7db565664c3482034c4898f10344</PresentationID>
    </Question>
    <Question>
      <slideID>3923</slideID>
      <slideType>Q&amp;A_QSlide</slideType>
      <questionText>Water is flowing in a pipe at 2.15 cfs (cubic feet per second).  What is the flow in gallons per minute (GPM)?</questionText>
      <teamScoringFlag>True</teamScoringFlag>
      <correctValue>0</correctValue>
      <incorrectValue>0</incorrectValue>
      <PresentationID>760f7db565664c3482034c4898f10344</PresentationID>
    </Question>
    <Question>
      <slideID>3924</slideID>
      <slideType>Q&amp;A_QSlide</slideType>
      <questionText>What is the flow in GPM in a full 18” diameter line when the velocity is 2.5 ft/sec?</questionText>
      <teamScoringFlag/>
      <correctValue/>
      <incorrectValue/>
      <PresentationID>760f7db565664c3482034c4898f10344</PresentationID>
    </Question>
    <Question>
      <slideID>3925</slideID>
      <slideType>Q&amp;A_QSlide</slideType>
      <questionText>Your clarifier is 20 ft in diameter and 15 ft deep.  It can handle a flow of 10 MGD.  What is the detention time in minutes?</questionText>
      <teamScoringFlag/>
      <correctValue/>
      <incorrectValue/>
      <PresentationID>760f7db565664c3482034c4898f10344</PresentationID>
    </Question>
    <Question>
      <slideID>3926</slideID>
      <slideType>Q&amp;A_QSlide</slideType>
      <questionText>What is the volume in cubic feet of a reservoir with the dimensions L = 50 ft, W = 15 ft, H = 10 ft.</questionText>
      <teamScoringFlag/>
      <correctValue/>
      <incorrectValue/>
      <PresentationID>760f7db565664c3482034c4898f10344</PresentationID>
    </Question>
    <Question>
      <slideID>3927</slideID>
      <slideType>Q&amp;A_QSlide</slideType>
      <questionText>In acres and square feet, what is the surface area of a circular lagoon with a diameter of 120 feet and a depth of 5 feet?</questionText>
      <teamScoringFlag>True</teamScoringFlag>
      <correctValue>0</correctValue>
      <incorrectValue>0</incorrectValue>
      <PresentationID>760f7db565664c3482034c4898f10344</PresentationID>
    </Question>
    <Question>
      <slideID>3928</slideID>
      <slideType>Q&amp;A_QSlide</slideType>
      <questionText>In acres,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Question>
      <slideID>3929</slideID>
      <slideType>Q&amp;A_QSlide</slideType>
      <questionText>In square feet,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AllQuestions>
</SessionQuestionData>
</file>

<file path=customXml/item12.xml><?xml version="1.0" encoding="utf-8"?>
<TextingSlideData/>
</file>

<file path=customXml/item13.xml><?xml version="1.0" encoding="utf-8"?>
<CustomFieldInfoData/>
</file>

<file path=customXml/item14.xml><?xml version="1.0" encoding="utf-8"?>
<SessionCloseEndedDescriptorsData/>
</file>

<file path=customXml/item15.xml><?xml version="1.0" encoding="utf-8"?>
<SessionParticipantData/>
</file>

<file path=customXml/item16.xml><?xml version="1.0" encoding="utf-8"?>
<SessionRankData/>
</file>

<file path=customXml/item17.xml><?xml version="1.0" encoding="utf-8"?>
<SessionResponseData/>
</file>

<file path=customXml/item18.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Horizontal</charttype>
    <correctanswerindicator>Checkmark</correctanswerindicator>
    <countdownautoinsert>Yes</countdownautoinsert>
    <countdownseconds>10</countdownseconds>
    <countdownsound>TicToc.wav</countdownsound>
    <countdownstyle>Box</countdownstyle>
    <gridautoinsert>No</gridautoinsert>
    <gridfillstyle>Answered</gridfillstyle>
    <gridfillcolor>255,255,0</gridfillcolor>
    <chartmodel>2D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Oval</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1</teamscoringdecimalplaces>
    <teamidentificationitem>(Empty)</teamidentificationitem>
    <teamsleaderboard>5</teamsleaderboard>
    <teamname1/>
    <teamname2/>
    <teamname3/>
    <teamname4/>
    <teamname5/>
    <teamname6/>
    <teamname7/>
    <teamname8/>
    <teamname9/>
    <teamname10/>
    <showcontrolbar>Slides with EZ-VOTE Objects</showcontrolbar>
    <defaultcorrectpointvalue>1</defaultcorrectpointvalue>
    <defaultincorrectpointvalue>0</defaultincorrectpointvalue>
    <chartcolor1>0,0,0</chartcolor1>
    <chartcolor2>0,0,0</chartcolor2>
    <chartcolor3>0,0,0</chartcolor3>
    <chartcolor4>0,0,0</chartcolor4>
    <chartcolor5>0,0,0</chartcolor5>
    <chartcolor6>0,0,0</chartcolor6>
    <chartcolor7>0,0,0</chartcolor7>
    <chartcolor8>0,0,0</chartcolor8>
    <chartcolor9>0,0,0</chartcolor9>
    <chartcolor10>0,0,0</chartcolor10>
    <teamcolor1>0,0,0</teamcolor1>
    <teamcolor2>0,0,0</teamcolor2>
    <teamcolor3>0,0,0</teamcolor3>
    <teamcolor4>0,0,0</teamcolor4>
    <teamcolor5>0,0,0</teamcolor5>
    <teamcolor6>0,0,0</teamcolor6>
    <teamcolor7>0,0,0</teamcolor7>
    <teamcolor8>0,0,0</teamcolor8>
    <teamcolor9>0,0,0</teamcolor9>
    <teamcolor10>0,0,0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19.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Props1.xml><?xml version="1.0" encoding="utf-8"?>
<ds:datastoreItem xmlns:ds="http://schemas.openxmlformats.org/officeDocument/2006/customXml" ds:itemID="{05A528BC-C758-4D09-A5C6-A8C571DE7657}">
  <ds:schemaRefs/>
</ds:datastoreItem>
</file>

<file path=customXml/itemProps2.xml><?xml version="1.0" encoding="utf-8"?>
<ds:datastoreItem xmlns:ds="http://schemas.openxmlformats.org/officeDocument/2006/customXml" ds:itemID="{7DC21B36-2E59-4011-A941-5015758B1E5F}">
  <ds:schemaRefs/>
</ds:datastoreItem>
</file>

<file path=customXml/itemProps3.xml><?xml version="1.0" encoding="utf-8"?>
<ds:datastoreItem xmlns:ds="http://schemas.openxmlformats.org/officeDocument/2006/customXml" ds:itemID="{31F62941-D6AF-4D7C-816B-DE1523A3F2BC}">
  <ds:schemaRefs/>
</ds:datastoreItem>
</file>

<file path=customXml/itemProps4.xml><?xml version="1.0" encoding="utf-8"?>
<ds:datastoreItem xmlns:ds="http://schemas.openxmlformats.org/officeDocument/2006/customXml" ds:itemID="{DFD8C6CA-F07A-4B77-A0F3-30858FFEB2A2}">
  <ds:schemaRefs/>
</ds:datastoreItem>
</file>

<file path=customXml/itemProps5.xml><?xml version="1.0" encoding="utf-8"?>
<ds:datastoreItem xmlns:ds="http://schemas.openxmlformats.org/officeDocument/2006/customXml" ds:itemID="{31D8FBEB-B18D-413B-A4A4-C586A542415F}">
  <ds:schemaRefs/>
</ds:datastoreItem>
</file>

<file path=customXml/itemProps6.xml><?xml version="1.0" encoding="utf-8"?>
<ds:datastoreItem xmlns:ds="http://schemas.openxmlformats.org/officeDocument/2006/customXml" ds:itemID="{D2D4A42D-BA56-44D2-887A-807D7E2C91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fcacb4-ef8c-4171-b2bd-68e64a4a5b38"/>
    <ds:schemaRef ds:uri="adfd91b3-bd4d-4885-9b34-1e53a11780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7.xml><?xml version="1.0" encoding="utf-8"?>
<ds:datastoreItem xmlns:ds="http://schemas.openxmlformats.org/officeDocument/2006/customXml" ds:itemID="{D3B9DDFD-A7BD-426E-873C-85483437705F}">
  <ds:schemaRefs/>
</ds:datastoreItem>
</file>

<file path=customXml/itemProps8.xml><?xml version="1.0" encoding="utf-8"?>
<ds:datastoreItem xmlns:ds="http://schemas.openxmlformats.org/officeDocument/2006/customXml" ds:itemID="{39D78994-CB38-4633-917F-FB6392DE8C31}">
  <ds:schemaRefs/>
</ds:datastoreItem>
</file>

<file path=customXml/itemProps9.xml><?xml version="1.0" encoding="utf-8"?>
<ds:datastoreItem xmlns:ds="http://schemas.openxmlformats.org/officeDocument/2006/customXml" ds:itemID="{62E3113F-F515-4C01-BC09-BD6054A84C0F}">
  <ds:schemaRefs/>
</ds:datastoreItem>
</file>

<file path=customXml/itemProps10.xml><?xml version="1.0" encoding="utf-8"?>
<ds:datastoreItem xmlns:ds="http://schemas.openxmlformats.org/officeDocument/2006/customXml" ds:itemID="{C57B2303-8A3D-4B5B-AA45-674435BD2A6A}">
  <ds:schemaRefs>
    <ds:schemaRef ds:uri="http://schemas.microsoft.com/sharepoint/v3/contenttype/forms"/>
  </ds:schemaRefs>
</ds:datastoreItem>
</file>

<file path=customXml/itemProps11.xml><?xml version="1.0" encoding="utf-8"?>
<ds:datastoreItem xmlns:ds="http://schemas.openxmlformats.org/officeDocument/2006/customXml" ds:itemID="{D6091929-2975-436A-9E95-63818E320B0E}">
  <ds:schemaRefs/>
</ds:datastoreItem>
</file>

<file path=customXml/itemProps12.xml><?xml version="1.0" encoding="utf-8"?>
<ds:datastoreItem xmlns:ds="http://schemas.openxmlformats.org/officeDocument/2006/customXml" ds:itemID="{09502D37-FB8E-42BC-84DA-A47D7F489F10}">
  <ds:schemaRefs/>
</ds:datastoreItem>
</file>

<file path=customXml/itemProps13.xml><?xml version="1.0" encoding="utf-8"?>
<ds:datastoreItem xmlns:ds="http://schemas.openxmlformats.org/officeDocument/2006/customXml" ds:itemID="{F9826B10-F912-4768-A670-52954AADBC53}">
  <ds:schemaRefs/>
</ds:datastoreItem>
</file>

<file path=customXml/itemProps14.xml><?xml version="1.0" encoding="utf-8"?>
<ds:datastoreItem xmlns:ds="http://schemas.openxmlformats.org/officeDocument/2006/customXml" ds:itemID="{1A5ABE78-BD08-40EC-A37C-958CE2588969}">
  <ds:schemaRefs/>
</ds:datastoreItem>
</file>

<file path=customXml/itemProps15.xml><?xml version="1.0" encoding="utf-8"?>
<ds:datastoreItem xmlns:ds="http://schemas.openxmlformats.org/officeDocument/2006/customXml" ds:itemID="{6F9C0FA3-A3B7-41AE-80C5-9999E3265122}">
  <ds:schemaRefs/>
</ds:datastoreItem>
</file>

<file path=customXml/itemProps16.xml><?xml version="1.0" encoding="utf-8"?>
<ds:datastoreItem xmlns:ds="http://schemas.openxmlformats.org/officeDocument/2006/customXml" ds:itemID="{71FC60C9-4674-48AD-A296-2D8ED82E74F8}">
  <ds:schemaRefs/>
</ds:datastoreItem>
</file>

<file path=customXml/itemProps17.xml><?xml version="1.0" encoding="utf-8"?>
<ds:datastoreItem xmlns:ds="http://schemas.openxmlformats.org/officeDocument/2006/customXml" ds:itemID="{98E2EF77-9ED0-4081-BCA3-71F1C334DF2C}">
  <ds:schemaRefs/>
</ds:datastoreItem>
</file>

<file path=customXml/itemProps18.xml><?xml version="1.0" encoding="utf-8"?>
<ds:datastoreItem xmlns:ds="http://schemas.openxmlformats.org/officeDocument/2006/customXml" ds:itemID="{E9900752-74D6-4ED8-A694-06834936C7CA}">
  <ds:schemaRefs/>
</ds:datastoreItem>
</file>

<file path=customXml/itemProps19.xml><?xml version="1.0" encoding="utf-8"?>
<ds:datastoreItem xmlns:ds="http://schemas.openxmlformats.org/officeDocument/2006/customXml" ds:itemID="{E2BF442D-A92E-48CF-856C-0BC472716AD9}">
  <ds:schemaRefs>
    <ds:schemaRef ds:uri="http://purl.org/dc/elements/1.1/"/>
    <ds:schemaRef ds:uri="http://schemas.microsoft.com/office/2006/documentManagement/types"/>
    <ds:schemaRef ds:uri="http://schemas.openxmlformats.org/package/2006/metadata/core-properties"/>
    <ds:schemaRef ds:uri="http://www.w3.org/XML/1998/namespace"/>
    <ds:schemaRef ds:uri="http://purl.org/dc/dcmitype/"/>
    <ds:schemaRef ds:uri="http://purl.org/dc/terms/"/>
    <ds:schemaRef ds:uri="http://schemas.microsoft.com/office/infopath/2007/PartnerControls"/>
    <ds:schemaRef ds:uri="adfd91b3-bd4d-4885-9b34-1e53a11780c3"/>
    <ds:schemaRef ds:uri="bcfcacb4-ef8c-4171-b2bd-68e64a4a5b38"/>
    <ds:schemaRef ds:uri="http://schemas.microsoft.com/office/2006/metadata/properties"/>
  </ds:schemaRefs>
</ds:datastoreItem>
</file>

<file path=docMetadata/LabelInfo.xml><?xml version="1.0" encoding="utf-8"?>
<clbl:labelList xmlns:clbl="http://schemas.microsoft.com/office/2020/mipLabelMetadata">
  <clbl:label id="{25aa9830-e0f9-482b-897e-1a3b3c855e5c}" enabled="0" method="" siteId="{25aa9830-e0f9-482b-897e-1a3b3c855e5c}" removed="1"/>
</clbl:labelList>
</file>

<file path=docProps/app.xml><?xml version="1.0" encoding="utf-8"?>
<Properties xmlns="http://schemas.openxmlformats.org/officeDocument/2006/extended-properties" xmlns:vt="http://schemas.openxmlformats.org/officeDocument/2006/docPropsVTypes">
  <TotalTime>36438</TotalTime>
  <Words>3438</Words>
  <Application>Microsoft Office PowerPoint</Application>
  <PresentationFormat>Widescreen</PresentationFormat>
  <Paragraphs>475</Paragraphs>
  <Slides>43</Slides>
  <Notes>24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43</vt:i4>
      </vt:variant>
    </vt:vector>
  </HeadingPairs>
  <TitlesOfParts>
    <vt:vector size="52" baseType="lpstr">
      <vt:lpstr>Arial</vt:lpstr>
      <vt:lpstr>Calibri</vt:lpstr>
      <vt:lpstr>Helvetica</vt:lpstr>
      <vt:lpstr>Helvetica Neue</vt:lpstr>
      <vt:lpstr>Montserrat</vt:lpstr>
      <vt:lpstr>Raleway</vt:lpstr>
      <vt:lpstr>1_Office Theme</vt:lpstr>
      <vt:lpstr>11_Office Theme</vt:lpstr>
      <vt:lpstr>Office Theme</vt:lpstr>
      <vt:lpstr>PowerPoint Presentation</vt:lpstr>
      <vt:lpstr>Your trainers for today:</vt:lpstr>
      <vt:lpstr>PowerPoint Presentation</vt:lpstr>
      <vt:lpstr>PowerPoint Presentation</vt:lpstr>
      <vt:lpstr>WPI/ABC Operator Certification</vt:lpstr>
      <vt:lpstr>PowerPoint Presentation</vt:lpstr>
      <vt:lpstr>Collection Operator Exam Content</vt:lpstr>
      <vt:lpstr>Treatment Operator Exam Content</vt:lpstr>
      <vt:lpstr>Schedule for 2025:</vt:lpstr>
      <vt:lpstr>https://swefc.unm.edu/home/op-cert-trainings/</vt:lpstr>
      <vt:lpstr>Sign in for every session to ensure you get credit for attending</vt:lpstr>
      <vt:lpstr>Today’s Agenda – Collection Systems</vt:lpstr>
      <vt:lpstr>Lift Stations</vt:lpstr>
      <vt:lpstr>Lift Stations – Purpose</vt:lpstr>
      <vt:lpstr>Lift Stations – Locations</vt:lpstr>
      <vt:lpstr>Lift Stations – Design Goals</vt:lpstr>
      <vt:lpstr>Lift Station Types</vt:lpstr>
      <vt:lpstr>Lift Station Components</vt:lpstr>
      <vt:lpstr>Lift Station Components</vt:lpstr>
      <vt:lpstr>Lift Station Components</vt:lpstr>
      <vt:lpstr>Lift Station Components</vt:lpstr>
      <vt:lpstr>Lift Station Operations – Pump Controls </vt:lpstr>
      <vt:lpstr>Lift Station Maintenance</vt:lpstr>
      <vt:lpstr>Lift Station Maintenance</vt:lpstr>
      <vt:lpstr>Lift Stations – Safety Hazards</vt:lpstr>
      <vt:lpstr>Lift Stations</vt:lpstr>
      <vt:lpstr>Lift Station Pumps – Quick Facts</vt:lpstr>
      <vt:lpstr>Lift Station Pumps - Types</vt:lpstr>
      <vt:lpstr>Lift Station Pumps – Positive Displacement Pumps</vt:lpstr>
      <vt:lpstr>Lift Station Pumps – Centrifugal Pumps</vt:lpstr>
      <vt:lpstr>Lift Station Pumps – Centrifugal Pumps</vt:lpstr>
      <vt:lpstr>Lift Station Pumps – Centrifugal Pumps</vt:lpstr>
      <vt:lpstr>Lift Station Pumps – Centrifugal Pumps</vt:lpstr>
      <vt:lpstr>Lift Station Pumps – Centrifugal Pumps Causes of Cavitation</vt:lpstr>
      <vt:lpstr>Lift Station Pumps – Centrifugal Pumps</vt:lpstr>
      <vt:lpstr>Centrifugal Pump Curves</vt:lpstr>
      <vt:lpstr>Centrifugal Pump Curves</vt:lpstr>
      <vt:lpstr>Centrifugal Pump Curves</vt:lpstr>
      <vt:lpstr>Lift Stations</vt:lpstr>
      <vt:lpstr>Lift Stations – Force Mains</vt:lpstr>
      <vt:lpstr>Sample Questions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AMWUA Water Loss Control Training and Technical Assistance Program</dc:title>
  <dc:creator>Dawn Nall</dc:creator>
  <cp:lastModifiedBy>Dawn Nall</cp:lastModifiedBy>
  <cp:revision>181</cp:revision>
  <cp:lastPrinted>2023-02-08T16:50:20Z</cp:lastPrinted>
  <dcterms:created xsi:type="dcterms:W3CDTF">2020-10-05T16:24:51Z</dcterms:created>
  <dcterms:modified xsi:type="dcterms:W3CDTF">2025-09-02T21:46:36Z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ExistingPresentation">
    <vt:lpwstr>Yes</vt:lpwstr>
  </property>
  <property fmtid="{D5CDD505-2E9C-101B-9397-08002B2CF9AE}" pid="3" name="PresentationVersion">
    <vt:lpwstr>2.1</vt:lpwstr>
  </property>
  <property fmtid="{D5CDD505-2E9C-101B-9397-08002B2CF9AE}" pid="4" name="ContentTypeId">
    <vt:lpwstr>0x010100381530E3F6B7AA41B74DDEE79226B885</vt:lpwstr>
  </property>
  <property fmtid="{D5CDD505-2E9C-101B-9397-08002B2CF9AE}" pid="5" name="MediaServiceImageTags">
    <vt:lpwstr/>
  </property>
  <property fmtid="{D5CDD505-2E9C-101B-9397-08002B2CF9AE}" pid="6" name="PresentationID">
    <vt:lpwstr>760f7db565664c3482034c4898f10344</vt:lpwstr>
  </property>
</Properties>
</file>