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1225" y="3249675"/>
            <a:ext cx="860044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7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7575" y="480631"/>
            <a:ext cx="10045065" cy="9410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7575" y="1689480"/>
            <a:ext cx="10221595" cy="4217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hyperlink" Target="http://www.efcnetwork.org/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jpg"/><Relationship Id="rId7" Type="http://schemas.openxmlformats.org/officeDocument/2006/relationships/image" Target="../media/image5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g"/><Relationship Id="rId6" Type="http://schemas.openxmlformats.org/officeDocument/2006/relationships/image" Target="../media/image10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3" Type="http://schemas.openxmlformats.org/officeDocument/2006/relationships/image" Target="../media/image16.jpg"/><Relationship Id="rId4" Type="http://schemas.openxmlformats.org/officeDocument/2006/relationships/image" Target="../media/image17.png"/><Relationship Id="rId5" Type="http://schemas.openxmlformats.org/officeDocument/2006/relationships/image" Target="../media/image18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Relationship Id="rId3" Type="http://schemas.openxmlformats.org/officeDocument/2006/relationships/hyperlink" Target="http://www.wrenvironmental.com/blog/2023/october/what-is-a-mandrel-test-/" TargetMode="External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jp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jpg"/><Relationship Id="rId3" Type="http://schemas.openxmlformats.org/officeDocument/2006/relationships/image" Target="../media/image39.jp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jpg"/><Relationship Id="rId3" Type="http://schemas.openxmlformats.org/officeDocument/2006/relationships/image" Target="../media/image41.jp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jp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jp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6.jpg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7.pn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jpg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9.jp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0.jpg"/><Relationship Id="rId3" Type="http://schemas.openxmlformats.org/officeDocument/2006/relationships/image" Target="../media/image51.jpg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2.png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3.jpg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4.jpg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5.jpg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jpg"/><Relationship Id="rId3" Type="http://schemas.openxmlformats.org/officeDocument/2006/relationships/hyperlink" Target="mailto:swefc@unm.edu" TargetMode="External"/><Relationship Id="rId4" Type="http://schemas.openxmlformats.org/officeDocument/2006/relationships/hyperlink" Target="http://swefc.unm.edu/" TargetMode="External"/><Relationship Id="rId5" Type="http://schemas.openxmlformats.org/officeDocument/2006/relationships/hyperlink" Target="mailto:jmarkham@unm.edu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476749"/>
            <a:ext cx="12191999" cy="23812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517525" y="3651885"/>
            <a:ext cx="10160000" cy="1299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6990">
              <a:lnSpc>
                <a:spcPct val="100000"/>
              </a:lnSpc>
              <a:spcBef>
                <a:spcPts val="105"/>
              </a:spcBef>
            </a:pPr>
            <a:r>
              <a:rPr dirty="0" sz="3000" b="1">
                <a:solidFill>
                  <a:srgbClr val="004190"/>
                </a:solidFill>
                <a:latin typeface="Arial"/>
                <a:cs typeface="Arial"/>
              </a:rPr>
              <a:t>Session</a:t>
            </a:r>
            <a:r>
              <a:rPr dirty="0" sz="3000" spc="-50" b="1">
                <a:solidFill>
                  <a:srgbClr val="004190"/>
                </a:solidFill>
                <a:latin typeface="Arial"/>
                <a:cs typeface="Arial"/>
              </a:rPr>
              <a:t> </a:t>
            </a:r>
            <a:r>
              <a:rPr dirty="0" sz="3000" b="1">
                <a:solidFill>
                  <a:srgbClr val="004190"/>
                </a:solidFill>
                <a:latin typeface="Arial"/>
                <a:cs typeface="Arial"/>
              </a:rPr>
              <a:t>5:</a:t>
            </a:r>
            <a:r>
              <a:rPr dirty="0" sz="3000" spc="-5" b="1">
                <a:solidFill>
                  <a:srgbClr val="004190"/>
                </a:solidFill>
                <a:latin typeface="Arial"/>
                <a:cs typeface="Arial"/>
              </a:rPr>
              <a:t> </a:t>
            </a:r>
            <a:r>
              <a:rPr dirty="0" sz="3000" b="1">
                <a:solidFill>
                  <a:srgbClr val="004190"/>
                </a:solidFill>
                <a:latin typeface="Arial"/>
                <a:cs typeface="Arial"/>
              </a:rPr>
              <a:t>Collection</a:t>
            </a:r>
            <a:r>
              <a:rPr dirty="0" sz="3000" spc="-85" b="1">
                <a:solidFill>
                  <a:srgbClr val="004190"/>
                </a:solidFill>
                <a:latin typeface="Arial"/>
                <a:cs typeface="Arial"/>
              </a:rPr>
              <a:t> </a:t>
            </a:r>
            <a:r>
              <a:rPr dirty="0" sz="3000" b="1">
                <a:solidFill>
                  <a:srgbClr val="004190"/>
                </a:solidFill>
                <a:latin typeface="Arial"/>
                <a:cs typeface="Arial"/>
              </a:rPr>
              <a:t>Systems Part</a:t>
            </a:r>
            <a:r>
              <a:rPr dirty="0" sz="3000" spc="-70" b="1">
                <a:solidFill>
                  <a:srgbClr val="004190"/>
                </a:solidFill>
                <a:latin typeface="Arial"/>
                <a:cs typeface="Arial"/>
              </a:rPr>
              <a:t> </a:t>
            </a:r>
            <a:r>
              <a:rPr dirty="0" sz="3000" b="1">
                <a:solidFill>
                  <a:srgbClr val="004190"/>
                </a:solidFill>
                <a:latin typeface="Arial"/>
                <a:cs typeface="Arial"/>
              </a:rPr>
              <a:t>1</a:t>
            </a:r>
            <a:r>
              <a:rPr dirty="0" sz="3000" spc="20" b="1">
                <a:solidFill>
                  <a:srgbClr val="004190"/>
                </a:solidFill>
                <a:latin typeface="Arial"/>
                <a:cs typeface="Arial"/>
              </a:rPr>
              <a:t> </a:t>
            </a:r>
            <a:r>
              <a:rPr dirty="0" sz="3000" b="1">
                <a:solidFill>
                  <a:srgbClr val="004190"/>
                </a:solidFill>
                <a:latin typeface="Arial"/>
                <a:cs typeface="Arial"/>
              </a:rPr>
              <a:t>–</a:t>
            </a:r>
            <a:r>
              <a:rPr dirty="0" sz="3000" spc="-45" b="1">
                <a:solidFill>
                  <a:srgbClr val="004190"/>
                </a:solidFill>
                <a:latin typeface="Arial"/>
                <a:cs typeface="Arial"/>
              </a:rPr>
              <a:t> </a:t>
            </a:r>
            <a:r>
              <a:rPr dirty="0" sz="3000" b="1">
                <a:solidFill>
                  <a:srgbClr val="004190"/>
                </a:solidFill>
                <a:latin typeface="Arial"/>
                <a:cs typeface="Arial"/>
              </a:rPr>
              <a:t>Gravity</a:t>
            </a:r>
            <a:r>
              <a:rPr dirty="0" sz="3000" spc="-65" b="1">
                <a:solidFill>
                  <a:srgbClr val="004190"/>
                </a:solidFill>
                <a:latin typeface="Arial"/>
                <a:cs typeface="Arial"/>
              </a:rPr>
              <a:t> </a:t>
            </a:r>
            <a:r>
              <a:rPr dirty="0" sz="3000" spc="-10" b="1">
                <a:solidFill>
                  <a:srgbClr val="004190"/>
                </a:solidFill>
                <a:latin typeface="Arial"/>
                <a:cs typeface="Arial"/>
              </a:rPr>
              <a:t>Systems</a:t>
            </a: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150" spc="-10">
                <a:solidFill>
                  <a:srgbClr val="7E7E7E"/>
                </a:solidFill>
                <a:latin typeface="Arial"/>
                <a:cs typeface="Arial"/>
              </a:rPr>
              <a:t>8/19/25</a:t>
            </a:r>
            <a:endParaRPr sz="21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51815" y="2650489"/>
            <a:ext cx="10841355" cy="56388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500" b="1">
                <a:solidFill>
                  <a:srgbClr val="004190"/>
                </a:solidFill>
                <a:latin typeface="Arial"/>
                <a:cs typeface="Arial"/>
              </a:rPr>
              <a:t>US</a:t>
            </a:r>
            <a:r>
              <a:rPr dirty="0" sz="3500" spc="-145" b="1">
                <a:solidFill>
                  <a:srgbClr val="004190"/>
                </a:solidFill>
                <a:latin typeface="Arial"/>
                <a:cs typeface="Arial"/>
              </a:rPr>
              <a:t> </a:t>
            </a:r>
            <a:r>
              <a:rPr dirty="0" sz="3500" spc="-25" b="1">
                <a:solidFill>
                  <a:srgbClr val="004190"/>
                </a:solidFill>
                <a:latin typeface="Arial"/>
                <a:cs typeface="Arial"/>
              </a:rPr>
              <a:t>Territories</a:t>
            </a:r>
            <a:r>
              <a:rPr dirty="0" sz="3500" spc="-135" b="1">
                <a:solidFill>
                  <a:srgbClr val="004190"/>
                </a:solidFill>
                <a:latin typeface="Arial"/>
                <a:cs typeface="Arial"/>
              </a:rPr>
              <a:t> </a:t>
            </a:r>
            <a:r>
              <a:rPr dirty="0" sz="3500" spc="-10" b="1">
                <a:solidFill>
                  <a:srgbClr val="004190"/>
                </a:solidFill>
                <a:latin typeface="Arial"/>
                <a:cs typeface="Arial"/>
              </a:rPr>
              <a:t>Wastewater</a:t>
            </a:r>
            <a:r>
              <a:rPr dirty="0" sz="3500" spc="-145" b="1">
                <a:solidFill>
                  <a:srgbClr val="004190"/>
                </a:solidFill>
                <a:latin typeface="Arial"/>
                <a:cs typeface="Arial"/>
              </a:rPr>
              <a:t> </a:t>
            </a:r>
            <a:r>
              <a:rPr dirty="0" sz="3500" b="1">
                <a:solidFill>
                  <a:srgbClr val="004190"/>
                </a:solidFill>
                <a:latin typeface="Arial"/>
                <a:cs typeface="Arial"/>
              </a:rPr>
              <a:t>Operator</a:t>
            </a:r>
            <a:r>
              <a:rPr dirty="0" sz="3500" spc="-140" b="1">
                <a:solidFill>
                  <a:srgbClr val="004190"/>
                </a:solidFill>
                <a:latin typeface="Arial"/>
                <a:cs typeface="Arial"/>
              </a:rPr>
              <a:t> </a:t>
            </a:r>
            <a:r>
              <a:rPr dirty="0" sz="3500" spc="-10" b="1">
                <a:solidFill>
                  <a:srgbClr val="004190"/>
                </a:solidFill>
                <a:latin typeface="Arial"/>
                <a:cs typeface="Arial"/>
              </a:rPr>
              <a:t>Training</a:t>
            </a:r>
            <a:r>
              <a:rPr dirty="0" sz="3500" spc="-100" b="1">
                <a:solidFill>
                  <a:srgbClr val="004190"/>
                </a:solidFill>
                <a:latin typeface="Arial"/>
                <a:cs typeface="Arial"/>
              </a:rPr>
              <a:t> </a:t>
            </a:r>
            <a:r>
              <a:rPr dirty="0" sz="3500" spc="-10" b="1">
                <a:solidFill>
                  <a:srgbClr val="004190"/>
                </a:solidFill>
                <a:latin typeface="Arial"/>
                <a:cs typeface="Arial"/>
              </a:rPr>
              <a:t>Series</a:t>
            </a:r>
            <a:endParaRPr sz="3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5432" y="6535102"/>
            <a:ext cx="2003425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-10" b="1" i="1">
                <a:solidFill>
                  <a:srgbClr val="FFFFFF"/>
                </a:solidFill>
                <a:latin typeface="Arial"/>
                <a:cs typeface="Arial"/>
                <a:hlinkClick r:id="rId3"/>
              </a:rPr>
              <a:t>www.efcnetwork.org</a:t>
            </a:r>
            <a:endParaRPr sz="15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213984" y="6574155"/>
            <a:ext cx="6920865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i="1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dirty="0" sz="1550" spc="5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i="1">
                <a:solidFill>
                  <a:srgbClr val="FFFFFF"/>
                </a:solidFill>
                <a:latin typeface="Arial"/>
                <a:cs typeface="Arial"/>
              </a:rPr>
              <a:t>program</a:t>
            </a:r>
            <a:r>
              <a:rPr dirty="0" sz="1550" spc="14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i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550" spc="14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i="1">
                <a:solidFill>
                  <a:srgbClr val="FFFFFF"/>
                </a:solidFill>
                <a:latin typeface="Arial"/>
                <a:cs typeface="Arial"/>
              </a:rPr>
              <a:t>made</a:t>
            </a:r>
            <a:r>
              <a:rPr dirty="0" sz="1550" spc="4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i="1">
                <a:solidFill>
                  <a:srgbClr val="FFFFFF"/>
                </a:solidFill>
                <a:latin typeface="Arial"/>
                <a:cs typeface="Arial"/>
              </a:rPr>
              <a:t>possible</a:t>
            </a:r>
            <a:r>
              <a:rPr dirty="0" sz="1550" spc="4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i="1">
                <a:solidFill>
                  <a:srgbClr val="FFFFFF"/>
                </a:solidFill>
                <a:latin typeface="Arial"/>
                <a:cs typeface="Arial"/>
              </a:rPr>
              <a:t>under</a:t>
            </a:r>
            <a:r>
              <a:rPr dirty="0" sz="1550" spc="10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i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550" spc="12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i="1">
                <a:solidFill>
                  <a:srgbClr val="FFFFFF"/>
                </a:solidFill>
                <a:latin typeface="Arial"/>
                <a:cs typeface="Arial"/>
              </a:rPr>
              <a:t>cooperative</a:t>
            </a:r>
            <a:r>
              <a:rPr dirty="0" sz="1550" spc="12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i="1">
                <a:solidFill>
                  <a:srgbClr val="FFFFFF"/>
                </a:solidFill>
                <a:latin typeface="Arial"/>
                <a:cs typeface="Arial"/>
              </a:rPr>
              <a:t>agreement</a:t>
            </a:r>
            <a:r>
              <a:rPr dirty="0" sz="1550" spc="114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i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550" spc="12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i="1">
                <a:solidFill>
                  <a:srgbClr val="FFFFFF"/>
                </a:solidFill>
                <a:latin typeface="Arial"/>
                <a:cs typeface="Arial"/>
              </a:rPr>
              <a:t>US</a:t>
            </a:r>
            <a:r>
              <a:rPr dirty="0" sz="1550" spc="10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20" i="1">
                <a:solidFill>
                  <a:srgbClr val="FFFFFF"/>
                </a:solidFill>
                <a:latin typeface="Arial"/>
                <a:cs typeface="Arial"/>
              </a:rPr>
              <a:t>EPA.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1999" cy="112259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6426" y="1462427"/>
            <a:ext cx="1502697" cy="103339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257425" y="1438275"/>
            <a:ext cx="1371600" cy="106289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148163" y="1651975"/>
            <a:ext cx="1881786" cy="7346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1225" y="3249675"/>
            <a:ext cx="10276840" cy="2771140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ts val="9430"/>
              </a:lnSpc>
              <a:spcBef>
                <a:spcPts val="135"/>
              </a:spcBef>
            </a:pPr>
            <a:r>
              <a:rPr dirty="0" sz="8000" spc="114"/>
              <a:t>Collection</a:t>
            </a:r>
            <a:r>
              <a:rPr dirty="0" sz="8000" spc="-290"/>
              <a:t> </a:t>
            </a:r>
            <a:r>
              <a:rPr dirty="0" sz="8000" spc="430"/>
              <a:t>Systems</a:t>
            </a:r>
            <a:endParaRPr sz="8000"/>
          </a:p>
          <a:p>
            <a:pPr marL="12700" marR="5080">
              <a:lnSpc>
                <a:spcPts val="5480"/>
              </a:lnSpc>
              <a:spcBef>
                <a:spcPts val="1140"/>
              </a:spcBef>
            </a:pPr>
            <a:r>
              <a:rPr dirty="0" sz="5700" spc="195">
                <a:solidFill>
                  <a:srgbClr val="888888"/>
                </a:solidFill>
              </a:rPr>
              <a:t>Things</a:t>
            </a:r>
            <a:r>
              <a:rPr dirty="0" sz="5700" spc="-320">
                <a:solidFill>
                  <a:srgbClr val="888888"/>
                </a:solidFill>
              </a:rPr>
              <a:t> </a:t>
            </a:r>
            <a:r>
              <a:rPr dirty="0" sz="5700">
                <a:solidFill>
                  <a:srgbClr val="888888"/>
                </a:solidFill>
              </a:rPr>
              <a:t>to</a:t>
            </a:r>
            <a:r>
              <a:rPr dirty="0" sz="5700" spc="-275">
                <a:solidFill>
                  <a:srgbClr val="888888"/>
                </a:solidFill>
              </a:rPr>
              <a:t> </a:t>
            </a:r>
            <a:r>
              <a:rPr dirty="0" sz="5700" spc="235">
                <a:solidFill>
                  <a:srgbClr val="888888"/>
                </a:solidFill>
              </a:rPr>
              <a:t>know</a:t>
            </a:r>
            <a:r>
              <a:rPr dirty="0" sz="5700" spc="-305">
                <a:solidFill>
                  <a:srgbClr val="888888"/>
                </a:solidFill>
              </a:rPr>
              <a:t> </a:t>
            </a:r>
            <a:r>
              <a:rPr dirty="0" sz="5700">
                <a:solidFill>
                  <a:srgbClr val="888888"/>
                </a:solidFill>
              </a:rPr>
              <a:t>for</a:t>
            </a:r>
            <a:r>
              <a:rPr dirty="0" sz="5700" spc="-310">
                <a:solidFill>
                  <a:srgbClr val="888888"/>
                </a:solidFill>
              </a:rPr>
              <a:t> </a:t>
            </a:r>
            <a:r>
              <a:rPr dirty="0" sz="5700">
                <a:solidFill>
                  <a:srgbClr val="888888"/>
                </a:solidFill>
              </a:rPr>
              <a:t>the</a:t>
            </a:r>
            <a:r>
              <a:rPr dirty="0" sz="5700" spc="-305">
                <a:solidFill>
                  <a:srgbClr val="888888"/>
                </a:solidFill>
              </a:rPr>
              <a:t> </a:t>
            </a:r>
            <a:r>
              <a:rPr dirty="0" sz="5700" spc="385">
                <a:solidFill>
                  <a:srgbClr val="888888"/>
                </a:solidFill>
              </a:rPr>
              <a:t>Op</a:t>
            </a:r>
            <a:r>
              <a:rPr dirty="0" sz="5700" spc="-340">
                <a:solidFill>
                  <a:srgbClr val="888888"/>
                </a:solidFill>
              </a:rPr>
              <a:t> </a:t>
            </a:r>
            <a:r>
              <a:rPr dirty="0" sz="5700" spc="-20">
                <a:solidFill>
                  <a:srgbClr val="888888"/>
                </a:solidFill>
              </a:rPr>
              <a:t>Cert test</a:t>
            </a:r>
            <a:endParaRPr sz="57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3750" y="1209675"/>
            <a:ext cx="4267200" cy="549592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2475" y="1209675"/>
            <a:ext cx="4267200" cy="549592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24750" y="590550"/>
            <a:ext cx="4264163" cy="5891626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2066925" y="381000"/>
            <a:ext cx="6743700" cy="6101715"/>
            <a:chOff x="2066925" y="381000"/>
            <a:chExt cx="6743700" cy="6101715"/>
          </a:xfrm>
        </p:grpSpPr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66925" y="590550"/>
              <a:ext cx="4264163" cy="5891626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38650" y="381000"/>
              <a:ext cx="4371975" cy="52101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540956"/>
            <a:ext cx="10917555" cy="8496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400" spc="70"/>
              <a:t>Collection</a:t>
            </a:r>
            <a:r>
              <a:rPr dirty="0" sz="5400" spc="-250"/>
              <a:t> </a:t>
            </a:r>
            <a:r>
              <a:rPr dirty="0" sz="5400" spc="75"/>
              <a:t>Operator</a:t>
            </a:r>
            <a:r>
              <a:rPr dirty="0" sz="5400" spc="-280"/>
              <a:t> </a:t>
            </a:r>
            <a:r>
              <a:rPr dirty="0" sz="5400" spc="235"/>
              <a:t>Exam</a:t>
            </a:r>
            <a:r>
              <a:rPr dirty="0" sz="5400" spc="-275"/>
              <a:t> </a:t>
            </a:r>
            <a:r>
              <a:rPr dirty="0" sz="5400" spc="85"/>
              <a:t>Content</a:t>
            </a:r>
            <a:endParaRPr sz="5400"/>
          </a:p>
        </p:txBody>
      </p:sp>
      <p:grpSp>
        <p:nvGrpSpPr>
          <p:cNvPr id="3" name="object 3" descr=""/>
          <p:cNvGrpSpPr/>
          <p:nvPr/>
        </p:nvGrpSpPr>
        <p:grpSpPr>
          <a:xfrm>
            <a:off x="366736" y="1598345"/>
            <a:ext cx="5729605" cy="5259705"/>
            <a:chOff x="366736" y="1598345"/>
            <a:chExt cx="5729605" cy="525970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6736" y="1598345"/>
              <a:ext cx="4486729" cy="4102734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33899" y="5276849"/>
              <a:ext cx="1562100" cy="1581148"/>
            </a:xfrm>
            <a:prstGeom prst="rect">
              <a:avLst/>
            </a:prstGeom>
          </p:spPr>
        </p:pic>
      </p:grpSp>
      <p:grpSp>
        <p:nvGrpSpPr>
          <p:cNvPr id="6" name="object 6" descr=""/>
          <p:cNvGrpSpPr/>
          <p:nvPr/>
        </p:nvGrpSpPr>
        <p:grpSpPr>
          <a:xfrm>
            <a:off x="6272552" y="1601231"/>
            <a:ext cx="5833745" cy="5219065"/>
            <a:chOff x="6272552" y="1601231"/>
            <a:chExt cx="5833745" cy="5219065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72552" y="1601231"/>
              <a:ext cx="4490493" cy="4085193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01325" y="5295898"/>
              <a:ext cx="1504950" cy="1524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277478" y="1605325"/>
            <a:ext cx="5886450" cy="5233670"/>
            <a:chOff x="6277478" y="1605325"/>
            <a:chExt cx="5886450" cy="523367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77478" y="1605325"/>
              <a:ext cx="4485384" cy="4090197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06075" y="5248273"/>
              <a:ext cx="1657350" cy="159067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17575" y="540956"/>
            <a:ext cx="11033125" cy="8496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400" spc="45"/>
              <a:t>Treatment</a:t>
            </a:r>
            <a:r>
              <a:rPr dirty="0" sz="5400" spc="-270"/>
              <a:t> </a:t>
            </a:r>
            <a:r>
              <a:rPr dirty="0" sz="5400" spc="60"/>
              <a:t>Operator</a:t>
            </a:r>
            <a:r>
              <a:rPr dirty="0" sz="5400" spc="-204"/>
              <a:t> </a:t>
            </a:r>
            <a:r>
              <a:rPr dirty="0" sz="5400" spc="225"/>
              <a:t>Exam</a:t>
            </a:r>
            <a:r>
              <a:rPr dirty="0" sz="5400" spc="-200"/>
              <a:t> </a:t>
            </a:r>
            <a:r>
              <a:rPr dirty="0" sz="5400" spc="85"/>
              <a:t>Content</a:t>
            </a:r>
            <a:endParaRPr sz="5400"/>
          </a:p>
        </p:txBody>
      </p:sp>
      <p:grpSp>
        <p:nvGrpSpPr>
          <p:cNvPr id="6" name="object 6" descr=""/>
          <p:cNvGrpSpPr/>
          <p:nvPr/>
        </p:nvGrpSpPr>
        <p:grpSpPr>
          <a:xfrm>
            <a:off x="361950" y="1600200"/>
            <a:ext cx="5791200" cy="5248275"/>
            <a:chOff x="361950" y="1600200"/>
            <a:chExt cx="5791200" cy="5248275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1950" y="1600200"/>
              <a:ext cx="4467225" cy="4071937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29150" y="5276849"/>
              <a:ext cx="1524000" cy="15716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75"/>
              <a:t>Collection</a:t>
            </a:r>
            <a:r>
              <a:rPr dirty="0" sz="6000" spc="-260"/>
              <a:t> </a:t>
            </a:r>
            <a:r>
              <a:rPr dirty="0" sz="6000" spc="200"/>
              <a:t>Topics</a:t>
            </a:r>
            <a:r>
              <a:rPr dirty="0" sz="6000" spc="-245"/>
              <a:t> </a:t>
            </a:r>
            <a:r>
              <a:rPr dirty="0" sz="6000" spc="240"/>
              <a:t>Today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685800" y="1480947"/>
            <a:ext cx="10746105" cy="4813300"/>
          </a:xfrm>
          <a:prstGeom prst="rect">
            <a:avLst/>
          </a:prstGeom>
        </p:spPr>
        <p:txBody>
          <a:bodyPr wrap="square" lIns="0" tIns="238760" rIns="0" bIns="0" rtlCol="0" vert="horz">
            <a:spAutoFit/>
          </a:bodyPr>
          <a:lstStyle/>
          <a:p>
            <a:pPr marL="927100" indent="-914400">
              <a:lnSpc>
                <a:spcPct val="100000"/>
              </a:lnSpc>
              <a:spcBef>
                <a:spcPts val="1880"/>
              </a:spcBef>
              <a:buAutoNum type="arabicParenR"/>
              <a:tabLst>
                <a:tab pos="927100" algn="l"/>
              </a:tabLst>
            </a:pPr>
            <a:r>
              <a:rPr dirty="0" sz="3000" spc="145">
                <a:latin typeface="Trebuchet MS"/>
                <a:cs typeface="Trebuchet MS"/>
              </a:rPr>
              <a:t>Design</a:t>
            </a:r>
            <a:r>
              <a:rPr dirty="0" sz="3000" spc="-175">
                <a:latin typeface="Trebuchet MS"/>
                <a:cs typeface="Trebuchet MS"/>
              </a:rPr>
              <a:t> </a:t>
            </a:r>
            <a:r>
              <a:rPr dirty="0" sz="3000" spc="45">
                <a:latin typeface="Trebuchet MS"/>
                <a:cs typeface="Trebuchet MS"/>
              </a:rPr>
              <a:t>Basics,</a:t>
            </a:r>
            <a:r>
              <a:rPr dirty="0" sz="3000" spc="-145">
                <a:latin typeface="Trebuchet MS"/>
                <a:cs typeface="Trebuchet MS"/>
              </a:rPr>
              <a:t> </a:t>
            </a:r>
            <a:r>
              <a:rPr dirty="0" sz="3000" spc="45">
                <a:latin typeface="Trebuchet MS"/>
                <a:cs typeface="Trebuchet MS"/>
              </a:rPr>
              <a:t>Terminology,</a:t>
            </a:r>
            <a:r>
              <a:rPr dirty="0" sz="3000" spc="-150">
                <a:latin typeface="Trebuchet MS"/>
                <a:cs typeface="Trebuchet MS"/>
              </a:rPr>
              <a:t> </a:t>
            </a:r>
            <a:r>
              <a:rPr dirty="0" sz="3000" spc="150">
                <a:latin typeface="Trebuchet MS"/>
                <a:cs typeface="Trebuchet MS"/>
              </a:rPr>
              <a:t>Slope</a:t>
            </a:r>
            <a:r>
              <a:rPr dirty="0" sz="3000" spc="-180">
                <a:latin typeface="Trebuchet MS"/>
                <a:cs typeface="Trebuchet MS"/>
              </a:rPr>
              <a:t> </a:t>
            </a:r>
            <a:r>
              <a:rPr dirty="0" sz="3000" spc="125">
                <a:latin typeface="Trebuchet MS"/>
                <a:cs typeface="Trebuchet MS"/>
              </a:rPr>
              <a:t>and</a:t>
            </a:r>
            <a:r>
              <a:rPr dirty="0" sz="3000" spc="-145">
                <a:latin typeface="Trebuchet MS"/>
                <a:cs typeface="Trebuchet MS"/>
              </a:rPr>
              <a:t> </a:t>
            </a:r>
            <a:r>
              <a:rPr dirty="0" sz="3000" spc="-10">
                <a:latin typeface="Trebuchet MS"/>
                <a:cs typeface="Trebuchet MS"/>
              </a:rPr>
              <a:t>Velocity</a:t>
            </a:r>
            <a:endParaRPr sz="3000">
              <a:latin typeface="Trebuchet MS"/>
              <a:cs typeface="Trebuchet MS"/>
            </a:endParaRPr>
          </a:p>
          <a:p>
            <a:pPr marL="927100" indent="-914400">
              <a:lnSpc>
                <a:spcPct val="100000"/>
              </a:lnSpc>
              <a:spcBef>
                <a:spcPts val="1785"/>
              </a:spcBef>
              <a:buAutoNum type="arabicParenR"/>
              <a:tabLst>
                <a:tab pos="927100" algn="l"/>
              </a:tabLst>
            </a:pPr>
            <a:r>
              <a:rPr dirty="0" sz="3000" spc="55">
                <a:latin typeface="Trebuchet MS"/>
                <a:cs typeface="Trebuchet MS"/>
              </a:rPr>
              <a:t>Pipe</a:t>
            </a:r>
            <a:r>
              <a:rPr dirty="0" sz="3000" spc="-30">
                <a:latin typeface="Trebuchet MS"/>
                <a:cs typeface="Trebuchet MS"/>
              </a:rPr>
              <a:t> </a:t>
            </a:r>
            <a:r>
              <a:rPr dirty="0" sz="3000">
                <a:latin typeface="Trebuchet MS"/>
                <a:cs typeface="Trebuchet MS"/>
              </a:rPr>
              <a:t>Materials</a:t>
            </a:r>
            <a:r>
              <a:rPr dirty="0" sz="3000" spc="-90">
                <a:latin typeface="Trebuchet MS"/>
                <a:cs typeface="Trebuchet MS"/>
              </a:rPr>
              <a:t> </a:t>
            </a:r>
            <a:r>
              <a:rPr dirty="0" sz="3000" spc="125">
                <a:latin typeface="Trebuchet MS"/>
                <a:cs typeface="Trebuchet MS"/>
              </a:rPr>
              <a:t>and</a:t>
            </a:r>
            <a:r>
              <a:rPr dirty="0" sz="3000" spc="-60">
                <a:latin typeface="Trebuchet MS"/>
                <a:cs typeface="Trebuchet MS"/>
              </a:rPr>
              <a:t> </a:t>
            </a:r>
            <a:r>
              <a:rPr dirty="0" sz="3000" spc="-25">
                <a:latin typeface="Trebuchet MS"/>
                <a:cs typeface="Trebuchet MS"/>
              </a:rPr>
              <a:t>Joint</a:t>
            </a:r>
            <a:r>
              <a:rPr dirty="0" sz="3000" spc="-95">
                <a:latin typeface="Trebuchet MS"/>
                <a:cs typeface="Trebuchet MS"/>
              </a:rPr>
              <a:t> </a:t>
            </a:r>
            <a:r>
              <a:rPr dirty="0" sz="3000" spc="120">
                <a:latin typeface="Trebuchet MS"/>
                <a:cs typeface="Trebuchet MS"/>
              </a:rPr>
              <a:t>Types</a:t>
            </a:r>
            <a:endParaRPr sz="3000">
              <a:latin typeface="Trebuchet MS"/>
              <a:cs typeface="Trebuchet MS"/>
            </a:endParaRPr>
          </a:p>
          <a:p>
            <a:pPr marL="927100" indent="-914400">
              <a:lnSpc>
                <a:spcPct val="100000"/>
              </a:lnSpc>
              <a:spcBef>
                <a:spcPts val="1785"/>
              </a:spcBef>
              <a:buAutoNum type="arabicParenR"/>
              <a:tabLst>
                <a:tab pos="927100" algn="l"/>
              </a:tabLst>
            </a:pPr>
            <a:r>
              <a:rPr dirty="0" sz="3000" spc="-55">
                <a:latin typeface="Trebuchet MS"/>
                <a:cs typeface="Trebuchet MS"/>
              </a:rPr>
              <a:t>Installation:</a:t>
            </a:r>
            <a:r>
              <a:rPr dirty="0" sz="3000" spc="-175">
                <a:latin typeface="Trebuchet MS"/>
                <a:cs typeface="Trebuchet MS"/>
              </a:rPr>
              <a:t> </a:t>
            </a:r>
            <a:r>
              <a:rPr dirty="0" sz="3000" spc="-25">
                <a:latin typeface="Trebuchet MS"/>
                <a:cs typeface="Trebuchet MS"/>
              </a:rPr>
              <a:t>Pipe,</a:t>
            </a:r>
            <a:r>
              <a:rPr dirty="0" sz="3000" spc="-155">
                <a:latin typeface="Trebuchet MS"/>
                <a:cs typeface="Trebuchet MS"/>
              </a:rPr>
              <a:t> </a:t>
            </a:r>
            <a:r>
              <a:rPr dirty="0" sz="3000" spc="65">
                <a:latin typeface="Trebuchet MS"/>
                <a:cs typeface="Trebuchet MS"/>
              </a:rPr>
              <a:t>Bedding,</a:t>
            </a:r>
            <a:r>
              <a:rPr dirty="0" sz="3000" spc="-80">
                <a:latin typeface="Trebuchet MS"/>
                <a:cs typeface="Trebuchet MS"/>
              </a:rPr>
              <a:t> </a:t>
            </a:r>
            <a:r>
              <a:rPr dirty="0" sz="3000" spc="-40">
                <a:latin typeface="Trebuchet MS"/>
                <a:cs typeface="Trebuchet MS"/>
              </a:rPr>
              <a:t>Backfill,</a:t>
            </a:r>
            <a:r>
              <a:rPr dirty="0" sz="3000" spc="-150">
                <a:latin typeface="Trebuchet MS"/>
                <a:cs typeface="Trebuchet MS"/>
              </a:rPr>
              <a:t> </a:t>
            </a:r>
            <a:r>
              <a:rPr dirty="0" sz="3000" spc="80">
                <a:latin typeface="Trebuchet MS"/>
                <a:cs typeface="Trebuchet MS"/>
              </a:rPr>
              <a:t>Service</a:t>
            </a:r>
            <a:r>
              <a:rPr dirty="0" sz="3000" spc="-190">
                <a:latin typeface="Trebuchet MS"/>
                <a:cs typeface="Trebuchet MS"/>
              </a:rPr>
              <a:t> </a:t>
            </a:r>
            <a:r>
              <a:rPr dirty="0" sz="3000" spc="80">
                <a:latin typeface="Trebuchet MS"/>
                <a:cs typeface="Trebuchet MS"/>
              </a:rPr>
              <a:t>Connections</a:t>
            </a:r>
            <a:endParaRPr sz="3000">
              <a:latin typeface="Trebuchet MS"/>
              <a:cs typeface="Trebuchet MS"/>
            </a:endParaRPr>
          </a:p>
          <a:p>
            <a:pPr marL="927100" indent="-914400">
              <a:lnSpc>
                <a:spcPct val="100000"/>
              </a:lnSpc>
              <a:spcBef>
                <a:spcPts val="1785"/>
              </a:spcBef>
              <a:buAutoNum type="arabicParenR"/>
              <a:tabLst>
                <a:tab pos="927100" algn="l"/>
              </a:tabLst>
            </a:pPr>
            <a:r>
              <a:rPr dirty="0" sz="3000" spc="135">
                <a:latin typeface="Trebuchet MS"/>
                <a:cs typeface="Trebuchet MS"/>
              </a:rPr>
              <a:t>Manholes</a:t>
            </a:r>
            <a:endParaRPr sz="3000">
              <a:latin typeface="Trebuchet MS"/>
              <a:cs typeface="Trebuchet MS"/>
            </a:endParaRPr>
          </a:p>
          <a:p>
            <a:pPr marL="927100" indent="-914400">
              <a:lnSpc>
                <a:spcPct val="100000"/>
              </a:lnSpc>
              <a:spcBef>
                <a:spcPts val="1789"/>
              </a:spcBef>
              <a:buAutoNum type="arabicParenR"/>
              <a:tabLst>
                <a:tab pos="927100" algn="l"/>
              </a:tabLst>
            </a:pPr>
            <a:r>
              <a:rPr dirty="0" sz="3000" spc="220">
                <a:latin typeface="Trebuchet MS"/>
                <a:cs typeface="Trebuchet MS"/>
              </a:rPr>
              <a:t>Maps</a:t>
            </a:r>
            <a:endParaRPr sz="3000">
              <a:latin typeface="Trebuchet MS"/>
              <a:cs typeface="Trebuchet MS"/>
            </a:endParaRPr>
          </a:p>
          <a:p>
            <a:pPr marL="927100" indent="-914400">
              <a:lnSpc>
                <a:spcPct val="100000"/>
              </a:lnSpc>
              <a:spcBef>
                <a:spcPts val="1785"/>
              </a:spcBef>
              <a:buAutoNum type="arabicParenR"/>
              <a:tabLst>
                <a:tab pos="927100" algn="l"/>
              </a:tabLst>
            </a:pPr>
            <a:r>
              <a:rPr dirty="0" sz="3000" spc="-70">
                <a:latin typeface="Trebuchet MS"/>
                <a:cs typeface="Trebuchet MS"/>
              </a:rPr>
              <a:t>Lift</a:t>
            </a:r>
            <a:r>
              <a:rPr dirty="0" sz="3000" spc="-30">
                <a:latin typeface="Trebuchet MS"/>
                <a:cs typeface="Trebuchet MS"/>
              </a:rPr>
              <a:t> </a:t>
            </a:r>
            <a:r>
              <a:rPr dirty="0" sz="3000">
                <a:latin typeface="Trebuchet MS"/>
                <a:cs typeface="Trebuchet MS"/>
              </a:rPr>
              <a:t>Stations</a:t>
            </a:r>
            <a:r>
              <a:rPr dirty="0" sz="3000" spc="-25">
                <a:latin typeface="Trebuchet MS"/>
                <a:cs typeface="Trebuchet MS"/>
              </a:rPr>
              <a:t> </a:t>
            </a:r>
            <a:r>
              <a:rPr dirty="0" sz="3000">
                <a:latin typeface="Trebuchet MS"/>
                <a:cs typeface="Trebuchet MS"/>
              </a:rPr>
              <a:t>(more</a:t>
            </a:r>
            <a:r>
              <a:rPr dirty="0" sz="3000" spc="-35">
                <a:latin typeface="Trebuchet MS"/>
                <a:cs typeface="Trebuchet MS"/>
              </a:rPr>
              <a:t> </a:t>
            </a:r>
            <a:r>
              <a:rPr dirty="0" sz="3000" spc="130">
                <a:latin typeface="Trebuchet MS"/>
                <a:cs typeface="Trebuchet MS"/>
              </a:rPr>
              <a:t>on</a:t>
            </a:r>
            <a:r>
              <a:rPr dirty="0" sz="3000" spc="-105">
                <a:latin typeface="Trebuchet MS"/>
                <a:cs typeface="Trebuchet MS"/>
              </a:rPr>
              <a:t> </a:t>
            </a:r>
            <a:r>
              <a:rPr dirty="0" sz="3000" spc="-20">
                <a:latin typeface="Trebuchet MS"/>
                <a:cs typeface="Trebuchet MS"/>
              </a:rPr>
              <a:t>9/2)</a:t>
            </a:r>
            <a:endParaRPr sz="3000">
              <a:latin typeface="Trebuchet MS"/>
              <a:cs typeface="Trebuchet MS"/>
            </a:endParaRPr>
          </a:p>
          <a:p>
            <a:pPr marL="1024255" indent="-1011555">
              <a:lnSpc>
                <a:spcPct val="100000"/>
              </a:lnSpc>
              <a:spcBef>
                <a:spcPts val="1785"/>
              </a:spcBef>
              <a:buAutoNum type="arabicParenR"/>
              <a:tabLst>
                <a:tab pos="1024255" algn="l"/>
              </a:tabLst>
            </a:pPr>
            <a:r>
              <a:rPr dirty="0" sz="3000" spc="80">
                <a:latin typeface="Trebuchet MS"/>
                <a:cs typeface="Trebuchet MS"/>
              </a:rPr>
              <a:t>Equipment</a:t>
            </a:r>
            <a:r>
              <a:rPr dirty="0" sz="3000" spc="-150">
                <a:latin typeface="Trebuchet MS"/>
                <a:cs typeface="Trebuchet MS"/>
              </a:rPr>
              <a:t> </a:t>
            </a:r>
            <a:r>
              <a:rPr dirty="0" sz="3000" spc="80">
                <a:latin typeface="Trebuchet MS"/>
                <a:cs typeface="Trebuchet MS"/>
              </a:rPr>
              <a:t>Cleaning</a:t>
            </a:r>
            <a:r>
              <a:rPr dirty="0" sz="3000" spc="-95">
                <a:latin typeface="Trebuchet MS"/>
                <a:cs typeface="Trebuchet MS"/>
              </a:rPr>
              <a:t> </a:t>
            </a:r>
            <a:r>
              <a:rPr dirty="0" sz="3000" spc="100">
                <a:latin typeface="Trebuchet MS"/>
                <a:cs typeface="Trebuchet MS"/>
              </a:rPr>
              <a:t>and</a:t>
            </a:r>
            <a:r>
              <a:rPr dirty="0" sz="3000" spc="-100">
                <a:latin typeface="Trebuchet MS"/>
                <a:cs typeface="Trebuchet MS"/>
              </a:rPr>
              <a:t> </a:t>
            </a:r>
            <a:r>
              <a:rPr dirty="0" sz="3000" spc="80">
                <a:latin typeface="Trebuchet MS"/>
                <a:cs typeface="Trebuchet MS"/>
              </a:rPr>
              <a:t>Maintenance</a:t>
            </a:r>
            <a:r>
              <a:rPr dirty="0" sz="3000" spc="-150">
                <a:latin typeface="Trebuchet MS"/>
                <a:cs typeface="Trebuchet MS"/>
              </a:rPr>
              <a:t> </a:t>
            </a:r>
            <a:r>
              <a:rPr dirty="0" sz="3000">
                <a:latin typeface="Trebuchet MS"/>
                <a:cs typeface="Trebuchet MS"/>
              </a:rPr>
              <a:t>(more</a:t>
            </a:r>
            <a:r>
              <a:rPr dirty="0" sz="3000" spc="-165">
                <a:latin typeface="Trebuchet MS"/>
                <a:cs typeface="Trebuchet MS"/>
              </a:rPr>
              <a:t> </a:t>
            </a:r>
            <a:r>
              <a:rPr dirty="0" sz="3000" spc="130">
                <a:latin typeface="Trebuchet MS"/>
                <a:cs typeface="Trebuchet MS"/>
              </a:rPr>
              <a:t>on</a:t>
            </a:r>
            <a:r>
              <a:rPr dirty="0" sz="3000" spc="-65">
                <a:latin typeface="Trebuchet MS"/>
                <a:cs typeface="Trebuchet MS"/>
              </a:rPr>
              <a:t> </a:t>
            </a:r>
            <a:r>
              <a:rPr dirty="0" sz="3000" spc="-10">
                <a:latin typeface="Trebuchet MS"/>
                <a:cs typeface="Trebuchet MS"/>
              </a:rPr>
              <a:t>9/16)</a:t>
            </a:r>
            <a:endParaRPr sz="3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075795" cy="6858000"/>
            <a:chOff x="0" y="0"/>
            <a:chExt cx="12075795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075292" cy="685799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885950" y="2447925"/>
              <a:ext cx="8420100" cy="1962150"/>
            </a:xfrm>
            <a:custGeom>
              <a:avLst/>
              <a:gdLst/>
              <a:ahLst/>
              <a:cxnLst/>
              <a:rect l="l" t="t" r="r" b="b"/>
              <a:pathLst>
                <a:path w="8420100" h="1962150">
                  <a:moveTo>
                    <a:pt x="8420100" y="0"/>
                  </a:moveTo>
                  <a:lnTo>
                    <a:pt x="0" y="0"/>
                  </a:lnTo>
                  <a:lnTo>
                    <a:pt x="0" y="1962150"/>
                  </a:lnTo>
                  <a:lnTo>
                    <a:pt x="8420100" y="1962150"/>
                  </a:lnTo>
                  <a:lnTo>
                    <a:pt x="8420100" y="0"/>
                  </a:lnTo>
                  <a:close/>
                </a:path>
              </a:pathLst>
            </a:custGeom>
            <a:solidFill>
              <a:srgbClr val="202439">
                <a:alpha val="63920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63114" y="2885122"/>
            <a:ext cx="8068945" cy="9410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195">
                <a:solidFill>
                  <a:srgbClr val="FFFFFF"/>
                </a:solidFill>
              </a:rPr>
              <a:t>Basic</a:t>
            </a:r>
            <a:r>
              <a:rPr dirty="0" sz="6000" spc="-225">
                <a:solidFill>
                  <a:srgbClr val="FFFFFF"/>
                </a:solidFill>
              </a:rPr>
              <a:t> </a:t>
            </a:r>
            <a:r>
              <a:rPr dirty="0" sz="6000" spc="285">
                <a:solidFill>
                  <a:srgbClr val="FFFFFF"/>
                </a:solidFill>
              </a:rPr>
              <a:t>Design</a:t>
            </a:r>
            <a:r>
              <a:rPr dirty="0" sz="6000" spc="-280">
                <a:solidFill>
                  <a:srgbClr val="FFFFFF"/>
                </a:solidFill>
              </a:rPr>
              <a:t> </a:t>
            </a:r>
            <a:r>
              <a:rPr dirty="0" sz="6000" spc="185">
                <a:solidFill>
                  <a:srgbClr val="FFFFFF"/>
                </a:solidFill>
              </a:rPr>
              <a:t>Elements</a:t>
            </a:r>
            <a:endParaRPr sz="6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408551" y="131826"/>
            <a:ext cx="231775" cy="155575"/>
            <a:chOff x="4408551" y="131826"/>
            <a:chExt cx="231775" cy="155575"/>
          </a:xfrm>
        </p:grpSpPr>
        <p:sp>
          <p:nvSpPr>
            <p:cNvPr id="3" name="object 3" descr=""/>
            <p:cNvSpPr/>
            <p:nvPr/>
          </p:nvSpPr>
          <p:spPr>
            <a:xfrm>
              <a:off x="4414901" y="138176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219075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19075" y="142875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4414901" y="138176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0" y="142875"/>
                  </a:moveTo>
                  <a:lnTo>
                    <a:pt x="219075" y="142875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4094226" y="131826"/>
            <a:ext cx="231775" cy="155575"/>
            <a:chOff x="4094226" y="131826"/>
            <a:chExt cx="231775" cy="155575"/>
          </a:xfrm>
        </p:grpSpPr>
        <p:sp>
          <p:nvSpPr>
            <p:cNvPr id="6" name="object 6" descr=""/>
            <p:cNvSpPr/>
            <p:nvPr/>
          </p:nvSpPr>
          <p:spPr>
            <a:xfrm>
              <a:off x="4100576" y="138176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219075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19075" y="142875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100576" y="138176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0" y="142875"/>
                  </a:moveTo>
                  <a:lnTo>
                    <a:pt x="219075" y="142875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3779901" y="131826"/>
            <a:ext cx="241300" cy="155575"/>
            <a:chOff x="3779901" y="131826"/>
            <a:chExt cx="241300" cy="155575"/>
          </a:xfrm>
        </p:grpSpPr>
        <p:sp>
          <p:nvSpPr>
            <p:cNvPr id="9" name="object 9" descr=""/>
            <p:cNvSpPr/>
            <p:nvPr/>
          </p:nvSpPr>
          <p:spPr>
            <a:xfrm>
              <a:off x="3786251" y="13817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786251" y="13817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3465576" y="131826"/>
            <a:ext cx="241300" cy="155575"/>
            <a:chOff x="3465576" y="131826"/>
            <a:chExt cx="241300" cy="155575"/>
          </a:xfrm>
        </p:grpSpPr>
        <p:sp>
          <p:nvSpPr>
            <p:cNvPr id="12" name="object 12" descr=""/>
            <p:cNvSpPr/>
            <p:nvPr/>
          </p:nvSpPr>
          <p:spPr>
            <a:xfrm>
              <a:off x="3471926" y="13817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471926" y="13817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 descr=""/>
          <p:cNvGrpSpPr/>
          <p:nvPr/>
        </p:nvGrpSpPr>
        <p:grpSpPr>
          <a:xfrm>
            <a:off x="2741676" y="131826"/>
            <a:ext cx="241300" cy="155575"/>
            <a:chOff x="2741676" y="131826"/>
            <a:chExt cx="241300" cy="155575"/>
          </a:xfrm>
        </p:grpSpPr>
        <p:sp>
          <p:nvSpPr>
            <p:cNvPr id="15" name="object 15" descr=""/>
            <p:cNvSpPr/>
            <p:nvPr/>
          </p:nvSpPr>
          <p:spPr>
            <a:xfrm>
              <a:off x="2748026" y="13817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748026" y="13817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 descr=""/>
          <p:cNvGrpSpPr/>
          <p:nvPr/>
        </p:nvGrpSpPr>
        <p:grpSpPr>
          <a:xfrm>
            <a:off x="2436876" y="131826"/>
            <a:ext cx="231775" cy="155575"/>
            <a:chOff x="2436876" y="131826"/>
            <a:chExt cx="231775" cy="155575"/>
          </a:xfrm>
        </p:grpSpPr>
        <p:sp>
          <p:nvSpPr>
            <p:cNvPr id="18" name="object 18" descr=""/>
            <p:cNvSpPr/>
            <p:nvPr/>
          </p:nvSpPr>
          <p:spPr>
            <a:xfrm>
              <a:off x="2443226" y="138176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219075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19075" y="142875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443226" y="138176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0" y="142875"/>
                  </a:moveTo>
                  <a:lnTo>
                    <a:pt x="219075" y="142875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 descr=""/>
          <p:cNvGrpSpPr/>
          <p:nvPr/>
        </p:nvGrpSpPr>
        <p:grpSpPr>
          <a:xfrm>
            <a:off x="1808226" y="131826"/>
            <a:ext cx="241300" cy="155575"/>
            <a:chOff x="1808226" y="131826"/>
            <a:chExt cx="241300" cy="155575"/>
          </a:xfrm>
        </p:grpSpPr>
        <p:sp>
          <p:nvSpPr>
            <p:cNvPr id="21" name="object 21" descr=""/>
            <p:cNvSpPr/>
            <p:nvPr/>
          </p:nvSpPr>
          <p:spPr>
            <a:xfrm>
              <a:off x="1814576" y="13817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814576" y="13817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 descr=""/>
          <p:cNvGrpSpPr/>
          <p:nvPr/>
        </p:nvGrpSpPr>
        <p:grpSpPr>
          <a:xfrm>
            <a:off x="2122551" y="131826"/>
            <a:ext cx="231775" cy="155575"/>
            <a:chOff x="2122551" y="131826"/>
            <a:chExt cx="231775" cy="155575"/>
          </a:xfrm>
        </p:grpSpPr>
        <p:sp>
          <p:nvSpPr>
            <p:cNvPr id="24" name="object 24" descr=""/>
            <p:cNvSpPr/>
            <p:nvPr/>
          </p:nvSpPr>
          <p:spPr>
            <a:xfrm>
              <a:off x="2128901" y="138176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219075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19075" y="142875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128901" y="138176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0" y="142875"/>
                  </a:moveTo>
                  <a:lnTo>
                    <a:pt x="219075" y="142875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" name="object 26" descr=""/>
          <p:cNvGrpSpPr/>
          <p:nvPr/>
        </p:nvGrpSpPr>
        <p:grpSpPr>
          <a:xfrm>
            <a:off x="4408551" y="960500"/>
            <a:ext cx="231775" cy="155575"/>
            <a:chOff x="4408551" y="960500"/>
            <a:chExt cx="231775" cy="155575"/>
          </a:xfrm>
        </p:grpSpPr>
        <p:sp>
          <p:nvSpPr>
            <p:cNvPr id="27" name="object 27" descr=""/>
            <p:cNvSpPr/>
            <p:nvPr/>
          </p:nvSpPr>
          <p:spPr>
            <a:xfrm>
              <a:off x="4414901" y="966850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219075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19075" y="142875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4414901" y="966850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0" y="142875"/>
                  </a:moveTo>
                  <a:lnTo>
                    <a:pt x="219075" y="142875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9" name="object 29" descr=""/>
          <p:cNvGrpSpPr/>
          <p:nvPr/>
        </p:nvGrpSpPr>
        <p:grpSpPr>
          <a:xfrm>
            <a:off x="4094226" y="960500"/>
            <a:ext cx="231775" cy="155575"/>
            <a:chOff x="4094226" y="960500"/>
            <a:chExt cx="231775" cy="155575"/>
          </a:xfrm>
        </p:grpSpPr>
        <p:sp>
          <p:nvSpPr>
            <p:cNvPr id="30" name="object 30" descr=""/>
            <p:cNvSpPr/>
            <p:nvPr/>
          </p:nvSpPr>
          <p:spPr>
            <a:xfrm>
              <a:off x="4100576" y="966850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219075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19075" y="142875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4100576" y="966850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0" y="142875"/>
                  </a:moveTo>
                  <a:lnTo>
                    <a:pt x="219075" y="142875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 descr=""/>
          <p:cNvGrpSpPr/>
          <p:nvPr/>
        </p:nvGrpSpPr>
        <p:grpSpPr>
          <a:xfrm>
            <a:off x="3779901" y="960500"/>
            <a:ext cx="241300" cy="155575"/>
            <a:chOff x="3779901" y="960500"/>
            <a:chExt cx="241300" cy="155575"/>
          </a:xfrm>
        </p:grpSpPr>
        <p:sp>
          <p:nvSpPr>
            <p:cNvPr id="33" name="object 33" descr=""/>
            <p:cNvSpPr/>
            <p:nvPr/>
          </p:nvSpPr>
          <p:spPr>
            <a:xfrm>
              <a:off x="3786251" y="966850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3786251" y="966850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5" name="object 35" descr=""/>
          <p:cNvGrpSpPr/>
          <p:nvPr/>
        </p:nvGrpSpPr>
        <p:grpSpPr>
          <a:xfrm>
            <a:off x="3465576" y="960500"/>
            <a:ext cx="241300" cy="155575"/>
            <a:chOff x="3465576" y="960500"/>
            <a:chExt cx="241300" cy="155575"/>
          </a:xfrm>
        </p:grpSpPr>
        <p:sp>
          <p:nvSpPr>
            <p:cNvPr id="36" name="object 36" descr=""/>
            <p:cNvSpPr/>
            <p:nvPr/>
          </p:nvSpPr>
          <p:spPr>
            <a:xfrm>
              <a:off x="3471926" y="966850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3471926" y="966850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8" name="object 38" descr=""/>
          <p:cNvGrpSpPr/>
          <p:nvPr/>
        </p:nvGrpSpPr>
        <p:grpSpPr>
          <a:xfrm>
            <a:off x="2741676" y="960500"/>
            <a:ext cx="241300" cy="155575"/>
            <a:chOff x="2741676" y="960500"/>
            <a:chExt cx="241300" cy="155575"/>
          </a:xfrm>
        </p:grpSpPr>
        <p:sp>
          <p:nvSpPr>
            <p:cNvPr id="39" name="object 39" descr=""/>
            <p:cNvSpPr/>
            <p:nvPr/>
          </p:nvSpPr>
          <p:spPr>
            <a:xfrm>
              <a:off x="2748026" y="966850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2748026" y="966850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1" name="object 41" descr=""/>
          <p:cNvGrpSpPr/>
          <p:nvPr/>
        </p:nvGrpSpPr>
        <p:grpSpPr>
          <a:xfrm>
            <a:off x="2436876" y="960500"/>
            <a:ext cx="231775" cy="155575"/>
            <a:chOff x="2436876" y="960500"/>
            <a:chExt cx="231775" cy="155575"/>
          </a:xfrm>
        </p:grpSpPr>
        <p:sp>
          <p:nvSpPr>
            <p:cNvPr id="42" name="object 42" descr=""/>
            <p:cNvSpPr/>
            <p:nvPr/>
          </p:nvSpPr>
          <p:spPr>
            <a:xfrm>
              <a:off x="2443226" y="966850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219075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19075" y="142875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2443226" y="966850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0" y="142875"/>
                  </a:moveTo>
                  <a:lnTo>
                    <a:pt x="219075" y="142875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4" name="object 44" descr=""/>
          <p:cNvGrpSpPr/>
          <p:nvPr/>
        </p:nvGrpSpPr>
        <p:grpSpPr>
          <a:xfrm>
            <a:off x="1808226" y="960500"/>
            <a:ext cx="241300" cy="155575"/>
            <a:chOff x="1808226" y="960500"/>
            <a:chExt cx="241300" cy="155575"/>
          </a:xfrm>
        </p:grpSpPr>
        <p:sp>
          <p:nvSpPr>
            <p:cNvPr id="45" name="object 45" descr=""/>
            <p:cNvSpPr/>
            <p:nvPr/>
          </p:nvSpPr>
          <p:spPr>
            <a:xfrm>
              <a:off x="1814576" y="966850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1814576" y="966850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7" name="object 47" descr=""/>
          <p:cNvGrpSpPr/>
          <p:nvPr/>
        </p:nvGrpSpPr>
        <p:grpSpPr>
          <a:xfrm>
            <a:off x="2122551" y="960500"/>
            <a:ext cx="231775" cy="155575"/>
            <a:chOff x="2122551" y="960500"/>
            <a:chExt cx="231775" cy="155575"/>
          </a:xfrm>
        </p:grpSpPr>
        <p:sp>
          <p:nvSpPr>
            <p:cNvPr id="48" name="object 48" descr=""/>
            <p:cNvSpPr/>
            <p:nvPr/>
          </p:nvSpPr>
          <p:spPr>
            <a:xfrm>
              <a:off x="2128901" y="966850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219075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19075" y="142875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2128901" y="966850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0" y="142875"/>
                  </a:moveTo>
                  <a:lnTo>
                    <a:pt x="219075" y="142875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0" name="object 50" descr=""/>
          <p:cNvGrpSpPr/>
          <p:nvPr/>
        </p:nvGrpSpPr>
        <p:grpSpPr>
          <a:xfrm>
            <a:off x="4408551" y="1874901"/>
            <a:ext cx="231775" cy="155575"/>
            <a:chOff x="4408551" y="1874901"/>
            <a:chExt cx="231775" cy="155575"/>
          </a:xfrm>
        </p:grpSpPr>
        <p:sp>
          <p:nvSpPr>
            <p:cNvPr id="51" name="object 51" descr=""/>
            <p:cNvSpPr/>
            <p:nvPr/>
          </p:nvSpPr>
          <p:spPr>
            <a:xfrm>
              <a:off x="4414901" y="1881251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219075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19075" y="142875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4414901" y="1881251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0" y="142875"/>
                  </a:moveTo>
                  <a:lnTo>
                    <a:pt x="219075" y="142875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3" name="object 53" descr=""/>
          <p:cNvGrpSpPr/>
          <p:nvPr/>
        </p:nvGrpSpPr>
        <p:grpSpPr>
          <a:xfrm>
            <a:off x="4094226" y="1874901"/>
            <a:ext cx="231775" cy="155575"/>
            <a:chOff x="4094226" y="1874901"/>
            <a:chExt cx="231775" cy="155575"/>
          </a:xfrm>
        </p:grpSpPr>
        <p:sp>
          <p:nvSpPr>
            <p:cNvPr id="54" name="object 54" descr=""/>
            <p:cNvSpPr/>
            <p:nvPr/>
          </p:nvSpPr>
          <p:spPr>
            <a:xfrm>
              <a:off x="4100576" y="1881251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219075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19075" y="142875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4100576" y="1881251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0" y="142875"/>
                  </a:moveTo>
                  <a:lnTo>
                    <a:pt x="219075" y="142875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6" name="object 56" descr=""/>
          <p:cNvGrpSpPr/>
          <p:nvPr/>
        </p:nvGrpSpPr>
        <p:grpSpPr>
          <a:xfrm>
            <a:off x="3779901" y="1874901"/>
            <a:ext cx="241300" cy="155575"/>
            <a:chOff x="3779901" y="1874901"/>
            <a:chExt cx="241300" cy="155575"/>
          </a:xfrm>
        </p:grpSpPr>
        <p:sp>
          <p:nvSpPr>
            <p:cNvPr id="57" name="object 57" descr=""/>
            <p:cNvSpPr/>
            <p:nvPr/>
          </p:nvSpPr>
          <p:spPr>
            <a:xfrm>
              <a:off x="3786251" y="188125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3786251" y="188125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9" name="object 59" descr=""/>
          <p:cNvGrpSpPr/>
          <p:nvPr/>
        </p:nvGrpSpPr>
        <p:grpSpPr>
          <a:xfrm>
            <a:off x="3465576" y="1874901"/>
            <a:ext cx="241300" cy="155575"/>
            <a:chOff x="3465576" y="1874901"/>
            <a:chExt cx="241300" cy="155575"/>
          </a:xfrm>
        </p:grpSpPr>
        <p:sp>
          <p:nvSpPr>
            <p:cNvPr id="60" name="object 60" descr=""/>
            <p:cNvSpPr/>
            <p:nvPr/>
          </p:nvSpPr>
          <p:spPr>
            <a:xfrm>
              <a:off x="3471926" y="188125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3471926" y="188125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2" name="object 62" descr=""/>
          <p:cNvGrpSpPr/>
          <p:nvPr/>
        </p:nvGrpSpPr>
        <p:grpSpPr>
          <a:xfrm>
            <a:off x="2741676" y="1874901"/>
            <a:ext cx="241300" cy="155575"/>
            <a:chOff x="2741676" y="1874901"/>
            <a:chExt cx="241300" cy="155575"/>
          </a:xfrm>
        </p:grpSpPr>
        <p:sp>
          <p:nvSpPr>
            <p:cNvPr id="63" name="object 63" descr=""/>
            <p:cNvSpPr/>
            <p:nvPr/>
          </p:nvSpPr>
          <p:spPr>
            <a:xfrm>
              <a:off x="2748026" y="188125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2748026" y="188125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5" name="object 65" descr=""/>
          <p:cNvGrpSpPr/>
          <p:nvPr/>
        </p:nvGrpSpPr>
        <p:grpSpPr>
          <a:xfrm>
            <a:off x="2436876" y="1874901"/>
            <a:ext cx="231775" cy="155575"/>
            <a:chOff x="2436876" y="1874901"/>
            <a:chExt cx="231775" cy="155575"/>
          </a:xfrm>
        </p:grpSpPr>
        <p:sp>
          <p:nvSpPr>
            <p:cNvPr id="66" name="object 66" descr=""/>
            <p:cNvSpPr/>
            <p:nvPr/>
          </p:nvSpPr>
          <p:spPr>
            <a:xfrm>
              <a:off x="2443226" y="1881251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219075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19075" y="142875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2443226" y="1881251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0" y="142875"/>
                  </a:moveTo>
                  <a:lnTo>
                    <a:pt x="219075" y="142875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8" name="object 68" descr=""/>
          <p:cNvGrpSpPr/>
          <p:nvPr/>
        </p:nvGrpSpPr>
        <p:grpSpPr>
          <a:xfrm>
            <a:off x="1808226" y="1874901"/>
            <a:ext cx="241300" cy="155575"/>
            <a:chOff x="1808226" y="1874901"/>
            <a:chExt cx="241300" cy="155575"/>
          </a:xfrm>
        </p:grpSpPr>
        <p:sp>
          <p:nvSpPr>
            <p:cNvPr id="69" name="object 69" descr=""/>
            <p:cNvSpPr/>
            <p:nvPr/>
          </p:nvSpPr>
          <p:spPr>
            <a:xfrm>
              <a:off x="1814576" y="188125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1814576" y="188125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1" name="object 71" descr=""/>
          <p:cNvGrpSpPr/>
          <p:nvPr/>
        </p:nvGrpSpPr>
        <p:grpSpPr>
          <a:xfrm>
            <a:off x="2122551" y="1874901"/>
            <a:ext cx="231775" cy="155575"/>
            <a:chOff x="2122551" y="1874901"/>
            <a:chExt cx="231775" cy="155575"/>
          </a:xfrm>
        </p:grpSpPr>
        <p:sp>
          <p:nvSpPr>
            <p:cNvPr id="72" name="object 72" descr=""/>
            <p:cNvSpPr/>
            <p:nvPr/>
          </p:nvSpPr>
          <p:spPr>
            <a:xfrm>
              <a:off x="2128901" y="1881251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219075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19075" y="142875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2128901" y="1881251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0" y="142875"/>
                  </a:moveTo>
                  <a:lnTo>
                    <a:pt x="219075" y="142875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4" name="object 74" descr=""/>
          <p:cNvGrpSpPr/>
          <p:nvPr/>
        </p:nvGrpSpPr>
        <p:grpSpPr>
          <a:xfrm>
            <a:off x="4408551" y="2703576"/>
            <a:ext cx="231775" cy="155575"/>
            <a:chOff x="4408551" y="2703576"/>
            <a:chExt cx="231775" cy="155575"/>
          </a:xfrm>
        </p:grpSpPr>
        <p:sp>
          <p:nvSpPr>
            <p:cNvPr id="75" name="object 75" descr=""/>
            <p:cNvSpPr/>
            <p:nvPr/>
          </p:nvSpPr>
          <p:spPr>
            <a:xfrm>
              <a:off x="4414901" y="2709926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219075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19075" y="142875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4414901" y="2709926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0" y="142875"/>
                  </a:moveTo>
                  <a:lnTo>
                    <a:pt x="219075" y="142875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7" name="object 77" descr=""/>
          <p:cNvGrpSpPr/>
          <p:nvPr/>
        </p:nvGrpSpPr>
        <p:grpSpPr>
          <a:xfrm>
            <a:off x="4094226" y="2703576"/>
            <a:ext cx="231775" cy="155575"/>
            <a:chOff x="4094226" y="2703576"/>
            <a:chExt cx="231775" cy="155575"/>
          </a:xfrm>
        </p:grpSpPr>
        <p:sp>
          <p:nvSpPr>
            <p:cNvPr id="78" name="object 78" descr=""/>
            <p:cNvSpPr/>
            <p:nvPr/>
          </p:nvSpPr>
          <p:spPr>
            <a:xfrm>
              <a:off x="4100576" y="2709926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219075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19075" y="142875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4100576" y="2709926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0" y="142875"/>
                  </a:moveTo>
                  <a:lnTo>
                    <a:pt x="219075" y="142875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0" name="object 80" descr=""/>
          <p:cNvGrpSpPr/>
          <p:nvPr/>
        </p:nvGrpSpPr>
        <p:grpSpPr>
          <a:xfrm>
            <a:off x="3779901" y="2703576"/>
            <a:ext cx="241300" cy="155575"/>
            <a:chOff x="3779901" y="2703576"/>
            <a:chExt cx="241300" cy="155575"/>
          </a:xfrm>
        </p:grpSpPr>
        <p:sp>
          <p:nvSpPr>
            <p:cNvPr id="81" name="object 81" descr=""/>
            <p:cNvSpPr/>
            <p:nvPr/>
          </p:nvSpPr>
          <p:spPr>
            <a:xfrm>
              <a:off x="3786251" y="270992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3786251" y="270992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3" name="object 83" descr=""/>
          <p:cNvGrpSpPr/>
          <p:nvPr/>
        </p:nvGrpSpPr>
        <p:grpSpPr>
          <a:xfrm>
            <a:off x="3465576" y="2703576"/>
            <a:ext cx="241300" cy="155575"/>
            <a:chOff x="3465576" y="2703576"/>
            <a:chExt cx="241300" cy="155575"/>
          </a:xfrm>
        </p:grpSpPr>
        <p:sp>
          <p:nvSpPr>
            <p:cNvPr id="84" name="object 84" descr=""/>
            <p:cNvSpPr/>
            <p:nvPr/>
          </p:nvSpPr>
          <p:spPr>
            <a:xfrm>
              <a:off x="3471926" y="270992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3471926" y="270992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6" name="object 86" descr=""/>
          <p:cNvGrpSpPr/>
          <p:nvPr/>
        </p:nvGrpSpPr>
        <p:grpSpPr>
          <a:xfrm>
            <a:off x="2741676" y="2703576"/>
            <a:ext cx="241300" cy="155575"/>
            <a:chOff x="2741676" y="2703576"/>
            <a:chExt cx="241300" cy="155575"/>
          </a:xfrm>
        </p:grpSpPr>
        <p:sp>
          <p:nvSpPr>
            <p:cNvPr id="87" name="object 87" descr=""/>
            <p:cNvSpPr/>
            <p:nvPr/>
          </p:nvSpPr>
          <p:spPr>
            <a:xfrm>
              <a:off x="2748026" y="270992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2748026" y="270992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9" name="object 89" descr=""/>
          <p:cNvGrpSpPr/>
          <p:nvPr/>
        </p:nvGrpSpPr>
        <p:grpSpPr>
          <a:xfrm>
            <a:off x="2436876" y="2703576"/>
            <a:ext cx="231775" cy="155575"/>
            <a:chOff x="2436876" y="2703576"/>
            <a:chExt cx="231775" cy="155575"/>
          </a:xfrm>
        </p:grpSpPr>
        <p:sp>
          <p:nvSpPr>
            <p:cNvPr id="90" name="object 90" descr=""/>
            <p:cNvSpPr/>
            <p:nvPr/>
          </p:nvSpPr>
          <p:spPr>
            <a:xfrm>
              <a:off x="2443226" y="2709926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219075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19075" y="142875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2443226" y="2709926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0" y="142875"/>
                  </a:moveTo>
                  <a:lnTo>
                    <a:pt x="219075" y="142875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2" name="object 92" descr=""/>
          <p:cNvGrpSpPr/>
          <p:nvPr/>
        </p:nvGrpSpPr>
        <p:grpSpPr>
          <a:xfrm>
            <a:off x="1808226" y="2703576"/>
            <a:ext cx="241300" cy="155575"/>
            <a:chOff x="1808226" y="2703576"/>
            <a:chExt cx="241300" cy="155575"/>
          </a:xfrm>
        </p:grpSpPr>
        <p:sp>
          <p:nvSpPr>
            <p:cNvPr id="93" name="object 93" descr=""/>
            <p:cNvSpPr/>
            <p:nvPr/>
          </p:nvSpPr>
          <p:spPr>
            <a:xfrm>
              <a:off x="1814576" y="270992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1814576" y="270992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5" name="object 95" descr=""/>
          <p:cNvGrpSpPr/>
          <p:nvPr/>
        </p:nvGrpSpPr>
        <p:grpSpPr>
          <a:xfrm>
            <a:off x="2122551" y="2703576"/>
            <a:ext cx="231775" cy="155575"/>
            <a:chOff x="2122551" y="2703576"/>
            <a:chExt cx="231775" cy="155575"/>
          </a:xfrm>
        </p:grpSpPr>
        <p:sp>
          <p:nvSpPr>
            <p:cNvPr id="96" name="object 96" descr=""/>
            <p:cNvSpPr/>
            <p:nvPr/>
          </p:nvSpPr>
          <p:spPr>
            <a:xfrm>
              <a:off x="2128901" y="2709926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219075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19075" y="142875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2128901" y="2709926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0" y="142875"/>
                  </a:moveTo>
                  <a:lnTo>
                    <a:pt x="219075" y="142875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8" name="object 98" descr=""/>
          <p:cNvGrpSpPr/>
          <p:nvPr/>
        </p:nvGrpSpPr>
        <p:grpSpPr>
          <a:xfrm>
            <a:off x="11809476" y="46101"/>
            <a:ext cx="241300" cy="155575"/>
            <a:chOff x="11809476" y="46101"/>
            <a:chExt cx="241300" cy="155575"/>
          </a:xfrm>
        </p:grpSpPr>
        <p:sp>
          <p:nvSpPr>
            <p:cNvPr id="99" name="object 99" descr=""/>
            <p:cNvSpPr/>
            <p:nvPr/>
          </p:nvSpPr>
          <p:spPr>
            <a:xfrm>
              <a:off x="11815826" y="5245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11815826" y="5245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1" name="object 101" descr=""/>
          <p:cNvGrpSpPr/>
          <p:nvPr/>
        </p:nvGrpSpPr>
        <p:grpSpPr>
          <a:xfrm>
            <a:off x="11495151" y="46101"/>
            <a:ext cx="241300" cy="155575"/>
            <a:chOff x="11495151" y="46101"/>
            <a:chExt cx="241300" cy="155575"/>
          </a:xfrm>
        </p:grpSpPr>
        <p:sp>
          <p:nvSpPr>
            <p:cNvPr id="102" name="object 102" descr=""/>
            <p:cNvSpPr/>
            <p:nvPr/>
          </p:nvSpPr>
          <p:spPr>
            <a:xfrm>
              <a:off x="11501501" y="5245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11501501" y="5245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4" name="object 104" descr=""/>
          <p:cNvGrpSpPr/>
          <p:nvPr/>
        </p:nvGrpSpPr>
        <p:grpSpPr>
          <a:xfrm>
            <a:off x="11190351" y="46101"/>
            <a:ext cx="231775" cy="155575"/>
            <a:chOff x="11190351" y="46101"/>
            <a:chExt cx="231775" cy="155575"/>
          </a:xfrm>
        </p:grpSpPr>
        <p:sp>
          <p:nvSpPr>
            <p:cNvPr id="105" name="object 105" descr=""/>
            <p:cNvSpPr/>
            <p:nvPr/>
          </p:nvSpPr>
          <p:spPr>
            <a:xfrm>
              <a:off x="11196701" y="52451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219075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19075" y="142875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11196701" y="52451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0" y="142875"/>
                  </a:moveTo>
                  <a:lnTo>
                    <a:pt x="219075" y="142875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7" name="object 107" descr=""/>
          <p:cNvGrpSpPr/>
          <p:nvPr/>
        </p:nvGrpSpPr>
        <p:grpSpPr>
          <a:xfrm>
            <a:off x="10876026" y="46101"/>
            <a:ext cx="241300" cy="155575"/>
            <a:chOff x="10876026" y="46101"/>
            <a:chExt cx="241300" cy="155575"/>
          </a:xfrm>
        </p:grpSpPr>
        <p:sp>
          <p:nvSpPr>
            <p:cNvPr id="108" name="object 108" descr=""/>
            <p:cNvSpPr/>
            <p:nvPr/>
          </p:nvSpPr>
          <p:spPr>
            <a:xfrm>
              <a:off x="10882376" y="5245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10882376" y="5245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0" name="object 110" descr=""/>
          <p:cNvGrpSpPr/>
          <p:nvPr/>
        </p:nvGrpSpPr>
        <p:grpSpPr>
          <a:xfrm>
            <a:off x="10152126" y="46101"/>
            <a:ext cx="241300" cy="155575"/>
            <a:chOff x="10152126" y="46101"/>
            <a:chExt cx="241300" cy="155575"/>
          </a:xfrm>
        </p:grpSpPr>
        <p:sp>
          <p:nvSpPr>
            <p:cNvPr id="111" name="object 111" descr=""/>
            <p:cNvSpPr/>
            <p:nvPr/>
          </p:nvSpPr>
          <p:spPr>
            <a:xfrm>
              <a:off x="10158476" y="5245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10158476" y="5245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3" name="object 113" descr=""/>
          <p:cNvGrpSpPr/>
          <p:nvPr/>
        </p:nvGrpSpPr>
        <p:grpSpPr>
          <a:xfrm>
            <a:off x="9837801" y="46101"/>
            <a:ext cx="241300" cy="155575"/>
            <a:chOff x="9837801" y="46101"/>
            <a:chExt cx="241300" cy="155575"/>
          </a:xfrm>
        </p:grpSpPr>
        <p:sp>
          <p:nvSpPr>
            <p:cNvPr id="114" name="object 114" descr=""/>
            <p:cNvSpPr/>
            <p:nvPr/>
          </p:nvSpPr>
          <p:spPr>
            <a:xfrm>
              <a:off x="9844151" y="5245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9844151" y="5245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6" name="object 116" descr=""/>
          <p:cNvGrpSpPr/>
          <p:nvPr/>
        </p:nvGrpSpPr>
        <p:grpSpPr>
          <a:xfrm>
            <a:off x="9218676" y="46101"/>
            <a:ext cx="231775" cy="155575"/>
            <a:chOff x="9218676" y="46101"/>
            <a:chExt cx="231775" cy="155575"/>
          </a:xfrm>
        </p:grpSpPr>
        <p:sp>
          <p:nvSpPr>
            <p:cNvPr id="117" name="object 117" descr=""/>
            <p:cNvSpPr/>
            <p:nvPr/>
          </p:nvSpPr>
          <p:spPr>
            <a:xfrm>
              <a:off x="9225026" y="52451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219075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19075" y="142875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9225026" y="52451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0" y="142875"/>
                  </a:moveTo>
                  <a:lnTo>
                    <a:pt x="219075" y="142875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9" name="object 119" descr=""/>
          <p:cNvGrpSpPr/>
          <p:nvPr/>
        </p:nvGrpSpPr>
        <p:grpSpPr>
          <a:xfrm>
            <a:off x="9523476" y="46101"/>
            <a:ext cx="241300" cy="155575"/>
            <a:chOff x="9523476" y="46101"/>
            <a:chExt cx="241300" cy="155575"/>
          </a:xfrm>
        </p:grpSpPr>
        <p:sp>
          <p:nvSpPr>
            <p:cNvPr id="120" name="object 120" descr=""/>
            <p:cNvSpPr/>
            <p:nvPr/>
          </p:nvSpPr>
          <p:spPr>
            <a:xfrm>
              <a:off x="9529826" y="5245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9529826" y="5245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2" name="object 122" descr=""/>
          <p:cNvGrpSpPr/>
          <p:nvPr/>
        </p:nvGrpSpPr>
        <p:grpSpPr>
          <a:xfrm>
            <a:off x="11809476" y="874775"/>
            <a:ext cx="241300" cy="155575"/>
            <a:chOff x="11809476" y="874775"/>
            <a:chExt cx="241300" cy="155575"/>
          </a:xfrm>
        </p:grpSpPr>
        <p:sp>
          <p:nvSpPr>
            <p:cNvPr id="123" name="object 123" descr=""/>
            <p:cNvSpPr/>
            <p:nvPr/>
          </p:nvSpPr>
          <p:spPr>
            <a:xfrm>
              <a:off x="11815826" y="881125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11815826" y="881125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5" name="object 125" descr=""/>
          <p:cNvGrpSpPr/>
          <p:nvPr/>
        </p:nvGrpSpPr>
        <p:grpSpPr>
          <a:xfrm>
            <a:off x="11495151" y="874775"/>
            <a:ext cx="241300" cy="155575"/>
            <a:chOff x="11495151" y="874775"/>
            <a:chExt cx="241300" cy="155575"/>
          </a:xfrm>
        </p:grpSpPr>
        <p:sp>
          <p:nvSpPr>
            <p:cNvPr id="126" name="object 126" descr=""/>
            <p:cNvSpPr/>
            <p:nvPr/>
          </p:nvSpPr>
          <p:spPr>
            <a:xfrm>
              <a:off x="11501501" y="881125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 descr=""/>
            <p:cNvSpPr/>
            <p:nvPr/>
          </p:nvSpPr>
          <p:spPr>
            <a:xfrm>
              <a:off x="11501501" y="881125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8" name="object 128" descr=""/>
          <p:cNvGrpSpPr/>
          <p:nvPr/>
        </p:nvGrpSpPr>
        <p:grpSpPr>
          <a:xfrm>
            <a:off x="11190351" y="874775"/>
            <a:ext cx="231775" cy="155575"/>
            <a:chOff x="11190351" y="874775"/>
            <a:chExt cx="231775" cy="155575"/>
          </a:xfrm>
        </p:grpSpPr>
        <p:sp>
          <p:nvSpPr>
            <p:cNvPr id="129" name="object 129" descr=""/>
            <p:cNvSpPr/>
            <p:nvPr/>
          </p:nvSpPr>
          <p:spPr>
            <a:xfrm>
              <a:off x="11196701" y="881125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219075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19075" y="142875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 descr=""/>
            <p:cNvSpPr/>
            <p:nvPr/>
          </p:nvSpPr>
          <p:spPr>
            <a:xfrm>
              <a:off x="11196701" y="881125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0" y="142875"/>
                  </a:moveTo>
                  <a:lnTo>
                    <a:pt x="219075" y="142875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1" name="object 131" descr=""/>
          <p:cNvGrpSpPr/>
          <p:nvPr/>
        </p:nvGrpSpPr>
        <p:grpSpPr>
          <a:xfrm>
            <a:off x="10876026" y="874775"/>
            <a:ext cx="241300" cy="155575"/>
            <a:chOff x="10876026" y="874775"/>
            <a:chExt cx="241300" cy="155575"/>
          </a:xfrm>
        </p:grpSpPr>
        <p:sp>
          <p:nvSpPr>
            <p:cNvPr id="132" name="object 132" descr=""/>
            <p:cNvSpPr/>
            <p:nvPr/>
          </p:nvSpPr>
          <p:spPr>
            <a:xfrm>
              <a:off x="10882376" y="881125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 descr=""/>
            <p:cNvSpPr/>
            <p:nvPr/>
          </p:nvSpPr>
          <p:spPr>
            <a:xfrm>
              <a:off x="10882376" y="881125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4" name="object 134" descr=""/>
          <p:cNvGrpSpPr/>
          <p:nvPr/>
        </p:nvGrpSpPr>
        <p:grpSpPr>
          <a:xfrm>
            <a:off x="10152126" y="874775"/>
            <a:ext cx="241300" cy="155575"/>
            <a:chOff x="10152126" y="874775"/>
            <a:chExt cx="241300" cy="155575"/>
          </a:xfrm>
        </p:grpSpPr>
        <p:sp>
          <p:nvSpPr>
            <p:cNvPr id="135" name="object 135" descr=""/>
            <p:cNvSpPr/>
            <p:nvPr/>
          </p:nvSpPr>
          <p:spPr>
            <a:xfrm>
              <a:off x="10158476" y="881125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10158476" y="881125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7" name="object 137" descr=""/>
          <p:cNvGrpSpPr/>
          <p:nvPr/>
        </p:nvGrpSpPr>
        <p:grpSpPr>
          <a:xfrm>
            <a:off x="9837801" y="874775"/>
            <a:ext cx="241300" cy="155575"/>
            <a:chOff x="9837801" y="874775"/>
            <a:chExt cx="241300" cy="155575"/>
          </a:xfrm>
        </p:grpSpPr>
        <p:sp>
          <p:nvSpPr>
            <p:cNvPr id="138" name="object 138" descr=""/>
            <p:cNvSpPr/>
            <p:nvPr/>
          </p:nvSpPr>
          <p:spPr>
            <a:xfrm>
              <a:off x="9844151" y="881125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9844151" y="881125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0" name="object 140" descr=""/>
          <p:cNvGrpSpPr/>
          <p:nvPr/>
        </p:nvGrpSpPr>
        <p:grpSpPr>
          <a:xfrm>
            <a:off x="9218676" y="874775"/>
            <a:ext cx="231775" cy="155575"/>
            <a:chOff x="9218676" y="874775"/>
            <a:chExt cx="231775" cy="155575"/>
          </a:xfrm>
        </p:grpSpPr>
        <p:sp>
          <p:nvSpPr>
            <p:cNvPr id="141" name="object 141" descr=""/>
            <p:cNvSpPr/>
            <p:nvPr/>
          </p:nvSpPr>
          <p:spPr>
            <a:xfrm>
              <a:off x="9225026" y="881125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219075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19075" y="142875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 descr=""/>
            <p:cNvSpPr/>
            <p:nvPr/>
          </p:nvSpPr>
          <p:spPr>
            <a:xfrm>
              <a:off x="9225026" y="881125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0" y="142875"/>
                  </a:moveTo>
                  <a:lnTo>
                    <a:pt x="219075" y="142875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3" name="object 143" descr=""/>
          <p:cNvGrpSpPr/>
          <p:nvPr/>
        </p:nvGrpSpPr>
        <p:grpSpPr>
          <a:xfrm>
            <a:off x="9523476" y="874775"/>
            <a:ext cx="241300" cy="155575"/>
            <a:chOff x="9523476" y="874775"/>
            <a:chExt cx="241300" cy="155575"/>
          </a:xfrm>
        </p:grpSpPr>
        <p:sp>
          <p:nvSpPr>
            <p:cNvPr id="144" name="object 144" descr=""/>
            <p:cNvSpPr/>
            <p:nvPr/>
          </p:nvSpPr>
          <p:spPr>
            <a:xfrm>
              <a:off x="9529826" y="881125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 descr=""/>
            <p:cNvSpPr/>
            <p:nvPr/>
          </p:nvSpPr>
          <p:spPr>
            <a:xfrm>
              <a:off x="9529826" y="881125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6" name="object 146" descr=""/>
          <p:cNvGrpSpPr/>
          <p:nvPr/>
        </p:nvGrpSpPr>
        <p:grpSpPr>
          <a:xfrm>
            <a:off x="11809476" y="1789176"/>
            <a:ext cx="241300" cy="155575"/>
            <a:chOff x="11809476" y="1789176"/>
            <a:chExt cx="241300" cy="155575"/>
          </a:xfrm>
        </p:grpSpPr>
        <p:sp>
          <p:nvSpPr>
            <p:cNvPr id="147" name="object 147" descr=""/>
            <p:cNvSpPr/>
            <p:nvPr/>
          </p:nvSpPr>
          <p:spPr>
            <a:xfrm>
              <a:off x="11815826" y="179552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 descr=""/>
            <p:cNvSpPr/>
            <p:nvPr/>
          </p:nvSpPr>
          <p:spPr>
            <a:xfrm>
              <a:off x="11815826" y="179552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9" name="object 149" descr=""/>
          <p:cNvGrpSpPr/>
          <p:nvPr/>
        </p:nvGrpSpPr>
        <p:grpSpPr>
          <a:xfrm>
            <a:off x="11495151" y="1789176"/>
            <a:ext cx="241300" cy="155575"/>
            <a:chOff x="11495151" y="1789176"/>
            <a:chExt cx="241300" cy="155575"/>
          </a:xfrm>
        </p:grpSpPr>
        <p:sp>
          <p:nvSpPr>
            <p:cNvPr id="150" name="object 150" descr=""/>
            <p:cNvSpPr/>
            <p:nvPr/>
          </p:nvSpPr>
          <p:spPr>
            <a:xfrm>
              <a:off x="11501501" y="179552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 descr=""/>
            <p:cNvSpPr/>
            <p:nvPr/>
          </p:nvSpPr>
          <p:spPr>
            <a:xfrm>
              <a:off x="11501501" y="179552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2" name="object 152" descr=""/>
          <p:cNvGrpSpPr/>
          <p:nvPr/>
        </p:nvGrpSpPr>
        <p:grpSpPr>
          <a:xfrm>
            <a:off x="11190351" y="1789176"/>
            <a:ext cx="231775" cy="155575"/>
            <a:chOff x="11190351" y="1789176"/>
            <a:chExt cx="231775" cy="155575"/>
          </a:xfrm>
        </p:grpSpPr>
        <p:sp>
          <p:nvSpPr>
            <p:cNvPr id="153" name="object 153" descr=""/>
            <p:cNvSpPr/>
            <p:nvPr/>
          </p:nvSpPr>
          <p:spPr>
            <a:xfrm>
              <a:off x="11196701" y="1795526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219075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19075" y="142875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 descr=""/>
            <p:cNvSpPr/>
            <p:nvPr/>
          </p:nvSpPr>
          <p:spPr>
            <a:xfrm>
              <a:off x="11196701" y="1795526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0" y="142875"/>
                  </a:moveTo>
                  <a:lnTo>
                    <a:pt x="219075" y="142875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5" name="object 155" descr=""/>
          <p:cNvGrpSpPr/>
          <p:nvPr/>
        </p:nvGrpSpPr>
        <p:grpSpPr>
          <a:xfrm>
            <a:off x="10876026" y="1789176"/>
            <a:ext cx="241300" cy="155575"/>
            <a:chOff x="10876026" y="1789176"/>
            <a:chExt cx="241300" cy="155575"/>
          </a:xfrm>
        </p:grpSpPr>
        <p:sp>
          <p:nvSpPr>
            <p:cNvPr id="156" name="object 156" descr=""/>
            <p:cNvSpPr/>
            <p:nvPr/>
          </p:nvSpPr>
          <p:spPr>
            <a:xfrm>
              <a:off x="10882376" y="179552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 descr=""/>
            <p:cNvSpPr/>
            <p:nvPr/>
          </p:nvSpPr>
          <p:spPr>
            <a:xfrm>
              <a:off x="10882376" y="179552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8" name="object 158" descr=""/>
          <p:cNvGrpSpPr/>
          <p:nvPr/>
        </p:nvGrpSpPr>
        <p:grpSpPr>
          <a:xfrm>
            <a:off x="10152126" y="1789176"/>
            <a:ext cx="241300" cy="155575"/>
            <a:chOff x="10152126" y="1789176"/>
            <a:chExt cx="241300" cy="155575"/>
          </a:xfrm>
        </p:grpSpPr>
        <p:sp>
          <p:nvSpPr>
            <p:cNvPr id="159" name="object 159" descr=""/>
            <p:cNvSpPr/>
            <p:nvPr/>
          </p:nvSpPr>
          <p:spPr>
            <a:xfrm>
              <a:off x="10158476" y="179552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 descr=""/>
            <p:cNvSpPr/>
            <p:nvPr/>
          </p:nvSpPr>
          <p:spPr>
            <a:xfrm>
              <a:off x="10158476" y="179552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1" name="object 161" descr=""/>
          <p:cNvGrpSpPr/>
          <p:nvPr/>
        </p:nvGrpSpPr>
        <p:grpSpPr>
          <a:xfrm>
            <a:off x="9837801" y="1789176"/>
            <a:ext cx="241300" cy="155575"/>
            <a:chOff x="9837801" y="1789176"/>
            <a:chExt cx="241300" cy="155575"/>
          </a:xfrm>
        </p:grpSpPr>
        <p:sp>
          <p:nvSpPr>
            <p:cNvPr id="162" name="object 162" descr=""/>
            <p:cNvSpPr/>
            <p:nvPr/>
          </p:nvSpPr>
          <p:spPr>
            <a:xfrm>
              <a:off x="9844151" y="179552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 descr=""/>
            <p:cNvSpPr/>
            <p:nvPr/>
          </p:nvSpPr>
          <p:spPr>
            <a:xfrm>
              <a:off x="9844151" y="179552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4" name="object 164" descr=""/>
          <p:cNvGrpSpPr/>
          <p:nvPr/>
        </p:nvGrpSpPr>
        <p:grpSpPr>
          <a:xfrm>
            <a:off x="9218676" y="1789176"/>
            <a:ext cx="231775" cy="155575"/>
            <a:chOff x="9218676" y="1789176"/>
            <a:chExt cx="231775" cy="155575"/>
          </a:xfrm>
        </p:grpSpPr>
        <p:sp>
          <p:nvSpPr>
            <p:cNvPr id="165" name="object 165" descr=""/>
            <p:cNvSpPr/>
            <p:nvPr/>
          </p:nvSpPr>
          <p:spPr>
            <a:xfrm>
              <a:off x="9225026" y="1795526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219075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19075" y="142875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 descr=""/>
            <p:cNvSpPr/>
            <p:nvPr/>
          </p:nvSpPr>
          <p:spPr>
            <a:xfrm>
              <a:off x="9225026" y="1795526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0" y="142875"/>
                  </a:moveTo>
                  <a:lnTo>
                    <a:pt x="219075" y="142875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7" name="object 167" descr=""/>
          <p:cNvGrpSpPr/>
          <p:nvPr/>
        </p:nvGrpSpPr>
        <p:grpSpPr>
          <a:xfrm>
            <a:off x="9523476" y="1789176"/>
            <a:ext cx="241300" cy="155575"/>
            <a:chOff x="9523476" y="1789176"/>
            <a:chExt cx="241300" cy="155575"/>
          </a:xfrm>
        </p:grpSpPr>
        <p:sp>
          <p:nvSpPr>
            <p:cNvPr id="168" name="object 168" descr=""/>
            <p:cNvSpPr/>
            <p:nvPr/>
          </p:nvSpPr>
          <p:spPr>
            <a:xfrm>
              <a:off x="9529826" y="179552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 descr=""/>
            <p:cNvSpPr/>
            <p:nvPr/>
          </p:nvSpPr>
          <p:spPr>
            <a:xfrm>
              <a:off x="9529826" y="1795526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0" name="object 170" descr=""/>
          <p:cNvGrpSpPr/>
          <p:nvPr/>
        </p:nvGrpSpPr>
        <p:grpSpPr>
          <a:xfrm>
            <a:off x="11809476" y="2617851"/>
            <a:ext cx="241300" cy="155575"/>
            <a:chOff x="11809476" y="2617851"/>
            <a:chExt cx="241300" cy="155575"/>
          </a:xfrm>
        </p:grpSpPr>
        <p:sp>
          <p:nvSpPr>
            <p:cNvPr id="171" name="object 171" descr=""/>
            <p:cNvSpPr/>
            <p:nvPr/>
          </p:nvSpPr>
          <p:spPr>
            <a:xfrm>
              <a:off x="11815826" y="262420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2" name="object 172" descr=""/>
            <p:cNvSpPr/>
            <p:nvPr/>
          </p:nvSpPr>
          <p:spPr>
            <a:xfrm>
              <a:off x="11815826" y="262420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3" name="object 173" descr=""/>
          <p:cNvGrpSpPr/>
          <p:nvPr/>
        </p:nvGrpSpPr>
        <p:grpSpPr>
          <a:xfrm>
            <a:off x="11495151" y="2617851"/>
            <a:ext cx="241300" cy="155575"/>
            <a:chOff x="11495151" y="2617851"/>
            <a:chExt cx="241300" cy="155575"/>
          </a:xfrm>
        </p:grpSpPr>
        <p:sp>
          <p:nvSpPr>
            <p:cNvPr id="174" name="object 174" descr=""/>
            <p:cNvSpPr/>
            <p:nvPr/>
          </p:nvSpPr>
          <p:spPr>
            <a:xfrm>
              <a:off x="11501501" y="262420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5" name="object 175" descr=""/>
            <p:cNvSpPr/>
            <p:nvPr/>
          </p:nvSpPr>
          <p:spPr>
            <a:xfrm>
              <a:off x="11501501" y="262420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6" name="object 176" descr=""/>
          <p:cNvGrpSpPr/>
          <p:nvPr/>
        </p:nvGrpSpPr>
        <p:grpSpPr>
          <a:xfrm>
            <a:off x="11190351" y="2617851"/>
            <a:ext cx="231775" cy="155575"/>
            <a:chOff x="11190351" y="2617851"/>
            <a:chExt cx="231775" cy="155575"/>
          </a:xfrm>
        </p:grpSpPr>
        <p:sp>
          <p:nvSpPr>
            <p:cNvPr id="177" name="object 177" descr=""/>
            <p:cNvSpPr/>
            <p:nvPr/>
          </p:nvSpPr>
          <p:spPr>
            <a:xfrm>
              <a:off x="11196701" y="2624201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219075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19075" y="142875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 descr=""/>
            <p:cNvSpPr/>
            <p:nvPr/>
          </p:nvSpPr>
          <p:spPr>
            <a:xfrm>
              <a:off x="11196701" y="2624201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0" y="142875"/>
                  </a:moveTo>
                  <a:lnTo>
                    <a:pt x="219075" y="142875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9" name="object 179" descr=""/>
          <p:cNvGrpSpPr/>
          <p:nvPr/>
        </p:nvGrpSpPr>
        <p:grpSpPr>
          <a:xfrm>
            <a:off x="10876026" y="2617851"/>
            <a:ext cx="241300" cy="155575"/>
            <a:chOff x="10876026" y="2617851"/>
            <a:chExt cx="241300" cy="155575"/>
          </a:xfrm>
        </p:grpSpPr>
        <p:sp>
          <p:nvSpPr>
            <p:cNvPr id="180" name="object 180" descr=""/>
            <p:cNvSpPr/>
            <p:nvPr/>
          </p:nvSpPr>
          <p:spPr>
            <a:xfrm>
              <a:off x="10882376" y="262420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1" name="object 181" descr=""/>
            <p:cNvSpPr/>
            <p:nvPr/>
          </p:nvSpPr>
          <p:spPr>
            <a:xfrm>
              <a:off x="10882376" y="262420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2" name="object 182" descr=""/>
          <p:cNvGrpSpPr/>
          <p:nvPr/>
        </p:nvGrpSpPr>
        <p:grpSpPr>
          <a:xfrm>
            <a:off x="10152126" y="2617851"/>
            <a:ext cx="241300" cy="155575"/>
            <a:chOff x="10152126" y="2617851"/>
            <a:chExt cx="241300" cy="155575"/>
          </a:xfrm>
        </p:grpSpPr>
        <p:sp>
          <p:nvSpPr>
            <p:cNvPr id="183" name="object 183" descr=""/>
            <p:cNvSpPr/>
            <p:nvPr/>
          </p:nvSpPr>
          <p:spPr>
            <a:xfrm>
              <a:off x="10158476" y="262420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4" name="object 184" descr=""/>
            <p:cNvSpPr/>
            <p:nvPr/>
          </p:nvSpPr>
          <p:spPr>
            <a:xfrm>
              <a:off x="10158476" y="262420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5" name="object 185" descr=""/>
          <p:cNvGrpSpPr/>
          <p:nvPr/>
        </p:nvGrpSpPr>
        <p:grpSpPr>
          <a:xfrm>
            <a:off x="9837801" y="2617851"/>
            <a:ext cx="241300" cy="155575"/>
            <a:chOff x="9837801" y="2617851"/>
            <a:chExt cx="241300" cy="155575"/>
          </a:xfrm>
        </p:grpSpPr>
        <p:sp>
          <p:nvSpPr>
            <p:cNvPr id="186" name="object 186" descr=""/>
            <p:cNvSpPr/>
            <p:nvPr/>
          </p:nvSpPr>
          <p:spPr>
            <a:xfrm>
              <a:off x="9844151" y="262420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7" name="object 187" descr=""/>
            <p:cNvSpPr/>
            <p:nvPr/>
          </p:nvSpPr>
          <p:spPr>
            <a:xfrm>
              <a:off x="9844151" y="262420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8" name="object 188" descr=""/>
          <p:cNvGrpSpPr/>
          <p:nvPr/>
        </p:nvGrpSpPr>
        <p:grpSpPr>
          <a:xfrm>
            <a:off x="9218676" y="2617851"/>
            <a:ext cx="231775" cy="155575"/>
            <a:chOff x="9218676" y="2617851"/>
            <a:chExt cx="231775" cy="155575"/>
          </a:xfrm>
        </p:grpSpPr>
        <p:sp>
          <p:nvSpPr>
            <p:cNvPr id="189" name="object 189" descr=""/>
            <p:cNvSpPr/>
            <p:nvPr/>
          </p:nvSpPr>
          <p:spPr>
            <a:xfrm>
              <a:off x="9225026" y="2624201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219075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19075" y="142875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 descr=""/>
            <p:cNvSpPr/>
            <p:nvPr/>
          </p:nvSpPr>
          <p:spPr>
            <a:xfrm>
              <a:off x="9225026" y="2624201"/>
              <a:ext cx="219075" cy="142875"/>
            </a:xfrm>
            <a:custGeom>
              <a:avLst/>
              <a:gdLst/>
              <a:ahLst/>
              <a:cxnLst/>
              <a:rect l="l" t="t" r="r" b="b"/>
              <a:pathLst>
                <a:path w="219075" h="142875">
                  <a:moveTo>
                    <a:pt x="0" y="142875"/>
                  </a:moveTo>
                  <a:lnTo>
                    <a:pt x="219075" y="142875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1" name="object 191" descr=""/>
          <p:cNvGrpSpPr/>
          <p:nvPr/>
        </p:nvGrpSpPr>
        <p:grpSpPr>
          <a:xfrm>
            <a:off x="9523476" y="2617851"/>
            <a:ext cx="241300" cy="155575"/>
            <a:chOff x="9523476" y="2617851"/>
            <a:chExt cx="241300" cy="155575"/>
          </a:xfrm>
        </p:grpSpPr>
        <p:sp>
          <p:nvSpPr>
            <p:cNvPr id="192" name="object 192" descr=""/>
            <p:cNvSpPr/>
            <p:nvPr/>
          </p:nvSpPr>
          <p:spPr>
            <a:xfrm>
              <a:off x="9529826" y="262420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22860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228600" y="14287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3" name="object 193" descr=""/>
            <p:cNvSpPr/>
            <p:nvPr/>
          </p:nvSpPr>
          <p:spPr>
            <a:xfrm>
              <a:off x="9529826" y="2624201"/>
              <a:ext cx="228600" cy="142875"/>
            </a:xfrm>
            <a:custGeom>
              <a:avLst/>
              <a:gdLst/>
              <a:ahLst/>
              <a:cxnLst/>
              <a:rect l="l" t="t" r="r" b="b"/>
              <a:pathLst>
                <a:path w="228600" h="142875">
                  <a:moveTo>
                    <a:pt x="0" y="142875"/>
                  </a:moveTo>
                  <a:lnTo>
                    <a:pt x="228600" y="142875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428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4" name="object 194" descr=""/>
          <p:cNvGrpSpPr/>
          <p:nvPr/>
        </p:nvGrpSpPr>
        <p:grpSpPr>
          <a:xfrm>
            <a:off x="8561451" y="103251"/>
            <a:ext cx="231775" cy="165100"/>
            <a:chOff x="8561451" y="103251"/>
            <a:chExt cx="231775" cy="165100"/>
          </a:xfrm>
        </p:grpSpPr>
        <p:sp>
          <p:nvSpPr>
            <p:cNvPr id="195" name="object 195" descr=""/>
            <p:cNvSpPr/>
            <p:nvPr/>
          </p:nvSpPr>
          <p:spPr>
            <a:xfrm>
              <a:off x="8567801" y="109601"/>
              <a:ext cx="219075" cy="152400"/>
            </a:xfrm>
            <a:custGeom>
              <a:avLst/>
              <a:gdLst/>
              <a:ahLst/>
              <a:cxnLst/>
              <a:rect l="l" t="t" r="r" b="b"/>
              <a:pathLst>
                <a:path w="219075" h="152400">
                  <a:moveTo>
                    <a:pt x="2190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19075" y="152400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6" name="object 196" descr=""/>
            <p:cNvSpPr/>
            <p:nvPr/>
          </p:nvSpPr>
          <p:spPr>
            <a:xfrm>
              <a:off x="8567801" y="109601"/>
              <a:ext cx="219075" cy="152400"/>
            </a:xfrm>
            <a:custGeom>
              <a:avLst/>
              <a:gdLst/>
              <a:ahLst/>
              <a:cxnLst/>
              <a:rect l="l" t="t" r="r" b="b"/>
              <a:pathLst>
                <a:path w="219075" h="152400">
                  <a:moveTo>
                    <a:pt x="0" y="152400"/>
                  </a:moveTo>
                  <a:lnTo>
                    <a:pt x="219075" y="152400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7" name="object 197" descr=""/>
          <p:cNvGrpSpPr/>
          <p:nvPr/>
        </p:nvGrpSpPr>
        <p:grpSpPr>
          <a:xfrm>
            <a:off x="8247126" y="103251"/>
            <a:ext cx="241300" cy="165100"/>
            <a:chOff x="8247126" y="103251"/>
            <a:chExt cx="241300" cy="165100"/>
          </a:xfrm>
        </p:grpSpPr>
        <p:sp>
          <p:nvSpPr>
            <p:cNvPr id="198" name="object 198" descr=""/>
            <p:cNvSpPr/>
            <p:nvPr/>
          </p:nvSpPr>
          <p:spPr>
            <a:xfrm>
              <a:off x="8253476" y="109601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2286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286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9" name="object 199" descr=""/>
            <p:cNvSpPr/>
            <p:nvPr/>
          </p:nvSpPr>
          <p:spPr>
            <a:xfrm>
              <a:off x="8253476" y="109601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0" y="152400"/>
                  </a:moveTo>
                  <a:lnTo>
                    <a:pt x="228600" y="15240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0" name="object 200" descr=""/>
          <p:cNvGrpSpPr/>
          <p:nvPr/>
        </p:nvGrpSpPr>
        <p:grpSpPr>
          <a:xfrm>
            <a:off x="7932801" y="103251"/>
            <a:ext cx="241300" cy="165100"/>
            <a:chOff x="7932801" y="103251"/>
            <a:chExt cx="241300" cy="165100"/>
          </a:xfrm>
        </p:grpSpPr>
        <p:sp>
          <p:nvSpPr>
            <p:cNvPr id="201" name="object 201" descr=""/>
            <p:cNvSpPr/>
            <p:nvPr/>
          </p:nvSpPr>
          <p:spPr>
            <a:xfrm>
              <a:off x="7939151" y="109601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2286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286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2" name="object 202" descr=""/>
            <p:cNvSpPr/>
            <p:nvPr/>
          </p:nvSpPr>
          <p:spPr>
            <a:xfrm>
              <a:off x="7939151" y="109601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0" y="152400"/>
                  </a:moveTo>
                  <a:lnTo>
                    <a:pt x="228600" y="15240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3" name="object 203" descr=""/>
          <p:cNvGrpSpPr/>
          <p:nvPr/>
        </p:nvGrpSpPr>
        <p:grpSpPr>
          <a:xfrm>
            <a:off x="7618476" y="103251"/>
            <a:ext cx="241300" cy="165100"/>
            <a:chOff x="7618476" y="103251"/>
            <a:chExt cx="241300" cy="165100"/>
          </a:xfrm>
        </p:grpSpPr>
        <p:sp>
          <p:nvSpPr>
            <p:cNvPr id="204" name="object 204" descr=""/>
            <p:cNvSpPr/>
            <p:nvPr/>
          </p:nvSpPr>
          <p:spPr>
            <a:xfrm>
              <a:off x="7624826" y="109601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2286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286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5" name="object 205" descr=""/>
            <p:cNvSpPr/>
            <p:nvPr/>
          </p:nvSpPr>
          <p:spPr>
            <a:xfrm>
              <a:off x="7624826" y="109601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0" y="152400"/>
                  </a:moveTo>
                  <a:lnTo>
                    <a:pt x="228600" y="15240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6" name="object 206" descr=""/>
          <p:cNvGrpSpPr/>
          <p:nvPr/>
        </p:nvGrpSpPr>
        <p:grpSpPr>
          <a:xfrm>
            <a:off x="6894576" y="103251"/>
            <a:ext cx="241300" cy="165100"/>
            <a:chOff x="6894576" y="103251"/>
            <a:chExt cx="241300" cy="165100"/>
          </a:xfrm>
        </p:grpSpPr>
        <p:sp>
          <p:nvSpPr>
            <p:cNvPr id="207" name="object 207" descr=""/>
            <p:cNvSpPr/>
            <p:nvPr/>
          </p:nvSpPr>
          <p:spPr>
            <a:xfrm>
              <a:off x="6900926" y="109601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2286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286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8" name="object 208" descr=""/>
            <p:cNvSpPr/>
            <p:nvPr/>
          </p:nvSpPr>
          <p:spPr>
            <a:xfrm>
              <a:off x="6900926" y="109601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0" y="152400"/>
                  </a:moveTo>
                  <a:lnTo>
                    <a:pt x="228600" y="15240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9" name="object 209" descr=""/>
          <p:cNvGrpSpPr/>
          <p:nvPr/>
        </p:nvGrpSpPr>
        <p:grpSpPr>
          <a:xfrm>
            <a:off x="6589776" y="103251"/>
            <a:ext cx="231775" cy="165100"/>
            <a:chOff x="6589776" y="103251"/>
            <a:chExt cx="231775" cy="165100"/>
          </a:xfrm>
        </p:grpSpPr>
        <p:sp>
          <p:nvSpPr>
            <p:cNvPr id="210" name="object 210" descr=""/>
            <p:cNvSpPr/>
            <p:nvPr/>
          </p:nvSpPr>
          <p:spPr>
            <a:xfrm>
              <a:off x="6596126" y="109601"/>
              <a:ext cx="219075" cy="152400"/>
            </a:xfrm>
            <a:custGeom>
              <a:avLst/>
              <a:gdLst/>
              <a:ahLst/>
              <a:cxnLst/>
              <a:rect l="l" t="t" r="r" b="b"/>
              <a:pathLst>
                <a:path w="219075" h="152400">
                  <a:moveTo>
                    <a:pt x="2190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19075" y="152400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1" name="object 211" descr=""/>
            <p:cNvSpPr/>
            <p:nvPr/>
          </p:nvSpPr>
          <p:spPr>
            <a:xfrm>
              <a:off x="6596126" y="109601"/>
              <a:ext cx="219075" cy="152400"/>
            </a:xfrm>
            <a:custGeom>
              <a:avLst/>
              <a:gdLst/>
              <a:ahLst/>
              <a:cxnLst/>
              <a:rect l="l" t="t" r="r" b="b"/>
              <a:pathLst>
                <a:path w="219075" h="152400">
                  <a:moveTo>
                    <a:pt x="0" y="152400"/>
                  </a:moveTo>
                  <a:lnTo>
                    <a:pt x="219075" y="152400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2" name="object 212" descr=""/>
          <p:cNvGrpSpPr/>
          <p:nvPr/>
        </p:nvGrpSpPr>
        <p:grpSpPr>
          <a:xfrm>
            <a:off x="5961126" y="103251"/>
            <a:ext cx="241300" cy="165100"/>
            <a:chOff x="5961126" y="103251"/>
            <a:chExt cx="241300" cy="165100"/>
          </a:xfrm>
        </p:grpSpPr>
        <p:sp>
          <p:nvSpPr>
            <p:cNvPr id="213" name="object 213" descr=""/>
            <p:cNvSpPr/>
            <p:nvPr/>
          </p:nvSpPr>
          <p:spPr>
            <a:xfrm>
              <a:off x="5967476" y="109601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2286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286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4" name="object 214" descr=""/>
            <p:cNvSpPr/>
            <p:nvPr/>
          </p:nvSpPr>
          <p:spPr>
            <a:xfrm>
              <a:off x="5967476" y="109601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0" y="152400"/>
                  </a:moveTo>
                  <a:lnTo>
                    <a:pt x="228600" y="15240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5" name="object 215" descr=""/>
          <p:cNvGrpSpPr/>
          <p:nvPr/>
        </p:nvGrpSpPr>
        <p:grpSpPr>
          <a:xfrm>
            <a:off x="6275451" y="103251"/>
            <a:ext cx="241300" cy="165100"/>
            <a:chOff x="6275451" y="103251"/>
            <a:chExt cx="241300" cy="165100"/>
          </a:xfrm>
        </p:grpSpPr>
        <p:sp>
          <p:nvSpPr>
            <p:cNvPr id="216" name="object 216" descr=""/>
            <p:cNvSpPr/>
            <p:nvPr/>
          </p:nvSpPr>
          <p:spPr>
            <a:xfrm>
              <a:off x="6281801" y="109601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2286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286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7" name="object 217" descr=""/>
            <p:cNvSpPr/>
            <p:nvPr/>
          </p:nvSpPr>
          <p:spPr>
            <a:xfrm>
              <a:off x="6281801" y="109601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0" y="152400"/>
                  </a:moveTo>
                  <a:lnTo>
                    <a:pt x="228600" y="15240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8" name="object 218" descr=""/>
          <p:cNvGrpSpPr/>
          <p:nvPr/>
        </p:nvGrpSpPr>
        <p:grpSpPr>
          <a:xfrm>
            <a:off x="8561451" y="931925"/>
            <a:ext cx="231775" cy="165100"/>
            <a:chOff x="8561451" y="931925"/>
            <a:chExt cx="231775" cy="165100"/>
          </a:xfrm>
        </p:grpSpPr>
        <p:sp>
          <p:nvSpPr>
            <p:cNvPr id="219" name="object 219" descr=""/>
            <p:cNvSpPr/>
            <p:nvPr/>
          </p:nvSpPr>
          <p:spPr>
            <a:xfrm>
              <a:off x="8567801" y="938275"/>
              <a:ext cx="219075" cy="152400"/>
            </a:xfrm>
            <a:custGeom>
              <a:avLst/>
              <a:gdLst/>
              <a:ahLst/>
              <a:cxnLst/>
              <a:rect l="l" t="t" r="r" b="b"/>
              <a:pathLst>
                <a:path w="219075" h="152400">
                  <a:moveTo>
                    <a:pt x="2190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19075" y="152400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0" name="object 220" descr=""/>
            <p:cNvSpPr/>
            <p:nvPr/>
          </p:nvSpPr>
          <p:spPr>
            <a:xfrm>
              <a:off x="8567801" y="938275"/>
              <a:ext cx="219075" cy="152400"/>
            </a:xfrm>
            <a:custGeom>
              <a:avLst/>
              <a:gdLst/>
              <a:ahLst/>
              <a:cxnLst/>
              <a:rect l="l" t="t" r="r" b="b"/>
              <a:pathLst>
                <a:path w="219075" h="152400">
                  <a:moveTo>
                    <a:pt x="0" y="152400"/>
                  </a:moveTo>
                  <a:lnTo>
                    <a:pt x="219075" y="152400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1" name="object 221" descr=""/>
          <p:cNvGrpSpPr/>
          <p:nvPr/>
        </p:nvGrpSpPr>
        <p:grpSpPr>
          <a:xfrm>
            <a:off x="8247126" y="931925"/>
            <a:ext cx="241300" cy="165100"/>
            <a:chOff x="8247126" y="931925"/>
            <a:chExt cx="241300" cy="165100"/>
          </a:xfrm>
        </p:grpSpPr>
        <p:sp>
          <p:nvSpPr>
            <p:cNvPr id="222" name="object 222" descr=""/>
            <p:cNvSpPr/>
            <p:nvPr/>
          </p:nvSpPr>
          <p:spPr>
            <a:xfrm>
              <a:off x="8253476" y="938275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2286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286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3" name="object 223" descr=""/>
            <p:cNvSpPr/>
            <p:nvPr/>
          </p:nvSpPr>
          <p:spPr>
            <a:xfrm>
              <a:off x="8253476" y="938275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0" y="152400"/>
                  </a:moveTo>
                  <a:lnTo>
                    <a:pt x="228600" y="15240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4" name="object 224" descr=""/>
          <p:cNvGrpSpPr/>
          <p:nvPr/>
        </p:nvGrpSpPr>
        <p:grpSpPr>
          <a:xfrm>
            <a:off x="7932801" y="931925"/>
            <a:ext cx="241300" cy="165100"/>
            <a:chOff x="7932801" y="931925"/>
            <a:chExt cx="241300" cy="165100"/>
          </a:xfrm>
        </p:grpSpPr>
        <p:sp>
          <p:nvSpPr>
            <p:cNvPr id="225" name="object 225" descr=""/>
            <p:cNvSpPr/>
            <p:nvPr/>
          </p:nvSpPr>
          <p:spPr>
            <a:xfrm>
              <a:off x="7939151" y="938275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2286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286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6" name="object 226" descr=""/>
            <p:cNvSpPr/>
            <p:nvPr/>
          </p:nvSpPr>
          <p:spPr>
            <a:xfrm>
              <a:off x="7939151" y="938275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0" y="152400"/>
                  </a:moveTo>
                  <a:lnTo>
                    <a:pt x="228600" y="15240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7" name="object 227" descr=""/>
          <p:cNvGrpSpPr/>
          <p:nvPr/>
        </p:nvGrpSpPr>
        <p:grpSpPr>
          <a:xfrm>
            <a:off x="7618476" y="931925"/>
            <a:ext cx="241300" cy="165100"/>
            <a:chOff x="7618476" y="931925"/>
            <a:chExt cx="241300" cy="165100"/>
          </a:xfrm>
        </p:grpSpPr>
        <p:sp>
          <p:nvSpPr>
            <p:cNvPr id="228" name="object 228" descr=""/>
            <p:cNvSpPr/>
            <p:nvPr/>
          </p:nvSpPr>
          <p:spPr>
            <a:xfrm>
              <a:off x="7624826" y="938275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2286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286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9" name="object 229" descr=""/>
            <p:cNvSpPr/>
            <p:nvPr/>
          </p:nvSpPr>
          <p:spPr>
            <a:xfrm>
              <a:off x="7624826" y="938275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0" y="152400"/>
                  </a:moveTo>
                  <a:lnTo>
                    <a:pt x="228600" y="15240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0" name="object 230" descr=""/>
          <p:cNvGrpSpPr/>
          <p:nvPr/>
        </p:nvGrpSpPr>
        <p:grpSpPr>
          <a:xfrm>
            <a:off x="6894576" y="931925"/>
            <a:ext cx="241300" cy="165100"/>
            <a:chOff x="6894576" y="931925"/>
            <a:chExt cx="241300" cy="165100"/>
          </a:xfrm>
        </p:grpSpPr>
        <p:sp>
          <p:nvSpPr>
            <p:cNvPr id="231" name="object 231" descr=""/>
            <p:cNvSpPr/>
            <p:nvPr/>
          </p:nvSpPr>
          <p:spPr>
            <a:xfrm>
              <a:off x="6900926" y="938275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2286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286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2" name="object 232" descr=""/>
            <p:cNvSpPr/>
            <p:nvPr/>
          </p:nvSpPr>
          <p:spPr>
            <a:xfrm>
              <a:off x="6900926" y="938275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0" y="152400"/>
                  </a:moveTo>
                  <a:lnTo>
                    <a:pt x="228600" y="15240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3" name="object 233" descr=""/>
          <p:cNvGrpSpPr/>
          <p:nvPr/>
        </p:nvGrpSpPr>
        <p:grpSpPr>
          <a:xfrm>
            <a:off x="6589776" y="931925"/>
            <a:ext cx="231775" cy="165100"/>
            <a:chOff x="6589776" y="931925"/>
            <a:chExt cx="231775" cy="165100"/>
          </a:xfrm>
        </p:grpSpPr>
        <p:sp>
          <p:nvSpPr>
            <p:cNvPr id="234" name="object 234" descr=""/>
            <p:cNvSpPr/>
            <p:nvPr/>
          </p:nvSpPr>
          <p:spPr>
            <a:xfrm>
              <a:off x="6596126" y="938275"/>
              <a:ext cx="219075" cy="152400"/>
            </a:xfrm>
            <a:custGeom>
              <a:avLst/>
              <a:gdLst/>
              <a:ahLst/>
              <a:cxnLst/>
              <a:rect l="l" t="t" r="r" b="b"/>
              <a:pathLst>
                <a:path w="219075" h="152400">
                  <a:moveTo>
                    <a:pt x="2190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19075" y="152400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5" name="object 235" descr=""/>
            <p:cNvSpPr/>
            <p:nvPr/>
          </p:nvSpPr>
          <p:spPr>
            <a:xfrm>
              <a:off x="6596126" y="938275"/>
              <a:ext cx="219075" cy="152400"/>
            </a:xfrm>
            <a:custGeom>
              <a:avLst/>
              <a:gdLst/>
              <a:ahLst/>
              <a:cxnLst/>
              <a:rect l="l" t="t" r="r" b="b"/>
              <a:pathLst>
                <a:path w="219075" h="152400">
                  <a:moveTo>
                    <a:pt x="0" y="152400"/>
                  </a:moveTo>
                  <a:lnTo>
                    <a:pt x="219075" y="152400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6" name="object 236" descr=""/>
          <p:cNvGrpSpPr/>
          <p:nvPr/>
        </p:nvGrpSpPr>
        <p:grpSpPr>
          <a:xfrm>
            <a:off x="5961126" y="931925"/>
            <a:ext cx="241300" cy="165100"/>
            <a:chOff x="5961126" y="931925"/>
            <a:chExt cx="241300" cy="165100"/>
          </a:xfrm>
        </p:grpSpPr>
        <p:sp>
          <p:nvSpPr>
            <p:cNvPr id="237" name="object 237" descr=""/>
            <p:cNvSpPr/>
            <p:nvPr/>
          </p:nvSpPr>
          <p:spPr>
            <a:xfrm>
              <a:off x="5967476" y="938275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2286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286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8" name="object 238" descr=""/>
            <p:cNvSpPr/>
            <p:nvPr/>
          </p:nvSpPr>
          <p:spPr>
            <a:xfrm>
              <a:off x="5967476" y="938275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0" y="152400"/>
                  </a:moveTo>
                  <a:lnTo>
                    <a:pt x="228600" y="15240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9" name="object 239" descr=""/>
          <p:cNvGrpSpPr/>
          <p:nvPr/>
        </p:nvGrpSpPr>
        <p:grpSpPr>
          <a:xfrm>
            <a:off x="6275451" y="931925"/>
            <a:ext cx="241300" cy="165100"/>
            <a:chOff x="6275451" y="931925"/>
            <a:chExt cx="241300" cy="165100"/>
          </a:xfrm>
        </p:grpSpPr>
        <p:sp>
          <p:nvSpPr>
            <p:cNvPr id="240" name="object 240" descr=""/>
            <p:cNvSpPr/>
            <p:nvPr/>
          </p:nvSpPr>
          <p:spPr>
            <a:xfrm>
              <a:off x="6281801" y="938275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2286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286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1" name="object 241" descr=""/>
            <p:cNvSpPr/>
            <p:nvPr/>
          </p:nvSpPr>
          <p:spPr>
            <a:xfrm>
              <a:off x="6281801" y="938275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0" y="152400"/>
                  </a:moveTo>
                  <a:lnTo>
                    <a:pt x="228600" y="15240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2" name="object 242" descr=""/>
          <p:cNvGrpSpPr/>
          <p:nvPr/>
        </p:nvGrpSpPr>
        <p:grpSpPr>
          <a:xfrm>
            <a:off x="8561451" y="1846326"/>
            <a:ext cx="231775" cy="165100"/>
            <a:chOff x="8561451" y="1846326"/>
            <a:chExt cx="231775" cy="165100"/>
          </a:xfrm>
        </p:grpSpPr>
        <p:sp>
          <p:nvSpPr>
            <p:cNvPr id="243" name="object 243" descr=""/>
            <p:cNvSpPr/>
            <p:nvPr/>
          </p:nvSpPr>
          <p:spPr>
            <a:xfrm>
              <a:off x="8567801" y="1852676"/>
              <a:ext cx="219075" cy="152400"/>
            </a:xfrm>
            <a:custGeom>
              <a:avLst/>
              <a:gdLst/>
              <a:ahLst/>
              <a:cxnLst/>
              <a:rect l="l" t="t" r="r" b="b"/>
              <a:pathLst>
                <a:path w="219075" h="152400">
                  <a:moveTo>
                    <a:pt x="2190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19075" y="152400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4" name="object 244" descr=""/>
            <p:cNvSpPr/>
            <p:nvPr/>
          </p:nvSpPr>
          <p:spPr>
            <a:xfrm>
              <a:off x="8567801" y="1852676"/>
              <a:ext cx="219075" cy="152400"/>
            </a:xfrm>
            <a:custGeom>
              <a:avLst/>
              <a:gdLst/>
              <a:ahLst/>
              <a:cxnLst/>
              <a:rect l="l" t="t" r="r" b="b"/>
              <a:pathLst>
                <a:path w="219075" h="152400">
                  <a:moveTo>
                    <a:pt x="0" y="152400"/>
                  </a:moveTo>
                  <a:lnTo>
                    <a:pt x="219075" y="152400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5" name="object 245" descr=""/>
          <p:cNvGrpSpPr/>
          <p:nvPr/>
        </p:nvGrpSpPr>
        <p:grpSpPr>
          <a:xfrm>
            <a:off x="8247126" y="1846326"/>
            <a:ext cx="241300" cy="165100"/>
            <a:chOff x="8247126" y="1846326"/>
            <a:chExt cx="241300" cy="165100"/>
          </a:xfrm>
        </p:grpSpPr>
        <p:sp>
          <p:nvSpPr>
            <p:cNvPr id="246" name="object 246" descr=""/>
            <p:cNvSpPr/>
            <p:nvPr/>
          </p:nvSpPr>
          <p:spPr>
            <a:xfrm>
              <a:off x="8253476" y="1852676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2286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286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7" name="object 247" descr=""/>
            <p:cNvSpPr/>
            <p:nvPr/>
          </p:nvSpPr>
          <p:spPr>
            <a:xfrm>
              <a:off x="8253476" y="1852676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0" y="152400"/>
                  </a:moveTo>
                  <a:lnTo>
                    <a:pt x="228600" y="15240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8" name="object 248" descr=""/>
          <p:cNvGrpSpPr/>
          <p:nvPr/>
        </p:nvGrpSpPr>
        <p:grpSpPr>
          <a:xfrm>
            <a:off x="7932801" y="1846326"/>
            <a:ext cx="241300" cy="165100"/>
            <a:chOff x="7932801" y="1846326"/>
            <a:chExt cx="241300" cy="165100"/>
          </a:xfrm>
        </p:grpSpPr>
        <p:sp>
          <p:nvSpPr>
            <p:cNvPr id="249" name="object 249" descr=""/>
            <p:cNvSpPr/>
            <p:nvPr/>
          </p:nvSpPr>
          <p:spPr>
            <a:xfrm>
              <a:off x="7939151" y="1852676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2286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286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0" name="object 250" descr=""/>
            <p:cNvSpPr/>
            <p:nvPr/>
          </p:nvSpPr>
          <p:spPr>
            <a:xfrm>
              <a:off x="7939151" y="1852676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0" y="152400"/>
                  </a:moveTo>
                  <a:lnTo>
                    <a:pt x="228600" y="15240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1" name="object 251" descr=""/>
          <p:cNvGrpSpPr/>
          <p:nvPr/>
        </p:nvGrpSpPr>
        <p:grpSpPr>
          <a:xfrm>
            <a:off x="7618476" y="1846326"/>
            <a:ext cx="241300" cy="165100"/>
            <a:chOff x="7618476" y="1846326"/>
            <a:chExt cx="241300" cy="165100"/>
          </a:xfrm>
        </p:grpSpPr>
        <p:sp>
          <p:nvSpPr>
            <p:cNvPr id="252" name="object 252" descr=""/>
            <p:cNvSpPr/>
            <p:nvPr/>
          </p:nvSpPr>
          <p:spPr>
            <a:xfrm>
              <a:off x="7624826" y="1852676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2286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286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3" name="object 253" descr=""/>
            <p:cNvSpPr/>
            <p:nvPr/>
          </p:nvSpPr>
          <p:spPr>
            <a:xfrm>
              <a:off x="7624826" y="1852676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0" y="152400"/>
                  </a:moveTo>
                  <a:lnTo>
                    <a:pt x="228600" y="15240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4" name="object 254" descr=""/>
          <p:cNvGrpSpPr/>
          <p:nvPr/>
        </p:nvGrpSpPr>
        <p:grpSpPr>
          <a:xfrm>
            <a:off x="6894576" y="1846326"/>
            <a:ext cx="241300" cy="165100"/>
            <a:chOff x="6894576" y="1846326"/>
            <a:chExt cx="241300" cy="165100"/>
          </a:xfrm>
        </p:grpSpPr>
        <p:sp>
          <p:nvSpPr>
            <p:cNvPr id="255" name="object 255" descr=""/>
            <p:cNvSpPr/>
            <p:nvPr/>
          </p:nvSpPr>
          <p:spPr>
            <a:xfrm>
              <a:off x="6900926" y="1852676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2286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286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6" name="object 256" descr=""/>
            <p:cNvSpPr/>
            <p:nvPr/>
          </p:nvSpPr>
          <p:spPr>
            <a:xfrm>
              <a:off x="6900926" y="1852676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0" y="152400"/>
                  </a:moveTo>
                  <a:lnTo>
                    <a:pt x="228600" y="15240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7" name="object 257" descr=""/>
          <p:cNvGrpSpPr/>
          <p:nvPr/>
        </p:nvGrpSpPr>
        <p:grpSpPr>
          <a:xfrm>
            <a:off x="6589776" y="1846326"/>
            <a:ext cx="231775" cy="165100"/>
            <a:chOff x="6589776" y="1846326"/>
            <a:chExt cx="231775" cy="165100"/>
          </a:xfrm>
        </p:grpSpPr>
        <p:sp>
          <p:nvSpPr>
            <p:cNvPr id="258" name="object 258" descr=""/>
            <p:cNvSpPr/>
            <p:nvPr/>
          </p:nvSpPr>
          <p:spPr>
            <a:xfrm>
              <a:off x="6596126" y="1852676"/>
              <a:ext cx="219075" cy="152400"/>
            </a:xfrm>
            <a:custGeom>
              <a:avLst/>
              <a:gdLst/>
              <a:ahLst/>
              <a:cxnLst/>
              <a:rect l="l" t="t" r="r" b="b"/>
              <a:pathLst>
                <a:path w="219075" h="152400">
                  <a:moveTo>
                    <a:pt x="2190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19075" y="152400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9" name="object 259" descr=""/>
            <p:cNvSpPr/>
            <p:nvPr/>
          </p:nvSpPr>
          <p:spPr>
            <a:xfrm>
              <a:off x="6596126" y="1852676"/>
              <a:ext cx="219075" cy="152400"/>
            </a:xfrm>
            <a:custGeom>
              <a:avLst/>
              <a:gdLst/>
              <a:ahLst/>
              <a:cxnLst/>
              <a:rect l="l" t="t" r="r" b="b"/>
              <a:pathLst>
                <a:path w="219075" h="152400">
                  <a:moveTo>
                    <a:pt x="0" y="152400"/>
                  </a:moveTo>
                  <a:lnTo>
                    <a:pt x="219075" y="152400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0" name="object 260" descr=""/>
          <p:cNvGrpSpPr/>
          <p:nvPr/>
        </p:nvGrpSpPr>
        <p:grpSpPr>
          <a:xfrm>
            <a:off x="5961126" y="1846326"/>
            <a:ext cx="241300" cy="165100"/>
            <a:chOff x="5961126" y="1846326"/>
            <a:chExt cx="241300" cy="165100"/>
          </a:xfrm>
        </p:grpSpPr>
        <p:sp>
          <p:nvSpPr>
            <p:cNvPr id="261" name="object 261" descr=""/>
            <p:cNvSpPr/>
            <p:nvPr/>
          </p:nvSpPr>
          <p:spPr>
            <a:xfrm>
              <a:off x="5967476" y="1852676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2286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286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2" name="object 262" descr=""/>
            <p:cNvSpPr/>
            <p:nvPr/>
          </p:nvSpPr>
          <p:spPr>
            <a:xfrm>
              <a:off x="5967476" y="1852676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0" y="152400"/>
                  </a:moveTo>
                  <a:lnTo>
                    <a:pt x="228600" y="15240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3" name="object 263" descr=""/>
          <p:cNvGrpSpPr/>
          <p:nvPr/>
        </p:nvGrpSpPr>
        <p:grpSpPr>
          <a:xfrm>
            <a:off x="6275451" y="1846326"/>
            <a:ext cx="241300" cy="165100"/>
            <a:chOff x="6275451" y="1846326"/>
            <a:chExt cx="241300" cy="165100"/>
          </a:xfrm>
        </p:grpSpPr>
        <p:sp>
          <p:nvSpPr>
            <p:cNvPr id="264" name="object 264" descr=""/>
            <p:cNvSpPr/>
            <p:nvPr/>
          </p:nvSpPr>
          <p:spPr>
            <a:xfrm>
              <a:off x="6281801" y="1852676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2286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286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5" name="object 265" descr=""/>
            <p:cNvSpPr/>
            <p:nvPr/>
          </p:nvSpPr>
          <p:spPr>
            <a:xfrm>
              <a:off x="6281801" y="1852676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0" y="152400"/>
                  </a:moveTo>
                  <a:lnTo>
                    <a:pt x="228600" y="15240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6" name="object 266" descr=""/>
          <p:cNvGrpSpPr/>
          <p:nvPr/>
        </p:nvGrpSpPr>
        <p:grpSpPr>
          <a:xfrm>
            <a:off x="8561451" y="2675001"/>
            <a:ext cx="231775" cy="165100"/>
            <a:chOff x="8561451" y="2675001"/>
            <a:chExt cx="231775" cy="165100"/>
          </a:xfrm>
        </p:grpSpPr>
        <p:sp>
          <p:nvSpPr>
            <p:cNvPr id="267" name="object 267" descr=""/>
            <p:cNvSpPr/>
            <p:nvPr/>
          </p:nvSpPr>
          <p:spPr>
            <a:xfrm>
              <a:off x="8567801" y="2681351"/>
              <a:ext cx="219075" cy="152400"/>
            </a:xfrm>
            <a:custGeom>
              <a:avLst/>
              <a:gdLst/>
              <a:ahLst/>
              <a:cxnLst/>
              <a:rect l="l" t="t" r="r" b="b"/>
              <a:pathLst>
                <a:path w="219075" h="152400">
                  <a:moveTo>
                    <a:pt x="2190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19075" y="152400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8" name="object 268" descr=""/>
            <p:cNvSpPr/>
            <p:nvPr/>
          </p:nvSpPr>
          <p:spPr>
            <a:xfrm>
              <a:off x="8567801" y="2681351"/>
              <a:ext cx="219075" cy="152400"/>
            </a:xfrm>
            <a:custGeom>
              <a:avLst/>
              <a:gdLst/>
              <a:ahLst/>
              <a:cxnLst/>
              <a:rect l="l" t="t" r="r" b="b"/>
              <a:pathLst>
                <a:path w="219075" h="152400">
                  <a:moveTo>
                    <a:pt x="0" y="152400"/>
                  </a:moveTo>
                  <a:lnTo>
                    <a:pt x="219075" y="152400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9" name="object 269" descr=""/>
          <p:cNvGrpSpPr/>
          <p:nvPr/>
        </p:nvGrpSpPr>
        <p:grpSpPr>
          <a:xfrm>
            <a:off x="8247126" y="2675001"/>
            <a:ext cx="241300" cy="165100"/>
            <a:chOff x="8247126" y="2675001"/>
            <a:chExt cx="241300" cy="165100"/>
          </a:xfrm>
        </p:grpSpPr>
        <p:sp>
          <p:nvSpPr>
            <p:cNvPr id="270" name="object 270" descr=""/>
            <p:cNvSpPr/>
            <p:nvPr/>
          </p:nvSpPr>
          <p:spPr>
            <a:xfrm>
              <a:off x="8253476" y="2681351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2286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286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1" name="object 271" descr=""/>
            <p:cNvSpPr/>
            <p:nvPr/>
          </p:nvSpPr>
          <p:spPr>
            <a:xfrm>
              <a:off x="8253476" y="2681351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0" y="152400"/>
                  </a:moveTo>
                  <a:lnTo>
                    <a:pt x="228600" y="15240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2" name="object 272" descr=""/>
          <p:cNvGrpSpPr/>
          <p:nvPr/>
        </p:nvGrpSpPr>
        <p:grpSpPr>
          <a:xfrm>
            <a:off x="7932801" y="2675001"/>
            <a:ext cx="241300" cy="165100"/>
            <a:chOff x="7932801" y="2675001"/>
            <a:chExt cx="241300" cy="165100"/>
          </a:xfrm>
        </p:grpSpPr>
        <p:sp>
          <p:nvSpPr>
            <p:cNvPr id="273" name="object 273" descr=""/>
            <p:cNvSpPr/>
            <p:nvPr/>
          </p:nvSpPr>
          <p:spPr>
            <a:xfrm>
              <a:off x="7939151" y="2681351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2286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286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4" name="object 274" descr=""/>
            <p:cNvSpPr/>
            <p:nvPr/>
          </p:nvSpPr>
          <p:spPr>
            <a:xfrm>
              <a:off x="7939151" y="2681351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0" y="152400"/>
                  </a:moveTo>
                  <a:lnTo>
                    <a:pt x="228600" y="15240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5" name="object 275" descr=""/>
          <p:cNvGrpSpPr/>
          <p:nvPr/>
        </p:nvGrpSpPr>
        <p:grpSpPr>
          <a:xfrm>
            <a:off x="7618476" y="2675001"/>
            <a:ext cx="241300" cy="165100"/>
            <a:chOff x="7618476" y="2675001"/>
            <a:chExt cx="241300" cy="165100"/>
          </a:xfrm>
        </p:grpSpPr>
        <p:sp>
          <p:nvSpPr>
            <p:cNvPr id="276" name="object 276" descr=""/>
            <p:cNvSpPr/>
            <p:nvPr/>
          </p:nvSpPr>
          <p:spPr>
            <a:xfrm>
              <a:off x="7624826" y="2681351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2286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286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7" name="object 277" descr=""/>
            <p:cNvSpPr/>
            <p:nvPr/>
          </p:nvSpPr>
          <p:spPr>
            <a:xfrm>
              <a:off x="7624826" y="2681351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0" y="152400"/>
                  </a:moveTo>
                  <a:lnTo>
                    <a:pt x="228600" y="15240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8" name="object 278" descr=""/>
          <p:cNvGrpSpPr/>
          <p:nvPr/>
        </p:nvGrpSpPr>
        <p:grpSpPr>
          <a:xfrm>
            <a:off x="6894576" y="2675001"/>
            <a:ext cx="241300" cy="165100"/>
            <a:chOff x="6894576" y="2675001"/>
            <a:chExt cx="241300" cy="165100"/>
          </a:xfrm>
        </p:grpSpPr>
        <p:sp>
          <p:nvSpPr>
            <p:cNvPr id="279" name="object 279" descr=""/>
            <p:cNvSpPr/>
            <p:nvPr/>
          </p:nvSpPr>
          <p:spPr>
            <a:xfrm>
              <a:off x="6900926" y="2681351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2286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286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0" name="object 280" descr=""/>
            <p:cNvSpPr/>
            <p:nvPr/>
          </p:nvSpPr>
          <p:spPr>
            <a:xfrm>
              <a:off x="6900926" y="2681351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0" y="152400"/>
                  </a:moveTo>
                  <a:lnTo>
                    <a:pt x="228600" y="15240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1" name="object 281" descr=""/>
          <p:cNvGrpSpPr/>
          <p:nvPr/>
        </p:nvGrpSpPr>
        <p:grpSpPr>
          <a:xfrm>
            <a:off x="6589776" y="2675001"/>
            <a:ext cx="231775" cy="165100"/>
            <a:chOff x="6589776" y="2675001"/>
            <a:chExt cx="231775" cy="165100"/>
          </a:xfrm>
        </p:grpSpPr>
        <p:sp>
          <p:nvSpPr>
            <p:cNvPr id="282" name="object 282" descr=""/>
            <p:cNvSpPr/>
            <p:nvPr/>
          </p:nvSpPr>
          <p:spPr>
            <a:xfrm>
              <a:off x="6596126" y="2681351"/>
              <a:ext cx="219075" cy="152400"/>
            </a:xfrm>
            <a:custGeom>
              <a:avLst/>
              <a:gdLst/>
              <a:ahLst/>
              <a:cxnLst/>
              <a:rect l="l" t="t" r="r" b="b"/>
              <a:pathLst>
                <a:path w="219075" h="152400">
                  <a:moveTo>
                    <a:pt x="21907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19075" y="152400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3" name="object 283" descr=""/>
            <p:cNvSpPr/>
            <p:nvPr/>
          </p:nvSpPr>
          <p:spPr>
            <a:xfrm>
              <a:off x="6596126" y="2681351"/>
              <a:ext cx="219075" cy="152400"/>
            </a:xfrm>
            <a:custGeom>
              <a:avLst/>
              <a:gdLst/>
              <a:ahLst/>
              <a:cxnLst/>
              <a:rect l="l" t="t" r="r" b="b"/>
              <a:pathLst>
                <a:path w="219075" h="152400">
                  <a:moveTo>
                    <a:pt x="0" y="152400"/>
                  </a:moveTo>
                  <a:lnTo>
                    <a:pt x="219075" y="152400"/>
                  </a:lnTo>
                  <a:lnTo>
                    <a:pt x="219075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4" name="object 284" descr=""/>
          <p:cNvGrpSpPr/>
          <p:nvPr/>
        </p:nvGrpSpPr>
        <p:grpSpPr>
          <a:xfrm>
            <a:off x="5961126" y="2675001"/>
            <a:ext cx="241300" cy="165100"/>
            <a:chOff x="5961126" y="2675001"/>
            <a:chExt cx="241300" cy="165100"/>
          </a:xfrm>
        </p:grpSpPr>
        <p:sp>
          <p:nvSpPr>
            <p:cNvPr id="285" name="object 285" descr=""/>
            <p:cNvSpPr/>
            <p:nvPr/>
          </p:nvSpPr>
          <p:spPr>
            <a:xfrm>
              <a:off x="5967476" y="2681351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2286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286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6" name="object 286" descr=""/>
            <p:cNvSpPr/>
            <p:nvPr/>
          </p:nvSpPr>
          <p:spPr>
            <a:xfrm>
              <a:off x="5967476" y="2681351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0" y="152400"/>
                  </a:moveTo>
                  <a:lnTo>
                    <a:pt x="228600" y="15240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7" name="object 287" descr=""/>
          <p:cNvGrpSpPr/>
          <p:nvPr/>
        </p:nvGrpSpPr>
        <p:grpSpPr>
          <a:xfrm>
            <a:off x="6275451" y="2675001"/>
            <a:ext cx="241300" cy="165100"/>
            <a:chOff x="6275451" y="2675001"/>
            <a:chExt cx="241300" cy="165100"/>
          </a:xfrm>
        </p:grpSpPr>
        <p:sp>
          <p:nvSpPr>
            <p:cNvPr id="288" name="object 288" descr=""/>
            <p:cNvSpPr/>
            <p:nvPr/>
          </p:nvSpPr>
          <p:spPr>
            <a:xfrm>
              <a:off x="6281801" y="2681351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2286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286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9" name="object 289" descr=""/>
            <p:cNvSpPr/>
            <p:nvPr/>
          </p:nvSpPr>
          <p:spPr>
            <a:xfrm>
              <a:off x="6281801" y="2681351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0" y="152400"/>
                  </a:moveTo>
                  <a:lnTo>
                    <a:pt x="228600" y="15240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0" name="object 290" descr=""/>
          <p:cNvSpPr/>
          <p:nvPr/>
        </p:nvSpPr>
        <p:spPr>
          <a:xfrm>
            <a:off x="4519548" y="281050"/>
            <a:ext cx="635" cy="731520"/>
          </a:xfrm>
          <a:custGeom>
            <a:avLst/>
            <a:gdLst/>
            <a:ahLst/>
            <a:cxnLst/>
            <a:rect l="l" t="t" r="r" b="b"/>
            <a:pathLst>
              <a:path w="635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1" name="object 291" descr=""/>
          <p:cNvSpPr/>
          <p:nvPr/>
        </p:nvSpPr>
        <p:spPr>
          <a:xfrm>
            <a:off x="4195698" y="233425"/>
            <a:ext cx="635" cy="731520"/>
          </a:xfrm>
          <a:custGeom>
            <a:avLst/>
            <a:gdLst/>
            <a:ahLst/>
            <a:cxnLst/>
            <a:rect l="l" t="t" r="r" b="b"/>
            <a:pathLst>
              <a:path w="635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2" name="object 292" descr=""/>
          <p:cNvSpPr/>
          <p:nvPr/>
        </p:nvSpPr>
        <p:spPr>
          <a:xfrm>
            <a:off x="3890898" y="281050"/>
            <a:ext cx="635" cy="731520"/>
          </a:xfrm>
          <a:custGeom>
            <a:avLst/>
            <a:gdLst/>
            <a:ahLst/>
            <a:cxnLst/>
            <a:rect l="l" t="t" r="r" b="b"/>
            <a:pathLst>
              <a:path w="635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3" name="object 293" descr=""/>
          <p:cNvSpPr/>
          <p:nvPr/>
        </p:nvSpPr>
        <p:spPr>
          <a:xfrm>
            <a:off x="3586098" y="233425"/>
            <a:ext cx="635" cy="731520"/>
          </a:xfrm>
          <a:custGeom>
            <a:avLst/>
            <a:gdLst/>
            <a:ahLst/>
            <a:cxnLst/>
            <a:rect l="l" t="t" r="r" b="b"/>
            <a:pathLst>
              <a:path w="635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4" name="object 294" descr=""/>
          <p:cNvSpPr/>
          <p:nvPr/>
        </p:nvSpPr>
        <p:spPr>
          <a:xfrm>
            <a:off x="2862198" y="233425"/>
            <a:ext cx="635" cy="731520"/>
          </a:xfrm>
          <a:custGeom>
            <a:avLst/>
            <a:gdLst/>
            <a:ahLst/>
            <a:cxnLst/>
            <a:rect l="l" t="t" r="r" b="b"/>
            <a:pathLst>
              <a:path w="635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5" name="object 295" descr=""/>
          <p:cNvSpPr/>
          <p:nvPr/>
        </p:nvSpPr>
        <p:spPr>
          <a:xfrm>
            <a:off x="2557398" y="233425"/>
            <a:ext cx="635" cy="731520"/>
          </a:xfrm>
          <a:custGeom>
            <a:avLst/>
            <a:gdLst/>
            <a:ahLst/>
            <a:cxnLst/>
            <a:rect l="l" t="t" r="r" b="b"/>
            <a:pathLst>
              <a:path w="635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6" name="object 296" descr=""/>
          <p:cNvSpPr/>
          <p:nvPr/>
        </p:nvSpPr>
        <p:spPr>
          <a:xfrm>
            <a:off x="2233548" y="262000"/>
            <a:ext cx="635" cy="731520"/>
          </a:xfrm>
          <a:custGeom>
            <a:avLst/>
            <a:gdLst/>
            <a:ahLst/>
            <a:cxnLst/>
            <a:rect l="l" t="t" r="r" b="b"/>
            <a:pathLst>
              <a:path w="635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7" name="object 297" descr=""/>
          <p:cNvSpPr/>
          <p:nvPr/>
        </p:nvSpPr>
        <p:spPr>
          <a:xfrm>
            <a:off x="1919223" y="233425"/>
            <a:ext cx="635" cy="731520"/>
          </a:xfrm>
          <a:custGeom>
            <a:avLst/>
            <a:gdLst/>
            <a:ahLst/>
            <a:cxnLst/>
            <a:rect l="l" t="t" r="r" b="b"/>
            <a:pathLst>
              <a:path w="635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8" name="object 298" descr=""/>
          <p:cNvSpPr/>
          <p:nvPr/>
        </p:nvSpPr>
        <p:spPr>
          <a:xfrm>
            <a:off x="4519548" y="2024126"/>
            <a:ext cx="635" cy="731520"/>
          </a:xfrm>
          <a:custGeom>
            <a:avLst/>
            <a:gdLst/>
            <a:ahLst/>
            <a:cxnLst/>
            <a:rect l="l" t="t" r="r" b="b"/>
            <a:pathLst>
              <a:path w="635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9" name="object 299" descr=""/>
          <p:cNvSpPr/>
          <p:nvPr/>
        </p:nvSpPr>
        <p:spPr>
          <a:xfrm>
            <a:off x="4195698" y="1976501"/>
            <a:ext cx="635" cy="731520"/>
          </a:xfrm>
          <a:custGeom>
            <a:avLst/>
            <a:gdLst/>
            <a:ahLst/>
            <a:cxnLst/>
            <a:rect l="l" t="t" r="r" b="b"/>
            <a:pathLst>
              <a:path w="635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0" name="object 300" descr=""/>
          <p:cNvSpPr/>
          <p:nvPr/>
        </p:nvSpPr>
        <p:spPr>
          <a:xfrm>
            <a:off x="3890898" y="2024126"/>
            <a:ext cx="635" cy="731520"/>
          </a:xfrm>
          <a:custGeom>
            <a:avLst/>
            <a:gdLst/>
            <a:ahLst/>
            <a:cxnLst/>
            <a:rect l="l" t="t" r="r" b="b"/>
            <a:pathLst>
              <a:path w="635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1" name="object 301" descr=""/>
          <p:cNvSpPr/>
          <p:nvPr/>
        </p:nvSpPr>
        <p:spPr>
          <a:xfrm>
            <a:off x="3586098" y="1976501"/>
            <a:ext cx="635" cy="731520"/>
          </a:xfrm>
          <a:custGeom>
            <a:avLst/>
            <a:gdLst/>
            <a:ahLst/>
            <a:cxnLst/>
            <a:rect l="l" t="t" r="r" b="b"/>
            <a:pathLst>
              <a:path w="635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2" name="object 302" descr=""/>
          <p:cNvSpPr/>
          <p:nvPr/>
        </p:nvSpPr>
        <p:spPr>
          <a:xfrm>
            <a:off x="2862198" y="1976501"/>
            <a:ext cx="635" cy="731520"/>
          </a:xfrm>
          <a:custGeom>
            <a:avLst/>
            <a:gdLst/>
            <a:ahLst/>
            <a:cxnLst/>
            <a:rect l="l" t="t" r="r" b="b"/>
            <a:pathLst>
              <a:path w="635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3" name="object 303" descr=""/>
          <p:cNvSpPr/>
          <p:nvPr/>
        </p:nvSpPr>
        <p:spPr>
          <a:xfrm>
            <a:off x="2557398" y="1976501"/>
            <a:ext cx="635" cy="731520"/>
          </a:xfrm>
          <a:custGeom>
            <a:avLst/>
            <a:gdLst/>
            <a:ahLst/>
            <a:cxnLst/>
            <a:rect l="l" t="t" r="r" b="b"/>
            <a:pathLst>
              <a:path w="635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4" name="object 304" descr=""/>
          <p:cNvSpPr/>
          <p:nvPr/>
        </p:nvSpPr>
        <p:spPr>
          <a:xfrm>
            <a:off x="2233548" y="2005076"/>
            <a:ext cx="635" cy="731520"/>
          </a:xfrm>
          <a:custGeom>
            <a:avLst/>
            <a:gdLst/>
            <a:ahLst/>
            <a:cxnLst/>
            <a:rect l="l" t="t" r="r" b="b"/>
            <a:pathLst>
              <a:path w="635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5" name="object 305" descr=""/>
          <p:cNvSpPr/>
          <p:nvPr/>
        </p:nvSpPr>
        <p:spPr>
          <a:xfrm>
            <a:off x="1919223" y="1976501"/>
            <a:ext cx="635" cy="731520"/>
          </a:xfrm>
          <a:custGeom>
            <a:avLst/>
            <a:gdLst/>
            <a:ahLst/>
            <a:cxnLst/>
            <a:rect l="l" t="t" r="r" b="b"/>
            <a:pathLst>
              <a:path w="635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6" name="object 306" descr=""/>
          <p:cNvSpPr/>
          <p:nvPr/>
        </p:nvSpPr>
        <p:spPr>
          <a:xfrm>
            <a:off x="11929998" y="195326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7" name="object 307" descr=""/>
          <p:cNvSpPr/>
          <p:nvPr/>
        </p:nvSpPr>
        <p:spPr>
          <a:xfrm>
            <a:off x="11606148" y="147701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8" name="object 308" descr=""/>
          <p:cNvSpPr/>
          <p:nvPr/>
        </p:nvSpPr>
        <p:spPr>
          <a:xfrm>
            <a:off x="11301348" y="195326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9" name="object 309" descr=""/>
          <p:cNvSpPr/>
          <p:nvPr/>
        </p:nvSpPr>
        <p:spPr>
          <a:xfrm>
            <a:off x="10996548" y="147701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0" name="object 310" descr=""/>
          <p:cNvSpPr/>
          <p:nvPr/>
        </p:nvSpPr>
        <p:spPr>
          <a:xfrm>
            <a:off x="10263123" y="147701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1" name="object 311" descr=""/>
          <p:cNvSpPr/>
          <p:nvPr/>
        </p:nvSpPr>
        <p:spPr>
          <a:xfrm>
            <a:off x="9958323" y="147701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2" name="object 312" descr=""/>
          <p:cNvSpPr/>
          <p:nvPr/>
        </p:nvSpPr>
        <p:spPr>
          <a:xfrm>
            <a:off x="9643998" y="176276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3" name="object 313" descr=""/>
          <p:cNvSpPr/>
          <p:nvPr/>
        </p:nvSpPr>
        <p:spPr>
          <a:xfrm>
            <a:off x="9329673" y="147701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4" name="object 314" descr=""/>
          <p:cNvSpPr/>
          <p:nvPr/>
        </p:nvSpPr>
        <p:spPr>
          <a:xfrm>
            <a:off x="11929998" y="1938401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5" name="object 315" descr=""/>
          <p:cNvSpPr/>
          <p:nvPr/>
        </p:nvSpPr>
        <p:spPr>
          <a:xfrm>
            <a:off x="11606148" y="1890776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6" name="object 316" descr=""/>
          <p:cNvSpPr/>
          <p:nvPr/>
        </p:nvSpPr>
        <p:spPr>
          <a:xfrm>
            <a:off x="11301348" y="1938401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" name="object 317" descr=""/>
          <p:cNvSpPr/>
          <p:nvPr/>
        </p:nvSpPr>
        <p:spPr>
          <a:xfrm>
            <a:off x="10996548" y="1890776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8" name="object 318" descr=""/>
          <p:cNvSpPr/>
          <p:nvPr/>
        </p:nvSpPr>
        <p:spPr>
          <a:xfrm>
            <a:off x="10263123" y="1890776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9" name="object 319" descr=""/>
          <p:cNvSpPr/>
          <p:nvPr/>
        </p:nvSpPr>
        <p:spPr>
          <a:xfrm>
            <a:off x="9958323" y="1890776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0" name="object 320" descr=""/>
          <p:cNvSpPr/>
          <p:nvPr/>
        </p:nvSpPr>
        <p:spPr>
          <a:xfrm>
            <a:off x="9643998" y="1919351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1" name="object 321" descr=""/>
          <p:cNvSpPr/>
          <p:nvPr/>
        </p:nvSpPr>
        <p:spPr>
          <a:xfrm>
            <a:off x="9329673" y="1890776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2" name="object 322" descr=""/>
          <p:cNvSpPr/>
          <p:nvPr/>
        </p:nvSpPr>
        <p:spPr>
          <a:xfrm>
            <a:off x="8681973" y="262000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3" name="object 323" descr=""/>
          <p:cNvSpPr/>
          <p:nvPr/>
        </p:nvSpPr>
        <p:spPr>
          <a:xfrm>
            <a:off x="8358123" y="204850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4" name="object 324" descr=""/>
          <p:cNvSpPr/>
          <p:nvPr/>
        </p:nvSpPr>
        <p:spPr>
          <a:xfrm>
            <a:off x="8053323" y="262000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5" name="object 325" descr=""/>
          <p:cNvSpPr/>
          <p:nvPr/>
        </p:nvSpPr>
        <p:spPr>
          <a:xfrm>
            <a:off x="7748523" y="204850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6" name="object 326" descr=""/>
          <p:cNvSpPr/>
          <p:nvPr/>
        </p:nvSpPr>
        <p:spPr>
          <a:xfrm>
            <a:off x="7015098" y="204850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7" name="object 327" descr=""/>
          <p:cNvSpPr/>
          <p:nvPr/>
        </p:nvSpPr>
        <p:spPr>
          <a:xfrm>
            <a:off x="6710298" y="204850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8" name="object 328" descr=""/>
          <p:cNvSpPr/>
          <p:nvPr/>
        </p:nvSpPr>
        <p:spPr>
          <a:xfrm>
            <a:off x="6386448" y="233425"/>
            <a:ext cx="635" cy="731520"/>
          </a:xfrm>
          <a:custGeom>
            <a:avLst/>
            <a:gdLst/>
            <a:ahLst/>
            <a:cxnLst/>
            <a:rect l="l" t="t" r="r" b="b"/>
            <a:pathLst>
              <a:path w="635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9" name="object 329" descr=""/>
          <p:cNvSpPr/>
          <p:nvPr/>
        </p:nvSpPr>
        <p:spPr>
          <a:xfrm>
            <a:off x="6081648" y="204850"/>
            <a:ext cx="635" cy="731520"/>
          </a:xfrm>
          <a:custGeom>
            <a:avLst/>
            <a:gdLst/>
            <a:ahLst/>
            <a:cxnLst/>
            <a:rect l="l" t="t" r="r" b="b"/>
            <a:pathLst>
              <a:path w="635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0" name="object 330" descr=""/>
          <p:cNvSpPr/>
          <p:nvPr/>
        </p:nvSpPr>
        <p:spPr>
          <a:xfrm>
            <a:off x="8681973" y="2005076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1" name="object 331" descr=""/>
          <p:cNvSpPr/>
          <p:nvPr/>
        </p:nvSpPr>
        <p:spPr>
          <a:xfrm>
            <a:off x="8358123" y="1947926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2" name="object 332" descr=""/>
          <p:cNvSpPr/>
          <p:nvPr/>
        </p:nvSpPr>
        <p:spPr>
          <a:xfrm>
            <a:off x="8053323" y="2005076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3" name="object 333" descr=""/>
          <p:cNvSpPr/>
          <p:nvPr/>
        </p:nvSpPr>
        <p:spPr>
          <a:xfrm>
            <a:off x="7748523" y="1947926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4" name="object 334" descr=""/>
          <p:cNvSpPr/>
          <p:nvPr/>
        </p:nvSpPr>
        <p:spPr>
          <a:xfrm>
            <a:off x="7015098" y="1947926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5" name="object 335" descr=""/>
          <p:cNvSpPr/>
          <p:nvPr/>
        </p:nvSpPr>
        <p:spPr>
          <a:xfrm>
            <a:off x="6710298" y="1947926"/>
            <a:ext cx="635" cy="731520"/>
          </a:xfrm>
          <a:custGeom>
            <a:avLst/>
            <a:gdLst/>
            <a:ahLst/>
            <a:cxnLst/>
            <a:rect l="l" t="t" r="r" b="b"/>
            <a:pathLst>
              <a:path w="634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6" name="object 336" descr=""/>
          <p:cNvSpPr/>
          <p:nvPr/>
        </p:nvSpPr>
        <p:spPr>
          <a:xfrm>
            <a:off x="6386448" y="1976501"/>
            <a:ext cx="635" cy="731520"/>
          </a:xfrm>
          <a:custGeom>
            <a:avLst/>
            <a:gdLst/>
            <a:ahLst/>
            <a:cxnLst/>
            <a:rect l="l" t="t" r="r" b="b"/>
            <a:pathLst>
              <a:path w="635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7" name="object 337" descr=""/>
          <p:cNvSpPr/>
          <p:nvPr/>
        </p:nvSpPr>
        <p:spPr>
          <a:xfrm>
            <a:off x="6081648" y="1947926"/>
            <a:ext cx="635" cy="731520"/>
          </a:xfrm>
          <a:custGeom>
            <a:avLst/>
            <a:gdLst/>
            <a:ahLst/>
            <a:cxnLst/>
            <a:rect l="l" t="t" r="r" b="b"/>
            <a:pathLst>
              <a:path w="635" h="731519">
                <a:moveTo>
                  <a:pt x="126" y="0"/>
                </a:moveTo>
                <a:lnTo>
                  <a:pt x="0" y="73152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8" name="object 338" descr=""/>
          <p:cNvSpPr/>
          <p:nvPr/>
        </p:nvSpPr>
        <p:spPr>
          <a:xfrm>
            <a:off x="404812" y="3948176"/>
            <a:ext cx="731520" cy="0"/>
          </a:xfrm>
          <a:custGeom>
            <a:avLst/>
            <a:gdLst/>
            <a:ahLst/>
            <a:cxnLst/>
            <a:rect l="l" t="t" r="r" b="b"/>
            <a:pathLst>
              <a:path w="731519" h="0">
                <a:moveTo>
                  <a:pt x="0" y="0"/>
                </a:moveTo>
                <a:lnTo>
                  <a:pt x="731519" y="0"/>
                </a:lnTo>
              </a:path>
            </a:pathLst>
          </a:custGeom>
          <a:ln w="317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39" name="object 339" descr=""/>
          <p:cNvGrpSpPr/>
          <p:nvPr/>
        </p:nvGrpSpPr>
        <p:grpSpPr>
          <a:xfrm>
            <a:off x="6057772" y="571500"/>
            <a:ext cx="2615565" cy="5650230"/>
            <a:chOff x="6057772" y="571500"/>
            <a:chExt cx="2615565" cy="5650230"/>
          </a:xfrm>
        </p:grpSpPr>
        <p:sp>
          <p:nvSpPr>
            <p:cNvPr id="340" name="object 340" descr=""/>
            <p:cNvSpPr/>
            <p:nvPr/>
          </p:nvSpPr>
          <p:spPr>
            <a:xfrm>
              <a:off x="7653400" y="5167376"/>
              <a:ext cx="685800" cy="933450"/>
            </a:xfrm>
            <a:custGeom>
              <a:avLst/>
              <a:gdLst/>
              <a:ahLst/>
              <a:cxnLst/>
              <a:rect l="l" t="t" r="r" b="b"/>
              <a:pathLst>
                <a:path w="685800" h="933450">
                  <a:moveTo>
                    <a:pt x="0" y="0"/>
                  </a:moveTo>
                  <a:lnTo>
                    <a:pt x="683768" y="0"/>
                  </a:lnTo>
                </a:path>
                <a:path w="685800" h="933450">
                  <a:moveTo>
                    <a:pt x="0" y="304800"/>
                  </a:moveTo>
                  <a:lnTo>
                    <a:pt x="683768" y="304800"/>
                  </a:lnTo>
                </a:path>
                <a:path w="685800" h="933450">
                  <a:moveTo>
                    <a:pt x="0" y="628586"/>
                  </a:moveTo>
                  <a:lnTo>
                    <a:pt x="685800" y="628586"/>
                  </a:lnTo>
                </a:path>
                <a:path w="685800" h="933450">
                  <a:moveTo>
                    <a:pt x="0" y="933386"/>
                  </a:moveTo>
                  <a:lnTo>
                    <a:pt x="683768" y="933386"/>
                  </a:lnTo>
                </a:path>
              </a:pathLst>
            </a:custGeom>
            <a:ln w="317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1" name="object 341" descr=""/>
            <p:cNvSpPr/>
            <p:nvPr/>
          </p:nvSpPr>
          <p:spPr>
            <a:xfrm>
              <a:off x="7510525" y="5053076"/>
              <a:ext cx="142875" cy="219075"/>
            </a:xfrm>
            <a:custGeom>
              <a:avLst/>
              <a:gdLst/>
              <a:ahLst/>
              <a:cxnLst/>
              <a:rect l="l" t="t" r="r" b="b"/>
              <a:pathLst>
                <a:path w="142875" h="219075">
                  <a:moveTo>
                    <a:pt x="142875" y="0"/>
                  </a:moveTo>
                  <a:lnTo>
                    <a:pt x="0" y="0"/>
                  </a:lnTo>
                  <a:lnTo>
                    <a:pt x="0" y="219075"/>
                  </a:lnTo>
                  <a:lnTo>
                    <a:pt x="142875" y="219075"/>
                  </a:lnTo>
                  <a:lnTo>
                    <a:pt x="1428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2" name="object 342" descr=""/>
            <p:cNvSpPr/>
            <p:nvPr/>
          </p:nvSpPr>
          <p:spPr>
            <a:xfrm>
              <a:off x="7510525" y="5053076"/>
              <a:ext cx="142875" cy="219075"/>
            </a:xfrm>
            <a:custGeom>
              <a:avLst/>
              <a:gdLst/>
              <a:ahLst/>
              <a:cxnLst/>
              <a:rect l="l" t="t" r="r" b="b"/>
              <a:pathLst>
                <a:path w="142875" h="219075">
                  <a:moveTo>
                    <a:pt x="0" y="219075"/>
                  </a:moveTo>
                  <a:lnTo>
                    <a:pt x="142875" y="219075"/>
                  </a:lnTo>
                  <a:lnTo>
                    <a:pt x="142875" y="0"/>
                  </a:lnTo>
                  <a:lnTo>
                    <a:pt x="0" y="0"/>
                  </a:lnTo>
                  <a:lnTo>
                    <a:pt x="0" y="2190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3" name="object 343" descr=""/>
            <p:cNvSpPr/>
            <p:nvPr/>
          </p:nvSpPr>
          <p:spPr>
            <a:xfrm>
              <a:off x="7510525" y="5357876"/>
              <a:ext cx="142875" cy="228600"/>
            </a:xfrm>
            <a:custGeom>
              <a:avLst/>
              <a:gdLst/>
              <a:ahLst/>
              <a:cxnLst/>
              <a:rect l="l" t="t" r="r" b="b"/>
              <a:pathLst>
                <a:path w="142875" h="228600">
                  <a:moveTo>
                    <a:pt x="142875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142875" y="228600"/>
                  </a:lnTo>
                  <a:lnTo>
                    <a:pt x="1428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4" name="object 344" descr=""/>
            <p:cNvSpPr/>
            <p:nvPr/>
          </p:nvSpPr>
          <p:spPr>
            <a:xfrm>
              <a:off x="7510525" y="5357876"/>
              <a:ext cx="142875" cy="228600"/>
            </a:xfrm>
            <a:custGeom>
              <a:avLst/>
              <a:gdLst/>
              <a:ahLst/>
              <a:cxnLst/>
              <a:rect l="l" t="t" r="r" b="b"/>
              <a:pathLst>
                <a:path w="142875" h="228600">
                  <a:moveTo>
                    <a:pt x="0" y="228600"/>
                  </a:moveTo>
                  <a:lnTo>
                    <a:pt x="142875" y="228600"/>
                  </a:lnTo>
                  <a:lnTo>
                    <a:pt x="142875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5" name="object 345" descr=""/>
            <p:cNvSpPr/>
            <p:nvPr/>
          </p:nvSpPr>
          <p:spPr>
            <a:xfrm>
              <a:off x="7510525" y="5986462"/>
              <a:ext cx="142875" cy="228600"/>
            </a:xfrm>
            <a:custGeom>
              <a:avLst/>
              <a:gdLst/>
              <a:ahLst/>
              <a:cxnLst/>
              <a:rect l="l" t="t" r="r" b="b"/>
              <a:pathLst>
                <a:path w="142875" h="228600">
                  <a:moveTo>
                    <a:pt x="142875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142875" y="228600"/>
                  </a:lnTo>
                  <a:lnTo>
                    <a:pt x="1428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6" name="object 346" descr=""/>
            <p:cNvSpPr/>
            <p:nvPr/>
          </p:nvSpPr>
          <p:spPr>
            <a:xfrm>
              <a:off x="7510525" y="5986462"/>
              <a:ext cx="142875" cy="228600"/>
            </a:xfrm>
            <a:custGeom>
              <a:avLst/>
              <a:gdLst/>
              <a:ahLst/>
              <a:cxnLst/>
              <a:rect l="l" t="t" r="r" b="b"/>
              <a:pathLst>
                <a:path w="142875" h="228600">
                  <a:moveTo>
                    <a:pt x="0" y="228600"/>
                  </a:moveTo>
                  <a:lnTo>
                    <a:pt x="142875" y="228600"/>
                  </a:lnTo>
                  <a:lnTo>
                    <a:pt x="142875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7" name="object 347" descr=""/>
            <p:cNvSpPr/>
            <p:nvPr/>
          </p:nvSpPr>
          <p:spPr>
            <a:xfrm>
              <a:off x="7510525" y="5672137"/>
              <a:ext cx="142875" cy="228600"/>
            </a:xfrm>
            <a:custGeom>
              <a:avLst/>
              <a:gdLst/>
              <a:ahLst/>
              <a:cxnLst/>
              <a:rect l="l" t="t" r="r" b="b"/>
              <a:pathLst>
                <a:path w="142875" h="228600">
                  <a:moveTo>
                    <a:pt x="142875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142875" y="228600"/>
                  </a:lnTo>
                  <a:lnTo>
                    <a:pt x="1428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8" name="object 348" descr=""/>
            <p:cNvSpPr/>
            <p:nvPr/>
          </p:nvSpPr>
          <p:spPr>
            <a:xfrm>
              <a:off x="7510525" y="5672137"/>
              <a:ext cx="142875" cy="228600"/>
            </a:xfrm>
            <a:custGeom>
              <a:avLst/>
              <a:gdLst/>
              <a:ahLst/>
              <a:cxnLst/>
              <a:rect l="l" t="t" r="r" b="b"/>
              <a:pathLst>
                <a:path w="142875" h="228600">
                  <a:moveTo>
                    <a:pt x="0" y="228600"/>
                  </a:moveTo>
                  <a:lnTo>
                    <a:pt x="142875" y="228600"/>
                  </a:lnTo>
                  <a:lnTo>
                    <a:pt x="142875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9" name="object 349" descr=""/>
            <p:cNvSpPr/>
            <p:nvPr/>
          </p:nvSpPr>
          <p:spPr>
            <a:xfrm>
              <a:off x="8339200" y="5053076"/>
              <a:ext cx="142875" cy="219075"/>
            </a:xfrm>
            <a:custGeom>
              <a:avLst/>
              <a:gdLst/>
              <a:ahLst/>
              <a:cxnLst/>
              <a:rect l="l" t="t" r="r" b="b"/>
              <a:pathLst>
                <a:path w="142875" h="219075">
                  <a:moveTo>
                    <a:pt x="142875" y="0"/>
                  </a:moveTo>
                  <a:lnTo>
                    <a:pt x="0" y="0"/>
                  </a:lnTo>
                  <a:lnTo>
                    <a:pt x="0" y="219075"/>
                  </a:lnTo>
                  <a:lnTo>
                    <a:pt x="142875" y="219075"/>
                  </a:lnTo>
                  <a:lnTo>
                    <a:pt x="1428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0" name="object 350" descr=""/>
            <p:cNvSpPr/>
            <p:nvPr/>
          </p:nvSpPr>
          <p:spPr>
            <a:xfrm>
              <a:off x="8339200" y="5053076"/>
              <a:ext cx="142875" cy="219075"/>
            </a:xfrm>
            <a:custGeom>
              <a:avLst/>
              <a:gdLst/>
              <a:ahLst/>
              <a:cxnLst/>
              <a:rect l="l" t="t" r="r" b="b"/>
              <a:pathLst>
                <a:path w="142875" h="219075">
                  <a:moveTo>
                    <a:pt x="0" y="219075"/>
                  </a:moveTo>
                  <a:lnTo>
                    <a:pt x="142875" y="219075"/>
                  </a:lnTo>
                  <a:lnTo>
                    <a:pt x="142875" y="0"/>
                  </a:lnTo>
                  <a:lnTo>
                    <a:pt x="0" y="0"/>
                  </a:lnTo>
                  <a:lnTo>
                    <a:pt x="0" y="2190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1" name="object 351" descr=""/>
            <p:cNvSpPr/>
            <p:nvPr/>
          </p:nvSpPr>
          <p:spPr>
            <a:xfrm>
              <a:off x="8339200" y="5357876"/>
              <a:ext cx="142875" cy="228600"/>
            </a:xfrm>
            <a:custGeom>
              <a:avLst/>
              <a:gdLst/>
              <a:ahLst/>
              <a:cxnLst/>
              <a:rect l="l" t="t" r="r" b="b"/>
              <a:pathLst>
                <a:path w="142875" h="228600">
                  <a:moveTo>
                    <a:pt x="142875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142875" y="228600"/>
                  </a:lnTo>
                  <a:lnTo>
                    <a:pt x="1428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2" name="object 352" descr=""/>
            <p:cNvSpPr/>
            <p:nvPr/>
          </p:nvSpPr>
          <p:spPr>
            <a:xfrm>
              <a:off x="8339200" y="5357876"/>
              <a:ext cx="142875" cy="228600"/>
            </a:xfrm>
            <a:custGeom>
              <a:avLst/>
              <a:gdLst/>
              <a:ahLst/>
              <a:cxnLst/>
              <a:rect l="l" t="t" r="r" b="b"/>
              <a:pathLst>
                <a:path w="142875" h="228600">
                  <a:moveTo>
                    <a:pt x="0" y="228600"/>
                  </a:moveTo>
                  <a:lnTo>
                    <a:pt x="142875" y="228600"/>
                  </a:lnTo>
                  <a:lnTo>
                    <a:pt x="142875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3" name="object 353" descr=""/>
            <p:cNvSpPr/>
            <p:nvPr/>
          </p:nvSpPr>
          <p:spPr>
            <a:xfrm>
              <a:off x="8339200" y="5986462"/>
              <a:ext cx="142875" cy="228600"/>
            </a:xfrm>
            <a:custGeom>
              <a:avLst/>
              <a:gdLst/>
              <a:ahLst/>
              <a:cxnLst/>
              <a:rect l="l" t="t" r="r" b="b"/>
              <a:pathLst>
                <a:path w="142875" h="228600">
                  <a:moveTo>
                    <a:pt x="142875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142875" y="228600"/>
                  </a:lnTo>
                  <a:lnTo>
                    <a:pt x="1428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4" name="object 354" descr=""/>
            <p:cNvSpPr/>
            <p:nvPr/>
          </p:nvSpPr>
          <p:spPr>
            <a:xfrm>
              <a:off x="8339200" y="5986462"/>
              <a:ext cx="142875" cy="228600"/>
            </a:xfrm>
            <a:custGeom>
              <a:avLst/>
              <a:gdLst/>
              <a:ahLst/>
              <a:cxnLst/>
              <a:rect l="l" t="t" r="r" b="b"/>
              <a:pathLst>
                <a:path w="142875" h="228600">
                  <a:moveTo>
                    <a:pt x="0" y="228600"/>
                  </a:moveTo>
                  <a:lnTo>
                    <a:pt x="142875" y="228600"/>
                  </a:lnTo>
                  <a:lnTo>
                    <a:pt x="142875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5" name="object 355" descr=""/>
            <p:cNvSpPr/>
            <p:nvPr/>
          </p:nvSpPr>
          <p:spPr>
            <a:xfrm>
              <a:off x="8339200" y="5672137"/>
              <a:ext cx="142875" cy="228600"/>
            </a:xfrm>
            <a:custGeom>
              <a:avLst/>
              <a:gdLst/>
              <a:ahLst/>
              <a:cxnLst/>
              <a:rect l="l" t="t" r="r" b="b"/>
              <a:pathLst>
                <a:path w="142875" h="228600">
                  <a:moveTo>
                    <a:pt x="142875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142875" y="228600"/>
                  </a:lnTo>
                  <a:lnTo>
                    <a:pt x="1428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6" name="object 356" descr=""/>
            <p:cNvSpPr/>
            <p:nvPr/>
          </p:nvSpPr>
          <p:spPr>
            <a:xfrm>
              <a:off x="8339200" y="5672137"/>
              <a:ext cx="142875" cy="228600"/>
            </a:xfrm>
            <a:custGeom>
              <a:avLst/>
              <a:gdLst/>
              <a:ahLst/>
              <a:cxnLst/>
              <a:rect l="l" t="t" r="r" b="b"/>
              <a:pathLst>
                <a:path w="142875" h="228600">
                  <a:moveTo>
                    <a:pt x="0" y="228600"/>
                  </a:moveTo>
                  <a:lnTo>
                    <a:pt x="142875" y="228600"/>
                  </a:lnTo>
                  <a:lnTo>
                    <a:pt x="142875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7" name="object 357" descr=""/>
            <p:cNvSpPr/>
            <p:nvPr/>
          </p:nvSpPr>
          <p:spPr>
            <a:xfrm>
              <a:off x="6057773" y="571499"/>
              <a:ext cx="2615565" cy="5509260"/>
            </a:xfrm>
            <a:custGeom>
              <a:avLst/>
              <a:gdLst/>
              <a:ahLst/>
              <a:cxnLst/>
              <a:rect l="l" t="t" r="r" b="b"/>
              <a:pathLst>
                <a:path w="2615565" h="5509260">
                  <a:moveTo>
                    <a:pt x="1924177" y="4281551"/>
                  </a:moveTo>
                  <a:lnTo>
                    <a:pt x="1905127" y="4281551"/>
                  </a:lnTo>
                  <a:lnTo>
                    <a:pt x="1905127" y="5508764"/>
                  </a:lnTo>
                  <a:lnTo>
                    <a:pt x="1924177" y="5508764"/>
                  </a:lnTo>
                  <a:lnTo>
                    <a:pt x="1924177" y="4281551"/>
                  </a:lnTo>
                  <a:close/>
                </a:path>
                <a:path w="2615565" h="5509260">
                  <a:moveTo>
                    <a:pt x="1962277" y="4281551"/>
                  </a:moveTo>
                  <a:lnTo>
                    <a:pt x="1943227" y="4281551"/>
                  </a:lnTo>
                  <a:lnTo>
                    <a:pt x="1943227" y="5508764"/>
                  </a:lnTo>
                  <a:lnTo>
                    <a:pt x="1962277" y="5508764"/>
                  </a:lnTo>
                  <a:lnTo>
                    <a:pt x="1962277" y="4281551"/>
                  </a:lnTo>
                  <a:close/>
                </a:path>
                <a:path w="2615565" h="5509260">
                  <a:moveTo>
                    <a:pt x="2596134" y="19050"/>
                  </a:moveTo>
                  <a:lnTo>
                    <a:pt x="2596007" y="0"/>
                  </a:lnTo>
                  <a:lnTo>
                    <a:pt x="0" y="11938"/>
                  </a:lnTo>
                  <a:lnTo>
                    <a:pt x="127" y="30988"/>
                  </a:lnTo>
                  <a:lnTo>
                    <a:pt x="2596134" y="19050"/>
                  </a:lnTo>
                  <a:close/>
                </a:path>
                <a:path w="2615565" h="5509260">
                  <a:moveTo>
                    <a:pt x="2596261" y="57150"/>
                  </a:moveTo>
                  <a:lnTo>
                    <a:pt x="2596134" y="38100"/>
                  </a:lnTo>
                  <a:lnTo>
                    <a:pt x="127" y="50038"/>
                  </a:lnTo>
                  <a:lnTo>
                    <a:pt x="254" y="69088"/>
                  </a:lnTo>
                  <a:lnTo>
                    <a:pt x="2596261" y="57150"/>
                  </a:lnTo>
                  <a:close/>
                </a:path>
                <a:path w="2615565" h="5509260">
                  <a:moveTo>
                    <a:pt x="2615184" y="1771650"/>
                  </a:moveTo>
                  <a:lnTo>
                    <a:pt x="2615057" y="1752600"/>
                  </a:lnTo>
                  <a:lnTo>
                    <a:pt x="19050" y="1764538"/>
                  </a:lnTo>
                  <a:lnTo>
                    <a:pt x="19177" y="1783588"/>
                  </a:lnTo>
                  <a:lnTo>
                    <a:pt x="2615184" y="1771650"/>
                  </a:lnTo>
                  <a:close/>
                </a:path>
                <a:path w="2615565" h="5509260">
                  <a:moveTo>
                    <a:pt x="2615311" y="1809750"/>
                  </a:moveTo>
                  <a:lnTo>
                    <a:pt x="2615184" y="1790700"/>
                  </a:lnTo>
                  <a:lnTo>
                    <a:pt x="19177" y="1802638"/>
                  </a:lnTo>
                  <a:lnTo>
                    <a:pt x="19304" y="1821688"/>
                  </a:lnTo>
                  <a:lnTo>
                    <a:pt x="2615311" y="1809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8" name="object 358" descr=""/>
          <p:cNvSpPr/>
          <p:nvPr/>
        </p:nvSpPr>
        <p:spPr>
          <a:xfrm>
            <a:off x="1904873" y="581024"/>
            <a:ext cx="2596515" cy="1831339"/>
          </a:xfrm>
          <a:custGeom>
            <a:avLst/>
            <a:gdLst/>
            <a:ahLst/>
            <a:cxnLst/>
            <a:rect l="l" t="t" r="r" b="b"/>
            <a:pathLst>
              <a:path w="2596515" h="1831339">
                <a:moveTo>
                  <a:pt x="2596134" y="1781175"/>
                </a:moveTo>
                <a:lnTo>
                  <a:pt x="2596083" y="1774063"/>
                </a:lnTo>
                <a:lnTo>
                  <a:pt x="2596007" y="1762125"/>
                </a:lnTo>
                <a:lnTo>
                  <a:pt x="0" y="1774063"/>
                </a:lnTo>
                <a:lnTo>
                  <a:pt x="127" y="1793113"/>
                </a:lnTo>
                <a:lnTo>
                  <a:pt x="2596134" y="1781175"/>
                </a:lnTo>
                <a:close/>
              </a:path>
              <a:path w="2596515" h="1831339">
                <a:moveTo>
                  <a:pt x="2596134" y="19050"/>
                </a:moveTo>
                <a:lnTo>
                  <a:pt x="2596083" y="11938"/>
                </a:lnTo>
                <a:lnTo>
                  <a:pt x="2596007" y="0"/>
                </a:lnTo>
                <a:lnTo>
                  <a:pt x="0" y="11938"/>
                </a:lnTo>
                <a:lnTo>
                  <a:pt x="127" y="30988"/>
                </a:lnTo>
                <a:lnTo>
                  <a:pt x="2596134" y="19050"/>
                </a:lnTo>
                <a:close/>
              </a:path>
              <a:path w="2596515" h="1831339">
                <a:moveTo>
                  <a:pt x="2596261" y="1819275"/>
                </a:moveTo>
                <a:lnTo>
                  <a:pt x="2596134" y="1800225"/>
                </a:lnTo>
                <a:lnTo>
                  <a:pt x="127" y="1812163"/>
                </a:lnTo>
                <a:lnTo>
                  <a:pt x="254" y="1831213"/>
                </a:lnTo>
                <a:lnTo>
                  <a:pt x="2596261" y="1819275"/>
                </a:lnTo>
                <a:close/>
              </a:path>
              <a:path w="2596515" h="1831339">
                <a:moveTo>
                  <a:pt x="2596261" y="57150"/>
                </a:moveTo>
                <a:lnTo>
                  <a:pt x="2596134" y="38100"/>
                </a:lnTo>
                <a:lnTo>
                  <a:pt x="127" y="50038"/>
                </a:lnTo>
                <a:lnTo>
                  <a:pt x="254" y="69088"/>
                </a:lnTo>
                <a:lnTo>
                  <a:pt x="2596261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9" name="object 359" descr=""/>
          <p:cNvSpPr txBox="1"/>
          <p:nvPr/>
        </p:nvSpPr>
        <p:spPr>
          <a:xfrm>
            <a:off x="1366519" y="3440620"/>
            <a:ext cx="4032250" cy="64325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55880">
              <a:lnSpc>
                <a:spcPct val="100000"/>
              </a:lnSpc>
              <a:spcBef>
                <a:spcPts val="370"/>
              </a:spcBef>
            </a:pPr>
            <a:r>
              <a:rPr dirty="0" sz="1800" spc="-10">
                <a:latin typeface="Trebuchet MS"/>
                <a:cs typeface="Trebuchet MS"/>
              </a:rPr>
              <a:t>Building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z="1800">
                <a:latin typeface="Trebuchet MS"/>
                <a:cs typeface="Trebuchet MS"/>
              </a:rPr>
              <a:t>Building</a:t>
            </a:r>
            <a:r>
              <a:rPr dirty="0" sz="1800" spc="40">
                <a:latin typeface="Trebuchet MS"/>
                <a:cs typeface="Trebuchet MS"/>
              </a:rPr>
              <a:t> </a:t>
            </a:r>
            <a:r>
              <a:rPr dirty="0" sz="1800" spc="90">
                <a:latin typeface="Trebuchet MS"/>
                <a:cs typeface="Trebuchet MS"/>
              </a:rPr>
              <a:t>Sewer</a:t>
            </a:r>
            <a:r>
              <a:rPr dirty="0" sz="1800" spc="-15"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or</a:t>
            </a:r>
            <a:r>
              <a:rPr dirty="0" sz="1800" spc="-15">
                <a:latin typeface="Trebuchet MS"/>
                <a:cs typeface="Trebuchet MS"/>
              </a:rPr>
              <a:t> </a:t>
            </a:r>
            <a:r>
              <a:rPr dirty="0" sz="1800" spc="50">
                <a:latin typeface="Trebuchet MS"/>
                <a:cs typeface="Trebuchet MS"/>
              </a:rPr>
              <a:t>Service</a:t>
            </a:r>
            <a:r>
              <a:rPr dirty="0" sz="1800" spc="15">
                <a:latin typeface="Trebuchet MS"/>
                <a:cs typeface="Trebuchet MS"/>
              </a:rPr>
              <a:t> </a:t>
            </a:r>
            <a:r>
              <a:rPr dirty="0" sz="1800" spc="35">
                <a:latin typeface="Trebuchet MS"/>
                <a:cs typeface="Trebuchet MS"/>
              </a:rPr>
              <a:t>Connection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360" name="object 360" descr=""/>
          <p:cNvGrpSpPr/>
          <p:nvPr/>
        </p:nvGrpSpPr>
        <p:grpSpPr>
          <a:xfrm>
            <a:off x="9301098" y="514350"/>
            <a:ext cx="2620010" cy="3003550"/>
            <a:chOff x="9301098" y="514350"/>
            <a:chExt cx="2620010" cy="3003550"/>
          </a:xfrm>
        </p:grpSpPr>
        <p:sp>
          <p:nvSpPr>
            <p:cNvPr id="361" name="object 361" descr=""/>
            <p:cNvSpPr/>
            <p:nvPr/>
          </p:nvSpPr>
          <p:spPr>
            <a:xfrm>
              <a:off x="9315323" y="514349"/>
              <a:ext cx="2606040" cy="1821814"/>
            </a:xfrm>
            <a:custGeom>
              <a:avLst/>
              <a:gdLst/>
              <a:ahLst/>
              <a:cxnLst/>
              <a:rect l="l" t="t" r="r" b="b"/>
              <a:pathLst>
                <a:path w="2606040" h="1821814">
                  <a:moveTo>
                    <a:pt x="2596134" y="19050"/>
                  </a:moveTo>
                  <a:lnTo>
                    <a:pt x="2596007" y="0"/>
                  </a:lnTo>
                  <a:lnTo>
                    <a:pt x="0" y="11938"/>
                  </a:lnTo>
                  <a:lnTo>
                    <a:pt x="127" y="30988"/>
                  </a:lnTo>
                  <a:lnTo>
                    <a:pt x="2596134" y="19050"/>
                  </a:lnTo>
                  <a:close/>
                </a:path>
                <a:path w="2606040" h="1821814">
                  <a:moveTo>
                    <a:pt x="2596261" y="57150"/>
                  </a:moveTo>
                  <a:lnTo>
                    <a:pt x="2596134" y="38100"/>
                  </a:lnTo>
                  <a:lnTo>
                    <a:pt x="127" y="50038"/>
                  </a:lnTo>
                  <a:lnTo>
                    <a:pt x="254" y="69088"/>
                  </a:lnTo>
                  <a:lnTo>
                    <a:pt x="2596261" y="57150"/>
                  </a:lnTo>
                  <a:close/>
                </a:path>
                <a:path w="2606040" h="1821814">
                  <a:moveTo>
                    <a:pt x="2605659" y="1771650"/>
                  </a:moveTo>
                  <a:lnTo>
                    <a:pt x="2605532" y="1752600"/>
                  </a:lnTo>
                  <a:lnTo>
                    <a:pt x="9525" y="1764538"/>
                  </a:lnTo>
                  <a:lnTo>
                    <a:pt x="9652" y="1783588"/>
                  </a:lnTo>
                  <a:lnTo>
                    <a:pt x="2605659" y="1771650"/>
                  </a:lnTo>
                  <a:close/>
                </a:path>
                <a:path w="2606040" h="1821814">
                  <a:moveTo>
                    <a:pt x="2605786" y="1809750"/>
                  </a:moveTo>
                  <a:lnTo>
                    <a:pt x="2605659" y="1790700"/>
                  </a:lnTo>
                  <a:lnTo>
                    <a:pt x="9652" y="1802638"/>
                  </a:lnTo>
                  <a:lnTo>
                    <a:pt x="9779" y="1821688"/>
                  </a:lnTo>
                  <a:lnTo>
                    <a:pt x="2605786" y="1809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2" name="object 362" descr=""/>
            <p:cNvSpPr/>
            <p:nvPr/>
          </p:nvSpPr>
          <p:spPr>
            <a:xfrm>
              <a:off x="10574399" y="538479"/>
              <a:ext cx="121920" cy="2891155"/>
            </a:xfrm>
            <a:custGeom>
              <a:avLst/>
              <a:gdLst/>
              <a:ahLst/>
              <a:cxnLst/>
              <a:rect l="l" t="t" r="r" b="b"/>
              <a:pathLst>
                <a:path w="121920" h="2891154">
                  <a:moveTo>
                    <a:pt x="87503" y="0"/>
                  </a:moveTo>
                  <a:lnTo>
                    <a:pt x="53720" y="0"/>
                  </a:lnTo>
                  <a:lnTo>
                    <a:pt x="33783" y="2890393"/>
                  </a:lnTo>
                  <a:lnTo>
                    <a:pt x="101601" y="2890901"/>
                  </a:lnTo>
                  <a:lnTo>
                    <a:pt x="67691" y="2890901"/>
                  </a:lnTo>
                  <a:lnTo>
                    <a:pt x="87503" y="0"/>
                  </a:lnTo>
                  <a:close/>
                </a:path>
                <a:path w="121920" h="2891154">
                  <a:moveTo>
                    <a:pt x="121413" y="0"/>
                  </a:moveTo>
                  <a:lnTo>
                    <a:pt x="104521" y="0"/>
                  </a:lnTo>
                  <a:lnTo>
                    <a:pt x="84586" y="2890393"/>
                  </a:lnTo>
                  <a:lnTo>
                    <a:pt x="84582" y="2890901"/>
                  </a:lnTo>
                  <a:lnTo>
                    <a:pt x="101601" y="2890901"/>
                  </a:lnTo>
                  <a:lnTo>
                    <a:pt x="121413" y="0"/>
                  </a:lnTo>
                  <a:close/>
                </a:path>
                <a:path w="121920" h="2891154">
                  <a:moveTo>
                    <a:pt x="36701" y="0"/>
                  </a:moveTo>
                  <a:lnTo>
                    <a:pt x="19809" y="0"/>
                  </a:lnTo>
                  <a:lnTo>
                    <a:pt x="0" y="2890393"/>
                  </a:lnTo>
                  <a:lnTo>
                    <a:pt x="16891" y="2890393"/>
                  </a:lnTo>
                  <a:lnTo>
                    <a:pt x="3670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3" name="object 363" descr=""/>
            <p:cNvSpPr/>
            <p:nvPr/>
          </p:nvSpPr>
          <p:spPr>
            <a:xfrm>
              <a:off x="9301099" y="3389375"/>
              <a:ext cx="1397635" cy="128270"/>
            </a:xfrm>
            <a:custGeom>
              <a:avLst/>
              <a:gdLst/>
              <a:ahLst/>
              <a:cxnLst/>
              <a:rect l="l" t="t" r="r" b="b"/>
              <a:pathLst>
                <a:path w="1397634" h="128270">
                  <a:moveTo>
                    <a:pt x="381000" y="889"/>
                  </a:moveTo>
                  <a:lnTo>
                    <a:pt x="0" y="1143"/>
                  </a:lnTo>
                  <a:lnTo>
                    <a:pt x="0" y="22352"/>
                  </a:lnTo>
                  <a:lnTo>
                    <a:pt x="381000" y="22098"/>
                  </a:lnTo>
                  <a:lnTo>
                    <a:pt x="381000" y="889"/>
                  </a:lnTo>
                  <a:close/>
                </a:path>
                <a:path w="1397634" h="128270">
                  <a:moveTo>
                    <a:pt x="381127" y="106680"/>
                  </a:moveTo>
                  <a:lnTo>
                    <a:pt x="127" y="107061"/>
                  </a:lnTo>
                  <a:lnTo>
                    <a:pt x="127" y="128143"/>
                  </a:lnTo>
                  <a:lnTo>
                    <a:pt x="381127" y="127889"/>
                  </a:lnTo>
                  <a:lnTo>
                    <a:pt x="381127" y="106680"/>
                  </a:lnTo>
                  <a:close/>
                </a:path>
                <a:path w="1397634" h="128270">
                  <a:moveTo>
                    <a:pt x="381127" y="85598"/>
                  </a:moveTo>
                  <a:lnTo>
                    <a:pt x="381000" y="43180"/>
                  </a:lnTo>
                  <a:lnTo>
                    <a:pt x="0" y="43561"/>
                  </a:lnTo>
                  <a:lnTo>
                    <a:pt x="127" y="85852"/>
                  </a:lnTo>
                  <a:lnTo>
                    <a:pt x="381127" y="85598"/>
                  </a:lnTo>
                  <a:close/>
                </a:path>
                <a:path w="1397634" h="128270">
                  <a:moveTo>
                    <a:pt x="889000" y="381"/>
                  </a:moveTo>
                  <a:lnTo>
                    <a:pt x="508000" y="762"/>
                  </a:lnTo>
                  <a:lnTo>
                    <a:pt x="508000" y="21971"/>
                  </a:lnTo>
                  <a:lnTo>
                    <a:pt x="889000" y="21590"/>
                  </a:lnTo>
                  <a:lnTo>
                    <a:pt x="889000" y="381"/>
                  </a:lnTo>
                  <a:close/>
                </a:path>
                <a:path w="1397634" h="128270">
                  <a:moveTo>
                    <a:pt x="889127" y="106299"/>
                  </a:moveTo>
                  <a:lnTo>
                    <a:pt x="508127" y="106553"/>
                  </a:lnTo>
                  <a:lnTo>
                    <a:pt x="508127" y="127762"/>
                  </a:lnTo>
                  <a:lnTo>
                    <a:pt x="889127" y="127381"/>
                  </a:lnTo>
                  <a:lnTo>
                    <a:pt x="889127" y="106299"/>
                  </a:lnTo>
                  <a:close/>
                </a:path>
                <a:path w="1397634" h="128270">
                  <a:moveTo>
                    <a:pt x="889127" y="85090"/>
                  </a:moveTo>
                  <a:lnTo>
                    <a:pt x="889000" y="42799"/>
                  </a:lnTo>
                  <a:lnTo>
                    <a:pt x="508000" y="43053"/>
                  </a:lnTo>
                  <a:lnTo>
                    <a:pt x="508127" y="85471"/>
                  </a:lnTo>
                  <a:lnTo>
                    <a:pt x="889127" y="85090"/>
                  </a:lnTo>
                  <a:close/>
                </a:path>
                <a:path w="1397634" h="128270">
                  <a:moveTo>
                    <a:pt x="1397000" y="0"/>
                  </a:moveTo>
                  <a:lnTo>
                    <a:pt x="1016000" y="381"/>
                  </a:lnTo>
                  <a:lnTo>
                    <a:pt x="1016000" y="21463"/>
                  </a:lnTo>
                  <a:lnTo>
                    <a:pt x="1397000" y="21209"/>
                  </a:lnTo>
                  <a:lnTo>
                    <a:pt x="1397000" y="0"/>
                  </a:lnTo>
                  <a:close/>
                </a:path>
                <a:path w="1397634" h="128270">
                  <a:moveTo>
                    <a:pt x="1397127" y="105791"/>
                  </a:moveTo>
                  <a:lnTo>
                    <a:pt x="1016127" y="106172"/>
                  </a:lnTo>
                  <a:lnTo>
                    <a:pt x="1016127" y="127381"/>
                  </a:lnTo>
                  <a:lnTo>
                    <a:pt x="1397127" y="127000"/>
                  </a:lnTo>
                  <a:lnTo>
                    <a:pt x="1397127" y="105791"/>
                  </a:lnTo>
                  <a:close/>
                </a:path>
                <a:path w="1397634" h="128270">
                  <a:moveTo>
                    <a:pt x="1397127" y="84709"/>
                  </a:moveTo>
                  <a:lnTo>
                    <a:pt x="1397000" y="42291"/>
                  </a:lnTo>
                  <a:lnTo>
                    <a:pt x="1016000" y="42672"/>
                  </a:lnTo>
                  <a:lnTo>
                    <a:pt x="1016127" y="84963"/>
                  </a:lnTo>
                  <a:lnTo>
                    <a:pt x="1397127" y="847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4" name="object 364" descr=""/>
          <p:cNvSpPr/>
          <p:nvPr/>
        </p:nvSpPr>
        <p:spPr>
          <a:xfrm>
            <a:off x="400050" y="4305300"/>
            <a:ext cx="731520" cy="57150"/>
          </a:xfrm>
          <a:custGeom>
            <a:avLst/>
            <a:gdLst/>
            <a:ahLst/>
            <a:cxnLst/>
            <a:rect l="l" t="t" r="r" b="b"/>
            <a:pathLst>
              <a:path w="731519" h="57150">
                <a:moveTo>
                  <a:pt x="731520" y="38100"/>
                </a:moveTo>
                <a:lnTo>
                  <a:pt x="0" y="38100"/>
                </a:lnTo>
                <a:lnTo>
                  <a:pt x="0" y="57150"/>
                </a:lnTo>
                <a:lnTo>
                  <a:pt x="731520" y="57150"/>
                </a:lnTo>
                <a:lnTo>
                  <a:pt x="731520" y="38100"/>
                </a:lnTo>
                <a:close/>
              </a:path>
              <a:path w="731519" h="57150">
                <a:moveTo>
                  <a:pt x="731520" y="0"/>
                </a:moveTo>
                <a:lnTo>
                  <a:pt x="0" y="0"/>
                </a:lnTo>
                <a:lnTo>
                  <a:pt x="0" y="19050"/>
                </a:lnTo>
                <a:lnTo>
                  <a:pt x="731520" y="19050"/>
                </a:lnTo>
                <a:lnTo>
                  <a:pt x="7315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65" name="object 365" descr=""/>
          <p:cNvGrpSpPr/>
          <p:nvPr/>
        </p:nvGrpSpPr>
        <p:grpSpPr>
          <a:xfrm>
            <a:off x="760412" y="3494151"/>
            <a:ext cx="155575" cy="231775"/>
            <a:chOff x="760412" y="3494151"/>
            <a:chExt cx="155575" cy="231775"/>
          </a:xfrm>
        </p:grpSpPr>
        <p:sp>
          <p:nvSpPr>
            <p:cNvPr id="366" name="object 366" descr=""/>
            <p:cNvSpPr/>
            <p:nvPr/>
          </p:nvSpPr>
          <p:spPr>
            <a:xfrm>
              <a:off x="766762" y="3500501"/>
              <a:ext cx="142875" cy="219075"/>
            </a:xfrm>
            <a:custGeom>
              <a:avLst/>
              <a:gdLst/>
              <a:ahLst/>
              <a:cxnLst/>
              <a:rect l="l" t="t" r="r" b="b"/>
              <a:pathLst>
                <a:path w="142875" h="219075">
                  <a:moveTo>
                    <a:pt x="142875" y="0"/>
                  </a:moveTo>
                  <a:lnTo>
                    <a:pt x="0" y="0"/>
                  </a:lnTo>
                  <a:lnTo>
                    <a:pt x="0" y="219075"/>
                  </a:lnTo>
                  <a:lnTo>
                    <a:pt x="142875" y="219075"/>
                  </a:lnTo>
                  <a:lnTo>
                    <a:pt x="142875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7" name="object 367" descr=""/>
            <p:cNvSpPr/>
            <p:nvPr/>
          </p:nvSpPr>
          <p:spPr>
            <a:xfrm>
              <a:off x="766762" y="3500501"/>
              <a:ext cx="142875" cy="219075"/>
            </a:xfrm>
            <a:custGeom>
              <a:avLst/>
              <a:gdLst/>
              <a:ahLst/>
              <a:cxnLst/>
              <a:rect l="l" t="t" r="r" b="b"/>
              <a:pathLst>
                <a:path w="142875" h="219075">
                  <a:moveTo>
                    <a:pt x="0" y="219075"/>
                  </a:moveTo>
                  <a:lnTo>
                    <a:pt x="142875" y="219075"/>
                  </a:lnTo>
                  <a:lnTo>
                    <a:pt x="142875" y="0"/>
                  </a:lnTo>
                  <a:lnTo>
                    <a:pt x="0" y="0"/>
                  </a:lnTo>
                  <a:lnTo>
                    <a:pt x="0" y="2190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8" name="object 368" descr=""/>
          <p:cNvSpPr/>
          <p:nvPr/>
        </p:nvSpPr>
        <p:spPr>
          <a:xfrm>
            <a:off x="404812" y="4659376"/>
            <a:ext cx="731520" cy="101600"/>
          </a:xfrm>
          <a:custGeom>
            <a:avLst/>
            <a:gdLst/>
            <a:ahLst/>
            <a:cxnLst/>
            <a:rect l="l" t="t" r="r" b="b"/>
            <a:pathLst>
              <a:path w="731519" h="101600">
                <a:moveTo>
                  <a:pt x="731520" y="84582"/>
                </a:moveTo>
                <a:lnTo>
                  <a:pt x="0" y="84582"/>
                </a:lnTo>
                <a:lnTo>
                  <a:pt x="0" y="101600"/>
                </a:lnTo>
                <a:lnTo>
                  <a:pt x="731520" y="101600"/>
                </a:lnTo>
                <a:lnTo>
                  <a:pt x="731520" y="84582"/>
                </a:lnTo>
                <a:close/>
              </a:path>
              <a:path w="731519" h="101600">
                <a:moveTo>
                  <a:pt x="731520" y="33782"/>
                </a:moveTo>
                <a:lnTo>
                  <a:pt x="0" y="33782"/>
                </a:lnTo>
                <a:lnTo>
                  <a:pt x="0" y="67691"/>
                </a:lnTo>
                <a:lnTo>
                  <a:pt x="731520" y="67691"/>
                </a:lnTo>
                <a:lnTo>
                  <a:pt x="731520" y="33782"/>
                </a:lnTo>
                <a:close/>
              </a:path>
              <a:path w="731519" h="101600">
                <a:moveTo>
                  <a:pt x="731520" y="0"/>
                </a:moveTo>
                <a:lnTo>
                  <a:pt x="0" y="0"/>
                </a:lnTo>
                <a:lnTo>
                  <a:pt x="0" y="16891"/>
                </a:lnTo>
                <a:lnTo>
                  <a:pt x="731520" y="16891"/>
                </a:lnTo>
                <a:lnTo>
                  <a:pt x="731520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9" name="object 369" descr=""/>
          <p:cNvSpPr/>
          <p:nvPr/>
        </p:nvSpPr>
        <p:spPr>
          <a:xfrm>
            <a:off x="333375" y="5648325"/>
            <a:ext cx="828675" cy="152400"/>
          </a:xfrm>
          <a:custGeom>
            <a:avLst/>
            <a:gdLst/>
            <a:ahLst/>
            <a:cxnLst/>
            <a:rect l="l" t="t" r="r" b="b"/>
            <a:pathLst>
              <a:path w="828675" h="152400">
                <a:moveTo>
                  <a:pt x="828255" y="127000"/>
                </a:moveTo>
                <a:lnTo>
                  <a:pt x="0" y="127000"/>
                </a:lnTo>
                <a:lnTo>
                  <a:pt x="0" y="152400"/>
                </a:lnTo>
                <a:lnTo>
                  <a:pt x="828255" y="152400"/>
                </a:lnTo>
                <a:lnTo>
                  <a:pt x="828255" y="127000"/>
                </a:lnTo>
                <a:close/>
              </a:path>
              <a:path w="828675" h="152400">
                <a:moveTo>
                  <a:pt x="828255" y="50800"/>
                </a:moveTo>
                <a:lnTo>
                  <a:pt x="0" y="50800"/>
                </a:lnTo>
                <a:lnTo>
                  <a:pt x="0" y="101600"/>
                </a:lnTo>
                <a:lnTo>
                  <a:pt x="828255" y="101600"/>
                </a:lnTo>
                <a:lnTo>
                  <a:pt x="828255" y="50800"/>
                </a:lnTo>
                <a:close/>
              </a:path>
              <a:path w="828675" h="152400">
                <a:moveTo>
                  <a:pt x="828255" y="0"/>
                </a:moveTo>
                <a:lnTo>
                  <a:pt x="0" y="0"/>
                </a:lnTo>
                <a:lnTo>
                  <a:pt x="0" y="25400"/>
                </a:lnTo>
                <a:lnTo>
                  <a:pt x="828255" y="25400"/>
                </a:lnTo>
                <a:lnTo>
                  <a:pt x="8282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0" name="object 370" descr=""/>
          <p:cNvSpPr/>
          <p:nvPr/>
        </p:nvSpPr>
        <p:spPr>
          <a:xfrm>
            <a:off x="5960999" y="4703698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850" y="46609"/>
                </a:moveTo>
                <a:lnTo>
                  <a:pt x="0" y="46609"/>
                </a:lnTo>
                <a:lnTo>
                  <a:pt x="0" y="69850"/>
                </a:lnTo>
                <a:lnTo>
                  <a:pt x="69850" y="69850"/>
                </a:lnTo>
                <a:lnTo>
                  <a:pt x="69850" y="46609"/>
                </a:lnTo>
                <a:close/>
              </a:path>
              <a:path w="69850" h="69850">
                <a:moveTo>
                  <a:pt x="69850" y="0"/>
                </a:moveTo>
                <a:lnTo>
                  <a:pt x="0" y="0"/>
                </a:lnTo>
                <a:lnTo>
                  <a:pt x="0" y="23368"/>
                </a:lnTo>
                <a:lnTo>
                  <a:pt x="69850" y="23368"/>
                </a:lnTo>
                <a:lnTo>
                  <a:pt x="69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1" name="object 371" descr=""/>
          <p:cNvSpPr/>
          <p:nvPr/>
        </p:nvSpPr>
        <p:spPr>
          <a:xfrm>
            <a:off x="6100699" y="4703698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850" y="46609"/>
                </a:moveTo>
                <a:lnTo>
                  <a:pt x="0" y="46609"/>
                </a:lnTo>
                <a:lnTo>
                  <a:pt x="0" y="69850"/>
                </a:lnTo>
                <a:lnTo>
                  <a:pt x="69850" y="69850"/>
                </a:lnTo>
                <a:lnTo>
                  <a:pt x="69850" y="46609"/>
                </a:lnTo>
                <a:close/>
              </a:path>
              <a:path w="69850" h="69850">
                <a:moveTo>
                  <a:pt x="69850" y="0"/>
                </a:moveTo>
                <a:lnTo>
                  <a:pt x="0" y="0"/>
                </a:lnTo>
                <a:lnTo>
                  <a:pt x="0" y="23368"/>
                </a:lnTo>
                <a:lnTo>
                  <a:pt x="69850" y="23368"/>
                </a:lnTo>
                <a:lnTo>
                  <a:pt x="69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2" name="object 372" descr=""/>
          <p:cNvSpPr/>
          <p:nvPr/>
        </p:nvSpPr>
        <p:spPr>
          <a:xfrm>
            <a:off x="6240399" y="4703698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850" y="46609"/>
                </a:moveTo>
                <a:lnTo>
                  <a:pt x="0" y="46609"/>
                </a:lnTo>
                <a:lnTo>
                  <a:pt x="0" y="69850"/>
                </a:lnTo>
                <a:lnTo>
                  <a:pt x="69850" y="69850"/>
                </a:lnTo>
                <a:lnTo>
                  <a:pt x="69850" y="46609"/>
                </a:lnTo>
                <a:close/>
              </a:path>
              <a:path w="69850" h="69850">
                <a:moveTo>
                  <a:pt x="69850" y="0"/>
                </a:moveTo>
                <a:lnTo>
                  <a:pt x="0" y="0"/>
                </a:lnTo>
                <a:lnTo>
                  <a:pt x="0" y="23368"/>
                </a:lnTo>
                <a:lnTo>
                  <a:pt x="69850" y="23368"/>
                </a:lnTo>
                <a:lnTo>
                  <a:pt x="69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3" name="object 373" descr=""/>
          <p:cNvSpPr/>
          <p:nvPr/>
        </p:nvSpPr>
        <p:spPr>
          <a:xfrm>
            <a:off x="6380099" y="4703698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850" y="46609"/>
                </a:moveTo>
                <a:lnTo>
                  <a:pt x="0" y="46609"/>
                </a:lnTo>
                <a:lnTo>
                  <a:pt x="0" y="69850"/>
                </a:lnTo>
                <a:lnTo>
                  <a:pt x="69850" y="69850"/>
                </a:lnTo>
                <a:lnTo>
                  <a:pt x="69850" y="46609"/>
                </a:lnTo>
                <a:close/>
              </a:path>
              <a:path w="69850" h="69850">
                <a:moveTo>
                  <a:pt x="69850" y="0"/>
                </a:moveTo>
                <a:lnTo>
                  <a:pt x="0" y="0"/>
                </a:lnTo>
                <a:lnTo>
                  <a:pt x="0" y="23368"/>
                </a:lnTo>
                <a:lnTo>
                  <a:pt x="69850" y="23368"/>
                </a:lnTo>
                <a:lnTo>
                  <a:pt x="69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4" name="object 374" descr=""/>
          <p:cNvSpPr/>
          <p:nvPr/>
        </p:nvSpPr>
        <p:spPr>
          <a:xfrm>
            <a:off x="6519798" y="4703698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850" y="46609"/>
                </a:moveTo>
                <a:lnTo>
                  <a:pt x="0" y="46609"/>
                </a:lnTo>
                <a:lnTo>
                  <a:pt x="0" y="69850"/>
                </a:lnTo>
                <a:lnTo>
                  <a:pt x="69850" y="69850"/>
                </a:lnTo>
                <a:lnTo>
                  <a:pt x="69850" y="46609"/>
                </a:lnTo>
                <a:close/>
              </a:path>
              <a:path w="69850" h="69850">
                <a:moveTo>
                  <a:pt x="69850" y="0"/>
                </a:moveTo>
                <a:lnTo>
                  <a:pt x="0" y="0"/>
                </a:lnTo>
                <a:lnTo>
                  <a:pt x="0" y="23368"/>
                </a:lnTo>
                <a:lnTo>
                  <a:pt x="69850" y="23368"/>
                </a:lnTo>
                <a:lnTo>
                  <a:pt x="69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5" name="object 375" descr=""/>
          <p:cNvSpPr/>
          <p:nvPr/>
        </p:nvSpPr>
        <p:spPr>
          <a:xfrm>
            <a:off x="6659498" y="4703698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850" y="46609"/>
                </a:moveTo>
                <a:lnTo>
                  <a:pt x="0" y="46609"/>
                </a:lnTo>
                <a:lnTo>
                  <a:pt x="0" y="69850"/>
                </a:lnTo>
                <a:lnTo>
                  <a:pt x="69850" y="69850"/>
                </a:lnTo>
                <a:lnTo>
                  <a:pt x="69850" y="46609"/>
                </a:lnTo>
                <a:close/>
              </a:path>
              <a:path w="69850" h="69850">
                <a:moveTo>
                  <a:pt x="69850" y="0"/>
                </a:moveTo>
                <a:lnTo>
                  <a:pt x="0" y="0"/>
                </a:lnTo>
                <a:lnTo>
                  <a:pt x="0" y="23368"/>
                </a:lnTo>
                <a:lnTo>
                  <a:pt x="69850" y="23368"/>
                </a:lnTo>
                <a:lnTo>
                  <a:pt x="69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6" name="object 376" descr=""/>
          <p:cNvSpPr/>
          <p:nvPr/>
        </p:nvSpPr>
        <p:spPr>
          <a:xfrm>
            <a:off x="6799198" y="4703698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850" y="46609"/>
                </a:moveTo>
                <a:lnTo>
                  <a:pt x="0" y="46609"/>
                </a:lnTo>
                <a:lnTo>
                  <a:pt x="0" y="69850"/>
                </a:lnTo>
                <a:lnTo>
                  <a:pt x="69850" y="69850"/>
                </a:lnTo>
                <a:lnTo>
                  <a:pt x="69850" y="46609"/>
                </a:lnTo>
                <a:close/>
              </a:path>
              <a:path w="69850" h="69850">
                <a:moveTo>
                  <a:pt x="69850" y="0"/>
                </a:moveTo>
                <a:lnTo>
                  <a:pt x="0" y="0"/>
                </a:lnTo>
                <a:lnTo>
                  <a:pt x="0" y="23368"/>
                </a:lnTo>
                <a:lnTo>
                  <a:pt x="69850" y="23368"/>
                </a:lnTo>
                <a:lnTo>
                  <a:pt x="69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7" name="object 377" descr=""/>
          <p:cNvSpPr/>
          <p:nvPr/>
        </p:nvSpPr>
        <p:spPr>
          <a:xfrm>
            <a:off x="6938899" y="4703698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850" y="46609"/>
                </a:moveTo>
                <a:lnTo>
                  <a:pt x="0" y="46609"/>
                </a:lnTo>
                <a:lnTo>
                  <a:pt x="0" y="69850"/>
                </a:lnTo>
                <a:lnTo>
                  <a:pt x="69850" y="69850"/>
                </a:lnTo>
                <a:lnTo>
                  <a:pt x="69850" y="46609"/>
                </a:lnTo>
                <a:close/>
              </a:path>
              <a:path w="69850" h="69850">
                <a:moveTo>
                  <a:pt x="69850" y="0"/>
                </a:moveTo>
                <a:lnTo>
                  <a:pt x="0" y="0"/>
                </a:lnTo>
                <a:lnTo>
                  <a:pt x="0" y="23368"/>
                </a:lnTo>
                <a:lnTo>
                  <a:pt x="69850" y="23368"/>
                </a:lnTo>
                <a:lnTo>
                  <a:pt x="69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8" name="object 378" descr=""/>
          <p:cNvSpPr/>
          <p:nvPr/>
        </p:nvSpPr>
        <p:spPr>
          <a:xfrm>
            <a:off x="7078599" y="4703698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850" y="46609"/>
                </a:moveTo>
                <a:lnTo>
                  <a:pt x="0" y="46609"/>
                </a:lnTo>
                <a:lnTo>
                  <a:pt x="0" y="69850"/>
                </a:lnTo>
                <a:lnTo>
                  <a:pt x="69850" y="69850"/>
                </a:lnTo>
                <a:lnTo>
                  <a:pt x="69850" y="46609"/>
                </a:lnTo>
                <a:close/>
              </a:path>
              <a:path w="69850" h="69850">
                <a:moveTo>
                  <a:pt x="69850" y="0"/>
                </a:moveTo>
                <a:lnTo>
                  <a:pt x="0" y="0"/>
                </a:lnTo>
                <a:lnTo>
                  <a:pt x="0" y="23368"/>
                </a:lnTo>
                <a:lnTo>
                  <a:pt x="69850" y="23368"/>
                </a:lnTo>
                <a:lnTo>
                  <a:pt x="69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9" name="object 379" descr=""/>
          <p:cNvSpPr/>
          <p:nvPr/>
        </p:nvSpPr>
        <p:spPr>
          <a:xfrm>
            <a:off x="7218299" y="4703698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850" y="46609"/>
                </a:moveTo>
                <a:lnTo>
                  <a:pt x="0" y="46609"/>
                </a:lnTo>
                <a:lnTo>
                  <a:pt x="0" y="69850"/>
                </a:lnTo>
                <a:lnTo>
                  <a:pt x="69850" y="69850"/>
                </a:lnTo>
                <a:lnTo>
                  <a:pt x="69850" y="46609"/>
                </a:lnTo>
                <a:close/>
              </a:path>
              <a:path w="69850" h="69850">
                <a:moveTo>
                  <a:pt x="69850" y="0"/>
                </a:moveTo>
                <a:lnTo>
                  <a:pt x="0" y="0"/>
                </a:lnTo>
                <a:lnTo>
                  <a:pt x="0" y="23368"/>
                </a:lnTo>
                <a:lnTo>
                  <a:pt x="69850" y="23368"/>
                </a:lnTo>
                <a:lnTo>
                  <a:pt x="69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0" name="object 380" descr=""/>
          <p:cNvSpPr/>
          <p:nvPr/>
        </p:nvSpPr>
        <p:spPr>
          <a:xfrm>
            <a:off x="7357999" y="4703698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850" y="46609"/>
                </a:moveTo>
                <a:lnTo>
                  <a:pt x="0" y="46609"/>
                </a:lnTo>
                <a:lnTo>
                  <a:pt x="0" y="69850"/>
                </a:lnTo>
                <a:lnTo>
                  <a:pt x="69850" y="69850"/>
                </a:lnTo>
                <a:lnTo>
                  <a:pt x="69850" y="46609"/>
                </a:lnTo>
                <a:close/>
              </a:path>
              <a:path w="69850" h="69850">
                <a:moveTo>
                  <a:pt x="69850" y="0"/>
                </a:moveTo>
                <a:lnTo>
                  <a:pt x="0" y="0"/>
                </a:lnTo>
                <a:lnTo>
                  <a:pt x="0" y="23368"/>
                </a:lnTo>
                <a:lnTo>
                  <a:pt x="69850" y="23368"/>
                </a:lnTo>
                <a:lnTo>
                  <a:pt x="69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1" name="object 381" descr=""/>
          <p:cNvSpPr/>
          <p:nvPr/>
        </p:nvSpPr>
        <p:spPr>
          <a:xfrm>
            <a:off x="7497699" y="4703698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850" y="46609"/>
                </a:moveTo>
                <a:lnTo>
                  <a:pt x="0" y="46609"/>
                </a:lnTo>
                <a:lnTo>
                  <a:pt x="0" y="69850"/>
                </a:lnTo>
                <a:lnTo>
                  <a:pt x="69850" y="69850"/>
                </a:lnTo>
                <a:lnTo>
                  <a:pt x="69850" y="46609"/>
                </a:lnTo>
                <a:close/>
              </a:path>
              <a:path w="69850" h="69850">
                <a:moveTo>
                  <a:pt x="69850" y="0"/>
                </a:moveTo>
                <a:lnTo>
                  <a:pt x="0" y="0"/>
                </a:lnTo>
                <a:lnTo>
                  <a:pt x="0" y="23368"/>
                </a:lnTo>
                <a:lnTo>
                  <a:pt x="69850" y="23368"/>
                </a:lnTo>
                <a:lnTo>
                  <a:pt x="69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2" name="object 382" descr=""/>
          <p:cNvSpPr/>
          <p:nvPr/>
        </p:nvSpPr>
        <p:spPr>
          <a:xfrm>
            <a:off x="7637399" y="4703698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850" y="46609"/>
                </a:moveTo>
                <a:lnTo>
                  <a:pt x="0" y="46609"/>
                </a:lnTo>
                <a:lnTo>
                  <a:pt x="0" y="69850"/>
                </a:lnTo>
                <a:lnTo>
                  <a:pt x="69850" y="69850"/>
                </a:lnTo>
                <a:lnTo>
                  <a:pt x="69850" y="46609"/>
                </a:lnTo>
                <a:close/>
              </a:path>
              <a:path w="69850" h="69850">
                <a:moveTo>
                  <a:pt x="69850" y="0"/>
                </a:moveTo>
                <a:lnTo>
                  <a:pt x="0" y="0"/>
                </a:lnTo>
                <a:lnTo>
                  <a:pt x="0" y="23368"/>
                </a:lnTo>
                <a:lnTo>
                  <a:pt x="69850" y="23368"/>
                </a:lnTo>
                <a:lnTo>
                  <a:pt x="69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83" name="object 383" descr=""/>
          <p:cNvGrpSpPr/>
          <p:nvPr/>
        </p:nvGrpSpPr>
        <p:grpSpPr>
          <a:xfrm>
            <a:off x="3182873" y="614298"/>
            <a:ext cx="1419860" cy="2908935"/>
            <a:chOff x="3182873" y="614298"/>
            <a:chExt cx="1419860" cy="2908935"/>
          </a:xfrm>
        </p:grpSpPr>
        <p:sp>
          <p:nvSpPr>
            <p:cNvPr id="384" name="object 384" descr=""/>
            <p:cNvSpPr/>
            <p:nvPr/>
          </p:nvSpPr>
          <p:spPr>
            <a:xfrm>
              <a:off x="3182873" y="614298"/>
              <a:ext cx="104775" cy="2815590"/>
            </a:xfrm>
            <a:custGeom>
              <a:avLst/>
              <a:gdLst/>
              <a:ahLst/>
              <a:cxnLst/>
              <a:rect l="l" t="t" r="r" b="b"/>
              <a:pathLst>
                <a:path w="104775" h="2815590">
                  <a:moveTo>
                    <a:pt x="101600" y="0"/>
                  </a:moveTo>
                  <a:lnTo>
                    <a:pt x="84709" y="0"/>
                  </a:lnTo>
                  <a:lnTo>
                    <a:pt x="87884" y="2815463"/>
                  </a:lnTo>
                  <a:lnTo>
                    <a:pt x="104775" y="2815463"/>
                  </a:lnTo>
                  <a:lnTo>
                    <a:pt x="101600" y="0"/>
                  </a:lnTo>
                  <a:close/>
                </a:path>
                <a:path w="104775" h="2815590">
                  <a:moveTo>
                    <a:pt x="67818" y="126"/>
                  </a:moveTo>
                  <a:lnTo>
                    <a:pt x="33908" y="126"/>
                  </a:lnTo>
                  <a:lnTo>
                    <a:pt x="37083" y="2815463"/>
                  </a:lnTo>
                  <a:lnTo>
                    <a:pt x="70865" y="2815463"/>
                  </a:lnTo>
                  <a:lnTo>
                    <a:pt x="67818" y="126"/>
                  </a:lnTo>
                  <a:close/>
                </a:path>
                <a:path w="104775" h="2815590">
                  <a:moveTo>
                    <a:pt x="17018" y="126"/>
                  </a:moveTo>
                  <a:lnTo>
                    <a:pt x="0" y="126"/>
                  </a:lnTo>
                  <a:lnTo>
                    <a:pt x="3175" y="2815590"/>
                  </a:lnTo>
                  <a:lnTo>
                    <a:pt x="20066" y="2815590"/>
                  </a:lnTo>
                  <a:lnTo>
                    <a:pt x="17018" y="12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5" name="object 385" descr=""/>
            <p:cNvSpPr/>
            <p:nvPr/>
          </p:nvSpPr>
          <p:spPr>
            <a:xfrm>
              <a:off x="3205099" y="3394582"/>
              <a:ext cx="1397635" cy="128270"/>
            </a:xfrm>
            <a:custGeom>
              <a:avLst/>
              <a:gdLst/>
              <a:ahLst/>
              <a:cxnLst/>
              <a:rect l="l" t="t" r="r" b="b"/>
              <a:pathLst>
                <a:path w="1397635" h="128270">
                  <a:moveTo>
                    <a:pt x="381000" y="889"/>
                  </a:moveTo>
                  <a:lnTo>
                    <a:pt x="0" y="1143"/>
                  </a:lnTo>
                  <a:lnTo>
                    <a:pt x="0" y="22352"/>
                  </a:lnTo>
                  <a:lnTo>
                    <a:pt x="381000" y="22098"/>
                  </a:lnTo>
                  <a:lnTo>
                    <a:pt x="381000" y="889"/>
                  </a:lnTo>
                  <a:close/>
                </a:path>
                <a:path w="1397635" h="128270">
                  <a:moveTo>
                    <a:pt x="381127" y="106680"/>
                  </a:moveTo>
                  <a:lnTo>
                    <a:pt x="127" y="107061"/>
                  </a:lnTo>
                  <a:lnTo>
                    <a:pt x="127" y="128143"/>
                  </a:lnTo>
                  <a:lnTo>
                    <a:pt x="381127" y="127889"/>
                  </a:lnTo>
                  <a:lnTo>
                    <a:pt x="381127" y="106680"/>
                  </a:lnTo>
                  <a:close/>
                </a:path>
                <a:path w="1397635" h="128270">
                  <a:moveTo>
                    <a:pt x="381127" y="85598"/>
                  </a:moveTo>
                  <a:lnTo>
                    <a:pt x="381000" y="43180"/>
                  </a:lnTo>
                  <a:lnTo>
                    <a:pt x="0" y="43561"/>
                  </a:lnTo>
                  <a:lnTo>
                    <a:pt x="127" y="85852"/>
                  </a:lnTo>
                  <a:lnTo>
                    <a:pt x="381127" y="85598"/>
                  </a:lnTo>
                  <a:close/>
                </a:path>
                <a:path w="1397635" h="128270">
                  <a:moveTo>
                    <a:pt x="889000" y="381"/>
                  </a:moveTo>
                  <a:lnTo>
                    <a:pt x="508000" y="762"/>
                  </a:lnTo>
                  <a:lnTo>
                    <a:pt x="508000" y="21971"/>
                  </a:lnTo>
                  <a:lnTo>
                    <a:pt x="889000" y="21590"/>
                  </a:lnTo>
                  <a:lnTo>
                    <a:pt x="889000" y="381"/>
                  </a:lnTo>
                  <a:close/>
                </a:path>
                <a:path w="1397635" h="128270">
                  <a:moveTo>
                    <a:pt x="889127" y="106299"/>
                  </a:moveTo>
                  <a:lnTo>
                    <a:pt x="508127" y="106553"/>
                  </a:lnTo>
                  <a:lnTo>
                    <a:pt x="508127" y="127762"/>
                  </a:lnTo>
                  <a:lnTo>
                    <a:pt x="889127" y="127381"/>
                  </a:lnTo>
                  <a:lnTo>
                    <a:pt x="889127" y="106299"/>
                  </a:lnTo>
                  <a:close/>
                </a:path>
                <a:path w="1397635" h="128270">
                  <a:moveTo>
                    <a:pt x="889127" y="85090"/>
                  </a:moveTo>
                  <a:lnTo>
                    <a:pt x="889000" y="42799"/>
                  </a:lnTo>
                  <a:lnTo>
                    <a:pt x="508000" y="43053"/>
                  </a:lnTo>
                  <a:lnTo>
                    <a:pt x="508127" y="85471"/>
                  </a:lnTo>
                  <a:lnTo>
                    <a:pt x="889127" y="85090"/>
                  </a:lnTo>
                  <a:close/>
                </a:path>
                <a:path w="1397635" h="128270">
                  <a:moveTo>
                    <a:pt x="1397000" y="0"/>
                  </a:moveTo>
                  <a:lnTo>
                    <a:pt x="1016000" y="381"/>
                  </a:lnTo>
                  <a:lnTo>
                    <a:pt x="1016000" y="21463"/>
                  </a:lnTo>
                  <a:lnTo>
                    <a:pt x="1397000" y="21209"/>
                  </a:lnTo>
                  <a:lnTo>
                    <a:pt x="1397000" y="0"/>
                  </a:lnTo>
                  <a:close/>
                </a:path>
                <a:path w="1397635" h="128270">
                  <a:moveTo>
                    <a:pt x="1397127" y="105791"/>
                  </a:moveTo>
                  <a:lnTo>
                    <a:pt x="1016127" y="106172"/>
                  </a:lnTo>
                  <a:lnTo>
                    <a:pt x="1016127" y="127381"/>
                  </a:lnTo>
                  <a:lnTo>
                    <a:pt x="1397127" y="127000"/>
                  </a:lnTo>
                  <a:lnTo>
                    <a:pt x="1397127" y="105791"/>
                  </a:lnTo>
                  <a:close/>
                </a:path>
                <a:path w="1397635" h="128270">
                  <a:moveTo>
                    <a:pt x="1397127" y="84709"/>
                  </a:moveTo>
                  <a:lnTo>
                    <a:pt x="1397000" y="42291"/>
                  </a:lnTo>
                  <a:lnTo>
                    <a:pt x="1016000" y="42672"/>
                  </a:lnTo>
                  <a:lnTo>
                    <a:pt x="1016127" y="84963"/>
                  </a:lnTo>
                  <a:lnTo>
                    <a:pt x="1397127" y="847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6" name="object 386" descr=""/>
          <p:cNvSpPr/>
          <p:nvPr/>
        </p:nvSpPr>
        <p:spPr>
          <a:xfrm>
            <a:off x="328612" y="6103937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850" y="46570"/>
                </a:moveTo>
                <a:lnTo>
                  <a:pt x="0" y="46570"/>
                </a:lnTo>
                <a:lnTo>
                  <a:pt x="0" y="69850"/>
                </a:lnTo>
                <a:lnTo>
                  <a:pt x="69850" y="69850"/>
                </a:lnTo>
                <a:lnTo>
                  <a:pt x="69850" y="46570"/>
                </a:lnTo>
                <a:close/>
              </a:path>
              <a:path w="69850" h="69850">
                <a:moveTo>
                  <a:pt x="69850" y="0"/>
                </a:moveTo>
                <a:lnTo>
                  <a:pt x="0" y="0"/>
                </a:lnTo>
                <a:lnTo>
                  <a:pt x="0" y="23279"/>
                </a:lnTo>
                <a:lnTo>
                  <a:pt x="69850" y="23279"/>
                </a:lnTo>
                <a:lnTo>
                  <a:pt x="69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7" name="object 387" descr=""/>
          <p:cNvSpPr/>
          <p:nvPr/>
        </p:nvSpPr>
        <p:spPr>
          <a:xfrm>
            <a:off x="468312" y="6103937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850" y="46570"/>
                </a:moveTo>
                <a:lnTo>
                  <a:pt x="0" y="46570"/>
                </a:lnTo>
                <a:lnTo>
                  <a:pt x="0" y="69850"/>
                </a:lnTo>
                <a:lnTo>
                  <a:pt x="69850" y="69850"/>
                </a:lnTo>
                <a:lnTo>
                  <a:pt x="69850" y="46570"/>
                </a:lnTo>
                <a:close/>
              </a:path>
              <a:path w="69850" h="69850">
                <a:moveTo>
                  <a:pt x="69850" y="0"/>
                </a:moveTo>
                <a:lnTo>
                  <a:pt x="0" y="0"/>
                </a:lnTo>
                <a:lnTo>
                  <a:pt x="0" y="23279"/>
                </a:lnTo>
                <a:lnTo>
                  <a:pt x="69850" y="23279"/>
                </a:lnTo>
                <a:lnTo>
                  <a:pt x="69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8" name="object 388" descr=""/>
          <p:cNvSpPr/>
          <p:nvPr/>
        </p:nvSpPr>
        <p:spPr>
          <a:xfrm>
            <a:off x="608012" y="6103937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850" y="46570"/>
                </a:moveTo>
                <a:lnTo>
                  <a:pt x="0" y="46570"/>
                </a:lnTo>
                <a:lnTo>
                  <a:pt x="0" y="69850"/>
                </a:lnTo>
                <a:lnTo>
                  <a:pt x="69850" y="69850"/>
                </a:lnTo>
                <a:lnTo>
                  <a:pt x="69850" y="46570"/>
                </a:lnTo>
                <a:close/>
              </a:path>
              <a:path w="69850" h="69850">
                <a:moveTo>
                  <a:pt x="69850" y="0"/>
                </a:moveTo>
                <a:lnTo>
                  <a:pt x="0" y="0"/>
                </a:lnTo>
                <a:lnTo>
                  <a:pt x="0" y="23279"/>
                </a:lnTo>
                <a:lnTo>
                  <a:pt x="69850" y="23279"/>
                </a:lnTo>
                <a:lnTo>
                  <a:pt x="69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9" name="object 389" descr=""/>
          <p:cNvSpPr/>
          <p:nvPr/>
        </p:nvSpPr>
        <p:spPr>
          <a:xfrm>
            <a:off x="747712" y="6103937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850" y="46570"/>
                </a:moveTo>
                <a:lnTo>
                  <a:pt x="0" y="46570"/>
                </a:lnTo>
                <a:lnTo>
                  <a:pt x="0" y="69850"/>
                </a:lnTo>
                <a:lnTo>
                  <a:pt x="69850" y="69850"/>
                </a:lnTo>
                <a:lnTo>
                  <a:pt x="69850" y="46570"/>
                </a:lnTo>
                <a:close/>
              </a:path>
              <a:path w="69850" h="69850">
                <a:moveTo>
                  <a:pt x="69850" y="0"/>
                </a:moveTo>
                <a:lnTo>
                  <a:pt x="0" y="0"/>
                </a:lnTo>
                <a:lnTo>
                  <a:pt x="0" y="23279"/>
                </a:lnTo>
                <a:lnTo>
                  <a:pt x="69850" y="23279"/>
                </a:lnTo>
                <a:lnTo>
                  <a:pt x="69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0" name="object 390" descr=""/>
          <p:cNvSpPr/>
          <p:nvPr/>
        </p:nvSpPr>
        <p:spPr>
          <a:xfrm>
            <a:off x="887412" y="6103937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850" y="46570"/>
                </a:moveTo>
                <a:lnTo>
                  <a:pt x="0" y="46570"/>
                </a:lnTo>
                <a:lnTo>
                  <a:pt x="0" y="69850"/>
                </a:lnTo>
                <a:lnTo>
                  <a:pt x="69850" y="69850"/>
                </a:lnTo>
                <a:lnTo>
                  <a:pt x="69850" y="46570"/>
                </a:lnTo>
                <a:close/>
              </a:path>
              <a:path w="69850" h="69850">
                <a:moveTo>
                  <a:pt x="69850" y="0"/>
                </a:moveTo>
                <a:lnTo>
                  <a:pt x="0" y="0"/>
                </a:lnTo>
                <a:lnTo>
                  <a:pt x="0" y="23279"/>
                </a:lnTo>
                <a:lnTo>
                  <a:pt x="69850" y="23279"/>
                </a:lnTo>
                <a:lnTo>
                  <a:pt x="69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1" name="object 391" descr=""/>
          <p:cNvSpPr/>
          <p:nvPr/>
        </p:nvSpPr>
        <p:spPr>
          <a:xfrm>
            <a:off x="1027112" y="6103937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850" y="46570"/>
                </a:moveTo>
                <a:lnTo>
                  <a:pt x="0" y="46570"/>
                </a:lnTo>
                <a:lnTo>
                  <a:pt x="0" y="69850"/>
                </a:lnTo>
                <a:lnTo>
                  <a:pt x="69850" y="69850"/>
                </a:lnTo>
                <a:lnTo>
                  <a:pt x="69850" y="46570"/>
                </a:lnTo>
                <a:close/>
              </a:path>
              <a:path w="69850" h="69850">
                <a:moveTo>
                  <a:pt x="69850" y="0"/>
                </a:moveTo>
                <a:lnTo>
                  <a:pt x="0" y="0"/>
                </a:lnTo>
                <a:lnTo>
                  <a:pt x="0" y="23279"/>
                </a:lnTo>
                <a:lnTo>
                  <a:pt x="69850" y="23279"/>
                </a:lnTo>
                <a:lnTo>
                  <a:pt x="69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2" name="object 392" descr=""/>
          <p:cNvSpPr/>
          <p:nvPr/>
        </p:nvSpPr>
        <p:spPr>
          <a:xfrm>
            <a:off x="4729099" y="3394201"/>
            <a:ext cx="381635" cy="127635"/>
          </a:xfrm>
          <a:custGeom>
            <a:avLst/>
            <a:gdLst/>
            <a:ahLst/>
            <a:cxnLst/>
            <a:rect l="l" t="t" r="r" b="b"/>
            <a:pathLst>
              <a:path w="381635" h="127635">
                <a:moveTo>
                  <a:pt x="381000" y="0"/>
                </a:moveTo>
                <a:lnTo>
                  <a:pt x="0" y="254"/>
                </a:lnTo>
                <a:lnTo>
                  <a:pt x="0" y="21463"/>
                </a:lnTo>
                <a:lnTo>
                  <a:pt x="381000" y="21082"/>
                </a:lnTo>
                <a:lnTo>
                  <a:pt x="381000" y="0"/>
                </a:lnTo>
                <a:close/>
              </a:path>
              <a:path w="381635" h="127635">
                <a:moveTo>
                  <a:pt x="381127" y="105791"/>
                </a:moveTo>
                <a:lnTo>
                  <a:pt x="127" y="106045"/>
                </a:lnTo>
                <a:lnTo>
                  <a:pt x="127" y="127254"/>
                </a:lnTo>
                <a:lnTo>
                  <a:pt x="381127" y="127000"/>
                </a:lnTo>
                <a:lnTo>
                  <a:pt x="381127" y="105791"/>
                </a:lnTo>
                <a:close/>
              </a:path>
              <a:path w="381635" h="127635">
                <a:moveTo>
                  <a:pt x="381127" y="84582"/>
                </a:moveTo>
                <a:lnTo>
                  <a:pt x="381000" y="42291"/>
                </a:lnTo>
                <a:lnTo>
                  <a:pt x="0" y="42672"/>
                </a:lnTo>
                <a:lnTo>
                  <a:pt x="127" y="84963"/>
                </a:lnTo>
                <a:lnTo>
                  <a:pt x="381127" y="8458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93" name="object 393" descr=""/>
          <p:cNvGrpSpPr/>
          <p:nvPr/>
        </p:nvGrpSpPr>
        <p:grpSpPr>
          <a:xfrm>
            <a:off x="5237098" y="605155"/>
            <a:ext cx="3429635" cy="5029200"/>
            <a:chOff x="5237098" y="605155"/>
            <a:chExt cx="3429635" cy="5029200"/>
          </a:xfrm>
        </p:grpSpPr>
        <p:sp>
          <p:nvSpPr>
            <p:cNvPr id="394" name="object 394" descr=""/>
            <p:cNvSpPr/>
            <p:nvPr/>
          </p:nvSpPr>
          <p:spPr>
            <a:xfrm>
              <a:off x="7345298" y="605155"/>
              <a:ext cx="120014" cy="2914015"/>
            </a:xfrm>
            <a:custGeom>
              <a:avLst/>
              <a:gdLst/>
              <a:ahLst/>
              <a:cxnLst/>
              <a:rect l="l" t="t" r="r" b="b"/>
              <a:pathLst>
                <a:path w="120015" h="2914015">
                  <a:moveTo>
                    <a:pt x="17018" y="0"/>
                  </a:moveTo>
                  <a:lnTo>
                    <a:pt x="0" y="0"/>
                  </a:lnTo>
                  <a:lnTo>
                    <a:pt x="18031" y="2913126"/>
                  </a:lnTo>
                  <a:lnTo>
                    <a:pt x="18033" y="2913507"/>
                  </a:lnTo>
                  <a:lnTo>
                    <a:pt x="34925" y="2913507"/>
                  </a:lnTo>
                  <a:lnTo>
                    <a:pt x="17018" y="0"/>
                  </a:lnTo>
                  <a:close/>
                </a:path>
                <a:path w="120015" h="2914015">
                  <a:moveTo>
                    <a:pt x="67820" y="0"/>
                  </a:moveTo>
                  <a:lnTo>
                    <a:pt x="33910" y="0"/>
                  </a:lnTo>
                  <a:lnTo>
                    <a:pt x="51942" y="2913126"/>
                  </a:lnTo>
                  <a:lnTo>
                    <a:pt x="85725" y="2913126"/>
                  </a:lnTo>
                  <a:lnTo>
                    <a:pt x="67820" y="0"/>
                  </a:lnTo>
                  <a:close/>
                </a:path>
                <a:path w="120015" h="2914015">
                  <a:moveTo>
                    <a:pt x="101603" y="0"/>
                  </a:moveTo>
                  <a:lnTo>
                    <a:pt x="84712" y="0"/>
                  </a:lnTo>
                  <a:lnTo>
                    <a:pt x="102743" y="2913126"/>
                  </a:lnTo>
                  <a:lnTo>
                    <a:pt x="119635" y="2913126"/>
                  </a:lnTo>
                  <a:lnTo>
                    <a:pt x="101603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5" name="object 395" descr=""/>
            <p:cNvSpPr/>
            <p:nvPr/>
          </p:nvSpPr>
          <p:spPr>
            <a:xfrm>
              <a:off x="5237099" y="3391153"/>
              <a:ext cx="3429635" cy="2243455"/>
            </a:xfrm>
            <a:custGeom>
              <a:avLst/>
              <a:gdLst/>
              <a:ahLst/>
              <a:cxnLst/>
              <a:rect l="l" t="t" r="r" b="b"/>
              <a:pathLst>
                <a:path w="3429634" h="2243454">
                  <a:moveTo>
                    <a:pt x="282702" y="108458"/>
                  </a:moveTo>
                  <a:lnTo>
                    <a:pt x="127" y="108458"/>
                  </a:lnTo>
                  <a:lnTo>
                    <a:pt x="127" y="129921"/>
                  </a:lnTo>
                  <a:lnTo>
                    <a:pt x="282702" y="129921"/>
                  </a:lnTo>
                  <a:lnTo>
                    <a:pt x="282702" y="108458"/>
                  </a:lnTo>
                  <a:close/>
                </a:path>
                <a:path w="3429634" h="2243454">
                  <a:moveTo>
                    <a:pt x="282702" y="44958"/>
                  </a:moveTo>
                  <a:lnTo>
                    <a:pt x="0" y="44958"/>
                  </a:lnTo>
                  <a:lnTo>
                    <a:pt x="0" y="87503"/>
                  </a:lnTo>
                  <a:lnTo>
                    <a:pt x="282702" y="87503"/>
                  </a:lnTo>
                  <a:lnTo>
                    <a:pt x="282702" y="44958"/>
                  </a:lnTo>
                  <a:close/>
                </a:path>
                <a:path w="3429634" h="2243454">
                  <a:moveTo>
                    <a:pt x="282702" y="2540"/>
                  </a:moveTo>
                  <a:lnTo>
                    <a:pt x="0" y="2540"/>
                  </a:lnTo>
                  <a:lnTo>
                    <a:pt x="0" y="24003"/>
                  </a:lnTo>
                  <a:lnTo>
                    <a:pt x="282702" y="24003"/>
                  </a:lnTo>
                  <a:lnTo>
                    <a:pt x="282702" y="2540"/>
                  </a:lnTo>
                  <a:close/>
                </a:path>
                <a:path w="3429634" h="2243454">
                  <a:moveTo>
                    <a:pt x="386334" y="147447"/>
                  </a:moveTo>
                  <a:lnTo>
                    <a:pt x="352425" y="147447"/>
                  </a:lnTo>
                  <a:lnTo>
                    <a:pt x="352425" y="2242883"/>
                  </a:lnTo>
                  <a:lnTo>
                    <a:pt x="386334" y="2242883"/>
                  </a:lnTo>
                  <a:lnTo>
                    <a:pt x="386334" y="147447"/>
                  </a:lnTo>
                  <a:close/>
                </a:path>
                <a:path w="3429634" h="2243454">
                  <a:moveTo>
                    <a:pt x="514350" y="1312545"/>
                  </a:moveTo>
                  <a:lnTo>
                    <a:pt x="487934" y="1312545"/>
                  </a:lnTo>
                  <a:lnTo>
                    <a:pt x="487934" y="147447"/>
                  </a:lnTo>
                  <a:lnTo>
                    <a:pt x="420243" y="147447"/>
                  </a:lnTo>
                  <a:lnTo>
                    <a:pt x="420243" y="2242883"/>
                  </a:lnTo>
                  <a:lnTo>
                    <a:pt x="487934" y="2242883"/>
                  </a:lnTo>
                  <a:lnTo>
                    <a:pt x="487934" y="1382395"/>
                  </a:lnTo>
                  <a:lnTo>
                    <a:pt x="514350" y="1382395"/>
                  </a:lnTo>
                  <a:lnTo>
                    <a:pt x="514350" y="1359154"/>
                  </a:lnTo>
                  <a:lnTo>
                    <a:pt x="487934" y="1359154"/>
                  </a:lnTo>
                  <a:lnTo>
                    <a:pt x="487934" y="1335913"/>
                  </a:lnTo>
                  <a:lnTo>
                    <a:pt x="514350" y="1335913"/>
                  </a:lnTo>
                  <a:lnTo>
                    <a:pt x="514350" y="1312545"/>
                  </a:lnTo>
                  <a:close/>
                </a:path>
                <a:path w="3429634" h="2243454">
                  <a:moveTo>
                    <a:pt x="555752" y="147447"/>
                  </a:moveTo>
                  <a:lnTo>
                    <a:pt x="521843" y="147447"/>
                  </a:lnTo>
                  <a:lnTo>
                    <a:pt x="521843" y="2242883"/>
                  </a:lnTo>
                  <a:lnTo>
                    <a:pt x="555752" y="2242883"/>
                  </a:lnTo>
                  <a:lnTo>
                    <a:pt x="555752" y="147447"/>
                  </a:lnTo>
                  <a:close/>
                </a:path>
                <a:path w="3429634" h="2243454">
                  <a:moveTo>
                    <a:pt x="654050" y="1359154"/>
                  </a:moveTo>
                  <a:lnTo>
                    <a:pt x="584200" y="1359154"/>
                  </a:lnTo>
                  <a:lnTo>
                    <a:pt x="584200" y="1382395"/>
                  </a:lnTo>
                  <a:lnTo>
                    <a:pt x="654050" y="1382395"/>
                  </a:lnTo>
                  <a:lnTo>
                    <a:pt x="654050" y="1359154"/>
                  </a:lnTo>
                  <a:close/>
                </a:path>
                <a:path w="3429634" h="2243454">
                  <a:moveTo>
                    <a:pt x="654050" y="1312545"/>
                  </a:moveTo>
                  <a:lnTo>
                    <a:pt x="584200" y="1312545"/>
                  </a:lnTo>
                  <a:lnTo>
                    <a:pt x="584200" y="1335913"/>
                  </a:lnTo>
                  <a:lnTo>
                    <a:pt x="654050" y="1335913"/>
                  </a:lnTo>
                  <a:lnTo>
                    <a:pt x="654050" y="1312545"/>
                  </a:lnTo>
                  <a:close/>
                </a:path>
                <a:path w="3429634" h="2243454">
                  <a:moveTo>
                    <a:pt x="889000" y="2159"/>
                  </a:moveTo>
                  <a:lnTo>
                    <a:pt x="635127" y="2159"/>
                  </a:lnTo>
                  <a:lnTo>
                    <a:pt x="635127" y="23622"/>
                  </a:lnTo>
                  <a:lnTo>
                    <a:pt x="889000" y="23622"/>
                  </a:lnTo>
                  <a:lnTo>
                    <a:pt x="889000" y="2159"/>
                  </a:lnTo>
                  <a:close/>
                </a:path>
                <a:path w="3429634" h="2243454">
                  <a:moveTo>
                    <a:pt x="889127" y="107950"/>
                  </a:moveTo>
                  <a:lnTo>
                    <a:pt x="635127" y="107950"/>
                  </a:lnTo>
                  <a:lnTo>
                    <a:pt x="635127" y="129413"/>
                  </a:lnTo>
                  <a:lnTo>
                    <a:pt x="889127" y="129413"/>
                  </a:lnTo>
                  <a:lnTo>
                    <a:pt x="889127" y="107950"/>
                  </a:lnTo>
                  <a:close/>
                </a:path>
                <a:path w="3429634" h="2243454">
                  <a:moveTo>
                    <a:pt x="889127" y="44450"/>
                  </a:moveTo>
                  <a:lnTo>
                    <a:pt x="635127" y="44450"/>
                  </a:lnTo>
                  <a:lnTo>
                    <a:pt x="635127" y="87122"/>
                  </a:lnTo>
                  <a:lnTo>
                    <a:pt x="889127" y="87122"/>
                  </a:lnTo>
                  <a:lnTo>
                    <a:pt x="889127" y="44450"/>
                  </a:lnTo>
                  <a:close/>
                </a:path>
                <a:path w="3429634" h="2243454">
                  <a:moveTo>
                    <a:pt x="1397000" y="1651"/>
                  </a:moveTo>
                  <a:lnTo>
                    <a:pt x="1016000" y="2032"/>
                  </a:lnTo>
                  <a:lnTo>
                    <a:pt x="1016000" y="23241"/>
                  </a:lnTo>
                  <a:lnTo>
                    <a:pt x="1397000" y="22860"/>
                  </a:lnTo>
                  <a:lnTo>
                    <a:pt x="1397000" y="1651"/>
                  </a:lnTo>
                  <a:close/>
                </a:path>
                <a:path w="3429634" h="2243454">
                  <a:moveTo>
                    <a:pt x="1397127" y="107569"/>
                  </a:moveTo>
                  <a:lnTo>
                    <a:pt x="1016127" y="107823"/>
                  </a:lnTo>
                  <a:lnTo>
                    <a:pt x="1016127" y="129032"/>
                  </a:lnTo>
                  <a:lnTo>
                    <a:pt x="1397127" y="128651"/>
                  </a:lnTo>
                  <a:lnTo>
                    <a:pt x="1397127" y="107569"/>
                  </a:lnTo>
                  <a:close/>
                </a:path>
                <a:path w="3429634" h="2243454">
                  <a:moveTo>
                    <a:pt x="1397127" y="86360"/>
                  </a:moveTo>
                  <a:lnTo>
                    <a:pt x="1397000" y="44069"/>
                  </a:lnTo>
                  <a:lnTo>
                    <a:pt x="1016000" y="44323"/>
                  </a:lnTo>
                  <a:lnTo>
                    <a:pt x="1016127" y="86741"/>
                  </a:lnTo>
                  <a:lnTo>
                    <a:pt x="1397127" y="86360"/>
                  </a:lnTo>
                  <a:close/>
                </a:path>
                <a:path w="3429634" h="2243454">
                  <a:moveTo>
                    <a:pt x="1905000" y="1270"/>
                  </a:moveTo>
                  <a:lnTo>
                    <a:pt x="1524000" y="1524"/>
                  </a:lnTo>
                  <a:lnTo>
                    <a:pt x="1524000" y="22733"/>
                  </a:lnTo>
                  <a:lnTo>
                    <a:pt x="1905000" y="22479"/>
                  </a:lnTo>
                  <a:lnTo>
                    <a:pt x="1905000" y="1270"/>
                  </a:lnTo>
                  <a:close/>
                </a:path>
                <a:path w="3429634" h="2243454">
                  <a:moveTo>
                    <a:pt x="1905127" y="107061"/>
                  </a:moveTo>
                  <a:lnTo>
                    <a:pt x="1524127" y="107442"/>
                  </a:lnTo>
                  <a:lnTo>
                    <a:pt x="1524127" y="128524"/>
                  </a:lnTo>
                  <a:lnTo>
                    <a:pt x="1905127" y="128270"/>
                  </a:lnTo>
                  <a:lnTo>
                    <a:pt x="1905127" y="107061"/>
                  </a:lnTo>
                  <a:close/>
                </a:path>
                <a:path w="3429634" h="2243454">
                  <a:moveTo>
                    <a:pt x="1905127" y="85979"/>
                  </a:moveTo>
                  <a:lnTo>
                    <a:pt x="1905000" y="43561"/>
                  </a:lnTo>
                  <a:lnTo>
                    <a:pt x="1524000" y="43942"/>
                  </a:lnTo>
                  <a:lnTo>
                    <a:pt x="1524127" y="86233"/>
                  </a:lnTo>
                  <a:lnTo>
                    <a:pt x="1905127" y="85979"/>
                  </a:lnTo>
                  <a:close/>
                </a:path>
                <a:path w="3429634" h="2243454">
                  <a:moveTo>
                    <a:pt x="2413000" y="889"/>
                  </a:moveTo>
                  <a:lnTo>
                    <a:pt x="2032000" y="1143"/>
                  </a:lnTo>
                  <a:lnTo>
                    <a:pt x="2032000" y="22352"/>
                  </a:lnTo>
                  <a:lnTo>
                    <a:pt x="2413000" y="21971"/>
                  </a:lnTo>
                  <a:lnTo>
                    <a:pt x="2413000" y="889"/>
                  </a:lnTo>
                  <a:close/>
                </a:path>
                <a:path w="3429634" h="2243454">
                  <a:moveTo>
                    <a:pt x="2413127" y="106680"/>
                  </a:moveTo>
                  <a:lnTo>
                    <a:pt x="2032127" y="106934"/>
                  </a:lnTo>
                  <a:lnTo>
                    <a:pt x="2032127" y="128143"/>
                  </a:lnTo>
                  <a:lnTo>
                    <a:pt x="2413127" y="127889"/>
                  </a:lnTo>
                  <a:lnTo>
                    <a:pt x="2413127" y="106680"/>
                  </a:lnTo>
                  <a:close/>
                </a:path>
                <a:path w="3429634" h="2243454">
                  <a:moveTo>
                    <a:pt x="2413127" y="85471"/>
                  </a:moveTo>
                  <a:lnTo>
                    <a:pt x="2413000" y="43180"/>
                  </a:lnTo>
                  <a:lnTo>
                    <a:pt x="2032000" y="43434"/>
                  </a:lnTo>
                  <a:lnTo>
                    <a:pt x="2032127" y="85852"/>
                  </a:lnTo>
                  <a:lnTo>
                    <a:pt x="2413127" y="85471"/>
                  </a:lnTo>
                  <a:close/>
                </a:path>
                <a:path w="3429634" h="2243454">
                  <a:moveTo>
                    <a:pt x="2559177" y="1359154"/>
                  </a:moveTo>
                  <a:lnTo>
                    <a:pt x="2540000" y="1359154"/>
                  </a:lnTo>
                  <a:lnTo>
                    <a:pt x="2540000" y="1382395"/>
                  </a:lnTo>
                  <a:lnTo>
                    <a:pt x="2559177" y="1382395"/>
                  </a:lnTo>
                  <a:lnTo>
                    <a:pt x="2559177" y="1359154"/>
                  </a:lnTo>
                  <a:close/>
                </a:path>
                <a:path w="3429634" h="2243454">
                  <a:moveTo>
                    <a:pt x="2559177" y="1312545"/>
                  </a:moveTo>
                  <a:lnTo>
                    <a:pt x="2540000" y="1312545"/>
                  </a:lnTo>
                  <a:lnTo>
                    <a:pt x="2540000" y="1335913"/>
                  </a:lnTo>
                  <a:lnTo>
                    <a:pt x="2559177" y="1335913"/>
                  </a:lnTo>
                  <a:lnTo>
                    <a:pt x="2559177" y="1312545"/>
                  </a:lnTo>
                  <a:close/>
                </a:path>
                <a:path w="3429634" h="2243454">
                  <a:moveTo>
                    <a:pt x="2921000" y="381"/>
                  </a:moveTo>
                  <a:lnTo>
                    <a:pt x="2540000" y="762"/>
                  </a:lnTo>
                  <a:lnTo>
                    <a:pt x="2540000" y="21844"/>
                  </a:lnTo>
                  <a:lnTo>
                    <a:pt x="2921000" y="21590"/>
                  </a:lnTo>
                  <a:lnTo>
                    <a:pt x="2921000" y="381"/>
                  </a:lnTo>
                  <a:close/>
                </a:path>
                <a:path w="3429634" h="2243454">
                  <a:moveTo>
                    <a:pt x="2921127" y="106172"/>
                  </a:moveTo>
                  <a:lnTo>
                    <a:pt x="2540127" y="106553"/>
                  </a:lnTo>
                  <a:lnTo>
                    <a:pt x="2540127" y="127762"/>
                  </a:lnTo>
                  <a:lnTo>
                    <a:pt x="2921127" y="127381"/>
                  </a:lnTo>
                  <a:lnTo>
                    <a:pt x="2921127" y="106172"/>
                  </a:lnTo>
                  <a:close/>
                </a:path>
                <a:path w="3429634" h="2243454">
                  <a:moveTo>
                    <a:pt x="2921127" y="85090"/>
                  </a:moveTo>
                  <a:lnTo>
                    <a:pt x="2921000" y="42672"/>
                  </a:lnTo>
                  <a:lnTo>
                    <a:pt x="2540000" y="43053"/>
                  </a:lnTo>
                  <a:lnTo>
                    <a:pt x="2540127" y="85344"/>
                  </a:lnTo>
                  <a:lnTo>
                    <a:pt x="2921127" y="85090"/>
                  </a:lnTo>
                  <a:close/>
                </a:path>
                <a:path w="3429634" h="2243454">
                  <a:moveTo>
                    <a:pt x="3429000" y="0"/>
                  </a:moveTo>
                  <a:lnTo>
                    <a:pt x="3048000" y="254"/>
                  </a:lnTo>
                  <a:lnTo>
                    <a:pt x="3048000" y="21463"/>
                  </a:lnTo>
                  <a:lnTo>
                    <a:pt x="3429000" y="21082"/>
                  </a:lnTo>
                  <a:lnTo>
                    <a:pt x="3429000" y="0"/>
                  </a:lnTo>
                  <a:close/>
                </a:path>
                <a:path w="3429634" h="2243454">
                  <a:moveTo>
                    <a:pt x="3429127" y="105791"/>
                  </a:moveTo>
                  <a:lnTo>
                    <a:pt x="3048127" y="106172"/>
                  </a:lnTo>
                  <a:lnTo>
                    <a:pt x="3048127" y="127254"/>
                  </a:lnTo>
                  <a:lnTo>
                    <a:pt x="3429127" y="127000"/>
                  </a:lnTo>
                  <a:lnTo>
                    <a:pt x="3429127" y="105791"/>
                  </a:lnTo>
                  <a:close/>
                </a:path>
                <a:path w="3429634" h="2243454">
                  <a:moveTo>
                    <a:pt x="3429127" y="84582"/>
                  </a:moveTo>
                  <a:lnTo>
                    <a:pt x="3429000" y="42291"/>
                  </a:lnTo>
                  <a:lnTo>
                    <a:pt x="3048000" y="42672"/>
                  </a:lnTo>
                  <a:lnTo>
                    <a:pt x="3048127" y="84963"/>
                  </a:lnTo>
                  <a:lnTo>
                    <a:pt x="3429127" y="845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6" name="object 396" descr=""/>
          <p:cNvSpPr/>
          <p:nvPr/>
        </p:nvSpPr>
        <p:spPr>
          <a:xfrm>
            <a:off x="8793099" y="3390645"/>
            <a:ext cx="381635" cy="127635"/>
          </a:xfrm>
          <a:custGeom>
            <a:avLst/>
            <a:gdLst/>
            <a:ahLst/>
            <a:cxnLst/>
            <a:rect l="l" t="t" r="r" b="b"/>
            <a:pathLst>
              <a:path w="381634" h="127635">
                <a:moveTo>
                  <a:pt x="381000" y="0"/>
                </a:moveTo>
                <a:lnTo>
                  <a:pt x="0" y="381"/>
                </a:lnTo>
                <a:lnTo>
                  <a:pt x="0" y="21463"/>
                </a:lnTo>
                <a:lnTo>
                  <a:pt x="381000" y="21209"/>
                </a:lnTo>
                <a:lnTo>
                  <a:pt x="381000" y="0"/>
                </a:lnTo>
                <a:close/>
              </a:path>
              <a:path w="381634" h="127635">
                <a:moveTo>
                  <a:pt x="381127" y="105918"/>
                </a:moveTo>
                <a:lnTo>
                  <a:pt x="127" y="106172"/>
                </a:lnTo>
                <a:lnTo>
                  <a:pt x="127" y="127381"/>
                </a:lnTo>
                <a:lnTo>
                  <a:pt x="381127" y="127000"/>
                </a:lnTo>
                <a:lnTo>
                  <a:pt x="381127" y="105918"/>
                </a:lnTo>
                <a:close/>
              </a:path>
              <a:path w="381634" h="127635">
                <a:moveTo>
                  <a:pt x="381127" y="84709"/>
                </a:moveTo>
                <a:lnTo>
                  <a:pt x="381000" y="42418"/>
                </a:lnTo>
                <a:lnTo>
                  <a:pt x="0" y="42672"/>
                </a:lnTo>
                <a:lnTo>
                  <a:pt x="127" y="84963"/>
                </a:lnTo>
                <a:lnTo>
                  <a:pt x="381127" y="847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7" name="object 397" descr=""/>
          <p:cNvSpPr/>
          <p:nvPr/>
        </p:nvSpPr>
        <p:spPr>
          <a:xfrm>
            <a:off x="357187" y="4941823"/>
            <a:ext cx="381000" cy="127000"/>
          </a:xfrm>
          <a:custGeom>
            <a:avLst/>
            <a:gdLst/>
            <a:ahLst/>
            <a:cxnLst/>
            <a:rect l="l" t="t" r="r" b="b"/>
            <a:pathLst>
              <a:path w="381000" h="127000">
                <a:moveTo>
                  <a:pt x="381000" y="105918"/>
                </a:moveTo>
                <a:lnTo>
                  <a:pt x="0" y="105918"/>
                </a:lnTo>
                <a:lnTo>
                  <a:pt x="0" y="127000"/>
                </a:lnTo>
                <a:lnTo>
                  <a:pt x="381000" y="127000"/>
                </a:lnTo>
                <a:lnTo>
                  <a:pt x="381000" y="105918"/>
                </a:lnTo>
                <a:close/>
              </a:path>
              <a:path w="381000" h="127000">
                <a:moveTo>
                  <a:pt x="381000" y="42418"/>
                </a:moveTo>
                <a:lnTo>
                  <a:pt x="0" y="42418"/>
                </a:lnTo>
                <a:lnTo>
                  <a:pt x="0" y="84709"/>
                </a:lnTo>
                <a:lnTo>
                  <a:pt x="381000" y="84709"/>
                </a:lnTo>
                <a:lnTo>
                  <a:pt x="381000" y="42418"/>
                </a:lnTo>
                <a:close/>
              </a:path>
              <a:path w="381000" h="127000">
                <a:moveTo>
                  <a:pt x="381000" y="0"/>
                </a:moveTo>
                <a:lnTo>
                  <a:pt x="0" y="0"/>
                </a:lnTo>
                <a:lnTo>
                  <a:pt x="0" y="21209"/>
                </a:lnTo>
                <a:lnTo>
                  <a:pt x="381000" y="21209"/>
                </a:lnTo>
                <a:lnTo>
                  <a:pt x="381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8" name="object 398" descr=""/>
          <p:cNvSpPr/>
          <p:nvPr/>
        </p:nvSpPr>
        <p:spPr>
          <a:xfrm>
            <a:off x="865187" y="4941823"/>
            <a:ext cx="360680" cy="127000"/>
          </a:xfrm>
          <a:custGeom>
            <a:avLst/>
            <a:gdLst/>
            <a:ahLst/>
            <a:cxnLst/>
            <a:rect l="l" t="t" r="r" b="b"/>
            <a:pathLst>
              <a:path w="360680" h="127000">
                <a:moveTo>
                  <a:pt x="360616" y="105918"/>
                </a:moveTo>
                <a:lnTo>
                  <a:pt x="0" y="105918"/>
                </a:lnTo>
                <a:lnTo>
                  <a:pt x="0" y="127000"/>
                </a:lnTo>
                <a:lnTo>
                  <a:pt x="360616" y="127000"/>
                </a:lnTo>
                <a:lnTo>
                  <a:pt x="360616" y="105918"/>
                </a:lnTo>
                <a:close/>
              </a:path>
              <a:path w="360680" h="127000">
                <a:moveTo>
                  <a:pt x="360616" y="42418"/>
                </a:moveTo>
                <a:lnTo>
                  <a:pt x="0" y="42418"/>
                </a:lnTo>
                <a:lnTo>
                  <a:pt x="0" y="84709"/>
                </a:lnTo>
                <a:lnTo>
                  <a:pt x="360616" y="84709"/>
                </a:lnTo>
                <a:lnTo>
                  <a:pt x="360616" y="42418"/>
                </a:lnTo>
                <a:close/>
              </a:path>
              <a:path w="360680" h="127000">
                <a:moveTo>
                  <a:pt x="360616" y="0"/>
                </a:moveTo>
                <a:lnTo>
                  <a:pt x="0" y="0"/>
                </a:lnTo>
                <a:lnTo>
                  <a:pt x="0" y="21209"/>
                </a:lnTo>
                <a:lnTo>
                  <a:pt x="360616" y="21209"/>
                </a:lnTo>
                <a:lnTo>
                  <a:pt x="3606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9" name="object 399" descr=""/>
          <p:cNvSpPr txBox="1"/>
          <p:nvPr/>
        </p:nvSpPr>
        <p:spPr>
          <a:xfrm>
            <a:off x="4061714" y="6376670"/>
            <a:ext cx="6830695" cy="3924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400" b="1">
                <a:latin typeface="Trebuchet MS"/>
                <a:cs typeface="Trebuchet MS"/>
              </a:rPr>
              <a:t>Typical</a:t>
            </a:r>
            <a:r>
              <a:rPr dirty="0" sz="2400" spc="5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Gravity</a:t>
            </a:r>
            <a:r>
              <a:rPr dirty="0" sz="2400" spc="105" b="1">
                <a:latin typeface="Trebuchet MS"/>
                <a:cs typeface="Trebuchet MS"/>
              </a:rPr>
              <a:t> </a:t>
            </a:r>
            <a:r>
              <a:rPr dirty="0" sz="2400" spc="80" b="1">
                <a:latin typeface="Trebuchet MS"/>
                <a:cs typeface="Trebuchet MS"/>
              </a:rPr>
              <a:t>Wastewater</a:t>
            </a:r>
            <a:r>
              <a:rPr dirty="0" sz="2400" spc="3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Collection</a:t>
            </a:r>
            <a:r>
              <a:rPr dirty="0" sz="2400" spc="45" b="1">
                <a:latin typeface="Trebuchet MS"/>
                <a:cs typeface="Trebuchet MS"/>
              </a:rPr>
              <a:t> </a:t>
            </a:r>
            <a:r>
              <a:rPr dirty="0" sz="2400" spc="95" b="1">
                <a:latin typeface="Trebuchet MS"/>
                <a:cs typeface="Trebuchet MS"/>
              </a:rPr>
              <a:t>System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00" name="object 400" descr=""/>
          <p:cNvSpPr txBox="1"/>
          <p:nvPr/>
        </p:nvSpPr>
        <p:spPr>
          <a:xfrm>
            <a:off x="4643501" y="5634037"/>
            <a:ext cx="1952625" cy="704850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wrap="square" lIns="0" tIns="163195" rIns="0" bIns="0" rtlCol="0" vert="horz">
            <a:spAutoFit/>
          </a:bodyPr>
          <a:lstStyle/>
          <a:p>
            <a:pPr marL="467995">
              <a:lnSpc>
                <a:spcPct val="100000"/>
              </a:lnSpc>
              <a:spcBef>
                <a:spcPts val="1285"/>
              </a:spcBef>
            </a:pPr>
            <a:r>
              <a:rPr dirty="0" sz="2400" spc="265">
                <a:solidFill>
                  <a:srgbClr val="FFFFFF"/>
                </a:solidFill>
                <a:latin typeface="Trebuchet MS"/>
                <a:cs typeface="Trebuchet MS"/>
              </a:rPr>
              <a:t>WWTP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401" name="object 401" descr=""/>
          <p:cNvGrpSpPr/>
          <p:nvPr/>
        </p:nvGrpSpPr>
        <p:grpSpPr>
          <a:xfrm>
            <a:off x="5513451" y="3322701"/>
            <a:ext cx="2641600" cy="1536700"/>
            <a:chOff x="5513451" y="3322701"/>
            <a:chExt cx="2641600" cy="1536700"/>
          </a:xfrm>
        </p:grpSpPr>
        <p:sp>
          <p:nvSpPr>
            <p:cNvPr id="402" name="object 402" descr=""/>
            <p:cNvSpPr/>
            <p:nvPr/>
          </p:nvSpPr>
          <p:spPr>
            <a:xfrm>
              <a:off x="7796276" y="4614926"/>
              <a:ext cx="352425" cy="238125"/>
            </a:xfrm>
            <a:custGeom>
              <a:avLst/>
              <a:gdLst/>
              <a:ahLst/>
              <a:cxnLst/>
              <a:rect l="l" t="t" r="r" b="b"/>
              <a:pathLst>
                <a:path w="352425" h="238125">
                  <a:moveTo>
                    <a:pt x="352425" y="0"/>
                  </a:moveTo>
                  <a:lnTo>
                    <a:pt x="0" y="0"/>
                  </a:lnTo>
                  <a:lnTo>
                    <a:pt x="0" y="238125"/>
                  </a:lnTo>
                  <a:lnTo>
                    <a:pt x="352425" y="238125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3" name="object 403" descr=""/>
            <p:cNvSpPr/>
            <p:nvPr/>
          </p:nvSpPr>
          <p:spPr>
            <a:xfrm>
              <a:off x="7796276" y="4614926"/>
              <a:ext cx="352425" cy="238125"/>
            </a:xfrm>
            <a:custGeom>
              <a:avLst/>
              <a:gdLst/>
              <a:ahLst/>
              <a:cxnLst/>
              <a:rect l="l" t="t" r="r" b="b"/>
              <a:pathLst>
                <a:path w="352425" h="238125">
                  <a:moveTo>
                    <a:pt x="0" y="238125"/>
                  </a:moveTo>
                  <a:lnTo>
                    <a:pt x="352425" y="238125"/>
                  </a:lnTo>
                  <a:lnTo>
                    <a:pt x="352425" y="0"/>
                  </a:lnTo>
                  <a:lnTo>
                    <a:pt x="0" y="0"/>
                  </a:lnTo>
                  <a:lnTo>
                    <a:pt x="0" y="23812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4" name="object 404" descr=""/>
            <p:cNvSpPr/>
            <p:nvPr/>
          </p:nvSpPr>
          <p:spPr>
            <a:xfrm>
              <a:off x="5519801" y="3329051"/>
              <a:ext cx="352425" cy="209550"/>
            </a:xfrm>
            <a:custGeom>
              <a:avLst/>
              <a:gdLst/>
              <a:ahLst/>
              <a:cxnLst/>
              <a:rect l="l" t="t" r="r" b="b"/>
              <a:pathLst>
                <a:path w="352425" h="209550">
                  <a:moveTo>
                    <a:pt x="352425" y="0"/>
                  </a:moveTo>
                  <a:lnTo>
                    <a:pt x="0" y="0"/>
                  </a:lnTo>
                  <a:lnTo>
                    <a:pt x="0" y="209550"/>
                  </a:lnTo>
                  <a:lnTo>
                    <a:pt x="352425" y="209550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5" name="object 405" descr=""/>
            <p:cNvSpPr/>
            <p:nvPr/>
          </p:nvSpPr>
          <p:spPr>
            <a:xfrm>
              <a:off x="5519801" y="3329051"/>
              <a:ext cx="352425" cy="209550"/>
            </a:xfrm>
            <a:custGeom>
              <a:avLst/>
              <a:gdLst/>
              <a:ahLst/>
              <a:cxnLst/>
              <a:rect l="l" t="t" r="r" b="b"/>
              <a:pathLst>
                <a:path w="352425" h="209550">
                  <a:moveTo>
                    <a:pt x="0" y="209550"/>
                  </a:moveTo>
                  <a:lnTo>
                    <a:pt x="352425" y="209550"/>
                  </a:lnTo>
                  <a:lnTo>
                    <a:pt x="352425" y="0"/>
                  </a:lnTo>
                  <a:lnTo>
                    <a:pt x="0" y="0"/>
                  </a:lnTo>
                  <a:lnTo>
                    <a:pt x="0" y="20955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6" name="object 406" descr=""/>
          <p:cNvSpPr txBox="1"/>
          <p:nvPr/>
        </p:nvSpPr>
        <p:spPr>
          <a:xfrm>
            <a:off x="1385824" y="4059618"/>
            <a:ext cx="2596515" cy="2204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735" marR="5080" indent="-17145">
              <a:lnSpc>
                <a:spcPct val="134300"/>
              </a:lnSpc>
              <a:spcBef>
                <a:spcPts val="95"/>
              </a:spcBef>
            </a:pPr>
            <a:r>
              <a:rPr dirty="0" sz="1800">
                <a:latin typeface="Trebuchet MS"/>
                <a:cs typeface="Trebuchet MS"/>
              </a:rPr>
              <a:t>Lateral</a:t>
            </a:r>
            <a:r>
              <a:rPr dirty="0" sz="1800" spc="-95"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or</a:t>
            </a:r>
            <a:r>
              <a:rPr dirty="0" sz="1800" spc="-75">
                <a:latin typeface="Trebuchet MS"/>
                <a:cs typeface="Trebuchet MS"/>
              </a:rPr>
              <a:t> </a:t>
            </a:r>
            <a:r>
              <a:rPr dirty="0" sz="1800" spc="65">
                <a:latin typeface="Trebuchet MS"/>
                <a:cs typeface="Trebuchet MS"/>
              </a:rPr>
              <a:t>Branch</a:t>
            </a:r>
            <a:r>
              <a:rPr dirty="0" sz="1800" spc="-40">
                <a:latin typeface="Trebuchet MS"/>
                <a:cs typeface="Trebuchet MS"/>
              </a:rPr>
              <a:t> </a:t>
            </a:r>
            <a:r>
              <a:rPr dirty="0" sz="1800" spc="70">
                <a:latin typeface="Trebuchet MS"/>
                <a:cs typeface="Trebuchet MS"/>
              </a:rPr>
              <a:t>Sewer </a:t>
            </a:r>
            <a:r>
              <a:rPr dirty="0" sz="1800" spc="55">
                <a:latin typeface="Trebuchet MS"/>
                <a:cs typeface="Trebuchet MS"/>
              </a:rPr>
              <a:t>Main</a:t>
            </a:r>
            <a:r>
              <a:rPr dirty="0" sz="1800" spc="-80">
                <a:latin typeface="Trebuchet MS"/>
                <a:cs typeface="Trebuchet MS"/>
              </a:rPr>
              <a:t> </a:t>
            </a:r>
            <a:r>
              <a:rPr dirty="0" sz="1800" spc="65">
                <a:latin typeface="Trebuchet MS"/>
                <a:cs typeface="Trebuchet MS"/>
              </a:rPr>
              <a:t>Sewer</a:t>
            </a:r>
            <a:endParaRPr sz="1800">
              <a:latin typeface="Trebuchet MS"/>
              <a:cs typeface="Trebuchet MS"/>
            </a:endParaRPr>
          </a:p>
          <a:p>
            <a:pPr marL="12700" marR="1224915" indent="635">
              <a:lnSpc>
                <a:spcPct val="125200"/>
              </a:lnSpc>
              <a:spcBef>
                <a:spcPts val="45"/>
              </a:spcBef>
            </a:pPr>
            <a:r>
              <a:rPr dirty="0" sz="1800">
                <a:latin typeface="Trebuchet MS"/>
                <a:cs typeface="Trebuchet MS"/>
              </a:rPr>
              <a:t>Trunk</a:t>
            </a:r>
            <a:r>
              <a:rPr dirty="0" sz="1800" spc="45">
                <a:latin typeface="Trebuchet MS"/>
                <a:cs typeface="Trebuchet MS"/>
              </a:rPr>
              <a:t> </a:t>
            </a:r>
            <a:r>
              <a:rPr dirty="0" sz="1800" spc="80">
                <a:latin typeface="Trebuchet MS"/>
                <a:cs typeface="Trebuchet MS"/>
              </a:rPr>
              <a:t>Sewer </a:t>
            </a:r>
            <a:r>
              <a:rPr dirty="0" sz="1800" spc="-55">
                <a:latin typeface="Trebuchet MS"/>
                <a:cs typeface="Trebuchet MS"/>
              </a:rPr>
              <a:t>Lift</a:t>
            </a:r>
            <a:r>
              <a:rPr dirty="0" sz="1800" spc="-60">
                <a:latin typeface="Trebuchet MS"/>
                <a:cs typeface="Trebuchet MS"/>
              </a:rPr>
              <a:t> </a:t>
            </a:r>
            <a:r>
              <a:rPr dirty="0" sz="1800" spc="-10">
                <a:latin typeface="Trebuchet MS"/>
                <a:cs typeface="Trebuchet MS"/>
              </a:rPr>
              <a:t>Station Interceptor</a:t>
            </a:r>
            <a:endParaRPr sz="1800">
              <a:latin typeface="Trebuchet MS"/>
              <a:cs typeface="Trebuchet MS"/>
            </a:endParaRPr>
          </a:p>
          <a:p>
            <a:pPr marL="53975">
              <a:lnSpc>
                <a:spcPct val="100000"/>
              </a:lnSpc>
              <a:spcBef>
                <a:spcPts val="1040"/>
              </a:spcBef>
            </a:pPr>
            <a:r>
              <a:rPr dirty="0" sz="1800" spc="55">
                <a:latin typeface="Trebuchet MS"/>
                <a:cs typeface="Trebuchet MS"/>
              </a:rPr>
              <a:t>Force</a:t>
            </a:r>
            <a:r>
              <a:rPr dirty="0" sz="1800" spc="-15">
                <a:latin typeface="Trebuchet MS"/>
                <a:cs typeface="Trebuchet MS"/>
              </a:rPr>
              <a:t> </a:t>
            </a:r>
            <a:r>
              <a:rPr dirty="0" sz="1800" spc="35">
                <a:latin typeface="Trebuchet MS"/>
                <a:cs typeface="Trebuchet MS"/>
              </a:rPr>
              <a:t>Main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407" name="object 407" descr=""/>
          <p:cNvGrpSpPr/>
          <p:nvPr/>
        </p:nvGrpSpPr>
        <p:grpSpPr>
          <a:xfrm>
            <a:off x="598487" y="5256276"/>
            <a:ext cx="365125" cy="250825"/>
            <a:chOff x="598487" y="5256276"/>
            <a:chExt cx="365125" cy="250825"/>
          </a:xfrm>
        </p:grpSpPr>
        <p:sp>
          <p:nvSpPr>
            <p:cNvPr id="408" name="object 408" descr=""/>
            <p:cNvSpPr/>
            <p:nvPr/>
          </p:nvSpPr>
          <p:spPr>
            <a:xfrm>
              <a:off x="604837" y="5262626"/>
              <a:ext cx="352425" cy="238125"/>
            </a:xfrm>
            <a:custGeom>
              <a:avLst/>
              <a:gdLst/>
              <a:ahLst/>
              <a:cxnLst/>
              <a:rect l="l" t="t" r="r" b="b"/>
              <a:pathLst>
                <a:path w="352425" h="238125">
                  <a:moveTo>
                    <a:pt x="352425" y="0"/>
                  </a:moveTo>
                  <a:lnTo>
                    <a:pt x="0" y="0"/>
                  </a:lnTo>
                  <a:lnTo>
                    <a:pt x="0" y="238125"/>
                  </a:lnTo>
                  <a:lnTo>
                    <a:pt x="352425" y="238125"/>
                  </a:lnTo>
                  <a:lnTo>
                    <a:pt x="352425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9" name="object 409" descr=""/>
            <p:cNvSpPr/>
            <p:nvPr/>
          </p:nvSpPr>
          <p:spPr>
            <a:xfrm>
              <a:off x="604837" y="5262626"/>
              <a:ext cx="352425" cy="238125"/>
            </a:xfrm>
            <a:custGeom>
              <a:avLst/>
              <a:gdLst/>
              <a:ahLst/>
              <a:cxnLst/>
              <a:rect l="l" t="t" r="r" b="b"/>
              <a:pathLst>
                <a:path w="352425" h="238125">
                  <a:moveTo>
                    <a:pt x="0" y="238125"/>
                  </a:moveTo>
                  <a:lnTo>
                    <a:pt x="352425" y="238125"/>
                  </a:lnTo>
                  <a:lnTo>
                    <a:pt x="352425" y="0"/>
                  </a:lnTo>
                  <a:lnTo>
                    <a:pt x="0" y="0"/>
                  </a:lnTo>
                  <a:lnTo>
                    <a:pt x="0" y="23812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36637" y="4141851"/>
            <a:ext cx="1937385" cy="1965325"/>
            <a:chOff x="1036637" y="4141851"/>
            <a:chExt cx="1937385" cy="1965325"/>
          </a:xfrm>
        </p:grpSpPr>
        <p:sp>
          <p:nvSpPr>
            <p:cNvPr id="3" name="object 3" descr=""/>
            <p:cNvSpPr/>
            <p:nvPr/>
          </p:nvSpPr>
          <p:spPr>
            <a:xfrm>
              <a:off x="1267415" y="5584698"/>
              <a:ext cx="1475740" cy="368935"/>
            </a:xfrm>
            <a:custGeom>
              <a:avLst/>
              <a:gdLst/>
              <a:ahLst/>
              <a:cxnLst/>
              <a:rect l="l" t="t" r="r" b="b"/>
              <a:pathLst>
                <a:path w="1475739" h="368935">
                  <a:moveTo>
                    <a:pt x="63163" y="0"/>
                  </a:moveTo>
                  <a:lnTo>
                    <a:pt x="25134" y="37952"/>
                  </a:lnTo>
                  <a:lnTo>
                    <a:pt x="4056" y="77170"/>
                  </a:lnTo>
                  <a:lnTo>
                    <a:pt x="0" y="116951"/>
                  </a:lnTo>
                  <a:lnTo>
                    <a:pt x="13032" y="156596"/>
                  </a:lnTo>
                  <a:lnTo>
                    <a:pt x="43224" y="195402"/>
                  </a:lnTo>
                  <a:lnTo>
                    <a:pt x="92967" y="234201"/>
                  </a:lnTo>
                  <a:lnTo>
                    <a:pt x="157841" y="268743"/>
                  </a:lnTo>
                  <a:lnTo>
                    <a:pt x="195344" y="284316"/>
                  </a:lnTo>
                  <a:lnTo>
                    <a:pt x="235900" y="298702"/>
                  </a:lnTo>
                  <a:lnTo>
                    <a:pt x="279267" y="311863"/>
                  </a:lnTo>
                  <a:lnTo>
                    <a:pt x="325200" y="323755"/>
                  </a:lnTo>
                  <a:lnTo>
                    <a:pt x="373457" y="334341"/>
                  </a:lnTo>
                  <a:lnTo>
                    <a:pt x="423795" y="343577"/>
                  </a:lnTo>
                  <a:lnTo>
                    <a:pt x="475970" y="351425"/>
                  </a:lnTo>
                  <a:lnTo>
                    <a:pt x="529739" y="357844"/>
                  </a:lnTo>
                  <a:lnTo>
                    <a:pt x="584860" y="362793"/>
                  </a:lnTo>
                  <a:lnTo>
                    <a:pt x="641088" y="366231"/>
                  </a:lnTo>
                  <a:lnTo>
                    <a:pt x="698180" y="368118"/>
                  </a:lnTo>
                  <a:lnTo>
                    <a:pt x="755895" y="368413"/>
                  </a:lnTo>
                  <a:lnTo>
                    <a:pt x="813987" y="367077"/>
                  </a:lnTo>
                  <a:lnTo>
                    <a:pt x="872215" y="364068"/>
                  </a:lnTo>
                  <a:lnTo>
                    <a:pt x="930335" y="359345"/>
                  </a:lnTo>
                  <a:lnTo>
                    <a:pt x="988104" y="352869"/>
                  </a:lnTo>
                  <a:lnTo>
                    <a:pt x="1057815" y="342507"/>
                  </a:lnTo>
                  <a:lnTo>
                    <a:pt x="1122972" y="329947"/>
                  </a:lnTo>
                  <a:lnTo>
                    <a:pt x="1183351" y="315356"/>
                  </a:lnTo>
                  <a:lnTo>
                    <a:pt x="1238730" y="298903"/>
                  </a:lnTo>
                  <a:lnTo>
                    <a:pt x="1288885" y="280756"/>
                  </a:lnTo>
                  <a:lnTo>
                    <a:pt x="1333593" y="261085"/>
                  </a:lnTo>
                  <a:lnTo>
                    <a:pt x="1372631" y="240057"/>
                  </a:lnTo>
                  <a:lnTo>
                    <a:pt x="1405775" y="217841"/>
                  </a:lnTo>
                  <a:lnTo>
                    <a:pt x="1453489" y="170520"/>
                  </a:lnTo>
                  <a:lnTo>
                    <a:pt x="1474950" y="120470"/>
                  </a:lnTo>
                  <a:lnTo>
                    <a:pt x="1475278" y="94843"/>
                  </a:lnTo>
                  <a:lnTo>
                    <a:pt x="1468372" y="69040"/>
                  </a:lnTo>
                  <a:lnTo>
                    <a:pt x="1454010" y="43228"/>
                  </a:lnTo>
                  <a:lnTo>
                    <a:pt x="1431969" y="17576"/>
                  </a:lnTo>
                  <a:lnTo>
                    <a:pt x="63163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042987" y="4148201"/>
              <a:ext cx="1924685" cy="1952625"/>
            </a:xfrm>
            <a:custGeom>
              <a:avLst/>
              <a:gdLst/>
              <a:ahLst/>
              <a:cxnLst/>
              <a:rect l="l" t="t" r="r" b="b"/>
              <a:pathLst>
                <a:path w="1924685" h="1952625">
                  <a:moveTo>
                    <a:pt x="962088" y="0"/>
                  </a:moveTo>
                  <a:lnTo>
                    <a:pt x="914068" y="1194"/>
                  </a:lnTo>
                  <a:lnTo>
                    <a:pt x="866658" y="4740"/>
                  </a:lnTo>
                  <a:lnTo>
                    <a:pt x="819913" y="10583"/>
                  </a:lnTo>
                  <a:lnTo>
                    <a:pt x="773887" y="18665"/>
                  </a:lnTo>
                  <a:lnTo>
                    <a:pt x="728637" y="28932"/>
                  </a:lnTo>
                  <a:lnTo>
                    <a:pt x="684216" y="41327"/>
                  </a:lnTo>
                  <a:lnTo>
                    <a:pt x="640681" y="55794"/>
                  </a:lnTo>
                  <a:lnTo>
                    <a:pt x="598086" y="72278"/>
                  </a:lnTo>
                  <a:lnTo>
                    <a:pt x="556487" y="90722"/>
                  </a:lnTo>
                  <a:lnTo>
                    <a:pt x="515938" y="111072"/>
                  </a:lnTo>
                  <a:lnTo>
                    <a:pt x="476494" y="133270"/>
                  </a:lnTo>
                  <a:lnTo>
                    <a:pt x="438211" y="157260"/>
                  </a:lnTo>
                  <a:lnTo>
                    <a:pt x="401144" y="182988"/>
                  </a:lnTo>
                  <a:lnTo>
                    <a:pt x="365349" y="210397"/>
                  </a:lnTo>
                  <a:lnTo>
                    <a:pt x="330879" y="239432"/>
                  </a:lnTo>
                  <a:lnTo>
                    <a:pt x="297790" y="270035"/>
                  </a:lnTo>
                  <a:lnTo>
                    <a:pt x="266138" y="302153"/>
                  </a:lnTo>
                  <a:lnTo>
                    <a:pt x="235976" y="335727"/>
                  </a:lnTo>
                  <a:lnTo>
                    <a:pt x="207362" y="370704"/>
                  </a:lnTo>
                  <a:lnTo>
                    <a:pt x="180349" y="407026"/>
                  </a:lnTo>
                  <a:lnTo>
                    <a:pt x="154993" y="444638"/>
                  </a:lnTo>
                  <a:lnTo>
                    <a:pt x="131348" y="483484"/>
                  </a:lnTo>
                  <a:lnTo>
                    <a:pt x="109471" y="523508"/>
                  </a:lnTo>
                  <a:lnTo>
                    <a:pt x="89415" y="564654"/>
                  </a:lnTo>
                  <a:lnTo>
                    <a:pt x="71237" y="606867"/>
                  </a:lnTo>
                  <a:lnTo>
                    <a:pt x="54990" y="650090"/>
                  </a:lnTo>
                  <a:lnTo>
                    <a:pt x="40732" y="694268"/>
                  </a:lnTo>
                  <a:lnTo>
                    <a:pt x="28515" y="739344"/>
                  </a:lnTo>
                  <a:lnTo>
                    <a:pt x="18397" y="785263"/>
                  </a:lnTo>
                  <a:lnTo>
                    <a:pt x="10431" y="831969"/>
                  </a:lnTo>
                  <a:lnTo>
                    <a:pt x="4672" y="879406"/>
                  </a:lnTo>
                  <a:lnTo>
                    <a:pt x="1174" y="927620"/>
                  </a:lnTo>
                  <a:lnTo>
                    <a:pt x="0" y="976249"/>
                  </a:lnTo>
                  <a:lnTo>
                    <a:pt x="1177" y="1024976"/>
                  </a:lnTo>
                  <a:lnTo>
                    <a:pt x="4649" y="1072766"/>
                  </a:lnTo>
                  <a:lnTo>
                    <a:pt x="4672" y="1073086"/>
                  </a:lnTo>
                  <a:lnTo>
                    <a:pt x="10348" y="1119839"/>
                  </a:lnTo>
                  <a:lnTo>
                    <a:pt x="10431" y="1120521"/>
                  </a:lnTo>
                  <a:lnTo>
                    <a:pt x="18397" y="1167226"/>
                  </a:lnTo>
                  <a:lnTo>
                    <a:pt x="28515" y="1213145"/>
                  </a:lnTo>
                  <a:lnTo>
                    <a:pt x="40732" y="1258221"/>
                  </a:lnTo>
                  <a:lnTo>
                    <a:pt x="54990" y="1302399"/>
                  </a:lnTo>
                  <a:lnTo>
                    <a:pt x="71237" y="1345624"/>
                  </a:lnTo>
                  <a:lnTo>
                    <a:pt x="89415" y="1387838"/>
                  </a:lnTo>
                  <a:lnTo>
                    <a:pt x="109471" y="1428986"/>
                  </a:lnTo>
                  <a:lnTo>
                    <a:pt x="131348" y="1469013"/>
                  </a:lnTo>
                  <a:lnTo>
                    <a:pt x="154993" y="1507861"/>
                  </a:lnTo>
                  <a:lnTo>
                    <a:pt x="180349" y="1545477"/>
                  </a:lnTo>
                  <a:lnTo>
                    <a:pt x="207362" y="1581802"/>
                  </a:lnTo>
                  <a:lnTo>
                    <a:pt x="235976" y="1616782"/>
                  </a:lnTo>
                  <a:lnTo>
                    <a:pt x="266138" y="1650360"/>
                  </a:lnTo>
                  <a:lnTo>
                    <a:pt x="297790" y="1682481"/>
                  </a:lnTo>
                  <a:lnTo>
                    <a:pt x="330879" y="1713088"/>
                  </a:lnTo>
                  <a:lnTo>
                    <a:pt x="365349" y="1742127"/>
                  </a:lnTo>
                  <a:lnTo>
                    <a:pt x="401144" y="1769540"/>
                  </a:lnTo>
                  <a:lnTo>
                    <a:pt x="438211" y="1795271"/>
                  </a:lnTo>
                  <a:lnTo>
                    <a:pt x="476494" y="1819266"/>
                  </a:lnTo>
                  <a:lnTo>
                    <a:pt x="515938" y="1841468"/>
                  </a:lnTo>
                  <a:lnTo>
                    <a:pt x="556487" y="1861820"/>
                  </a:lnTo>
                  <a:lnTo>
                    <a:pt x="598086" y="1880268"/>
                  </a:lnTo>
                  <a:lnTo>
                    <a:pt x="640681" y="1896755"/>
                  </a:lnTo>
                  <a:lnTo>
                    <a:pt x="684216" y="1911225"/>
                  </a:lnTo>
                  <a:lnTo>
                    <a:pt x="728637" y="1923622"/>
                  </a:lnTo>
                  <a:lnTo>
                    <a:pt x="773887" y="1933891"/>
                  </a:lnTo>
                  <a:lnTo>
                    <a:pt x="819913" y="1941975"/>
                  </a:lnTo>
                  <a:lnTo>
                    <a:pt x="866658" y="1947819"/>
                  </a:lnTo>
                  <a:lnTo>
                    <a:pt x="914068" y="1951366"/>
                  </a:lnTo>
                  <a:lnTo>
                    <a:pt x="962088" y="1952561"/>
                  </a:lnTo>
                  <a:lnTo>
                    <a:pt x="1010097" y="1951366"/>
                  </a:lnTo>
                  <a:lnTo>
                    <a:pt x="1057497" y="1947819"/>
                  </a:lnTo>
                  <a:lnTo>
                    <a:pt x="1104233" y="1941975"/>
                  </a:lnTo>
                  <a:lnTo>
                    <a:pt x="1150250" y="1933891"/>
                  </a:lnTo>
                  <a:lnTo>
                    <a:pt x="1195494" y="1923622"/>
                  </a:lnTo>
                  <a:lnTo>
                    <a:pt x="1239908" y="1911225"/>
                  </a:lnTo>
                  <a:lnTo>
                    <a:pt x="1283437" y="1896755"/>
                  </a:lnTo>
                  <a:lnTo>
                    <a:pt x="1326027" y="1880268"/>
                  </a:lnTo>
                  <a:lnTo>
                    <a:pt x="1367623" y="1861820"/>
                  </a:lnTo>
                  <a:lnTo>
                    <a:pt x="1408168" y="1841468"/>
                  </a:lnTo>
                  <a:lnTo>
                    <a:pt x="1447609" y="1819266"/>
                  </a:lnTo>
                  <a:lnTo>
                    <a:pt x="1472010" y="1803971"/>
                  </a:lnTo>
                  <a:lnTo>
                    <a:pt x="962088" y="1803971"/>
                  </a:lnTo>
                  <a:lnTo>
                    <a:pt x="914284" y="1802566"/>
                  </a:lnTo>
                  <a:lnTo>
                    <a:pt x="867209" y="1798401"/>
                  </a:lnTo>
                  <a:lnTo>
                    <a:pt x="820938" y="1791556"/>
                  </a:lnTo>
                  <a:lnTo>
                    <a:pt x="775547" y="1782107"/>
                  </a:lnTo>
                  <a:lnTo>
                    <a:pt x="731113" y="1770132"/>
                  </a:lnTo>
                  <a:lnTo>
                    <a:pt x="687711" y="1755709"/>
                  </a:lnTo>
                  <a:lnTo>
                    <a:pt x="645419" y="1738915"/>
                  </a:lnTo>
                  <a:lnTo>
                    <a:pt x="604313" y="1719829"/>
                  </a:lnTo>
                  <a:lnTo>
                    <a:pt x="564468" y="1698527"/>
                  </a:lnTo>
                  <a:lnTo>
                    <a:pt x="525962" y="1675088"/>
                  </a:lnTo>
                  <a:lnTo>
                    <a:pt x="488870" y="1649590"/>
                  </a:lnTo>
                  <a:lnTo>
                    <a:pt x="453268" y="1622109"/>
                  </a:lnTo>
                  <a:lnTo>
                    <a:pt x="419233" y="1592724"/>
                  </a:lnTo>
                  <a:lnTo>
                    <a:pt x="386842" y="1561512"/>
                  </a:lnTo>
                  <a:lnTo>
                    <a:pt x="356169" y="1528551"/>
                  </a:lnTo>
                  <a:lnTo>
                    <a:pt x="327292" y="1493919"/>
                  </a:lnTo>
                  <a:lnTo>
                    <a:pt x="300288" y="1457693"/>
                  </a:lnTo>
                  <a:lnTo>
                    <a:pt x="275231" y="1419952"/>
                  </a:lnTo>
                  <a:lnTo>
                    <a:pt x="252199" y="1380772"/>
                  </a:lnTo>
                  <a:lnTo>
                    <a:pt x="231267" y="1340231"/>
                  </a:lnTo>
                  <a:lnTo>
                    <a:pt x="212512" y="1298408"/>
                  </a:lnTo>
                  <a:lnTo>
                    <a:pt x="196011" y="1255379"/>
                  </a:lnTo>
                  <a:lnTo>
                    <a:pt x="181839" y="1211223"/>
                  </a:lnTo>
                  <a:lnTo>
                    <a:pt x="170072" y="1166017"/>
                  </a:lnTo>
                  <a:lnTo>
                    <a:pt x="160788" y="1119839"/>
                  </a:lnTo>
                  <a:lnTo>
                    <a:pt x="154108" y="1073086"/>
                  </a:lnTo>
                  <a:lnTo>
                    <a:pt x="149979" y="1024976"/>
                  </a:lnTo>
                  <a:lnTo>
                    <a:pt x="148590" y="976249"/>
                  </a:lnTo>
                  <a:lnTo>
                    <a:pt x="149970" y="927620"/>
                  </a:lnTo>
                  <a:lnTo>
                    <a:pt x="154062" y="879732"/>
                  </a:lnTo>
                  <a:lnTo>
                    <a:pt x="160788" y="832660"/>
                  </a:lnTo>
                  <a:lnTo>
                    <a:pt x="170072" y="786483"/>
                  </a:lnTo>
                  <a:lnTo>
                    <a:pt x="181839" y="741279"/>
                  </a:lnTo>
                  <a:lnTo>
                    <a:pt x="196011" y="697125"/>
                  </a:lnTo>
                  <a:lnTo>
                    <a:pt x="212512" y="654099"/>
                  </a:lnTo>
                  <a:lnTo>
                    <a:pt x="231267" y="612278"/>
                  </a:lnTo>
                  <a:lnTo>
                    <a:pt x="252199" y="571741"/>
                  </a:lnTo>
                  <a:lnTo>
                    <a:pt x="275231" y="532564"/>
                  </a:lnTo>
                  <a:lnTo>
                    <a:pt x="300288" y="494825"/>
                  </a:lnTo>
                  <a:lnTo>
                    <a:pt x="327292" y="458603"/>
                  </a:lnTo>
                  <a:lnTo>
                    <a:pt x="356169" y="423974"/>
                  </a:lnTo>
                  <a:lnTo>
                    <a:pt x="386841" y="391017"/>
                  </a:lnTo>
                  <a:lnTo>
                    <a:pt x="419233" y="359808"/>
                  </a:lnTo>
                  <a:lnTo>
                    <a:pt x="453268" y="330426"/>
                  </a:lnTo>
                  <a:lnTo>
                    <a:pt x="488870" y="302949"/>
                  </a:lnTo>
                  <a:lnTo>
                    <a:pt x="525962" y="277454"/>
                  </a:lnTo>
                  <a:lnTo>
                    <a:pt x="564468" y="254018"/>
                  </a:lnTo>
                  <a:lnTo>
                    <a:pt x="604313" y="232719"/>
                  </a:lnTo>
                  <a:lnTo>
                    <a:pt x="645419" y="213635"/>
                  </a:lnTo>
                  <a:lnTo>
                    <a:pt x="687711" y="196844"/>
                  </a:lnTo>
                  <a:lnTo>
                    <a:pt x="731113" y="182423"/>
                  </a:lnTo>
                  <a:lnTo>
                    <a:pt x="775547" y="170450"/>
                  </a:lnTo>
                  <a:lnTo>
                    <a:pt x="820938" y="161003"/>
                  </a:lnTo>
                  <a:lnTo>
                    <a:pt x="867209" y="154158"/>
                  </a:lnTo>
                  <a:lnTo>
                    <a:pt x="914284" y="149995"/>
                  </a:lnTo>
                  <a:lnTo>
                    <a:pt x="962088" y="148590"/>
                  </a:lnTo>
                  <a:lnTo>
                    <a:pt x="1472054" y="148590"/>
                  </a:lnTo>
                  <a:lnTo>
                    <a:pt x="1447609" y="133270"/>
                  </a:lnTo>
                  <a:lnTo>
                    <a:pt x="1408168" y="111072"/>
                  </a:lnTo>
                  <a:lnTo>
                    <a:pt x="1367623" y="90722"/>
                  </a:lnTo>
                  <a:lnTo>
                    <a:pt x="1326027" y="72278"/>
                  </a:lnTo>
                  <a:lnTo>
                    <a:pt x="1283437" y="55794"/>
                  </a:lnTo>
                  <a:lnTo>
                    <a:pt x="1239908" y="41327"/>
                  </a:lnTo>
                  <a:lnTo>
                    <a:pt x="1195494" y="28932"/>
                  </a:lnTo>
                  <a:lnTo>
                    <a:pt x="1150250" y="18665"/>
                  </a:lnTo>
                  <a:lnTo>
                    <a:pt x="1104233" y="10583"/>
                  </a:lnTo>
                  <a:lnTo>
                    <a:pt x="1057497" y="4740"/>
                  </a:lnTo>
                  <a:lnTo>
                    <a:pt x="1010097" y="1194"/>
                  </a:lnTo>
                  <a:lnTo>
                    <a:pt x="962088" y="0"/>
                  </a:lnTo>
                  <a:close/>
                </a:path>
                <a:path w="1924685" h="1952625">
                  <a:moveTo>
                    <a:pt x="1472054" y="148590"/>
                  </a:moveTo>
                  <a:lnTo>
                    <a:pt x="962088" y="148590"/>
                  </a:lnTo>
                  <a:lnTo>
                    <a:pt x="1009878" y="149995"/>
                  </a:lnTo>
                  <a:lnTo>
                    <a:pt x="1056941" y="154158"/>
                  </a:lnTo>
                  <a:lnTo>
                    <a:pt x="1103200" y="161003"/>
                  </a:lnTo>
                  <a:lnTo>
                    <a:pt x="1148579" y="170450"/>
                  </a:lnTo>
                  <a:lnTo>
                    <a:pt x="1193002" y="182423"/>
                  </a:lnTo>
                  <a:lnTo>
                    <a:pt x="1236392" y="196844"/>
                  </a:lnTo>
                  <a:lnTo>
                    <a:pt x="1278673" y="213635"/>
                  </a:lnTo>
                  <a:lnTo>
                    <a:pt x="1319770" y="232719"/>
                  </a:lnTo>
                  <a:lnTo>
                    <a:pt x="1359605" y="254018"/>
                  </a:lnTo>
                  <a:lnTo>
                    <a:pt x="1398102" y="277454"/>
                  </a:lnTo>
                  <a:lnTo>
                    <a:pt x="1435186" y="302949"/>
                  </a:lnTo>
                  <a:lnTo>
                    <a:pt x="1470780" y="330426"/>
                  </a:lnTo>
                  <a:lnTo>
                    <a:pt x="1504807" y="359808"/>
                  </a:lnTo>
                  <a:lnTo>
                    <a:pt x="1537192" y="391017"/>
                  </a:lnTo>
                  <a:lnTo>
                    <a:pt x="1567857" y="423974"/>
                  </a:lnTo>
                  <a:lnTo>
                    <a:pt x="1596728" y="458603"/>
                  </a:lnTo>
                  <a:lnTo>
                    <a:pt x="1623727" y="494825"/>
                  </a:lnTo>
                  <a:lnTo>
                    <a:pt x="1648779" y="532564"/>
                  </a:lnTo>
                  <a:lnTo>
                    <a:pt x="1671807" y="571741"/>
                  </a:lnTo>
                  <a:lnTo>
                    <a:pt x="1692734" y="612278"/>
                  </a:lnTo>
                  <a:lnTo>
                    <a:pt x="1711485" y="654099"/>
                  </a:lnTo>
                  <a:lnTo>
                    <a:pt x="1727984" y="697125"/>
                  </a:lnTo>
                  <a:lnTo>
                    <a:pt x="1742153" y="741279"/>
                  </a:lnTo>
                  <a:lnTo>
                    <a:pt x="1753917" y="786483"/>
                  </a:lnTo>
                  <a:lnTo>
                    <a:pt x="1763200" y="832660"/>
                  </a:lnTo>
                  <a:lnTo>
                    <a:pt x="1769878" y="879406"/>
                  </a:lnTo>
                  <a:lnTo>
                    <a:pt x="1774015" y="927620"/>
                  </a:lnTo>
                  <a:lnTo>
                    <a:pt x="1775396" y="976249"/>
                  </a:lnTo>
                  <a:lnTo>
                    <a:pt x="1774007" y="1024976"/>
                  </a:lnTo>
                  <a:lnTo>
                    <a:pt x="1769925" y="1072766"/>
                  </a:lnTo>
                  <a:lnTo>
                    <a:pt x="1763200" y="1119839"/>
                  </a:lnTo>
                  <a:lnTo>
                    <a:pt x="1753917" y="1166017"/>
                  </a:lnTo>
                  <a:lnTo>
                    <a:pt x="1742153" y="1211223"/>
                  </a:lnTo>
                  <a:lnTo>
                    <a:pt x="1727984" y="1255379"/>
                  </a:lnTo>
                  <a:lnTo>
                    <a:pt x="1711485" y="1298408"/>
                  </a:lnTo>
                  <a:lnTo>
                    <a:pt x="1692734" y="1340231"/>
                  </a:lnTo>
                  <a:lnTo>
                    <a:pt x="1671807" y="1380772"/>
                  </a:lnTo>
                  <a:lnTo>
                    <a:pt x="1648779" y="1419952"/>
                  </a:lnTo>
                  <a:lnTo>
                    <a:pt x="1623727" y="1457693"/>
                  </a:lnTo>
                  <a:lnTo>
                    <a:pt x="1596728" y="1493919"/>
                  </a:lnTo>
                  <a:lnTo>
                    <a:pt x="1567857" y="1528551"/>
                  </a:lnTo>
                  <a:lnTo>
                    <a:pt x="1537192" y="1561512"/>
                  </a:lnTo>
                  <a:lnTo>
                    <a:pt x="1504807" y="1592724"/>
                  </a:lnTo>
                  <a:lnTo>
                    <a:pt x="1470780" y="1622109"/>
                  </a:lnTo>
                  <a:lnTo>
                    <a:pt x="1435186" y="1649590"/>
                  </a:lnTo>
                  <a:lnTo>
                    <a:pt x="1398102" y="1675088"/>
                  </a:lnTo>
                  <a:lnTo>
                    <a:pt x="1359605" y="1698527"/>
                  </a:lnTo>
                  <a:lnTo>
                    <a:pt x="1319770" y="1719829"/>
                  </a:lnTo>
                  <a:lnTo>
                    <a:pt x="1278673" y="1738915"/>
                  </a:lnTo>
                  <a:lnTo>
                    <a:pt x="1236392" y="1755709"/>
                  </a:lnTo>
                  <a:lnTo>
                    <a:pt x="1193002" y="1770132"/>
                  </a:lnTo>
                  <a:lnTo>
                    <a:pt x="1148579" y="1782107"/>
                  </a:lnTo>
                  <a:lnTo>
                    <a:pt x="1103200" y="1791556"/>
                  </a:lnTo>
                  <a:lnTo>
                    <a:pt x="1056941" y="1798401"/>
                  </a:lnTo>
                  <a:lnTo>
                    <a:pt x="1009878" y="1802566"/>
                  </a:lnTo>
                  <a:lnTo>
                    <a:pt x="962088" y="1803971"/>
                  </a:lnTo>
                  <a:lnTo>
                    <a:pt x="1472010" y="1803971"/>
                  </a:lnTo>
                  <a:lnTo>
                    <a:pt x="1522955" y="1769540"/>
                  </a:lnTo>
                  <a:lnTo>
                    <a:pt x="1558749" y="1742127"/>
                  </a:lnTo>
                  <a:lnTo>
                    <a:pt x="1593218" y="1713088"/>
                  </a:lnTo>
                  <a:lnTo>
                    <a:pt x="1626307" y="1682481"/>
                  </a:lnTo>
                  <a:lnTo>
                    <a:pt x="1657959" y="1650360"/>
                  </a:lnTo>
                  <a:lnTo>
                    <a:pt x="1688121" y="1616782"/>
                  </a:lnTo>
                  <a:lnTo>
                    <a:pt x="1716736" y="1581802"/>
                  </a:lnTo>
                  <a:lnTo>
                    <a:pt x="1743750" y="1545477"/>
                  </a:lnTo>
                  <a:lnTo>
                    <a:pt x="1769107" y="1507861"/>
                  </a:lnTo>
                  <a:lnTo>
                    <a:pt x="1792753" y="1469013"/>
                  </a:lnTo>
                  <a:lnTo>
                    <a:pt x="1814632" y="1428986"/>
                  </a:lnTo>
                  <a:lnTo>
                    <a:pt x="1834688" y="1387838"/>
                  </a:lnTo>
                  <a:lnTo>
                    <a:pt x="1852868" y="1345624"/>
                  </a:lnTo>
                  <a:lnTo>
                    <a:pt x="1869116" y="1302399"/>
                  </a:lnTo>
                  <a:lnTo>
                    <a:pt x="1883376" y="1258221"/>
                  </a:lnTo>
                  <a:lnTo>
                    <a:pt x="1895594" y="1213145"/>
                  </a:lnTo>
                  <a:lnTo>
                    <a:pt x="1905714" y="1167226"/>
                  </a:lnTo>
                  <a:lnTo>
                    <a:pt x="1913681" y="1120521"/>
                  </a:lnTo>
                  <a:lnTo>
                    <a:pt x="1919440" y="1073086"/>
                  </a:lnTo>
                  <a:lnTo>
                    <a:pt x="1922935" y="1024976"/>
                  </a:lnTo>
                  <a:lnTo>
                    <a:pt x="1924113" y="976249"/>
                  </a:lnTo>
                  <a:lnTo>
                    <a:pt x="1922938" y="927620"/>
                  </a:lnTo>
                  <a:lnTo>
                    <a:pt x="1919463" y="879732"/>
                  </a:lnTo>
                  <a:lnTo>
                    <a:pt x="1913765" y="832660"/>
                  </a:lnTo>
                  <a:lnTo>
                    <a:pt x="1905714" y="785263"/>
                  </a:lnTo>
                  <a:lnTo>
                    <a:pt x="1895594" y="739344"/>
                  </a:lnTo>
                  <a:lnTo>
                    <a:pt x="1883376" y="694268"/>
                  </a:lnTo>
                  <a:lnTo>
                    <a:pt x="1869116" y="650090"/>
                  </a:lnTo>
                  <a:lnTo>
                    <a:pt x="1852868" y="606867"/>
                  </a:lnTo>
                  <a:lnTo>
                    <a:pt x="1834688" y="564654"/>
                  </a:lnTo>
                  <a:lnTo>
                    <a:pt x="1814632" y="523508"/>
                  </a:lnTo>
                  <a:lnTo>
                    <a:pt x="1792753" y="483484"/>
                  </a:lnTo>
                  <a:lnTo>
                    <a:pt x="1769107" y="444638"/>
                  </a:lnTo>
                  <a:lnTo>
                    <a:pt x="1743750" y="407026"/>
                  </a:lnTo>
                  <a:lnTo>
                    <a:pt x="1716736" y="370704"/>
                  </a:lnTo>
                  <a:lnTo>
                    <a:pt x="1688121" y="335727"/>
                  </a:lnTo>
                  <a:lnTo>
                    <a:pt x="1657959" y="302153"/>
                  </a:lnTo>
                  <a:lnTo>
                    <a:pt x="1626307" y="270035"/>
                  </a:lnTo>
                  <a:lnTo>
                    <a:pt x="1593218" y="239432"/>
                  </a:lnTo>
                  <a:lnTo>
                    <a:pt x="1558749" y="210397"/>
                  </a:lnTo>
                  <a:lnTo>
                    <a:pt x="1522955" y="182988"/>
                  </a:lnTo>
                  <a:lnTo>
                    <a:pt x="1485889" y="157260"/>
                  </a:lnTo>
                  <a:lnTo>
                    <a:pt x="1472054" y="14859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042987" y="4148201"/>
              <a:ext cx="1924685" cy="1952625"/>
            </a:xfrm>
            <a:custGeom>
              <a:avLst/>
              <a:gdLst/>
              <a:ahLst/>
              <a:cxnLst/>
              <a:rect l="l" t="t" r="r" b="b"/>
              <a:pathLst>
                <a:path w="1924685" h="1952625">
                  <a:moveTo>
                    <a:pt x="0" y="976249"/>
                  </a:moveTo>
                  <a:lnTo>
                    <a:pt x="1177" y="927517"/>
                  </a:lnTo>
                  <a:lnTo>
                    <a:pt x="4672" y="879406"/>
                  </a:lnTo>
                  <a:lnTo>
                    <a:pt x="10431" y="831969"/>
                  </a:lnTo>
                  <a:lnTo>
                    <a:pt x="18397" y="785263"/>
                  </a:lnTo>
                  <a:lnTo>
                    <a:pt x="28515" y="739344"/>
                  </a:lnTo>
                  <a:lnTo>
                    <a:pt x="40732" y="694268"/>
                  </a:lnTo>
                  <a:lnTo>
                    <a:pt x="54990" y="650090"/>
                  </a:lnTo>
                  <a:lnTo>
                    <a:pt x="71237" y="606867"/>
                  </a:lnTo>
                  <a:lnTo>
                    <a:pt x="89415" y="564654"/>
                  </a:lnTo>
                  <a:lnTo>
                    <a:pt x="109471" y="523508"/>
                  </a:lnTo>
                  <a:lnTo>
                    <a:pt x="131348" y="483484"/>
                  </a:lnTo>
                  <a:lnTo>
                    <a:pt x="154993" y="444638"/>
                  </a:lnTo>
                  <a:lnTo>
                    <a:pt x="180349" y="407026"/>
                  </a:lnTo>
                  <a:lnTo>
                    <a:pt x="207362" y="370704"/>
                  </a:lnTo>
                  <a:lnTo>
                    <a:pt x="235976" y="335727"/>
                  </a:lnTo>
                  <a:lnTo>
                    <a:pt x="266138" y="302153"/>
                  </a:lnTo>
                  <a:lnTo>
                    <a:pt x="297790" y="270035"/>
                  </a:lnTo>
                  <a:lnTo>
                    <a:pt x="330879" y="239432"/>
                  </a:lnTo>
                  <a:lnTo>
                    <a:pt x="365349" y="210397"/>
                  </a:lnTo>
                  <a:lnTo>
                    <a:pt x="401144" y="182988"/>
                  </a:lnTo>
                  <a:lnTo>
                    <a:pt x="438211" y="157260"/>
                  </a:lnTo>
                  <a:lnTo>
                    <a:pt x="476494" y="133270"/>
                  </a:lnTo>
                  <a:lnTo>
                    <a:pt x="515938" y="111072"/>
                  </a:lnTo>
                  <a:lnTo>
                    <a:pt x="556487" y="90722"/>
                  </a:lnTo>
                  <a:lnTo>
                    <a:pt x="598086" y="72278"/>
                  </a:lnTo>
                  <a:lnTo>
                    <a:pt x="640681" y="55794"/>
                  </a:lnTo>
                  <a:lnTo>
                    <a:pt x="684216" y="41327"/>
                  </a:lnTo>
                  <a:lnTo>
                    <a:pt x="728637" y="28932"/>
                  </a:lnTo>
                  <a:lnTo>
                    <a:pt x="773887" y="18665"/>
                  </a:lnTo>
                  <a:lnTo>
                    <a:pt x="819913" y="10583"/>
                  </a:lnTo>
                  <a:lnTo>
                    <a:pt x="866658" y="4740"/>
                  </a:lnTo>
                  <a:lnTo>
                    <a:pt x="914068" y="1194"/>
                  </a:lnTo>
                  <a:lnTo>
                    <a:pt x="962088" y="0"/>
                  </a:lnTo>
                  <a:lnTo>
                    <a:pt x="1010097" y="1194"/>
                  </a:lnTo>
                  <a:lnTo>
                    <a:pt x="1057497" y="4740"/>
                  </a:lnTo>
                  <a:lnTo>
                    <a:pt x="1104233" y="10583"/>
                  </a:lnTo>
                  <a:lnTo>
                    <a:pt x="1150250" y="18665"/>
                  </a:lnTo>
                  <a:lnTo>
                    <a:pt x="1195494" y="28932"/>
                  </a:lnTo>
                  <a:lnTo>
                    <a:pt x="1239908" y="41327"/>
                  </a:lnTo>
                  <a:lnTo>
                    <a:pt x="1283437" y="55794"/>
                  </a:lnTo>
                  <a:lnTo>
                    <a:pt x="1326027" y="72278"/>
                  </a:lnTo>
                  <a:lnTo>
                    <a:pt x="1367623" y="90722"/>
                  </a:lnTo>
                  <a:lnTo>
                    <a:pt x="1408168" y="111072"/>
                  </a:lnTo>
                  <a:lnTo>
                    <a:pt x="1447609" y="133270"/>
                  </a:lnTo>
                  <a:lnTo>
                    <a:pt x="1485889" y="157260"/>
                  </a:lnTo>
                  <a:lnTo>
                    <a:pt x="1522955" y="182988"/>
                  </a:lnTo>
                  <a:lnTo>
                    <a:pt x="1558749" y="210397"/>
                  </a:lnTo>
                  <a:lnTo>
                    <a:pt x="1593218" y="239432"/>
                  </a:lnTo>
                  <a:lnTo>
                    <a:pt x="1626307" y="270035"/>
                  </a:lnTo>
                  <a:lnTo>
                    <a:pt x="1657959" y="302153"/>
                  </a:lnTo>
                  <a:lnTo>
                    <a:pt x="1688121" y="335727"/>
                  </a:lnTo>
                  <a:lnTo>
                    <a:pt x="1716736" y="370704"/>
                  </a:lnTo>
                  <a:lnTo>
                    <a:pt x="1743750" y="407026"/>
                  </a:lnTo>
                  <a:lnTo>
                    <a:pt x="1769107" y="444638"/>
                  </a:lnTo>
                  <a:lnTo>
                    <a:pt x="1792753" y="483484"/>
                  </a:lnTo>
                  <a:lnTo>
                    <a:pt x="1814632" y="523508"/>
                  </a:lnTo>
                  <a:lnTo>
                    <a:pt x="1834688" y="564654"/>
                  </a:lnTo>
                  <a:lnTo>
                    <a:pt x="1852868" y="606867"/>
                  </a:lnTo>
                  <a:lnTo>
                    <a:pt x="1869116" y="650090"/>
                  </a:lnTo>
                  <a:lnTo>
                    <a:pt x="1883376" y="694268"/>
                  </a:lnTo>
                  <a:lnTo>
                    <a:pt x="1895594" y="739344"/>
                  </a:lnTo>
                  <a:lnTo>
                    <a:pt x="1905714" y="785263"/>
                  </a:lnTo>
                  <a:lnTo>
                    <a:pt x="1913681" y="831969"/>
                  </a:lnTo>
                  <a:lnTo>
                    <a:pt x="1919440" y="879406"/>
                  </a:lnTo>
                  <a:lnTo>
                    <a:pt x="1922935" y="927517"/>
                  </a:lnTo>
                  <a:lnTo>
                    <a:pt x="1924113" y="976249"/>
                  </a:lnTo>
                  <a:lnTo>
                    <a:pt x="1922935" y="1024976"/>
                  </a:lnTo>
                  <a:lnTo>
                    <a:pt x="1919440" y="1073086"/>
                  </a:lnTo>
                  <a:lnTo>
                    <a:pt x="1913681" y="1120521"/>
                  </a:lnTo>
                  <a:lnTo>
                    <a:pt x="1905714" y="1167226"/>
                  </a:lnTo>
                  <a:lnTo>
                    <a:pt x="1895594" y="1213145"/>
                  </a:lnTo>
                  <a:lnTo>
                    <a:pt x="1883376" y="1258221"/>
                  </a:lnTo>
                  <a:lnTo>
                    <a:pt x="1869116" y="1302399"/>
                  </a:lnTo>
                  <a:lnTo>
                    <a:pt x="1852868" y="1345624"/>
                  </a:lnTo>
                  <a:lnTo>
                    <a:pt x="1834688" y="1387838"/>
                  </a:lnTo>
                  <a:lnTo>
                    <a:pt x="1814632" y="1428986"/>
                  </a:lnTo>
                  <a:lnTo>
                    <a:pt x="1792753" y="1469013"/>
                  </a:lnTo>
                  <a:lnTo>
                    <a:pt x="1769107" y="1507861"/>
                  </a:lnTo>
                  <a:lnTo>
                    <a:pt x="1743750" y="1545477"/>
                  </a:lnTo>
                  <a:lnTo>
                    <a:pt x="1716736" y="1581802"/>
                  </a:lnTo>
                  <a:lnTo>
                    <a:pt x="1688121" y="1616782"/>
                  </a:lnTo>
                  <a:lnTo>
                    <a:pt x="1657959" y="1650360"/>
                  </a:lnTo>
                  <a:lnTo>
                    <a:pt x="1626307" y="1682481"/>
                  </a:lnTo>
                  <a:lnTo>
                    <a:pt x="1593218" y="1713088"/>
                  </a:lnTo>
                  <a:lnTo>
                    <a:pt x="1558749" y="1742127"/>
                  </a:lnTo>
                  <a:lnTo>
                    <a:pt x="1522955" y="1769540"/>
                  </a:lnTo>
                  <a:lnTo>
                    <a:pt x="1485889" y="1795271"/>
                  </a:lnTo>
                  <a:lnTo>
                    <a:pt x="1447609" y="1819266"/>
                  </a:lnTo>
                  <a:lnTo>
                    <a:pt x="1408168" y="1841468"/>
                  </a:lnTo>
                  <a:lnTo>
                    <a:pt x="1367623" y="1861820"/>
                  </a:lnTo>
                  <a:lnTo>
                    <a:pt x="1326027" y="1880268"/>
                  </a:lnTo>
                  <a:lnTo>
                    <a:pt x="1283437" y="1896755"/>
                  </a:lnTo>
                  <a:lnTo>
                    <a:pt x="1239908" y="1911225"/>
                  </a:lnTo>
                  <a:lnTo>
                    <a:pt x="1195494" y="1923622"/>
                  </a:lnTo>
                  <a:lnTo>
                    <a:pt x="1150250" y="1933891"/>
                  </a:lnTo>
                  <a:lnTo>
                    <a:pt x="1104233" y="1941975"/>
                  </a:lnTo>
                  <a:lnTo>
                    <a:pt x="1057497" y="1947819"/>
                  </a:lnTo>
                  <a:lnTo>
                    <a:pt x="1010097" y="1951366"/>
                  </a:lnTo>
                  <a:lnTo>
                    <a:pt x="962088" y="1952561"/>
                  </a:lnTo>
                  <a:lnTo>
                    <a:pt x="914068" y="1951366"/>
                  </a:lnTo>
                  <a:lnTo>
                    <a:pt x="866658" y="1947819"/>
                  </a:lnTo>
                  <a:lnTo>
                    <a:pt x="819913" y="1941975"/>
                  </a:lnTo>
                  <a:lnTo>
                    <a:pt x="773887" y="1933891"/>
                  </a:lnTo>
                  <a:lnTo>
                    <a:pt x="728637" y="1923622"/>
                  </a:lnTo>
                  <a:lnTo>
                    <a:pt x="684216" y="1911225"/>
                  </a:lnTo>
                  <a:lnTo>
                    <a:pt x="640681" y="1896755"/>
                  </a:lnTo>
                  <a:lnTo>
                    <a:pt x="598086" y="1880268"/>
                  </a:lnTo>
                  <a:lnTo>
                    <a:pt x="556487" y="1861820"/>
                  </a:lnTo>
                  <a:lnTo>
                    <a:pt x="515938" y="1841468"/>
                  </a:lnTo>
                  <a:lnTo>
                    <a:pt x="476494" y="1819266"/>
                  </a:lnTo>
                  <a:lnTo>
                    <a:pt x="438211" y="1795271"/>
                  </a:lnTo>
                  <a:lnTo>
                    <a:pt x="401144" y="1769540"/>
                  </a:lnTo>
                  <a:lnTo>
                    <a:pt x="365349" y="1742127"/>
                  </a:lnTo>
                  <a:lnTo>
                    <a:pt x="330879" y="1713088"/>
                  </a:lnTo>
                  <a:lnTo>
                    <a:pt x="297790" y="1682481"/>
                  </a:lnTo>
                  <a:lnTo>
                    <a:pt x="266138" y="1650360"/>
                  </a:lnTo>
                  <a:lnTo>
                    <a:pt x="235976" y="1616782"/>
                  </a:lnTo>
                  <a:lnTo>
                    <a:pt x="207362" y="1581802"/>
                  </a:lnTo>
                  <a:lnTo>
                    <a:pt x="180349" y="1545477"/>
                  </a:lnTo>
                  <a:lnTo>
                    <a:pt x="154993" y="1507861"/>
                  </a:lnTo>
                  <a:lnTo>
                    <a:pt x="131348" y="1469013"/>
                  </a:lnTo>
                  <a:lnTo>
                    <a:pt x="109471" y="1428986"/>
                  </a:lnTo>
                  <a:lnTo>
                    <a:pt x="89415" y="1387838"/>
                  </a:lnTo>
                  <a:lnTo>
                    <a:pt x="71237" y="1345624"/>
                  </a:lnTo>
                  <a:lnTo>
                    <a:pt x="54990" y="1302399"/>
                  </a:lnTo>
                  <a:lnTo>
                    <a:pt x="40732" y="1258221"/>
                  </a:lnTo>
                  <a:lnTo>
                    <a:pt x="28515" y="1213145"/>
                  </a:lnTo>
                  <a:lnTo>
                    <a:pt x="18397" y="1167226"/>
                  </a:lnTo>
                  <a:lnTo>
                    <a:pt x="10431" y="1120521"/>
                  </a:lnTo>
                  <a:lnTo>
                    <a:pt x="4672" y="1073086"/>
                  </a:lnTo>
                  <a:lnTo>
                    <a:pt x="1177" y="1024976"/>
                  </a:lnTo>
                  <a:lnTo>
                    <a:pt x="0" y="976249"/>
                  </a:lnTo>
                  <a:close/>
                </a:path>
                <a:path w="1924685" h="1952625">
                  <a:moveTo>
                    <a:pt x="148590" y="976249"/>
                  </a:moveTo>
                  <a:lnTo>
                    <a:pt x="149970" y="1024877"/>
                  </a:lnTo>
                  <a:lnTo>
                    <a:pt x="154062" y="1072766"/>
                  </a:lnTo>
                  <a:lnTo>
                    <a:pt x="160788" y="1119839"/>
                  </a:lnTo>
                  <a:lnTo>
                    <a:pt x="170072" y="1166017"/>
                  </a:lnTo>
                  <a:lnTo>
                    <a:pt x="181839" y="1211223"/>
                  </a:lnTo>
                  <a:lnTo>
                    <a:pt x="196011" y="1255379"/>
                  </a:lnTo>
                  <a:lnTo>
                    <a:pt x="212512" y="1298408"/>
                  </a:lnTo>
                  <a:lnTo>
                    <a:pt x="231267" y="1340231"/>
                  </a:lnTo>
                  <a:lnTo>
                    <a:pt x="252199" y="1380772"/>
                  </a:lnTo>
                  <a:lnTo>
                    <a:pt x="275231" y="1419952"/>
                  </a:lnTo>
                  <a:lnTo>
                    <a:pt x="300288" y="1457693"/>
                  </a:lnTo>
                  <a:lnTo>
                    <a:pt x="327292" y="1493919"/>
                  </a:lnTo>
                  <a:lnTo>
                    <a:pt x="356169" y="1528551"/>
                  </a:lnTo>
                  <a:lnTo>
                    <a:pt x="386842" y="1561512"/>
                  </a:lnTo>
                  <a:lnTo>
                    <a:pt x="419233" y="1592724"/>
                  </a:lnTo>
                  <a:lnTo>
                    <a:pt x="453268" y="1622109"/>
                  </a:lnTo>
                  <a:lnTo>
                    <a:pt x="488870" y="1649590"/>
                  </a:lnTo>
                  <a:lnTo>
                    <a:pt x="525962" y="1675088"/>
                  </a:lnTo>
                  <a:lnTo>
                    <a:pt x="564468" y="1698527"/>
                  </a:lnTo>
                  <a:lnTo>
                    <a:pt x="604313" y="1719829"/>
                  </a:lnTo>
                  <a:lnTo>
                    <a:pt x="645419" y="1738915"/>
                  </a:lnTo>
                  <a:lnTo>
                    <a:pt x="687711" y="1755709"/>
                  </a:lnTo>
                  <a:lnTo>
                    <a:pt x="731113" y="1770132"/>
                  </a:lnTo>
                  <a:lnTo>
                    <a:pt x="775547" y="1782107"/>
                  </a:lnTo>
                  <a:lnTo>
                    <a:pt x="820938" y="1791556"/>
                  </a:lnTo>
                  <a:lnTo>
                    <a:pt x="867209" y="1798401"/>
                  </a:lnTo>
                  <a:lnTo>
                    <a:pt x="914284" y="1802566"/>
                  </a:lnTo>
                  <a:lnTo>
                    <a:pt x="962088" y="1803971"/>
                  </a:lnTo>
                  <a:lnTo>
                    <a:pt x="1009878" y="1802566"/>
                  </a:lnTo>
                  <a:lnTo>
                    <a:pt x="1056941" y="1798401"/>
                  </a:lnTo>
                  <a:lnTo>
                    <a:pt x="1103200" y="1791556"/>
                  </a:lnTo>
                  <a:lnTo>
                    <a:pt x="1148579" y="1782107"/>
                  </a:lnTo>
                  <a:lnTo>
                    <a:pt x="1193002" y="1770132"/>
                  </a:lnTo>
                  <a:lnTo>
                    <a:pt x="1236392" y="1755709"/>
                  </a:lnTo>
                  <a:lnTo>
                    <a:pt x="1278673" y="1738915"/>
                  </a:lnTo>
                  <a:lnTo>
                    <a:pt x="1319770" y="1719829"/>
                  </a:lnTo>
                  <a:lnTo>
                    <a:pt x="1359605" y="1698527"/>
                  </a:lnTo>
                  <a:lnTo>
                    <a:pt x="1398102" y="1675088"/>
                  </a:lnTo>
                  <a:lnTo>
                    <a:pt x="1435186" y="1649590"/>
                  </a:lnTo>
                  <a:lnTo>
                    <a:pt x="1470780" y="1622109"/>
                  </a:lnTo>
                  <a:lnTo>
                    <a:pt x="1504807" y="1592724"/>
                  </a:lnTo>
                  <a:lnTo>
                    <a:pt x="1537192" y="1561512"/>
                  </a:lnTo>
                  <a:lnTo>
                    <a:pt x="1567857" y="1528551"/>
                  </a:lnTo>
                  <a:lnTo>
                    <a:pt x="1596728" y="1493919"/>
                  </a:lnTo>
                  <a:lnTo>
                    <a:pt x="1623727" y="1457693"/>
                  </a:lnTo>
                  <a:lnTo>
                    <a:pt x="1648779" y="1419952"/>
                  </a:lnTo>
                  <a:lnTo>
                    <a:pt x="1671807" y="1380772"/>
                  </a:lnTo>
                  <a:lnTo>
                    <a:pt x="1692734" y="1340231"/>
                  </a:lnTo>
                  <a:lnTo>
                    <a:pt x="1711485" y="1298408"/>
                  </a:lnTo>
                  <a:lnTo>
                    <a:pt x="1727984" y="1255379"/>
                  </a:lnTo>
                  <a:lnTo>
                    <a:pt x="1742153" y="1211223"/>
                  </a:lnTo>
                  <a:lnTo>
                    <a:pt x="1753917" y="1166017"/>
                  </a:lnTo>
                  <a:lnTo>
                    <a:pt x="1763200" y="1119839"/>
                  </a:lnTo>
                  <a:lnTo>
                    <a:pt x="1769925" y="1072766"/>
                  </a:lnTo>
                  <a:lnTo>
                    <a:pt x="1774015" y="1024877"/>
                  </a:lnTo>
                  <a:lnTo>
                    <a:pt x="1775396" y="976249"/>
                  </a:lnTo>
                  <a:lnTo>
                    <a:pt x="1774015" y="927620"/>
                  </a:lnTo>
                  <a:lnTo>
                    <a:pt x="1769925" y="879732"/>
                  </a:lnTo>
                  <a:lnTo>
                    <a:pt x="1763200" y="832660"/>
                  </a:lnTo>
                  <a:lnTo>
                    <a:pt x="1753917" y="786483"/>
                  </a:lnTo>
                  <a:lnTo>
                    <a:pt x="1742153" y="741279"/>
                  </a:lnTo>
                  <a:lnTo>
                    <a:pt x="1727984" y="697125"/>
                  </a:lnTo>
                  <a:lnTo>
                    <a:pt x="1711485" y="654099"/>
                  </a:lnTo>
                  <a:lnTo>
                    <a:pt x="1692734" y="612278"/>
                  </a:lnTo>
                  <a:lnTo>
                    <a:pt x="1671807" y="571741"/>
                  </a:lnTo>
                  <a:lnTo>
                    <a:pt x="1648779" y="532564"/>
                  </a:lnTo>
                  <a:lnTo>
                    <a:pt x="1623727" y="494825"/>
                  </a:lnTo>
                  <a:lnTo>
                    <a:pt x="1596728" y="458603"/>
                  </a:lnTo>
                  <a:lnTo>
                    <a:pt x="1567857" y="423974"/>
                  </a:lnTo>
                  <a:lnTo>
                    <a:pt x="1537192" y="391017"/>
                  </a:lnTo>
                  <a:lnTo>
                    <a:pt x="1504807" y="359808"/>
                  </a:lnTo>
                  <a:lnTo>
                    <a:pt x="1470780" y="330426"/>
                  </a:lnTo>
                  <a:lnTo>
                    <a:pt x="1435186" y="302949"/>
                  </a:lnTo>
                  <a:lnTo>
                    <a:pt x="1398102" y="277454"/>
                  </a:lnTo>
                  <a:lnTo>
                    <a:pt x="1359605" y="254018"/>
                  </a:lnTo>
                  <a:lnTo>
                    <a:pt x="1319770" y="232719"/>
                  </a:lnTo>
                  <a:lnTo>
                    <a:pt x="1278673" y="213635"/>
                  </a:lnTo>
                  <a:lnTo>
                    <a:pt x="1236392" y="196844"/>
                  </a:lnTo>
                  <a:lnTo>
                    <a:pt x="1193002" y="182423"/>
                  </a:lnTo>
                  <a:lnTo>
                    <a:pt x="1148579" y="170450"/>
                  </a:lnTo>
                  <a:lnTo>
                    <a:pt x="1103200" y="161003"/>
                  </a:lnTo>
                  <a:lnTo>
                    <a:pt x="1056941" y="154158"/>
                  </a:lnTo>
                  <a:lnTo>
                    <a:pt x="1009878" y="149995"/>
                  </a:lnTo>
                  <a:lnTo>
                    <a:pt x="962088" y="148590"/>
                  </a:lnTo>
                  <a:lnTo>
                    <a:pt x="914284" y="149995"/>
                  </a:lnTo>
                  <a:lnTo>
                    <a:pt x="867209" y="154158"/>
                  </a:lnTo>
                  <a:lnTo>
                    <a:pt x="820938" y="161003"/>
                  </a:lnTo>
                  <a:lnTo>
                    <a:pt x="775547" y="170450"/>
                  </a:lnTo>
                  <a:lnTo>
                    <a:pt x="731113" y="182423"/>
                  </a:lnTo>
                  <a:lnTo>
                    <a:pt x="687711" y="196844"/>
                  </a:lnTo>
                  <a:lnTo>
                    <a:pt x="645419" y="213635"/>
                  </a:lnTo>
                  <a:lnTo>
                    <a:pt x="604313" y="232719"/>
                  </a:lnTo>
                  <a:lnTo>
                    <a:pt x="564468" y="254018"/>
                  </a:lnTo>
                  <a:lnTo>
                    <a:pt x="525962" y="277454"/>
                  </a:lnTo>
                  <a:lnTo>
                    <a:pt x="488870" y="302949"/>
                  </a:lnTo>
                  <a:lnTo>
                    <a:pt x="453268" y="330426"/>
                  </a:lnTo>
                  <a:lnTo>
                    <a:pt x="419233" y="359808"/>
                  </a:lnTo>
                  <a:lnTo>
                    <a:pt x="386841" y="391017"/>
                  </a:lnTo>
                  <a:lnTo>
                    <a:pt x="356169" y="423974"/>
                  </a:lnTo>
                  <a:lnTo>
                    <a:pt x="327292" y="458603"/>
                  </a:lnTo>
                  <a:lnTo>
                    <a:pt x="300288" y="494825"/>
                  </a:lnTo>
                  <a:lnTo>
                    <a:pt x="275231" y="532564"/>
                  </a:lnTo>
                  <a:lnTo>
                    <a:pt x="252199" y="571741"/>
                  </a:lnTo>
                  <a:lnTo>
                    <a:pt x="231267" y="612278"/>
                  </a:lnTo>
                  <a:lnTo>
                    <a:pt x="212512" y="654099"/>
                  </a:lnTo>
                  <a:lnTo>
                    <a:pt x="196011" y="697125"/>
                  </a:lnTo>
                  <a:lnTo>
                    <a:pt x="181839" y="741279"/>
                  </a:lnTo>
                  <a:lnTo>
                    <a:pt x="170072" y="786483"/>
                  </a:lnTo>
                  <a:lnTo>
                    <a:pt x="160788" y="832660"/>
                  </a:lnTo>
                  <a:lnTo>
                    <a:pt x="154062" y="879732"/>
                  </a:lnTo>
                  <a:lnTo>
                    <a:pt x="149970" y="927620"/>
                  </a:lnTo>
                  <a:lnTo>
                    <a:pt x="148590" y="976249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/>
              <a:t>Gravity</a:t>
            </a:r>
            <a:r>
              <a:rPr dirty="0" sz="6000" spc="-440"/>
              <a:t> </a:t>
            </a:r>
            <a:r>
              <a:rPr dirty="0" sz="6000" spc="290"/>
              <a:t>Sewers</a:t>
            </a:r>
            <a:endParaRPr sz="6000"/>
          </a:p>
        </p:txBody>
      </p:sp>
      <p:sp>
        <p:nvSpPr>
          <p:cNvPr id="7" name="object 7" descr=""/>
          <p:cNvSpPr txBox="1"/>
          <p:nvPr/>
        </p:nvSpPr>
        <p:spPr>
          <a:xfrm>
            <a:off x="326707" y="1620837"/>
            <a:ext cx="10507345" cy="28663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25"/>
              </a:spcBef>
              <a:buFont typeface="Arial"/>
              <a:buChar char="•"/>
              <a:tabLst>
                <a:tab pos="297815" algn="l"/>
              </a:tabLst>
            </a:pPr>
            <a:r>
              <a:rPr dirty="0" sz="2000" spc="50">
                <a:latin typeface="Trebuchet MS"/>
                <a:cs typeface="Trebuchet MS"/>
              </a:rPr>
              <a:t>Pipe</a:t>
            </a:r>
            <a:r>
              <a:rPr dirty="0" sz="2000" spc="-3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diameter</a:t>
            </a:r>
            <a:r>
              <a:rPr dirty="0" sz="2000" spc="-45">
                <a:latin typeface="Trebuchet MS"/>
                <a:cs typeface="Trebuchet MS"/>
              </a:rPr>
              <a:t> </a:t>
            </a:r>
            <a:r>
              <a:rPr dirty="0" sz="2000" spc="45">
                <a:latin typeface="Trebuchet MS"/>
                <a:cs typeface="Trebuchet MS"/>
              </a:rPr>
              <a:t>increases</a:t>
            </a:r>
            <a:r>
              <a:rPr dirty="0" sz="2000" spc="-55">
                <a:latin typeface="Trebuchet MS"/>
                <a:cs typeface="Trebuchet MS"/>
              </a:rPr>
              <a:t> </a:t>
            </a:r>
            <a:r>
              <a:rPr dirty="0" sz="2000" spc="80">
                <a:latin typeface="Trebuchet MS"/>
                <a:cs typeface="Trebuchet MS"/>
              </a:rPr>
              <a:t>as</a:t>
            </a:r>
            <a:r>
              <a:rPr dirty="0" sz="2000" spc="-60">
                <a:latin typeface="Trebuchet MS"/>
                <a:cs typeface="Trebuchet MS"/>
              </a:rPr>
              <a:t> </a:t>
            </a:r>
            <a:r>
              <a:rPr dirty="0" sz="2000" spc="95">
                <a:latin typeface="Trebuchet MS"/>
                <a:cs typeface="Trebuchet MS"/>
              </a:rPr>
              <a:t>you</a:t>
            </a:r>
            <a:r>
              <a:rPr dirty="0" sz="2000" spc="-55">
                <a:latin typeface="Trebuchet MS"/>
                <a:cs typeface="Trebuchet MS"/>
              </a:rPr>
              <a:t> </a:t>
            </a:r>
            <a:r>
              <a:rPr dirty="0" sz="2000" spc="100">
                <a:latin typeface="Trebuchet MS"/>
                <a:cs typeface="Trebuchet MS"/>
              </a:rPr>
              <a:t>move</a:t>
            </a:r>
            <a:r>
              <a:rPr dirty="0" sz="2000" spc="-4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from</a:t>
            </a:r>
            <a:r>
              <a:rPr dirty="0" sz="2000" spc="-110">
                <a:latin typeface="Trebuchet MS"/>
                <a:cs typeface="Trebuchet MS"/>
              </a:rPr>
              <a:t> </a:t>
            </a:r>
            <a:r>
              <a:rPr dirty="0" sz="2000" spc="80">
                <a:latin typeface="Trebuchet MS"/>
                <a:cs typeface="Trebuchet MS"/>
              </a:rPr>
              <a:t>sources</a:t>
            </a:r>
            <a:r>
              <a:rPr dirty="0" sz="2000" spc="-5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to</a:t>
            </a:r>
            <a:r>
              <a:rPr dirty="0" sz="2000" spc="-6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treatment</a:t>
            </a:r>
            <a:r>
              <a:rPr dirty="0" sz="2000" spc="-55">
                <a:latin typeface="Trebuchet MS"/>
                <a:cs typeface="Trebuchet MS"/>
              </a:rPr>
              <a:t> </a:t>
            </a:r>
            <a:r>
              <a:rPr dirty="0" sz="2000" spc="-10">
                <a:latin typeface="Trebuchet MS"/>
                <a:cs typeface="Trebuchet MS"/>
              </a:rPr>
              <a:t>facilities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5"/>
              </a:spcBef>
              <a:buFont typeface="Arial"/>
              <a:buChar char="•"/>
            </a:pPr>
            <a:endParaRPr sz="2000">
              <a:latin typeface="Trebuchet MS"/>
              <a:cs typeface="Trebuchet MS"/>
            </a:endParaRPr>
          </a:p>
          <a:p>
            <a:pPr marL="298450" marR="5080" indent="-285750">
              <a:lnSpc>
                <a:spcPct val="100000"/>
              </a:lnSpc>
              <a:buFont typeface="Arial"/>
              <a:buChar char="•"/>
              <a:tabLst>
                <a:tab pos="298450" algn="l"/>
              </a:tabLst>
            </a:pPr>
            <a:r>
              <a:rPr dirty="0" sz="2000" spc="-10">
                <a:latin typeface="Trebuchet MS"/>
                <a:cs typeface="Trebuchet MS"/>
              </a:rPr>
              <a:t>Gravity</a:t>
            </a:r>
            <a:r>
              <a:rPr dirty="0" sz="2000" spc="-125">
                <a:latin typeface="Trebuchet MS"/>
                <a:cs typeface="Trebuchet MS"/>
              </a:rPr>
              <a:t> </a:t>
            </a:r>
            <a:r>
              <a:rPr dirty="0" sz="2000" spc="95">
                <a:latin typeface="Trebuchet MS"/>
                <a:cs typeface="Trebuchet MS"/>
              </a:rPr>
              <a:t>sewers</a:t>
            </a:r>
            <a:r>
              <a:rPr dirty="0" sz="2000" spc="-15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are</a:t>
            </a:r>
            <a:r>
              <a:rPr dirty="0" sz="2000" spc="-105">
                <a:latin typeface="Trebuchet MS"/>
                <a:cs typeface="Trebuchet MS"/>
              </a:rPr>
              <a:t> </a:t>
            </a:r>
            <a:r>
              <a:rPr dirty="0" sz="2000" spc="95">
                <a:latin typeface="Trebuchet MS"/>
                <a:cs typeface="Trebuchet MS"/>
              </a:rPr>
              <a:t>designed</a:t>
            </a:r>
            <a:r>
              <a:rPr dirty="0" sz="2000" spc="-11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to</a:t>
            </a:r>
            <a:r>
              <a:rPr dirty="0" sz="2000" spc="-105">
                <a:latin typeface="Trebuchet MS"/>
                <a:cs typeface="Trebuchet MS"/>
              </a:rPr>
              <a:t> </a:t>
            </a:r>
            <a:r>
              <a:rPr dirty="0" sz="2000" spc="125">
                <a:latin typeface="Trebuchet MS"/>
                <a:cs typeface="Trebuchet MS"/>
              </a:rPr>
              <a:t>be</a:t>
            </a:r>
            <a:r>
              <a:rPr dirty="0" sz="2000" spc="-14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½</a:t>
            </a:r>
            <a:r>
              <a:rPr dirty="0" sz="2000" spc="-13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to</a:t>
            </a:r>
            <a:r>
              <a:rPr dirty="0" sz="2000" spc="-80">
                <a:latin typeface="Trebuchet MS"/>
                <a:cs typeface="Trebuchet MS"/>
              </a:rPr>
              <a:t> </a:t>
            </a:r>
            <a:r>
              <a:rPr dirty="0" sz="2000" spc="225">
                <a:latin typeface="Trebuchet MS"/>
                <a:cs typeface="Trebuchet MS"/>
              </a:rPr>
              <a:t>¾</a:t>
            </a:r>
            <a:r>
              <a:rPr dirty="0" sz="2000" spc="-114">
                <a:latin typeface="Trebuchet MS"/>
                <a:cs typeface="Trebuchet MS"/>
              </a:rPr>
              <a:t> </a:t>
            </a:r>
            <a:r>
              <a:rPr dirty="0" sz="2000" spc="-10">
                <a:latin typeface="Trebuchet MS"/>
                <a:cs typeface="Trebuchet MS"/>
              </a:rPr>
              <a:t>full</a:t>
            </a:r>
            <a:r>
              <a:rPr dirty="0" sz="2000" spc="-9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at</a:t>
            </a:r>
            <a:r>
              <a:rPr dirty="0" sz="2000" spc="-75">
                <a:latin typeface="Trebuchet MS"/>
                <a:cs typeface="Trebuchet MS"/>
              </a:rPr>
              <a:t> </a:t>
            </a:r>
            <a:r>
              <a:rPr dirty="0" sz="2000" spc="60">
                <a:latin typeface="Trebuchet MS"/>
                <a:cs typeface="Trebuchet MS"/>
              </a:rPr>
              <a:t>peak</a:t>
            </a:r>
            <a:r>
              <a:rPr dirty="0" sz="2000" spc="-90">
                <a:latin typeface="Trebuchet MS"/>
                <a:cs typeface="Trebuchet MS"/>
              </a:rPr>
              <a:t> </a:t>
            </a:r>
            <a:r>
              <a:rPr dirty="0" sz="2000" spc="-45">
                <a:latin typeface="Trebuchet MS"/>
                <a:cs typeface="Trebuchet MS"/>
              </a:rPr>
              <a:t>flow.</a:t>
            </a:r>
            <a:r>
              <a:rPr dirty="0" sz="2000" spc="-8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That</a:t>
            </a:r>
            <a:r>
              <a:rPr dirty="0" sz="2000" spc="-70">
                <a:latin typeface="Trebuchet MS"/>
                <a:cs typeface="Trebuchet MS"/>
              </a:rPr>
              <a:t> </a:t>
            </a:r>
            <a:r>
              <a:rPr dirty="0" sz="2000" spc="75">
                <a:latin typeface="Trebuchet MS"/>
                <a:cs typeface="Trebuchet MS"/>
              </a:rPr>
              <a:t>helps</a:t>
            </a:r>
            <a:r>
              <a:rPr dirty="0" sz="2000" spc="-7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maintain</a:t>
            </a:r>
            <a:r>
              <a:rPr dirty="0" sz="2000" spc="-50">
                <a:latin typeface="Trebuchet MS"/>
                <a:cs typeface="Trebuchet MS"/>
              </a:rPr>
              <a:t> </a:t>
            </a:r>
            <a:r>
              <a:rPr dirty="0" sz="2000" spc="-10">
                <a:latin typeface="Trebuchet MS"/>
                <a:cs typeface="Trebuchet MS"/>
              </a:rPr>
              <a:t>aerobic </a:t>
            </a:r>
            <a:r>
              <a:rPr dirty="0" sz="2000">
                <a:latin typeface="Trebuchet MS"/>
                <a:cs typeface="Trebuchet MS"/>
              </a:rPr>
              <a:t>conditions</a:t>
            </a:r>
            <a:r>
              <a:rPr dirty="0" sz="2000" spc="-5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in</a:t>
            </a:r>
            <a:r>
              <a:rPr dirty="0" sz="2000" spc="6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the</a:t>
            </a:r>
            <a:r>
              <a:rPr dirty="0" sz="2000" spc="55">
                <a:latin typeface="Trebuchet MS"/>
                <a:cs typeface="Trebuchet MS"/>
              </a:rPr>
              <a:t> </a:t>
            </a:r>
            <a:r>
              <a:rPr dirty="0" sz="2000" spc="-20">
                <a:latin typeface="Trebuchet MS"/>
                <a:cs typeface="Trebuchet MS"/>
              </a:rPr>
              <a:t>pipe.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"/>
              <a:buChar char="•"/>
            </a:pPr>
            <a:endParaRPr sz="2000">
              <a:latin typeface="Trebuchet MS"/>
              <a:cs typeface="Trebuchet MS"/>
            </a:endParaRPr>
          </a:p>
          <a:p>
            <a:pPr marL="298450" marR="207645" indent="-285750">
              <a:lnSpc>
                <a:spcPct val="100000"/>
              </a:lnSpc>
              <a:buFont typeface="Arial"/>
              <a:buChar char="•"/>
              <a:tabLst>
                <a:tab pos="298450" algn="l"/>
              </a:tabLst>
            </a:pPr>
            <a:r>
              <a:rPr dirty="0" sz="2000" spc="50">
                <a:latin typeface="Trebuchet MS"/>
                <a:cs typeface="Trebuchet MS"/>
              </a:rPr>
              <a:t>Pipe</a:t>
            </a:r>
            <a:r>
              <a:rPr dirty="0" sz="2000" spc="-35">
                <a:latin typeface="Trebuchet MS"/>
                <a:cs typeface="Trebuchet MS"/>
              </a:rPr>
              <a:t> </a:t>
            </a:r>
            <a:r>
              <a:rPr dirty="0" sz="2000" spc="45">
                <a:latin typeface="Trebuchet MS"/>
                <a:cs typeface="Trebuchet MS"/>
              </a:rPr>
              <a:t>networks</a:t>
            </a:r>
            <a:r>
              <a:rPr dirty="0" sz="2000" spc="-12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are</a:t>
            </a:r>
            <a:r>
              <a:rPr dirty="0" sz="2000" spc="-35">
                <a:latin typeface="Trebuchet MS"/>
                <a:cs typeface="Trebuchet MS"/>
              </a:rPr>
              <a:t> </a:t>
            </a:r>
            <a:r>
              <a:rPr dirty="0" sz="2000" spc="85">
                <a:latin typeface="Trebuchet MS"/>
                <a:cs typeface="Trebuchet MS"/>
              </a:rPr>
              <a:t>designed</a:t>
            </a:r>
            <a:r>
              <a:rPr dirty="0" sz="2000" spc="-2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for</a:t>
            </a:r>
            <a:r>
              <a:rPr dirty="0" sz="2000" spc="-85">
                <a:latin typeface="Trebuchet MS"/>
                <a:cs typeface="Trebuchet MS"/>
              </a:rPr>
              <a:t> </a:t>
            </a:r>
            <a:r>
              <a:rPr dirty="0" sz="2000" spc="65">
                <a:latin typeface="Trebuchet MS"/>
                <a:cs typeface="Trebuchet MS"/>
              </a:rPr>
              <a:t>maximum</a:t>
            </a:r>
            <a:r>
              <a:rPr dirty="0" sz="2000" spc="-30">
                <a:latin typeface="Trebuchet MS"/>
                <a:cs typeface="Trebuchet MS"/>
              </a:rPr>
              <a:t> </a:t>
            </a:r>
            <a:r>
              <a:rPr dirty="0" sz="2000" spc="55">
                <a:latin typeface="Trebuchet MS"/>
                <a:cs typeface="Trebuchet MS"/>
              </a:rPr>
              <a:t>expected</a:t>
            </a:r>
            <a:r>
              <a:rPr dirty="0" sz="2000" spc="-2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flow</a:t>
            </a:r>
            <a:r>
              <a:rPr dirty="0" sz="2000" spc="-12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(peak</a:t>
            </a:r>
            <a:r>
              <a:rPr dirty="0" sz="2000" spc="-65">
                <a:latin typeface="Trebuchet MS"/>
                <a:cs typeface="Trebuchet MS"/>
              </a:rPr>
              <a:t> </a:t>
            </a:r>
            <a:r>
              <a:rPr dirty="0" sz="2000" spc="-10">
                <a:latin typeface="Trebuchet MS"/>
                <a:cs typeface="Trebuchet MS"/>
              </a:rPr>
              <a:t>flow)</a:t>
            </a:r>
            <a:r>
              <a:rPr dirty="0" sz="2000" spc="-55">
                <a:latin typeface="Trebuchet MS"/>
                <a:cs typeface="Trebuchet MS"/>
              </a:rPr>
              <a:t> </a:t>
            </a:r>
            <a:r>
              <a:rPr dirty="0" sz="2000" spc="90">
                <a:latin typeface="Trebuchet MS"/>
                <a:cs typeface="Trebuchet MS"/>
              </a:rPr>
              <a:t>when</a:t>
            </a:r>
            <a:r>
              <a:rPr dirty="0" sz="2000" spc="-105">
                <a:latin typeface="Trebuchet MS"/>
                <a:cs typeface="Trebuchet MS"/>
              </a:rPr>
              <a:t> </a:t>
            </a:r>
            <a:r>
              <a:rPr dirty="0" sz="2000" spc="70">
                <a:latin typeface="Trebuchet MS"/>
                <a:cs typeface="Trebuchet MS"/>
              </a:rPr>
              <a:t>maximum </a:t>
            </a:r>
            <a:r>
              <a:rPr dirty="0" sz="2000">
                <a:latin typeface="Trebuchet MS"/>
                <a:cs typeface="Trebuchet MS"/>
              </a:rPr>
              <a:t>population</a:t>
            </a:r>
            <a:r>
              <a:rPr dirty="0" sz="2000" spc="10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density</a:t>
            </a:r>
            <a:r>
              <a:rPr dirty="0" sz="2000" spc="20">
                <a:latin typeface="Trebuchet MS"/>
                <a:cs typeface="Trebuchet MS"/>
              </a:rPr>
              <a:t> </a:t>
            </a:r>
            <a:r>
              <a:rPr dirty="0" sz="2000" spc="85">
                <a:latin typeface="Trebuchet MS"/>
                <a:cs typeface="Trebuchet MS"/>
              </a:rPr>
              <a:t>has </a:t>
            </a:r>
            <a:r>
              <a:rPr dirty="0" sz="2000" spc="95">
                <a:latin typeface="Trebuchet MS"/>
                <a:cs typeface="Trebuchet MS"/>
              </a:rPr>
              <a:t>been</a:t>
            </a:r>
            <a:r>
              <a:rPr dirty="0" sz="2000" spc="15">
                <a:latin typeface="Trebuchet MS"/>
                <a:cs typeface="Trebuchet MS"/>
              </a:rPr>
              <a:t> </a:t>
            </a:r>
            <a:r>
              <a:rPr dirty="0" sz="2000" spc="80">
                <a:latin typeface="Trebuchet MS"/>
                <a:cs typeface="Trebuchet MS"/>
              </a:rPr>
              <a:t>developed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90"/>
              </a:spcBef>
            </a:pPr>
            <a:endParaRPr sz="2000">
              <a:latin typeface="Trebuchet MS"/>
              <a:cs typeface="Trebuchet MS"/>
            </a:endParaRPr>
          </a:p>
          <a:p>
            <a:pPr marL="3916679">
              <a:lnSpc>
                <a:spcPct val="100000"/>
              </a:lnSpc>
            </a:pPr>
            <a:r>
              <a:rPr dirty="0" sz="2000" spc="50" b="1">
                <a:latin typeface="Trebuchet MS"/>
                <a:cs typeface="Trebuchet MS"/>
              </a:rPr>
              <a:t>Crown</a:t>
            </a:r>
            <a:r>
              <a:rPr dirty="0" sz="2000" spc="-45" b="1">
                <a:latin typeface="Trebuchet MS"/>
                <a:cs typeface="Trebuchet MS"/>
              </a:rPr>
              <a:t> </a:t>
            </a:r>
            <a:r>
              <a:rPr dirty="0" sz="2000" spc="-20">
                <a:latin typeface="Trebuchet MS"/>
                <a:cs typeface="Trebuchet MS"/>
              </a:rPr>
              <a:t>(top</a:t>
            </a:r>
            <a:r>
              <a:rPr dirty="0" sz="2000" spc="-8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of</a:t>
            </a:r>
            <a:r>
              <a:rPr dirty="0" sz="2000" spc="-3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the</a:t>
            </a:r>
            <a:r>
              <a:rPr dirty="0" sz="2000" spc="-2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inside</a:t>
            </a:r>
            <a:r>
              <a:rPr dirty="0" sz="2000" spc="-10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of</a:t>
            </a:r>
            <a:r>
              <a:rPr dirty="0" sz="2000" spc="-4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the</a:t>
            </a:r>
            <a:r>
              <a:rPr dirty="0" sz="2000" spc="-25">
                <a:latin typeface="Trebuchet MS"/>
                <a:cs typeface="Trebuchet MS"/>
              </a:rPr>
              <a:t> </a:t>
            </a:r>
            <a:r>
              <a:rPr dirty="0" sz="2000" spc="-10">
                <a:latin typeface="Trebuchet MS"/>
                <a:cs typeface="Trebuchet MS"/>
              </a:rPr>
              <a:t>pipe)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2005076" y="4233926"/>
            <a:ext cx="2086610" cy="200025"/>
          </a:xfrm>
          <a:custGeom>
            <a:avLst/>
            <a:gdLst/>
            <a:ahLst/>
            <a:cxnLst/>
            <a:rect l="l" t="t" r="r" b="b"/>
            <a:pathLst>
              <a:path w="2086610" h="200025">
                <a:moveTo>
                  <a:pt x="199644" y="0"/>
                </a:moveTo>
                <a:lnTo>
                  <a:pt x="0" y="100584"/>
                </a:lnTo>
                <a:lnTo>
                  <a:pt x="200279" y="200025"/>
                </a:lnTo>
                <a:lnTo>
                  <a:pt x="200067" y="133476"/>
                </a:lnTo>
                <a:lnTo>
                  <a:pt x="166750" y="133476"/>
                </a:lnTo>
                <a:lnTo>
                  <a:pt x="166497" y="66801"/>
                </a:lnTo>
                <a:lnTo>
                  <a:pt x="199856" y="66801"/>
                </a:lnTo>
                <a:lnTo>
                  <a:pt x="199644" y="0"/>
                </a:lnTo>
                <a:close/>
              </a:path>
              <a:path w="2086610" h="200025">
                <a:moveTo>
                  <a:pt x="2085975" y="61849"/>
                </a:moveTo>
                <a:lnTo>
                  <a:pt x="166497" y="66801"/>
                </a:lnTo>
                <a:lnTo>
                  <a:pt x="166625" y="100584"/>
                </a:lnTo>
                <a:lnTo>
                  <a:pt x="166750" y="133476"/>
                </a:lnTo>
                <a:lnTo>
                  <a:pt x="200067" y="133476"/>
                </a:lnTo>
                <a:lnTo>
                  <a:pt x="199963" y="100584"/>
                </a:lnTo>
                <a:lnTo>
                  <a:pt x="199856" y="66801"/>
                </a:lnTo>
                <a:lnTo>
                  <a:pt x="2085984" y="66801"/>
                </a:lnTo>
                <a:lnTo>
                  <a:pt x="2085975" y="61849"/>
                </a:lnTo>
                <a:close/>
              </a:path>
              <a:path w="2086610" h="200025">
                <a:moveTo>
                  <a:pt x="2085984" y="66801"/>
                </a:moveTo>
                <a:lnTo>
                  <a:pt x="199856" y="66801"/>
                </a:lnTo>
                <a:lnTo>
                  <a:pt x="199963" y="100584"/>
                </a:lnTo>
                <a:lnTo>
                  <a:pt x="200067" y="133476"/>
                </a:lnTo>
                <a:lnTo>
                  <a:pt x="166750" y="133476"/>
                </a:lnTo>
                <a:lnTo>
                  <a:pt x="2086102" y="128524"/>
                </a:lnTo>
                <a:lnTo>
                  <a:pt x="2085984" y="668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917575" y="5758424"/>
            <a:ext cx="7947659" cy="815975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3326129">
              <a:lnSpc>
                <a:spcPct val="100000"/>
              </a:lnSpc>
              <a:spcBef>
                <a:spcPts val="320"/>
              </a:spcBef>
            </a:pPr>
            <a:r>
              <a:rPr dirty="0" sz="2000" b="1">
                <a:latin typeface="Trebuchet MS"/>
                <a:cs typeface="Trebuchet MS"/>
              </a:rPr>
              <a:t>Invert</a:t>
            </a:r>
            <a:r>
              <a:rPr dirty="0" sz="2000" spc="-50" b="1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(bottom of</a:t>
            </a:r>
            <a:r>
              <a:rPr dirty="0" sz="2000" spc="-8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the</a:t>
            </a:r>
            <a:r>
              <a:rPr dirty="0" sz="2000" spc="-8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inside</a:t>
            </a:r>
            <a:r>
              <a:rPr dirty="0" sz="2000" spc="-8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of</a:t>
            </a:r>
            <a:r>
              <a:rPr dirty="0" sz="2000" spc="-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the </a:t>
            </a:r>
            <a:r>
              <a:rPr dirty="0" sz="2000" spc="-10">
                <a:latin typeface="Trebuchet MS"/>
                <a:cs typeface="Trebuchet MS"/>
              </a:rPr>
              <a:t>pipe)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dirty="0" sz="2750" b="1">
                <a:latin typeface="Trebuchet MS"/>
                <a:cs typeface="Trebuchet MS"/>
              </a:rPr>
              <a:t>Gravity</a:t>
            </a:r>
            <a:r>
              <a:rPr dirty="0" sz="2750" spc="75" b="1">
                <a:latin typeface="Trebuchet MS"/>
                <a:cs typeface="Trebuchet MS"/>
              </a:rPr>
              <a:t> </a:t>
            </a:r>
            <a:r>
              <a:rPr dirty="0" sz="2750" spc="80" b="1">
                <a:latin typeface="Trebuchet MS"/>
                <a:cs typeface="Trebuchet MS"/>
              </a:rPr>
              <a:t>Main</a:t>
            </a:r>
            <a:endParaRPr sz="275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2005076" y="5862701"/>
            <a:ext cx="2086610" cy="200025"/>
          </a:xfrm>
          <a:custGeom>
            <a:avLst/>
            <a:gdLst/>
            <a:ahLst/>
            <a:cxnLst/>
            <a:rect l="l" t="t" r="r" b="b"/>
            <a:pathLst>
              <a:path w="2086610" h="200025">
                <a:moveTo>
                  <a:pt x="199644" y="0"/>
                </a:moveTo>
                <a:lnTo>
                  <a:pt x="0" y="100520"/>
                </a:lnTo>
                <a:lnTo>
                  <a:pt x="200279" y="200025"/>
                </a:lnTo>
                <a:lnTo>
                  <a:pt x="200067" y="133438"/>
                </a:lnTo>
                <a:lnTo>
                  <a:pt x="166750" y="133438"/>
                </a:lnTo>
                <a:lnTo>
                  <a:pt x="166497" y="66763"/>
                </a:lnTo>
                <a:lnTo>
                  <a:pt x="199855" y="66763"/>
                </a:lnTo>
                <a:lnTo>
                  <a:pt x="199644" y="0"/>
                </a:lnTo>
                <a:close/>
              </a:path>
              <a:path w="2086610" h="200025">
                <a:moveTo>
                  <a:pt x="2085975" y="61849"/>
                </a:moveTo>
                <a:lnTo>
                  <a:pt x="166497" y="66763"/>
                </a:lnTo>
                <a:lnTo>
                  <a:pt x="166625" y="100520"/>
                </a:lnTo>
                <a:lnTo>
                  <a:pt x="166750" y="133438"/>
                </a:lnTo>
                <a:lnTo>
                  <a:pt x="200067" y="133438"/>
                </a:lnTo>
                <a:lnTo>
                  <a:pt x="199963" y="100520"/>
                </a:lnTo>
                <a:lnTo>
                  <a:pt x="199855" y="66763"/>
                </a:lnTo>
                <a:lnTo>
                  <a:pt x="2085984" y="66763"/>
                </a:lnTo>
                <a:lnTo>
                  <a:pt x="2085975" y="61849"/>
                </a:lnTo>
                <a:close/>
              </a:path>
              <a:path w="2086610" h="200025">
                <a:moveTo>
                  <a:pt x="2085984" y="66763"/>
                </a:moveTo>
                <a:lnTo>
                  <a:pt x="199855" y="66763"/>
                </a:lnTo>
                <a:lnTo>
                  <a:pt x="199963" y="100520"/>
                </a:lnTo>
                <a:lnTo>
                  <a:pt x="200067" y="133438"/>
                </a:lnTo>
                <a:lnTo>
                  <a:pt x="166751" y="133438"/>
                </a:lnTo>
                <a:lnTo>
                  <a:pt x="2086102" y="128524"/>
                </a:lnTo>
                <a:lnTo>
                  <a:pt x="2085984" y="667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36637" y="3284601"/>
            <a:ext cx="1937385" cy="1955800"/>
            <a:chOff x="1036637" y="3284601"/>
            <a:chExt cx="1937385" cy="1955800"/>
          </a:xfrm>
        </p:grpSpPr>
        <p:sp>
          <p:nvSpPr>
            <p:cNvPr id="3" name="object 3" descr=""/>
            <p:cNvSpPr/>
            <p:nvPr/>
          </p:nvSpPr>
          <p:spPr>
            <a:xfrm>
              <a:off x="1085862" y="3949953"/>
              <a:ext cx="1772285" cy="1279525"/>
            </a:xfrm>
            <a:custGeom>
              <a:avLst/>
              <a:gdLst/>
              <a:ahLst/>
              <a:cxnLst/>
              <a:rect l="l" t="t" r="r" b="b"/>
              <a:pathLst>
                <a:path w="1772285" h="1279525">
                  <a:moveTo>
                    <a:pt x="1771688" y="171005"/>
                  </a:moveTo>
                  <a:lnTo>
                    <a:pt x="1771269" y="119075"/>
                  </a:lnTo>
                  <a:lnTo>
                    <a:pt x="1768932" y="66751"/>
                  </a:lnTo>
                  <a:lnTo>
                    <a:pt x="1764652" y="14097"/>
                  </a:lnTo>
                  <a:lnTo>
                    <a:pt x="8483" y="0"/>
                  </a:lnTo>
                  <a:lnTo>
                    <a:pt x="3937" y="49263"/>
                  </a:lnTo>
                  <a:lnTo>
                    <a:pt x="1104" y="98679"/>
                  </a:lnTo>
                  <a:lnTo>
                    <a:pt x="0" y="148183"/>
                  </a:lnTo>
                  <a:lnTo>
                    <a:pt x="609" y="197713"/>
                  </a:lnTo>
                  <a:lnTo>
                    <a:pt x="2933" y="247192"/>
                  </a:lnTo>
                  <a:lnTo>
                    <a:pt x="6997" y="296545"/>
                  </a:lnTo>
                  <a:lnTo>
                    <a:pt x="13398" y="350418"/>
                  </a:lnTo>
                  <a:lnTo>
                    <a:pt x="21729" y="403288"/>
                  </a:lnTo>
                  <a:lnTo>
                    <a:pt x="31940" y="455129"/>
                  </a:lnTo>
                  <a:lnTo>
                    <a:pt x="43980" y="505891"/>
                  </a:lnTo>
                  <a:lnTo>
                    <a:pt x="57797" y="555510"/>
                  </a:lnTo>
                  <a:lnTo>
                    <a:pt x="73329" y="603935"/>
                  </a:lnTo>
                  <a:lnTo>
                    <a:pt x="77114" y="614349"/>
                  </a:lnTo>
                  <a:lnTo>
                    <a:pt x="76238" y="625094"/>
                  </a:lnTo>
                  <a:lnTo>
                    <a:pt x="78371" y="671398"/>
                  </a:lnTo>
                  <a:lnTo>
                    <a:pt x="86436" y="717499"/>
                  </a:lnTo>
                  <a:lnTo>
                    <a:pt x="100431" y="763143"/>
                  </a:lnTo>
                  <a:lnTo>
                    <a:pt x="133489" y="831977"/>
                  </a:lnTo>
                  <a:lnTo>
                    <a:pt x="154660" y="864603"/>
                  </a:lnTo>
                  <a:lnTo>
                    <a:pt x="178752" y="895972"/>
                  </a:lnTo>
                  <a:lnTo>
                    <a:pt x="188887" y="907326"/>
                  </a:lnTo>
                  <a:lnTo>
                    <a:pt x="194576" y="924610"/>
                  </a:lnTo>
                  <a:lnTo>
                    <a:pt x="224777" y="963422"/>
                  </a:lnTo>
                  <a:lnTo>
                    <a:pt x="274510" y="1002207"/>
                  </a:lnTo>
                  <a:lnTo>
                    <a:pt x="333590" y="1033919"/>
                  </a:lnTo>
                  <a:lnTo>
                    <a:pt x="343052" y="1043647"/>
                  </a:lnTo>
                  <a:lnTo>
                    <a:pt x="375208" y="1073835"/>
                  </a:lnTo>
                  <a:lnTo>
                    <a:pt x="408406" y="1102169"/>
                  </a:lnTo>
                  <a:lnTo>
                    <a:pt x="442620" y="1128610"/>
                  </a:lnTo>
                  <a:lnTo>
                    <a:pt x="477761" y="1153096"/>
                  </a:lnTo>
                  <a:lnTo>
                    <a:pt x="513803" y="1175575"/>
                  </a:lnTo>
                  <a:lnTo>
                    <a:pt x="550684" y="1195997"/>
                  </a:lnTo>
                  <a:lnTo>
                    <a:pt x="588352" y="1214310"/>
                  </a:lnTo>
                  <a:lnTo>
                    <a:pt x="626757" y="1230464"/>
                  </a:lnTo>
                  <a:lnTo>
                    <a:pt x="665861" y="1244422"/>
                  </a:lnTo>
                  <a:lnTo>
                    <a:pt x="705586" y="1256106"/>
                  </a:lnTo>
                  <a:lnTo>
                    <a:pt x="745896" y="1265491"/>
                  </a:lnTo>
                  <a:lnTo>
                    <a:pt x="786726" y="1272501"/>
                  </a:lnTo>
                  <a:lnTo>
                    <a:pt x="828052" y="1277112"/>
                  </a:lnTo>
                  <a:lnTo>
                    <a:pt x="869784" y="1279258"/>
                  </a:lnTo>
                  <a:lnTo>
                    <a:pt x="911910" y="1278877"/>
                  </a:lnTo>
                  <a:lnTo>
                    <a:pt x="954341" y="1275943"/>
                  </a:lnTo>
                  <a:lnTo>
                    <a:pt x="997064" y="1270393"/>
                  </a:lnTo>
                  <a:lnTo>
                    <a:pt x="1038313" y="1262532"/>
                  </a:lnTo>
                  <a:lnTo>
                    <a:pt x="1078826" y="1252359"/>
                  </a:lnTo>
                  <a:lnTo>
                    <a:pt x="1118577" y="1239926"/>
                  </a:lnTo>
                  <a:lnTo>
                    <a:pt x="1157528" y="1225308"/>
                  </a:lnTo>
                  <a:lnTo>
                    <a:pt x="1195641" y="1208557"/>
                  </a:lnTo>
                  <a:lnTo>
                    <a:pt x="1232865" y="1189736"/>
                  </a:lnTo>
                  <a:lnTo>
                    <a:pt x="1269174" y="1168908"/>
                  </a:lnTo>
                  <a:lnTo>
                    <a:pt x="1304544" y="1146124"/>
                  </a:lnTo>
                  <a:lnTo>
                    <a:pt x="1338910" y="1121448"/>
                  </a:lnTo>
                  <a:lnTo>
                    <a:pt x="1366240" y="1099743"/>
                  </a:lnTo>
                  <a:lnTo>
                    <a:pt x="1387678" y="1091031"/>
                  </a:lnTo>
                  <a:lnTo>
                    <a:pt x="1434122" y="1069136"/>
                  </a:lnTo>
                  <a:lnTo>
                    <a:pt x="1477137" y="1045806"/>
                  </a:lnTo>
                  <a:lnTo>
                    <a:pt x="1515135" y="1029081"/>
                  </a:lnTo>
                  <a:lnTo>
                    <a:pt x="1554175" y="1008049"/>
                  </a:lnTo>
                  <a:lnTo>
                    <a:pt x="1587322" y="985824"/>
                  </a:lnTo>
                  <a:lnTo>
                    <a:pt x="1635036" y="938491"/>
                  </a:lnTo>
                  <a:lnTo>
                    <a:pt x="1651800" y="904633"/>
                  </a:lnTo>
                  <a:lnTo>
                    <a:pt x="1654162" y="902068"/>
                  </a:lnTo>
                  <a:lnTo>
                    <a:pt x="1680095" y="869315"/>
                  </a:lnTo>
                  <a:lnTo>
                    <a:pt x="1702663" y="835469"/>
                  </a:lnTo>
                  <a:lnTo>
                    <a:pt x="1721789" y="800633"/>
                  </a:lnTo>
                  <a:lnTo>
                    <a:pt x="1737347" y="764933"/>
                  </a:lnTo>
                  <a:lnTo>
                    <a:pt x="1749247" y="728459"/>
                  </a:lnTo>
                  <a:lnTo>
                    <a:pt x="1761642" y="653694"/>
                  </a:lnTo>
                  <a:lnTo>
                    <a:pt x="1761921" y="615619"/>
                  </a:lnTo>
                  <a:lnTo>
                    <a:pt x="1758124" y="577240"/>
                  </a:lnTo>
                  <a:lnTo>
                    <a:pt x="1750123" y="538670"/>
                  </a:lnTo>
                  <a:lnTo>
                    <a:pt x="1737855" y="499999"/>
                  </a:lnTo>
                  <a:lnTo>
                    <a:pt x="1728990" y="499935"/>
                  </a:lnTo>
                  <a:lnTo>
                    <a:pt x="1736178" y="471258"/>
                  </a:lnTo>
                  <a:lnTo>
                    <a:pt x="1746440" y="422871"/>
                  </a:lnTo>
                  <a:lnTo>
                    <a:pt x="1755013" y="373748"/>
                  </a:lnTo>
                  <a:lnTo>
                    <a:pt x="1761871" y="323938"/>
                  </a:lnTo>
                  <a:lnTo>
                    <a:pt x="1766951" y="273507"/>
                  </a:lnTo>
                  <a:lnTo>
                    <a:pt x="1770240" y="222504"/>
                  </a:lnTo>
                  <a:lnTo>
                    <a:pt x="1771688" y="171005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042987" y="3290951"/>
              <a:ext cx="1924685" cy="1943100"/>
            </a:xfrm>
            <a:custGeom>
              <a:avLst/>
              <a:gdLst/>
              <a:ahLst/>
              <a:cxnLst/>
              <a:rect l="l" t="t" r="r" b="b"/>
              <a:pathLst>
                <a:path w="1924685" h="1943100">
                  <a:moveTo>
                    <a:pt x="962088" y="0"/>
                  </a:moveTo>
                  <a:lnTo>
                    <a:pt x="914068" y="1189"/>
                  </a:lnTo>
                  <a:lnTo>
                    <a:pt x="866658" y="4718"/>
                  </a:lnTo>
                  <a:lnTo>
                    <a:pt x="819913" y="10534"/>
                  </a:lnTo>
                  <a:lnTo>
                    <a:pt x="773887" y="18578"/>
                  </a:lnTo>
                  <a:lnTo>
                    <a:pt x="728637" y="28797"/>
                  </a:lnTo>
                  <a:lnTo>
                    <a:pt x="684216" y="41134"/>
                  </a:lnTo>
                  <a:lnTo>
                    <a:pt x="640681" y="55533"/>
                  </a:lnTo>
                  <a:lnTo>
                    <a:pt x="598086" y="71940"/>
                  </a:lnTo>
                  <a:lnTo>
                    <a:pt x="556487" y="90297"/>
                  </a:lnTo>
                  <a:lnTo>
                    <a:pt x="515938" y="110551"/>
                  </a:lnTo>
                  <a:lnTo>
                    <a:pt x="476494" y="132644"/>
                  </a:lnTo>
                  <a:lnTo>
                    <a:pt x="438211" y="156522"/>
                  </a:lnTo>
                  <a:lnTo>
                    <a:pt x="401014" y="182227"/>
                  </a:lnTo>
                  <a:lnTo>
                    <a:pt x="365349" y="209407"/>
                  </a:lnTo>
                  <a:lnTo>
                    <a:pt x="330879" y="238303"/>
                  </a:lnTo>
                  <a:lnTo>
                    <a:pt x="297790" y="268762"/>
                  </a:lnTo>
                  <a:lnTo>
                    <a:pt x="266138" y="300726"/>
                  </a:lnTo>
                  <a:lnTo>
                    <a:pt x="235976" y="334140"/>
                  </a:lnTo>
                  <a:lnTo>
                    <a:pt x="207362" y="368949"/>
                  </a:lnTo>
                  <a:lnTo>
                    <a:pt x="180349" y="405098"/>
                  </a:lnTo>
                  <a:lnTo>
                    <a:pt x="154993" y="442529"/>
                  </a:lnTo>
                  <a:lnTo>
                    <a:pt x="131348" y="481188"/>
                  </a:lnTo>
                  <a:lnTo>
                    <a:pt x="109471" y="521020"/>
                  </a:lnTo>
                  <a:lnTo>
                    <a:pt x="89415" y="561967"/>
                  </a:lnTo>
                  <a:lnTo>
                    <a:pt x="71237" y="603976"/>
                  </a:lnTo>
                  <a:lnTo>
                    <a:pt x="54990" y="646989"/>
                  </a:lnTo>
                  <a:lnTo>
                    <a:pt x="40732" y="690952"/>
                  </a:lnTo>
                  <a:lnTo>
                    <a:pt x="28515" y="735809"/>
                  </a:lnTo>
                  <a:lnTo>
                    <a:pt x="18397" y="781503"/>
                  </a:lnTo>
                  <a:lnTo>
                    <a:pt x="10431" y="827980"/>
                  </a:lnTo>
                  <a:lnTo>
                    <a:pt x="4672" y="875184"/>
                  </a:lnTo>
                  <a:lnTo>
                    <a:pt x="1177" y="923059"/>
                  </a:lnTo>
                  <a:lnTo>
                    <a:pt x="0" y="971550"/>
                  </a:lnTo>
                  <a:lnTo>
                    <a:pt x="1174" y="1019894"/>
                  </a:lnTo>
                  <a:lnTo>
                    <a:pt x="4644" y="1067503"/>
                  </a:lnTo>
                  <a:lnTo>
                    <a:pt x="10334" y="1114300"/>
                  </a:lnTo>
                  <a:lnTo>
                    <a:pt x="18397" y="1161560"/>
                  </a:lnTo>
                  <a:lnTo>
                    <a:pt x="28515" y="1207249"/>
                  </a:lnTo>
                  <a:lnTo>
                    <a:pt x="40732" y="1252101"/>
                  </a:lnTo>
                  <a:lnTo>
                    <a:pt x="54990" y="1296060"/>
                  </a:lnTo>
                  <a:lnTo>
                    <a:pt x="71237" y="1339070"/>
                  </a:lnTo>
                  <a:lnTo>
                    <a:pt x="89415" y="1381077"/>
                  </a:lnTo>
                  <a:lnTo>
                    <a:pt x="109471" y="1422023"/>
                  </a:lnTo>
                  <a:lnTo>
                    <a:pt x="131348" y="1461854"/>
                  </a:lnTo>
                  <a:lnTo>
                    <a:pt x="154993" y="1500514"/>
                  </a:lnTo>
                  <a:lnTo>
                    <a:pt x="180349" y="1537946"/>
                  </a:lnTo>
                  <a:lnTo>
                    <a:pt x="207362" y="1574096"/>
                  </a:lnTo>
                  <a:lnTo>
                    <a:pt x="235976" y="1608907"/>
                  </a:lnTo>
                  <a:lnTo>
                    <a:pt x="266138" y="1642324"/>
                  </a:lnTo>
                  <a:lnTo>
                    <a:pt x="297790" y="1674291"/>
                  </a:lnTo>
                  <a:lnTo>
                    <a:pt x="330879" y="1704753"/>
                  </a:lnTo>
                  <a:lnTo>
                    <a:pt x="365349" y="1733653"/>
                  </a:lnTo>
                  <a:lnTo>
                    <a:pt x="401144" y="1760935"/>
                  </a:lnTo>
                  <a:lnTo>
                    <a:pt x="438211" y="1786545"/>
                  </a:lnTo>
                  <a:lnTo>
                    <a:pt x="476494" y="1810427"/>
                  </a:lnTo>
                  <a:lnTo>
                    <a:pt x="515938" y="1832524"/>
                  </a:lnTo>
                  <a:lnTo>
                    <a:pt x="556487" y="1852781"/>
                  </a:lnTo>
                  <a:lnTo>
                    <a:pt x="598086" y="1871142"/>
                  </a:lnTo>
                  <a:lnTo>
                    <a:pt x="640681" y="1887552"/>
                  </a:lnTo>
                  <a:lnTo>
                    <a:pt x="684216" y="1901955"/>
                  </a:lnTo>
                  <a:lnTo>
                    <a:pt x="728637" y="1914295"/>
                  </a:lnTo>
                  <a:lnTo>
                    <a:pt x="773887" y="1924516"/>
                  </a:lnTo>
                  <a:lnTo>
                    <a:pt x="819913" y="1932563"/>
                  </a:lnTo>
                  <a:lnTo>
                    <a:pt x="866658" y="1938379"/>
                  </a:lnTo>
                  <a:lnTo>
                    <a:pt x="914068" y="1941910"/>
                  </a:lnTo>
                  <a:lnTo>
                    <a:pt x="962088" y="1943100"/>
                  </a:lnTo>
                  <a:lnTo>
                    <a:pt x="1010097" y="1941910"/>
                  </a:lnTo>
                  <a:lnTo>
                    <a:pt x="1057497" y="1938379"/>
                  </a:lnTo>
                  <a:lnTo>
                    <a:pt x="1104233" y="1932563"/>
                  </a:lnTo>
                  <a:lnTo>
                    <a:pt x="1150250" y="1924516"/>
                  </a:lnTo>
                  <a:lnTo>
                    <a:pt x="1195494" y="1914295"/>
                  </a:lnTo>
                  <a:lnTo>
                    <a:pt x="1239908" y="1901955"/>
                  </a:lnTo>
                  <a:lnTo>
                    <a:pt x="1283437" y="1887552"/>
                  </a:lnTo>
                  <a:lnTo>
                    <a:pt x="1326027" y="1871142"/>
                  </a:lnTo>
                  <a:lnTo>
                    <a:pt x="1367623" y="1852781"/>
                  </a:lnTo>
                  <a:lnTo>
                    <a:pt x="1408168" y="1832524"/>
                  </a:lnTo>
                  <a:lnTo>
                    <a:pt x="1447609" y="1810427"/>
                  </a:lnTo>
                  <a:lnTo>
                    <a:pt x="1473327" y="1794383"/>
                  </a:lnTo>
                  <a:lnTo>
                    <a:pt x="962088" y="1794383"/>
                  </a:lnTo>
                  <a:lnTo>
                    <a:pt x="914284" y="1792986"/>
                  </a:lnTo>
                  <a:lnTo>
                    <a:pt x="867209" y="1788846"/>
                  </a:lnTo>
                  <a:lnTo>
                    <a:pt x="820938" y="1782042"/>
                  </a:lnTo>
                  <a:lnTo>
                    <a:pt x="775547" y="1772649"/>
                  </a:lnTo>
                  <a:lnTo>
                    <a:pt x="731113" y="1760746"/>
                  </a:lnTo>
                  <a:lnTo>
                    <a:pt x="687711" y="1746409"/>
                  </a:lnTo>
                  <a:lnTo>
                    <a:pt x="645419" y="1729716"/>
                  </a:lnTo>
                  <a:lnTo>
                    <a:pt x="604313" y="1710743"/>
                  </a:lnTo>
                  <a:lnTo>
                    <a:pt x="564468" y="1689569"/>
                  </a:lnTo>
                  <a:lnTo>
                    <a:pt x="525962" y="1666269"/>
                  </a:lnTo>
                  <a:lnTo>
                    <a:pt x="488870" y="1640923"/>
                  </a:lnTo>
                  <a:lnTo>
                    <a:pt x="453268" y="1613605"/>
                  </a:lnTo>
                  <a:lnTo>
                    <a:pt x="419233" y="1584395"/>
                  </a:lnTo>
                  <a:lnTo>
                    <a:pt x="386842" y="1553368"/>
                  </a:lnTo>
                  <a:lnTo>
                    <a:pt x="356169" y="1520603"/>
                  </a:lnTo>
                  <a:lnTo>
                    <a:pt x="327292" y="1486176"/>
                  </a:lnTo>
                  <a:lnTo>
                    <a:pt x="300288" y="1450165"/>
                  </a:lnTo>
                  <a:lnTo>
                    <a:pt x="275231" y="1412646"/>
                  </a:lnTo>
                  <a:lnTo>
                    <a:pt x="252199" y="1373698"/>
                  </a:lnTo>
                  <a:lnTo>
                    <a:pt x="231267" y="1333397"/>
                  </a:lnTo>
                  <a:lnTo>
                    <a:pt x="212512" y="1291820"/>
                  </a:lnTo>
                  <a:lnTo>
                    <a:pt x="196011" y="1249044"/>
                  </a:lnTo>
                  <a:lnTo>
                    <a:pt x="181839" y="1205148"/>
                  </a:lnTo>
                  <a:lnTo>
                    <a:pt x="170072" y="1160207"/>
                  </a:lnTo>
                  <a:lnTo>
                    <a:pt x="160788" y="1114300"/>
                  </a:lnTo>
                  <a:lnTo>
                    <a:pt x="154118" y="1067894"/>
                  </a:lnTo>
                  <a:lnTo>
                    <a:pt x="154062" y="1067503"/>
                  </a:lnTo>
                  <a:lnTo>
                    <a:pt x="149982" y="1020029"/>
                  </a:lnTo>
                  <a:lnTo>
                    <a:pt x="148590" y="971550"/>
                  </a:lnTo>
                  <a:lnTo>
                    <a:pt x="149970" y="923192"/>
                  </a:lnTo>
                  <a:lnTo>
                    <a:pt x="154062" y="875570"/>
                  </a:lnTo>
                  <a:lnTo>
                    <a:pt x="160788" y="828762"/>
                  </a:lnTo>
                  <a:lnTo>
                    <a:pt x="170072" y="782845"/>
                  </a:lnTo>
                  <a:lnTo>
                    <a:pt x="181839" y="737894"/>
                  </a:lnTo>
                  <a:lnTo>
                    <a:pt x="196011" y="693989"/>
                  </a:lnTo>
                  <a:lnTo>
                    <a:pt x="212512" y="651206"/>
                  </a:lnTo>
                  <a:lnTo>
                    <a:pt x="231267" y="609622"/>
                  </a:lnTo>
                  <a:lnTo>
                    <a:pt x="252199" y="569314"/>
                  </a:lnTo>
                  <a:lnTo>
                    <a:pt x="275231" y="530359"/>
                  </a:lnTo>
                  <a:lnTo>
                    <a:pt x="300288" y="492836"/>
                  </a:lnTo>
                  <a:lnTo>
                    <a:pt x="327292" y="456820"/>
                  </a:lnTo>
                  <a:lnTo>
                    <a:pt x="356169" y="422389"/>
                  </a:lnTo>
                  <a:lnTo>
                    <a:pt x="386841" y="389620"/>
                  </a:lnTo>
                  <a:lnTo>
                    <a:pt x="419233" y="358590"/>
                  </a:lnTo>
                  <a:lnTo>
                    <a:pt x="453268" y="329377"/>
                  </a:lnTo>
                  <a:lnTo>
                    <a:pt x="488870" y="302057"/>
                  </a:lnTo>
                  <a:lnTo>
                    <a:pt x="525962" y="276708"/>
                  </a:lnTo>
                  <a:lnTo>
                    <a:pt x="564468" y="253408"/>
                  </a:lnTo>
                  <a:lnTo>
                    <a:pt x="604313" y="232232"/>
                  </a:lnTo>
                  <a:lnTo>
                    <a:pt x="645419" y="213258"/>
                  </a:lnTo>
                  <a:lnTo>
                    <a:pt x="687711" y="196564"/>
                  </a:lnTo>
                  <a:lnTo>
                    <a:pt x="731113" y="182227"/>
                  </a:lnTo>
                  <a:lnTo>
                    <a:pt x="775547" y="170323"/>
                  </a:lnTo>
                  <a:lnTo>
                    <a:pt x="820938" y="160930"/>
                  </a:lnTo>
                  <a:lnTo>
                    <a:pt x="867209" y="154126"/>
                  </a:lnTo>
                  <a:lnTo>
                    <a:pt x="914284" y="149986"/>
                  </a:lnTo>
                  <a:lnTo>
                    <a:pt x="962088" y="148589"/>
                  </a:lnTo>
                  <a:lnTo>
                    <a:pt x="1473173" y="148589"/>
                  </a:lnTo>
                  <a:lnTo>
                    <a:pt x="1447609" y="132644"/>
                  </a:lnTo>
                  <a:lnTo>
                    <a:pt x="1408168" y="110551"/>
                  </a:lnTo>
                  <a:lnTo>
                    <a:pt x="1367623" y="90297"/>
                  </a:lnTo>
                  <a:lnTo>
                    <a:pt x="1326027" y="71940"/>
                  </a:lnTo>
                  <a:lnTo>
                    <a:pt x="1283437" y="55533"/>
                  </a:lnTo>
                  <a:lnTo>
                    <a:pt x="1239908" y="41134"/>
                  </a:lnTo>
                  <a:lnTo>
                    <a:pt x="1195494" y="28797"/>
                  </a:lnTo>
                  <a:lnTo>
                    <a:pt x="1150250" y="18578"/>
                  </a:lnTo>
                  <a:lnTo>
                    <a:pt x="1104233" y="10534"/>
                  </a:lnTo>
                  <a:lnTo>
                    <a:pt x="1057497" y="4718"/>
                  </a:lnTo>
                  <a:lnTo>
                    <a:pt x="1010097" y="1189"/>
                  </a:lnTo>
                  <a:lnTo>
                    <a:pt x="962088" y="0"/>
                  </a:lnTo>
                  <a:close/>
                </a:path>
                <a:path w="1924685" h="1943100">
                  <a:moveTo>
                    <a:pt x="1473173" y="148589"/>
                  </a:moveTo>
                  <a:lnTo>
                    <a:pt x="962088" y="148589"/>
                  </a:lnTo>
                  <a:lnTo>
                    <a:pt x="1009878" y="149986"/>
                  </a:lnTo>
                  <a:lnTo>
                    <a:pt x="1056941" y="154126"/>
                  </a:lnTo>
                  <a:lnTo>
                    <a:pt x="1103200" y="160930"/>
                  </a:lnTo>
                  <a:lnTo>
                    <a:pt x="1148579" y="170323"/>
                  </a:lnTo>
                  <a:lnTo>
                    <a:pt x="1193002" y="182227"/>
                  </a:lnTo>
                  <a:lnTo>
                    <a:pt x="1236392" y="196564"/>
                  </a:lnTo>
                  <a:lnTo>
                    <a:pt x="1278673" y="213258"/>
                  </a:lnTo>
                  <a:lnTo>
                    <a:pt x="1319770" y="232232"/>
                  </a:lnTo>
                  <a:lnTo>
                    <a:pt x="1359605" y="253408"/>
                  </a:lnTo>
                  <a:lnTo>
                    <a:pt x="1398102" y="276708"/>
                  </a:lnTo>
                  <a:lnTo>
                    <a:pt x="1435186" y="302057"/>
                  </a:lnTo>
                  <a:lnTo>
                    <a:pt x="1470780" y="329377"/>
                  </a:lnTo>
                  <a:lnTo>
                    <a:pt x="1504807" y="358590"/>
                  </a:lnTo>
                  <a:lnTo>
                    <a:pt x="1537192" y="389620"/>
                  </a:lnTo>
                  <a:lnTo>
                    <a:pt x="1567857" y="422389"/>
                  </a:lnTo>
                  <a:lnTo>
                    <a:pt x="1596728" y="456820"/>
                  </a:lnTo>
                  <a:lnTo>
                    <a:pt x="1623727" y="492836"/>
                  </a:lnTo>
                  <a:lnTo>
                    <a:pt x="1648779" y="530359"/>
                  </a:lnTo>
                  <a:lnTo>
                    <a:pt x="1671807" y="569314"/>
                  </a:lnTo>
                  <a:lnTo>
                    <a:pt x="1692734" y="609622"/>
                  </a:lnTo>
                  <a:lnTo>
                    <a:pt x="1711485" y="651206"/>
                  </a:lnTo>
                  <a:lnTo>
                    <a:pt x="1727984" y="693989"/>
                  </a:lnTo>
                  <a:lnTo>
                    <a:pt x="1742153" y="737894"/>
                  </a:lnTo>
                  <a:lnTo>
                    <a:pt x="1753917" y="782845"/>
                  </a:lnTo>
                  <a:lnTo>
                    <a:pt x="1763200" y="828762"/>
                  </a:lnTo>
                  <a:lnTo>
                    <a:pt x="1769869" y="875184"/>
                  </a:lnTo>
                  <a:lnTo>
                    <a:pt x="1774004" y="923059"/>
                  </a:lnTo>
                  <a:lnTo>
                    <a:pt x="1775396" y="971550"/>
                  </a:lnTo>
                  <a:lnTo>
                    <a:pt x="1774015" y="1019894"/>
                  </a:lnTo>
                  <a:lnTo>
                    <a:pt x="1769925" y="1067503"/>
                  </a:lnTo>
                  <a:lnTo>
                    <a:pt x="1763200" y="1114300"/>
                  </a:lnTo>
                  <a:lnTo>
                    <a:pt x="1753917" y="1160207"/>
                  </a:lnTo>
                  <a:lnTo>
                    <a:pt x="1742153" y="1205148"/>
                  </a:lnTo>
                  <a:lnTo>
                    <a:pt x="1727984" y="1249044"/>
                  </a:lnTo>
                  <a:lnTo>
                    <a:pt x="1711485" y="1291820"/>
                  </a:lnTo>
                  <a:lnTo>
                    <a:pt x="1692734" y="1333397"/>
                  </a:lnTo>
                  <a:lnTo>
                    <a:pt x="1671807" y="1373698"/>
                  </a:lnTo>
                  <a:lnTo>
                    <a:pt x="1648779" y="1412646"/>
                  </a:lnTo>
                  <a:lnTo>
                    <a:pt x="1623727" y="1450165"/>
                  </a:lnTo>
                  <a:lnTo>
                    <a:pt x="1596728" y="1486176"/>
                  </a:lnTo>
                  <a:lnTo>
                    <a:pt x="1567857" y="1520603"/>
                  </a:lnTo>
                  <a:lnTo>
                    <a:pt x="1537192" y="1553368"/>
                  </a:lnTo>
                  <a:lnTo>
                    <a:pt x="1504807" y="1584395"/>
                  </a:lnTo>
                  <a:lnTo>
                    <a:pt x="1470780" y="1613605"/>
                  </a:lnTo>
                  <a:lnTo>
                    <a:pt x="1435186" y="1640923"/>
                  </a:lnTo>
                  <a:lnTo>
                    <a:pt x="1398102" y="1666269"/>
                  </a:lnTo>
                  <a:lnTo>
                    <a:pt x="1359605" y="1689569"/>
                  </a:lnTo>
                  <a:lnTo>
                    <a:pt x="1319770" y="1710743"/>
                  </a:lnTo>
                  <a:lnTo>
                    <a:pt x="1278673" y="1729716"/>
                  </a:lnTo>
                  <a:lnTo>
                    <a:pt x="1236392" y="1746409"/>
                  </a:lnTo>
                  <a:lnTo>
                    <a:pt x="1193002" y="1760746"/>
                  </a:lnTo>
                  <a:lnTo>
                    <a:pt x="1148579" y="1772649"/>
                  </a:lnTo>
                  <a:lnTo>
                    <a:pt x="1103200" y="1782042"/>
                  </a:lnTo>
                  <a:lnTo>
                    <a:pt x="1056941" y="1788846"/>
                  </a:lnTo>
                  <a:lnTo>
                    <a:pt x="1009878" y="1792986"/>
                  </a:lnTo>
                  <a:lnTo>
                    <a:pt x="962088" y="1794383"/>
                  </a:lnTo>
                  <a:lnTo>
                    <a:pt x="1473327" y="1794383"/>
                  </a:lnTo>
                  <a:lnTo>
                    <a:pt x="1522955" y="1760935"/>
                  </a:lnTo>
                  <a:lnTo>
                    <a:pt x="1558749" y="1733653"/>
                  </a:lnTo>
                  <a:lnTo>
                    <a:pt x="1593218" y="1704753"/>
                  </a:lnTo>
                  <a:lnTo>
                    <a:pt x="1626307" y="1674291"/>
                  </a:lnTo>
                  <a:lnTo>
                    <a:pt x="1657959" y="1642324"/>
                  </a:lnTo>
                  <a:lnTo>
                    <a:pt x="1688121" y="1608907"/>
                  </a:lnTo>
                  <a:lnTo>
                    <a:pt x="1716736" y="1574096"/>
                  </a:lnTo>
                  <a:lnTo>
                    <a:pt x="1743750" y="1537946"/>
                  </a:lnTo>
                  <a:lnTo>
                    <a:pt x="1769107" y="1500514"/>
                  </a:lnTo>
                  <a:lnTo>
                    <a:pt x="1792753" y="1461854"/>
                  </a:lnTo>
                  <a:lnTo>
                    <a:pt x="1814632" y="1422023"/>
                  </a:lnTo>
                  <a:lnTo>
                    <a:pt x="1834688" y="1381077"/>
                  </a:lnTo>
                  <a:lnTo>
                    <a:pt x="1852868" y="1339070"/>
                  </a:lnTo>
                  <a:lnTo>
                    <a:pt x="1869116" y="1296060"/>
                  </a:lnTo>
                  <a:lnTo>
                    <a:pt x="1883376" y="1252101"/>
                  </a:lnTo>
                  <a:lnTo>
                    <a:pt x="1895594" y="1207249"/>
                  </a:lnTo>
                  <a:lnTo>
                    <a:pt x="1905714" y="1161560"/>
                  </a:lnTo>
                  <a:lnTo>
                    <a:pt x="1913681" y="1115090"/>
                  </a:lnTo>
                  <a:lnTo>
                    <a:pt x="1919440" y="1067894"/>
                  </a:lnTo>
                  <a:lnTo>
                    <a:pt x="1922935" y="1020029"/>
                  </a:lnTo>
                  <a:lnTo>
                    <a:pt x="1924113" y="971550"/>
                  </a:lnTo>
                  <a:lnTo>
                    <a:pt x="1922939" y="923192"/>
                  </a:lnTo>
                  <a:lnTo>
                    <a:pt x="1919468" y="875570"/>
                  </a:lnTo>
                  <a:lnTo>
                    <a:pt x="1913776" y="828762"/>
                  </a:lnTo>
                  <a:lnTo>
                    <a:pt x="1905714" y="781503"/>
                  </a:lnTo>
                  <a:lnTo>
                    <a:pt x="1895594" y="735809"/>
                  </a:lnTo>
                  <a:lnTo>
                    <a:pt x="1883376" y="690952"/>
                  </a:lnTo>
                  <a:lnTo>
                    <a:pt x="1869116" y="646989"/>
                  </a:lnTo>
                  <a:lnTo>
                    <a:pt x="1852868" y="603976"/>
                  </a:lnTo>
                  <a:lnTo>
                    <a:pt x="1834688" y="561967"/>
                  </a:lnTo>
                  <a:lnTo>
                    <a:pt x="1814632" y="521020"/>
                  </a:lnTo>
                  <a:lnTo>
                    <a:pt x="1792753" y="481188"/>
                  </a:lnTo>
                  <a:lnTo>
                    <a:pt x="1769107" y="442529"/>
                  </a:lnTo>
                  <a:lnTo>
                    <a:pt x="1743750" y="405098"/>
                  </a:lnTo>
                  <a:lnTo>
                    <a:pt x="1716736" y="368949"/>
                  </a:lnTo>
                  <a:lnTo>
                    <a:pt x="1688121" y="334140"/>
                  </a:lnTo>
                  <a:lnTo>
                    <a:pt x="1657959" y="300726"/>
                  </a:lnTo>
                  <a:lnTo>
                    <a:pt x="1626307" y="268762"/>
                  </a:lnTo>
                  <a:lnTo>
                    <a:pt x="1593218" y="238303"/>
                  </a:lnTo>
                  <a:lnTo>
                    <a:pt x="1558749" y="209407"/>
                  </a:lnTo>
                  <a:lnTo>
                    <a:pt x="1523085" y="182227"/>
                  </a:lnTo>
                  <a:lnTo>
                    <a:pt x="1485889" y="156522"/>
                  </a:lnTo>
                  <a:lnTo>
                    <a:pt x="1473173" y="148589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042987" y="3290951"/>
              <a:ext cx="1924685" cy="1943100"/>
            </a:xfrm>
            <a:custGeom>
              <a:avLst/>
              <a:gdLst/>
              <a:ahLst/>
              <a:cxnLst/>
              <a:rect l="l" t="t" r="r" b="b"/>
              <a:pathLst>
                <a:path w="1924685" h="1943100">
                  <a:moveTo>
                    <a:pt x="0" y="971550"/>
                  </a:moveTo>
                  <a:lnTo>
                    <a:pt x="1177" y="923059"/>
                  </a:lnTo>
                  <a:lnTo>
                    <a:pt x="4672" y="875184"/>
                  </a:lnTo>
                  <a:lnTo>
                    <a:pt x="10431" y="827980"/>
                  </a:lnTo>
                  <a:lnTo>
                    <a:pt x="18397" y="781503"/>
                  </a:lnTo>
                  <a:lnTo>
                    <a:pt x="28515" y="735809"/>
                  </a:lnTo>
                  <a:lnTo>
                    <a:pt x="40732" y="690952"/>
                  </a:lnTo>
                  <a:lnTo>
                    <a:pt x="54990" y="646989"/>
                  </a:lnTo>
                  <a:lnTo>
                    <a:pt x="71237" y="603976"/>
                  </a:lnTo>
                  <a:lnTo>
                    <a:pt x="89415" y="561967"/>
                  </a:lnTo>
                  <a:lnTo>
                    <a:pt x="109471" y="521020"/>
                  </a:lnTo>
                  <a:lnTo>
                    <a:pt x="131348" y="481188"/>
                  </a:lnTo>
                  <a:lnTo>
                    <a:pt x="154993" y="442529"/>
                  </a:lnTo>
                  <a:lnTo>
                    <a:pt x="180349" y="405098"/>
                  </a:lnTo>
                  <a:lnTo>
                    <a:pt x="207362" y="368949"/>
                  </a:lnTo>
                  <a:lnTo>
                    <a:pt x="235976" y="334140"/>
                  </a:lnTo>
                  <a:lnTo>
                    <a:pt x="266138" y="300726"/>
                  </a:lnTo>
                  <a:lnTo>
                    <a:pt x="297790" y="268762"/>
                  </a:lnTo>
                  <a:lnTo>
                    <a:pt x="330879" y="238303"/>
                  </a:lnTo>
                  <a:lnTo>
                    <a:pt x="365349" y="209407"/>
                  </a:lnTo>
                  <a:lnTo>
                    <a:pt x="401144" y="182128"/>
                  </a:lnTo>
                  <a:lnTo>
                    <a:pt x="438211" y="156522"/>
                  </a:lnTo>
                  <a:lnTo>
                    <a:pt x="476494" y="132644"/>
                  </a:lnTo>
                  <a:lnTo>
                    <a:pt x="515938" y="110551"/>
                  </a:lnTo>
                  <a:lnTo>
                    <a:pt x="556487" y="90297"/>
                  </a:lnTo>
                  <a:lnTo>
                    <a:pt x="598086" y="71940"/>
                  </a:lnTo>
                  <a:lnTo>
                    <a:pt x="640681" y="55533"/>
                  </a:lnTo>
                  <a:lnTo>
                    <a:pt x="684216" y="41134"/>
                  </a:lnTo>
                  <a:lnTo>
                    <a:pt x="728637" y="28797"/>
                  </a:lnTo>
                  <a:lnTo>
                    <a:pt x="773887" y="18578"/>
                  </a:lnTo>
                  <a:lnTo>
                    <a:pt x="819913" y="10534"/>
                  </a:lnTo>
                  <a:lnTo>
                    <a:pt x="866658" y="4718"/>
                  </a:lnTo>
                  <a:lnTo>
                    <a:pt x="914068" y="1189"/>
                  </a:lnTo>
                  <a:lnTo>
                    <a:pt x="962088" y="0"/>
                  </a:lnTo>
                  <a:lnTo>
                    <a:pt x="1010097" y="1189"/>
                  </a:lnTo>
                  <a:lnTo>
                    <a:pt x="1057497" y="4718"/>
                  </a:lnTo>
                  <a:lnTo>
                    <a:pt x="1104233" y="10534"/>
                  </a:lnTo>
                  <a:lnTo>
                    <a:pt x="1150250" y="18578"/>
                  </a:lnTo>
                  <a:lnTo>
                    <a:pt x="1195494" y="28797"/>
                  </a:lnTo>
                  <a:lnTo>
                    <a:pt x="1239908" y="41134"/>
                  </a:lnTo>
                  <a:lnTo>
                    <a:pt x="1283437" y="55533"/>
                  </a:lnTo>
                  <a:lnTo>
                    <a:pt x="1326027" y="71940"/>
                  </a:lnTo>
                  <a:lnTo>
                    <a:pt x="1367623" y="90297"/>
                  </a:lnTo>
                  <a:lnTo>
                    <a:pt x="1408168" y="110551"/>
                  </a:lnTo>
                  <a:lnTo>
                    <a:pt x="1447609" y="132644"/>
                  </a:lnTo>
                  <a:lnTo>
                    <a:pt x="1485889" y="156522"/>
                  </a:lnTo>
                  <a:lnTo>
                    <a:pt x="1522955" y="182128"/>
                  </a:lnTo>
                  <a:lnTo>
                    <a:pt x="1558749" y="209407"/>
                  </a:lnTo>
                  <a:lnTo>
                    <a:pt x="1593218" y="238303"/>
                  </a:lnTo>
                  <a:lnTo>
                    <a:pt x="1626307" y="268762"/>
                  </a:lnTo>
                  <a:lnTo>
                    <a:pt x="1657959" y="300726"/>
                  </a:lnTo>
                  <a:lnTo>
                    <a:pt x="1688121" y="334140"/>
                  </a:lnTo>
                  <a:lnTo>
                    <a:pt x="1716736" y="368949"/>
                  </a:lnTo>
                  <a:lnTo>
                    <a:pt x="1743750" y="405098"/>
                  </a:lnTo>
                  <a:lnTo>
                    <a:pt x="1769107" y="442529"/>
                  </a:lnTo>
                  <a:lnTo>
                    <a:pt x="1792753" y="481188"/>
                  </a:lnTo>
                  <a:lnTo>
                    <a:pt x="1814632" y="521020"/>
                  </a:lnTo>
                  <a:lnTo>
                    <a:pt x="1834688" y="561967"/>
                  </a:lnTo>
                  <a:lnTo>
                    <a:pt x="1852868" y="603976"/>
                  </a:lnTo>
                  <a:lnTo>
                    <a:pt x="1869116" y="646989"/>
                  </a:lnTo>
                  <a:lnTo>
                    <a:pt x="1883376" y="690952"/>
                  </a:lnTo>
                  <a:lnTo>
                    <a:pt x="1895594" y="735809"/>
                  </a:lnTo>
                  <a:lnTo>
                    <a:pt x="1905714" y="781503"/>
                  </a:lnTo>
                  <a:lnTo>
                    <a:pt x="1913681" y="827980"/>
                  </a:lnTo>
                  <a:lnTo>
                    <a:pt x="1919440" y="875184"/>
                  </a:lnTo>
                  <a:lnTo>
                    <a:pt x="1922935" y="923059"/>
                  </a:lnTo>
                  <a:lnTo>
                    <a:pt x="1924113" y="971550"/>
                  </a:lnTo>
                  <a:lnTo>
                    <a:pt x="1922935" y="1020029"/>
                  </a:lnTo>
                  <a:lnTo>
                    <a:pt x="1919440" y="1067894"/>
                  </a:lnTo>
                  <a:lnTo>
                    <a:pt x="1913681" y="1115090"/>
                  </a:lnTo>
                  <a:lnTo>
                    <a:pt x="1905714" y="1161560"/>
                  </a:lnTo>
                  <a:lnTo>
                    <a:pt x="1895594" y="1207249"/>
                  </a:lnTo>
                  <a:lnTo>
                    <a:pt x="1883376" y="1252101"/>
                  </a:lnTo>
                  <a:lnTo>
                    <a:pt x="1869116" y="1296060"/>
                  </a:lnTo>
                  <a:lnTo>
                    <a:pt x="1852868" y="1339070"/>
                  </a:lnTo>
                  <a:lnTo>
                    <a:pt x="1834688" y="1381077"/>
                  </a:lnTo>
                  <a:lnTo>
                    <a:pt x="1814632" y="1422023"/>
                  </a:lnTo>
                  <a:lnTo>
                    <a:pt x="1792753" y="1461854"/>
                  </a:lnTo>
                  <a:lnTo>
                    <a:pt x="1769107" y="1500514"/>
                  </a:lnTo>
                  <a:lnTo>
                    <a:pt x="1743750" y="1537946"/>
                  </a:lnTo>
                  <a:lnTo>
                    <a:pt x="1716736" y="1574096"/>
                  </a:lnTo>
                  <a:lnTo>
                    <a:pt x="1688121" y="1608907"/>
                  </a:lnTo>
                  <a:lnTo>
                    <a:pt x="1657959" y="1642324"/>
                  </a:lnTo>
                  <a:lnTo>
                    <a:pt x="1626307" y="1674291"/>
                  </a:lnTo>
                  <a:lnTo>
                    <a:pt x="1593218" y="1704753"/>
                  </a:lnTo>
                  <a:lnTo>
                    <a:pt x="1558749" y="1733653"/>
                  </a:lnTo>
                  <a:lnTo>
                    <a:pt x="1522955" y="1760935"/>
                  </a:lnTo>
                  <a:lnTo>
                    <a:pt x="1485889" y="1786545"/>
                  </a:lnTo>
                  <a:lnTo>
                    <a:pt x="1447609" y="1810427"/>
                  </a:lnTo>
                  <a:lnTo>
                    <a:pt x="1408168" y="1832524"/>
                  </a:lnTo>
                  <a:lnTo>
                    <a:pt x="1367623" y="1852781"/>
                  </a:lnTo>
                  <a:lnTo>
                    <a:pt x="1326027" y="1871142"/>
                  </a:lnTo>
                  <a:lnTo>
                    <a:pt x="1283437" y="1887552"/>
                  </a:lnTo>
                  <a:lnTo>
                    <a:pt x="1239908" y="1901955"/>
                  </a:lnTo>
                  <a:lnTo>
                    <a:pt x="1195494" y="1914295"/>
                  </a:lnTo>
                  <a:lnTo>
                    <a:pt x="1150250" y="1924516"/>
                  </a:lnTo>
                  <a:lnTo>
                    <a:pt x="1104233" y="1932563"/>
                  </a:lnTo>
                  <a:lnTo>
                    <a:pt x="1057497" y="1938379"/>
                  </a:lnTo>
                  <a:lnTo>
                    <a:pt x="1010097" y="1941910"/>
                  </a:lnTo>
                  <a:lnTo>
                    <a:pt x="962088" y="1943100"/>
                  </a:lnTo>
                  <a:lnTo>
                    <a:pt x="914068" y="1941910"/>
                  </a:lnTo>
                  <a:lnTo>
                    <a:pt x="866658" y="1938379"/>
                  </a:lnTo>
                  <a:lnTo>
                    <a:pt x="819913" y="1932563"/>
                  </a:lnTo>
                  <a:lnTo>
                    <a:pt x="773887" y="1924516"/>
                  </a:lnTo>
                  <a:lnTo>
                    <a:pt x="728637" y="1914295"/>
                  </a:lnTo>
                  <a:lnTo>
                    <a:pt x="684216" y="1901955"/>
                  </a:lnTo>
                  <a:lnTo>
                    <a:pt x="640681" y="1887552"/>
                  </a:lnTo>
                  <a:lnTo>
                    <a:pt x="598086" y="1871142"/>
                  </a:lnTo>
                  <a:lnTo>
                    <a:pt x="556487" y="1852781"/>
                  </a:lnTo>
                  <a:lnTo>
                    <a:pt x="515938" y="1832524"/>
                  </a:lnTo>
                  <a:lnTo>
                    <a:pt x="476494" y="1810427"/>
                  </a:lnTo>
                  <a:lnTo>
                    <a:pt x="438211" y="1786545"/>
                  </a:lnTo>
                  <a:lnTo>
                    <a:pt x="401144" y="1760935"/>
                  </a:lnTo>
                  <a:lnTo>
                    <a:pt x="365349" y="1733653"/>
                  </a:lnTo>
                  <a:lnTo>
                    <a:pt x="330879" y="1704753"/>
                  </a:lnTo>
                  <a:lnTo>
                    <a:pt x="297790" y="1674291"/>
                  </a:lnTo>
                  <a:lnTo>
                    <a:pt x="266138" y="1642324"/>
                  </a:lnTo>
                  <a:lnTo>
                    <a:pt x="235976" y="1608907"/>
                  </a:lnTo>
                  <a:lnTo>
                    <a:pt x="207362" y="1574096"/>
                  </a:lnTo>
                  <a:lnTo>
                    <a:pt x="180349" y="1537946"/>
                  </a:lnTo>
                  <a:lnTo>
                    <a:pt x="154993" y="1500514"/>
                  </a:lnTo>
                  <a:lnTo>
                    <a:pt x="131348" y="1461854"/>
                  </a:lnTo>
                  <a:lnTo>
                    <a:pt x="109471" y="1422023"/>
                  </a:lnTo>
                  <a:lnTo>
                    <a:pt x="89415" y="1381077"/>
                  </a:lnTo>
                  <a:lnTo>
                    <a:pt x="71237" y="1339070"/>
                  </a:lnTo>
                  <a:lnTo>
                    <a:pt x="54990" y="1296060"/>
                  </a:lnTo>
                  <a:lnTo>
                    <a:pt x="40732" y="1252101"/>
                  </a:lnTo>
                  <a:lnTo>
                    <a:pt x="28515" y="1207249"/>
                  </a:lnTo>
                  <a:lnTo>
                    <a:pt x="18397" y="1161560"/>
                  </a:lnTo>
                  <a:lnTo>
                    <a:pt x="10431" y="1115090"/>
                  </a:lnTo>
                  <a:lnTo>
                    <a:pt x="4672" y="1067894"/>
                  </a:lnTo>
                  <a:lnTo>
                    <a:pt x="1177" y="1020029"/>
                  </a:lnTo>
                  <a:lnTo>
                    <a:pt x="0" y="971550"/>
                  </a:lnTo>
                  <a:close/>
                </a:path>
                <a:path w="1924685" h="1943100">
                  <a:moveTo>
                    <a:pt x="148590" y="971550"/>
                  </a:moveTo>
                  <a:lnTo>
                    <a:pt x="149970" y="1019894"/>
                  </a:lnTo>
                  <a:lnTo>
                    <a:pt x="154062" y="1067503"/>
                  </a:lnTo>
                  <a:lnTo>
                    <a:pt x="160788" y="1114300"/>
                  </a:lnTo>
                  <a:lnTo>
                    <a:pt x="170072" y="1160207"/>
                  </a:lnTo>
                  <a:lnTo>
                    <a:pt x="181839" y="1205148"/>
                  </a:lnTo>
                  <a:lnTo>
                    <a:pt x="196011" y="1249044"/>
                  </a:lnTo>
                  <a:lnTo>
                    <a:pt x="212512" y="1291820"/>
                  </a:lnTo>
                  <a:lnTo>
                    <a:pt x="231267" y="1333397"/>
                  </a:lnTo>
                  <a:lnTo>
                    <a:pt x="252199" y="1373698"/>
                  </a:lnTo>
                  <a:lnTo>
                    <a:pt x="275231" y="1412646"/>
                  </a:lnTo>
                  <a:lnTo>
                    <a:pt x="300288" y="1450165"/>
                  </a:lnTo>
                  <a:lnTo>
                    <a:pt x="327292" y="1486176"/>
                  </a:lnTo>
                  <a:lnTo>
                    <a:pt x="356169" y="1520603"/>
                  </a:lnTo>
                  <a:lnTo>
                    <a:pt x="386842" y="1553368"/>
                  </a:lnTo>
                  <a:lnTo>
                    <a:pt x="419233" y="1584395"/>
                  </a:lnTo>
                  <a:lnTo>
                    <a:pt x="453268" y="1613605"/>
                  </a:lnTo>
                  <a:lnTo>
                    <a:pt x="488870" y="1640923"/>
                  </a:lnTo>
                  <a:lnTo>
                    <a:pt x="525962" y="1666269"/>
                  </a:lnTo>
                  <a:lnTo>
                    <a:pt x="564468" y="1689569"/>
                  </a:lnTo>
                  <a:lnTo>
                    <a:pt x="604313" y="1710743"/>
                  </a:lnTo>
                  <a:lnTo>
                    <a:pt x="645419" y="1729716"/>
                  </a:lnTo>
                  <a:lnTo>
                    <a:pt x="687711" y="1746409"/>
                  </a:lnTo>
                  <a:lnTo>
                    <a:pt x="731113" y="1760746"/>
                  </a:lnTo>
                  <a:lnTo>
                    <a:pt x="775547" y="1772649"/>
                  </a:lnTo>
                  <a:lnTo>
                    <a:pt x="820938" y="1782042"/>
                  </a:lnTo>
                  <a:lnTo>
                    <a:pt x="867209" y="1788846"/>
                  </a:lnTo>
                  <a:lnTo>
                    <a:pt x="914284" y="1792986"/>
                  </a:lnTo>
                  <a:lnTo>
                    <a:pt x="962088" y="1794383"/>
                  </a:lnTo>
                  <a:lnTo>
                    <a:pt x="1009878" y="1792986"/>
                  </a:lnTo>
                  <a:lnTo>
                    <a:pt x="1056941" y="1788846"/>
                  </a:lnTo>
                  <a:lnTo>
                    <a:pt x="1103200" y="1782042"/>
                  </a:lnTo>
                  <a:lnTo>
                    <a:pt x="1148579" y="1772649"/>
                  </a:lnTo>
                  <a:lnTo>
                    <a:pt x="1193002" y="1760746"/>
                  </a:lnTo>
                  <a:lnTo>
                    <a:pt x="1236392" y="1746409"/>
                  </a:lnTo>
                  <a:lnTo>
                    <a:pt x="1278673" y="1729716"/>
                  </a:lnTo>
                  <a:lnTo>
                    <a:pt x="1319770" y="1710743"/>
                  </a:lnTo>
                  <a:lnTo>
                    <a:pt x="1359605" y="1689569"/>
                  </a:lnTo>
                  <a:lnTo>
                    <a:pt x="1398102" y="1666269"/>
                  </a:lnTo>
                  <a:lnTo>
                    <a:pt x="1435186" y="1640923"/>
                  </a:lnTo>
                  <a:lnTo>
                    <a:pt x="1470780" y="1613605"/>
                  </a:lnTo>
                  <a:lnTo>
                    <a:pt x="1504807" y="1584395"/>
                  </a:lnTo>
                  <a:lnTo>
                    <a:pt x="1537192" y="1553368"/>
                  </a:lnTo>
                  <a:lnTo>
                    <a:pt x="1567857" y="1520603"/>
                  </a:lnTo>
                  <a:lnTo>
                    <a:pt x="1596728" y="1486176"/>
                  </a:lnTo>
                  <a:lnTo>
                    <a:pt x="1623727" y="1450165"/>
                  </a:lnTo>
                  <a:lnTo>
                    <a:pt x="1648779" y="1412646"/>
                  </a:lnTo>
                  <a:lnTo>
                    <a:pt x="1671807" y="1373698"/>
                  </a:lnTo>
                  <a:lnTo>
                    <a:pt x="1692734" y="1333397"/>
                  </a:lnTo>
                  <a:lnTo>
                    <a:pt x="1711485" y="1291820"/>
                  </a:lnTo>
                  <a:lnTo>
                    <a:pt x="1727984" y="1249044"/>
                  </a:lnTo>
                  <a:lnTo>
                    <a:pt x="1742153" y="1205148"/>
                  </a:lnTo>
                  <a:lnTo>
                    <a:pt x="1753917" y="1160207"/>
                  </a:lnTo>
                  <a:lnTo>
                    <a:pt x="1763200" y="1114300"/>
                  </a:lnTo>
                  <a:lnTo>
                    <a:pt x="1769925" y="1067503"/>
                  </a:lnTo>
                  <a:lnTo>
                    <a:pt x="1774015" y="1019894"/>
                  </a:lnTo>
                  <a:lnTo>
                    <a:pt x="1775396" y="971550"/>
                  </a:lnTo>
                  <a:lnTo>
                    <a:pt x="1774015" y="923192"/>
                  </a:lnTo>
                  <a:lnTo>
                    <a:pt x="1769925" y="875570"/>
                  </a:lnTo>
                  <a:lnTo>
                    <a:pt x="1763200" y="828762"/>
                  </a:lnTo>
                  <a:lnTo>
                    <a:pt x="1753917" y="782845"/>
                  </a:lnTo>
                  <a:lnTo>
                    <a:pt x="1742153" y="737894"/>
                  </a:lnTo>
                  <a:lnTo>
                    <a:pt x="1727984" y="693989"/>
                  </a:lnTo>
                  <a:lnTo>
                    <a:pt x="1711485" y="651206"/>
                  </a:lnTo>
                  <a:lnTo>
                    <a:pt x="1692734" y="609622"/>
                  </a:lnTo>
                  <a:lnTo>
                    <a:pt x="1671807" y="569314"/>
                  </a:lnTo>
                  <a:lnTo>
                    <a:pt x="1648779" y="530359"/>
                  </a:lnTo>
                  <a:lnTo>
                    <a:pt x="1623727" y="492836"/>
                  </a:lnTo>
                  <a:lnTo>
                    <a:pt x="1596728" y="456820"/>
                  </a:lnTo>
                  <a:lnTo>
                    <a:pt x="1567857" y="422389"/>
                  </a:lnTo>
                  <a:lnTo>
                    <a:pt x="1537192" y="389620"/>
                  </a:lnTo>
                  <a:lnTo>
                    <a:pt x="1504807" y="358590"/>
                  </a:lnTo>
                  <a:lnTo>
                    <a:pt x="1470780" y="329377"/>
                  </a:lnTo>
                  <a:lnTo>
                    <a:pt x="1435186" y="302057"/>
                  </a:lnTo>
                  <a:lnTo>
                    <a:pt x="1398102" y="276708"/>
                  </a:lnTo>
                  <a:lnTo>
                    <a:pt x="1359605" y="253408"/>
                  </a:lnTo>
                  <a:lnTo>
                    <a:pt x="1319770" y="232232"/>
                  </a:lnTo>
                  <a:lnTo>
                    <a:pt x="1278673" y="213258"/>
                  </a:lnTo>
                  <a:lnTo>
                    <a:pt x="1236392" y="196564"/>
                  </a:lnTo>
                  <a:lnTo>
                    <a:pt x="1193002" y="182227"/>
                  </a:lnTo>
                  <a:lnTo>
                    <a:pt x="1148579" y="170323"/>
                  </a:lnTo>
                  <a:lnTo>
                    <a:pt x="1103200" y="160930"/>
                  </a:lnTo>
                  <a:lnTo>
                    <a:pt x="1056941" y="154126"/>
                  </a:lnTo>
                  <a:lnTo>
                    <a:pt x="1009878" y="149986"/>
                  </a:lnTo>
                  <a:lnTo>
                    <a:pt x="962088" y="148589"/>
                  </a:lnTo>
                  <a:lnTo>
                    <a:pt x="914284" y="149986"/>
                  </a:lnTo>
                  <a:lnTo>
                    <a:pt x="867209" y="154126"/>
                  </a:lnTo>
                  <a:lnTo>
                    <a:pt x="820938" y="160930"/>
                  </a:lnTo>
                  <a:lnTo>
                    <a:pt x="775547" y="170323"/>
                  </a:lnTo>
                  <a:lnTo>
                    <a:pt x="731113" y="182227"/>
                  </a:lnTo>
                  <a:lnTo>
                    <a:pt x="687711" y="196564"/>
                  </a:lnTo>
                  <a:lnTo>
                    <a:pt x="645419" y="213258"/>
                  </a:lnTo>
                  <a:lnTo>
                    <a:pt x="604313" y="232232"/>
                  </a:lnTo>
                  <a:lnTo>
                    <a:pt x="564468" y="253408"/>
                  </a:lnTo>
                  <a:lnTo>
                    <a:pt x="525962" y="276708"/>
                  </a:lnTo>
                  <a:lnTo>
                    <a:pt x="488870" y="302057"/>
                  </a:lnTo>
                  <a:lnTo>
                    <a:pt x="453268" y="329377"/>
                  </a:lnTo>
                  <a:lnTo>
                    <a:pt x="419233" y="358590"/>
                  </a:lnTo>
                  <a:lnTo>
                    <a:pt x="386841" y="389620"/>
                  </a:lnTo>
                  <a:lnTo>
                    <a:pt x="356169" y="422389"/>
                  </a:lnTo>
                  <a:lnTo>
                    <a:pt x="327292" y="456820"/>
                  </a:lnTo>
                  <a:lnTo>
                    <a:pt x="300288" y="492836"/>
                  </a:lnTo>
                  <a:lnTo>
                    <a:pt x="275231" y="530359"/>
                  </a:lnTo>
                  <a:lnTo>
                    <a:pt x="252199" y="569314"/>
                  </a:lnTo>
                  <a:lnTo>
                    <a:pt x="231267" y="609622"/>
                  </a:lnTo>
                  <a:lnTo>
                    <a:pt x="212512" y="651206"/>
                  </a:lnTo>
                  <a:lnTo>
                    <a:pt x="196011" y="693989"/>
                  </a:lnTo>
                  <a:lnTo>
                    <a:pt x="181839" y="737894"/>
                  </a:lnTo>
                  <a:lnTo>
                    <a:pt x="170072" y="782845"/>
                  </a:lnTo>
                  <a:lnTo>
                    <a:pt x="160788" y="828762"/>
                  </a:lnTo>
                  <a:lnTo>
                    <a:pt x="154062" y="875570"/>
                  </a:lnTo>
                  <a:lnTo>
                    <a:pt x="149970" y="923192"/>
                  </a:lnTo>
                  <a:lnTo>
                    <a:pt x="148590" y="971550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/>
              <a:t>Gravity</a:t>
            </a:r>
            <a:r>
              <a:rPr dirty="0" sz="6000" spc="-340"/>
              <a:t> </a:t>
            </a:r>
            <a:r>
              <a:rPr dirty="0" sz="6000" spc="270"/>
              <a:t>Sewer</a:t>
            </a:r>
            <a:r>
              <a:rPr dirty="0" sz="6000" spc="-330"/>
              <a:t> </a:t>
            </a:r>
            <a:r>
              <a:rPr dirty="0" sz="6000" spc="210"/>
              <a:t>Flow</a:t>
            </a:r>
            <a:endParaRPr sz="6000"/>
          </a:p>
        </p:txBody>
      </p:sp>
      <p:sp>
        <p:nvSpPr>
          <p:cNvPr id="7" name="object 7" descr=""/>
          <p:cNvSpPr txBox="1"/>
          <p:nvPr/>
        </p:nvSpPr>
        <p:spPr>
          <a:xfrm>
            <a:off x="326707" y="1620837"/>
            <a:ext cx="10203180" cy="94488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25"/>
              </a:spcBef>
              <a:buFont typeface="Arial"/>
              <a:buChar char="•"/>
              <a:tabLst>
                <a:tab pos="297815" algn="l"/>
              </a:tabLst>
            </a:pPr>
            <a:r>
              <a:rPr dirty="0" sz="2000" spc="-10">
                <a:latin typeface="Trebuchet MS"/>
                <a:cs typeface="Trebuchet MS"/>
              </a:rPr>
              <a:t>Gravity</a:t>
            </a:r>
            <a:r>
              <a:rPr dirty="0" sz="2000" spc="-25">
                <a:latin typeface="Trebuchet MS"/>
                <a:cs typeface="Trebuchet MS"/>
              </a:rPr>
              <a:t> </a:t>
            </a:r>
            <a:r>
              <a:rPr dirty="0" sz="2000" spc="75">
                <a:latin typeface="Trebuchet MS"/>
                <a:cs typeface="Trebuchet MS"/>
              </a:rPr>
              <a:t>sewer</a:t>
            </a:r>
            <a:r>
              <a:rPr dirty="0" sz="2000">
                <a:latin typeface="Trebuchet MS"/>
                <a:cs typeface="Trebuchet MS"/>
              </a:rPr>
              <a:t> flow</a:t>
            </a:r>
            <a:r>
              <a:rPr dirty="0" sz="2000" spc="5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velocity</a:t>
            </a:r>
            <a:r>
              <a:rPr dirty="0" sz="2000" spc="7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is</a:t>
            </a:r>
            <a:r>
              <a:rPr dirty="0" sz="2000" spc="-5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determined</a:t>
            </a:r>
            <a:r>
              <a:rPr dirty="0" sz="2000" spc="60">
                <a:latin typeface="Trebuchet MS"/>
                <a:cs typeface="Trebuchet MS"/>
              </a:rPr>
              <a:t> </a:t>
            </a:r>
            <a:r>
              <a:rPr dirty="0" sz="2000" spc="95">
                <a:latin typeface="Trebuchet MS"/>
                <a:cs typeface="Trebuchet MS"/>
              </a:rPr>
              <a:t>by</a:t>
            </a:r>
            <a:r>
              <a:rPr dirty="0" sz="2000" spc="-15">
                <a:latin typeface="Trebuchet MS"/>
                <a:cs typeface="Trebuchet MS"/>
              </a:rPr>
              <a:t> </a:t>
            </a:r>
            <a:r>
              <a:rPr dirty="0" sz="2000" spc="70">
                <a:latin typeface="Trebuchet MS"/>
                <a:cs typeface="Trebuchet MS"/>
              </a:rPr>
              <a:t>slope</a:t>
            </a:r>
            <a:endParaRPr sz="2000">
              <a:latin typeface="Trebuchet MS"/>
              <a:cs typeface="Trebuchet MS"/>
            </a:endParaRPr>
          </a:p>
          <a:p>
            <a:pPr marL="297815" indent="-28511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7815" algn="l"/>
                <a:tab pos="4285615" algn="l"/>
              </a:tabLst>
            </a:pPr>
            <a:r>
              <a:rPr dirty="0" sz="2000" spc="105">
                <a:latin typeface="Trebuchet MS"/>
                <a:cs typeface="Trebuchet MS"/>
              </a:rPr>
              <a:t>Slope</a:t>
            </a:r>
            <a:r>
              <a:rPr dirty="0" sz="2000" spc="-140">
                <a:latin typeface="Trebuchet MS"/>
                <a:cs typeface="Trebuchet MS"/>
              </a:rPr>
              <a:t> </a:t>
            </a:r>
            <a:r>
              <a:rPr dirty="0" sz="2000" spc="-175">
                <a:latin typeface="Trebuchet MS"/>
                <a:cs typeface="Trebuchet MS"/>
              </a:rPr>
              <a:t>=</a:t>
            </a:r>
            <a:r>
              <a:rPr dirty="0" sz="2000" spc="-60">
                <a:latin typeface="Trebuchet MS"/>
                <a:cs typeface="Trebuchet MS"/>
              </a:rPr>
              <a:t> </a:t>
            </a:r>
            <a:r>
              <a:rPr dirty="0" sz="2000" spc="65">
                <a:latin typeface="Trebuchet MS"/>
                <a:cs typeface="Trebuchet MS"/>
              </a:rPr>
              <a:t>drop/length</a:t>
            </a:r>
            <a:r>
              <a:rPr dirty="0" sz="2000" spc="-55">
                <a:latin typeface="Trebuchet MS"/>
                <a:cs typeface="Trebuchet MS"/>
              </a:rPr>
              <a:t> </a:t>
            </a:r>
            <a:r>
              <a:rPr dirty="0" sz="2000" spc="-60">
                <a:latin typeface="Trebuchet MS"/>
                <a:cs typeface="Trebuchet MS"/>
              </a:rPr>
              <a:t>(or</a:t>
            </a:r>
            <a:r>
              <a:rPr dirty="0" sz="2000" spc="-114">
                <a:latin typeface="Trebuchet MS"/>
                <a:cs typeface="Trebuchet MS"/>
              </a:rPr>
              <a:t> </a:t>
            </a:r>
            <a:r>
              <a:rPr dirty="0" sz="2000" spc="-10">
                <a:latin typeface="Trebuchet MS"/>
                <a:cs typeface="Trebuchet MS"/>
              </a:rPr>
              <a:t>rise/run)</a:t>
            </a:r>
            <a:r>
              <a:rPr dirty="0" sz="2000">
                <a:latin typeface="Trebuchet MS"/>
                <a:cs typeface="Trebuchet MS"/>
              </a:rPr>
              <a:t>	</a:t>
            </a:r>
            <a:r>
              <a:rPr dirty="0" sz="2000" spc="75">
                <a:latin typeface="Trebuchet MS"/>
                <a:cs typeface="Trebuchet MS"/>
              </a:rPr>
              <a:t>Example</a:t>
            </a:r>
            <a:r>
              <a:rPr dirty="0" sz="2000" spc="-135">
                <a:latin typeface="Trebuchet MS"/>
                <a:cs typeface="Trebuchet MS"/>
              </a:rPr>
              <a:t> </a:t>
            </a:r>
            <a:r>
              <a:rPr dirty="0" sz="2000" spc="50">
                <a:latin typeface="Trebuchet MS"/>
                <a:cs typeface="Trebuchet MS"/>
              </a:rPr>
              <a:t>a</a:t>
            </a:r>
            <a:r>
              <a:rPr dirty="0" sz="2000" spc="-45">
                <a:latin typeface="Trebuchet MS"/>
                <a:cs typeface="Trebuchet MS"/>
              </a:rPr>
              <a:t> </a:t>
            </a:r>
            <a:r>
              <a:rPr dirty="0" sz="2000" spc="-225">
                <a:latin typeface="Trebuchet MS"/>
                <a:cs typeface="Trebuchet MS"/>
              </a:rPr>
              <a:t>2’</a:t>
            </a:r>
            <a:r>
              <a:rPr dirty="0" sz="2000" spc="-75">
                <a:latin typeface="Trebuchet MS"/>
                <a:cs typeface="Trebuchet MS"/>
              </a:rPr>
              <a:t> </a:t>
            </a:r>
            <a:r>
              <a:rPr dirty="0" sz="2000" spc="75">
                <a:latin typeface="Trebuchet MS"/>
                <a:cs typeface="Trebuchet MS"/>
              </a:rPr>
              <a:t>drop</a:t>
            </a:r>
            <a:r>
              <a:rPr dirty="0" sz="2000" spc="-120">
                <a:latin typeface="Trebuchet MS"/>
                <a:cs typeface="Trebuchet MS"/>
              </a:rPr>
              <a:t> </a:t>
            </a:r>
            <a:r>
              <a:rPr dirty="0" sz="2000" spc="55">
                <a:latin typeface="Trebuchet MS"/>
                <a:cs typeface="Trebuchet MS"/>
              </a:rPr>
              <a:t>over</a:t>
            </a:r>
            <a:r>
              <a:rPr dirty="0" sz="2000" spc="-100">
                <a:latin typeface="Trebuchet MS"/>
                <a:cs typeface="Trebuchet MS"/>
              </a:rPr>
              <a:t> </a:t>
            </a:r>
            <a:r>
              <a:rPr dirty="0" sz="2000" spc="-55">
                <a:latin typeface="Trebuchet MS"/>
                <a:cs typeface="Trebuchet MS"/>
              </a:rPr>
              <a:t>100’</a:t>
            </a:r>
            <a:r>
              <a:rPr dirty="0" sz="2000" spc="-75">
                <a:latin typeface="Trebuchet MS"/>
                <a:cs typeface="Trebuchet MS"/>
              </a:rPr>
              <a:t> </a:t>
            </a:r>
            <a:r>
              <a:rPr dirty="0" sz="2000" spc="-365">
                <a:latin typeface="Trebuchet MS"/>
                <a:cs typeface="Trebuchet MS"/>
              </a:rPr>
              <a:t>:</a:t>
            </a:r>
            <a:r>
              <a:rPr dirty="0" sz="2000" spc="-70">
                <a:latin typeface="Trebuchet MS"/>
                <a:cs typeface="Trebuchet MS"/>
              </a:rPr>
              <a:t> </a:t>
            </a:r>
            <a:r>
              <a:rPr dirty="0" sz="2000" spc="-10">
                <a:latin typeface="Trebuchet MS"/>
                <a:cs typeface="Trebuchet MS"/>
              </a:rPr>
              <a:t>2ft/100ft</a:t>
            </a:r>
            <a:r>
              <a:rPr dirty="0" sz="2000" spc="-145">
                <a:latin typeface="Trebuchet MS"/>
                <a:cs typeface="Trebuchet MS"/>
              </a:rPr>
              <a:t> </a:t>
            </a:r>
            <a:r>
              <a:rPr dirty="0" sz="2000" spc="-175">
                <a:latin typeface="Trebuchet MS"/>
                <a:cs typeface="Trebuchet MS"/>
              </a:rPr>
              <a:t>=</a:t>
            </a:r>
            <a:r>
              <a:rPr dirty="0" sz="2000" spc="-50">
                <a:latin typeface="Trebuchet MS"/>
                <a:cs typeface="Trebuchet MS"/>
              </a:rPr>
              <a:t> </a:t>
            </a:r>
            <a:r>
              <a:rPr dirty="0" sz="2000" spc="-10">
                <a:latin typeface="Trebuchet MS"/>
                <a:cs typeface="Trebuchet MS"/>
              </a:rPr>
              <a:t>0.02</a:t>
            </a:r>
            <a:r>
              <a:rPr dirty="0" sz="2000" spc="-150">
                <a:latin typeface="Trebuchet MS"/>
                <a:cs typeface="Trebuchet MS"/>
              </a:rPr>
              <a:t> </a:t>
            </a:r>
            <a:r>
              <a:rPr dirty="0" sz="2000" spc="85">
                <a:latin typeface="Trebuchet MS"/>
                <a:cs typeface="Trebuchet MS"/>
              </a:rPr>
              <a:t>slope</a:t>
            </a:r>
            <a:endParaRPr sz="2000">
              <a:latin typeface="Trebuchet MS"/>
              <a:cs typeface="Trebuchet MS"/>
            </a:endParaRPr>
          </a:p>
          <a:p>
            <a:pPr marL="297815" indent="-28511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7815" algn="l"/>
              </a:tabLst>
            </a:pPr>
            <a:r>
              <a:rPr dirty="0" sz="2000" spc="75">
                <a:latin typeface="Trebuchet MS"/>
                <a:cs typeface="Trebuchet MS"/>
              </a:rPr>
              <a:t>Force</a:t>
            </a:r>
            <a:r>
              <a:rPr dirty="0" sz="2000" spc="-120">
                <a:latin typeface="Trebuchet MS"/>
                <a:cs typeface="Trebuchet MS"/>
              </a:rPr>
              <a:t> </a:t>
            </a:r>
            <a:r>
              <a:rPr dirty="0" sz="2000" spc="50">
                <a:latin typeface="Trebuchet MS"/>
                <a:cs typeface="Trebuchet MS"/>
              </a:rPr>
              <a:t>mains</a:t>
            </a:r>
            <a:r>
              <a:rPr dirty="0" sz="2000" spc="-4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are</a:t>
            </a:r>
            <a:r>
              <a:rPr dirty="0" sz="2000" spc="-114">
                <a:latin typeface="Trebuchet MS"/>
                <a:cs typeface="Trebuchet MS"/>
              </a:rPr>
              <a:t> </a:t>
            </a:r>
            <a:r>
              <a:rPr dirty="0" sz="2000" spc="-10">
                <a:latin typeface="Trebuchet MS"/>
                <a:cs typeface="Trebuchet MS"/>
              </a:rPr>
              <a:t>pressurized.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42251" y="3236976"/>
            <a:ext cx="1946275" cy="1955800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917575" y="5261927"/>
            <a:ext cx="2144395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b="1">
                <a:latin typeface="Trebuchet MS"/>
                <a:cs typeface="Trebuchet MS"/>
              </a:rPr>
              <a:t>Gravity</a:t>
            </a:r>
            <a:r>
              <a:rPr dirty="0" sz="2750" spc="60" b="1">
                <a:latin typeface="Trebuchet MS"/>
                <a:cs typeface="Trebuchet MS"/>
              </a:rPr>
              <a:t> </a:t>
            </a:r>
            <a:r>
              <a:rPr dirty="0" sz="2750" spc="80" b="1">
                <a:latin typeface="Trebuchet MS"/>
                <a:cs typeface="Trebuchet MS"/>
              </a:rPr>
              <a:t>Main</a:t>
            </a:r>
            <a:endParaRPr sz="275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355458" y="5211445"/>
            <a:ext cx="1897380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55" b="1">
                <a:latin typeface="Trebuchet MS"/>
                <a:cs typeface="Trebuchet MS"/>
              </a:rPr>
              <a:t>Force</a:t>
            </a:r>
            <a:r>
              <a:rPr dirty="0" sz="2750" spc="-155" b="1">
                <a:latin typeface="Trebuchet MS"/>
                <a:cs typeface="Trebuchet MS"/>
              </a:rPr>
              <a:t> </a:t>
            </a:r>
            <a:r>
              <a:rPr dirty="0" sz="2750" spc="75" b="1">
                <a:latin typeface="Trebuchet MS"/>
                <a:cs typeface="Trebuchet MS"/>
              </a:rPr>
              <a:t>Main</a:t>
            </a:r>
            <a:endParaRPr sz="275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540620" y="3586162"/>
            <a:ext cx="1875155" cy="21659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2000" b="1">
                <a:latin typeface="Trebuchet MS"/>
                <a:cs typeface="Trebuchet MS"/>
              </a:rPr>
              <a:t>Force</a:t>
            </a:r>
            <a:r>
              <a:rPr dirty="0" sz="2000" spc="-25" b="1">
                <a:latin typeface="Trebuchet MS"/>
                <a:cs typeface="Trebuchet MS"/>
              </a:rPr>
              <a:t> </a:t>
            </a:r>
            <a:r>
              <a:rPr dirty="0" sz="2000" spc="40" b="1">
                <a:latin typeface="Trebuchet MS"/>
                <a:cs typeface="Trebuchet MS"/>
              </a:rPr>
              <a:t>Main </a:t>
            </a:r>
            <a:r>
              <a:rPr dirty="0" sz="2000">
                <a:latin typeface="Trebuchet MS"/>
                <a:cs typeface="Trebuchet MS"/>
              </a:rPr>
              <a:t>flow</a:t>
            </a:r>
            <a:r>
              <a:rPr dirty="0" sz="2000" spc="70">
                <a:latin typeface="Trebuchet MS"/>
                <a:cs typeface="Trebuchet MS"/>
              </a:rPr>
              <a:t> </a:t>
            </a:r>
            <a:r>
              <a:rPr dirty="0" sz="2000" spc="-25">
                <a:latin typeface="Trebuchet MS"/>
                <a:cs typeface="Trebuchet MS"/>
              </a:rPr>
              <a:t>is </a:t>
            </a:r>
            <a:r>
              <a:rPr dirty="0" sz="2000">
                <a:latin typeface="Trebuchet MS"/>
                <a:cs typeface="Trebuchet MS"/>
              </a:rPr>
              <a:t>determined</a:t>
            </a:r>
            <a:r>
              <a:rPr dirty="0" sz="2000" spc="285">
                <a:latin typeface="Trebuchet MS"/>
                <a:cs typeface="Trebuchet MS"/>
              </a:rPr>
              <a:t> </a:t>
            </a:r>
            <a:r>
              <a:rPr dirty="0" sz="2000" spc="105">
                <a:latin typeface="Trebuchet MS"/>
                <a:cs typeface="Trebuchet MS"/>
              </a:rPr>
              <a:t>by </a:t>
            </a:r>
            <a:r>
              <a:rPr dirty="0" sz="2000">
                <a:latin typeface="Trebuchet MS"/>
                <a:cs typeface="Trebuchet MS"/>
              </a:rPr>
              <a:t>pumps.</a:t>
            </a:r>
            <a:r>
              <a:rPr dirty="0" sz="2000" spc="175">
                <a:latin typeface="Trebuchet MS"/>
                <a:cs typeface="Trebuchet MS"/>
              </a:rPr>
              <a:t> </a:t>
            </a:r>
            <a:r>
              <a:rPr dirty="0" sz="2000" spc="65">
                <a:latin typeface="Trebuchet MS"/>
                <a:cs typeface="Trebuchet MS"/>
              </a:rPr>
              <a:t>They </a:t>
            </a:r>
            <a:r>
              <a:rPr dirty="0" sz="2000">
                <a:latin typeface="Trebuchet MS"/>
                <a:cs typeface="Trebuchet MS"/>
              </a:rPr>
              <a:t>are</a:t>
            </a:r>
            <a:r>
              <a:rPr dirty="0" sz="2000" spc="-114">
                <a:latin typeface="Trebuchet MS"/>
                <a:cs typeface="Trebuchet MS"/>
              </a:rPr>
              <a:t> </a:t>
            </a:r>
            <a:r>
              <a:rPr dirty="0" sz="2000" spc="95">
                <a:latin typeface="Trebuchet MS"/>
                <a:cs typeface="Trebuchet MS"/>
              </a:rPr>
              <a:t>designed</a:t>
            </a:r>
            <a:r>
              <a:rPr dirty="0" sz="2000" spc="-30">
                <a:latin typeface="Trebuchet MS"/>
                <a:cs typeface="Trebuchet MS"/>
              </a:rPr>
              <a:t> </a:t>
            </a:r>
            <a:r>
              <a:rPr dirty="0" sz="2000" spc="-25">
                <a:latin typeface="Trebuchet MS"/>
                <a:cs typeface="Trebuchet MS"/>
              </a:rPr>
              <a:t>to </a:t>
            </a:r>
            <a:r>
              <a:rPr dirty="0" sz="2000" spc="125">
                <a:latin typeface="Trebuchet MS"/>
                <a:cs typeface="Trebuchet MS"/>
              </a:rPr>
              <a:t>be</a:t>
            </a:r>
            <a:r>
              <a:rPr dirty="0" sz="2000" spc="-145">
                <a:latin typeface="Trebuchet MS"/>
                <a:cs typeface="Trebuchet MS"/>
              </a:rPr>
              <a:t> </a:t>
            </a:r>
            <a:r>
              <a:rPr dirty="0" sz="2000" spc="35">
                <a:latin typeface="Trebuchet MS"/>
                <a:cs typeface="Trebuchet MS"/>
              </a:rPr>
              <a:t>pressurized </a:t>
            </a:r>
            <a:r>
              <a:rPr dirty="0" sz="2000" spc="80">
                <a:latin typeface="Trebuchet MS"/>
                <a:cs typeface="Trebuchet MS"/>
              </a:rPr>
              <a:t>and</a:t>
            </a:r>
            <a:r>
              <a:rPr dirty="0" sz="2000" spc="1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flow</a:t>
            </a:r>
            <a:r>
              <a:rPr dirty="0" sz="2000" spc="-85">
                <a:latin typeface="Trebuchet MS"/>
                <a:cs typeface="Trebuchet MS"/>
              </a:rPr>
              <a:t> </a:t>
            </a:r>
            <a:r>
              <a:rPr dirty="0" sz="2000" spc="-20">
                <a:latin typeface="Trebuchet MS"/>
                <a:cs typeface="Trebuchet MS"/>
              </a:rPr>
              <a:t>full.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229610" y="3636581"/>
            <a:ext cx="2355215" cy="21659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2000" b="1">
                <a:latin typeface="Trebuchet MS"/>
                <a:cs typeface="Trebuchet MS"/>
              </a:rPr>
              <a:t>Gravity</a:t>
            </a:r>
            <a:r>
              <a:rPr dirty="0" sz="2000" spc="-65" b="1">
                <a:latin typeface="Trebuchet MS"/>
                <a:cs typeface="Trebuchet MS"/>
              </a:rPr>
              <a:t> </a:t>
            </a:r>
            <a:r>
              <a:rPr dirty="0" sz="2000" spc="60" b="1">
                <a:latin typeface="Trebuchet MS"/>
                <a:cs typeface="Trebuchet MS"/>
              </a:rPr>
              <a:t>Main</a:t>
            </a:r>
            <a:r>
              <a:rPr dirty="0" sz="2000" spc="-85" b="1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flow</a:t>
            </a:r>
            <a:r>
              <a:rPr dirty="0" sz="2000" spc="15">
                <a:latin typeface="Trebuchet MS"/>
                <a:cs typeface="Trebuchet MS"/>
              </a:rPr>
              <a:t> </a:t>
            </a:r>
            <a:r>
              <a:rPr dirty="0" sz="2000" spc="-25">
                <a:latin typeface="Trebuchet MS"/>
                <a:cs typeface="Trebuchet MS"/>
              </a:rPr>
              <a:t>is </a:t>
            </a:r>
            <a:r>
              <a:rPr dirty="0" sz="2000">
                <a:latin typeface="Trebuchet MS"/>
                <a:cs typeface="Trebuchet MS"/>
              </a:rPr>
              <a:t>determined</a:t>
            </a:r>
            <a:r>
              <a:rPr dirty="0" sz="2000" spc="290">
                <a:latin typeface="Trebuchet MS"/>
                <a:cs typeface="Trebuchet MS"/>
              </a:rPr>
              <a:t> </a:t>
            </a:r>
            <a:r>
              <a:rPr dirty="0" sz="2000" spc="105">
                <a:latin typeface="Trebuchet MS"/>
                <a:cs typeface="Trebuchet MS"/>
              </a:rPr>
              <a:t>by </a:t>
            </a:r>
            <a:r>
              <a:rPr dirty="0" sz="2000">
                <a:latin typeface="Trebuchet MS"/>
                <a:cs typeface="Trebuchet MS"/>
              </a:rPr>
              <a:t>gravity </a:t>
            </a:r>
            <a:r>
              <a:rPr dirty="0" sz="2000" spc="80">
                <a:latin typeface="Trebuchet MS"/>
                <a:cs typeface="Trebuchet MS"/>
              </a:rPr>
              <a:t>and</a:t>
            </a:r>
            <a:r>
              <a:rPr dirty="0" sz="2000" spc="-95">
                <a:latin typeface="Trebuchet MS"/>
                <a:cs typeface="Trebuchet MS"/>
              </a:rPr>
              <a:t> </a:t>
            </a:r>
            <a:r>
              <a:rPr dirty="0" sz="2000" spc="-10">
                <a:latin typeface="Trebuchet MS"/>
                <a:cs typeface="Trebuchet MS"/>
              </a:rPr>
              <a:t>slope.</a:t>
            </a:r>
            <a:endParaRPr sz="2000">
              <a:latin typeface="Trebuchet MS"/>
              <a:cs typeface="Trebuchet MS"/>
            </a:endParaRPr>
          </a:p>
          <a:p>
            <a:pPr marL="12700" marR="62865">
              <a:lnSpc>
                <a:spcPct val="100000"/>
              </a:lnSpc>
              <a:spcBef>
                <a:spcPts val="10"/>
              </a:spcBef>
            </a:pPr>
            <a:r>
              <a:rPr dirty="0" sz="2000" spc="85">
                <a:latin typeface="Trebuchet MS"/>
                <a:cs typeface="Trebuchet MS"/>
              </a:rPr>
              <a:t>They</a:t>
            </a:r>
            <a:r>
              <a:rPr dirty="0" sz="2000" spc="-9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are</a:t>
            </a:r>
            <a:r>
              <a:rPr dirty="0" sz="2000" spc="-110">
                <a:latin typeface="Trebuchet MS"/>
                <a:cs typeface="Trebuchet MS"/>
              </a:rPr>
              <a:t> </a:t>
            </a:r>
            <a:r>
              <a:rPr dirty="0" sz="2000" spc="85">
                <a:latin typeface="Trebuchet MS"/>
                <a:cs typeface="Trebuchet MS"/>
              </a:rPr>
              <a:t>designed </a:t>
            </a:r>
            <a:r>
              <a:rPr dirty="0" sz="2000">
                <a:latin typeface="Trebuchet MS"/>
                <a:cs typeface="Trebuchet MS"/>
              </a:rPr>
              <a:t>to</a:t>
            </a:r>
            <a:r>
              <a:rPr dirty="0" sz="2000" spc="-3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flow</a:t>
            </a:r>
            <a:r>
              <a:rPr dirty="0" sz="2000" spc="-95">
                <a:latin typeface="Trebuchet MS"/>
                <a:cs typeface="Trebuchet MS"/>
              </a:rPr>
              <a:t> </a:t>
            </a:r>
            <a:r>
              <a:rPr dirty="0" sz="2000" spc="-10">
                <a:latin typeface="Trebuchet MS"/>
                <a:cs typeface="Trebuchet MS"/>
              </a:rPr>
              <a:t>partially</a:t>
            </a:r>
            <a:r>
              <a:rPr dirty="0" sz="2000" spc="-65">
                <a:latin typeface="Trebuchet MS"/>
                <a:cs typeface="Trebuchet MS"/>
              </a:rPr>
              <a:t> </a:t>
            </a:r>
            <a:r>
              <a:rPr dirty="0" sz="2000" spc="-20">
                <a:latin typeface="Trebuchet MS"/>
                <a:cs typeface="Trebuchet MS"/>
              </a:rPr>
              <a:t>full </a:t>
            </a:r>
            <a:r>
              <a:rPr dirty="0" sz="2000" spc="80">
                <a:latin typeface="Trebuchet MS"/>
                <a:cs typeface="Trebuchet MS"/>
              </a:rPr>
              <a:t>and</a:t>
            </a:r>
            <a:r>
              <a:rPr dirty="0" sz="2000" spc="-5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to</a:t>
            </a:r>
            <a:r>
              <a:rPr dirty="0" sz="2000" spc="-14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maintain</a:t>
            </a:r>
            <a:r>
              <a:rPr dirty="0" sz="2000" spc="-120">
                <a:latin typeface="Trebuchet MS"/>
                <a:cs typeface="Trebuchet MS"/>
              </a:rPr>
              <a:t> </a:t>
            </a:r>
            <a:r>
              <a:rPr dirty="0" sz="2000" spc="-25">
                <a:latin typeface="Trebuchet MS"/>
                <a:cs typeface="Trebuchet MS"/>
              </a:rPr>
              <a:t>air </a:t>
            </a:r>
            <a:r>
              <a:rPr dirty="0" sz="2000" spc="105">
                <a:latin typeface="Trebuchet MS"/>
                <a:cs typeface="Trebuchet MS"/>
              </a:rPr>
              <a:t>space</a:t>
            </a:r>
            <a:r>
              <a:rPr dirty="0" sz="2000" spc="-110">
                <a:latin typeface="Trebuchet MS"/>
                <a:cs typeface="Trebuchet MS"/>
              </a:rPr>
              <a:t> </a:t>
            </a:r>
            <a:r>
              <a:rPr dirty="0" sz="2000" spc="-25">
                <a:latin typeface="Trebuchet MS"/>
                <a:cs typeface="Trebuchet MS"/>
              </a:rPr>
              <a:t>in</a:t>
            </a:r>
            <a:r>
              <a:rPr dirty="0" sz="2000" spc="-10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the</a:t>
            </a:r>
            <a:r>
              <a:rPr dirty="0" sz="2000" spc="-110">
                <a:latin typeface="Trebuchet MS"/>
                <a:cs typeface="Trebuchet MS"/>
              </a:rPr>
              <a:t> </a:t>
            </a:r>
            <a:r>
              <a:rPr dirty="0" sz="2000" spc="-10">
                <a:latin typeface="Trebuchet MS"/>
                <a:cs typeface="Trebuchet MS"/>
              </a:rPr>
              <a:t>crown.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3865562"/>
            <a:ext cx="12192000" cy="2992755"/>
            <a:chOff x="0" y="3865562"/>
            <a:chExt cx="12192000" cy="299275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871912"/>
              <a:ext cx="12192000" cy="298608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3865562"/>
              <a:ext cx="12192000" cy="12700"/>
            </a:xfrm>
            <a:custGeom>
              <a:avLst/>
              <a:gdLst/>
              <a:ahLst/>
              <a:cxnLst/>
              <a:rect l="l" t="t" r="r" b="b"/>
              <a:pathLst>
                <a:path w="12192000" h="12700">
                  <a:moveTo>
                    <a:pt x="0" y="12700"/>
                  </a:moveTo>
                  <a:lnTo>
                    <a:pt x="12192000" y="127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172C5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/>
          <p:nvPr/>
        </p:nvSpPr>
        <p:spPr>
          <a:xfrm>
            <a:off x="4127614" y="2981439"/>
            <a:ext cx="1022985" cy="876935"/>
          </a:xfrm>
          <a:custGeom>
            <a:avLst/>
            <a:gdLst/>
            <a:ahLst/>
            <a:cxnLst/>
            <a:rect l="l" t="t" r="r" b="b"/>
            <a:pathLst>
              <a:path w="1022985" h="876935">
                <a:moveTo>
                  <a:pt x="876592" y="514972"/>
                </a:moveTo>
                <a:lnTo>
                  <a:pt x="803541" y="445579"/>
                </a:lnTo>
                <a:lnTo>
                  <a:pt x="803541" y="572185"/>
                </a:lnTo>
                <a:lnTo>
                  <a:pt x="803541" y="718273"/>
                </a:lnTo>
                <a:lnTo>
                  <a:pt x="657440" y="718273"/>
                </a:lnTo>
                <a:lnTo>
                  <a:pt x="657440" y="572185"/>
                </a:lnTo>
                <a:lnTo>
                  <a:pt x="803541" y="572185"/>
                </a:lnTo>
                <a:lnTo>
                  <a:pt x="803541" y="445579"/>
                </a:lnTo>
                <a:lnTo>
                  <a:pt x="511340" y="168008"/>
                </a:lnTo>
                <a:lnTo>
                  <a:pt x="365239" y="306806"/>
                </a:lnTo>
                <a:lnTo>
                  <a:pt x="365239" y="572185"/>
                </a:lnTo>
                <a:lnTo>
                  <a:pt x="365239" y="718273"/>
                </a:lnTo>
                <a:lnTo>
                  <a:pt x="219151" y="718273"/>
                </a:lnTo>
                <a:lnTo>
                  <a:pt x="219151" y="572185"/>
                </a:lnTo>
                <a:lnTo>
                  <a:pt x="365239" y="572185"/>
                </a:lnTo>
                <a:lnTo>
                  <a:pt x="365239" y="306806"/>
                </a:lnTo>
                <a:lnTo>
                  <a:pt x="146100" y="514972"/>
                </a:lnTo>
                <a:lnTo>
                  <a:pt x="146100" y="876541"/>
                </a:lnTo>
                <a:lnTo>
                  <a:pt x="438289" y="876541"/>
                </a:lnTo>
                <a:lnTo>
                  <a:pt x="438289" y="718273"/>
                </a:lnTo>
                <a:lnTo>
                  <a:pt x="438289" y="572185"/>
                </a:lnTo>
                <a:lnTo>
                  <a:pt x="584390" y="572185"/>
                </a:lnTo>
                <a:lnTo>
                  <a:pt x="584390" y="876541"/>
                </a:lnTo>
                <a:lnTo>
                  <a:pt x="876592" y="876541"/>
                </a:lnTo>
                <a:lnTo>
                  <a:pt x="876592" y="718273"/>
                </a:lnTo>
                <a:lnTo>
                  <a:pt x="876592" y="572185"/>
                </a:lnTo>
                <a:lnTo>
                  <a:pt x="876592" y="514972"/>
                </a:lnTo>
                <a:close/>
              </a:path>
              <a:path w="1022985" h="876935">
                <a:moveTo>
                  <a:pt x="1022692" y="486968"/>
                </a:moveTo>
                <a:lnTo>
                  <a:pt x="803541" y="277571"/>
                </a:lnTo>
                <a:lnTo>
                  <a:pt x="803541" y="185051"/>
                </a:lnTo>
                <a:lnTo>
                  <a:pt x="803541" y="73037"/>
                </a:lnTo>
                <a:lnTo>
                  <a:pt x="706145" y="73037"/>
                </a:lnTo>
                <a:lnTo>
                  <a:pt x="706145" y="185051"/>
                </a:lnTo>
                <a:lnTo>
                  <a:pt x="616432" y="99822"/>
                </a:lnTo>
                <a:lnTo>
                  <a:pt x="511340" y="0"/>
                </a:lnTo>
                <a:lnTo>
                  <a:pt x="0" y="486968"/>
                </a:lnTo>
                <a:lnTo>
                  <a:pt x="54787" y="533234"/>
                </a:lnTo>
                <a:lnTo>
                  <a:pt x="511340" y="99822"/>
                </a:lnTo>
                <a:lnTo>
                  <a:pt x="967905" y="533234"/>
                </a:lnTo>
                <a:lnTo>
                  <a:pt x="1022692" y="4869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7632814" y="2990964"/>
            <a:ext cx="1022985" cy="876935"/>
          </a:xfrm>
          <a:custGeom>
            <a:avLst/>
            <a:gdLst/>
            <a:ahLst/>
            <a:cxnLst/>
            <a:rect l="l" t="t" r="r" b="b"/>
            <a:pathLst>
              <a:path w="1022984" h="876935">
                <a:moveTo>
                  <a:pt x="876592" y="514972"/>
                </a:moveTo>
                <a:lnTo>
                  <a:pt x="803541" y="445579"/>
                </a:lnTo>
                <a:lnTo>
                  <a:pt x="803541" y="572185"/>
                </a:lnTo>
                <a:lnTo>
                  <a:pt x="803541" y="718273"/>
                </a:lnTo>
                <a:lnTo>
                  <a:pt x="657440" y="718273"/>
                </a:lnTo>
                <a:lnTo>
                  <a:pt x="657440" y="572185"/>
                </a:lnTo>
                <a:lnTo>
                  <a:pt x="803541" y="572185"/>
                </a:lnTo>
                <a:lnTo>
                  <a:pt x="803541" y="445579"/>
                </a:lnTo>
                <a:lnTo>
                  <a:pt x="511340" y="168008"/>
                </a:lnTo>
                <a:lnTo>
                  <a:pt x="365239" y="306806"/>
                </a:lnTo>
                <a:lnTo>
                  <a:pt x="365239" y="572185"/>
                </a:lnTo>
                <a:lnTo>
                  <a:pt x="365239" y="718273"/>
                </a:lnTo>
                <a:lnTo>
                  <a:pt x="219151" y="718273"/>
                </a:lnTo>
                <a:lnTo>
                  <a:pt x="219151" y="572185"/>
                </a:lnTo>
                <a:lnTo>
                  <a:pt x="365239" y="572185"/>
                </a:lnTo>
                <a:lnTo>
                  <a:pt x="365239" y="306806"/>
                </a:lnTo>
                <a:lnTo>
                  <a:pt x="146100" y="514972"/>
                </a:lnTo>
                <a:lnTo>
                  <a:pt x="146100" y="876541"/>
                </a:lnTo>
                <a:lnTo>
                  <a:pt x="438289" y="876541"/>
                </a:lnTo>
                <a:lnTo>
                  <a:pt x="438289" y="718273"/>
                </a:lnTo>
                <a:lnTo>
                  <a:pt x="438289" y="572185"/>
                </a:lnTo>
                <a:lnTo>
                  <a:pt x="584390" y="572185"/>
                </a:lnTo>
                <a:lnTo>
                  <a:pt x="584390" y="876541"/>
                </a:lnTo>
                <a:lnTo>
                  <a:pt x="876592" y="876541"/>
                </a:lnTo>
                <a:lnTo>
                  <a:pt x="876592" y="718273"/>
                </a:lnTo>
                <a:lnTo>
                  <a:pt x="876592" y="572185"/>
                </a:lnTo>
                <a:lnTo>
                  <a:pt x="876592" y="514972"/>
                </a:lnTo>
                <a:close/>
              </a:path>
              <a:path w="1022984" h="876935">
                <a:moveTo>
                  <a:pt x="1022692" y="486968"/>
                </a:moveTo>
                <a:lnTo>
                  <a:pt x="803541" y="277571"/>
                </a:lnTo>
                <a:lnTo>
                  <a:pt x="803541" y="185051"/>
                </a:lnTo>
                <a:lnTo>
                  <a:pt x="803541" y="73037"/>
                </a:lnTo>
                <a:lnTo>
                  <a:pt x="706145" y="73037"/>
                </a:lnTo>
                <a:lnTo>
                  <a:pt x="706145" y="185051"/>
                </a:lnTo>
                <a:lnTo>
                  <a:pt x="616432" y="99822"/>
                </a:lnTo>
                <a:lnTo>
                  <a:pt x="511340" y="0"/>
                </a:lnTo>
                <a:lnTo>
                  <a:pt x="0" y="486968"/>
                </a:lnTo>
                <a:lnTo>
                  <a:pt x="54787" y="533234"/>
                </a:lnTo>
                <a:lnTo>
                  <a:pt x="511340" y="99822"/>
                </a:lnTo>
                <a:lnTo>
                  <a:pt x="967905" y="533234"/>
                </a:lnTo>
                <a:lnTo>
                  <a:pt x="1022692" y="4869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0576039" y="2981439"/>
            <a:ext cx="1022985" cy="876935"/>
          </a:xfrm>
          <a:custGeom>
            <a:avLst/>
            <a:gdLst/>
            <a:ahLst/>
            <a:cxnLst/>
            <a:rect l="l" t="t" r="r" b="b"/>
            <a:pathLst>
              <a:path w="1022984" h="876935">
                <a:moveTo>
                  <a:pt x="876592" y="514972"/>
                </a:moveTo>
                <a:lnTo>
                  <a:pt x="803541" y="445579"/>
                </a:lnTo>
                <a:lnTo>
                  <a:pt x="803541" y="572185"/>
                </a:lnTo>
                <a:lnTo>
                  <a:pt x="803541" y="718273"/>
                </a:lnTo>
                <a:lnTo>
                  <a:pt x="657440" y="718273"/>
                </a:lnTo>
                <a:lnTo>
                  <a:pt x="657440" y="572185"/>
                </a:lnTo>
                <a:lnTo>
                  <a:pt x="803541" y="572185"/>
                </a:lnTo>
                <a:lnTo>
                  <a:pt x="803541" y="445579"/>
                </a:lnTo>
                <a:lnTo>
                  <a:pt x="511340" y="168008"/>
                </a:lnTo>
                <a:lnTo>
                  <a:pt x="365239" y="306806"/>
                </a:lnTo>
                <a:lnTo>
                  <a:pt x="365239" y="572185"/>
                </a:lnTo>
                <a:lnTo>
                  <a:pt x="365239" y="718273"/>
                </a:lnTo>
                <a:lnTo>
                  <a:pt x="219151" y="718273"/>
                </a:lnTo>
                <a:lnTo>
                  <a:pt x="219151" y="572185"/>
                </a:lnTo>
                <a:lnTo>
                  <a:pt x="365239" y="572185"/>
                </a:lnTo>
                <a:lnTo>
                  <a:pt x="365239" y="306806"/>
                </a:lnTo>
                <a:lnTo>
                  <a:pt x="146100" y="514972"/>
                </a:lnTo>
                <a:lnTo>
                  <a:pt x="146100" y="876541"/>
                </a:lnTo>
                <a:lnTo>
                  <a:pt x="438289" y="876541"/>
                </a:lnTo>
                <a:lnTo>
                  <a:pt x="438289" y="718273"/>
                </a:lnTo>
                <a:lnTo>
                  <a:pt x="438289" y="572185"/>
                </a:lnTo>
                <a:lnTo>
                  <a:pt x="584390" y="572185"/>
                </a:lnTo>
                <a:lnTo>
                  <a:pt x="584390" y="876541"/>
                </a:lnTo>
                <a:lnTo>
                  <a:pt x="876592" y="876541"/>
                </a:lnTo>
                <a:lnTo>
                  <a:pt x="876592" y="718273"/>
                </a:lnTo>
                <a:lnTo>
                  <a:pt x="876592" y="572185"/>
                </a:lnTo>
                <a:lnTo>
                  <a:pt x="876592" y="514972"/>
                </a:lnTo>
                <a:close/>
              </a:path>
              <a:path w="1022984" h="876935">
                <a:moveTo>
                  <a:pt x="1022692" y="486968"/>
                </a:moveTo>
                <a:lnTo>
                  <a:pt x="803541" y="277571"/>
                </a:lnTo>
                <a:lnTo>
                  <a:pt x="803541" y="185051"/>
                </a:lnTo>
                <a:lnTo>
                  <a:pt x="803541" y="73037"/>
                </a:lnTo>
                <a:lnTo>
                  <a:pt x="706145" y="73037"/>
                </a:lnTo>
                <a:lnTo>
                  <a:pt x="706145" y="185051"/>
                </a:lnTo>
                <a:lnTo>
                  <a:pt x="616432" y="99822"/>
                </a:lnTo>
                <a:lnTo>
                  <a:pt x="511340" y="0"/>
                </a:lnTo>
                <a:lnTo>
                  <a:pt x="0" y="486968"/>
                </a:lnTo>
                <a:lnTo>
                  <a:pt x="54787" y="533234"/>
                </a:lnTo>
                <a:lnTo>
                  <a:pt x="511340" y="99822"/>
                </a:lnTo>
                <a:lnTo>
                  <a:pt x="967905" y="533234"/>
                </a:lnTo>
                <a:lnTo>
                  <a:pt x="1022692" y="4869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4351401" y="3871976"/>
            <a:ext cx="127000" cy="224154"/>
          </a:xfrm>
          <a:custGeom>
            <a:avLst/>
            <a:gdLst/>
            <a:ahLst/>
            <a:cxnLst/>
            <a:rect l="l" t="t" r="r" b="b"/>
            <a:pathLst>
              <a:path w="127000" h="224154">
                <a:moveTo>
                  <a:pt x="0" y="223837"/>
                </a:moveTo>
                <a:lnTo>
                  <a:pt x="127000" y="223837"/>
                </a:lnTo>
                <a:lnTo>
                  <a:pt x="127000" y="0"/>
                </a:lnTo>
                <a:lnTo>
                  <a:pt x="0" y="0"/>
                </a:lnTo>
                <a:lnTo>
                  <a:pt x="0" y="223837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0818876" y="3871976"/>
            <a:ext cx="127000" cy="224154"/>
          </a:xfrm>
          <a:custGeom>
            <a:avLst/>
            <a:gdLst/>
            <a:ahLst/>
            <a:cxnLst/>
            <a:rect l="l" t="t" r="r" b="b"/>
            <a:pathLst>
              <a:path w="127000" h="224154">
                <a:moveTo>
                  <a:pt x="0" y="223837"/>
                </a:moveTo>
                <a:lnTo>
                  <a:pt x="127000" y="223837"/>
                </a:lnTo>
                <a:lnTo>
                  <a:pt x="127000" y="0"/>
                </a:lnTo>
                <a:lnTo>
                  <a:pt x="0" y="0"/>
                </a:lnTo>
                <a:lnTo>
                  <a:pt x="0" y="223837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 descr=""/>
          <p:cNvGrpSpPr/>
          <p:nvPr/>
        </p:nvGrpSpPr>
        <p:grpSpPr>
          <a:xfrm>
            <a:off x="-39687" y="3871976"/>
            <a:ext cx="12271375" cy="463550"/>
            <a:chOff x="-39687" y="3871976"/>
            <a:chExt cx="12271375" cy="463550"/>
          </a:xfrm>
        </p:grpSpPr>
        <p:sp>
          <p:nvSpPr>
            <p:cNvPr id="11" name="object 11" descr=""/>
            <p:cNvSpPr/>
            <p:nvPr/>
          </p:nvSpPr>
          <p:spPr>
            <a:xfrm>
              <a:off x="7923276" y="3871976"/>
              <a:ext cx="127000" cy="224154"/>
            </a:xfrm>
            <a:custGeom>
              <a:avLst/>
              <a:gdLst/>
              <a:ahLst/>
              <a:cxnLst/>
              <a:rect l="l" t="t" r="r" b="b"/>
              <a:pathLst>
                <a:path w="127000" h="224154">
                  <a:moveTo>
                    <a:pt x="0" y="223837"/>
                  </a:moveTo>
                  <a:lnTo>
                    <a:pt x="127000" y="223837"/>
                  </a:lnTo>
                  <a:lnTo>
                    <a:pt x="127000" y="0"/>
                  </a:lnTo>
                  <a:lnTo>
                    <a:pt x="0" y="0"/>
                  </a:lnTo>
                  <a:lnTo>
                    <a:pt x="0" y="223837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4095813"/>
              <a:ext cx="12192000" cy="125095"/>
            </a:xfrm>
            <a:custGeom>
              <a:avLst/>
              <a:gdLst/>
              <a:ahLst/>
              <a:cxnLst/>
              <a:rect l="l" t="t" r="r" b="b"/>
              <a:pathLst>
                <a:path w="12192000" h="125095">
                  <a:moveTo>
                    <a:pt x="0" y="124874"/>
                  </a:moveTo>
                  <a:lnTo>
                    <a:pt x="12192000" y="124874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124874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0" y="4260375"/>
              <a:ext cx="12192000" cy="35560"/>
            </a:xfrm>
            <a:custGeom>
              <a:avLst/>
              <a:gdLst/>
              <a:ahLst/>
              <a:cxnLst/>
              <a:rect l="l" t="t" r="r" b="b"/>
              <a:pathLst>
                <a:path w="12192000" h="35560">
                  <a:moveTo>
                    <a:pt x="12192000" y="0"/>
                  </a:moveTo>
                  <a:lnTo>
                    <a:pt x="0" y="35001"/>
                  </a:lnTo>
                </a:path>
              </a:pathLst>
            </a:custGeom>
            <a:ln w="79374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615199" y="4243651"/>
              <a:ext cx="733425" cy="76200"/>
            </a:xfrm>
            <a:custGeom>
              <a:avLst/>
              <a:gdLst/>
              <a:ahLst/>
              <a:cxnLst/>
              <a:rect l="l" t="t" r="r" b="b"/>
              <a:pathLst>
                <a:path w="733425" h="76200">
                  <a:moveTo>
                    <a:pt x="562631" y="37"/>
                  </a:moveTo>
                  <a:lnTo>
                    <a:pt x="532217" y="1238"/>
                  </a:lnTo>
                  <a:lnTo>
                    <a:pt x="506577" y="4117"/>
                  </a:lnTo>
                  <a:lnTo>
                    <a:pt x="494813" y="2403"/>
                  </a:lnTo>
                  <a:lnTo>
                    <a:pt x="480669" y="1069"/>
                  </a:lnTo>
                  <a:lnTo>
                    <a:pt x="452272" y="0"/>
                  </a:lnTo>
                  <a:lnTo>
                    <a:pt x="424090" y="513"/>
                  </a:lnTo>
                  <a:lnTo>
                    <a:pt x="399337" y="2480"/>
                  </a:lnTo>
                  <a:lnTo>
                    <a:pt x="381228" y="5768"/>
                  </a:lnTo>
                  <a:lnTo>
                    <a:pt x="375005" y="4879"/>
                  </a:lnTo>
                  <a:lnTo>
                    <a:pt x="360273" y="3609"/>
                  </a:lnTo>
                  <a:lnTo>
                    <a:pt x="325784" y="2174"/>
                  </a:lnTo>
                  <a:lnTo>
                    <a:pt x="291248" y="2704"/>
                  </a:lnTo>
                  <a:lnTo>
                    <a:pt x="260617" y="5020"/>
                  </a:lnTo>
                  <a:lnTo>
                    <a:pt x="237845" y="8943"/>
                  </a:lnTo>
                  <a:lnTo>
                    <a:pt x="220571" y="7748"/>
                  </a:lnTo>
                  <a:lnTo>
                    <a:pt x="202332" y="7006"/>
                  </a:lnTo>
                  <a:lnTo>
                    <a:pt x="183499" y="6693"/>
                  </a:lnTo>
                  <a:lnTo>
                    <a:pt x="164439" y="6784"/>
                  </a:lnTo>
                  <a:lnTo>
                    <a:pt x="121435" y="8927"/>
                  </a:lnTo>
                  <a:lnTo>
                    <a:pt x="88636" y="13071"/>
                  </a:lnTo>
                  <a:lnTo>
                    <a:pt x="69195" y="18643"/>
                  </a:lnTo>
                  <a:lnTo>
                    <a:pt x="66268" y="25072"/>
                  </a:lnTo>
                  <a:lnTo>
                    <a:pt x="65633" y="25326"/>
                  </a:lnTo>
                  <a:lnTo>
                    <a:pt x="20020" y="28487"/>
                  </a:lnTo>
                  <a:lnTo>
                    <a:pt x="0" y="34381"/>
                  </a:lnTo>
                  <a:lnTo>
                    <a:pt x="1799" y="38391"/>
                  </a:lnTo>
                  <a:lnTo>
                    <a:pt x="14053" y="41997"/>
                  </a:lnTo>
                  <a:lnTo>
                    <a:pt x="35915" y="44757"/>
                  </a:lnTo>
                  <a:lnTo>
                    <a:pt x="26253" y="46603"/>
                  </a:lnTo>
                  <a:lnTo>
                    <a:pt x="19675" y="48662"/>
                  </a:lnTo>
                  <a:lnTo>
                    <a:pt x="16359" y="50865"/>
                  </a:lnTo>
                  <a:lnTo>
                    <a:pt x="16484" y="53139"/>
                  </a:lnTo>
                  <a:lnTo>
                    <a:pt x="25590" y="57068"/>
                  </a:lnTo>
                  <a:lnTo>
                    <a:pt x="44090" y="60092"/>
                  </a:lnTo>
                  <a:lnTo>
                    <a:pt x="69330" y="61926"/>
                  </a:lnTo>
                  <a:lnTo>
                    <a:pt x="98653" y="62283"/>
                  </a:lnTo>
                  <a:lnTo>
                    <a:pt x="135060" y="68103"/>
                  </a:lnTo>
                  <a:lnTo>
                    <a:pt x="180615" y="71125"/>
                  </a:lnTo>
                  <a:lnTo>
                    <a:pt x="230814" y="71504"/>
                  </a:lnTo>
                  <a:lnTo>
                    <a:pt x="279882" y="69014"/>
                  </a:lnTo>
                  <a:lnTo>
                    <a:pt x="292209" y="71169"/>
                  </a:lnTo>
                  <a:lnTo>
                    <a:pt x="306869" y="73015"/>
                  </a:lnTo>
                  <a:lnTo>
                    <a:pt x="323530" y="74479"/>
                  </a:lnTo>
                  <a:lnTo>
                    <a:pt x="341858" y="75491"/>
                  </a:lnTo>
                  <a:lnTo>
                    <a:pt x="387223" y="76126"/>
                  </a:lnTo>
                  <a:lnTo>
                    <a:pt x="429218" y="74285"/>
                  </a:lnTo>
                  <a:lnTo>
                    <a:pt x="463284" y="70348"/>
                  </a:lnTo>
                  <a:lnTo>
                    <a:pt x="484860" y="64696"/>
                  </a:lnTo>
                  <a:lnTo>
                    <a:pt x="496804" y="65549"/>
                  </a:lnTo>
                  <a:lnTo>
                    <a:pt x="509450" y="66188"/>
                  </a:lnTo>
                  <a:lnTo>
                    <a:pt x="522597" y="66589"/>
                  </a:lnTo>
                  <a:lnTo>
                    <a:pt x="536041" y="66728"/>
                  </a:lnTo>
                  <a:lnTo>
                    <a:pt x="574325" y="65710"/>
                  </a:lnTo>
                  <a:lnTo>
                    <a:pt x="605716" y="62775"/>
                  </a:lnTo>
                  <a:lnTo>
                    <a:pt x="627034" y="58388"/>
                  </a:lnTo>
                  <a:lnTo>
                    <a:pt x="635101" y="53012"/>
                  </a:lnTo>
                  <a:lnTo>
                    <a:pt x="649549" y="52587"/>
                  </a:lnTo>
                  <a:lnTo>
                    <a:pt x="688822" y="49837"/>
                  </a:lnTo>
                  <a:lnTo>
                    <a:pt x="732811" y="39026"/>
                  </a:lnTo>
                  <a:lnTo>
                    <a:pt x="730095" y="32781"/>
                  </a:lnTo>
                  <a:lnTo>
                    <a:pt x="710031" y="26977"/>
                  </a:lnTo>
                  <a:lnTo>
                    <a:pt x="711682" y="26469"/>
                  </a:lnTo>
                  <a:lnTo>
                    <a:pt x="714095" y="25326"/>
                  </a:lnTo>
                  <a:lnTo>
                    <a:pt x="716532" y="20240"/>
                  </a:lnTo>
                  <a:lnTo>
                    <a:pt x="705395" y="15595"/>
                  </a:lnTo>
                  <a:lnTo>
                    <a:pt x="682734" y="11878"/>
                  </a:lnTo>
                  <a:lnTo>
                    <a:pt x="650595" y="9578"/>
                  </a:lnTo>
                  <a:lnTo>
                    <a:pt x="646856" y="7631"/>
                  </a:lnTo>
                  <a:lnTo>
                    <a:pt x="640879" y="5816"/>
                  </a:lnTo>
                  <a:lnTo>
                    <a:pt x="632807" y="4167"/>
                  </a:lnTo>
                  <a:lnTo>
                    <a:pt x="622782" y="2720"/>
                  </a:lnTo>
                  <a:lnTo>
                    <a:pt x="594070" y="527"/>
                  </a:lnTo>
                  <a:lnTo>
                    <a:pt x="562631" y="37"/>
                  </a:lnTo>
                  <a:close/>
                </a:path>
              </a:pathLst>
            </a:custGeom>
            <a:solidFill>
              <a:srgbClr val="BE9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7615199" y="4243651"/>
              <a:ext cx="733425" cy="76200"/>
            </a:xfrm>
            <a:custGeom>
              <a:avLst/>
              <a:gdLst/>
              <a:ahLst/>
              <a:cxnLst/>
              <a:rect l="l" t="t" r="r" b="b"/>
              <a:pathLst>
                <a:path w="733425" h="76200">
                  <a:moveTo>
                    <a:pt x="66268" y="25072"/>
                  </a:moveTo>
                  <a:lnTo>
                    <a:pt x="121435" y="8927"/>
                  </a:lnTo>
                  <a:lnTo>
                    <a:pt x="164439" y="6784"/>
                  </a:lnTo>
                  <a:lnTo>
                    <a:pt x="183499" y="6693"/>
                  </a:lnTo>
                  <a:lnTo>
                    <a:pt x="202332" y="7006"/>
                  </a:lnTo>
                  <a:lnTo>
                    <a:pt x="220571" y="7748"/>
                  </a:lnTo>
                  <a:lnTo>
                    <a:pt x="237845" y="8943"/>
                  </a:lnTo>
                  <a:lnTo>
                    <a:pt x="260617" y="5020"/>
                  </a:lnTo>
                  <a:lnTo>
                    <a:pt x="291248" y="2704"/>
                  </a:lnTo>
                  <a:lnTo>
                    <a:pt x="325784" y="2174"/>
                  </a:lnTo>
                  <a:lnTo>
                    <a:pt x="360273" y="3609"/>
                  </a:lnTo>
                  <a:lnTo>
                    <a:pt x="368020" y="4244"/>
                  </a:lnTo>
                  <a:lnTo>
                    <a:pt x="375005" y="4879"/>
                  </a:lnTo>
                  <a:lnTo>
                    <a:pt x="381228" y="5768"/>
                  </a:lnTo>
                  <a:lnTo>
                    <a:pt x="399337" y="2480"/>
                  </a:lnTo>
                  <a:lnTo>
                    <a:pt x="424090" y="513"/>
                  </a:lnTo>
                  <a:lnTo>
                    <a:pt x="452272" y="0"/>
                  </a:lnTo>
                  <a:lnTo>
                    <a:pt x="480669" y="1069"/>
                  </a:lnTo>
                  <a:lnTo>
                    <a:pt x="488021" y="1688"/>
                  </a:lnTo>
                  <a:lnTo>
                    <a:pt x="494813" y="2403"/>
                  </a:lnTo>
                  <a:lnTo>
                    <a:pt x="501011" y="3212"/>
                  </a:lnTo>
                  <a:lnTo>
                    <a:pt x="506577" y="4117"/>
                  </a:lnTo>
                  <a:lnTo>
                    <a:pt x="532217" y="1238"/>
                  </a:lnTo>
                  <a:lnTo>
                    <a:pt x="562631" y="37"/>
                  </a:lnTo>
                  <a:lnTo>
                    <a:pt x="594070" y="527"/>
                  </a:lnTo>
                  <a:lnTo>
                    <a:pt x="622782" y="2720"/>
                  </a:lnTo>
                  <a:lnTo>
                    <a:pt x="632807" y="4167"/>
                  </a:lnTo>
                  <a:lnTo>
                    <a:pt x="640879" y="5816"/>
                  </a:lnTo>
                  <a:lnTo>
                    <a:pt x="646856" y="7631"/>
                  </a:lnTo>
                  <a:lnTo>
                    <a:pt x="650595" y="9578"/>
                  </a:lnTo>
                  <a:lnTo>
                    <a:pt x="682734" y="11878"/>
                  </a:lnTo>
                  <a:lnTo>
                    <a:pt x="705395" y="15595"/>
                  </a:lnTo>
                  <a:lnTo>
                    <a:pt x="716532" y="20240"/>
                  </a:lnTo>
                  <a:lnTo>
                    <a:pt x="714095" y="25326"/>
                  </a:lnTo>
                  <a:lnTo>
                    <a:pt x="713079" y="25834"/>
                  </a:lnTo>
                  <a:lnTo>
                    <a:pt x="711682" y="26469"/>
                  </a:lnTo>
                  <a:lnTo>
                    <a:pt x="710031" y="26977"/>
                  </a:lnTo>
                  <a:lnTo>
                    <a:pt x="730095" y="32781"/>
                  </a:lnTo>
                  <a:lnTo>
                    <a:pt x="688822" y="49837"/>
                  </a:lnTo>
                  <a:lnTo>
                    <a:pt x="649549" y="52587"/>
                  </a:lnTo>
                  <a:lnTo>
                    <a:pt x="635101" y="53012"/>
                  </a:lnTo>
                  <a:lnTo>
                    <a:pt x="627034" y="58388"/>
                  </a:lnTo>
                  <a:lnTo>
                    <a:pt x="605716" y="62775"/>
                  </a:lnTo>
                  <a:lnTo>
                    <a:pt x="574325" y="65710"/>
                  </a:lnTo>
                  <a:lnTo>
                    <a:pt x="536041" y="66728"/>
                  </a:lnTo>
                  <a:lnTo>
                    <a:pt x="522597" y="66589"/>
                  </a:lnTo>
                  <a:lnTo>
                    <a:pt x="509450" y="66188"/>
                  </a:lnTo>
                  <a:lnTo>
                    <a:pt x="496804" y="65549"/>
                  </a:lnTo>
                  <a:lnTo>
                    <a:pt x="484860" y="64696"/>
                  </a:lnTo>
                  <a:lnTo>
                    <a:pt x="463284" y="70348"/>
                  </a:lnTo>
                  <a:lnTo>
                    <a:pt x="429218" y="74285"/>
                  </a:lnTo>
                  <a:lnTo>
                    <a:pt x="387223" y="76126"/>
                  </a:lnTo>
                  <a:lnTo>
                    <a:pt x="341858" y="75491"/>
                  </a:lnTo>
                  <a:lnTo>
                    <a:pt x="323530" y="74479"/>
                  </a:lnTo>
                  <a:lnTo>
                    <a:pt x="306869" y="73015"/>
                  </a:lnTo>
                  <a:lnTo>
                    <a:pt x="292209" y="71169"/>
                  </a:lnTo>
                  <a:lnTo>
                    <a:pt x="279882" y="69014"/>
                  </a:lnTo>
                  <a:lnTo>
                    <a:pt x="230814" y="71504"/>
                  </a:lnTo>
                  <a:lnTo>
                    <a:pt x="180615" y="71125"/>
                  </a:lnTo>
                  <a:lnTo>
                    <a:pt x="135060" y="68103"/>
                  </a:lnTo>
                  <a:lnTo>
                    <a:pt x="99923" y="62664"/>
                  </a:lnTo>
                  <a:lnTo>
                    <a:pt x="99542" y="62537"/>
                  </a:lnTo>
                  <a:lnTo>
                    <a:pt x="99034" y="62410"/>
                  </a:lnTo>
                  <a:lnTo>
                    <a:pt x="98653" y="62283"/>
                  </a:lnTo>
                  <a:lnTo>
                    <a:pt x="69330" y="61926"/>
                  </a:lnTo>
                  <a:lnTo>
                    <a:pt x="44090" y="60092"/>
                  </a:lnTo>
                  <a:lnTo>
                    <a:pt x="25590" y="57068"/>
                  </a:lnTo>
                  <a:lnTo>
                    <a:pt x="16484" y="53139"/>
                  </a:lnTo>
                  <a:lnTo>
                    <a:pt x="16359" y="50865"/>
                  </a:lnTo>
                  <a:lnTo>
                    <a:pt x="19675" y="48662"/>
                  </a:lnTo>
                  <a:lnTo>
                    <a:pt x="26253" y="46603"/>
                  </a:lnTo>
                  <a:lnTo>
                    <a:pt x="35915" y="44757"/>
                  </a:lnTo>
                  <a:lnTo>
                    <a:pt x="14053" y="41997"/>
                  </a:lnTo>
                  <a:lnTo>
                    <a:pt x="1799" y="38391"/>
                  </a:lnTo>
                  <a:lnTo>
                    <a:pt x="0" y="34381"/>
                  </a:lnTo>
                  <a:lnTo>
                    <a:pt x="9499" y="30406"/>
                  </a:lnTo>
                  <a:lnTo>
                    <a:pt x="20020" y="28487"/>
                  </a:lnTo>
                  <a:lnTo>
                    <a:pt x="33279" y="26961"/>
                  </a:lnTo>
                  <a:lnTo>
                    <a:pt x="48682" y="25888"/>
                  </a:lnTo>
                  <a:lnTo>
                    <a:pt x="65633" y="25326"/>
                  </a:lnTo>
                  <a:lnTo>
                    <a:pt x="66268" y="25072"/>
                  </a:lnTo>
                  <a:close/>
                </a:path>
                <a:path w="733425" h="76200">
                  <a:moveTo>
                    <a:pt x="79730" y="45900"/>
                  </a:moveTo>
                  <a:lnTo>
                    <a:pt x="68520" y="45896"/>
                  </a:lnTo>
                  <a:lnTo>
                    <a:pt x="57489" y="45678"/>
                  </a:lnTo>
                  <a:lnTo>
                    <a:pt x="46815" y="45221"/>
                  </a:lnTo>
                  <a:lnTo>
                    <a:pt x="36677" y="44503"/>
                  </a:lnTo>
                </a:path>
                <a:path w="733425" h="76200">
                  <a:moveTo>
                    <a:pt x="117703" y="61267"/>
                  </a:moveTo>
                  <a:lnTo>
                    <a:pt x="111607" y="61648"/>
                  </a:lnTo>
                  <a:lnTo>
                    <a:pt x="105257" y="61902"/>
                  </a:lnTo>
                  <a:lnTo>
                    <a:pt x="98780" y="62029"/>
                  </a:lnTo>
                </a:path>
                <a:path w="733425" h="76200">
                  <a:moveTo>
                    <a:pt x="279755" y="68633"/>
                  </a:moveTo>
                  <a:lnTo>
                    <a:pt x="275310" y="67744"/>
                  </a:lnTo>
                  <a:lnTo>
                    <a:pt x="271500" y="66728"/>
                  </a:lnTo>
                  <a:lnTo>
                    <a:pt x="268452" y="65585"/>
                  </a:lnTo>
                </a:path>
                <a:path w="733425" h="76200">
                  <a:moveTo>
                    <a:pt x="489432" y="61013"/>
                  </a:moveTo>
                  <a:lnTo>
                    <a:pt x="488797" y="62156"/>
                  </a:lnTo>
                  <a:lnTo>
                    <a:pt x="487273" y="63299"/>
                  </a:lnTo>
                  <a:lnTo>
                    <a:pt x="484860" y="64442"/>
                  </a:lnTo>
                </a:path>
                <a:path w="733425" h="76200">
                  <a:moveTo>
                    <a:pt x="579475" y="40185"/>
                  </a:moveTo>
                  <a:lnTo>
                    <a:pt x="602501" y="42417"/>
                  </a:lnTo>
                  <a:lnTo>
                    <a:pt x="619956" y="45376"/>
                  </a:lnTo>
                  <a:lnTo>
                    <a:pt x="630981" y="48883"/>
                  </a:lnTo>
                  <a:lnTo>
                    <a:pt x="634720" y="52758"/>
                  </a:lnTo>
                </a:path>
                <a:path w="733425" h="76200">
                  <a:moveTo>
                    <a:pt x="709650" y="26850"/>
                  </a:moveTo>
                  <a:lnTo>
                    <a:pt x="704189" y="28628"/>
                  </a:lnTo>
                  <a:lnTo>
                    <a:pt x="695680" y="30279"/>
                  </a:lnTo>
                  <a:lnTo>
                    <a:pt x="685139" y="31549"/>
                  </a:lnTo>
                </a:path>
                <a:path w="733425" h="76200">
                  <a:moveTo>
                    <a:pt x="650722" y="9324"/>
                  </a:moveTo>
                  <a:lnTo>
                    <a:pt x="651611" y="10086"/>
                  </a:lnTo>
                  <a:lnTo>
                    <a:pt x="651992" y="10848"/>
                  </a:lnTo>
                  <a:lnTo>
                    <a:pt x="651992" y="11483"/>
                  </a:lnTo>
                </a:path>
                <a:path w="733425" h="76200">
                  <a:moveTo>
                    <a:pt x="493750" y="6657"/>
                  </a:moveTo>
                  <a:lnTo>
                    <a:pt x="496925" y="5641"/>
                  </a:lnTo>
                  <a:lnTo>
                    <a:pt x="501116" y="4752"/>
                  </a:lnTo>
                  <a:lnTo>
                    <a:pt x="506323" y="3863"/>
                  </a:lnTo>
                </a:path>
                <a:path w="733425" h="76200">
                  <a:moveTo>
                    <a:pt x="375894" y="8054"/>
                  </a:moveTo>
                  <a:lnTo>
                    <a:pt x="377291" y="7165"/>
                  </a:lnTo>
                  <a:lnTo>
                    <a:pt x="379323" y="6403"/>
                  </a:lnTo>
                  <a:lnTo>
                    <a:pt x="381990" y="5641"/>
                  </a:lnTo>
                </a:path>
                <a:path w="733425" h="76200">
                  <a:moveTo>
                    <a:pt x="237718" y="8943"/>
                  </a:moveTo>
                  <a:lnTo>
                    <a:pt x="245719" y="9578"/>
                  </a:lnTo>
                  <a:lnTo>
                    <a:pt x="253085" y="10340"/>
                  </a:lnTo>
                  <a:lnTo>
                    <a:pt x="259816" y="11229"/>
                  </a:lnTo>
                </a:path>
                <a:path w="733425" h="76200">
                  <a:moveTo>
                    <a:pt x="70078" y="27612"/>
                  </a:moveTo>
                  <a:lnTo>
                    <a:pt x="68300" y="26723"/>
                  </a:lnTo>
                  <a:lnTo>
                    <a:pt x="67030" y="25961"/>
                  </a:lnTo>
                  <a:lnTo>
                    <a:pt x="66268" y="25072"/>
                  </a:lnTo>
                </a:path>
              </a:pathLst>
            </a:custGeom>
            <a:ln w="12700">
              <a:solidFill>
                <a:srgbClr val="BE9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0501274" y="4233672"/>
              <a:ext cx="733425" cy="76200"/>
            </a:xfrm>
            <a:custGeom>
              <a:avLst/>
              <a:gdLst/>
              <a:ahLst/>
              <a:cxnLst/>
              <a:rect l="l" t="t" r="r" b="b"/>
              <a:pathLst>
                <a:path w="733425" h="76200">
                  <a:moveTo>
                    <a:pt x="387223" y="0"/>
                  </a:moveTo>
                  <a:lnTo>
                    <a:pt x="341858" y="634"/>
                  </a:lnTo>
                  <a:lnTo>
                    <a:pt x="292209" y="4956"/>
                  </a:lnTo>
                  <a:lnTo>
                    <a:pt x="279882" y="7111"/>
                  </a:lnTo>
                  <a:lnTo>
                    <a:pt x="230814" y="4675"/>
                  </a:lnTo>
                  <a:lnTo>
                    <a:pt x="180615" y="5048"/>
                  </a:lnTo>
                  <a:lnTo>
                    <a:pt x="135060" y="8040"/>
                  </a:lnTo>
                  <a:lnTo>
                    <a:pt x="98653" y="13842"/>
                  </a:lnTo>
                  <a:lnTo>
                    <a:pt x="69330" y="14200"/>
                  </a:lnTo>
                  <a:lnTo>
                    <a:pt x="44090" y="16033"/>
                  </a:lnTo>
                  <a:lnTo>
                    <a:pt x="25590" y="19057"/>
                  </a:lnTo>
                  <a:lnTo>
                    <a:pt x="16484" y="22986"/>
                  </a:lnTo>
                  <a:lnTo>
                    <a:pt x="16359" y="25261"/>
                  </a:lnTo>
                  <a:lnTo>
                    <a:pt x="19675" y="27463"/>
                  </a:lnTo>
                  <a:lnTo>
                    <a:pt x="26253" y="29523"/>
                  </a:lnTo>
                  <a:lnTo>
                    <a:pt x="35915" y="31368"/>
                  </a:lnTo>
                  <a:lnTo>
                    <a:pt x="14053" y="34129"/>
                  </a:lnTo>
                  <a:lnTo>
                    <a:pt x="1799" y="37734"/>
                  </a:lnTo>
                  <a:lnTo>
                    <a:pt x="0" y="41745"/>
                  </a:lnTo>
                  <a:lnTo>
                    <a:pt x="9499" y="45719"/>
                  </a:lnTo>
                  <a:lnTo>
                    <a:pt x="20020" y="47638"/>
                  </a:lnTo>
                  <a:lnTo>
                    <a:pt x="33279" y="49164"/>
                  </a:lnTo>
                  <a:lnTo>
                    <a:pt x="48682" y="50238"/>
                  </a:lnTo>
                  <a:lnTo>
                    <a:pt x="65633" y="50800"/>
                  </a:lnTo>
                  <a:lnTo>
                    <a:pt x="66268" y="51053"/>
                  </a:lnTo>
                  <a:lnTo>
                    <a:pt x="121435" y="67198"/>
                  </a:lnTo>
                  <a:lnTo>
                    <a:pt x="164439" y="69341"/>
                  </a:lnTo>
                  <a:lnTo>
                    <a:pt x="183499" y="69433"/>
                  </a:lnTo>
                  <a:lnTo>
                    <a:pt x="202332" y="69119"/>
                  </a:lnTo>
                  <a:lnTo>
                    <a:pt x="220571" y="68377"/>
                  </a:lnTo>
                  <a:lnTo>
                    <a:pt x="237845" y="67182"/>
                  </a:lnTo>
                  <a:lnTo>
                    <a:pt x="260617" y="71106"/>
                  </a:lnTo>
                  <a:lnTo>
                    <a:pt x="291248" y="73421"/>
                  </a:lnTo>
                  <a:lnTo>
                    <a:pt x="325784" y="73951"/>
                  </a:lnTo>
                  <a:lnTo>
                    <a:pt x="360273" y="72516"/>
                  </a:lnTo>
                  <a:lnTo>
                    <a:pt x="375005" y="71246"/>
                  </a:lnTo>
                  <a:lnTo>
                    <a:pt x="381228" y="70357"/>
                  </a:lnTo>
                  <a:lnTo>
                    <a:pt x="399337" y="73646"/>
                  </a:lnTo>
                  <a:lnTo>
                    <a:pt x="424090" y="75612"/>
                  </a:lnTo>
                  <a:lnTo>
                    <a:pt x="452272" y="76126"/>
                  </a:lnTo>
                  <a:lnTo>
                    <a:pt x="480669" y="75056"/>
                  </a:lnTo>
                  <a:lnTo>
                    <a:pt x="494813" y="73723"/>
                  </a:lnTo>
                  <a:lnTo>
                    <a:pt x="506577" y="72008"/>
                  </a:lnTo>
                  <a:lnTo>
                    <a:pt x="532217" y="74888"/>
                  </a:lnTo>
                  <a:lnTo>
                    <a:pt x="562631" y="76088"/>
                  </a:lnTo>
                  <a:lnTo>
                    <a:pt x="594070" y="75598"/>
                  </a:lnTo>
                  <a:lnTo>
                    <a:pt x="622782" y="73405"/>
                  </a:lnTo>
                  <a:lnTo>
                    <a:pt x="632807" y="71959"/>
                  </a:lnTo>
                  <a:lnTo>
                    <a:pt x="640879" y="70310"/>
                  </a:lnTo>
                  <a:lnTo>
                    <a:pt x="646856" y="68494"/>
                  </a:lnTo>
                  <a:lnTo>
                    <a:pt x="650595" y="66547"/>
                  </a:lnTo>
                  <a:lnTo>
                    <a:pt x="682734" y="64248"/>
                  </a:lnTo>
                  <a:lnTo>
                    <a:pt x="705395" y="60531"/>
                  </a:lnTo>
                  <a:lnTo>
                    <a:pt x="716532" y="55885"/>
                  </a:lnTo>
                  <a:lnTo>
                    <a:pt x="714095" y="50800"/>
                  </a:lnTo>
                  <a:lnTo>
                    <a:pt x="711682" y="49656"/>
                  </a:lnTo>
                  <a:lnTo>
                    <a:pt x="710031" y="49148"/>
                  </a:lnTo>
                  <a:lnTo>
                    <a:pt x="730095" y="43344"/>
                  </a:lnTo>
                  <a:lnTo>
                    <a:pt x="688822" y="26288"/>
                  </a:lnTo>
                  <a:lnTo>
                    <a:pt x="649549" y="23538"/>
                  </a:lnTo>
                  <a:lnTo>
                    <a:pt x="635101" y="23113"/>
                  </a:lnTo>
                  <a:lnTo>
                    <a:pt x="627034" y="17738"/>
                  </a:lnTo>
                  <a:lnTo>
                    <a:pt x="605716" y="13350"/>
                  </a:lnTo>
                  <a:lnTo>
                    <a:pt x="574325" y="10415"/>
                  </a:lnTo>
                  <a:lnTo>
                    <a:pt x="536041" y="9397"/>
                  </a:lnTo>
                  <a:lnTo>
                    <a:pt x="522597" y="9536"/>
                  </a:lnTo>
                  <a:lnTo>
                    <a:pt x="509450" y="9937"/>
                  </a:lnTo>
                  <a:lnTo>
                    <a:pt x="496804" y="10576"/>
                  </a:lnTo>
                  <a:lnTo>
                    <a:pt x="484860" y="11429"/>
                  </a:lnTo>
                  <a:lnTo>
                    <a:pt x="463284" y="5778"/>
                  </a:lnTo>
                  <a:lnTo>
                    <a:pt x="429218" y="1841"/>
                  </a:lnTo>
                  <a:lnTo>
                    <a:pt x="387223" y="0"/>
                  </a:lnTo>
                  <a:close/>
                </a:path>
              </a:pathLst>
            </a:custGeom>
            <a:solidFill>
              <a:srgbClr val="BE9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0501274" y="4233672"/>
              <a:ext cx="733425" cy="76200"/>
            </a:xfrm>
            <a:custGeom>
              <a:avLst/>
              <a:gdLst/>
              <a:ahLst/>
              <a:cxnLst/>
              <a:rect l="l" t="t" r="r" b="b"/>
              <a:pathLst>
                <a:path w="733425" h="76200">
                  <a:moveTo>
                    <a:pt x="66268" y="51053"/>
                  </a:moveTo>
                  <a:lnTo>
                    <a:pt x="121435" y="67198"/>
                  </a:lnTo>
                  <a:lnTo>
                    <a:pt x="164439" y="69341"/>
                  </a:lnTo>
                  <a:lnTo>
                    <a:pt x="183499" y="69433"/>
                  </a:lnTo>
                  <a:lnTo>
                    <a:pt x="202332" y="69119"/>
                  </a:lnTo>
                  <a:lnTo>
                    <a:pt x="220571" y="68377"/>
                  </a:lnTo>
                  <a:lnTo>
                    <a:pt x="237845" y="67182"/>
                  </a:lnTo>
                  <a:lnTo>
                    <a:pt x="260617" y="71106"/>
                  </a:lnTo>
                  <a:lnTo>
                    <a:pt x="291248" y="73421"/>
                  </a:lnTo>
                  <a:lnTo>
                    <a:pt x="325784" y="73951"/>
                  </a:lnTo>
                  <a:lnTo>
                    <a:pt x="360273" y="72516"/>
                  </a:lnTo>
                  <a:lnTo>
                    <a:pt x="368020" y="71881"/>
                  </a:lnTo>
                  <a:lnTo>
                    <a:pt x="375005" y="71246"/>
                  </a:lnTo>
                  <a:lnTo>
                    <a:pt x="381228" y="70357"/>
                  </a:lnTo>
                  <a:lnTo>
                    <a:pt x="399337" y="73646"/>
                  </a:lnTo>
                  <a:lnTo>
                    <a:pt x="424090" y="75612"/>
                  </a:lnTo>
                  <a:lnTo>
                    <a:pt x="452272" y="76126"/>
                  </a:lnTo>
                  <a:lnTo>
                    <a:pt x="480669" y="75056"/>
                  </a:lnTo>
                  <a:lnTo>
                    <a:pt x="488021" y="74437"/>
                  </a:lnTo>
                  <a:lnTo>
                    <a:pt x="494813" y="73723"/>
                  </a:lnTo>
                  <a:lnTo>
                    <a:pt x="501011" y="72913"/>
                  </a:lnTo>
                  <a:lnTo>
                    <a:pt x="506577" y="72008"/>
                  </a:lnTo>
                  <a:lnTo>
                    <a:pt x="532217" y="74888"/>
                  </a:lnTo>
                  <a:lnTo>
                    <a:pt x="562631" y="76088"/>
                  </a:lnTo>
                  <a:lnTo>
                    <a:pt x="594070" y="75598"/>
                  </a:lnTo>
                  <a:lnTo>
                    <a:pt x="622782" y="73405"/>
                  </a:lnTo>
                  <a:lnTo>
                    <a:pt x="632807" y="71959"/>
                  </a:lnTo>
                  <a:lnTo>
                    <a:pt x="640879" y="70310"/>
                  </a:lnTo>
                  <a:lnTo>
                    <a:pt x="646856" y="68494"/>
                  </a:lnTo>
                  <a:lnTo>
                    <a:pt x="650595" y="66547"/>
                  </a:lnTo>
                  <a:lnTo>
                    <a:pt x="682734" y="64248"/>
                  </a:lnTo>
                  <a:lnTo>
                    <a:pt x="705395" y="60531"/>
                  </a:lnTo>
                  <a:lnTo>
                    <a:pt x="716532" y="55885"/>
                  </a:lnTo>
                  <a:lnTo>
                    <a:pt x="714095" y="50800"/>
                  </a:lnTo>
                  <a:lnTo>
                    <a:pt x="713079" y="50291"/>
                  </a:lnTo>
                  <a:lnTo>
                    <a:pt x="711682" y="49656"/>
                  </a:lnTo>
                  <a:lnTo>
                    <a:pt x="710031" y="49148"/>
                  </a:lnTo>
                  <a:lnTo>
                    <a:pt x="730095" y="43344"/>
                  </a:lnTo>
                  <a:lnTo>
                    <a:pt x="688822" y="26288"/>
                  </a:lnTo>
                  <a:lnTo>
                    <a:pt x="649549" y="23538"/>
                  </a:lnTo>
                  <a:lnTo>
                    <a:pt x="635101" y="23113"/>
                  </a:lnTo>
                  <a:lnTo>
                    <a:pt x="627034" y="17738"/>
                  </a:lnTo>
                  <a:lnTo>
                    <a:pt x="605716" y="13350"/>
                  </a:lnTo>
                  <a:lnTo>
                    <a:pt x="574325" y="10415"/>
                  </a:lnTo>
                  <a:lnTo>
                    <a:pt x="536041" y="9397"/>
                  </a:lnTo>
                  <a:lnTo>
                    <a:pt x="522597" y="9536"/>
                  </a:lnTo>
                  <a:lnTo>
                    <a:pt x="509450" y="9937"/>
                  </a:lnTo>
                  <a:lnTo>
                    <a:pt x="496804" y="10576"/>
                  </a:lnTo>
                  <a:lnTo>
                    <a:pt x="484860" y="11429"/>
                  </a:lnTo>
                  <a:lnTo>
                    <a:pt x="463284" y="5778"/>
                  </a:lnTo>
                  <a:lnTo>
                    <a:pt x="429218" y="1841"/>
                  </a:lnTo>
                  <a:lnTo>
                    <a:pt x="387223" y="0"/>
                  </a:lnTo>
                  <a:lnTo>
                    <a:pt x="341858" y="634"/>
                  </a:lnTo>
                  <a:lnTo>
                    <a:pt x="323530" y="1647"/>
                  </a:lnTo>
                  <a:lnTo>
                    <a:pt x="306869" y="3111"/>
                  </a:lnTo>
                  <a:lnTo>
                    <a:pt x="292209" y="4956"/>
                  </a:lnTo>
                  <a:lnTo>
                    <a:pt x="279882" y="7111"/>
                  </a:lnTo>
                  <a:lnTo>
                    <a:pt x="230814" y="4675"/>
                  </a:lnTo>
                  <a:lnTo>
                    <a:pt x="180615" y="5048"/>
                  </a:lnTo>
                  <a:lnTo>
                    <a:pt x="135060" y="8040"/>
                  </a:lnTo>
                  <a:lnTo>
                    <a:pt x="99923" y="13461"/>
                  </a:lnTo>
                  <a:lnTo>
                    <a:pt x="99542" y="13588"/>
                  </a:lnTo>
                  <a:lnTo>
                    <a:pt x="99034" y="13715"/>
                  </a:lnTo>
                  <a:lnTo>
                    <a:pt x="98653" y="13842"/>
                  </a:lnTo>
                  <a:lnTo>
                    <a:pt x="69330" y="14200"/>
                  </a:lnTo>
                  <a:lnTo>
                    <a:pt x="44090" y="16033"/>
                  </a:lnTo>
                  <a:lnTo>
                    <a:pt x="25590" y="19057"/>
                  </a:lnTo>
                  <a:lnTo>
                    <a:pt x="16484" y="22986"/>
                  </a:lnTo>
                  <a:lnTo>
                    <a:pt x="16359" y="25261"/>
                  </a:lnTo>
                  <a:lnTo>
                    <a:pt x="19675" y="27463"/>
                  </a:lnTo>
                  <a:lnTo>
                    <a:pt x="26253" y="29523"/>
                  </a:lnTo>
                  <a:lnTo>
                    <a:pt x="35915" y="31368"/>
                  </a:lnTo>
                  <a:lnTo>
                    <a:pt x="14053" y="34129"/>
                  </a:lnTo>
                  <a:lnTo>
                    <a:pt x="1799" y="37734"/>
                  </a:lnTo>
                  <a:lnTo>
                    <a:pt x="0" y="41745"/>
                  </a:lnTo>
                  <a:lnTo>
                    <a:pt x="9499" y="45719"/>
                  </a:lnTo>
                  <a:lnTo>
                    <a:pt x="20020" y="47638"/>
                  </a:lnTo>
                  <a:lnTo>
                    <a:pt x="33279" y="49164"/>
                  </a:lnTo>
                  <a:lnTo>
                    <a:pt x="48682" y="50238"/>
                  </a:lnTo>
                  <a:lnTo>
                    <a:pt x="65633" y="50800"/>
                  </a:lnTo>
                  <a:lnTo>
                    <a:pt x="66268" y="51053"/>
                  </a:lnTo>
                  <a:close/>
                </a:path>
                <a:path w="733425" h="76200">
                  <a:moveTo>
                    <a:pt x="79730" y="30225"/>
                  </a:moveTo>
                  <a:lnTo>
                    <a:pt x="68520" y="30229"/>
                  </a:lnTo>
                  <a:lnTo>
                    <a:pt x="57489" y="30448"/>
                  </a:lnTo>
                  <a:lnTo>
                    <a:pt x="46815" y="30904"/>
                  </a:lnTo>
                  <a:lnTo>
                    <a:pt x="36677" y="31622"/>
                  </a:lnTo>
                </a:path>
                <a:path w="733425" h="76200">
                  <a:moveTo>
                    <a:pt x="117703" y="14858"/>
                  </a:moveTo>
                  <a:lnTo>
                    <a:pt x="111607" y="14477"/>
                  </a:lnTo>
                  <a:lnTo>
                    <a:pt x="105257" y="14223"/>
                  </a:lnTo>
                  <a:lnTo>
                    <a:pt x="98780" y="14096"/>
                  </a:lnTo>
                </a:path>
                <a:path w="733425" h="76200">
                  <a:moveTo>
                    <a:pt x="279755" y="7492"/>
                  </a:moveTo>
                  <a:lnTo>
                    <a:pt x="275310" y="8381"/>
                  </a:lnTo>
                  <a:lnTo>
                    <a:pt x="271500" y="9397"/>
                  </a:lnTo>
                  <a:lnTo>
                    <a:pt x="268452" y="10540"/>
                  </a:lnTo>
                </a:path>
                <a:path w="733425" h="76200">
                  <a:moveTo>
                    <a:pt x="489432" y="15112"/>
                  </a:moveTo>
                  <a:lnTo>
                    <a:pt x="488797" y="13969"/>
                  </a:lnTo>
                  <a:lnTo>
                    <a:pt x="487273" y="12826"/>
                  </a:lnTo>
                  <a:lnTo>
                    <a:pt x="484860" y="11683"/>
                  </a:lnTo>
                </a:path>
                <a:path w="733425" h="76200">
                  <a:moveTo>
                    <a:pt x="579475" y="35940"/>
                  </a:moveTo>
                  <a:lnTo>
                    <a:pt x="602501" y="33708"/>
                  </a:lnTo>
                  <a:lnTo>
                    <a:pt x="619956" y="30749"/>
                  </a:lnTo>
                  <a:lnTo>
                    <a:pt x="630981" y="27243"/>
                  </a:lnTo>
                  <a:lnTo>
                    <a:pt x="634720" y="23367"/>
                  </a:lnTo>
                </a:path>
                <a:path w="733425" h="76200">
                  <a:moveTo>
                    <a:pt x="709650" y="49275"/>
                  </a:moveTo>
                  <a:lnTo>
                    <a:pt x="704189" y="47497"/>
                  </a:lnTo>
                  <a:lnTo>
                    <a:pt x="695680" y="45846"/>
                  </a:lnTo>
                  <a:lnTo>
                    <a:pt x="685139" y="44576"/>
                  </a:lnTo>
                </a:path>
                <a:path w="733425" h="76200">
                  <a:moveTo>
                    <a:pt x="650722" y="66801"/>
                  </a:moveTo>
                  <a:lnTo>
                    <a:pt x="651611" y="66039"/>
                  </a:lnTo>
                  <a:lnTo>
                    <a:pt x="651992" y="65277"/>
                  </a:lnTo>
                  <a:lnTo>
                    <a:pt x="651992" y="64642"/>
                  </a:lnTo>
                </a:path>
                <a:path w="733425" h="76200">
                  <a:moveTo>
                    <a:pt x="493750" y="69468"/>
                  </a:moveTo>
                  <a:lnTo>
                    <a:pt x="496925" y="70484"/>
                  </a:lnTo>
                  <a:lnTo>
                    <a:pt x="501116" y="71373"/>
                  </a:lnTo>
                  <a:lnTo>
                    <a:pt x="506323" y="72262"/>
                  </a:lnTo>
                </a:path>
                <a:path w="733425" h="76200">
                  <a:moveTo>
                    <a:pt x="375894" y="68071"/>
                  </a:moveTo>
                  <a:lnTo>
                    <a:pt x="377291" y="68960"/>
                  </a:lnTo>
                  <a:lnTo>
                    <a:pt x="379323" y="69722"/>
                  </a:lnTo>
                  <a:lnTo>
                    <a:pt x="381990" y="70484"/>
                  </a:lnTo>
                </a:path>
                <a:path w="733425" h="76200">
                  <a:moveTo>
                    <a:pt x="237718" y="67182"/>
                  </a:moveTo>
                  <a:lnTo>
                    <a:pt x="245719" y="66547"/>
                  </a:lnTo>
                  <a:lnTo>
                    <a:pt x="253085" y="65785"/>
                  </a:lnTo>
                  <a:lnTo>
                    <a:pt x="259816" y="64896"/>
                  </a:lnTo>
                </a:path>
                <a:path w="733425" h="76200">
                  <a:moveTo>
                    <a:pt x="70078" y="48513"/>
                  </a:moveTo>
                  <a:lnTo>
                    <a:pt x="68300" y="49402"/>
                  </a:lnTo>
                  <a:lnTo>
                    <a:pt x="67030" y="50164"/>
                  </a:lnTo>
                  <a:lnTo>
                    <a:pt x="66268" y="51053"/>
                  </a:lnTo>
                </a:path>
              </a:pathLst>
            </a:custGeom>
            <a:ln w="12700">
              <a:solidFill>
                <a:srgbClr val="BE9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033799" y="4234126"/>
              <a:ext cx="733425" cy="76200"/>
            </a:xfrm>
            <a:custGeom>
              <a:avLst/>
              <a:gdLst/>
              <a:ahLst/>
              <a:cxnLst/>
              <a:rect l="l" t="t" r="r" b="b"/>
              <a:pathLst>
                <a:path w="733425" h="76200">
                  <a:moveTo>
                    <a:pt x="562631" y="37"/>
                  </a:moveTo>
                  <a:lnTo>
                    <a:pt x="532217" y="1238"/>
                  </a:lnTo>
                  <a:lnTo>
                    <a:pt x="506577" y="4117"/>
                  </a:lnTo>
                  <a:lnTo>
                    <a:pt x="494861" y="2403"/>
                  </a:lnTo>
                  <a:lnTo>
                    <a:pt x="480669" y="1069"/>
                  </a:lnTo>
                  <a:lnTo>
                    <a:pt x="452272" y="0"/>
                  </a:lnTo>
                  <a:lnTo>
                    <a:pt x="424090" y="513"/>
                  </a:lnTo>
                  <a:lnTo>
                    <a:pt x="399337" y="2480"/>
                  </a:lnTo>
                  <a:lnTo>
                    <a:pt x="381228" y="5768"/>
                  </a:lnTo>
                  <a:lnTo>
                    <a:pt x="375005" y="4879"/>
                  </a:lnTo>
                  <a:lnTo>
                    <a:pt x="360273" y="3609"/>
                  </a:lnTo>
                  <a:lnTo>
                    <a:pt x="325784" y="2174"/>
                  </a:lnTo>
                  <a:lnTo>
                    <a:pt x="291248" y="2704"/>
                  </a:lnTo>
                  <a:lnTo>
                    <a:pt x="260617" y="5020"/>
                  </a:lnTo>
                  <a:lnTo>
                    <a:pt x="237845" y="8943"/>
                  </a:lnTo>
                  <a:lnTo>
                    <a:pt x="220571" y="7748"/>
                  </a:lnTo>
                  <a:lnTo>
                    <a:pt x="202332" y="7006"/>
                  </a:lnTo>
                  <a:lnTo>
                    <a:pt x="183499" y="6693"/>
                  </a:lnTo>
                  <a:lnTo>
                    <a:pt x="164439" y="6784"/>
                  </a:lnTo>
                  <a:lnTo>
                    <a:pt x="121435" y="8927"/>
                  </a:lnTo>
                  <a:lnTo>
                    <a:pt x="88636" y="13071"/>
                  </a:lnTo>
                  <a:lnTo>
                    <a:pt x="69195" y="18643"/>
                  </a:lnTo>
                  <a:lnTo>
                    <a:pt x="66268" y="25072"/>
                  </a:lnTo>
                  <a:lnTo>
                    <a:pt x="65633" y="25326"/>
                  </a:lnTo>
                  <a:lnTo>
                    <a:pt x="20020" y="28487"/>
                  </a:lnTo>
                  <a:lnTo>
                    <a:pt x="0" y="34381"/>
                  </a:lnTo>
                  <a:lnTo>
                    <a:pt x="1799" y="38391"/>
                  </a:lnTo>
                  <a:lnTo>
                    <a:pt x="14053" y="41997"/>
                  </a:lnTo>
                  <a:lnTo>
                    <a:pt x="35915" y="44757"/>
                  </a:lnTo>
                  <a:lnTo>
                    <a:pt x="26253" y="46603"/>
                  </a:lnTo>
                  <a:lnTo>
                    <a:pt x="19675" y="48662"/>
                  </a:lnTo>
                  <a:lnTo>
                    <a:pt x="16359" y="50865"/>
                  </a:lnTo>
                  <a:lnTo>
                    <a:pt x="16484" y="53139"/>
                  </a:lnTo>
                  <a:lnTo>
                    <a:pt x="25590" y="57068"/>
                  </a:lnTo>
                  <a:lnTo>
                    <a:pt x="44090" y="60092"/>
                  </a:lnTo>
                  <a:lnTo>
                    <a:pt x="69330" y="61926"/>
                  </a:lnTo>
                  <a:lnTo>
                    <a:pt x="98653" y="62283"/>
                  </a:lnTo>
                  <a:lnTo>
                    <a:pt x="135060" y="68103"/>
                  </a:lnTo>
                  <a:lnTo>
                    <a:pt x="180615" y="71125"/>
                  </a:lnTo>
                  <a:lnTo>
                    <a:pt x="230814" y="71504"/>
                  </a:lnTo>
                  <a:lnTo>
                    <a:pt x="279882" y="69014"/>
                  </a:lnTo>
                  <a:lnTo>
                    <a:pt x="292209" y="71169"/>
                  </a:lnTo>
                  <a:lnTo>
                    <a:pt x="306869" y="73015"/>
                  </a:lnTo>
                  <a:lnTo>
                    <a:pt x="323530" y="74479"/>
                  </a:lnTo>
                  <a:lnTo>
                    <a:pt x="341858" y="75491"/>
                  </a:lnTo>
                  <a:lnTo>
                    <a:pt x="387222" y="76126"/>
                  </a:lnTo>
                  <a:lnTo>
                    <a:pt x="429218" y="74285"/>
                  </a:lnTo>
                  <a:lnTo>
                    <a:pt x="463284" y="70348"/>
                  </a:lnTo>
                  <a:lnTo>
                    <a:pt x="484860" y="64696"/>
                  </a:lnTo>
                  <a:lnTo>
                    <a:pt x="496804" y="65549"/>
                  </a:lnTo>
                  <a:lnTo>
                    <a:pt x="509450" y="66188"/>
                  </a:lnTo>
                  <a:lnTo>
                    <a:pt x="522597" y="66589"/>
                  </a:lnTo>
                  <a:lnTo>
                    <a:pt x="536041" y="66728"/>
                  </a:lnTo>
                  <a:lnTo>
                    <a:pt x="574325" y="65710"/>
                  </a:lnTo>
                  <a:lnTo>
                    <a:pt x="605716" y="62775"/>
                  </a:lnTo>
                  <a:lnTo>
                    <a:pt x="627034" y="58388"/>
                  </a:lnTo>
                  <a:lnTo>
                    <a:pt x="635101" y="53012"/>
                  </a:lnTo>
                  <a:lnTo>
                    <a:pt x="649549" y="52587"/>
                  </a:lnTo>
                  <a:lnTo>
                    <a:pt x="688822" y="49837"/>
                  </a:lnTo>
                  <a:lnTo>
                    <a:pt x="732811" y="39026"/>
                  </a:lnTo>
                  <a:lnTo>
                    <a:pt x="730095" y="32781"/>
                  </a:lnTo>
                  <a:lnTo>
                    <a:pt x="710031" y="26977"/>
                  </a:lnTo>
                  <a:lnTo>
                    <a:pt x="711682" y="26469"/>
                  </a:lnTo>
                  <a:lnTo>
                    <a:pt x="714095" y="25326"/>
                  </a:lnTo>
                  <a:lnTo>
                    <a:pt x="716532" y="20240"/>
                  </a:lnTo>
                  <a:lnTo>
                    <a:pt x="705395" y="15595"/>
                  </a:lnTo>
                  <a:lnTo>
                    <a:pt x="682734" y="11878"/>
                  </a:lnTo>
                  <a:lnTo>
                    <a:pt x="650595" y="9578"/>
                  </a:lnTo>
                  <a:lnTo>
                    <a:pt x="646856" y="7631"/>
                  </a:lnTo>
                  <a:lnTo>
                    <a:pt x="640879" y="5816"/>
                  </a:lnTo>
                  <a:lnTo>
                    <a:pt x="632807" y="4167"/>
                  </a:lnTo>
                  <a:lnTo>
                    <a:pt x="622782" y="2720"/>
                  </a:lnTo>
                  <a:lnTo>
                    <a:pt x="594070" y="527"/>
                  </a:lnTo>
                  <a:lnTo>
                    <a:pt x="562631" y="37"/>
                  </a:lnTo>
                  <a:close/>
                </a:path>
              </a:pathLst>
            </a:custGeom>
            <a:solidFill>
              <a:srgbClr val="BE9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033799" y="4234126"/>
              <a:ext cx="733425" cy="76200"/>
            </a:xfrm>
            <a:custGeom>
              <a:avLst/>
              <a:gdLst/>
              <a:ahLst/>
              <a:cxnLst/>
              <a:rect l="l" t="t" r="r" b="b"/>
              <a:pathLst>
                <a:path w="733425" h="76200">
                  <a:moveTo>
                    <a:pt x="66268" y="25072"/>
                  </a:moveTo>
                  <a:lnTo>
                    <a:pt x="121435" y="8927"/>
                  </a:lnTo>
                  <a:lnTo>
                    <a:pt x="164439" y="6784"/>
                  </a:lnTo>
                  <a:lnTo>
                    <a:pt x="183499" y="6693"/>
                  </a:lnTo>
                  <a:lnTo>
                    <a:pt x="202332" y="7006"/>
                  </a:lnTo>
                  <a:lnTo>
                    <a:pt x="220571" y="7748"/>
                  </a:lnTo>
                  <a:lnTo>
                    <a:pt x="237845" y="8943"/>
                  </a:lnTo>
                  <a:lnTo>
                    <a:pt x="260617" y="5020"/>
                  </a:lnTo>
                  <a:lnTo>
                    <a:pt x="291248" y="2704"/>
                  </a:lnTo>
                  <a:lnTo>
                    <a:pt x="325784" y="2174"/>
                  </a:lnTo>
                  <a:lnTo>
                    <a:pt x="360273" y="3609"/>
                  </a:lnTo>
                  <a:lnTo>
                    <a:pt x="368020" y="4244"/>
                  </a:lnTo>
                  <a:lnTo>
                    <a:pt x="375005" y="4879"/>
                  </a:lnTo>
                  <a:lnTo>
                    <a:pt x="381228" y="5768"/>
                  </a:lnTo>
                  <a:lnTo>
                    <a:pt x="399337" y="2480"/>
                  </a:lnTo>
                  <a:lnTo>
                    <a:pt x="424090" y="513"/>
                  </a:lnTo>
                  <a:lnTo>
                    <a:pt x="452272" y="0"/>
                  </a:lnTo>
                  <a:lnTo>
                    <a:pt x="480669" y="1069"/>
                  </a:lnTo>
                  <a:lnTo>
                    <a:pt x="488039" y="1688"/>
                  </a:lnTo>
                  <a:lnTo>
                    <a:pt x="494861" y="2403"/>
                  </a:lnTo>
                  <a:lnTo>
                    <a:pt x="501064" y="3212"/>
                  </a:lnTo>
                  <a:lnTo>
                    <a:pt x="506577" y="4117"/>
                  </a:lnTo>
                  <a:lnTo>
                    <a:pt x="532217" y="1238"/>
                  </a:lnTo>
                  <a:lnTo>
                    <a:pt x="562631" y="37"/>
                  </a:lnTo>
                  <a:lnTo>
                    <a:pt x="594070" y="527"/>
                  </a:lnTo>
                  <a:lnTo>
                    <a:pt x="622782" y="2720"/>
                  </a:lnTo>
                  <a:lnTo>
                    <a:pt x="632807" y="4167"/>
                  </a:lnTo>
                  <a:lnTo>
                    <a:pt x="640879" y="5816"/>
                  </a:lnTo>
                  <a:lnTo>
                    <a:pt x="646856" y="7631"/>
                  </a:lnTo>
                  <a:lnTo>
                    <a:pt x="650595" y="9578"/>
                  </a:lnTo>
                  <a:lnTo>
                    <a:pt x="682734" y="11878"/>
                  </a:lnTo>
                  <a:lnTo>
                    <a:pt x="705395" y="15595"/>
                  </a:lnTo>
                  <a:lnTo>
                    <a:pt x="716532" y="20240"/>
                  </a:lnTo>
                  <a:lnTo>
                    <a:pt x="714095" y="25326"/>
                  </a:lnTo>
                  <a:lnTo>
                    <a:pt x="713079" y="25834"/>
                  </a:lnTo>
                  <a:lnTo>
                    <a:pt x="711682" y="26469"/>
                  </a:lnTo>
                  <a:lnTo>
                    <a:pt x="710031" y="26977"/>
                  </a:lnTo>
                  <a:lnTo>
                    <a:pt x="730095" y="32781"/>
                  </a:lnTo>
                  <a:lnTo>
                    <a:pt x="688822" y="49837"/>
                  </a:lnTo>
                  <a:lnTo>
                    <a:pt x="649549" y="52587"/>
                  </a:lnTo>
                  <a:lnTo>
                    <a:pt x="635101" y="53012"/>
                  </a:lnTo>
                  <a:lnTo>
                    <a:pt x="627034" y="58388"/>
                  </a:lnTo>
                  <a:lnTo>
                    <a:pt x="605716" y="62775"/>
                  </a:lnTo>
                  <a:lnTo>
                    <a:pt x="574325" y="65710"/>
                  </a:lnTo>
                  <a:lnTo>
                    <a:pt x="536041" y="66728"/>
                  </a:lnTo>
                  <a:lnTo>
                    <a:pt x="522597" y="66589"/>
                  </a:lnTo>
                  <a:lnTo>
                    <a:pt x="509450" y="66188"/>
                  </a:lnTo>
                  <a:lnTo>
                    <a:pt x="496804" y="65549"/>
                  </a:lnTo>
                  <a:lnTo>
                    <a:pt x="484860" y="64696"/>
                  </a:lnTo>
                  <a:lnTo>
                    <a:pt x="463284" y="70348"/>
                  </a:lnTo>
                  <a:lnTo>
                    <a:pt x="429218" y="74285"/>
                  </a:lnTo>
                  <a:lnTo>
                    <a:pt x="387222" y="76126"/>
                  </a:lnTo>
                  <a:lnTo>
                    <a:pt x="341858" y="75491"/>
                  </a:lnTo>
                  <a:lnTo>
                    <a:pt x="323530" y="74479"/>
                  </a:lnTo>
                  <a:lnTo>
                    <a:pt x="306869" y="73015"/>
                  </a:lnTo>
                  <a:lnTo>
                    <a:pt x="292209" y="71169"/>
                  </a:lnTo>
                  <a:lnTo>
                    <a:pt x="279882" y="69014"/>
                  </a:lnTo>
                  <a:lnTo>
                    <a:pt x="230814" y="71504"/>
                  </a:lnTo>
                  <a:lnTo>
                    <a:pt x="180615" y="71125"/>
                  </a:lnTo>
                  <a:lnTo>
                    <a:pt x="135060" y="68103"/>
                  </a:lnTo>
                  <a:lnTo>
                    <a:pt x="99923" y="62664"/>
                  </a:lnTo>
                  <a:lnTo>
                    <a:pt x="99542" y="62537"/>
                  </a:lnTo>
                  <a:lnTo>
                    <a:pt x="99034" y="62410"/>
                  </a:lnTo>
                  <a:lnTo>
                    <a:pt x="98653" y="62283"/>
                  </a:lnTo>
                  <a:lnTo>
                    <a:pt x="69330" y="61926"/>
                  </a:lnTo>
                  <a:lnTo>
                    <a:pt x="44090" y="60092"/>
                  </a:lnTo>
                  <a:lnTo>
                    <a:pt x="25590" y="57068"/>
                  </a:lnTo>
                  <a:lnTo>
                    <a:pt x="16484" y="53139"/>
                  </a:lnTo>
                  <a:lnTo>
                    <a:pt x="16359" y="50865"/>
                  </a:lnTo>
                  <a:lnTo>
                    <a:pt x="19675" y="48662"/>
                  </a:lnTo>
                  <a:lnTo>
                    <a:pt x="26253" y="46603"/>
                  </a:lnTo>
                  <a:lnTo>
                    <a:pt x="35915" y="44757"/>
                  </a:lnTo>
                  <a:lnTo>
                    <a:pt x="14053" y="41997"/>
                  </a:lnTo>
                  <a:lnTo>
                    <a:pt x="1799" y="38391"/>
                  </a:lnTo>
                  <a:lnTo>
                    <a:pt x="0" y="34381"/>
                  </a:lnTo>
                  <a:lnTo>
                    <a:pt x="9499" y="30406"/>
                  </a:lnTo>
                  <a:lnTo>
                    <a:pt x="20020" y="28487"/>
                  </a:lnTo>
                  <a:lnTo>
                    <a:pt x="33279" y="26961"/>
                  </a:lnTo>
                  <a:lnTo>
                    <a:pt x="48682" y="25888"/>
                  </a:lnTo>
                  <a:lnTo>
                    <a:pt x="65633" y="25326"/>
                  </a:lnTo>
                  <a:lnTo>
                    <a:pt x="66268" y="25072"/>
                  </a:lnTo>
                  <a:close/>
                </a:path>
                <a:path w="733425" h="76200">
                  <a:moveTo>
                    <a:pt x="79730" y="45900"/>
                  </a:moveTo>
                  <a:lnTo>
                    <a:pt x="68520" y="45896"/>
                  </a:lnTo>
                  <a:lnTo>
                    <a:pt x="57489" y="45678"/>
                  </a:lnTo>
                  <a:lnTo>
                    <a:pt x="46815" y="45221"/>
                  </a:lnTo>
                  <a:lnTo>
                    <a:pt x="36677" y="44503"/>
                  </a:lnTo>
                </a:path>
                <a:path w="733425" h="76200">
                  <a:moveTo>
                    <a:pt x="117703" y="61267"/>
                  </a:moveTo>
                  <a:lnTo>
                    <a:pt x="111607" y="61648"/>
                  </a:lnTo>
                  <a:lnTo>
                    <a:pt x="105257" y="61902"/>
                  </a:lnTo>
                  <a:lnTo>
                    <a:pt x="98780" y="62029"/>
                  </a:lnTo>
                </a:path>
                <a:path w="733425" h="76200">
                  <a:moveTo>
                    <a:pt x="279755" y="68633"/>
                  </a:moveTo>
                  <a:lnTo>
                    <a:pt x="275310" y="67744"/>
                  </a:lnTo>
                  <a:lnTo>
                    <a:pt x="271500" y="66728"/>
                  </a:lnTo>
                  <a:lnTo>
                    <a:pt x="268452" y="65585"/>
                  </a:lnTo>
                </a:path>
                <a:path w="733425" h="76200">
                  <a:moveTo>
                    <a:pt x="489432" y="61013"/>
                  </a:moveTo>
                  <a:lnTo>
                    <a:pt x="488797" y="62156"/>
                  </a:lnTo>
                  <a:lnTo>
                    <a:pt x="487273" y="63299"/>
                  </a:lnTo>
                  <a:lnTo>
                    <a:pt x="484860" y="64442"/>
                  </a:lnTo>
                </a:path>
                <a:path w="733425" h="76200">
                  <a:moveTo>
                    <a:pt x="579475" y="40185"/>
                  </a:moveTo>
                  <a:lnTo>
                    <a:pt x="602501" y="42417"/>
                  </a:lnTo>
                  <a:lnTo>
                    <a:pt x="619956" y="45376"/>
                  </a:lnTo>
                  <a:lnTo>
                    <a:pt x="630981" y="48883"/>
                  </a:lnTo>
                  <a:lnTo>
                    <a:pt x="634720" y="52758"/>
                  </a:lnTo>
                </a:path>
                <a:path w="733425" h="76200">
                  <a:moveTo>
                    <a:pt x="709650" y="26850"/>
                  </a:moveTo>
                  <a:lnTo>
                    <a:pt x="704189" y="28628"/>
                  </a:lnTo>
                  <a:lnTo>
                    <a:pt x="695680" y="30279"/>
                  </a:lnTo>
                  <a:lnTo>
                    <a:pt x="685139" y="31549"/>
                  </a:lnTo>
                </a:path>
                <a:path w="733425" h="76200">
                  <a:moveTo>
                    <a:pt x="650722" y="9324"/>
                  </a:moveTo>
                  <a:lnTo>
                    <a:pt x="651611" y="10086"/>
                  </a:lnTo>
                  <a:lnTo>
                    <a:pt x="651992" y="10848"/>
                  </a:lnTo>
                  <a:lnTo>
                    <a:pt x="651992" y="11483"/>
                  </a:lnTo>
                </a:path>
                <a:path w="733425" h="76200">
                  <a:moveTo>
                    <a:pt x="493750" y="6657"/>
                  </a:moveTo>
                  <a:lnTo>
                    <a:pt x="496925" y="5641"/>
                  </a:lnTo>
                  <a:lnTo>
                    <a:pt x="501116" y="4752"/>
                  </a:lnTo>
                  <a:lnTo>
                    <a:pt x="506323" y="3863"/>
                  </a:lnTo>
                </a:path>
                <a:path w="733425" h="76200">
                  <a:moveTo>
                    <a:pt x="375894" y="8054"/>
                  </a:moveTo>
                  <a:lnTo>
                    <a:pt x="377291" y="7165"/>
                  </a:lnTo>
                  <a:lnTo>
                    <a:pt x="379323" y="6403"/>
                  </a:lnTo>
                  <a:lnTo>
                    <a:pt x="381990" y="5641"/>
                  </a:lnTo>
                </a:path>
                <a:path w="733425" h="76200">
                  <a:moveTo>
                    <a:pt x="237718" y="8943"/>
                  </a:moveTo>
                  <a:lnTo>
                    <a:pt x="245719" y="9578"/>
                  </a:lnTo>
                  <a:lnTo>
                    <a:pt x="253085" y="10340"/>
                  </a:lnTo>
                  <a:lnTo>
                    <a:pt x="259816" y="11229"/>
                  </a:lnTo>
                </a:path>
                <a:path w="733425" h="76200">
                  <a:moveTo>
                    <a:pt x="70078" y="27612"/>
                  </a:moveTo>
                  <a:lnTo>
                    <a:pt x="68300" y="26723"/>
                  </a:lnTo>
                  <a:lnTo>
                    <a:pt x="67030" y="25961"/>
                  </a:lnTo>
                  <a:lnTo>
                    <a:pt x="66268" y="25072"/>
                  </a:lnTo>
                </a:path>
              </a:pathLst>
            </a:custGeom>
            <a:ln w="12700">
              <a:solidFill>
                <a:srgbClr val="BE9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917575" y="275018"/>
            <a:ext cx="8281670" cy="9410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285"/>
              <a:t>Sewer</a:t>
            </a:r>
            <a:r>
              <a:rPr dirty="0" sz="6000" spc="-310"/>
              <a:t> </a:t>
            </a:r>
            <a:r>
              <a:rPr dirty="0" sz="6000" spc="295"/>
              <a:t>Slope</a:t>
            </a:r>
            <a:r>
              <a:rPr dirty="0" sz="6000" spc="-229"/>
              <a:t> </a:t>
            </a:r>
            <a:r>
              <a:rPr dirty="0" sz="6000" spc="-254"/>
              <a:t>&amp;</a:t>
            </a:r>
            <a:r>
              <a:rPr dirty="0" sz="6000" spc="-320"/>
              <a:t> </a:t>
            </a:r>
            <a:r>
              <a:rPr dirty="0" sz="6000" spc="80"/>
              <a:t>Velocity</a:t>
            </a:r>
            <a:endParaRPr sz="6000"/>
          </a:p>
        </p:txBody>
      </p:sp>
      <p:grpSp>
        <p:nvGrpSpPr>
          <p:cNvPr id="21" name="object 21" descr=""/>
          <p:cNvGrpSpPr/>
          <p:nvPr/>
        </p:nvGrpSpPr>
        <p:grpSpPr>
          <a:xfrm>
            <a:off x="407987" y="2608326"/>
            <a:ext cx="1804035" cy="727075"/>
            <a:chOff x="407987" y="2608326"/>
            <a:chExt cx="1804035" cy="727075"/>
          </a:xfrm>
        </p:grpSpPr>
        <p:sp>
          <p:nvSpPr>
            <p:cNvPr id="22" name="object 22" descr=""/>
            <p:cNvSpPr/>
            <p:nvPr/>
          </p:nvSpPr>
          <p:spPr>
            <a:xfrm>
              <a:off x="414337" y="2614676"/>
              <a:ext cx="1791335" cy="714375"/>
            </a:xfrm>
            <a:custGeom>
              <a:avLst/>
              <a:gdLst/>
              <a:ahLst/>
              <a:cxnLst/>
              <a:rect l="l" t="t" r="r" b="b"/>
              <a:pathLst>
                <a:path w="1791335" h="714375">
                  <a:moveTo>
                    <a:pt x="357187" y="0"/>
                  </a:moveTo>
                  <a:lnTo>
                    <a:pt x="0" y="357124"/>
                  </a:lnTo>
                  <a:lnTo>
                    <a:pt x="357187" y="714375"/>
                  </a:lnTo>
                  <a:lnTo>
                    <a:pt x="357187" y="535686"/>
                  </a:lnTo>
                  <a:lnTo>
                    <a:pt x="1790763" y="535686"/>
                  </a:lnTo>
                  <a:lnTo>
                    <a:pt x="1790763" y="178562"/>
                  </a:lnTo>
                  <a:lnTo>
                    <a:pt x="357187" y="178562"/>
                  </a:lnTo>
                  <a:lnTo>
                    <a:pt x="357187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414337" y="2614676"/>
              <a:ext cx="1791335" cy="714375"/>
            </a:xfrm>
            <a:custGeom>
              <a:avLst/>
              <a:gdLst/>
              <a:ahLst/>
              <a:cxnLst/>
              <a:rect l="l" t="t" r="r" b="b"/>
              <a:pathLst>
                <a:path w="1791335" h="714375">
                  <a:moveTo>
                    <a:pt x="0" y="357124"/>
                  </a:moveTo>
                  <a:lnTo>
                    <a:pt x="357187" y="0"/>
                  </a:lnTo>
                  <a:lnTo>
                    <a:pt x="357187" y="178562"/>
                  </a:lnTo>
                  <a:lnTo>
                    <a:pt x="1790763" y="178562"/>
                  </a:lnTo>
                  <a:lnTo>
                    <a:pt x="1790763" y="535686"/>
                  </a:lnTo>
                  <a:lnTo>
                    <a:pt x="357187" y="535686"/>
                  </a:lnTo>
                  <a:lnTo>
                    <a:pt x="357187" y="714375"/>
                  </a:lnTo>
                  <a:lnTo>
                    <a:pt x="0" y="357124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877252" y="2766631"/>
            <a:ext cx="104330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265">
                <a:solidFill>
                  <a:srgbClr val="FFFFFF"/>
                </a:solidFill>
                <a:latin typeface="Trebuchet MS"/>
                <a:cs typeface="Trebuchet MS"/>
              </a:rPr>
              <a:t>WWTP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3395726" y="1734502"/>
            <a:ext cx="7127875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534285" algn="l"/>
              </a:tabLst>
            </a:pPr>
            <a:r>
              <a:rPr dirty="0" sz="2000" spc="105">
                <a:latin typeface="Trebuchet MS"/>
                <a:cs typeface="Trebuchet MS"/>
              </a:rPr>
              <a:t>Slope</a:t>
            </a:r>
            <a:r>
              <a:rPr dirty="0" sz="2000" spc="-140">
                <a:latin typeface="Trebuchet MS"/>
                <a:cs typeface="Trebuchet MS"/>
              </a:rPr>
              <a:t> </a:t>
            </a:r>
            <a:r>
              <a:rPr dirty="0" sz="2000" spc="-175">
                <a:latin typeface="Trebuchet MS"/>
                <a:cs typeface="Trebuchet MS"/>
              </a:rPr>
              <a:t>=</a:t>
            </a:r>
            <a:r>
              <a:rPr dirty="0" sz="2000" spc="-60">
                <a:latin typeface="Trebuchet MS"/>
                <a:cs typeface="Trebuchet MS"/>
              </a:rPr>
              <a:t> </a:t>
            </a:r>
            <a:r>
              <a:rPr dirty="0" sz="2000" spc="50">
                <a:latin typeface="Trebuchet MS"/>
                <a:cs typeface="Trebuchet MS"/>
              </a:rPr>
              <a:t>drop/length</a:t>
            </a:r>
            <a:r>
              <a:rPr dirty="0" sz="2000">
                <a:latin typeface="Trebuchet MS"/>
                <a:cs typeface="Trebuchet MS"/>
              </a:rPr>
              <a:t>	</a:t>
            </a:r>
            <a:r>
              <a:rPr dirty="0" baseline="1543" sz="2700" spc="-254">
                <a:latin typeface="Trebuchet MS"/>
                <a:cs typeface="Trebuchet MS"/>
              </a:rPr>
              <a:t>=</a:t>
            </a:r>
            <a:r>
              <a:rPr dirty="0" baseline="1543" sz="2700" spc="-30">
                <a:latin typeface="Trebuchet MS"/>
                <a:cs typeface="Trebuchet MS"/>
              </a:rPr>
              <a:t> </a:t>
            </a:r>
            <a:r>
              <a:rPr dirty="0" baseline="1543" sz="2700">
                <a:latin typeface="Trebuchet MS"/>
                <a:cs typeface="Trebuchet MS"/>
              </a:rPr>
              <a:t>0'/100’</a:t>
            </a:r>
            <a:r>
              <a:rPr dirty="0" baseline="1543" sz="2700" spc="-30">
                <a:latin typeface="Trebuchet MS"/>
                <a:cs typeface="Trebuchet MS"/>
              </a:rPr>
              <a:t> </a:t>
            </a:r>
            <a:r>
              <a:rPr dirty="0" baseline="1543" sz="2700" spc="-254">
                <a:latin typeface="Trebuchet MS"/>
                <a:cs typeface="Trebuchet MS"/>
              </a:rPr>
              <a:t>=</a:t>
            </a:r>
            <a:r>
              <a:rPr dirty="0" baseline="1543" sz="2700" spc="-22">
                <a:latin typeface="Trebuchet MS"/>
                <a:cs typeface="Trebuchet MS"/>
              </a:rPr>
              <a:t> </a:t>
            </a:r>
            <a:r>
              <a:rPr dirty="0" baseline="1543" sz="2700" spc="225">
                <a:latin typeface="Trebuchet MS"/>
                <a:cs typeface="Trebuchet MS"/>
              </a:rPr>
              <a:t>0</a:t>
            </a:r>
            <a:r>
              <a:rPr dirty="0" baseline="1543" sz="2700" spc="-157">
                <a:latin typeface="Trebuchet MS"/>
                <a:cs typeface="Trebuchet MS"/>
              </a:rPr>
              <a:t> </a:t>
            </a:r>
            <a:r>
              <a:rPr dirty="0" baseline="1543" sz="2700" spc="127">
                <a:latin typeface="Trebuchet MS"/>
                <a:cs typeface="Trebuchet MS"/>
              </a:rPr>
              <a:t>slope</a:t>
            </a:r>
            <a:r>
              <a:rPr dirty="0" baseline="1543" sz="2700" spc="-89">
                <a:latin typeface="Trebuchet MS"/>
                <a:cs typeface="Trebuchet MS"/>
              </a:rPr>
              <a:t> </a:t>
            </a:r>
            <a:r>
              <a:rPr dirty="0" baseline="1543" sz="2700">
                <a:latin typeface="Trebuchet MS"/>
                <a:cs typeface="Trebuchet MS"/>
              </a:rPr>
              <a:t>which</a:t>
            </a:r>
            <a:r>
              <a:rPr dirty="0" baseline="1543" sz="2700" spc="-82">
                <a:latin typeface="Trebuchet MS"/>
                <a:cs typeface="Trebuchet MS"/>
              </a:rPr>
              <a:t> </a:t>
            </a:r>
            <a:r>
              <a:rPr dirty="0" baseline="1543" sz="2700" spc="120">
                <a:latin typeface="Trebuchet MS"/>
                <a:cs typeface="Trebuchet MS"/>
              </a:rPr>
              <a:t>means</a:t>
            </a:r>
            <a:r>
              <a:rPr dirty="0" baseline="1543" sz="2700" spc="-30">
                <a:latin typeface="Trebuchet MS"/>
                <a:cs typeface="Trebuchet MS"/>
              </a:rPr>
              <a:t> </a:t>
            </a:r>
            <a:r>
              <a:rPr dirty="0" baseline="1543" sz="2700" spc="112">
                <a:latin typeface="Trebuchet MS"/>
                <a:cs typeface="Trebuchet MS"/>
              </a:rPr>
              <a:t>no</a:t>
            </a:r>
            <a:r>
              <a:rPr dirty="0" baseline="1543" sz="2700">
                <a:latin typeface="Trebuchet MS"/>
                <a:cs typeface="Trebuchet MS"/>
              </a:rPr>
              <a:t> </a:t>
            </a:r>
            <a:r>
              <a:rPr dirty="0" baseline="1543" sz="2700" spc="-15">
                <a:latin typeface="Trebuchet MS"/>
                <a:cs typeface="Trebuchet MS"/>
              </a:rPr>
              <a:t>velocity</a:t>
            </a:r>
            <a:endParaRPr baseline="1543"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3865562"/>
            <a:ext cx="12192000" cy="2992755"/>
            <a:chOff x="0" y="3865562"/>
            <a:chExt cx="12192000" cy="299275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871912"/>
              <a:ext cx="12192000" cy="298608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3865562"/>
              <a:ext cx="12192000" cy="12700"/>
            </a:xfrm>
            <a:custGeom>
              <a:avLst/>
              <a:gdLst/>
              <a:ahLst/>
              <a:cxnLst/>
              <a:rect l="l" t="t" r="r" b="b"/>
              <a:pathLst>
                <a:path w="12192000" h="12700">
                  <a:moveTo>
                    <a:pt x="0" y="12700"/>
                  </a:moveTo>
                  <a:lnTo>
                    <a:pt x="12192000" y="127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172C5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/>
          <p:nvPr/>
        </p:nvSpPr>
        <p:spPr>
          <a:xfrm>
            <a:off x="4127614" y="2981439"/>
            <a:ext cx="1022985" cy="876935"/>
          </a:xfrm>
          <a:custGeom>
            <a:avLst/>
            <a:gdLst/>
            <a:ahLst/>
            <a:cxnLst/>
            <a:rect l="l" t="t" r="r" b="b"/>
            <a:pathLst>
              <a:path w="1022985" h="876935">
                <a:moveTo>
                  <a:pt x="876592" y="514972"/>
                </a:moveTo>
                <a:lnTo>
                  <a:pt x="803541" y="445579"/>
                </a:lnTo>
                <a:lnTo>
                  <a:pt x="803541" y="572185"/>
                </a:lnTo>
                <a:lnTo>
                  <a:pt x="803541" y="718273"/>
                </a:lnTo>
                <a:lnTo>
                  <a:pt x="657440" y="718273"/>
                </a:lnTo>
                <a:lnTo>
                  <a:pt x="657440" y="572185"/>
                </a:lnTo>
                <a:lnTo>
                  <a:pt x="803541" y="572185"/>
                </a:lnTo>
                <a:lnTo>
                  <a:pt x="803541" y="445579"/>
                </a:lnTo>
                <a:lnTo>
                  <a:pt x="511340" y="168008"/>
                </a:lnTo>
                <a:lnTo>
                  <a:pt x="365239" y="306806"/>
                </a:lnTo>
                <a:lnTo>
                  <a:pt x="365239" y="572185"/>
                </a:lnTo>
                <a:lnTo>
                  <a:pt x="365239" y="718273"/>
                </a:lnTo>
                <a:lnTo>
                  <a:pt x="219151" y="718273"/>
                </a:lnTo>
                <a:lnTo>
                  <a:pt x="219151" y="572185"/>
                </a:lnTo>
                <a:lnTo>
                  <a:pt x="365239" y="572185"/>
                </a:lnTo>
                <a:lnTo>
                  <a:pt x="365239" y="306806"/>
                </a:lnTo>
                <a:lnTo>
                  <a:pt x="146100" y="514972"/>
                </a:lnTo>
                <a:lnTo>
                  <a:pt x="146100" y="876541"/>
                </a:lnTo>
                <a:lnTo>
                  <a:pt x="438289" y="876541"/>
                </a:lnTo>
                <a:lnTo>
                  <a:pt x="438289" y="718273"/>
                </a:lnTo>
                <a:lnTo>
                  <a:pt x="438289" y="572185"/>
                </a:lnTo>
                <a:lnTo>
                  <a:pt x="584390" y="572185"/>
                </a:lnTo>
                <a:lnTo>
                  <a:pt x="584390" y="876541"/>
                </a:lnTo>
                <a:lnTo>
                  <a:pt x="876592" y="876541"/>
                </a:lnTo>
                <a:lnTo>
                  <a:pt x="876592" y="718273"/>
                </a:lnTo>
                <a:lnTo>
                  <a:pt x="876592" y="572185"/>
                </a:lnTo>
                <a:lnTo>
                  <a:pt x="876592" y="514972"/>
                </a:lnTo>
                <a:close/>
              </a:path>
              <a:path w="1022985" h="876935">
                <a:moveTo>
                  <a:pt x="1022692" y="486968"/>
                </a:moveTo>
                <a:lnTo>
                  <a:pt x="803541" y="277571"/>
                </a:lnTo>
                <a:lnTo>
                  <a:pt x="803541" y="185051"/>
                </a:lnTo>
                <a:lnTo>
                  <a:pt x="803541" y="73037"/>
                </a:lnTo>
                <a:lnTo>
                  <a:pt x="706145" y="73037"/>
                </a:lnTo>
                <a:lnTo>
                  <a:pt x="706145" y="185051"/>
                </a:lnTo>
                <a:lnTo>
                  <a:pt x="616432" y="99822"/>
                </a:lnTo>
                <a:lnTo>
                  <a:pt x="511340" y="0"/>
                </a:lnTo>
                <a:lnTo>
                  <a:pt x="0" y="486968"/>
                </a:lnTo>
                <a:lnTo>
                  <a:pt x="54787" y="533234"/>
                </a:lnTo>
                <a:lnTo>
                  <a:pt x="511340" y="99822"/>
                </a:lnTo>
                <a:lnTo>
                  <a:pt x="967905" y="533234"/>
                </a:lnTo>
                <a:lnTo>
                  <a:pt x="1022692" y="4869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7632814" y="2990964"/>
            <a:ext cx="1022985" cy="876935"/>
          </a:xfrm>
          <a:custGeom>
            <a:avLst/>
            <a:gdLst/>
            <a:ahLst/>
            <a:cxnLst/>
            <a:rect l="l" t="t" r="r" b="b"/>
            <a:pathLst>
              <a:path w="1022984" h="876935">
                <a:moveTo>
                  <a:pt x="876592" y="514972"/>
                </a:moveTo>
                <a:lnTo>
                  <a:pt x="803541" y="445579"/>
                </a:lnTo>
                <a:lnTo>
                  <a:pt x="803541" y="572185"/>
                </a:lnTo>
                <a:lnTo>
                  <a:pt x="803541" y="718273"/>
                </a:lnTo>
                <a:lnTo>
                  <a:pt x="657440" y="718273"/>
                </a:lnTo>
                <a:lnTo>
                  <a:pt x="657440" y="572185"/>
                </a:lnTo>
                <a:lnTo>
                  <a:pt x="803541" y="572185"/>
                </a:lnTo>
                <a:lnTo>
                  <a:pt x="803541" y="445579"/>
                </a:lnTo>
                <a:lnTo>
                  <a:pt x="511340" y="168008"/>
                </a:lnTo>
                <a:lnTo>
                  <a:pt x="365239" y="306806"/>
                </a:lnTo>
                <a:lnTo>
                  <a:pt x="365239" y="572185"/>
                </a:lnTo>
                <a:lnTo>
                  <a:pt x="365239" y="718273"/>
                </a:lnTo>
                <a:lnTo>
                  <a:pt x="219151" y="718273"/>
                </a:lnTo>
                <a:lnTo>
                  <a:pt x="219151" y="572185"/>
                </a:lnTo>
                <a:lnTo>
                  <a:pt x="365239" y="572185"/>
                </a:lnTo>
                <a:lnTo>
                  <a:pt x="365239" y="306806"/>
                </a:lnTo>
                <a:lnTo>
                  <a:pt x="146100" y="514972"/>
                </a:lnTo>
                <a:lnTo>
                  <a:pt x="146100" y="876541"/>
                </a:lnTo>
                <a:lnTo>
                  <a:pt x="438289" y="876541"/>
                </a:lnTo>
                <a:lnTo>
                  <a:pt x="438289" y="718273"/>
                </a:lnTo>
                <a:lnTo>
                  <a:pt x="438289" y="572185"/>
                </a:lnTo>
                <a:lnTo>
                  <a:pt x="584390" y="572185"/>
                </a:lnTo>
                <a:lnTo>
                  <a:pt x="584390" y="876541"/>
                </a:lnTo>
                <a:lnTo>
                  <a:pt x="876592" y="876541"/>
                </a:lnTo>
                <a:lnTo>
                  <a:pt x="876592" y="718273"/>
                </a:lnTo>
                <a:lnTo>
                  <a:pt x="876592" y="572185"/>
                </a:lnTo>
                <a:lnTo>
                  <a:pt x="876592" y="514972"/>
                </a:lnTo>
                <a:close/>
              </a:path>
              <a:path w="1022984" h="876935">
                <a:moveTo>
                  <a:pt x="1022692" y="486968"/>
                </a:moveTo>
                <a:lnTo>
                  <a:pt x="803541" y="277571"/>
                </a:lnTo>
                <a:lnTo>
                  <a:pt x="803541" y="185051"/>
                </a:lnTo>
                <a:lnTo>
                  <a:pt x="803541" y="73037"/>
                </a:lnTo>
                <a:lnTo>
                  <a:pt x="706145" y="73037"/>
                </a:lnTo>
                <a:lnTo>
                  <a:pt x="706145" y="185051"/>
                </a:lnTo>
                <a:lnTo>
                  <a:pt x="616432" y="99822"/>
                </a:lnTo>
                <a:lnTo>
                  <a:pt x="511340" y="0"/>
                </a:lnTo>
                <a:lnTo>
                  <a:pt x="0" y="486968"/>
                </a:lnTo>
                <a:lnTo>
                  <a:pt x="54787" y="533234"/>
                </a:lnTo>
                <a:lnTo>
                  <a:pt x="511340" y="99822"/>
                </a:lnTo>
                <a:lnTo>
                  <a:pt x="967905" y="533234"/>
                </a:lnTo>
                <a:lnTo>
                  <a:pt x="1022692" y="4869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0576039" y="2981439"/>
            <a:ext cx="1022985" cy="876935"/>
          </a:xfrm>
          <a:custGeom>
            <a:avLst/>
            <a:gdLst/>
            <a:ahLst/>
            <a:cxnLst/>
            <a:rect l="l" t="t" r="r" b="b"/>
            <a:pathLst>
              <a:path w="1022984" h="876935">
                <a:moveTo>
                  <a:pt x="876592" y="514972"/>
                </a:moveTo>
                <a:lnTo>
                  <a:pt x="803541" y="445579"/>
                </a:lnTo>
                <a:lnTo>
                  <a:pt x="803541" y="572185"/>
                </a:lnTo>
                <a:lnTo>
                  <a:pt x="803541" y="718273"/>
                </a:lnTo>
                <a:lnTo>
                  <a:pt x="657440" y="718273"/>
                </a:lnTo>
                <a:lnTo>
                  <a:pt x="657440" y="572185"/>
                </a:lnTo>
                <a:lnTo>
                  <a:pt x="803541" y="572185"/>
                </a:lnTo>
                <a:lnTo>
                  <a:pt x="803541" y="445579"/>
                </a:lnTo>
                <a:lnTo>
                  <a:pt x="511340" y="168008"/>
                </a:lnTo>
                <a:lnTo>
                  <a:pt x="365239" y="306806"/>
                </a:lnTo>
                <a:lnTo>
                  <a:pt x="365239" y="572185"/>
                </a:lnTo>
                <a:lnTo>
                  <a:pt x="365239" y="718273"/>
                </a:lnTo>
                <a:lnTo>
                  <a:pt x="219151" y="718273"/>
                </a:lnTo>
                <a:lnTo>
                  <a:pt x="219151" y="572185"/>
                </a:lnTo>
                <a:lnTo>
                  <a:pt x="365239" y="572185"/>
                </a:lnTo>
                <a:lnTo>
                  <a:pt x="365239" y="306806"/>
                </a:lnTo>
                <a:lnTo>
                  <a:pt x="146100" y="514972"/>
                </a:lnTo>
                <a:lnTo>
                  <a:pt x="146100" y="876541"/>
                </a:lnTo>
                <a:lnTo>
                  <a:pt x="438289" y="876541"/>
                </a:lnTo>
                <a:lnTo>
                  <a:pt x="438289" y="718273"/>
                </a:lnTo>
                <a:lnTo>
                  <a:pt x="438289" y="572185"/>
                </a:lnTo>
                <a:lnTo>
                  <a:pt x="584390" y="572185"/>
                </a:lnTo>
                <a:lnTo>
                  <a:pt x="584390" y="876541"/>
                </a:lnTo>
                <a:lnTo>
                  <a:pt x="876592" y="876541"/>
                </a:lnTo>
                <a:lnTo>
                  <a:pt x="876592" y="718273"/>
                </a:lnTo>
                <a:lnTo>
                  <a:pt x="876592" y="572185"/>
                </a:lnTo>
                <a:lnTo>
                  <a:pt x="876592" y="514972"/>
                </a:lnTo>
                <a:close/>
              </a:path>
              <a:path w="1022984" h="876935">
                <a:moveTo>
                  <a:pt x="1022692" y="486968"/>
                </a:moveTo>
                <a:lnTo>
                  <a:pt x="803541" y="277571"/>
                </a:lnTo>
                <a:lnTo>
                  <a:pt x="803541" y="185051"/>
                </a:lnTo>
                <a:lnTo>
                  <a:pt x="803541" y="73037"/>
                </a:lnTo>
                <a:lnTo>
                  <a:pt x="706145" y="73037"/>
                </a:lnTo>
                <a:lnTo>
                  <a:pt x="706145" y="185051"/>
                </a:lnTo>
                <a:lnTo>
                  <a:pt x="616432" y="99822"/>
                </a:lnTo>
                <a:lnTo>
                  <a:pt x="511340" y="0"/>
                </a:lnTo>
                <a:lnTo>
                  <a:pt x="0" y="486968"/>
                </a:lnTo>
                <a:lnTo>
                  <a:pt x="54787" y="533234"/>
                </a:lnTo>
                <a:lnTo>
                  <a:pt x="511340" y="99822"/>
                </a:lnTo>
                <a:lnTo>
                  <a:pt x="967905" y="533234"/>
                </a:lnTo>
                <a:lnTo>
                  <a:pt x="1022692" y="4869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4351401" y="3871976"/>
            <a:ext cx="127000" cy="1119505"/>
          </a:xfrm>
          <a:custGeom>
            <a:avLst/>
            <a:gdLst/>
            <a:ahLst/>
            <a:cxnLst/>
            <a:rect l="l" t="t" r="r" b="b"/>
            <a:pathLst>
              <a:path w="127000" h="1119504">
                <a:moveTo>
                  <a:pt x="0" y="1119251"/>
                </a:moveTo>
                <a:lnTo>
                  <a:pt x="127000" y="1119251"/>
                </a:lnTo>
                <a:lnTo>
                  <a:pt x="127000" y="0"/>
                </a:lnTo>
                <a:lnTo>
                  <a:pt x="0" y="0"/>
                </a:lnTo>
                <a:lnTo>
                  <a:pt x="0" y="1119251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0818876" y="3871976"/>
            <a:ext cx="127000" cy="453390"/>
          </a:xfrm>
          <a:custGeom>
            <a:avLst/>
            <a:gdLst/>
            <a:ahLst/>
            <a:cxnLst/>
            <a:rect l="l" t="t" r="r" b="b"/>
            <a:pathLst>
              <a:path w="127000" h="453389">
                <a:moveTo>
                  <a:pt x="0" y="453136"/>
                </a:moveTo>
                <a:lnTo>
                  <a:pt x="127000" y="453136"/>
                </a:lnTo>
                <a:lnTo>
                  <a:pt x="127000" y="0"/>
                </a:lnTo>
                <a:lnTo>
                  <a:pt x="0" y="0"/>
                </a:lnTo>
                <a:lnTo>
                  <a:pt x="0" y="453136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 descr=""/>
          <p:cNvGrpSpPr/>
          <p:nvPr/>
        </p:nvGrpSpPr>
        <p:grpSpPr>
          <a:xfrm>
            <a:off x="-109537" y="3871976"/>
            <a:ext cx="12411075" cy="1570990"/>
            <a:chOff x="-109537" y="3871976"/>
            <a:chExt cx="12411075" cy="1570990"/>
          </a:xfrm>
        </p:grpSpPr>
        <p:sp>
          <p:nvSpPr>
            <p:cNvPr id="11" name="object 11" descr=""/>
            <p:cNvSpPr/>
            <p:nvPr/>
          </p:nvSpPr>
          <p:spPr>
            <a:xfrm>
              <a:off x="7923276" y="3871976"/>
              <a:ext cx="127000" cy="709930"/>
            </a:xfrm>
            <a:custGeom>
              <a:avLst/>
              <a:gdLst/>
              <a:ahLst/>
              <a:cxnLst/>
              <a:rect l="l" t="t" r="r" b="b"/>
              <a:pathLst>
                <a:path w="127000" h="709929">
                  <a:moveTo>
                    <a:pt x="0" y="709422"/>
                  </a:moveTo>
                  <a:lnTo>
                    <a:pt x="127000" y="709422"/>
                  </a:lnTo>
                  <a:lnTo>
                    <a:pt x="127000" y="0"/>
                  </a:lnTo>
                  <a:lnTo>
                    <a:pt x="0" y="0"/>
                  </a:lnTo>
                  <a:lnTo>
                    <a:pt x="0" y="709422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4256523"/>
              <a:ext cx="12192000" cy="1076960"/>
            </a:xfrm>
            <a:custGeom>
              <a:avLst/>
              <a:gdLst/>
              <a:ahLst/>
              <a:cxnLst/>
              <a:rect l="l" t="t" r="r" b="b"/>
              <a:pathLst>
                <a:path w="12192000" h="1076960">
                  <a:moveTo>
                    <a:pt x="12191999" y="0"/>
                  </a:moveTo>
                  <a:lnTo>
                    <a:pt x="0" y="1076606"/>
                  </a:lnTo>
                </a:path>
              </a:pathLst>
            </a:custGeom>
            <a:ln w="21907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029075" y="4400550"/>
              <a:ext cx="7171690" cy="631190"/>
            </a:xfrm>
            <a:custGeom>
              <a:avLst/>
              <a:gdLst/>
              <a:ahLst/>
              <a:cxnLst/>
              <a:rect l="l" t="t" r="r" b="b"/>
              <a:pathLst>
                <a:path w="7171690" h="631189">
                  <a:moveTo>
                    <a:pt x="7171182" y="0"/>
                  </a:moveTo>
                  <a:lnTo>
                    <a:pt x="0" y="631063"/>
                  </a:lnTo>
                </a:path>
              </a:pathLst>
            </a:custGeom>
            <a:ln w="79374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604252" y="4617954"/>
              <a:ext cx="730885" cy="104139"/>
            </a:xfrm>
            <a:custGeom>
              <a:avLst/>
              <a:gdLst/>
              <a:ahLst/>
              <a:cxnLst/>
              <a:rect l="l" t="t" r="r" b="b"/>
              <a:pathLst>
                <a:path w="730884" h="104139">
                  <a:moveTo>
                    <a:pt x="589549" y="0"/>
                  </a:moveTo>
                  <a:lnTo>
                    <a:pt x="558164" y="1829"/>
                  </a:lnTo>
                  <a:lnTo>
                    <a:pt x="527923" y="5326"/>
                  </a:lnTo>
                  <a:lnTo>
                    <a:pt x="502538" y="10179"/>
                  </a:lnTo>
                  <a:lnTo>
                    <a:pt x="490712" y="9322"/>
                  </a:lnTo>
                  <a:lnTo>
                    <a:pt x="448101" y="9995"/>
                  </a:lnTo>
                  <a:lnTo>
                    <a:pt x="395583" y="16484"/>
                  </a:lnTo>
                  <a:lnTo>
                    <a:pt x="377824" y="21228"/>
                  </a:lnTo>
                  <a:lnTo>
                    <a:pt x="371601" y="20847"/>
                  </a:lnTo>
                  <a:lnTo>
                    <a:pt x="322248" y="21552"/>
                  </a:lnTo>
                  <a:lnTo>
                    <a:pt x="257498" y="29342"/>
                  </a:lnTo>
                  <a:lnTo>
                    <a:pt x="235076" y="35071"/>
                  </a:lnTo>
                  <a:lnTo>
                    <a:pt x="217804" y="35141"/>
                  </a:lnTo>
                  <a:lnTo>
                    <a:pt x="161797" y="38373"/>
                  </a:lnTo>
                  <a:lnTo>
                    <a:pt x="119070" y="43711"/>
                  </a:lnTo>
                  <a:lnTo>
                    <a:pt x="67714" y="57626"/>
                  </a:lnTo>
                  <a:lnTo>
                    <a:pt x="65277" y="64535"/>
                  </a:lnTo>
                  <a:lnTo>
                    <a:pt x="64642" y="64789"/>
                  </a:lnTo>
                  <a:lnTo>
                    <a:pt x="19476" y="71397"/>
                  </a:lnTo>
                  <a:lnTo>
                    <a:pt x="0" y="78978"/>
                  </a:lnTo>
                  <a:lnTo>
                    <a:pt x="2095" y="82982"/>
                  </a:lnTo>
                  <a:lnTo>
                    <a:pt x="14573" y="85796"/>
                  </a:lnTo>
                  <a:lnTo>
                    <a:pt x="36575" y="87014"/>
                  </a:lnTo>
                  <a:lnTo>
                    <a:pt x="27084" y="89620"/>
                  </a:lnTo>
                  <a:lnTo>
                    <a:pt x="20653" y="92237"/>
                  </a:lnTo>
                  <a:lnTo>
                    <a:pt x="17484" y="94783"/>
                  </a:lnTo>
                  <a:lnTo>
                    <a:pt x="17779" y="97174"/>
                  </a:lnTo>
                  <a:lnTo>
                    <a:pt x="27195" y="100512"/>
                  </a:lnTo>
                  <a:lnTo>
                    <a:pt x="45862" y="102254"/>
                  </a:lnTo>
                  <a:lnTo>
                    <a:pt x="71125" y="102282"/>
                  </a:lnTo>
                  <a:lnTo>
                    <a:pt x="100329" y="100476"/>
                  </a:lnTo>
                  <a:lnTo>
                    <a:pt x="137255" y="103768"/>
                  </a:lnTo>
                  <a:lnTo>
                    <a:pt x="182848" y="103508"/>
                  </a:lnTo>
                  <a:lnTo>
                    <a:pt x="232870" y="100177"/>
                  </a:lnTo>
                  <a:lnTo>
                    <a:pt x="281558" y="93999"/>
                  </a:lnTo>
                  <a:lnTo>
                    <a:pt x="294052" y="95281"/>
                  </a:lnTo>
                  <a:lnTo>
                    <a:pt x="308832" y="96063"/>
                  </a:lnTo>
                  <a:lnTo>
                    <a:pt x="325564" y="96321"/>
                  </a:lnTo>
                  <a:lnTo>
                    <a:pt x="343915" y="96031"/>
                  </a:lnTo>
                  <a:lnTo>
                    <a:pt x="389135" y="93317"/>
                  </a:lnTo>
                  <a:lnTo>
                    <a:pt x="430879" y="88316"/>
                  </a:lnTo>
                  <a:lnTo>
                    <a:pt x="464573" y="81744"/>
                  </a:lnTo>
                  <a:lnTo>
                    <a:pt x="485647" y="74314"/>
                  </a:lnTo>
                  <a:lnTo>
                    <a:pt x="497591" y="74342"/>
                  </a:lnTo>
                  <a:lnTo>
                    <a:pt x="536828" y="72663"/>
                  </a:lnTo>
                  <a:lnTo>
                    <a:pt x="574930" y="68754"/>
                  </a:lnTo>
                  <a:lnTo>
                    <a:pt x="626893" y="57269"/>
                  </a:lnTo>
                  <a:lnTo>
                    <a:pt x="634491" y="51073"/>
                  </a:lnTo>
                  <a:lnTo>
                    <a:pt x="648844" y="49603"/>
                  </a:lnTo>
                  <a:lnTo>
                    <a:pt x="687831" y="43834"/>
                  </a:lnTo>
                  <a:lnTo>
                    <a:pt x="730821" y="29452"/>
                  </a:lnTo>
                  <a:lnTo>
                    <a:pt x="727622" y="23225"/>
                  </a:lnTo>
                  <a:lnTo>
                    <a:pt x="707135" y="18688"/>
                  </a:lnTo>
                  <a:lnTo>
                    <a:pt x="708786" y="18053"/>
                  </a:lnTo>
                  <a:lnTo>
                    <a:pt x="711199" y="16656"/>
                  </a:lnTo>
                  <a:lnTo>
                    <a:pt x="713190" y="11243"/>
                  </a:lnTo>
                  <a:lnTo>
                    <a:pt x="701690" y="7258"/>
                  </a:lnTo>
                  <a:lnTo>
                    <a:pt x="678785" y="5083"/>
                  </a:lnTo>
                  <a:lnTo>
                    <a:pt x="646556" y="5099"/>
                  </a:lnTo>
                  <a:lnTo>
                    <a:pt x="642705" y="3415"/>
                  </a:lnTo>
                  <a:lnTo>
                    <a:pt x="636603" y="2004"/>
                  </a:lnTo>
                  <a:lnTo>
                    <a:pt x="628429" y="902"/>
                  </a:lnTo>
                  <a:lnTo>
                    <a:pt x="618362" y="146"/>
                  </a:lnTo>
                  <a:lnTo>
                    <a:pt x="589549" y="0"/>
                  </a:lnTo>
                  <a:close/>
                </a:path>
              </a:pathLst>
            </a:custGeom>
            <a:solidFill>
              <a:srgbClr val="BE9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7604252" y="4617954"/>
              <a:ext cx="730885" cy="104139"/>
            </a:xfrm>
            <a:custGeom>
              <a:avLst/>
              <a:gdLst/>
              <a:ahLst/>
              <a:cxnLst/>
              <a:rect l="l" t="t" r="r" b="b"/>
              <a:pathLst>
                <a:path w="730884" h="104139">
                  <a:moveTo>
                    <a:pt x="65277" y="64535"/>
                  </a:moveTo>
                  <a:lnTo>
                    <a:pt x="119070" y="43711"/>
                  </a:lnTo>
                  <a:lnTo>
                    <a:pt x="161797" y="38373"/>
                  </a:lnTo>
                  <a:lnTo>
                    <a:pt x="217804" y="35141"/>
                  </a:lnTo>
                  <a:lnTo>
                    <a:pt x="235076" y="35071"/>
                  </a:lnTo>
                  <a:lnTo>
                    <a:pt x="257498" y="29342"/>
                  </a:lnTo>
                  <a:lnTo>
                    <a:pt x="287861" y="24673"/>
                  </a:lnTo>
                  <a:lnTo>
                    <a:pt x="322248" y="21552"/>
                  </a:lnTo>
                  <a:lnTo>
                    <a:pt x="356742" y="20466"/>
                  </a:lnTo>
                  <a:lnTo>
                    <a:pt x="364489" y="20593"/>
                  </a:lnTo>
                  <a:lnTo>
                    <a:pt x="371601" y="20847"/>
                  </a:lnTo>
                  <a:lnTo>
                    <a:pt x="377824" y="21228"/>
                  </a:lnTo>
                  <a:lnTo>
                    <a:pt x="395583" y="16484"/>
                  </a:lnTo>
                  <a:lnTo>
                    <a:pt x="420068" y="12608"/>
                  </a:lnTo>
                  <a:lnTo>
                    <a:pt x="448101" y="9995"/>
                  </a:lnTo>
                  <a:lnTo>
                    <a:pt x="476503" y="9036"/>
                  </a:lnTo>
                  <a:lnTo>
                    <a:pt x="483875" y="9108"/>
                  </a:lnTo>
                  <a:lnTo>
                    <a:pt x="490712" y="9322"/>
                  </a:lnTo>
                  <a:lnTo>
                    <a:pt x="496952" y="9679"/>
                  </a:lnTo>
                  <a:lnTo>
                    <a:pt x="502538" y="10179"/>
                  </a:lnTo>
                  <a:lnTo>
                    <a:pt x="527923" y="5326"/>
                  </a:lnTo>
                  <a:lnTo>
                    <a:pt x="558164" y="1829"/>
                  </a:lnTo>
                  <a:lnTo>
                    <a:pt x="589549" y="0"/>
                  </a:lnTo>
                  <a:lnTo>
                    <a:pt x="618362" y="146"/>
                  </a:lnTo>
                  <a:lnTo>
                    <a:pt x="628429" y="902"/>
                  </a:lnTo>
                  <a:lnTo>
                    <a:pt x="636603" y="2004"/>
                  </a:lnTo>
                  <a:lnTo>
                    <a:pt x="642705" y="3415"/>
                  </a:lnTo>
                  <a:lnTo>
                    <a:pt x="646556" y="5099"/>
                  </a:lnTo>
                  <a:lnTo>
                    <a:pt x="678785" y="5083"/>
                  </a:lnTo>
                  <a:lnTo>
                    <a:pt x="701690" y="7258"/>
                  </a:lnTo>
                  <a:lnTo>
                    <a:pt x="713190" y="11243"/>
                  </a:lnTo>
                  <a:lnTo>
                    <a:pt x="711199" y="16656"/>
                  </a:lnTo>
                  <a:lnTo>
                    <a:pt x="710056" y="17418"/>
                  </a:lnTo>
                  <a:lnTo>
                    <a:pt x="708786" y="18053"/>
                  </a:lnTo>
                  <a:lnTo>
                    <a:pt x="707135" y="18688"/>
                  </a:lnTo>
                  <a:lnTo>
                    <a:pt x="727622" y="23225"/>
                  </a:lnTo>
                  <a:lnTo>
                    <a:pt x="687831" y="43834"/>
                  </a:lnTo>
                  <a:lnTo>
                    <a:pt x="648844" y="49603"/>
                  </a:lnTo>
                  <a:lnTo>
                    <a:pt x="634491" y="51073"/>
                  </a:lnTo>
                  <a:lnTo>
                    <a:pt x="626893" y="57269"/>
                  </a:lnTo>
                  <a:lnTo>
                    <a:pt x="574930" y="68754"/>
                  </a:lnTo>
                  <a:lnTo>
                    <a:pt x="536828" y="72663"/>
                  </a:lnTo>
                  <a:lnTo>
                    <a:pt x="497591" y="74342"/>
                  </a:lnTo>
                  <a:lnTo>
                    <a:pt x="485647" y="74314"/>
                  </a:lnTo>
                  <a:lnTo>
                    <a:pt x="464573" y="81744"/>
                  </a:lnTo>
                  <a:lnTo>
                    <a:pt x="430879" y="88316"/>
                  </a:lnTo>
                  <a:lnTo>
                    <a:pt x="389135" y="93317"/>
                  </a:lnTo>
                  <a:lnTo>
                    <a:pt x="343915" y="96031"/>
                  </a:lnTo>
                  <a:lnTo>
                    <a:pt x="325564" y="96321"/>
                  </a:lnTo>
                  <a:lnTo>
                    <a:pt x="308832" y="96063"/>
                  </a:lnTo>
                  <a:lnTo>
                    <a:pt x="294052" y="95281"/>
                  </a:lnTo>
                  <a:lnTo>
                    <a:pt x="281558" y="93999"/>
                  </a:lnTo>
                  <a:lnTo>
                    <a:pt x="232870" y="100177"/>
                  </a:lnTo>
                  <a:lnTo>
                    <a:pt x="182848" y="103508"/>
                  </a:lnTo>
                  <a:lnTo>
                    <a:pt x="137255" y="103768"/>
                  </a:lnTo>
                  <a:lnTo>
                    <a:pt x="101853" y="100730"/>
                  </a:lnTo>
                  <a:lnTo>
                    <a:pt x="101345" y="100603"/>
                  </a:lnTo>
                  <a:lnTo>
                    <a:pt x="100837" y="100603"/>
                  </a:lnTo>
                  <a:lnTo>
                    <a:pt x="100329" y="100476"/>
                  </a:lnTo>
                  <a:lnTo>
                    <a:pt x="71125" y="102282"/>
                  </a:lnTo>
                  <a:lnTo>
                    <a:pt x="45862" y="102254"/>
                  </a:lnTo>
                  <a:lnTo>
                    <a:pt x="27195" y="100512"/>
                  </a:lnTo>
                  <a:lnTo>
                    <a:pt x="17779" y="97174"/>
                  </a:lnTo>
                  <a:lnTo>
                    <a:pt x="17484" y="94783"/>
                  </a:lnTo>
                  <a:lnTo>
                    <a:pt x="20653" y="92237"/>
                  </a:lnTo>
                  <a:lnTo>
                    <a:pt x="27084" y="89620"/>
                  </a:lnTo>
                  <a:lnTo>
                    <a:pt x="36575" y="87014"/>
                  </a:lnTo>
                  <a:lnTo>
                    <a:pt x="14573" y="85796"/>
                  </a:lnTo>
                  <a:lnTo>
                    <a:pt x="2095" y="82982"/>
                  </a:lnTo>
                  <a:lnTo>
                    <a:pt x="0" y="78978"/>
                  </a:lnTo>
                  <a:lnTo>
                    <a:pt x="9143" y="74187"/>
                  </a:lnTo>
                  <a:lnTo>
                    <a:pt x="19476" y="71397"/>
                  </a:lnTo>
                  <a:lnTo>
                    <a:pt x="32559" y="68822"/>
                  </a:lnTo>
                  <a:lnTo>
                    <a:pt x="47809" y="66579"/>
                  </a:lnTo>
                  <a:lnTo>
                    <a:pt x="64642" y="64789"/>
                  </a:lnTo>
                  <a:lnTo>
                    <a:pt x="65277" y="64535"/>
                  </a:lnTo>
                  <a:close/>
                </a:path>
                <a:path w="730884" h="104139">
                  <a:moveTo>
                    <a:pt x="80263" y="84982"/>
                  </a:moveTo>
                  <a:lnTo>
                    <a:pt x="69127" y="85814"/>
                  </a:lnTo>
                  <a:lnTo>
                    <a:pt x="58134" y="86395"/>
                  </a:lnTo>
                  <a:lnTo>
                    <a:pt x="47474" y="86715"/>
                  </a:lnTo>
                  <a:lnTo>
                    <a:pt x="37337" y="86760"/>
                  </a:lnTo>
                </a:path>
                <a:path w="730884" h="104139">
                  <a:moveTo>
                    <a:pt x="119379" y="98063"/>
                  </a:moveTo>
                  <a:lnTo>
                    <a:pt x="113283" y="98825"/>
                  </a:lnTo>
                  <a:lnTo>
                    <a:pt x="107060" y="99587"/>
                  </a:lnTo>
                  <a:lnTo>
                    <a:pt x="100583" y="100095"/>
                  </a:lnTo>
                </a:path>
                <a:path w="730884" h="104139">
                  <a:moveTo>
                    <a:pt x="281558" y="93618"/>
                  </a:moveTo>
                  <a:lnTo>
                    <a:pt x="276859" y="92983"/>
                  </a:lnTo>
                  <a:lnTo>
                    <a:pt x="273049" y="92221"/>
                  </a:lnTo>
                  <a:lnTo>
                    <a:pt x="270001" y="91332"/>
                  </a:lnTo>
                </a:path>
                <a:path w="730884" h="104139">
                  <a:moveTo>
                    <a:pt x="489838" y="70250"/>
                  </a:moveTo>
                  <a:lnTo>
                    <a:pt x="489330" y="71393"/>
                  </a:lnTo>
                  <a:lnTo>
                    <a:pt x="487933" y="72663"/>
                  </a:lnTo>
                  <a:lnTo>
                    <a:pt x="485647" y="74060"/>
                  </a:lnTo>
                </a:path>
                <a:path w="730884" h="104139">
                  <a:moveTo>
                    <a:pt x="577976" y="42056"/>
                  </a:moveTo>
                  <a:lnTo>
                    <a:pt x="601122" y="42606"/>
                  </a:lnTo>
                  <a:lnTo>
                    <a:pt x="618743" y="44358"/>
                  </a:lnTo>
                  <a:lnTo>
                    <a:pt x="629983" y="47182"/>
                  </a:lnTo>
                  <a:lnTo>
                    <a:pt x="633983" y="50946"/>
                  </a:lnTo>
                </a:path>
                <a:path w="730884" h="104139">
                  <a:moveTo>
                    <a:pt x="706754" y="18561"/>
                  </a:moveTo>
                  <a:lnTo>
                    <a:pt x="701420" y="20847"/>
                  </a:lnTo>
                  <a:lnTo>
                    <a:pt x="693165" y="23133"/>
                  </a:lnTo>
                  <a:lnTo>
                    <a:pt x="682624" y="25292"/>
                  </a:lnTo>
                </a:path>
                <a:path w="730884" h="104139">
                  <a:moveTo>
                    <a:pt x="646683" y="4845"/>
                  </a:moveTo>
                  <a:lnTo>
                    <a:pt x="647699" y="5607"/>
                  </a:lnTo>
                  <a:lnTo>
                    <a:pt x="648080" y="6242"/>
                  </a:lnTo>
                  <a:lnTo>
                    <a:pt x="648080" y="7131"/>
                  </a:lnTo>
                </a:path>
                <a:path w="730884" h="104139">
                  <a:moveTo>
                    <a:pt x="489965" y="13862"/>
                  </a:moveTo>
                  <a:lnTo>
                    <a:pt x="493140" y="12592"/>
                  </a:lnTo>
                  <a:lnTo>
                    <a:pt x="497204" y="11195"/>
                  </a:lnTo>
                  <a:lnTo>
                    <a:pt x="502284" y="9925"/>
                  </a:lnTo>
                </a:path>
                <a:path w="730884" h="104139">
                  <a:moveTo>
                    <a:pt x="372744" y="23895"/>
                  </a:moveTo>
                  <a:lnTo>
                    <a:pt x="373887" y="23006"/>
                  </a:lnTo>
                  <a:lnTo>
                    <a:pt x="375919" y="21990"/>
                  </a:lnTo>
                  <a:lnTo>
                    <a:pt x="378586" y="20974"/>
                  </a:lnTo>
                </a:path>
                <a:path w="730884" h="104139">
                  <a:moveTo>
                    <a:pt x="234949" y="35071"/>
                  </a:moveTo>
                  <a:lnTo>
                    <a:pt x="243077" y="35198"/>
                  </a:lnTo>
                  <a:lnTo>
                    <a:pt x="250443" y="35452"/>
                  </a:lnTo>
                  <a:lnTo>
                    <a:pt x="257174" y="35833"/>
                  </a:lnTo>
                </a:path>
                <a:path w="730884" h="104139">
                  <a:moveTo>
                    <a:pt x="69341" y="66821"/>
                  </a:moveTo>
                  <a:lnTo>
                    <a:pt x="67563" y="66059"/>
                  </a:lnTo>
                  <a:lnTo>
                    <a:pt x="66166" y="65297"/>
                  </a:lnTo>
                  <a:lnTo>
                    <a:pt x="65277" y="64535"/>
                  </a:lnTo>
                </a:path>
              </a:pathLst>
            </a:custGeom>
            <a:ln w="12700">
              <a:solidFill>
                <a:srgbClr val="BE9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0465990" y="4383686"/>
              <a:ext cx="730250" cy="92075"/>
            </a:xfrm>
            <a:custGeom>
              <a:avLst/>
              <a:gdLst/>
              <a:ahLst/>
              <a:cxnLst/>
              <a:rect l="l" t="t" r="r" b="b"/>
              <a:pathLst>
                <a:path w="730250" h="92075">
                  <a:moveTo>
                    <a:pt x="570160" y="0"/>
                  </a:moveTo>
                  <a:lnTo>
                    <a:pt x="531955" y="1750"/>
                  </a:lnTo>
                  <a:lnTo>
                    <a:pt x="492861" y="5786"/>
                  </a:lnTo>
                  <a:lnTo>
                    <a:pt x="481028" y="7592"/>
                  </a:lnTo>
                  <a:lnTo>
                    <a:pt x="459106" y="3313"/>
                  </a:lnTo>
                  <a:lnTo>
                    <a:pt x="424814" y="1750"/>
                  </a:lnTo>
                  <a:lnTo>
                    <a:pt x="382783" y="2948"/>
                  </a:lnTo>
                  <a:lnTo>
                    <a:pt x="337645" y="6957"/>
                  </a:lnTo>
                  <a:lnTo>
                    <a:pt x="319488" y="9328"/>
                  </a:lnTo>
                  <a:lnTo>
                    <a:pt x="302974" y="12021"/>
                  </a:lnTo>
                  <a:lnTo>
                    <a:pt x="288460" y="14976"/>
                  </a:lnTo>
                  <a:lnTo>
                    <a:pt x="276304" y="18133"/>
                  </a:lnTo>
                  <a:lnTo>
                    <a:pt x="227254" y="19192"/>
                  </a:lnTo>
                  <a:lnTo>
                    <a:pt x="177276" y="23276"/>
                  </a:lnTo>
                  <a:lnTo>
                    <a:pt x="132107" y="29741"/>
                  </a:lnTo>
                  <a:lnTo>
                    <a:pt x="96091" y="38326"/>
                  </a:lnTo>
                  <a:lnTo>
                    <a:pt x="66927" y="40836"/>
                  </a:lnTo>
                  <a:lnTo>
                    <a:pt x="41941" y="44596"/>
                  </a:lnTo>
                  <a:lnTo>
                    <a:pt x="23743" y="49095"/>
                  </a:lnTo>
                  <a:lnTo>
                    <a:pt x="14938" y="53820"/>
                  </a:lnTo>
                  <a:lnTo>
                    <a:pt x="15001" y="56165"/>
                  </a:lnTo>
                  <a:lnTo>
                    <a:pt x="18494" y="58201"/>
                  </a:lnTo>
                  <a:lnTo>
                    <a:pt x="25225" y="59856"/>
                  </a:lnTo>
                  <a:lnTo>
                    <a:pt x="35004" y="61059"/>
                  </a:lnTo>
                  <a:lnTo>
                    <a:pt x="13446" y="65516"/>
                  </a:lnTo>
                  <a:lnTo>
                    <a:pt x="1508" y="70139"/>
                  </a:lnTo>
                  <a:lnTo>
                    <a:pt x="0" y="74382"/>
                  </a:lnTo>
                  <a:lnTo>
                    <a:pt x="9731" y="77696"/>
                  </a:lnTo>
                  <a:lnTo>
                    <a:pt x="20345" y="79001"/>
                  </a:lnTo>
                  <a:lnTo>
                    <a:pt x="33686" y="79664"/>
                  </a:lnTo>
                  <a:lnTo>
                    <a:pt x="49147" y="79660"/>
                  </a:lnTo>
                  <a:lnTo>
                    <a:pt x="66119" y="78966"/>
                  </a:lnTo>
                  <a:lnTo>
                    <a:pt x="66754" y="79093"/>
                  </a:lnTo>
                  <a:lnTo>
                    <a:pt x="70125" y="85508"/>
                  </a:lnTo>
                  <a:lnTo>
                    <a:pt x="89915" y="89840"/>
                  </a:lnTo>
                  <a:lnTo>
                    <a:pt x="122922" y="91719"/>
                  </a:lnTo>
                  <a:lnTo>
                    <a:pt x="165941" y="90777"/>
                  </a:lnTo>
                  <a:lnTo>
                    <a:pt x="184977" y="89499"/>
                  </a:lnTo>
                  <a:lnTo>
                    <a:pt x="203739" y="87792"/>
                  </a:lnTo>
                  <a:lnTo>
                    <a:pt x="221859" y="85705"/>
                  </a:lnTo>
                  <a:lnTo>
                    <a:pt x="238966" y="83284"/>
                  </a:lnTo>
                  <a:lnTo>
                    <a:pt x="262024" y="85657"/>
                  </a:lnTo>
                  <a:lnTo>
                    <a:pt x="327191" y="83784"/>
                  </a:lnTo>
                  <a:lnTo>
                    <a:pt x="376126" y="77315"/>
                  </a:lnTo>
                  <a:lnTo>
                    <a:pt x="382222" y="75918"/>
                  </a:lnTo>
                  <a:lnTo>
                    <a:pt x="400528" y="78005"/>
                  </a:lnTo>
                  <a:lnTo>
                    <a:pt x="453427" y="76704"/>
                  </a:lnTo>
                  <a:lnTo>
                    <a:pt x="495665" y="71123"/>
                  </a:lnTo>
                  <a:lnTo>
                    <a:pt x="507190" y="68552"/>
                  </a:lnTo>
                  <a:lnTo>
                    <a:pt x="533022" y="69566"/>
                  </a:lnTo>
                  <a:lnTo>
                    <a:pt x="594737" y="65784"/>
                  </a:lnTo>
                  <a:lnTo>
                    <a:pt x="633069" y="59207"/>
                  </a:lnTo>
                  <a:lnTo>
                    <a:pt x="650446" y="52296"/>
                  </a:lnTo>
                  <a:lnTo>
                    <a:pt x="682259" y="47577"/>
                  </a:lnTo>
                  <a:lnTo>
                    <a:pt x="704548" y="42072"/>
                  </a:lnTo>
                  <a:lnTo>
                    <a:pt x="715311" y="36472"/>
                  </a:lnTo>
                  <a:lnTo>
                    <a:pt x="712549" y="31468"/>
                  </a:lnTo>
                  <a:lnTo>
                    <a:pt x="711406" y="30833"/>
                  </a:lnTo>
                  <a:lnTo>
                    <a:pt x="708358" y="29944"/>
                  </a:lnTo>
                  <a:lnTo>
                    <a:pt x="727932" y="22510"/>
                  </a:lnTo>
                  <a:lnTo>
                    <a:pt x="730170" y="15910"/>
                  </a:lnTo>
                  <a:lnTo>
                    <a:pt x="715787" y="10834"/>
                  </a:lnTo>
                  <a:lnTo>
                    <a:pt x="685498" y="7973"/>
                  </a:lnTo>
                  <a:lnTo>
                    <a:pt x="673191" y="7661"/>
                  </a:lnTo>
                  <a:lnTo>
                    <a:pt x="660003" y="7671"/>
                  </a:lnTo>
                  <a:lnTo>
                    <a:pt x="646100" y="7991"/>
                  </a:lnTo>
                  <a:lnTo>
                    <a:pt x="631650" y="8608"/>
                  </a:lnTo>
                  <a:lnTo>
                    <a:pt x="623234" y="3643"/>
                  </a:lnTo>
                  <a:lnTo>
                    <a:pt x="601662" y="702"/>
                  </a:lnTo>
                  <a:lnTo>
                    <a:pt x="570160" y="0"/>
                  </a:lnTo>
                  <a:close/>
                </a:path>
              </a:pathLst>
            </a:custGeom>
            <a:solidFill>
              <a:srgbClr val="BE9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0465990" y="4383686"/>
              <a:ext cx="730250" cy="92075"/>
            </a:xfrm>
            <a:custGeom>
              <a:avLst/>
              <a:gdLst/>
              <a:ahLst/>
              <a:cxnLst/>
              <a:rect l="l" t="t" r="r" b="b"/>
              <a:pathLst>
                <a:path w="730250" h="92075">
                  <a:moveTo>
                    <a:pt x="66754" y="79093"/>
                  </a:moveTo>
                  <a:lnTo>
                    <a:pt x="70125" y="85508"/>
                  </a:lnTo>
                  <a:lnTo>
                    <a:pt x="89915" y="89840"/>
                  </a:lnTo>
                  <a:lnTo>
                    <a:pt x="122922" y="91719"/>
                  </a:lnTo>
                  <a:lnTo>
                    <a:pt x="165941" y="90777"/>
                  </a:lnTo>
                  <a:lnTo>
                    <a:pt x="184977" y="89499"/>
                  </a:lnTo>
                  <a:lnTo>
                    <a:pt x="203739" y="87792"/>
                  </a:lnTo>
                  <a:lnTo>
                    <a:pt x="221859" y="85705"/>
                  </a:lnTo>
                  <a:lnTo>
                    <a:pt x="238966" y="83284"/>
                  </a:lnTo>
                  <a:lnTo>
                    <a:pt x="262024" y="85657"/>
                  </a:lnTo>
                  <a:lnTo>
                    <a:pt x="327191" y="83784"/>
                  </a:lnTo>
                  <a:lnTo>
                    <a:pt x="369141" y="78585"/>
                  </a:lnTo>
                  <a:lnTo>
                    <a:pt x="382222" y="75918"/>
                  </a:lnTo>
                  <a:lnTo>
                    <a:pt x="400528" y="78005"/>
                  </a:lnTo>
                  <a:lnTo>
                    <a:pt x="453427" y="76704"/>
                  </a:lnTo>
                  <a:lnTo>
                    <a:pt x="495665" y="71123"/>
                  </a:lnTo>
                  <a:lnTo>
                    <a:pt x="507190" y="68552"/>
                  </a:lnTo>
                  <a:lnTo>
                    <a:pt x="533022" y="69566"/>
                  </a:lnTo>
                  <a:lnTo>
                    <a:pt x="594737" y="65784"/>
                  </a:lnTo>
                  <a:lnTo>
                    <a:pt x="633069" y="59207"/>
                  </a:lnTo>
                  <a:lnTo>
                    <a:pt x="650446" y="52296"/>
                  </a:lnTo>
                  <a:lnTo>
                    <a:pt x="682259" y="47577"/>
                  </a:lnTo>
                  <a:lnTo>
                    <a:pt x="704548" y="42072"/>
                  </a:lnTo>
                  <a:lnTo>
                    <a:pt x="715311" y="36472"/>
                  </a:lnTo>
                  <a:lnTo>
                    <a:pt x="712549" y="31468"/>
                  </a:lnTo>
                  <a:lnTo>
                    <a:pt x="711406" y="30833"/>
                  </a:lnTo>
                  <a:lnTo>
                    <a:pt x="710009" y="30452"/>
                  </a:lnTo>
                  <a:lnTo>
                    <a:pt x="708358" y="29944"/>
                  </a:lnTo>
                  <a:lnTo>
                    <a:pt x="727932" y="22510"/>
                  </a:lnTo>
                  <a:lnTo>
                    <a:pt x="730170" y="15910"/>
                  </a:lnTo>
                  <a:lnTo>
                    <a:pt x="715787" y="10834"/>
                  </a:lnTo>
                  <a:lnTo>
                    <a:pt x="685498" y="7973"/>
                  </a:lnTo>
                  <a:lnTo>
                    <a:pt x="673191" y="7661"/>
                  </a:lnTo>
                  <a:lnTo>
                    <a:pt x="660003" y="7671"/>
                  </a:lnTo>
                  <a:lnTo>
                    <a:pt x="646100" y="7991"/>
                  </a:lnTo>
                  <a:lnTo>
                    <a:pt x="631650" y="8608"/>
                  </a:lnTo>
                  <a:lnTo>
                    <a:pt x="623234" y="3643"/>
                  </a:lnTo>
                  <a:lnTo>
                    <a:pt x="601662" y="702"/>
                  </a:lnTo>
                  <a:lnTo>
                    <a:pt x="570160" y="0"/>
                  </a:lnTo>
                  <a:lnTo>
                    <a:pt x="531955" y="1750"/>
                  </a:lnTo>
                  <a:lnTo>
                    <a:pt x="518479" y="2841"/>
                  </a:lnTo>
                  <a:lnTo>
                    <a:pt x="505396" y="4194"/>
                  </a:lnTo>
                  <a:lnTo>
                    <a:pt x="492861" y="5786"/>
                  </a:lnTo>
                  <a:lnTo>
                    <a:pt x="481028" y="7592"/>
                  </a:lnTo>
                  <a:lnTo>
                    <a:pt x="459106" y="3313"/>
                  </a:lnTo>
                  <a:lnTo>
                    <a:pt x="424814" y="1750"/>
                  </a:lnTo>
                  <a:lnTo>
                    <a:pt x="382783" y="2948"/>
                  </a:lnTo>
                  <a:lnTo>
                    <a:pt x="337645" y="6957"/>
                  </a:lnTo>
                  <a:lnTo>
                    <a:pt x="319488" y="9328"/>
                  </a:lnTo>
                  <a:lnTo>
                    <a:pt x="302974" y="12021"/>
                  </a:lnTo>
                  <a:lnTo>
                    <a:pt x="288460" y="14976"/>
                  </a:lnTo>
                  <a:lnTo>
                    <a:pt x="276304" y="18133"/>
                  </a:lnTo>
                  <a:lnTo>
                    <a:pt x="227254" y="19192"/>
                  </a:lnTo>
                  <a:lnTo>
                    <a:pt x="177276" y="23276"/>
                  </a:lnTo>
                  <a:lnTo>
                    <a:pt x="132107" y="29741"/>
                  </a:lnTo>
                  <a:lnTo>
                    <a:pt x="96599" y="38199"/>
                  </a:lnTo>
                  <a:lnTo>
                    <a:pt x="96091" y="38326"/>
                  </a:lnTo>
                  <a:lnTo>
                    <a:pt x="66927" y="40836"/>
                  </a:lnTo>
                  <a:lnTo>
                    <a:pt x="41941" y="44596"/>
                  </a:lnTo>
                  <a:lnTo>
                    <a:pt x="23743" y="49095"/>
                  </a:lnTo>
                  <a:lnTo>
                    <a:pt x="14938" y="53820"/>
                  </a:lnTo>
                  <a:lnTo>
                    <a:pt x="15001" y="56165"/>
                  </a:lnTo>
                  <a:lnTo>
                    <a:pt x="18494" y="58201"/>
                  </a:lnTo>
                  <a:lnTo>
                    <a:pt x="25225" y="59856"/>
                  </a:lnTo>
                  <a:lnTo>
                    <a:pt x="35004" y="61059"/>
                  </a:lnTo>
                  <a:lnTo>
                    <a:pt x="13446" y="65516"/>
                  </a:lnTo>
                  <a:lnTo>
                    <a:pt x="1508" y="70139"/>
                  </a:lnTo>
                  <a:lnTo>
                    <a:pt x="0" y="74382"/>
                  </a:lnTo>
                  <a:lnTo>
                    <a:pt x="9731" y="77696"/>
                  </a:lnTo>
                  <a:lnTo>
                    <a:pt x="20345" y="79001"/>
                  </a:lnTo>
                  <a:lnTo>
                    <a:pt x="33686" y="79664"/>
                  </a:lnTo>
                  <a:lnTo>
                    <a:pt x="49147" y="79660"/>
                  </a:lnTo>
                  <a:lnTo>
                    <a:pt x="66119" y="78966"/>
                  </a:lnTo>
                  <a:lnTo>
                    <a:pt x="66754" y="79093"/>
                  </a:lnTo>
                  <a:close/>
                </a:path>
                <a:path w="730250" h="92075">
                  <a:moveTo>
                    <a:pt x="78565" y="56614"/>
                  </a:moveTo>
                  <a:lnTo>
                    <a:pt x="67377" y="57473"/>
                  </a:lnTo>
                  <a:lnTo>
                    <a:pt x="56403" y="58535"/>
                  </a:lnTo>
                  <a:lnTo>
                    <a:pt x="45811" y="59811"/>
                  </a:lnTo>
                  <a:lnTo>
                    <a:pt x="35766" y="61313"/>
                  </a:lnTo>
                </a:path>
                <a:path w="730250" h="92075">
                  <a:moveTo>
                    <a:pt x="115268" y="38072"/>
                  </a:moveTo>
                  <a:lnTo>
                    <a:pt x="109172" y="38072"/>
                  </a:lnTo>
                  <a:lnTo>
                    <a:pt x="102822" y="38326"/>
                  </a:lnTo>
                  <a:lnTo>
                    <a:pt x="96472" y="38707"/>
                  </a:lnTo>
                </a:path>
                <a:path w="730250" h="92075">
                  <a:moveTo>
                    <a:pt x="276304" y="18514"/>
                  </a:moveTo>
                  <a:lnTo>
                    <a:pt x="271859" y="19784"/>
                  </a:lnTo>
                  <a:lnTo>
                    <a:pt x="268176" y="21181"/>
                  </a:lnTo>
                  <a:lnTo>
                    <a:pt x="265255" y="22451"/>
                  </a:lnTo>
                </a:path>
                <a:path w="730250" h="92075">
                  <a:moveTo>
                    <a:pt x="485854" y="11021"/>
                  </a:moveTo>
                  <a:lnTo>
                    <a:pt x="485092" y="9878"/>
                  </a:lnTo>
                  <a:lnTo>
                    <a:pt x="483568" y="8862"/>
                  </a:lnTo>
                  <a:lnTo>
                    <a:pt x="481155" y="7846"/>
                  </a:lnTo>
                </a:path>
                <a:path w="730250" h="92075">
                  <a:moveTo>
                    <a:pt x="577167" y="25880"/>
                  </a:moveTo>
                  <a:lnTo>
                    <a:pt x="599961" y="21953"/>
                  </a:lnTo>
                  <a:lnTo>
                    <a:pt x="617124" y="17609"/>
                  </a:lnTo>
                  <a:lnTo>
                    <a:pt x="627834" y="13146"/>
                  </a:lnTo>
                  <a:lnTo>
                    <a:pt x="631269" y="8862"/>
                  </a:lnTo>
                </a:path>
                <a:path w="730250" h="92075">
                  <a:moveTo>
                    <a:pt x="707977" y="30198"/>
                  </a:moveTo>
                  <a:lnTo>
                    <a:pt x="702389" y="28674"/>
                  </a:lnTo>
                  <a:lnTo>
                    <a:pt x="693880" y="27658"/>
                  </a:lnTo>
                  <a:lnTo>
                    <a:pt x="683085" y="27150"/>
                  </a:lnTo>
                </a:path>
                <a:path w="730250" h="92075">
                  <a:moveTo>
                    <a:pt x="650573" y="52550"/>
                  </a:moveTo>
                  <a:lnTo>
                    <a:pt x="651462" y="51788"/>
                  </a:lnTo>
                  <a:lnTo>
                    <a:pt x="651716" y="50899"/>
                  </a:lnTo>
                  <a:lnTo>
                    <a:pt x="651589" y="50137"/>
                  </a:lnTo>
                </a:path>
                <a:path w="730250" h="92075">
                  <a:moveTo>
                    <a:pt x="494236" y="66774"/>
                  </a:moveTo>
                  <a:lnTo>
                    <a:pt x="497538" y="67536"/>
                  </a:lnTo>
                  <a:lnTo>
                    <a:pt x="501856" y="68298"/>
                  </a:lnTo>
                  <a:lnTo>
                    <a:pt x="507063" y="68806"/>
                  </a:lnTo>
                </a:path>
                <a:path w="730250" h="92075">
                  <a:moveTo>
                    <a:pt x="376761" y="74013"/>
                  </a:moveTo>
                  <a:lnTo>
                    <a:pt x="378158" y="74775"/>
                  </a:lnTo>
                  <a:lnTo>
                    <a:pt x="380190" y="75537"/>
                  </a:lnTo>
                  <a:lnTo>
                    <a:pt x="382984" y="76045"/>
                  </a:lnTo>
                </a:path>
                <a:path w="730250" h="92075">
                  <a:moveTo>
                    <a:pt x="238839" y="83284"/>
                  </a:moveTo>
                  <a:lnTo>
                    <a:pt x="246840" y="82014"/>
                  </a:lnTo>
                  <a:lnTo>
                    <a:pt x="254206" y="80617"/>
                  </a:lnTo>
                  <a:lnTo>
                    <a:pt x="260683" y="79220"/>
                  </a:lnTo>
                </a:path>
                <a:path w="730250" h="92075">
                  <a:moveTo>
                    <a:pt x="70437" y="76299"/>
                  </a:moveTo>
                  <a:lnTo>
                    <a:pt x="68659" y="77188"/>
                  </a:lnTo>
                  <a:lnTo>
                    <a:pt x="67516" y="78204"/>
                  </a:lnTo>
                  <a:lnTo>
                    <a:pt x="66754" y="79093"/>
                  </a:lnTo>
                </a:path>
              </a:pathLst>
            </a:custGeom>
            <a:ln w="12700">
              <a:solidFill>
                <a:srgbClr val="BE9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028078" y="4927727"/>
              <a:ext cx="730885" cy="107950"/>
            </a:xfrm>
            <a:custGeom>
              <a:avLst/>
              <a:gdLst/>
              <a:ahLst/>
              <a:cxnLst/>
              <a:rect l="l" t="t" r="r" b="b"/>
              <a:pathLst>
                <a:path w="730885" h="107950">
                  <a:moveTo>
                    <a:pt x="617581" y="0"/>
                  </a:moveTo>
                  <a:lnTo>
                    <a:pt x="588841" y="83"/>
                  </a:lnTo>
                  <a:lnTo>
                    <a:pt x="557494" y="2190"/>
                  </a:lnTo>
                  <a:lnTo>
                    <a:pt x="527266" y="5965"/>
                  </a:lnTo>
                  <a:lnTo>
                    <a:pt x="501884" y="11049"/>
                  </a:lnTo>
                  <a:lnTo>
                    <a:pt x="490057" y="10318"/>
                  </a:lnTo>
                  <a:lnTo>
                    <a:pt x="447466" y="11400"/>
                  </a:lnTo>
                  <a:lnTo>
                    <a:pt x="395035" y="18357"/>
                  </a:lnTo>
                  <a:lnTo>
                    <a:pt x="377297" y="23241"/>
                  </a:lnTo>
                  <a:lnTo>
                    <a:pt x="371074" y="22860"/>
                  </a:lnTo>
                  <a:lnTo>
                    <a:pt x="321687" y="24102"/>
                  </a:lnTo>
                  <a:lnTo>
                    <a:pt x="257075" y="32412"/>
                  </a:lnTo>
                  <a:lnTo>
                    <a:pt x="234676" y="38354"/>
                  </a:lnTo>
                  <a:lnTo>
                    <a:pt x="217404" y="38611"/>
                  </a:lnTo>
                  <a:lnTo>
                    <a:pt x="161397" y="42291"/>
                  </a:lnTo>
                  <a:lnTo>
                    <a:pt x="118691" y="48051"/>
                  </a:lnTo>
                  <a:lnTo>
                    <a:pt x="67474" y="62382"/>
                  </a:lnTo>
                  <a:lnTo>
                    <a:pt x="65131" y="69215"/>
                  </a:lnTo>
                  <a:lnTo>
                    <a:pt x="64496" y="69596"/>
                  </a:lnTo>
                  <a:lnTo>
                    <a:pt x="19383" y="76614"/>
                  </a:lnTo>
                  <a:lnTo>
                    <a:pt x="0" y="84359"/>
                  </a:lnTo>
                  <a:lnTo>
                    <a:pt x="2139" y="88360"/>
                  </a:lnTo>
                  <a:lnTo>
                    <a:pt x="14660" y="91074"/>
                  </a:lnTo>
                  <a:lnTo>
                    <a:pt x="36683" y="92075"/>
                  </a:lnTo>
                  <a:lnTo>
                    <a:pt x="27156" y="94771"/>
                  </a:lnTo>
                  <a:lnTo>
                    <a:pt x="20760" y="97456"/>
                  </a:lnTo>
                  <a:lnTo>
                    <a:pt x="17627" y="100022"/>
                  </a:lnTo>
                  <a:lnTo>
                    <a:pt x="17887" y="102362"/>
                  </a:lnTo>
                  <a:lnTo>
                    <a:pt x="27376" y="105634"/>
                  </a:lnTo>
                  <a:lnTo>
                    <a:pt x="46081" y="107203"/>
                  </a:lnTo>
                  <a:lnTo>
                    <a:pt x="71358" y="106987"/>
                  </a:lnTo>
                  <a:lnTo>
                    <a:pt x="100564" y="104902"/>
                  </a:lnTo>
                  <a:lnTo>
                    <a:pt x="137433" y="107864"/>
                  </a:lnTo>
                  <a:lnTo>
                    <a:pt x="183050" y="107203"/>
                  </a:lnTo>
                  <a:lnTo>
                    <a:pt x="233048" y="103423"/>
                  </a:lnTo>
                  <a:lnTo>
                    <a:pt x="281666" y="96774"/>
                  </a:lnTo>
                  <a:lnTo>
                    <a:pt x="294159" y="98014"/>
                  </a:lnTo>
                  <a:lnTo>
                    <a:pt x="308939" y="98694"/>
                  </a:lnTo>
                  <a:lnTo>
                    <a:pt x="325671" y="98827"/>
                  </a:lnTo>
                  <a:lnTo>
                    <a:pt x="344023" y="98425"/>
                  </a:lnTo>
                  <a:lnTo>
                    <a:pt x="389221" y="95259"/>
                  </a:lnTo>
                  <a:lnTo>
                    <a:pt x="430907" y="89868"/>
                  </a:lnTo>
                  <a:lnTo>
                    <a:pt x="464520" y="82976"/>
                  </a:lnTo>
                  <a:lnTo>
                    <a:pt x="485501" y="75311"/>
                  </a:lnTo>
                  <a:lnTo>
                    <a:pt x="497498" y="75243"/>
                  </a:lnTo>
                  <a:lnTo>
                    <a:pt x="536682" y="73279"/>
                  </a:lnTo>
                  <a:lnTo>
                    <a:pt x="574762" y="69016"/>
                  </a:lnTo>
                  <a:lnTo>
                    <a:pt x="626586" y="57062"/>
                  </a:lnTo>
                  <a:lnTo>
                    <a:pt x="634091" y="50800"/>
                  </a:lnTo>
                  <a:lnTo>
                    <a:pt x="648497" y="49160"/>
                  </a:lnTo>
                  <a:lnTo>
                    <a:pt x="687431" y="43053"/>
                  </a:lnTo>
                  <a:lnTo>
                    <a:pt x="730357" y="28321"/>
                  </a:lnTo>
                  <a:lnTo>
                    <a:pt x="727114" y="22121"/>
                  </a:lnTo>
                  <a:lnTo>
                    <a:pt x="706608" y="17780"/>
                  </a:lnTo>
                  <a:lnTo>
                    <a:pt x="708132" y="17145"/>
                  </a:lnTo>
                  <a:lnTo>
                    <a:pt x="710545" y="15748"/>
                  </a:lnTo>
                  <a:lnTo>
                    <a:pt x="712464" y="10308"/>
                  </a:lnTo>
                  <a:lnTo>
                    <a:pt x="700940" y="6429"/>
                  </a:lnTo>
                  <a:lnTo>
                    <a:pt x="678058" y="4478"/>
                  </a:lnTo>
                  <a:lnTo>
                    <a:pt x="645902" y="4825"/>
                  </a:lnTo>
                  <a:lnTo>
                    <a:pt x="641994" y="3089"/>
                  </a:lnTo>
                  <a:lnTo>
                    <a:pt x="635885" y="1698"/>
                  </a:lnTo>
                  <a:lnTo>
                    <a:pt x="627703" y="664"/>
                  </a:lnTo>
                  <a:lnTo>
                    <a:pt x="617581" y="0"/>
                  </a:lnTo>
                  <a:close/>
                </a:path>
              </a:pathLst>
            </a:custGeom>
            <a:solidFill>
              <a:srgbClr val="BE9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028078" y="4927727"/>
              <a:ext cx="730885" cy="107950"/>
            </a:xfrm>
            <a:custGeom>
              <a:avLst/>
              <a:gdLst/>
              <a:ahLst/>
              <a:cxnLst/>
              <a:rect l="l" t="t" r="r" b="b"/>
              <a:pathLst>
                <a:path w="730885" h="107950">
                  <a:moveTo>
                    <a:pt x="65131" y="69215"/>
                  </a:moveTo>
                  <a:lnTo>
                    <a:pt x="118691" y="48051"/>
                  </a:lnTo>
                  <a:lnTo>
                    <a:pt x="161397" y="42291"/>
                  </a:lnTo>
                  <a:lnTo>
                    <a:pt x="217404" y="38611"/>
                  </a:lnTo>
                  <a:lnTo>
                    <a:pt x="234676" y="38354"/>
                  </a:lnTo>
                  <a:lnTo>
                    <a:pt x="257075" y="32412"/>
                  </a:lnTo>
                  <a:lnTo>
                    <a:pt x="287381" y="27495"/>
                  </a:lnTo>
                  <a:lnTo>
                    <a:pt x="321687" y="24102"/>
                  </a:lnTo>
                  <a:lnTo>
                    <a:pt x="356088" y="22733"/>
                  </a:lnTo>
                  <a:lnTo>
                    <a:pt x="363835" y="22733"/>
                  </a:lnTo>
                  <a:lnTo>
                    <a:pt x="371074" y="22860"/>
                  </a:lnTo>
                  <a:lnTo>
                    <a:pt x="377297" y="23241"/>
                  </a:lnTo>
                  <a:lnTo>
                    <a:pt x="395035" y="18357"/>
                  </a:lnTo>
                  <a:lnTo>
                    <a:pt x="419477" y="14271"/>
                  </a:lnTo>
                  <a:lnTo>
                    <a:pt x="447466" y="11400"/>
                  </a:lnTo>
                  <a:lnTo>
                    <a:pt x="475849" y="10160"/>
                  </a:lnTo>
                  <a:lnTo>
                    <a:pt x="483221" y="10156"/>
                  </a:lnTo>
                  <a:lnTo>
                    <a:pt x="490057" y="10318"/>
                  </a:lnTo>
                  <a:lnTo>
                    <a:pt x="496298" y="10624"/>
                  </a:lnTo>
                  <a:lnTo>
                    <a:pt x="501884" y="11049"/>
                  </a:lnTo>
                  <a:lnTo>
                    <a:pt x="527266" y="5965"/>
                  </a:lnTo>
                  <a:lnTo>
                    <a:pt x="557494" y="2190"/>
                  </a:lnTo>
                  <a:lnTo>
                    <a:pt x="588841" y="83"/>
                  </a:lnTo>
                  <a:lnTo>
                    <a:pt x="617581" y="0"/>
                  </a:lnTo>
                  <a:lnTo>
                    <a:pt x="627703" y="664"/>
                  </a:lnTo>
                  <a:lnTo>
                    <a:pt x="635885" y="1698"/>
                  </a:lnTo>
                  <a:lnTo>
                    <a:pt x="641994" y="3089"/>
                  </a:lnTo>
                  <a:lnTo>
                    <a:pt x="645902" y="4825"/>
                  </a:lnTo>
                  <a:lnTo>
                    <a:pt x="678058" y="4478"/>
                  </a:lnTo>
                  <a:lnTo>
                    <a:pt x="700940" y="6429"/>
                  </a:lnTo>
                  <a:lnTo>
                    <a:pt x="712464" y="10308"/>
                  </a:lnTo>
                  <a:lnTo>
                    <a:pt x="710545" y="15748"/>
                  </a:lnTo>
                  <a:lnTo>
                    <a:pt x="709529" y="16383"/>
                  </a:lnTo>
                  <a:lnTo>
                    <a:pt x="708132" y="17145"/>
                  </a:lnTo>
                  <a:lnTo>
                    <a:pt x="706608" y="17780"/>
                  </a:lnTo>
                  <a:lnTo>
                    <a:pt x="727114" y="22121"/>
                  </a:lnTo>
                  <a:lnTo>
                    <a:pt x="687431" y="43053"/>
                  </a:lnTo>
                  <a:lnTo>
                    <a:pt x="648497" y="49160"/>
                  </a:lnTo>
                  <a:lnTo>
                    <a:pt x="634091" y="50800"/>
                  </a:lnTo>
                  <a:lnTo>
                    <a:pt x="626586" y="57062"/>
                  </a:lnTo>
                  <a:lnTo>
                    <a:pt x="574762" y="69016"/>
                  </a:lnTo>
                  <a:lnTo>
                    <a:pt x="536682" y="73279"/>
                  </a:lnTo>
                  <a:lnTo>
                    <a:pt x="497498" y="75243"/>
                  </a:lnTo>
                  <a:lnTo>
                    <a:pt x="485501" y="75311"/>
                  </a:lnTo>
                  <a:lnTo>
                    <a:pt x="464520" y="82976"/>
                  </a:lnTo>
                  <a:lnTo>
                    <a:pt x="430907" y="89868"/>
                  </a:lnTo>
                  <a:lnTo>
                    <a:pt x="389221" y="95259"/>
                  </a:lnTo>
                  <a:lnTo>
                    <a:pt x="344023" y="98425"/>
                  </a:lnTo>
                  <a:lnTo>
                    <a:pt x="325671" y="98827"/>
                  </a:lnTo>
                  <a:lnTo>
                    <a:pt x="308939" y="98694"/>
                  </a:lnTo>
                  <a:lnTo>
                    <a:pt x="294159" y="98014"/>
                  </a:lnTo>
                  <a:lnTo>
                    <a:pt x="281666" y="96774"/>
                  </a:lnTo>
                  <a:lnTo>
                    <a:pt x="233048" y="103423"/>
                  </a:lnTo>
                  <a:lnTo>
                    <a:pt x="183050" y="107203"/>
                  </a:lnTo>
                  <a:lnTo>
                    <a:pt x="137433" y="107864"/>
                  </a:lnTo>
                  <a:lnTo>
                    <a:pt x="101961" y="105156"/>
                  </a:lnTo>
                  <a:lnTo>
                    <a:pt x="101453" y="105156"/>
                  </a:lnTo>
                  <a:lnTo>
                    <a:pt x="101072" y="105029"/>
                  </a:lnTo>
                  <a:lnTo>
                    <a:pt x="100564" y="104902"/>
                  </a:lnTo>
                  <a:lnTo>
                    <a:pt x="71358" y="106987"/>
                  </a:lnTo>
                  <a:lnTo>
                    <a:pt x="46081" y="107203"/>
                  </a:lnTo>
                  <a:lnTo>
                    <a:pt x="27376" y="105634"/>
                  </a:lnTo>
                  <a:lnTo>
                    <a:pt x="17887" y="102362"/>
                  </a:lnTo>
                  <a:lnTo>
                    <a:pt x="17627" y="100022"/>
                  </a:lnTo>
                  <a:lnTo>
                    <a:pt x="20760" y="97456"/>
                  </a:lnTo>
                  <a:lnTo>
                    <a:pt x="27156" y="94771"/>
                  </a:lnTo>
                  <a:lnTo>
                    <a:pt x="36683" y="92075"/>
                  </a:lnTo>
                  <a:lnTo>
                    <a:pt x="14660" y="91074"/>
                  </a:lnTo>
                  <a:lnTo>
                    <a:pt x="2139" y="88360"/>
                  </a:lnTo>
                  <a:lnTo>
                    <a:pt x="0" y="84359"/>
                  </a:lnTo>
                  <a:lnTo>
                    <a:pt x="9124" y="79502"/>
                  </a:lnTo>
                  <a:lnTo>
                    <a:pt x="19383" y="76614"/>
                  </a:lnTo>
                  <a:lnTo>
                    <a:pt x="32428" y="73929"/>
                  </a:lnTo>
                  <a:lnTo>
                    <a:pt x="47664" y="71554"/>
                  </a:lnTo>
                  <a:lnTo>
                    <a:pt x="64496" y="69596"/>
                  </a:lnTo>
                  <a:lnTo>
                    <a:pt x="65131" y="69215"/>
                  </a:lnTo>
                  <a:close/>
                </a:path>
                <a:path w="730885" h="107950">
                  <a:moveTo>
                    <a:pt x="80371" y="89662"/>
                  </a:moveTo>
                  <a:lnTo>
                    <a:pt x="69163" y="90586"/>
                  </a:lnTo>
                  <a:lnTo>
                    <a:pt x="58146" y="91249"/>
                  </a:lnTo>
                  <a:lnTo>
                    <a:pt x="47509" y="91626"/>
                  </a:lnTo>
                  <a:lnTo>
                    <a:pt x="37445" y="91693"/>
                  </a:lnTo>
                </a:path>
                <a:path w="730885" h="107950">
                  <a:moveTo>
                    <a:pt x="119487" y="102362"/>
                  </a:moveTo>
                  <a:lnTo>
                    <a:pt x="113518" y="103124"/>
                  </a:lnTo>
                  <a:lnTo>
                    <a:pt x="107168" y="103886"/>
                  </a:lnTo>
                  <a:lnTo>
                    <a:pt x="100818" y="104648"/>
                  </a:lnTo>
                </a:path>
                <a:path w="730885" h="107950">
                  <a:moveTo>
                    <a:pt x="281666" y="96520"/>
                  </a:moveTo>
                  <a:lnTo>
                    <a:pt x="276967" y="95885"/>
                  </a:lnTo>
                  <a:lnTo>
                    <a:pt x="273157" y="95123"/>
                  </a:lnTo>
                  <a:lnTo>
                    <a:pt x="270109" y="94234"/>
                  </a:lnTo>
                </a:path>
                <a:path w="730885" h="107950">
                  <a:moveTo>
                    <a:pt x="489819" y="71247"/>
                  </a:moveTo>
                  <a:lnTo>
                    <a:pt x="489184" y="72390"/>
                  </a:lnTo>
                  <a:lnTo>
                    <a:pt x="487787" y="73660"/>
                  </a:lnTo>
                  <a:lnTo>
                    <a:pt x="485501" y="75056"/>
                  </a:lnTo>
                </a:path>
                <a:path w="730885" h="107950">
                  <a:moveTo>
                    <a:pt x="577703" y="42291"/>
                  </a:moveTo>
                  <a:lnTo>
                    <a:pt x="600795" y="42654"/>
                  </a:lnTo>
                  <a:lnTo>
                    <a:pt x="618422" y="44243"/>
                  </a:lnTo>
                  <a:lnTo>
                    <a:pt x="629691" y="46952"/>
                  </a:lnTo>
                  <a:lnTo>
                    <a:pt x="633710" y="50673"/>
                  </a:lnTo>
                </a:path>
                <a:path w="730885" h="107950">
                  <a:moveTo>
                    <a:pt x="706227" y="17653"/>
                  </a:moveTo>
                  <a:lnTo>
                    <a:pt x="700893" y="19939"/>
                  </a:lnTo>
                  <a:lnTo>
                    <a:pt x="692638" y="22352"/>
                  </a:lnTo>
                  <a:lnTo>
                    <a:pt x="682097" y="24511"/>
                  </a:lnTo>
                </a:path>
                <a:path w="730885" h="107950">
                  <a:moveTo>
                    <a:pt x="645902" y="4445"/>
                  </a:moveTo>
                  <a:lnTo>
                    <a:pt x="646918" y="5206"/>
                  </a:lnTo>
                  <a:lnTo>
                    <a:pt x="647426" y="5842"/>
                  </a:lnTo>
                  <a:lnTo>
                    <a:pt x="647426" y="6731"/>
                  </a:lnTo>
                </a:path>
                <a:path w="730885" h="107950">
                  <a:moveTo>
                    <a:pt x="489311" y="14859"/>
                  </a:moveTo>
                  <a:lnTo>
                    <a:pt x="492486" y="13462"/>
                  </a:lnTo>
                  <a:lnTo>
                    <a:pt x="496550" y="12192"/>
                  </a:lnTo>
                  <a:lnTo>
                    <a:pt x="501630" y="10922"/>
                  </a:lnTo>
                </a:path>
                <a:path w="730885" h="107950">
                  <a:moveTo>
                    <a:pt x="372217" y="26035"/>
                  </a:moveTo>
                  <a:lnTo>
                    <a:pt x="373360" y="25018"/>
                  </a:lnTo>
                  <a:lnTo>
                    <a:pt x="375392" y="24003"/>
                  </a:lnTo>
                  <a:lnTo>
                    <a:pt x="378059" y="22987"/>
                  </a:lnTo>
                </a:path>
                <a:path w="730885" h="107950">
                  <a:moveTo>
                    <a:pt x="234549" y="38354"/>
                  </a:moveTo>
                  <a:lnTo>
                    <a:pt x="242550" y="38354"/>
                  </a:lnTo>
                  <a:lnTo>
                    <a:pt x="250043" y="38608"/>
                  </a:lnTo>
                  <a:lnTo>
                    <a:pt x="256774" y="38989"/>
                  </a:lnTo>
                </a:path>
                <a:path w="730885" h="107950">
                  <a:moveTo>
                    <a:pt x="69195" y="71500"/>
                  </a:moveTo>
                  <a:lnTo>
                    <a:pt x="67417" y="70866"/>
                  </a:lnTo>
                  <a:lnTo>
                    <a:pt x="66020" y="70104"/>
                  </a:lnTo>
                  <a:lnTo>
                    <a:pt x="65131" y="69215"/>
                  </a:lnTo>
                </a:path>
              </a:pathLst>
            </a:custGeom>
            <a:ln w="12700">
              <a:solidFill>
                <a:srgbClr val="BE9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917575" y="275018"/>
            <a:ext cx="8281670" cy="9410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285"/>
              <a:t>Sewer</a:t>
            </a:r>
            <a:r>
              <a:rPr dirty="0" sz="6000" spc="-310"/>
              <a:t> </a:t>
            </a:r>
            <a:r>
              <a:rPr dirty="0" sz="6000" spc="295"/>
              <a:t>Slope</a:t>
            </a:r>
            <a:r>
              <a:rPr dirty="0" sz="6000" spc="-229"/>
              <a:t> </a:t>
            </a:r>
            <a:r>
              <a:rPr dirty="0" sz="6000" spc="-254"/>
              <a:t>&amp;</a:t>
            </a:r>
            <a:r>
              <a:rPr dirty="0" sz="6000" spc="-320"/>
              <a:t> </a:t>
            </a:r>
            <a:r>
              <a:rPr dirty="0" sz="6000" spc="80"/>
              <a:t>Velocity</a:t>
            </a:r>
            <a:endParaRPr sz="6000"/>
          </a:p>
        </p:txBody>
      </p:sp>
      <p:grpSp>
        <p:nvGrpSpPr>
          <p:cNvPr id="21" name="object 21" descr=""/>
          <p:cNvGrpSpPr/>
          <p:nvPr/>
        </p:nvGrpSpPr>
        <p:grpSpPr>
          <a:xfrm>
            <a:off x="407987" y="2608326"/>
            <a:ext cx="1804035" cy="727075"/>
            <a:chOff x="407987" y="2608326"/>
            <a:chExt cx="1804035" cy="727075"/>
          </a:xfrm>
        </p:grpSpPr>
        <p:sp>
          <p:nvSpPr>
            <p:cNvPr id="22" name="object 22" descr=""/>
            <p:cNvSpPr/>
            <p:nvPr/>
          </p:nvSpPr>
          <p:spPr>
            <a:xfrm>
              <a:off x="414337" y="2614676"/>
              <a:ext cx="1791335" cy="714375"/>
            </a:xfrm>
            <a:custGeom>
              <a:avLst/>
              <a:gdLst/>
              <a:ahLst/>
              <a:cxnLst/>
              <a:rect l="l" t="t" r="r" b="b"/>
              <a:pathLst>
                <a:path w="1791335" h="714375">
                  <a:moveTo>
                    <a:pt x="357187" y="0"/>
                  </a:moveTo>
                  <a:lnTo>
                    <a:pt x="0" y="357124"/>
                  </a:lnTo>
                  <a:lnTo>
                    <a:pt x="357187" y="714375"/>
                  </a:lnTo>
                  <a:lnTo>
                    <a:pt x="357187" y="535686"/>
                  </a:lnTo>
                  <a:lnTo>
                    <a:pt x="1790763" y="535686"/>
                  </a:lnTo>
                  <a:lnTo>
                    <a:pt x="1790763" y="178562"/>
                  </a:lnTo>
                  <a:lnTo>
                    <a:pt x="357187" y="178562"/>
                  </a:lnTo>
                  <a:lnTo>
                    <a:pt x="357187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414337" y="2614676"/>
              <a:ext cx="1791335" cy="714375"/>
            </a:xfrm>
            <a:custGeom>
              <a:avLst/>
              <a:gdLst/>
              <a:ahLst/>
              <a:cxnLst/>
              <a:rect l="l" t="t" r="r" b="b"/>
              <a:pathLst>
                <a:path w="1791335" h="714375">
                  <a:moveTo>
                    <a:pt x="0" y="357124"/>
                  </a:moveTo>
                  <a:lnTo>
                    <a:pt x="357187" y="0"/>
                  </a:lnTo>
                  <a:lnTo>
                    <a:pt x="357187" y="178562"/>
                  </a:lnTo>
                  <a:lnTo>
                    <a:pt x="1790763" y="178562"/>
                  </a:lnTo>
                  <a:lnTo>
                    <a:pt x="1790763" y="535686"/>
                  </a:lnTo>
                  <a:lnTo>
                    <a:pt x="357187" y="535686"/>
                  </a:lnTo>
                  <a:lnTo>
                    <a:pt x="357187" y="714375"/>
                  </a:lnTo>
                  <a:lnTo>
                    <a:pt x="0" y="357124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877252" y="1742058"/>
            <a:ext cx="9966960" cy="14166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623945">
              <a:lnSpc>
                <a:spcPct val="100000"/>
              </a:lnSpc>
              <a:spcBef>
                <a:spcPts val="130"/>
              </a:spcBef>
            </a:pPr>
            <a:r>
              <a:rPr dirty="0" sz="3950" spc="175">
                <a:latin typeface="Trebuchet MS"/>
                <a:cs typeface="Trebuchet MS"/>
              </a:rPr>
              <a:t>Minimum</a:t>
            </a:r>
            <a:r>
              <a:rPr dirty="0" sz="3950" spc="-155">
                <a:latin typeface="Trebuchet MS"/>
                <a:cs typeface="Trebuchet MS"/>
              </a:rPr>
              <a:t> </a:t>
            </a:r>
            <a:r>
              <a:rPr dirty="0" sz="3950">
                <a:latin typeface="Trebuchet MS"/>
                <a:cs typeface="Trebuchet MS"/>
              </a:rPr>
              <a:t>Velocity:</a:t>
            </a:r>
            <a:r>
              <a:rPr dirty="0" sz="3950" spc="-170">
                <a:latin typeface="Trebuchet MS"/>
                <a:cs typeface="Trebuchet MS"/>
              </a:rPr>
              <a:t> </a:t>
            </a:r>
            <a:r>
              <a:rPr dirty="0" sz="3950">
                <a:latin typeface="Trebuchet MS"/>
                <a:cs typeface="Trebuchet MS"/>
              </a:rPr>
              <a:t>2</a:t>
            </a:r>
            <a:r>
              <a:rPr dirty="0" sz="3950" spc="-215">
                <a:latin typeface="Trebuchet MS"/>
                <a:cs typeface="Trebuchet MS"/>
              </a:rPr>
              <a:t> </a:t>
            </a:r>
            <a:r>
              <a:rPr dirty="0" sz="3950" spc="105">
                <a:latin typeface="Trebuchet MS"/>
                <a:cs typeface="Trebuchet MS"/>
              </a:rPr>
              <a:t>ft/sec</a:t>
            </a:r>
            <a:endParaRPr sz="39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300"/>
              </a:spcBef>
            </a:pPr>
            <a:r>
              <a:rPr dirty="0" sz="2400" spc="265">
                <a:solidFill>
                  <a:srgbClr val="FFFFFF"/>
                </a:solidFill>
                <a:latin typeface="Trebuchet MS"/>
                <a:cs typeface="Trebuchet MS"/>
              </a:rPr>
              <a:t>WWTP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3865562"/>
            <a:ext cx="12192000" cy="2992755"/>
            <a:chOff x="0" y="3865562"/>
            <a:chExt cx="12192000" cy="299275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871912"/>
              <a:ext cx="12192000" cy="298608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3865562"/>
              <a:ext cx="12192000" cy="12700"/>
            </a:xfrm>
            <a:custGeom>
              <a:avLst/>
              <a:gdLst/>
              <a:ahLst/>
              <a:cxnLst/>
              <a:rect l="l" t="t" r="r" b="b"/>
              <a:pathLst>
                <a:path w="12192000" h="12700">
                  <a:moveTo>
                    <a:pt x="0" y="12700"/>
                  </a:moveTo>
                  <a:lnTo>
                    <a:pt x="12192000" y="127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172C5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/>
          <p:nvPr/>
        </p:nvSpPr>
        <p:spPr>
          <a:xfrm>
            <a:off x="4127614" y="2981439"/>
            <a:ext cx="1022985" cy="876935"/>
          </a:xfrm>
          <a:custGeom>
            <a:avLst/>
            <a:gdLst/>
            <a:ahLst/>
            <a:cxnLst/>
            <a:rect l="l" t="t" r="r" b="b"/>
            <a:pathLst>
              <a:path w="1022985" h="876935">
                <a:moveTo>
                  <a:pt x="876592" y="514972"/>
                </a:moveTo>
                <a:lnTo>
                  <a:pt x="803541" y="445579"/>
                </a:lnTo>
                <a:lnTo>
                  <a:pt x="803541" y="572185"/>
                </a:lnTo>
                <a:lnTo>
                  <a:pt x="803541" y="718273"/>
                </a:lnTo>
                <a:lnTo>
                  <a:pt x="657440" y="718273"/>
                </a:lnTo>
                <a:lnTo>
                  <a:pt x="657440" y="572185"/>
                </a:lnTo>
                <a:lnTo>
                  <a:pt x="803541" y="572185"/>
                </a:lnTo>
                <a:lnTo>
                  <a:pt x="803541" y="445579"/>
                </a:lnTo>
                <a:lnTo>
                  <a:pt x="511340" y="168008"/>
                </a:lnTo>
                <a:lnTo>
                  <a:pt x="365239" y="306806"/>
                </a:lnTo>
                <a:lnTo>
                  <a:pt x="365239" y="572185"/>
                </a:lnTo>
                <a:lnTo>
                  <a:pt x="365239" y="718273"/>
                </a:lnTo>
                <a:lnTo>
                  <a:pt x="219151" y="718273"/>
                </a:lnTo>
                <a:lnTo>
                  <a:pt x="219151" y="572185"/>
                </a:lnTo>
                <a:lnTo>
                  <a:pt x="365239" y="572185"/>
                </a:lnTo>
                <a:lnTo>
                  <a:pt x="365239" y="306806"/>
                </a:lnTo>
                <a:lnTo>
                  <a:pt x="146100" y="514972"/>
                </a:lnTo>
                <a:lnTo>
                  <a:pt x="146100" y="876541"/>
                </a:lnTo>
                <a:lnTo>
                  <a:pt x="438289" y="876541"/>
                </a:lnTo>
                <a:lnTo>
                  <a:pt x="438289" y="718273"/>
                </a:lnTo>
                <a:lnTo>
                  <a:pt x="438289" y="572185"/>
                </a:lnTo>
                <a:lnTo>
                  <a:pt x="584390" y="572185"/>
                </a:lnTo>
                <a:lnTo>
                  <a:pt x="584390" y="876541"/>
                </a:lnTo>
                <a:lnTo>
                  <a:pt x="876592" y="876541"/>
                </a:lnTo>
                <a:lnTo>
                  <a:pt x="876592" y="718273"/>
                </a:lnTo>
                <a:lnTo>
                  <a:pt x="876592" y="572185"/>
                </a:lnTo>
                <a:lnTo>
                  <a:pt x="876592" y="514972"/>
                </a:lnTo>
                <a:close/>
              </a:path>
              <a:path w="1022985" h="876935">
                <a:moveTo>
                  <a:pt x="1022692" y="486968"/>
                </a:moveTo>
                <a:lnTo>
                  <a:pt x="803541" y="277571"/>
                </a:lnTo>
                <a:lnTo>
                  <a:pt x="803541" y="185051"/>
                </a:lnTo>
                <a:lnTo>
                  <a:pt x="803541" y="73037"/>
                </a:lnTo>
                <a:lnTo>
                  <a:pt x="706145" y="73037"/>
                </a:lnTo>
                <a:lnTo>
                  <a:pt x="706145" y="185051"/>
                </a:lnTo>
                <a:lnTo>
                  <a:pt x="616432" y="99822"/>
                </a:lnTo>
                <a:lnTo>
                  <a:pt x="511340" y="0"/>
                </a:lnTo>
                <a:lnTo>
                  <a:pt x="0" y="486968"/>
                </a:lnTo>
                <a:lnTo>
                  <a:pt x="54787" y="533234"/>
                </a:lnTo>
                <a:lnTo>
                  <a:pt x="511340" y="99822"/>
                </a:lnTo>
                <a:lnTo>
                  <a:pt x="967905" y="533234"/>
                </a:lnTo>
                <a:lnTo>
                  <a:pt x="1022692" y="4869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7632814" y="2990964"/>
            <a:ext cx="1022985" cy="876935"/>
          </a:xfrm>
          <a:custGeom>
            <a:avLst/>
            <a:gdLst/>
            <a:ahLst/>
            <a:cxnLst/>
            <a:rect l="l" t="t" r="r" b="b"/>
            <a:pathLst>
              <a:path w="1022984" h="876935">
                <a:moveTo>
                  <a:pt x="876592" y="514972"/>
                </a:moveTo>
                <a:lnTo>
                  <a:pt x="803541" y="445579"/>
                </a:lnTo>
                <a:lnTo>
                  <a:pt x="803541" y="572185"/>
                </a:lnTo>
                <a:lnTo>
                  <a:pt x="803541" y="718273"/>
                </a:lnTo>
                <a:lnTo>
                  <a:pt x="657440" y="718273"/>
                </a:lnTo>
                <a:lnTo>
                  <a:pt x="657440" y="572185"/>
                </a:lnTo>
                <a:lnTo>
                  <a:pt x="803541" y="572185"/>
                </a:lnTo>
                <a:lnTo>
                  <a:pt x="803541" y="445579"/>
                </a:lnTo>
                <a:lnTo>
                  <a:pt x="511340" y="168008"/>
                </a:lnTo>
                <a:lnTo>
                  <a:pt x="365239" y="306806"/>
                </a:lnTo>
                <a:lnTo>
                  <a:pt x="365239" y="572185"/>
                </a:lnTo>
                <a:lnTo>
                  <a:pt x="365239" y="718273"/>
                </a:lnTo>
                <a:lnTo>
                  <a:pt x="219151" y="718273"/>
                </a:lnTo>
                <a:lnTo>
                  <a:pt x="219151" y="572185"/>
                </a:lnTo>
                <a:lnTo>
                  <a:pt x="365239" y="572185"/>
                </a:lnTo>
                <a:lnTo>
                  <a:pt x="365239" y="306806"/>
                </a:lnTo>
                <a:lnTo>
                  <a:pt x="146100" y="514972"/>
                </a:lnTo>
                <a:lnTo>
                  <a:pt x="146100" y="876541"/>
                </a:lnTo>
                <a:lnTo>
                  <a:pt x="438289" y="876541"/>
                </a:lnTo>
                <a:lnTo>
                  <a:pt x="438289" y="718273"/>
                </a:lnTo>
                <a:lnTo>
                  <a:pt x="438289" y="572185"/>
                </a:lnTo>
                <a:lnTo>
                  <a:pt x="584390" y="572185"/>
                </a:lnTo>
                <a:lnTo>
                  <a:pt x="584390" y="876541"/>
                </a:lnTo>
                <a:lnTo>
                  <a:pt x="876592" y="876541"/>
                </a:lnTo>
                <a:lnTo>
                  <a:pt x="876592" y="718273"/>
                </a:lnTo>
                <a:lnTo>
                  <a:pt x="876592" y="572185"/>
                </a:lnTo>
                <a:lnTo>
                  <a:pt x="876592" y="514972"/>
                </a:lnTo>
                <a:close/>
              </a:path>
              <a:path w="1022984" h="876935">
                <a:moveTo>
                  <a:pt x="1022692" y="486968"/>
                </a:moveTo>
                <a:lnTo>
                  <a:pt x="803541" y="277571"/>
                </a:lnTo>
                <a:lnTo>
                  <a:pt x="803541" y="185051"/>
                </a:lnTo>
                <a:lnTo>
                  <a:pt x="803541" y="73037"/>
                </a:lnTo>
                <a:lnTo>
                  <a:pt x="706145" y="73037"/>
                </a:lnTo>
                <a:lnTo>
                  <a:pt x="706145" y="185051"/>
                </a:lnTo>
                <a:lnTo>
                  <a:pt x="616432" y="99822"/>
                </a:lnTo>
                <a:lnTo>
                  <a:pt x="511340" y="0"/>
                </a:lnTo>
                <a:lnTo>
                  <a:pt x="0" y="486968"/>
                </a:lnTo>
                <a:lnTo>
                  <a:pt x="54787" y="533234"/>
                </a:lnTo>
                <a:lnTo>
                  <a:pt x="511340" y="99822"/>
                </a:lnTo>
                <a:lnTo>
                  <a:pt x="967905" y="533234"/>
                </a:lnTo>
                <a:lnTo>
                  <a:pt x="1022692" y="4869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0576039" y="2981439"/>
            <a:ext cx="1022985" cy="876935"/>
          </a:xfrm>
          <a:custGeom>
            <a:avLst/>
            <a:gdLst/>
            <a:ahLst/>
            <a:cxnLst/>
            <a:rect l="l" t="t" r="r" b="b"/>
            <a:pathLst>
              <a:path w="1022984" h="876935">
                <a:moveTo>
                  <a:pt x="876592" y="514972"/>
                </a:moveTo>
                <a:lnTo>
                  <a:pt x="803541" y="445579"/>
                </a:lnTo>
                <a:lnTo>
                  <a:pt x="803541" y="572185"/>
                </a:lnTo>
                <a:lnTo>
                  <a:pt x="803541" y="718273"/>
                </a:lnTo>
                <a:lnTo>
                  <a:pt x="657440" y="718273"/>
                </a:lnTo>
                <a:lnTo>
                  <a:pt x="657440" y="572185"/>
                </a:lnTo>
                <a:lnTo>
                  <a:pt x="803541" y="572185"/>
                </a:lnTo>
                <a:lnTo>
                  <a:pt x="803541" y="445579"/>
                </a:lnTo>
                <a:lnTo>
                  <a:pt x="511340" y="168008"/>
                </a:lnTo>
                <a:lnTo>
                  <a:pt x="365239" y="306806"/>
                </a:lnTo>
                <a:lnTo>
                  <a:pt x="365239" y="572185"/>
                </a:lnTo>
                <a:lnTo>
                  <a:pt x="365239" y="718273"/>
                </a:lnTo>
                <a:lnTo>
                  <a:pt x="219151" y="718273"/>
                </a:lnTo>
                <a:lnTo>
                  <a:pt x="219151" y="572185"/>
                </a:lnTo>
                <a:lnTo>
                  <a:pt x="365239" y="572185"/>
                </a:lnTo>
                <a:lnTo>
                  <a:pt x="365239" y="306806"/>
                </a:lnTo>
                <a:lnTo>
                  <a:pt x="146100" y="514972"/>
                </a:lnTo>
                <a:lnTo>
                  <a:pt x="146100" y="876541"/>
                </a:lnTo>
                <a:lnTo>
                  <a:pt x="438289" y="876541"/>
                </a:lnTo>
                <a:lnTo>
                  <a:pt x="438289" y="718273"/>
                </a:lnTo>
                <a:lnTo>
                  <a:pt x="438289" y="572185"/>
                </a:lnTo>
                <a:lnTo>
                  <a:pt x="584390" y="572185"/>
                </a:lnTo>
                <a:lnTo>
                  <a:pt x="584390" y="876541"/>
                </a:lnTo>
                <a:lnTo>
                  <a:pt x="876592" y="876541"/>
                </a:lnTo>
                <a:lnTo>
                  <a:pt x="876592" y="718273"/>
                </a:lnTo>
                <a:lnTo>
                  <a:pt x="876592" y="572185"/>
                </a:lnTo>
                <a:lnTo>
                  <a:pt x="876592" y="514972"/>
                </a:lnTo>
                <a:close/>
              </a:path>
              <a:path w="1022984" h="876935">
                <a:moveTo>
                  <a:pt x="1022692" y="486968"/>
                </a:moveTo>
                <a:lnTo>
                  <a:pt x="803541" y="277571"/>
                </a:lnTo>
                <a:lnTo>
                  <a:pt x="803541" y="185051"/>
                </a:lnTo>
                <a:lnTo>
                  <a:pt x="803541" y="73037"/>
                </a:lnTo>
                <a:lnTo>
                  <a:pt x="706145" y="73037"/>
                </a:lnTo>
                <a:lnTo>
                  <a:pt x="706145" y="185051"/>
                </a:lnTo>
                <a:lnTo>
                  <a:pt x="616432" y="99822"/>
                </a:lnTo>
                <a:lnTo>
                  <a:pt x="511340" y="0"/>
                </a:lnTo>
                <a:lnTo>
                  <a:pt x="0" y="486968"/>
                </a:lnTo>
                <a:lnTo>
                  <a:pt x="54787" y="533234"/>
                </a:lnTo>
                <a:lnTo>
                  <a:pt x="511340" y="99822"/>
                </a:lnTo>
                <a:lnTo>
                  <a:pt x="967905" y="533234"/>
                </a:lnTo>
                <a:lnTo>
                  <a:pt x="1022692" y="4869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4351401" y="3871976"/>
            <a:ext cx="127000" cy="1835150"/>
          </a:xfrm>
          <a:custGeom>
            <a:avLst/>
            <a:gdLst/>
            <a:ahLst/>
            <a:cxnLst/>
            <a:rect l="l" t="t" r="r" b="b"/>
            <a:pathLst>
              <a:path w="127000" h="1835150">
                <a:moveTo>
                  <a:pt x="0" y="1835023"/>
                </a:moveTo>
                <a:lnTo>
                  <a:pt x="127000" y="1835023"/>
                </a:lnTo>
                <a:lnTo>
                  <a:pt x="127000" y="0"/>
                </a:lnTo>
                <a:lnTo>
                  <a:pt x="0" y="0"/>
                </a:lnTo>
                <a:lnTo>
                  <a:pt x="0" y="1835023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0818876" y="3871976"/>
            <a:ext cx="127000" cy="635635"/>
          </a:xfrm>
          <a:custGeom>
            <a:avLst/>
            <a:gdLst/>
            <a:ahLst/>
            <a:cxnLst/>
            <a:rect l="l" t="t" r="r" b="b"/>
            <a:pathLst>
              <a:path w="127000" h="635635">
                <a:moveTo>
                  <a:pt x="0" y="635254"/>
                </a:moveTo>
                <a:lnTo>
                  <a:pt x="127000" y="635254"/>
                </a:lnTo>
                <a:lnTo>
                  <a:pt x="127000" y="0"/>
                </a:lnTo>
                <a:lnTo>
                  <a:pt x="0" y="0"/>
                </a:lnTo>
                <a:lnTo>
                  <a:pt x="0" y="635254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 descr=""/>
          <p:cNvGrpSpPr/>
          <p:nvPr/>
        </p:nvGrpSpPr>
        <p:grpSpPr>
          <a:xfrm>
            <a:off x="-109537" y="3871976"/>
            <a:ext cx="12411075" cy="2804795"/>
            <a:chOff x="-109537" y="3871976"/>
            <a:chExt cx="12411075" cy="2804795"/>
          </a:xfrm>
        </p:grpSpPr>
        <p:sp>
          <p:nvSpPr>
            <p:cNvPr id="11" name="object 11" descr=""/>
            <p:cNvSpPr/>
            <p:nvPr/>
          </p:nvSpPr>
          <p:spPr>
            <a:xfrm>
              <a:off x="7923276" y="3871976"/>
              <a:ext cx="127000" cy="1166495"/>
            </a:xfrm>
            <a:custGeom>
              <a:avLst/>
              <a:gdLst/>
              <a:ahLst/>
              <a:cxnLst/>
              <a:rect l="l" t="t" r="r" b="b"/>
              <a:pathLst>
                <a:path w="127000" h="1166495">
                  <a:moveTo>
                    <a:pt x="0" y="1166368"/>
                  </a:moveTo>
                  <a:lnTo>
                    <a:pt x="127000" y="1166368"/>
                  </a:lnTo>
                  <a:lnTo>
                    <a:pt x="127000" y="0"/>
                  </a:lnTo>
                  <a:lnTo>
                    <a:pt x="0" y="0"/>
                  </a:lnTo>
                  <a:lnTo>
                    <a:pt x="0" y="1166368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4312384"/>
              <a:ext cx="12192000" cy="2254885"/>
            </a:xfrm>
            <a:custGeom>
              <a:avLst/>
              <a:gdLst/>
              <a:ahLst/>
              <a:cxnLst/>
              <a:rect l="l" t="t" r="r" b="b"/>
              <a:pathLst>
                <a:path w="12192000" h="2254884">
                  <a:moveTo>
                    <a:pt x="12192000" y="0"/>
                  </a:moveTo>
                  <a:lnTo>
                    <a:pt x="0" y="2254327"/>
                  </a:lnTo>
                </a:path>
              </a:pathLst>
            </a:custGeom>
            <a:ln w="21907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695211" y="5049980"/>
              <a:ext cx="722630" cy="161290"/>
            </a:xfrm>
            <a:custGeom>
              <a:avLst/>
              <a:gdLst/>
              <a:ahLst/>
              <a:cxnLst/>
              <a:rect l="l" t="t" r="r" b="b"/>
              <a:pathLst>
                <a:path w="722629" h="161289">
                  <a:moveTo>
                    <a:pt x="690852" y="0"/>
                  </a:moveTo>
                  <a:lnTo>
                    <a:pt x="667869" y="160"/>
                  </a:lnTo>
                  <a:lnTo>
                    <a:pt x="635861" y="3476"/>
                  </a:lnTo>
                  <a:lnTo>
                    <a:pt x="631840" y="2121"/>
                  </a:lnTo>
                  <a:lnTo>
                    <a:pt x="625605" y="1301"/>
                  </a:lnTo>
                  <a:lnTo>
                    <a:pt x="617323" y="1029"/>
                  </a:lnTo>
                  <a:lnTo>
                    <a:pt x="607159" y="1317"/>
                  </a:lnTo>
                  <a:lnTo>
                    <a:pt x="578552" y="4085"/>
                  </a:lnTo>
                  <a:lnTo>
                    <a:pt x="547564" y="9080"/>
                  </a:lnTo>
                  <a:lnTo>
                    <a:pt x="517862" y="15622"/>
                  </a:lnTo>
                  <a:lnTo>
                    <a:pt x="493113" y="23034"/>
                  </a:lnTo>
                  <a:lnTo>
                    <a:pt x="481191" y="23304"/>
                  </a:lnTo>
                  <a:lnTo>
                    <a:pt x="438898" y="28241"/>
                  </a:lnTo>
                  <a:lnTo>
                    <a:pt x="387300" y="40004"/>
                  </a:lnTo>
                  <a:lnTo>
                    <a:pt x="370050" y="46529"/>
                  </a:lnTo>
                  <a:lnTo>
                    <a:pt x="356715" y="47164"/>
                  </a:lnTo>
                  <a:lnTo>
                    <a:pt x="314793" y="52470"/>
                  </a:lnTo>
                  <a:lnTo>
                    <a:pt x="251205" y="66750"/>
                  </a:lnTo>
                  <a:lnTo>
                    <a:pt x="229461" y="74723"/>
                  </a:lnTo>
                  <a:lnTo>
                    <a:pt x="212288" y="76551"/>
                  </a:lnTo>
                  <a:lnTo>
                    <a:pt x="156817" y="85391"/>
                  </a:lnTo>
                  <a:lnTo>
                    <a:pt x="114853" y="95057"/>
                  </a:lnTo>
                  <a:lnTo>
                    <a:pt x="65216" y="114055"/>
                  </a:lnTo>
                  <a:lnTo>
                    <a:pt x="63472" y="121078"/>
                  </a:lnTo>
                  <a:lnTo>
                    <a:pt x="62964" y="121459"/>
                  </a:lnTo>
                  <a:lnTo>
                    <a:pt x="18583" y="132639"/>
                  </a:lnTo>
                  <a:lnTo>
                    <a:pt x="0" y="142103"/>
                  </a:lnTo>
                  <a:lnTo>
                    <a:pt x="2512" y="145891"/>
                  </a:lnTo>
                  <a:lnTo>
                    <a:pt x="15216" y="147464"/>
                  </a:lnTo>
                  <a:lnTo>
                    <a:pt x="37183" y="146478"/>
                  </a:lnTo>
                  <a:lnTo>
                    <a:pt x="27995" y="150004"/>
                  </a:lnTo>
                  <a:lnTo>
                    <a:pt x="21879" y="153257"/>
                  </a:lnTo>
                  <a:lnTo>
                    <a:pt x="19002" y="156104"/>
                  </a:lnTo>
                  <a:lnTo>
                    <a:pt x="19530" y="158416"/>
                  </a:lnTo>
                  <a:lnTo>
                    <a:pt x="29231" y="160801"/>
                  </a:lnTo>
                  <a:lnTo>
                    <a:pt x="47994" y="160639"/>
                  </a:lnTo>
                  <a:lnTo>
                    <a:pt x="73161" y="158095"/>
                  </a:lnTo>
                  <a:lnTo>
                    <a:pt x="102080" y="153336"/>
                  </a:lnTo>
                  <a:lnTo>
                    <a:pt x="102461" y="153463"/>
                  </a:lnTo>
                  <a:lnTo>
                    <a:pt x="139051" y="152878"/>
                  </a:lnTo>
                  <a:lnTo>
                    <a:pt x="184423" y="148018"/>
                  </a:lnTo>
                  <a:lnTo>
                    <a:pt x="233868" y="139658"/>
                  </a:lnTo>
                  <a:lnTo>
                    <a:pt x="281658" y="128571"/>
                  </a:lnTo>
                  <a:lnTo>
                    <a:pt x="294221" y="128649"/>
                  </a:lnTo>
                  <a:lnTo>
                    <a:pt x="343888" y="124380"/>
                  </a:lnTo>
                  <a:lnTo>
                    <a:pt x="388651" y="117121"/>
                  </a:lnTo>
                  <a:lnTo>
                    <a:pt x="429676" y="107934"/>
                  </a:lnTo>
                  <a:lnTo>
                    <a:pt x="482699" y="88439"/>
                  </a:lnTo>
                  <a:lnTo>
                    <a:pt x="494601" y="87280"/>
                  </a:lnTo>
                  <a:lnTo>
                    <a:pt x="533499" y="81708"/>
                  </a:lnTo>
                  <a:lnTo>
                    <a:pt x="570968" y="73949"/>
                  </a:lnTo>
                  <a:lnTo>
                    <a:pt x="621474" y="57241"/>
                  </a:lnTo>
                  <a:lnTo>
                    <a:pt x="628368" y="50339"/>
                  </a:lnTo>
                  <a:lnTo>
                    <a:pt x="642508" y="47392"/>
                  </a:lnTo>
                  <a:lnTo>
                    <a:pt x="680692" y="37766"/>
                  </a:lnTo>
                  <a:lnTo>
                    <a:pt x="722078" y="19113"/>
                  </a:lnTo>
                  <a:lnTo>
                    <a:pt x="718286" y="13245"/>
                  </a:lnTo>
                  <a:lnTo>
                    <a:pt x="697456" y="10842"/>
                  </a:lnTo>
                  <a:lnTo>
                    <a:pt x="701266" y="8429"/>
                  </a:lnTo>
                  <a:lnTo>
                    <a:pt x="702690" y="2815"/>
                  </a:lnTo>
                  <a:lnTo>
                    <a:pt x="690852" y="0"/>
                  </a:lnTo>
                  <a:close/>
                </a:path>
              </a:pathLst>
            </a:custGeom>
            <a:solidFill>
              <a:srgbClr val="BE9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695211" y="5049980"/>
              <a:ext cx="722630" cy="161290"/>
            </a:xfrm>
            <a:custGeom>
              <a:avLst/>
              <a:gdLst/>
              <a:ahLst/>
              <a:cxnLst/>
              <a:rect l="l" t="t" r="r" b="b"/>
              <a:pathLst>
                <a:path w="722629" h="161289">
                  <a:moveTo>
                    <a:pt x="63472" y="121078"/>
                  </a:moveTo>
                  <a:lnTo>
                    <a:pt x="114853" y="95057"/>
                  </a:lnTo>
                  <a:lnTo>
                    <a:pt x="156817" y="85391"/>
                  </a:lnTo>
                  <a:lnTo>
                    <a:pt x="212288" y="76551"/>
                  </a:lnTo>
                  <a:lnTo>
                    <a:pt x="229461" y="74723"/>
                  </a:lnTo>
                  <a:lnTo>
                    <a:pt x="251205" y="66750"/>
                  </a:lnTo>
                  <a:lnTo>
                    <a:pt x="314793" y="52470"/>
                  </a:lnTo>
                  <a:lnTo>
                    <a:pt x="356715" y="47164"/>
                  </a:lnTo>
                  <a:lnTo>
                    <a:pt x="370050" y="46529"/>
                  </a:lnTo>
                  <a:lnTo>
                    <a:pt x="387300" y="40004"/>
                  </a:lnTo>
                  <a:lnTo>
                    <a:pt x="438898" y="28241"/>
                  </a:lnTo>
                  <a:lnTo>
                    <a:pt x="481191" y="23304"/>
                  </a:lnTo>
                  <a:lnTo>
                    <a:pt x="493113" y="23034"/>
                  </a:lnTo>
                  <a:lnTo>
                    <a:pt x="517862" y="15622"/>
                  </a:lnTo>
                  <a:lnTo>
                    <a:pt x="547564" y="9080"/>
                  </a:lnTo>
                  <a:lnTo>
                    <a:pt x="578552" y="4085"/>
                  </a:lnTo>
                  <a:lnTo>
                    <a:pt x="607159" y="1317"/>
                  </a:lnTo>
                  <a:lnTo>
                    <a:pt x="617323" y="1029"/>
                  </a:lnTo>
                  <a:lnTo>
                    <a:pt x="625605" y="1301"/>
                  </a:lnTo>
                  <a:lnTo>
                    <a:pt x="631840" y="2121"/>
                  </a:lnTo>
                  <a:lnTo>
                    <a:pt x="635861" y="3476"/>
                  </a:lnTo>
                  <a:lnTo>
                    <a:pt x="667869" y="160"/>
                  </a:lnTo>
                  <a:lnTo>
                    <a:pt x="690852" y="0"/>
                  </a:lnTo>
                  <a:lnTo>
                    <a:pt x="702690" y="2815"/>
                  </a:lnTo>
                  <a:lnTo>
                    <a:pt x="701266" y="8429"/>
                  </a:lnTo>
                  <a:lnTo>
                    <a:pt x="700250" y="9191"/>
                  </a:lnTo>
                  <a:lnTo>
                    <a:pt x="698980" y="9953"/>
                  </a:lnTo>
                  <a:lnTo>
                    <a:pt x="697456" y="10842"/>
                  </a:lnTo>
                  <a:lnTo>
                    <a:pt x="718286" y="13245"/>
                  </a:lnTo>
                  <a:lnTo>
                    <a:pt x="680692" y="37766"/>
                  </a:lnTo>
                  <a:lnTo>
                    <a:pt x="642508" y="47392"/>
                  </a:lnTo>
                  <a:lnTo>
                    <a:pt x="628368" y="50339"/>
                  </a:lnTo>
                  <a:lnTo>
                    <a:pt x="621474" y="57241"/>
                  </a:lnTo>
                  <a:lnTo>
                    <a:pt x="570968" y="73949"/>
                  </a:lnTo>
                  <a:lnTo>
                    <a:pt x="533499" y="81708"/>
                  </a:lnTo>
                  <a:lnTo>
                    <a:pt x="494601" y="87280"/>
                  </a:lnTo>
                  <a:lnTo>
                    <a:pt x="482699" y="88439"/>
                  </a:lnTo>
                  <a:lnTo>
                    <a:pt x="462510" y="97984"/>
                  </a:lnTo>
                  <a:lnTo>
                    <a:pt x="388651" y="117121"/>
                  </a:lnTo>
                  <a:lnTo>
                    <a:pt x="343888" y="124380"/>
                  </a:lnTo>
                  <a:lnTo>
                    <a:pt x="294221" y="128649"/>
                  </a:lnTo>
                  <a:lnTo>
                    <a:pt x="281658" y="128571"/>
                  </a:lnTo>
                  <a:lnTo>
                    <a:pt x="233868" y="139658"/>
                  </a:lnTo>
                  <a:lnTo>
                    <a:pt x="184423" y="148018"/>
                  </a:lnTo>
                  <a:lnTo>
                    <a:pt x="139051" y="152878"/>
                  </a:lnTo>
                  <a:lnTo>
                    <a:pt x="103477" y="153463"/>
                  </a:lnTo>
                  <a:lnTo>
                    <a:pt x="102969" y="153463"/>
                  </a:lnTo>
                  <a:lnTo>
                    <a:pt x="102461" y="153463"/>
                  </a:lnTo>
                  <a:lnTo>
                    <a:pt x="102080" y="153336"/>
                  </a:lnTo>
                  <a:lnTo>
                    <a:pt x="73161" y="158095"/>
                  </a:lnTo>
                  <a:lnTo>
                    <a:pt x="47994" y="160639"/>
                  </a:lnTo>
                  <a:lnTo>
                    <a:pt x="29231" y="160801"/>
                  </a:lnTo>
                  <a:lnTo>
                    <a:pt x="19530" y="158416"/>
                  </a:lnTo>
                  <a:lnTo>
                    <a:pt x="19002" y="156104"/>
                  </a:lnTo>
                  <a:lnTo>
                    <a:pt x="21879" y="153257"/>
                  </a:lnTo>
                  <a:lnTo>
                    <a:pt x="27995" y="150004"/>
                  </a:lnTo>
                  <a:lnTo>
                    <a:pt x="37183" y="146478"/>
                  </a:lnTo>
                  <a:lnTo>
                    <a:pt x="15216" y="147464"/>
                  </a:lnTo>
                  <a:lnTo>
                    <a:pt x="2512" y="145891"/>
                  </a:lnTo>
                  <a:lnTo>
                    <a:pt x="0" y="142103"/>
                  </a:lnTo>
                  <a:lnTo>
                    <a:pt x="8608" y="136445"/>
                  </a:lnTo>
                  <a:lnTo>
                    <a:pt x="18583" y="132639"/>
                  </a:lnTo>
                  <a:lnTo>
                    <a:pt x="31357" y="128762"/>
                  </a:lnTo>
                  <a:lnTo>
                    <a:pt x="46345" y="124979"/>
                  </a:lnTo>
                  <a:lnTo>
                    <a:pt x="62964" y="121459"/>
                  </a:lnTo>
                  <a:lnTo>
                    <a:pt x="63472" y="121078"/>
                  </a:lnTo>
                  <a:close/>
                </a:path>
                <a:path w="722629" h="161289">
                  <a:moveTo>
                    <a:pt x="80490" y="140001"/>
                  </a:moveTo>
                  <a:lnTo>
                    <a:pt x="69449" y="141952"/>
                  </a:lnTo>
                  <a:lnTo>
                    <a:pt x="58550" y="143605"/>
                  </a:lnTo>
                  <a:lnTo>
                    <a:pt x="47986" y="144948"/>
                  </a:lnTo>
                  <a:lnTo>
                    <a:pt x="37945" y="145970"/>
                  </a:lnTo>
                </a:path>
                <a:path w="722629" h="161289">
                  <a:moveTo>
                    <a:pt x="120622" y="149018"/>
                  </a:moveTo>
                  <a:lnTo>
                    <a:pt x="114780" y="150415"/>
                  </a:lnTo>
                  <a:lnTo>
                    <a:pt x="108557" y="151685"/>
                  </a:lnTo>
                  <a:lnTo>
                    <a:pt x="102207" y="152955"/>
                  </a:lnTo>
                </a:path>
                <a:path w="722629" h="161289">
                  <a:moveTo>
                    <a:pt x="281531" y="128317"/>
                  </a:moveTo>
                  <a:lnTo>
                    <a:pt x="276959" y="128063"/>
                  </a:lnTo>
                  <a:lnTo>
                    <a:pt x="273022" y="127682"/>
                  </a:lnTo>
                  <a:lnTo>
                    <a:pt x="269847" y="127174"/>
                  </a:lnTo>
                </a:path>
                <a:path w="722629" h="161289">
                  <a:moveTo>
                    <a:pt x="486509" y="83994"/>
                  </a:moveTo>
                  <a:lnTo>
                    <a:pt x="486001" y="85264"/>
                  </a:lnTo>
                  <a:lnTo>
                    <a:pt x="484731" y="86661"/>
                  </a:lnTo>
                  <a:lnTo>
                    <a:pt x="482699" y="88185"/>
                  </a:lnTo>
                </a:path>
                <a:path w="722629" h="161289">
                  <a:moveTo>
                    <a:pt x="571345" y="47037"/>
                  </a:moveTo>
                  <a:lnTo>
                    <a:pt x="594411" y="45265"/>
                  </a:lnTo>
                  <a:lnTo>
                    <a:pt x="612143" y="45243"/>
                  </a:lnTo>
                  <a:lnTo>
                    <a:pt x="623637" y="46912"/>
                  </a:lnTo>
                  <a:lnTo>
                    <a:pt x="627987" y="50212"/>
                  </a:lnTo>
                </a:path>
                <a:path w="722629" h="161289">
                  <a:moveTo>
                    <a:pt x="697075" y="10715"/>
                  </a:moveTo>
                  <a:lnTo>
                    <a:pt x="691995" y="13509"/>
                  </a:lnTo>
                  <a:lnTo>
                    <a:pt x="683994" y="16557"/>
                  </a:lnTo>
                  <a:lnTo>
                    <a:pt x="673707" y="19732"/>
                  </a:lnTo>
                </a:path>
                <a:path w="722629" h="161289">
                  <a:moveTo>
                    <a:pt x="635861" y="3095"/>
                  </a:moveTo>
                  <a:lnTo>
                    <a:pt x="636877" y="3730"/>
                  </a:lnTo>
                  <a:lnTo>
                    <a:pt x="637512" y="4365"/>
                  </a:lnTo>
                  <a:lnTo>
                    <a:pt x="637512" y="5127"/>
                  </a:lnTo>
                </a:path>
                <a:path w="722629" h="161289">
                  <a:moveTo>
                    <a:pt x="480921" y="27860"/>
                  </a:moveTo>
                  <a:lnTo>
                    <a:pt x="483842" y="26209"/>
                  </a:lnTo>
                  <a:lnTo>
                    <a:pt x="487906" y="24558"/>
                  </a:lnTo>
                  <a:lnTo>
                    <a:pt x="492732" y="22780"/>
                  </a:lnTo>
                </a:path>
                <a:path w="722629" h="161289">
                  <a:moveTo>
                    <a:pt x="365224" y="49704"/>
                  </a:moveTo>
                  <a:lnTo>
                    <a:pt x="366367" y="48688"/>
                  </a:lnTo>
                  <a:lnTo>
                    <a:pt x="368272" y="47418"/>
                  </a:lnTo>
                  <a:lnTo>
                    <a:pt x="370812" y="46148"/>
                  </a:lnTo>
                </a:path>
                <a:path w="722629" h="161289">
                  <a:moveTo>
                    <a:pt x="229334" y="74723"/>
                  </a:moveTo>
                  <a:lnTo>
                    <a:pt x="237335" y="73961"/>
                  </a:lnTo>
                  <a:lnTo>
                    <a:pt x="244828" y="73453"/>
                  </a:lnTo>
                  <a:lnTo>
                    <a:pt x="251559" y="73326"/>
                  </a:lnTo>
                </a:path>
                <a:path w="722629" h="161289">
                  <a:moveTo>
                    <a:pt x="67790" y="122983"/>
                  </a:moveTo>
                  <a:lnTo>
                    <a:pt x="65885" y="122475"/>
                  </a:lnTo>
                  <a:lnTo>
                    <a:pt x="64488" y="121840"/>
                  </a:lnTo>
                  <a:lnTo>
                    <a:pt x="63472" y="121078"/>
                  </a:lnTo>
                </a:path>
              </a:pathLst>
            </a:custGeom>
            <a:ln w="12700">
              <a:solidFill>
                <a:srgbClr val="BE9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0145579" y="4604535"/>
              <a:ext cx="719455" cy="147320"/>
            </a:xfrm>
            <a:custGeom>
              <a:avLst/>
              <a:gdLst/>
              <a:ahLst/>
              <a:cxnLst/>
              <a:rect l="l" t="t" r="r" b="b"/>
              <a:pathLst>
                <a:path w="719454" h="147320">
                  <a:moveTo>
                    <a:pt x="704472" y="0"/>
                  </a:moveTo>
                  <a:lnTo>
                    <a:pt x="661775" y="1551"/>
                  </a:lnTo>
                  <a:lnTo>
                    <a:pt x="620591" y="7088"/>
                  </a:lnTo>
                  <a:lnTo>
                    <a:pt x="611673" y="3044"/>
                  </a:lnTo>
                  <a:lnTo>
                    <a:pt x="558547" y="5195"/>
                  </a:lnTo>
                  <a:lnTo>
                    <a:pt x="520769" y="11152"/>
                  </a:lnTo>
                  <a:lnTo>
                    <a:pt x="482300" y="19492"/>
                  </a:lnTo>
                  <a:lnTo>
                    <a:pt x="470731" y="22582"/>
                  </a:lnTo>
                  <a:lnTo>
                    <a:pt x="448520" y="20691"/>
                  </a:lnTo>
                  <a:lnTo>
                    <a:pt x="372665" y="28672"/>
                  </a:lnTo>
                  <a:lnTo>
                    <a:pt x="328237" y="37568"/>
                  </a:lnTo>
                  <a:lnTo>
                    <a:pt x="280231" y="51069"/>
                  </a:lnTo>
                  <a:lnTo>
                    <a:pt x="268547" y="55602"/>
                  </a:lnTo>
                  <a:lnTo>
                    <a:pt x="219886" y="61983"/>
                  </a:lnTo>
                  <a:lnTo>
                    <a:pt x="170630" y="71508"/>
                  </a:lnTo>
                  <a:lnTo>
                    <a:pt x="126422" y="82891"/>
                  </a:lnTo>
                  <a:lnTo>
                    <a:pt x="91636" y="95353"/>
                  </a:lnTo>
                  <a:lnTo>
                    <a:pt x="62916" y="101056"/>
                  </a:lnTo>
                  <a:lnTo>
                    <a:pt x="38471" y="107545"/>
                  </a:lnTo>
                  <a:lnTo>
                    <a:pt x="20859" y="114034"/>
                  </a:lnTo>
                  <a:lnTo>
                    <a:pt x="12642" y="119737"/>
                  </a:lnTo>
                  <a:lnTo>
                    <a:pt x="10737" y="123293"/>
                  </a:lnTo>
                  <a:lnTo>
                    <a:pt x="18230" y="125071"/>
                  </a:lnTo>
                  <a:lnTo>
                    <a:pt x="33343" y="124690"/>
                  </a:lnTo>
                  <a:lnTo>
                    <a:pt x="12370" y="131439"/>
                  </a:lnTo>
                  <a:lnTo>
                    <a:pt x="1006" y="137342"/>
                  </a:lnTo>
                  <a:lnTo>
                    <a:pt x="0" y="141745"/>
                  </a:lnTo>
                  <a:lnTo>
                    <a:pt x="10102" y="143994"/>
                  </a:lnTo>
                  <a:lnTo>
                    <a:pt x="20766" y="144095"/>
                  </a:lnTo>
                  <a:lnTo>
                    <a:pt x="34073" y="143279"/>
                  </a:lnTo>
                  <a:lnTo>
                    <a:pt x="49428" y="141583"/>
                  </a:lnTo>
                  <a:lnTo>
                    <a:pt x="66236" y="139041"/>
                  </a:lnTo>
                  <a:lnTo>
                    <a:pt x="66871" y="139168"/>
                  </a:lnTo>
                  <a:lnTo>
                    <a:pt x="70933" y="145161"/>
                  </a:lnTo>
                  <a:lnTo>
                    <a:pt x="91080" y="147296"/>
                  </a:lnTo>
                  <a:lnTo>
                    <a:pt x="124110" y="145526"/>
                  </a:lnTo>
                  <a:lnTo>
                    <a:pt x="166820" y="139803"/>
                  </a:lnTo>
                  <a:lnTo>
                    <a:pt x="221827" y="128676"/>
                  </a:lnTo>
                  <a:lnTo>
                    <a:pt x="238575" y="124309"/>
                  </a:lnTo>
                  <a:lnTo>
                    <a:pt x="261687" y="124188"/>
                  </a:lnTo>
                  <a:lnTo>
                    <a:pt x="326247" y="115183"/>
                  </a:lnTo>
                  <a:lnTo>
                    <a:pt x="374211" y="103354"/>
                  </a:lnTo>
                  <a:lnTo>
                    <a:pt x="380053" y="101322"/>
                  </a:lnTo>
                  <a:lnTo>
                    <a:pt x="398508" y="101346"/>
                  </a:lnTo>
                  <a:lnTo>
                    <a:pt x="450990" y="94249"/>
                  </a:lnTo>
                  <a:lnTo>
                    <a:pt x="492353" y="84113"/>
                  </a:lnTo>
                  <a:lnTo>
                    <a:pt x="503497" y="80240"/>
                  </a:lnTo>
                  <a:lnTo>
                    <a:pt x="529290" y="78466"/>
                  </a:lnTo>
                  <a:lnTo>
                    <a:pt x="590258" y="67917"/>
                  </a:lnTo>
                  <a:lnTo>
                    <a:pt x="627602" y="57132"/>
                  </a:lnTo>
                  <a:lnTo>
                    <a:pt x="644086" y="48363"/>
                  </a:lnTo>
                  <a:lnTo>
                    <a:pt x="675197" y="40199"/>
                  </a:lnTo>
                  <a:lnTo>
                    <a:pt x="696759" y="32297"/>
                  </a:lnTo>
                  <a:lnTo>
                    <a:pt x="706844" y="25538"/>
                  </a:lnTo>
                  <a:lnTo>
                    <a:pt x="703522" y="20804"/>
                  </a:lnTo>
                  <a:lnTo>
                    <a:pt x="700855" y="20042"/>
                  </a:lnTo>
                  <a:lnTo>
                    <a:pt x="699204" y="19788"/>
                  </a:lnTo>
                  <a:lnTo>
                    <a:pt x="717867" y="10271"/>
                  </a:lnTo>
                  <a:lnTo>
                    <a:pt x="719349" y="3468"/>
                  </a:lnTo>
                  <a:lnTo>
                    <a:pt x="704472" y="0"/>
                  </a:lnTo>
                  <a:close/>
                </a:path>
              </a:pathLst>
            </a:custGeom>
            <a:solidFill>
              <a:srgbClr val="BE9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0145579" y="4604535"/>
              <a:ext cx="719455" cy="147320"/>
            </a:xfrm>
            <a:custGeom>
              <a:avLst/>
              <a:gdLst/>
              <a:ahLst/>
              <a:cxnLst/>
              <a:rect l="l" t="t" r="r" b="b"/>
              <a:pathLst>
                <a:path w="719454" h="147320">
                  <a:moveTo>
                    <a:pt x="66871" y="139168"/>
                  </a:moveTo>
                  <a:lnTo>
                    <a:pt x="70933" y="145161"/>
                  </a:lnTo>
                  <a:lnTo>
                    <a:pt x="91080" y="147296"/>
                  </a:lnTo>
                  <a:lnTo>
                    <a:pt x="124110" y="145526"/>
                  </a:lnTo>
                  <a:lnTo>
                    <a:pt x="166820" y="139803"/>
                  </a:lnTo>
                  <a:lnTo>
                    <a:pt x="221827" y="128676"/>
                  </a:lnTo>
                  <a:lnTo>
                    <a:pt x="238575" y="124309"/>
                  </a:lnTo>
                  <a:lnTo>
                    <a:pt x="261687" y="124188"/>
                  </a:lnTo>
                  <a:lnTo>
                    <a:pt x="326247" y="115183"/>
                  </a:lnTo>
                  <a:lnTo>
                    <a:pt x="367353" y="105386"/>
                  </a:lnTo>
                  <a:lnTo>
                    <a:pt x="380053" y="101322"/>
                  </a:lnTo>
                  <a:lnTo>
                    <a:pt x="398508" y="101346"/>
                  </a:lnTo>
                  <a:lnTo>
                    <a:pt x="450990" y="94249"/>
                  </a:lnTo>
                  <a:lnTo>
                    <a:pt x="492353" y="84113"/>
                  </a:lnTo>
                  <a:lnTo>
                    <a:pt x="503497" y="80240"/>
                  </a:lnTo>
                  <a:lnTo>
                    <a:pt x="529290" y="78466"/>
                  </a:lnTo>
                  <a:lnTo>
                    <a:pt x="590258" y="67917"/>
                  </a:lnTo>
                  <a:lnTo>
                    <a:pt x="627602" y="57132"/>
                  </a:lnTo>
                  <a:lnTo>
                    <a:pt x="644086" y="48363"/>
                  </a:lnTo>
                  <a:lnTo>
                    <a:pt x="675197" y="40199"/>
                  </a:lnTo>
                  <a:lnTo>
                    <a:pt x="696759" y="32297"/>
                  </a:lnTo>
                  <a:lnTo>
                    <a:pt x="706844" y="25538"/>
                  </a:lnTo>
                  <a:lnTo>
                    <a:pt x="703522" y="20804"/>
                  </a:lnTo>
                  <a:lnTo>
                    <a:pt x="702379" y="20423"/>
                  </a:lnTo>
                  <a:lnTo>
                    <a:pt x="700855" y="20042"/>
                  </a:lnTo>
                  <a:lnTo>
                    <a:pt x="699204" y="19788"/>
                  </a:lnTo>
                  <a:lnTo>
                    <a:pt x="717867" y="10271"/>
                  </a:lnTo>
                  <a:lnTo>
                    <a:pt x="719349" y="3468"/>
                  </a:lnTo>
                  <a:lnTo>
                    <a:pt x="704472" y="0"/>
                  </a:lnTo>
                  <a:lnTo>
                    <a:pt x="674058" y="484"/>
                  </a:lnTo>
                  <a:lnTo>
                    <a:pt x="661775" y="1551"/>
                  </a:lnTo>
                  <a:lnTo>
                    <a:pt x="648658" y="3024"/>
                  </a:lnTo>
                  <a:lnTo>
                    <a:pt x="634874" y="4877"/>
                  </a:lnTo>
                  <a:lnTo>
                    <a:pt x="620591" y="7088"/>
                  </a:lnTo>
                  <a:lnTo>
                    <a:pt x="611673" y="3044"/>
                  </a:lnTo>
                  <a:lnTo>
                    <a:pt x="558547" y="5195"/>
                  </a:lnTo>
                  <a:lnTo>
                    <a:pt x="520769" y="11152"/>
                  </a:lnTo>
                  <a:lnTo>
                    <a:pt x="482300" y="19492"/>
                  </a:lnTo>
                  <a:lnTo>
                    <a:pt x="470731" y="22582"/>
                  </a:lnTo>
                  <a:lnTo>
                    <a:pt x="448520" y="20691"/>
                  </a:lnTo>
                  <a:lnTo>
                    <a:pt x="372665" y="28672"/>
                  </a:lnTo>
                  <a:lnTo>
                    <a:pt x="328237" y="37568"/>
                  </a:lnTo>
                  <a:lnTo>
                    <a:pt x="280231" y="51069"/>
                  </a:lnTo>
                  <a:lnTo>
                    <a:pt x="268547" y="55602"/>
                  </a:lnTo>
                  <a:lnTo>
                    <a:pt x="219886" y="61983"/>
                  </a:lnTo>
                  <a:lnTo>
                    <a:pt x="170630" y="71508"/>
                  </a:lnTo>
                  <a:lnTo>
                    <a:pt x="126422" y="82891"/>
                  </a:lnTo>
                  <a:lnTo>
                    <a:pt x="92906" y="94845"/>
                  </a:lnTo>
                  <a:lnTo>
                    <a:pt x="92525" y="94972"/>
                  </a:lnTo>
                  <a:lnTo>
                    <a:pt x="92017" y="95226"/>
                  </a:lnTo>
                  <a:lnTo>
                    <a:pt x="91636" y="95353"/>
                  </a:lnTo>
                  <a:lnTo>
                    <a:pt x="62916" y="101056"/>
                  </a:lnTo>
                  <a:lnTo>
                    <a:pt x="38471" y="107545"/>
                  </a:lnTo>
                  <a:lnTo>
                    <a:pt x="20859" y="114034"/>
                  </a:lnTo>
                  <a:lnTo>
                    <a:pt x="12642" y="119737"/>
                  </a:lnTo>
                  <a:lnTo>
                    <a:pt x="10737" y="123293"/>
                  </a:lnTo>
                  <a:lnTo>
                    <a:pt x="18230" y="125071"/>
                  </a:lnTo>
                  <a:lnTo>
                    <a:pt x="33343" y="124690"/>
                  </a:lnTo>
                  <a:lnTo>
                    <a:pt x="12370" y="131439"/>
                  </a:lnTo>
                  <a:lnTo>
                    <a:pt x="1006" y="137342"/>
                  </a:lnTo>
                  <a:lnTo>
                    <a:pt x="0" y="141745"/>
                  </a:lnTo>
                  <a:lnTo>
                    <a:pt x="10102" y="143994"/>
                  </a:lnTo>
                  <a:lnTo>
                    <a:pt x="20766" y="144095"/>
                  </a:lnTo>
                  <a:lnTo>
                    <a:pt x="34073" y="143279"/>
                  </a:lnTo>
                  <a:lnTo>
                    <a:pt x="49428" y="141583"/>
                  </a:lnTo>
                  <a:lnTo>
                    <a:pt x="66236" y="139041"/>
                  </a:lnTo>
                  <a:lnTo>
                    <a:pt x="66871" y="139168"/>
                  </a:lnTo>
                  <a:close/>
                </a:path>
                <a:path w="719454" h="147320">
                  <a:moveTo>
                    <a:pt x="76142" y="115546"/>
                  </a:moveTo>
                  <a:lnTo>
                    <a:pt x="65127" y="117584"/>
                  </a:lnTo>
                  <a:lnTo>
                    <a:pt x="54314" y="119848"/>
                  </a:lnTo>
                  <a:lnTo>
                    <a:pt x="43906" y="122279"/>
                  </a:lnTo>
                  <a:lnTo>
                    <a:pt x="34105" y="124817"/>
                  </a:lnTo>
                </a:path>
                <a:path w="719454" h="147320">
                  <a:moveTo>
                    <a:pt x="110559" y="92940"/>
                  </a:moveTo>
                  <a:lnTo>
                    <a:pt x="104590" y="93702"/>
                  </a:lnTo>
                  <a:lnTo>
                    <a:pt x="98240" y="94591"/>
                  </a:lnTo>
                  <a:lnTo>
                    <a:pt x="91890" y="95734"/>
                  </a:lnTo>
                </a:path>
                <a:path w="719454" h="147320">
                  <a:moveTo>
                    <a:pt x="268547" y="55856"/>
                  </a:moveTo>
                  <a:lnTo>
                    <a:pt x="264229" y="57634"/>
                  </a:lnTo>
                  <a:lnTo>
                    <a:pt x="260673" y="59412"/>
                  </a:lnTo>
                  <a:lnTo>
                    <a:pt x="257879" y="61063"/>
                  </a:lnTo>
                </a:path>
                <a:path w="719454" h="147320">
                  <a:moveTo>
                    <a:pt x="475938" y="25376"/>
                  </a:moveTo>
                  <a:lnTo>
                    <a:pt x="475176" y="24360"/>
                  </a:lnTo>
                  <a:lnTo>
                    <a:pt x="473398" y="23471"/>
                  </a:lnTo>
                  <a:lnTo>
                    <a:pt x="470858" y="22836"/>
                  </a:lnTo>
                </a:path>
                <a:path w="719454" h="147320">
                  <a:moveTo>
                    <a:pt x="568394" y="30202"/>
                  </a:moveTo>
                  <a:lnTo>
                    <a:pt x="590617" y="23737"/>
                  </a:lnTo>
                  <a:lnTo>
                    <a:pt x="607208" y="17533"/>
                  </a:lnTo>
                  <a:lnTo>
                    <a:pt x="617347" y="11949"/>
                  </a:lnTo>
                  <a:lnTo>
                    <a:pt x="620210" y="7342"/>
                  </a:lnTo>
                </a:path>
                <a:path w="719454" h="147320">
                  <a:moveTo>
                    <a:pt x="698823" y="20042"/>
                  </a:moveTo>
                  <a:lnTo>
                    <a:pt x="693108" y="19280"/>
                  </a:lnTo>
                  <a:lnTo>
                    <a:pt x="684599" y="19153"/>
                  </a:lnTo>
                  <a:lnTo>
                    <a:pt x="673804" y="19788"/>
                  </a:lnTo>
                </a:path>
                <a:path w="719454" h="147320">
                  <a:moveTo>
                    <a:pt x="644213" y="48617"/>
                  </a:moveTo>
                  <a:lnTo>
                    <a:pt x="644975" y="47728"/>
                  </a:lnTo>
                  <a:lnTo>
                    <a:pt x="645229" y="46839"/>
                  </a:lnTo>
                  <a:lnTo>
                    <a:pt x="645102" y="46204"/>
                  </a:lnTo>
                </a:path>
                <a:path w="719454" h="147320">
                  <a:moveTo>
                    <a:pt x="490416" y="79859"/>
                  </a:moveTo>
                  <a:lnTo>
                    <a:pt x="493718" y="80367"/>
                  </a:lnTo>
                  <a:lnTo>
                    <a:pt x="498163" y="80621"/>
                  </a:lnTo>
                  <a:lnTo>
                    <a:pt x="503370" y="80494"/>
                  </a:lnTo>
                </a:path>
                <a:path w="719454" h="147320">
                  <a:moveTo>
                    <a:pt x="374465" y="100052"/>
                  </a:moveTo>
                  <a:lnTo>
                    <a:pt x="375862" y="100687"/>
                  </a:lnTo>
                  <a:lnTo>
                    <a:pt x="378021" y="101068"/>
                  </a:lnTo>
                  <a:lnTo>
                    <a:pt x="380942" y="101449"/>
                  </a:lnTo>
                </a:path>
                <a:path w="719454" h="147320">
                  <a:moveTo>
                    <a:pt x="238448" y="124309"/>
                  </a:moveTo>
                  <a:lnTo>
                    <a:pt x="246195" y="122277"/>
                  </a:lnTo>
                  <a:lnTo>
                    <a:pt x="253307" y="120118"/>
                  </a:lnTo>
                  <a:lnTo>
                    <a:pt x="259657" y="117959"/>
                  </a:lnTo>
                </a:path>
                <a:path w="719454" h="147320">
                  <a:moveTo>
                    <a:pt x="70173" y="135866"/>
                  </a:moveTo>
                  <a:lnTo>
                    <a:pt x="68649" y="137009"/>
                  </a:lnTo>
                  <a:lnTo>
                    <a:pt x="67506" y="138152"/>
                  </a:lnTo>
                  <a:lnTo>
                    <a:pt x="66871" y="139168"/>
                  </a:lnTo>
                </a:path>
              </a:pathLst>
            </a:custGeom>
            <a:ln w="12700">
              <a:solidFill>
                <a:srgbClr val="BE9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119018" y="5718764"/>
              <a:ext cx="721995" cy="163830"/>
            </a:xfrm>
            <a:custGeom>
              <a:avLst/>
              <a:gdLst/>
              <a:ahLst/>
              <a:cxnLst/>
              <a:rect l="l" t="t" r="r" b="b"/>
              <a:pathLst>
                <a:path w="721995" h="163829">
                  <a:moveTo>
                    <a:pt x="690344" y="0"/>
                  </a:moveTo>
                  <a:lnTo>
                    <a:pt x="667361" y="245"/>
                  </a:lnTo>
                  <a:lnTo>
                    <a:pt x="635353" y="3640"/>
                  </a:lnTo>
                  <a:lnTo>
                    <a:pt x="631279" y="2325"/>
                  </a:lnTo>
                  <a:lnTo>
                    <a:pt x="625050" y="1549"/>
                  </a:lnTo>
                  <a:lnTo>
                    <a:pt x="616797" y="1323"/>
                  </a:lnTo>
                  <a:lnTo>
                    <a:pt x="606651" y="1658"/>
                  </a:lnTo>
                  <a:lnTo>
                    <a:pt x="578044" y="4493"/>
                  </a:lnTo>
                  <a:lnTo>
                    <a:pt x="547056" y="9590"/>
                  </a:lnTo>
                  <a:lnTo>
                    <a:pt x="517354" y="16239"/>
                  </a:lnTo>
                  <a:lnTo>
                    <a:pt x="492605" y="23731"/>
                  </a:lnTo>
                  <a:lnTo>
                    <a:pt x="480778" y="24060"/>
                  </a:lnTo>
                  <a:lnTo>
                    <a:pt x="438445" y="29209"/>
                  </a:lnTo>
                  <a:lnTo>
                    <a:pt x="386863" y="41173"/>
                  </a:lnTo>
                  <a:lnTo>
                    <a:pt x="369669" y="47734"/>
                  </a:lnTo>
                  <a:lnTo>
                    <a:pt x="363446" y="47963"/>
                  </a:lnTo>
                  <a:lnTo>
                    <a:pt x="314467" y="53918"/>
                  </a:lnTo>
                  <a:lnTo>
                    <a:pt x="250896" y="68394"/>
                  </a:lnTo>
                  <a:lnTo>
                    <a:pt x="229207" y="76461"/>
                  </a:lnTo>
                  <a:lnTo>
                    <a:pt x="212052" y="78340"/>
                  </a:lnTo>
                  <a:lnTo>
                    <a:pt x="156563" y="87422"/>
                  </a:lnTo>
                  <a:lnTo>
                    <a:pt x="114675" y="97227"/>
                  </a:lnTo>
                  <a:lnTo>
                    <a:pt x="65141" y="116409"/>
                  </a:lnTo>
                  <a:lnTo>
                    <a:pt x="63472" y="123464"/>
                  </a:lnTo>
                  <a:lnTo>
                    <a:pt x="62837" y="123820"/>
                  </a:lnTo>
                  <a:lnTo>
                    <a:pt x="18581" y="135159"/>
                  </a:lnTo>
                  <a:lnTo>
                    <a:pt x="0" y="144734"/>
                  </a:lnTo>
                  <a:lnTo>
                    <a:pt x="2512" y="148497"/>
                  </a:lnTo>
                  <a:lnTo>
                    <a:pt x="15216" y="150005"/>
                  </a:lnTo>
                  <a:lnTo>
                    <a:pt x="37183" y="148940"/>
                  </a:lnTo>
                  <a:lnTo>
                    <a:pt x="28015" y="152521"/>
                  </a:lnTo>
                  <a:lnTo>
                    <a:pt x="21943" y="155779"/>
                  </a:lnTo>
                  <a:lnTo>
                    <a:pt x="19109" y="158609"/>
                  </a:lnTo>
                  <a:lnTo>
                    <a:pt x="19657" y="160904"/>
                  </a:lnTo>
                  <a:lnTo>
                    <a:pt x="29356" y="163293"/>
                  </a:lnTo>
                  <a:lnTo>
                    <a:pt x="48105" y="163088"/>
                  </a:lnTo>
                  <a:lnTo>
                    <a:pt x="73235" y="160464"/>
                  </a:lnTo>
                  <a:lnTo>
                    <a:pt x="102080" y="155595"/>
                  </a:lnTo>
                  <a:lnTo>
                    <a:pt x="139051" y="154989"/>
                  </a:lnTo>
                  <a:lnTo>
                    <a:pt x="184423" y="149945"/>
                  </a:lnTo>
                  <a:lnTo>
                    <a:pt x="233868" y="141390"/>
                  </a:lnTo>
                  <a:lnTo>
                    <a:pt x="281658" y="130144"/>
                  </a:lnTo>
                  <a:lnTo>
                    <a:pt x="294167" y="130170"/>
                  </a:lnTo>
                  <a:lnTo>
                    <a:pt x="343888" y="125725"/>
                  </a:lnTo>
                  <a:lnTo>
                    <a:pt x="388558" y="118279"/>
                  </a:lnTo>
                  <a:lnTo>
                    <a:pt x="429502" y="108934"/>
                  </a:lnTo>
                  <a:lnTo>
                    <a:pt x="482445" y="89238"/>
                  </a:lnTo>
                  <a:lnTo>
                    <a:pt x="494347" y="88025"/>
                  </a:lnTo>
                  <a:lnTo>
                    <a:pt x="533245" y="82253"/>
                  </a:lnTo>
                  <a:lnTo>
                    <a:pt x="570694" y="74372"/>
                  </a:lnTo>
                  <a:lnTo>
                    <a:pt x="621113" y="57533"/>
                  </a:lnTo>
                  <a:lnTo>
                    <a:pt x="627987" y="50617"/>
                  </a:lnTo>
                  <a:lnTo>
                    <a:pt x="642181" y="47609"/>
                  </a:lnTo>
                  <a:lnTo>
                    <a:pt x="680311" y="37777"/>
                  </a:lnTo>
                  <a:lnTo>
                    <a:pt x="721633" y="18975"/>
                  </a:lnTo>
                  <a:lnTo>
                    <a:pt x="717798" y="13124"/>
                  </a:lnTo>
                  <a:lnTo>
                    <a:pt x="696948" y="10802"/>
                  </a:lnTo>
                  <a:lnTo>
                    <a:pt x="700758" y="8351"/>
                  </a:lnTo>
                  <a:lnTo>
                    <a:pt x="702183" y="2752"/>
                  </a:lnTo>
                  <a:lnTo>
                    <a:pt x="690344" y="0"/>
                  </a:lnTo>
                  <a:close/>
                </a:path>
              </a:pathLst>
            </a:custGeom>
            <a:solidFill>
              <a:srgbClr val="BE9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119018" y="5718764"/>
              <a:ext cx="721995" cy="163830"/>
            </a:xfrm>
            <a:custGeom>
              <a:avLst/>
              <a:gdLst/>
              <a:ahLst/>
              <a:cxnLst/>
              <a:rect l="l" t="t" r="r" b="b"/>
              <a:pathLst>
                <a:path w="721995" h="163829">
                  <a:moveTo>
                    <a:pt x="63472" y="123464"/>
                  </a:moveTo>
                  <a:lnTo>
                    <a:pt x="114675" y="97227"/>
                  </a:lnTo>
                  <a:lnTo>
                    <a:pt x="156563" y="87422"/>
                  </a:lnTo>
                  <a:lnTo>
                    <a:pt x="212052" y="78340"/>
                  </a:lnTo>
                  <a:lnTo>
                    <a:pt x="229207" y="76461"/>
                  </a:lnTo>
                  <a:lnTo>
                    <a:pt x="250896" y="68394"/>
                  </a:lnTo>
                  <a:lnTo>
                    <a:pt x="314467" y="53918"/>
                  </a:lnTo>
                  <a:lnTo>
                    <a:pt x="356334" y="48471"/>
                  </a:lnTo>
                  <a:lnTo>
                    <a:pt x="369669" y="47734"/>
                  </a:lnTo>
                  <a:lnTo>
                    <a:pt x="386863" y="41173"/>
                  </a:lnTo>
                  <a:lnTo>
                    <a:pt x="438445" y="29209"/>
                  </a:lnTo>
                  <a:lnTo>
                    <a:pt x="480778" y="24060"/>
                  </a:lnTo>
                  <a:lnTo>
                    <a:pt x="492605" y="23731"/>
                  </a:lnTo>
                  <a:lnTo>
                    <a:pt x="517354" y="16239"/>
                  </a:lnTo>
                  <a:lnTo>
                    <a:pt x="547056" y="9590"/>
                  </a:lnTo>
                  <a:lnTo>
                    <a:pt x="578044" y="4493"/>
                  </a:lnTo>
                  <a:lnTo>
                    <a:pt x="606651" y="1658"/>
                  </a:lnTo>
                  <a:lnTo>
                    <a:pt x="616797" y="1323"/>
                  </a:lnTo>
                  <a:lnTo>
                    <a:pt x="625050" y="1549"/>
                  </a:lnTo>
                  <a:lnTo>
                    <a:pt x="631279" y="2325"/>
                  </a:lnTo>
                  <a:lnTo>
                    <a:pt x="635353" y="3640"/>
                  </a:lnTo>
                  <a:lnTo>
                    <a:pt x="667361" y="245"/>
                  </a:lnTo>
                  <a:lnTo>
                    <a:pt x="690344" y="0"/>
                  </a:lnTo>
                  <a:lnTo>
                    <a:pt x="702183" y="2752"/>
                  </a:lnTo>
                  <a:lnTo>
                    <a:pt x="700758" y="8351"/>
                  </a:lnTo>
                  <a:lnTo>
                    <a:pt x="699742" y="9126"/>
                  </a:lnTo>
                  <a:lnTo>
                    <a:pt x="698472" y="9952"/>
                  </a:lnTo>
                  <a:lnTo>
                    <a:pt x="696948" y="10802"/>
                  </a:lnTo>
                  <a:lnTo>
                    <a:pt x="717798" y="13124"/>
                  </a:lnTo>
                  <a:lnTo>
                    <a:pt x="680311" y="37777"/>
                  </a:lnTo>
                  <a:lnTo>
                    <a:pt x="642181" y="47609"/>
                  </a:lnTo>
                  <a:lnTo>
                    <a:pt x="627987" y="50617"/>
                  </a:lnTo>
                  <a:lnTo>
                    <a:pt x="621113" y="57533"/>
                  </a:lnTo>
                  <a:lnTo>
                    <a:pt x="570694" y="74372"/>
                  </a:lnTo>
                  <a:lnTo>
                    <a:pt x="533245" y="82253"/>
                  </a:lnTo>
                  <a:lnTo>
                    <a:pt x="494347" y="88025"/>
                  </a:lnTo>
                  <a:lnTo>
                    <a:pt x="482445" y="89238"/>
                  </a:lnTo>
                  <a:lnTo>
                    <a:pt x="462278" y="98862"/>
                  </a:lnTo>
                  <a:lnTo>
                    <a:pt x="388558" y="118279"/>
                  </a:lnTo>
                  <a:lnTo>
                    <a:pt x="343888" y="125725"/>
                  </a:lnTo>
                  <a:lnTo>
                    <a:pt x="294167" y="130170"/>
                  </a:lnTo>
                  <a:lnTo>
                    <a:pt x="281658" y="130144"/>
                  </a:lnTo>
                  <a:lnTo>
                    <a:pt x="233868" y="141390"/>
                  </a:lnTo>
                  <a:lnTo>
                    <a:pt x="184423" y="149945"/>
                  </a:lnTo>
                  <a:lnTo>
                    <a:pt x="139051" y="154989"/>
                  </a:lnTo>
                  <a:lnTo>
                    <a:pt x="103477" y="155697"/>
                  </a:lnTo>
                  <a:lnTo>
                    <a:pt x="103096" y="155659"/>
                  </a:lnTo>
                  <a:lnTo>
                    <a:pt x="102588" y="155633"/>
                  </a:lnTo>
                  <a:lnTo>
                    <a:pt x="102080" y="155595"/>
                  </a:lnTo>
                  <a:lnTo>
                    <a:pt x="73235" y="160464"/>
                  </a:lnTo>
                  <a:lnTo>
                    <a:pt x="48105" y="163088"/>
                  </a:lnTo>
                  <a:lnTo>
                    <a:pt x="29356" y="163293"/>
                  </a:lnTo>
                  <a:lnTo>
                    <a:pt x="19657" y="160904"/>
                  </a:lnTo>
                  <a:lnTo>
                    <a:pt x="19109" y="158609"/>
                  </a:lnTo>
                  <a:lnTo>
                    <a:pt x="21943" y="155779"/>
                  </a:lnTo>
                  <a:lnTo>
                    <a:pt x="28015" y="152521"/>
                  </a:lnTo>
                  <a:lnTo>
                    <a:pt x="37183" y="148940"/>
                  </a:lnTo>
                  <a:lnTo>
                    <a:pt x="15216" y="150005"/>
                  </a:lnTo>
                  <a:lnTo>
                    <a:pt x="2512" y="148497"/>
                  </a:lnTo>
                  <a:lnTo>
                    <a:pt x="0" y="144734"/>
                  </a:lnTo>
                  <a:lnTo>
                    <a:pt x="8608" y="139034"/>
                  </a:lnTo>
                  <a:lnTo>
                    <a:pt x="18581" y="135159"/>
                  </a:lnTo>
                  <a:lnTo>
                    <a:pt x="31341" y="131222"/>
                  </a:lnTo>
                  <a:lnTo>
                    <a:pt x="46291" y="127388"/>
                  </a:lnTo>
                  <a:lnTo>
                    <a:pt x="62837" y="123820"/>
                  </a:lnTo>
                  <a:lnTo>
                    <a:pt x="63472" y="123464"/>
                  </a:lnTo>
                  <a:close/>
                </a:path>
                <a:path w="721995" h="163829">
                  <a:moveTo>
                    <a:pt x="80490" y="142273"/>
                  </a:moveTo>
                  <a:lnTo>
                    <a:pt x="69449" y="144276"/>
                  </a:lnTo>
                  <a:lnTo>
                    <a:pt x="58550" y="145999"/>
                  </a:lnTo>
                  <a:lnTo>
                    <a:pt x="47986" y="147415"/>
                  </a:lnTo>
                  <a:lnTo>
                    <a:pt x="37945" y="148496"/>
                  </a:lnTo>
                </a:path>
                <a:path w="721995" h="163829">
                  <a:moveTo>
                    <a:pt x="120622" y="151176"/>
                  </a:moveTo>
                  <a:lnTo>
                    <a:pt x="114780" y="152598"/>
                  </a:lnTo>
                  <a:lnTo>
                    <a:pt x="108557" y="153957"/>
                  </a:lnTo>
                  <a:lnTo>
                    <a:pt x="102334" y="155214"/>
                  </a:lnTo>
                </a:path>
                <a:path w="721995" h="163829">
                  <a:moveTo>
                    <a:pt x="281531" y="129840"/>
                  </a:moveTo>
                  <a:lnTo>
                    <a:pt x="276832" y="129662"/>
                  </a:lnTo>
                  <a:lnTo>
                    <a:pt x="272895" y="129293"/>
                  </a:lnTo>
                  <a:lnTo>
                    <a:pt x="269720" y="128722"/>
                  </a:lnTo>
                </a:path>
                <a:path w="721995" h="163829">
                  <a:moveTo>
                    <a:pt x="486255" y="84716"/>
                  </a:moveTo>
                  <a:lnTo>
                    <a:pt x="485874" y="85999"/>
                  </a:lnTo>
                  <a:lnTo>
                    <a:pt x="484604" y="87409"/>
                  </a:lnTo>
                  <a:lnTo>
                    <a:pt x="482445" y="88946"/>
                  </a:lnTo>
                </a:path>
                <a:path w="721995" h="163829">
                  <a:moveTo>
                    <a:pt x="570964" y="47505"/>
                  </a:moveTo>
                  <a:lnTo>
                    <a:pt x="594030" y="45645"/>
                  </a:lnTo>
                  <a:lnTo>
                    <a:pt x="611762" y="45554"/>
                  </a:lnTo>
                  <a:lnTo>
                    <a:pt x="623256" y="47186"/>
                  </a:lnTo>
                  <a:lnTo>
                    <a:pt x="627606" y="50490"/>
                  </a:lnTo>
                </a:path>
                <a:path w="721995" h="163829">
                  <a:moveTo>
                    <a:pt x="696567" y="10675"/>
                  </a:moveTo>
                  <a:lnTo>
                    <a:pt x="691487" y="13508"/>
                  </a:lnTo>
                  <a:lnTo>
                    <a:pt x="683486" y="16657"/>
                  </a:lnTo>
                  <a:lnTo>
                    <a:pt x="673326" y="19858"/>
                  </a:lnTo>
                </a:path>
                <a:path w="721995" h="163829">
                  <a:moveTo>
                    <a:pt x="635353" y="3348"/>
                  </a:moveTo>
                  <a:lnTo>
                    <a:pt x="636369" y="3932"/>
                  </a:lnTo>
                  <a:lnTo>
                    <a:pt x="637004" y="4618"/>
                  </a:lnTo>
                  <a:lnTo>
                    <a:pt x="637004" y="5392"/>
                  </a:lnTo>
                </a:path>
                <a:path w="721995" h="163829">
                  <a:moveTo>
                    <a:pt x="480540" y="28659"/>
                  </a:moveTo>
                  <a:lnTo>
                    <a:pt x="483461" y="27033"/>
                  </a:lnTo>
                  <a:lnTo>
                    <a:pt x="487398" y="25306"/>
                  </a:lnTo>
                  <a:lnTo>
                    <a:pt x="492351" y="23515"/>
                  </a:lnTo>
                </a:path>
                <a:path w="721995" h="163829">
                  <a:moveTo>
                    <a:pt x="364843" y="50998"/>
                  </a:moveTo>
                  <a:lnTo>
                    <a:pt x="365986" y="49906"/>
                  </a:lnTo>
                  <a:lnTo>
                    <a:pt x="367891" y="48699"/>
                  </a:lnTo>
                  <a:lnTo>
                    <a:pt x="370431" y="47417"/>
                  </a:lnTo>
                </a:path>
                <a:path w="721995" h="163829">
                  <a:moveTo>
                    <a:pt x="229080" y="76461"/>
                  </a:moveTo>
                  <a:lnTo>
                    <a:pt x="237081" y="75712"/>
                  </a:lnTo>
                  <a:lnTo>
                    <a:pt x="244574" y="75204"/>
                  </a:lnTo>
                  <a:lnTo>
                    <a:pt x="251305" y="74950"/>
                  </a:lnTo>
                </a:path>
                <a:path w="721995" h="163829">
                  <a:moveTo>
                    <a:pt x="67663" y="125331"/>
                  </a:moveTo>
                  <a:lnTo>
                    <a:pt x="65758" y="124810"/>
                  </a:lnTo>
                  <a:lnTo>
                    <a:pt x="64361" y="124188"/>
                  </a:lnTo>
                  <a:lnTo>
                    <a:pt x="63472" y="123464"/>
                  </a:lnTo>
                </a:path>
              </a:pathLst>
            </a:custGeom>
            <a:ln w="12700">
              <a:solidFill>
                <a:srgbClr val="BE9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3609975" y="4714875"/>
              <a:ext cx="6906895" cy="1268095"/>
            </a:xfrm>
            <a:custGeom>
              <a:avLst/>
              <a:gdLst/>
              <a:ahLst/>
              <a:cxnLst/>
              <a:rect l="l" t="t" r="r" b="b"/>
              <a:pathLst>
                <a:path w="6906895" h="1268095">
                  <a:moveTo>
                    <a:pt x="6906386" y="0"/>
                  </a:moveTo>
                  <a:lnTo>
                    <a:pt x="0" y="1267929"/>
                  </a:lnTo>
                </a:path>
              </a:pathLst>
            </a:custGeom>
            <a:ln w="7937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917575" y="275018"/>
            <a:ext cx="8281670" cy="9410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285"/>
              <a:t>Sewer</a:t>
            </a:r>
            <a:r>
              <a:rPr dirty="0" sz="6000" spc="-310"/>
              <a:t> </a:t>
            </a:r>
            <a:r>
              <a:rPr dirty="0" sz="6000" spc="295"/>
              <a:t>Slope</a:t>
            </a:r>
            <a:r>
              <a:rPr dirty="0" sz="6000" spc="-229"/>
              <a:t> </a:t>
            </a:r>
            <a:r>
              <a:rPr dirty="0" sz="6000" spc="-254"/>
              <a:t>&amp;</a:t>
            </a:r>
            <a:r>
              <a:rPr dirty="0" sz="6000" spc="-320"/>
              <a:t> </a:t>
            </a:r>
            <a:r>
              <a:rPr dirty="0" sz="6000" spc="80"/>
              <a:t>Velocity</a:t>
            </a:r>
            <a:endParaRPr sz="6000"/>
          </a:p>
        </p:txBody>
      </p:sp>
      <p:grpSp>
        <p:nvGrpSpPr>
          <p:cNvPr id="21" name="object 21" descr=""/>
          <p:cNvGrpSpPr/>
          <p:nvPr/>
        </p:nvGrpSpPr>
        <p:grpSpPr>
          <a:xfrm>
            <a:off x="407987" y="2608326"/>
            <a:ext cx="1804035" cy="727075"/>
            <a:chOff x="407987" y="2608326"/>
            <a:chExt cx="1804035" cy="727075"/>
          </a:xfrm>
        </p:grpSpPr>
        <p:sp>
          <p:nvSpPr>
            <p:cNvPr id="22" name="object 22" descr=""/>
            <p:cNvSpPr/>
            <p:nvPr/>
          </p:nvSpPr>
          <p:spPr>
            <a:xfrm>
              <a:off x="414337" y="2614676"/>
              <a:ext cx="1791335" cy="714375"/>
            </a:xfrm>
            <a:custGeom>
              <a:avLst/>
              <a:gdLst/>
              <a:ahLst/>
              <a:cxnLst/>
              <a:rect l="l" t="t" r="r" b="b"/>
              <a:pathLst>
                <a:path w="1791335" h="714375">
                  <a:moveTo>
                    <a:pt x="357187" y="0"/>
                  </a:moveTo>
                  <a:lnTo>
                    <a:pt x="0" y="357124"/>
                  </a:lnTo>
                  <a:lnTo>
                    <a:pt x="357187" y="714375"/>
                  </a:lnTo>
                  <a:lnTo>
                    <a:pt x="357187" y="535686"/>
                  </a:lnTo>
                  <a:lnTo>
                    <a:pt x="1790763" y="535686"/>
                  </a:lnTo>
                  <a:lnTo>
                    <a:pt x="1790763" y="178562"/>
                  </a:lnTo>
                  <a:lnTo>
                    <a:pt x="357187" y="178562"/>
                  </a:lnTo>
                  <a:lnTo>
                    <a:pt x="357187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414337" y="2614676"/>
              <a:ext cx="1791335" cy="714375"/>
            </a:xfrm>
            <a:custGeom>
              <a:avLst/>
              <a:gdLst/>
              <a:ahLst/>
              <a:cxnLst/>
              <a:rect l="l" t="t" r="r" b="b"/>
              <a:pathLst>
                <a:path w="1791335" h="714375">
                  <a:moveTo>
                    <a:pt x="0" y="357124"/>
                  </a:moveTo>
                  <a:lnTo>
                    <a:pt x="357187" y="0"/>
                  </a:lnTo>
                  <a:lnTo>
                    <a:pt x="357187" y="178562"/>
                  </a:lnTo>
                  <a:lnTo>
                    <a:pt x="1790763" y="178562"/>
                  </a:lnTo>
                  <a:lnTo>
                    <a:pt x="1790763" y="535686"/>
                  </a:lnTo>
                  <a:lnTo>
                    <a:pt x="357187" y="535686"/>
                  </a:lnTo>
                  <a:lnTo>
                    <a:pt x="357187" y="714375"/>
                  </a:lnTo>
                  <a:lnTo>
                    <a:pt x="0" y="357124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877252" y="1724913"/>
            <a:ext cx="10648950" cy="143383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707005">
              <a:lnSpc>
                <a:spcPct val="100000"/>
              </a:lnSpc>
              <a:spcBef>
                <a:spcPts val="130"/>
              </a:spcBef>
            </a:pPr>
            <a:r>
              <a:rPr dirty="0" sz="3950" spc="175">
                <a:latin typeface="Trebuchet MS"/>
                <a:cs typeface="Trebuchet MS"/>
              </a:rPr>
              <a:t>High</a:t>
            </a:r>
            <a:r>
              <a:rPr dirty="0" sz="3950" spc="-145">
                <a:latin typeface="Trebuchet MS"/>
                <a:cs typeface="Trebuchet MS"/>
              </a:rPr>
              <a:t> </a:t>
            </a:r>
            <a:r>
              <a:rPr dirty="0" sz="3950" spc="75">
                <a:latin typeface="Trebuchet MS"/>
                <a:cs typeface="Trebuchet MS"/>
              </a:rPr>
              <a:t>Velocity</a:t>
            </a:r>
            <a:r>
              <a:rPr dirty="0" sz="3950" spc="-130">
                <a:latin typeface="Trebuchet MS"/>
                <a:cs typeface="Trebuchet MS"/>
              </a:rPr>
              <a:t> </a:t>
            </a:r>
            <a:r>
              <a:rPr dirty="0" sz="3950">
                <a:latin typeface="Trebuchet MS"/>
                <a:cs typeface="Trebuchet MS"/>
              </a:rPr>
              <a:t>is</a:t>
            </a:r>
            <a:r>
              <a:rPr dirty="0" sz="3950" spc="-195">
                <a:latin typeface="Trebuchet MS"/>
                <a:cs typeface="Trebuchet MS"/>
              </a:rPr>
              <a:t> </a:t>
            </a:r>
            <a:r>
              <a:rPr dirty="0" sz="3950">
                <a:latin typeface="Trebuchet MS"/>
                <a:cs typeface="Trebuchet MS"/>
              </a:rPr>
              <a:t>bad:</a:t>
            </a:r>
            <a:r>
              <a:rPr dirty="0" sz="3950" spc="-135">
                <a:latin typeface="Trebuchet MS"/>
                <a:cs typeface="Trebuchet MS"/>
              </a:rPr>
              <a:t> </a:t>
            </a:r>
            <a:r>
              <a:rPr dirty="0" sz="3950">
                <a:latin typeface="Trebuchet MS"/>
                <a:cs typeface="Trebuchet MS"/>
              </a:rPr>
              <a:t>&gt;</a:t>
            </a:r>
            <a:r>
              <a:rPr dirty="0" sz="3950" spc="-145">
                <a:latin typeface="Trebuchet MS"/>
                <a:cs typeface="Trebuchet MS"/>
              </a:rPr>
              <a:t> </a:t>
            </a:r>
            <a:r>
              <a:rPr dirty="0" sz="3950" spc="250">
                <a:latin typeface="Trebuchet MS"/>
                <a:cs typeface="Trebuchet MS"/>
              </a:rPr>
              <a:t>8-</a:t>
            </a:r>
            <a:r>
              <a:rPr dirty="0" sz="3950">
                <a:latin typeface="Trebuchet MS"/>
                <a:cs typeface="Trebuchet MS"/>
              </a:rPr>
              <a:t>10</a:t>
            </a:r>
            <a:r>
              <a:rPr dirty="0" sz="3950" spc="-180">
                <a:latin typeface="Trebuchet MS"/>
                <a:cs typeface="Trebuchet MS"/>
              </a:rPr>
              <a:t> </a:t>
            </a:r>
            <a:r>
              <a:rPr dirty="0" sz="3950" spc="105">
                <a:latin typeface="Trebuchet MS"/>
                <a:cs typeface="Trebuchet MS"/>
              </a:rPr>
              <a:t>ft/sec</a:t>
            </a:r>
            <a:endParaRPr sz="39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435"/>
              </a:spcBef>
            </a:pPr>
            <a:r>
              <a:rPr dirty="0" sz="2400" spc="265">
                <a:solidFill>
                  <a:srgbClr val="FFFFFF"/>
                </a:solidFill>
                <a:latin typeface="Trebuchet MS"/>
                <a:cs typeface="Trebuchet MS"/>
              </a:rPr>
              <a:t>WWTP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285"/>
              <a:t>Sewer</a:t>
            </a:r>
            <a:r>
              <a:rPr dirty="0" sz="6000" spc="-305"/>
              <a:t> </a:t>
            </a:r>
            <a:r>
              <a:rPr dirty="0" sz="6000" spc="275"/>
              <a:t>Slope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784225" y="1925891"/>
            <a:ext cx="8621395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25"/>
              </a:spcBef>
              <a:buFont typeface="Arial"/>
              <a:buChar char="•"/>
              <a:tabLst>
                <a:tab pos="298450" algn="l"/>
              </a:tabLst>
            </a:pPr>
            <a:r>
              <a:rPr dirty="0" sz="2000" spc="50" b="1">
                <a:latin typeface="Trebuchet MS"/>
                <a:cs typeface="Trebuchet MS"/>
              </a:rPr>
              <a:t>Minimum</a:t>
            </a:r>
            <a:r>
              <a:rPr dirty="0" sz="2000" spc="-60" b="1">
                <a:latin typeface="Trebuchet MS"/>
                <a:cs typeface="Trebuchet MS"/>
              </a:rPr>
              <a:t> </a:t>
            </a:r>
            <a:r>
              <a:rPr dirty="0" sz="2000" spc="80" b="1">
                <a:latin typeface="Trebuchet MS"/>
                <a:cs typeface="Trebuchet MS"/>
              </a:rPr>
              <a:t>slope</a:t>
            </a:r>
            <a:r>
              <a:rPr dirty="0" sz="2000" spc="-105" b="1">
                <a:latin typeface="Trebuchet MS"/>
                <a:cs typeface="Trebuchet MS"/>
              </a:rPr>
              <a:t> </a:t>
            </a:r>
            <a:r>
              <a:rPr dirty="0" sz="2000" b="1">
                <a:latin typeface="Trebuchet MS"/>
                <a:cs typeface="Trebuchet MS"/>
              </a:rPr>
              <a:t>to</a:t>
            </a:r>
            <a:r>
              <a:rPr dirty="0" sz="2000" spc="-30" b="1">
                <a:latin typeface="Trebuchet MS"/>
                <a:cs typeface="Trebuchet MS"/>
              </a:rPr>
              <a:t> </a:t>
            </a:r>
            <a:r>
              <a:rPr dirty="0" sz="2000" spc="50" b="1">
                <a:latin typeface="Trebuchet MS"/>
                <a:cs typeface="Trebuchet MS"/>
              </a:rPr>
              <a:t>meet</a:t>
            </a:r>
            <a:r>
              <a:rPr dirty="0" sz="2000" spc="-114" b="1">
                <a:latin typeface="Trebuchet MS"/>
                <a:cs typeface="Trebuchet MS"/>
              </a:rPr>
              <a:t> </a:t>
            </a:r>
            <a:r>
              <a:rPr dirty="0" sz="2000" b="1">
                <a:latin typeface="Trebuchet MS"/>
                <a:cs typeface="Trebuchet MS"/>
              </a:rPr>
              <a:t>that</a:t>
            </a:r>
            <a:r>
              <a:rPr dirty="0" sz="2000" spc="-120" b="1">
                <a:latin typeface="Trebuchet MS"/>
                <a:cs typeface="Trebuchet MS"/>
              </a:rPr>
              <a:t> </a:t>
            </a:r>
            <a:r>
              <a:rPr dirty="0" sz="2000" b="1">
                <a:latin typeface="Trebuchet MS"/>
                <a:cs typeface="Trebuchet MS"/>
              </a:rPr>
              <a:t>requirement</a:t>
            </a:r>
            <a:r>
              <a:rPr dirty="0" sz="2000" spc="-30" b="1">
                <a:latin typeface="Trebuchet MS"/>
                <a:cs typeface="Trebuchet MS"/>
              </a:rPr>
              <a:t> </a:t>
            </a:r>
            <a:r>
              <a:rPr dirty="0" sz="2000" b="1">
                <a:latin typeface="Trebuchet MS"/>
                <a:cs typeface="Trebuchet MS"/>
              </a:rPr>
              <a:t>will</a:t>
            </a:r>
            <a:r>
              <a:rPr dirty="0" sz="2000" spc="-50" b="1">
                <a:latin typeface="Trebuchet MS"/>
                <a:cs typeface="Trebuchet MS"/>
              </a:rPr>
              <a:t> </a:t>
            </a:r>
            <a:r>
              <a:rPr dirty="0" sz="2000" b="1">
                <a:latin typeface="Trebuchet MS"/>
                <a:cs typeface="Trebuchet MS"/>
              </a:rPr>
              <a:t>vary</a:t>
            </a:r>
            <a:r>
              <a:rPr dirty="0" sz="2000" spc="-75" b="1">
                <a:latin typeface="Trebuchet MS"/>
                <a:cs typeface="Trebuchet MS"/>
              </a:rPr>
              <a:t> </a:t>
            </a:r>
            <a:r>
              <a:rPr dirty="0" sz="2000" spc="70" b="1">
                <a:latin typeface="Trebuchet MS"/>
                <a:cs typeface="Trebuchet MS"/>
              </a:rPr>
              <a:t>by</a:t>
            </a:r>
            <a:r>
              <a:rPr dirty="0" sz="2000" spc="-80" b="1">
                <a:latin typeface="Trebuchet MS"/>
                <a:cs typeface="Trebuchet MS"/>
              </a:rPr>
              <a:t> </a:t>
            </a:r>
            <a:r>
              <a:rPr dirty="0" sz="2000" b="1">
                <a:latin typeface="Trebuchet MS"/>
                <a:cs typeface="Trebuchet MS"/>
              </a:rPr>
              <a:t>pipe</a:t>
            </a:r>
            <a:r>
              <a:rPr dirty="0" sz="2000" spc="-100" b="1">
                <a:latin typeface="Trebuchet MS"/>
                <a:cs typeface="Trebuchet MS"/>
              </a:rPr>
              <a:t> </a:t>
            </a:r>
            <a:r>
              <a:rPr dirty="0" sz="2000" spc="-10" b="1">
                <a:latin typeface="Trebuchet MS"/>
                <a:cs typeface="Trebuchet MS"/>
              </a:rPr>
              <a:t>diameter:</a:t>
            </a:r>
            <a:endParaRPr sz="2000">
              <a:latin typeface="Trebuchet MS"/>
              <a:cs typeface="Trebuchet MS"/>
            </a:endParaRP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2025650" y="2914269"/>
          <a:ext cx="8216900" cy="31991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4000"/>
                <a:gridCol w="4064000"/>
              </a:tblGrid>
              <a:tr h="457200"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24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Sewer</a:t>
                      </a:r>
                      <a:r>
                        <a:rPr dirty="0" sz="2400" spc="-8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4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Size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24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r>
                        <a:rPr dirty="0" sz="2400" spc="-4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4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Slope</a:t>
                      </a:r>
                      <a:r>
                        <a:rPr dirty="0" sz="2400" spc="-4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4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dirty="0" sz="2400" spc="-4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4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feet/100</a:t>
                      </a:r>
                      <a:r>
                        <a:rPr dirty="0" sz="240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4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feet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</a:tr>
              <a:tr h="456565"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2400" spc="-25">
                          <a:latin typeface="Calibri"/>
                          <a:cs typeface="Calibri"/>
                        </a:rPr>
                        <a:t>4”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2400" spc="-20">
                          <a:latin typeface="Calibri"/>
                          <a:cs typeface="Calibri"/>
                        </a:rPr>
                        <a:t>1.20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400" spc="-25">
                          <a:latin typeface="Calibri"/>
                          <a:cs typeface="Calibri"/>
                        </a:rPr>
                        <a:t>6”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400" spc="-20">
                          <a:latin typeface="Calibri"/>
                          <a:cs typeface="Calibri"/>
                        </a:rPr>
                        <a:t>0.60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2400" spc="-25">
                          <a:latin typeface="Calibri"/>
                          <a:cs typeface="Calibri"/>
                        </a:rPr>
                        <a:t>8”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2400" spc="-20">
                          <a:latin typeface="Calibri"/>
                          <a:cs typeface="Calibri"/>
                        </a:rPr>
                        <a:t>0.40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2400" spc="-25">
                          <a:latin typeface="Calibri"/>
                          <a:cs typeface="Calibri"/>
                        </a:rPr>
                        <a:t>10”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2400" spc="-20">
                          <a:latin typeface="Calibri"/>
                          <a:cs typeface="Calibri"/>
                        </a:rPr>
                        <a:t>0.28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456565"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2400" spc="-25">
                          <a:latin typeface="Calibri"/>
                          <a:cs typeface="Calibri"/>
                        </a:rPr>
                        <a:t>12”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342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2400" spc="-20">
                          <a:latin typeface="Calibri"/>
                          <a:cs typeface="Calibri"/>
                        </a:rPr>
                        <a:t>0.22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342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2400" spc="-25">
                          <a:latin typeface="Calibri"/>
                          <a:cs typeface="Calibri"/>
                        </a:rPr>
                        <a:t>14”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349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2400" spc="-20">
                          <a:latin typeface="Calibri"/>
                          <a:cs typeface="Calibri"/>
                        </a:rPr>
                        <a:t>0.17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349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295"/>
              <a:t>Slope</a:t>
            </a:r>
            <a:r>
              <a:rPr dirty="0" sz="6000" spc="-225"/>
              <a:t> </a:t>
            </a:r>
            <a:r>
              <a:rPr dirty="0" sz="6000" spc="110"/>
              <a:t>Differences</a:t>
            </a:r>
            <a:r>
              <a:rPr dirty="0" sz="6000" spc="-270"/>
              <a:t> </a:t>
            </a:r>
            <a:r>
              <a:rPr dirty="0" sz="6000" spc="110"/>
              <a:t>Visual</a:t>
            </a:r>
            <a:endParaRPr sz="6000"/>
          </a:p>
        </p:txBody>
      </p:sp>
      <p:grpSp>
        <p:nvGrpSpPr>
          <p:cNvPr id="3" name="object 3" descr=""/>
          <p:cNvGrpSpPr/>
          <p:nvPr/>
        </p:nvGrpSpPr>
        <p:grpSpPr>
          <a:xfrm>
            <a:off x="-6350" y="2370259"/>
            <a:ext cx="12204700" cy="346075"/>
            <a:chOff x="-6350" y="2370259"/>
            <a:chExt cx="12204700" cy="346075"/>
          </a:xfrm>
        </p:grpSpPr>
        <p:sp>
          <p:nvSpPr>
            <p:cNvPr id="4" name="object 4" descr=""/>
            <p:cNvSpPr/>
            <p:nvPr/>
          </p:nvSpPr>
          <p:spPr>
            <a:xfrm>
              <a:off x="0" y="2376609"/>
              <a:ext cx="12192000" cy="333375"/>
            </a:xfrm>
            <a:custGeom>
              <a:avLst/>
              <a:gdLst/>
              <a:ahLst/>
              <a:cxnLst/>
              <a:rect l="l" t="t" r="r" b="b"/>
              <a:pathLst>
                <a:path w="12192000" h="333375">
                  <a:moveTo>
                    <a:pt x="12191999" y="0"/>
                  </a:moveTo>
                  <a:lnTo>
                    <a:pt x="0" y="148165"/>
                  </a:lnTo>
                  <a:lnTo>
                    <a:pt x="0" y="333316"/>
                  </a:lnTo>
                  <a:lnTo>
                    <a:pt x="12192000" y="333316"/>
                  </a:lnTo>
                  <a:lnTo>
                    <a:pt x="1219199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2376609"/>
              <a:ext cx="12192000" cy="333375"/>
            </a:xfrm>
            <a:custGeom>
              <a:avLst/>
              <a:gdLst/>
              <a:ahLst/>
              <a:cxnLst/>
              <a:rect l="l" t="t" r="r" b="b"/>
              <a:pathLst>
                <a:path w="12192000" h="333375">
                  <a:moveTo>
                    <a:pt x="0" y="148165"/>
                  </a:moveTo>
                  <a:lnTo>
                    <a:pt x="12191999" y="0"/>
                  </a:lnTo>
                </a:path>
                <a:path w="12192000" h="333375">
                  <a:moveTo>
                    <a:pt x="12192000" y="333316"/>
                  </a:moveTo>
                  <a:lnTo>
                    <a:pt x="0" y="333316"/>
                  </a:lnTo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-6350" y="5208657"/>
            <a:ext cx="12204700" cy="50800"/>
            <a:chOff x="-6350" y="5208657"/>
            <a:chExt cx="12204700" cy="50800"/>
          </a:xfrm>
        </p:grpSpPr>
        <p:sp>
          <p:nvSpPr>
            <p:cNvPr id="7" name="object 7" descr=""/>
            <p:cNvSpPr/>
            <p:nvPr/>
          </p:nvSpPr>
          <p:spPr>
            <a:xfrm>
              <a:off x="0" y="5215007"/>
              <a:ext cx="12192000" cy="38100"/>
            </a:xfrm>
            <a:custGeom>
              <a:avLst/>
              <a:gdLst/>
              <a:ahLst/>
              <a:cxnLst/>
              <a:rect l="l" t="t" r="r" b="b"/>
              <a:pathLst>
                <a:path w="12192000" h="38100">
                  <a:moveTo>
                    <a:pt x="12191999" y="0"/>
                  </a:moveTo>
                  <a:lnTo>
                    <a:pt x="0" y="16933"/>
                  </a:lnTo>
                  <a:lnTo>
                    <a:pt x="0" y="38093"/>
                  </a:lnTo>
                  <a:lnTo>
                    <a:pt x="12192000" y="38093"/>
                  </a:lnTo>
                  <a:lnTo>
                    <a:pt x="1219199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5215007"/>
              <a:ext cx="12192000" cy="17145"/>
            </a:xfrm>
            <a:custGeom>
              <a:avLst/>
              <a:gdLst/>
              <a:ahLst/>
              <a:cxnLst/>
              <a:rect l="l" t="t" r="r" b="b"/>
              <a:pathLst>
                <a:path w="12192000" h="17145">
                  <a:moveTo>
                    <a:pt x="0" y="16933"/>
                  </a:moveTo>
                  <a:lnTo>
                    <a:pt x="12191999" y="0"/>
                  </a:lnTo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5246750"/>
              <a:ext cx="12192000" cy="12700"/>
            </a:xfrm>
            <a:custGeom>
              <a:avLst/>
              <a:gdLst/>
              <a:ahLst/>
              <a:cxnLst/>
              <a:rect l="l" t="t" r="r" b="b"/>
              <a:pathLst>
                <a:path w="12192000" h="12700">
                  <a:moveTo>
                    <a:pt x="0" y="12700"/>
                  </a:moveTo>
                  <a:lnTo>
                    <a:pt x="12192000" y="127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172C5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4667250" y="2892805"/>
            <a:ext cx="283400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-290">
                <a:latin typeface="Trebuchet MS"/>
                <a:cs typeface="Trebuchet MS"/>
              </a:rPr>
              <a:t>4”</a:t>
            </a:r>
            <a:r>
              <a:rPr dirty="0" sz="3000" spc="-114">
                <a:latin typeface="Trebuchet MS"/>
                <a:cs typeface="Trebuchet MS"/>
              </a:rPr>
              <a:t> </a:t>
            </a:r>
            <a:r>
              <a:rPr dirty="0" sz="3000" spc="-65">
                <a:latin typeface="Trebuchet MS"/>
                <a:cs typeface="Trebuchet MS"/>
              </a:rPr>
              <a:t>Pipe:</a:t>
            </a:r>
            <a:r>
              <a:rPr dirty="0" sz="3000" spc="-140">
                <a:latin typeface="Trebuchet MS"/>
                <a:cs typeface="Trebuchet MS"/>
              </a:rPr>
              <a:t> </a:t>
            </a:r>
            <a:r>
              <a:rPr dirty="0" sz="3000" spc="-155">
                <a:latin typeface="Trebuchet MS"/>
                <a:cs typeface="Trebuchet MS"/>
              </a:rPr>
              <a:t>1.2’/100’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464303" y="5563552"/>
            <a:ext cx="3243580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-300">
                <a:latin typeface="Trebuchet MS"/>
                <a:cs typeface="Trebuchet MS"/>
              </a:rPr>
              <a:t>14”</a:t>
            </a:r>
            <a:r>
              <a:rPr dirty="0" sz="3000" spc="-114">
                <a:latin typeface="Trebuchet MS"/>
                <a:cs typeface="Trebuchet MS"/>
              </a:rPr>
              <a:t> </a:t>
            </a:r>
            <a:r>
              <a:rPr dirty="0" sz="3000" spc="-65">
                <a:latin typeface="Trebuchet MS"/>
                <a:cs typeface="Trebuchet MS"/>
              </a:rPr>
              <a:t>Pipe:</a:t>
            </a:r>
            <a:r>
              <a:rPr dirty="0" sz="3000" spc="-145">
                <a:latin typeface="Trebuchet MS"/>
                <a:cs typeface="Trebuchet MS"/>
              </a:rPr>
              <a:t> </a:t>
            </a:r>
            <a:r>
              <a:rPr dirty="0" sz="3000" spc="-100">
                <a:latin typeface="Trebuchet MS"/>
                <a:cs typeface="Trebuchet MS"/>
              </a:rPr>
              <a:t>0.17’/100’</a:t>
            </a:r>
            <a:endParaRPr sz="3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295"/>
              <a:t>Design</a:t>
            </a:r>
            <a:r>
              <a:rPr dirty="0" sz="6000" spc="-270"/>
              <a:t> </a:t>
            </a:r>
            <a:r>
              <a:rPr dirty="0" sz="6000" spc="114"/>
              <a:t>Considerations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326707" y="1620837"/>
            <a:ext cx="11054080" cy="460756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25"/>
              </a:spcBef>
              <a:buFont typeface="Arial"/>
              <a:buChar char="•"/>
              <a:tabLst>
                <a:tab pos="297815" algn="l"/>
              </a:tabLst>
            </a:pPr>
            <a:r>
              <a:rPr dirty="0" sz="2000" spc="105">
                <a:latin typeface="Trebuchet MS"/>
                <a:cs typeface="Trebuchet MS"/>
              </a:rPr>
              <a:t>Slope</a:t>
            </a:r>
            <a:r>
              <a:rPr dirty="0" sz="2000" spc="-105">
                <a:latin typeface="Trebuchet MS"/>
                <a:cs typeface="Trebuchet MS"/>
              </a:rPr>
              <a:t> </a:t>
            </a:r>
            <a:r>
              <a:rPr dirty="0" sz="2000" spc="70" b="1">
                <a:latin typeface="Trebuchet MS"/>
                <a:cs typeface="Trebuchet MS"/>
              </a:rPr>
              <a:t>follows</a:t>
            </a:r>
            <a:r>
              <a:rPr dirty="0" sz="2000" spc="-160" b="1">
                <a:latin typeface="Trebuchet MS"/>
                <a:cs typeface="Trebuchet MS"/>
              </a:rPr>
              <a:t> </a:t>
            </a:r>
            <a:r>
              <a:rPr dirty="0" sz="2000" b="1">
                <a:latin typeface="Trebuchet MS"/>
                <a:cs typeface="Trebuchet MS"/>
              </a:rPr>
              <a:t>the</a:t>
            </a:r>
            <a:r>
              <a:rPr dirty="0" sz="2000" spc="-75" b="1">
                <a:latin typeface="Trebuchet MS"/>
                <a:cs typeface="Trebuchet MS"/>
              </a:rPr>
              <a:t> </a:t>
            </a:r>
            <a:r>
              <a:rPr dirty="0" sz="2000" spc="60" b="1">
                <a:latin typeface="Trebuchet MS"/>
                <a:cs typeface="Trebuchet MS"/>
              </a:rPr>
              <a:t>lay</a:t>
            </a:r>
            <a:r>
              <a:rPr dirty="0" sz="2000" spc="-130" b="1">
                <a:latin typeface="Trebuchet MS"/>
                <a:cs typeface="Trebuchet MS"/>
              </a:rPr>
              <a:t> </a:t>
            </a:r>
            <a:r>
              <a:rPr dirty="0" sz="2000" b="1">
                <a:latin typeface="Trebuchet MS"/>
                <a:cs typeface="Trebuchet MS"/>
              </a:rPr>
              <a:t>of</a:t>
            </a:r>
            <a:r>
              <a:rPr dirty="0" sz="2000" spc="-135" b="1">
                <a:latin typeface="Trebuchet MS"/>
                <a:cs typeface="Trebuchet MS"/>
              </a:rPr>
              <a:t> </a:t>
            </a:r>
            <a:r>
              <a:rPr dirty="0" sz="2000" b="1">
                <a:latin typeface="Trebuchet MS"/>
                <a:cs typeface="Trebuchet MS"/>
              </a:rPr>
              <a:t>the</a:t>
            </a:r>
            <a:r>
              <a:rPr dirty="0" sz="2000" spc="-75" b="1">
                <a:latin typeface="Trebuchet MS"/>
                <a:cs typeface="Trebuchet MS"/>
              </a:rPr>
              <a:t> </a:t>
            </a:r>
            <a:r>
              <a:rPr dirty="0" sz="2000" spc="75" b="1">
                <a:latin typeface="Trebuchet MS"/>
                <a:cs typeface="Trebuchet MS"/>
              </a:rPr>
              <a:t>land</a:t>
            </a:r>
            <a:r>
              <a:rPr dirty="0" sz="2000" spc="-170" b="1">
                <a:latin typeface="Trebuchet MS"/>
                <a:cs typeface="Trebuchet MS"/>
              </a:rPr>
              <a:t> </a:t>
            </a:r>
            <a:r>
              <a:rPr dirty="0" sz="2000" spc="50">
                <a:latin typeface="Trebuchet MS"/>
                <a:cs typeface="Trebuchet MS"/>
              </a:rPr>
              <a:t>where</a:t>
            </a:r>
            <a:r>
              <a:rPr dirty="0" sz="2000" spc="-55">
                <a:latin typeface="Trebuchet MS"/>
                <a:cs typeface="Trebuchet MS"/>
              </a:rPr>
              <a:t> </a:t>
            </a:r>
            <a:r>
              <a:rPr dirty="0" sz="2000" spc="50">
                <a:latin typeface="Trebuchet MS"/>
                <a:cs typeface="Trebuchet MS"/>
              </a:rPr>
              <a:t>possible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5"/>
              </a:spcBef>
              <a:buFont typeface="Arial"/>
              <a:buChar char="•"/>
            </a:pPr>
            <a:endParaRPr sz="2000">
              <a:latin typeface="Trebuchet MS"/>
              <a:cs typeface="Trebuchet MS"/>
            </a:endParaRPr>
          </a:p>
          <a:p>
            <a:pPr marL="297815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dirty="0" sz="2000" spc="100">
                <a:latin typeface="Trebuchet MS"/>
                <a:cs typeface="Trebuchet MS"/>
              </a:rPr>
              <a:t>Designed</a:t>
            </a:r>
            <a:r>
              <a:rPr dirty="0" sz="2000" spc="-55">
                <a:latin typeface="Trebuchet MS"/>
                <a:cs typeface="Trebuchet MS"/>
              </a:rPr>
              <a:t> </a:t>
            </a:r>
            <a:r>
              <a:rPr dirty="0" sz="2000" spc="-20">
                <a:latin typeface="Trebuchet MS"/>
                <a:cs typeface="Trebuchet MS"/>
              </a:rPr>
              <a:t>for</a:t>
            </a:r>
            <a:r>
              <a:rPr dirty="0" sz="2000" spc="-90">
                <a:latin typeface="Trebuchet MS"/>
                <a:cs typeface="Trebuchet MS"/>
              </a:rPr>
              <a:t> </a:t>
            </a:r>
            <a:r>
              <a:rPr dirty="0" sz="2000" spc="-45" b="1">
                <a:latin typeface="Trebuchet MS"/>
                <a:cs typeface="Trebuchet MS"/>
              </a:rPr>
              <a:t>2</a:t>
            </a:r>
            <a:r>
              <a:rPr dirty="0" sz="2000" spc="-160" b="1">
                <a:latin typeface="Trebuchet MS"/>
                <a:cs typeface="Trebuchet MS"/>
              </a:rPr>
              <a:t> </a:t>
            </a:r>
            <a:r>
              <a:rPr dirty="0" sz="2000" spc="55" b="1">
                <a:latin typeface="Trebuchet MS"/>
                <a:cs typeface="Trebuchet MS"/>
              </a:rPr>
              <a:t>to</a:t>
            </a:r>
            <a:r>
              <a:rPr dirty="0" sz="2000" spc="-170" b="1">
                <a:latin typeface="Trebuchet MS"/>
                <a:cs typeface="Trebuchet MS"/>
              </a:rPr>
              <a:t> </a:t>
            </a:r>
            <a:r>
              <a:rPr dirty="0" sz="2000" b="1">
                <a:latin typeface="Trebuchet MS"/>
                <a:cs typeface="Trebuchet MS"/>
              </a:rPr>
              <a:t>8</a:t>
            </a:r>
            <a:r>
              <a:rPr dirty="0" sz="2000" spc="-95" b="1">
                <a:latin typeface="Trebuchet MS"/>
                <a:cs typeface="Trebuchet MS"/>
              </a:rPr>
              <a:t> </a:t>
            </a:r>
            <a:r>
              <a:rPr dirty="0" sz="2000" spc="130" b="1">
                <a:latin typeface="Trebuchet MS"/>
                <a:cs typeface="Trebuchet MS"/>
              </a:rPr>
              <a:t>ft/sec</a:t>
            </a:r>
            <a:r>
              <a:rPr dirty="0" sz="2000" spc="-90" b="1">
                <a:latin typeface="Trebuchet MS"/>
                <a:cs typeface="Trebuchet MS"/>
              </a:rPr>
              <a:t> </a:t>
            </a:r>
            <a:r>
              <a:rPr dirty="0" sz="2000" spc="-10" b="1">
                <a:latin typeface="Trebuchet MS"/>
                <a:cs typeface="Trebuchet MS"/>
              </a:rPr>
              <a:t>flow</a:t>
            </a:r>
            <a:r>
              <a:rPr dirty="0" sz="2000" spc="-10">
                <a:latin typeface="Trebuchet MS"/>
                <a:cs typeface="Trebuchet MS"/>
              </a:rPr>
              <a:t>,</a:t>
            </a:r>
            <a:r>
              <a:rPr dirty="0" sz="2000" spc="-70">
                <a:latin typeface="Trebuchet MS"/>
                <a:cs typeface="Trebuchet MS"/>
              </a:rPr>
              <a:t> </a:t>
            </a:r>
            <a:r>
              <a:rPr dirty="0" sz="2000" spc="-110">
                <a:latin typeface="Trebuchet MS"/>
                <a:cs typeface="Trebuchet MS"/>
              </a:rPr>
              <a:t>2.5</a:t>
            </a:r>
            <a:r>
              <a:rPr dirty="0" sz="2000" spc="-125">
                <a:latin typeface="Trebuchet MS"/>
                <a:cs typeface="Trebuchet MS"/>
              </a:rPr>
              <a:t> </a:t>
            </a:r>
            <a:r>
              <a:rPr dirty="0" sz="2000" spc="55">
                <a:latin typeface="Trebuchet MS"/>
                <a:cs typeface="Trebuchet MS"/>
              </a:rPr>
              <a:t>ft/sec</a:t>
            </a:r>
            <a:r>
              <a:rPr dirty="0" sz="2000" spc="-13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is</a:t>
            </a:r>
            <a:r>
              <a:rPr dirty="0" sz="2000" spc="-70">
                <a:latin typeface="Trebuchet MS"/>
                <a:cs typeface="Trebuchet MS"/>
              </a:rPr>
              <a:t> </a:t>
            </a:r>
            <a:r>
              <a:rPr dirty="0" sz="2000" spc="60">
                <a:latin typeface="Trebuchet MS"/>
                <a:cs typeface="Trebuchet MS"/>
              </a:rPr>
              <a:t>considered</a:t>
            </a:r>
            <a:r>
              <a:rPr dirty="0" sz="2000" spc="-130">
                <a:latin typeface="Trebuchet MS"/>
                <a:cs typeface="Trebuchet MS"/>
              </a:rPr>
              <a:t> </a:t>
            </a:r>
            <a:r>
              <a:rPr dirty="0" sz="2000" spc="-10">
                <a:latin typeface="Trebuchet MS"/>
                <a:cs typeface="Trebuchet MS"/>
              </a:rPr>
              <a:t>ideal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5"/>
              </a:spcBef>
              <a:buFont typeface="Arial"/>
              <a:buChar char="•"/>
            </a:pPr>
            <a:endParaRPr sz="2000">
              <a:latin typeface="Trebuchet MS"/>
              <a:cs typeface="Trebuchet MS"/>
            </a:endParaRPr>
          </a:p>
          <a:p>
            <a:pPr marL="297815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dirty="0" sz="2000" spc="105">
                <a:latin typeface="Trebuchet MS"/>
                <a:cs typeface="Trebuchet MS"/>
              </a:rPr>
              <a:t>Slope</a:t>
            </a:r>
            <a:r>
              <a:rPr dirty="0" sz="2000" spc="-95">
                <a:latin typeface="Trebuchet MS"/>
                <a:cs typeface="Trebuchet MS"/>
              </a:rPr>
              <a:t> </a:t>
            </a:r>
            <a:r>
              <a:rPr dirty="0" sz="2000" spc="90">
                <a:latin typeface="Trebuchet MS"/>
                <a:cs typeface="Trebuchet MS"/>
              </a:rPr>
              <a:t>should</a:t>
            </a:r>
            <a:r>
              <a:rPr dirty="0" sz="2000" spc="-8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maintain</a:t>
            </a:r>
            <a:r>
              <a:rPr dirty="0" sz="2000" spc="-80">
                <a:latin typeface="Trebuchet MS"/>
                <a:cs typeface="Trebuchet MS"/>
              </a:rPr>
              <a:t> </a:t>
            </a:r>
            <a:r>
              <a:rPr dirty="0" sz="2000" spc="50">
                <a:latin typeface="Trebuchet MS"/>
                <a:cs typeface="Trebuchet MS"/>
              </a:rPr>
              <a:t>a</a:t>
            </a:r>
            <a:r>
              <a:rPr dirty="0" sz="2000" spc="-55">
                <a:latin typeface="Trebuchet MS"/>
                <a:cs typeface="Trebuchet MS"/>
              </a:rPr>
              <a:t> </a:t>
            </a:r>
            <a:r>
              <a:rPr dirty="0" sz="2000" b="1">
                <a:latin typeface="Trebuchet MS"/>
                <a:cs typeface="Trebuchet MS"/>
              </a:rPr>
              <a:t>minimum</a:t>
            </a:r>
            <a:r>
              <a:rPr dirty="0" sz="2000" spc="-114" b="1">
                <a:latin typeface="Trebuchet MS"/>
                <a:cs typeface="Trebuchet MS"/>
              </a:rPr>
              <a:t> </a:t>
            </a:r>
            <a:r>
              <a:rPr dirty="0" sz="2000" b="1">
                <a:latin typeface="Trebuchet MS"/>
                <a:cs typeface="Trebuchet MS"/>
              </a:rPr>
              <a:t>velocity</a:t>
            </a:r>
            <a:r>
              <a:rPr dirty="0" sz="2000" spc="-90" b="1">
                <a:latin typeface="Trebuchet MS"/>
                <a:cs typeface="Trebuchet MS"/>
              </a:rPr>
              <a:t> </a:t>
            </a:r>
            <a:r>
              <a:rPr dirty="0" sz="2000" b="1">
                <a:latin typeface="Trebuchet MS"/>
                <a:cs typeface="Trebuchet MS"/>
              </a:rPr>
              <a:t>of</a:t>
            </a:r>
            <a:r>
              <a:rPr dirty="0" sz="2000" spc="-100" b="1">
                <a:latin typeface="Trebuchet MS"/>
                <a:cs typeface="Trebuchet MS"/>
              </a:rPr>
              <a:t> </a:t>
            </a:r>
            <a:r>
              <a:rPr dirty="0" sz="2000" spc="-45" b="1">
                <a:latin typeface="Trebuchet MS"/>
                <a:cs typeface="Trebuchet MS"/>
              </a:rPr>
              <a:t>2</a:t>
            </a:r>
            <a:r>
              <a:rPr dirty="0" sz="2000" spc="-120" b="1">
                <a:latin typeface="Trebuchet MS"/>
                <a:cs typeface="Trebuchet MS"/>
              </a:rPr>
              <a:t> </a:t>
            </a:r>
            <a:r>
              <a:rPr dirty="0" sz="2000" spc="145" b="1">
                <a:latin typeface="Trebuchet MS"/>
                <a:cs typeface="Trebuchet MS"/>
              </a:rPr>
              <a:t>ft/sec</a:t>
            </a:r>
            <a:r>
              <a:rPr dirty="0" sz="2000" spc="-120" b="1">
                <a:latin typeface="Trebuchet MS"/>
                <a:cs typeface="Trebuchet MS"/>
              </a:rPr>
              <a:t> </a:t>
            </a:r>
            <a:r>
              <a:rPr dirty="0" sz="2000" spc="-30">
                <a:latin typeface="Trebuchet MS"/>
                <a:cs typeface="Trebuchet MS"/>
              </a:rPr>
              <a:t>at</a:t>
            </a:r>
            <a:r>
              <a:rPr dirty="0" sz="2000" spc="-110">
                <a:latin typeface="Trebuchet MS"/>
                <a:cs typeface="Trebuchet MS"/>
              </a:rPr>
              <a:t> </a:t>
            </a:r>
            <a:r>
              <a:rPr dirty="0" sz="2000" spc="65">
                <a:latin typeface="Trebuchet MS"/>
                <a:cs typeface="Trebuchet MS"/>
              </a:rPr>
              <a:t>average</a:t>
            </a:r>
            <a:r>
              <a:rPr dirty="0" sz="2000" spc="-1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or</a:t>
            </a:r>
            <a:r>
              <a:rPr dirty="0" sz="2000" spc="20">
                <a:latin typeface="Trebuchet MS"/>
                <a:cs typeface="Trebuchet MS"/>
              </a:rPr>
              <a:t> </a:t>
            </a:r>
            <a:r>
              <a:rPr dirty="0" sz="2000" spc="55">
                <a:latin typeface="Trebuchet MS"/>
                <a:cs typeface="Trebuchet MS"/>
              </a:rPr>
              <a:t>peak</a:t>
            </a:r>
            <a:r>
              <a:rPr dirty="0" sz="2000" spc="-45">
                <a:latin typeface="Trebuchet MS"/>
                <a:cs typeface="Trebuchet MS"/>
              </a:rPr>
              <a:t> </a:t>
            </a:r>
            <a:r>
              <a:rPr dirty="0" sz="2000" spc="60">
                <a:latin typeface="Trebuchet MS"/>
                <a:cs typeface="Trebuchet MS"/>
              </a:rPr>
              <a:t>flows</a:t>
            </a:r>
            <a:r>
              <a:rPr dirty="0" sz="2000" spc="-20">
                <a:latin typeface="Trebuchet MS"/>
                <a:cs typeface="Trebuchet MS"/>
              </a:rPr>
              <a:t> </a:t>
            </a:r>
            <a:r>
              <a:rPr dirty="0" sz="2000" spc="-25">
                <a:latin typeface="Trebuchet MS"/>
                <a:cs typeface="Trebuchet MS"/>
              </a:rPr>
              <a:t>(flow</a:t>
            </a:r>
            <a:r>
              <a:rPr dirty="0" sz="2000" spc="-105">
                <a:latin typeface="Trebuchet MS"/>
                <a:cs typeface="Trebuchet MS"/>
              </a:rPr>
              <a:t> </a:t>
            </a:r>
            <a:r>
              <a:rPr dirty="0" sz="2000" spc="-20">
                <a:latin typeface="Trebuchet MS"/>
                <a:cs typeface="Trebuchet MS"/>
              </a:rPr>
              <a:t>that</a:t>
            </a:r>
            <a:endParaRPr sz="2000">
              <a:latin typeface="Trebuchet MS"/>
              <a:cs typeface="Trebuchet MS"/>
            </a:endParaRPr>
          </a:p>
          <a:p>
            <a:pPr marL="298450">
              <a:lnSpc>
                <a:spcPct val="100000"/>
              </a:lnSpc>
              <a:spcBef>
                <a:spcPts val="5"/>
              </a:spcBef>
            </a:pPr>
            <a:r>
              <a:rPr dirty="0" sz="2000" spc="50">
                <a:latin typeface="Trebuchet MS"/>
                <a:cs typeface="Trebuchet MS"/>
              </a:rPr>
              <a:t>prevents</a:t>
            </a:r>
            <a:r>
              <a:rPr dirty="0" sz="2000" spc="-20">
                <a:latin typeface="Trebuchet MS"/>
                <a:cs typeface="Trebuchet MS"/>
              </a:rPr>
              <a:t> </a:t>
            </a:r>
            <a:r>
              <a:rPr dirty="0" sz="2000" spc="55">
                <a:latin typeface="Trebuchet MS"/>
                <a:cs typeface="Trebuchet MS"/>
              </a:rPr>
              <a:t>buildup</a:t>
            </a:r>
            <a:r>
              <a:rPr dirty="0" sz="2000" spc="-65">
                <a:latin typeface="Trebuchet MS"/>
                <a:cs typeface="Trebuchet MS"/>
              </a:rPr>
              <a:t> </a:t>
            </a:r>
            <a:r>
              <a:rPr dirty="0" sz="2000" spc="-25">
                <a:latin typeface="Trebuchet MS"/>
                <a:cs typeface="Trebuchet MS"/>
              </a:rPr>
              <a:t>in</a:t>
            </a:r>
            <a:r>
              <a:rPr dirty="0" sz="2000" spc="-7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the</a:t>
            </a:r>
            <a:r>
              <a:rPr dirty="0" sz="2000" spc="-85">
                <a:latin typeface="Trebuchet MS"/>
                <a:cs typeface="Trebuchet MS"/>
              </a:rPr>
              <a:t> </a:t>
            </a:r>
            <a:r>
              <a:rPr dirty="0" sz="2000" spc="50">
                <a:latin typeface="Trebuchet MS"/>
                <a:cs typeface="Trebuchet MS"/>
              </a:rPr>
              <a:t>pipe</a:t>
            </a:r>
            <a:r>
              <a:rPr dirty="0" sz="2000" spc="-8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is</a:t>
            </a:r>
            <a:r>
              <a:rPr dirty="0" sz="2000" spc="-1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called</a:t>
            </a:r>
            <a:r>
              <a:rPr dirty="0" sz="2000" spc="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“scouring</a:t>
            </a:r>
            <a:r>
              <a:rPr dirty="0" sz="2000" spc="10">
                <a:latin typeface="Trebuchet MS"/>
                <a:cs typeface="Trebuchet MS"/>
              </a:rPr>
              <a:t> </a:t>
            </a:r>
            <a:r>
              <a:rPr dirty="0" sz="2000" spc="-10">
                <a:latin typeface="Trebuchet MS"/>
                <a:cs typeface="Trebuchet MS"/>
              </a:rPr>
              <a:t>velocity”)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2000">
              <a:latin typeface="Trebuchet MS"/>
              <a:cs typeface="Trebuchet MS"/>
            </a:endParaRPr>
          </a:p>
          <a:p>
            <a:pPr marL="298450" marR="5080" indent="-285750">
              <a:lnSpc>
                <a:spcPct val="100000"/>
              </a:lnSpc>
              <a:buFont typeface="Arial"/>
              <a:buChar char="•"/>
              <a:tabLst>
                <a:tab pos="298450" algn="l"/>
              </a:tabLst>
            </a:pPr>
            <a:r>
              <a:rPr dirty="0" sz="2000" spc="45" b="1">
                <a:latin typeface="Trebuchet MS"/>
                <a:cs typeface="Trebuchet MS"/>
              </a:rPr>
              <a:t>Collection</a:t>
            </a:r>
            <a:r>
              <a:rPr dirty="0" sz="2000" spc="-150" b="1">
                <a:latin typeface="Trebuchet MS"/>
                <a:cs typeface="Trebuchet MS"/>
              </a:rPr>
              <a:t> </a:t>
            </a:r>
            <a:r>
              <a:rPr dirty="0" sz="2000" spc="75" b="1">
                <a:latin typeface="Trebuchet MS"/>
                <a:cs typeface="Trebuchet MS"/>
              </a:rPr>
              <a:t>systems</a:t>
            </a:r>
            <a:r>
              <a:rPr dirty="0" sz="2000" spc="-70" b="1">
                <a:latin typeface="Trebuchet MS"/>
                <a:cs typeface="Trebuchet MS"/>
              </a:rPr>
              <a:t> </a:t>
            </a:r>
            <a:r>
              <a:rPr dirty="0" sz="2000" b="1">
                <a:latin typeface="Trebuchet MS"/>
                <a:cs typeface="Trebuchet MS"/>
              </a:rPr>
              <a:t>are</a:t>
            </a:r>
            <a:r>
              <a:rPr dirty="0" sz="2000" spc="-55" b="1">
                <a:latin typeface="Trebuchet MS"/>
                <a:cs typeface="Trebuchet MS"/>
              </a:rPr>
              <a:t> </a:t>
            </a:r>
            <a:r>
              <a:rPr dirty="0" sz="2000" spc="75" b="1">
                <a:latin typeface="Trebuchet MS"/>
                <a:cs typeface="Trebuchet MS"/>
              </a:rPr>
              <a:t>designed</a:t>
            </a:r>
            <a:r>
              <a:rPr dirty="0" sz="2000" spc="-114" b="1">
                <a:latin typeface="Trebuchet MS"/>
                <a:cs typeface="Trebuchet MS"/>
              </a:rPr>
              <a:t> </a:t>
            </a:r>
            <a:r>
              <a:rPr dirty="0" sz="2000" b="1">
                <a:latin typeface="Trebuchet MS"/>
                <a:cs typeface="Trebuchet MS"/>
              </a:rPr>
              <a:t>for</a:t>
            </a:r>
            <a:r>
              <a:rPr dirty="0" sz="2000" spc="-105" b="1">
                <a:latin typeface="Trebuchet MS"/>
                <a:cs typeface="Trebuchet MS"/>
              </a:rPr>
              <a:t> </a:t>
            </a:r>
            <a:r>
              <a:rPr dirty="0" sz="2000" spc="75">
                <a:latin typeface="Trebuchet MS"/>
                <a:cs typeface="Trebuchet MS"/>
              </a:rPr>
              <a:t>maximum</a:t>
            </a:r>
            <a:r>
              <a:rPr dirty="0" sz="2000" spc="-114">
                <a:latin typeface="Trebuchet MS"/>
                <a:cs typeface="Trebuchet MS"/>
              </a:rPr>
              <a:t> </a:t>
            </a:r>
            <a:r>
              <a:rPr dirty="0" sz="2000" spc="65">
                <a:latin typeface="Trebuchet MS"/>
                <a:cs typeface="Trebuchet MS"/>
              </a:rPr>
              <a:t>expected</a:t>
            </a:r>
            <a:r>
              <a:rPr dirty="0" sz="2000" spc="-11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flow</a:t>
            </a:r>
            <a:r>
              <a:rPr dirty="0" sz="2000" spc="-45">
                <a:latin typeface="Trebuchet MS"/>
                <a:cs typeface="Trebuchet MS"/>
              </a:rPr>
              <a:t> </a:t>
            </a:r>
            <a:r>
              <a:rPr dirty="0" sz="2000" spc="-10">
                <a:latin typeface="Trebuchet MS"/>
                <a:cs typeface="Trebuchet MS"/>
              </a:rPr>
              <a:t>(</a:t>
            </a:r>
            <a:r>
              <a:rPr dirty="0" sz="2000" spc="-10" b="1">
                <a:latin typeface="Trebuchet MS"/>
                <a:cs typeface="Trebuchet MS"/>
              </a:rPr>
              <a:t>peak</a:t>
            </a:r>
            <a:r>
              <a:rPr dirty="0" sz="2000" spc="-130" b="1">
                <a:latin typeface="Trebuchet MS"/>
                <a:cs typeface="Trebuchet MS"/>
              </a:rPr>
              <a:t> </a:t>
            </a:r>
            <a:r>
              <a:rPr dirty="0" sz="2000" b="1">
                <a:latin typeface="Trebuchet MS"/>
                <a:cs typeface="Trebuchet MS"/>
              </a:rPr>
              <a:t>flow</a:t>
            </a:r>
            <a:r>
              <a:rPr dirty="0" sz="2000">
                <a:latin typeface="Trebuchet MS"/>
                <a:cs typeface="Trebuchet MS"/>
              </a:rPr>
              <a:t>)</a:t>
            </a:r>
            <a:r>
              <a:rPr dirty="0" sz="2000" spc="-60">
                <a:latin typeface="Trebuchet MS"/>
                <a:cs typeface="Trebuchet MS"/>
              </a:rPr>
              <a:t> </a:t>
            </a:r>
            <a:r>
              <a:rPr dirty="0" sz="2000" spc="90">
                <a:latin typeface="Trebuchet MS"/>
                <a:cs typeface="Trebuchet MS"/>
              </a:rPr>
              <a:t>when</a:t>
            </a:r>
            <a:r>
              <a:rPr dirty="0" sz="2000" spc="-100">
                <a:latin typeface="Trebuchet MS"/>
                <a:cs typeface="Trebuchet MS"/>
              </a:rPr>
              <a:t> </a:t>
            </a:r>
            <a:r>
              <a:rPr dirty="0" sz="2000" spc="65">
                <a:latin typeface="Trebuchet MS"/>
                <a:cs typeface="Trebuchet MS"/>
              </a:rPr>
              <a:t>maximum </a:t>
            </a:r>
            <a:r>
              <a:rPr dirty="0" sz="2000">
                <a:latin typeface="Trebuchet MS"/>
                <a:cs typeface="Trebuchet MS"/>
              </a:rPr>
              <a:t>population</a:t>
            </a:r>
            <a:r>
              <a:rPr dirty="0" sz="2000" spc="10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density</a:t>
            </a:r>
            <a:r>
              <a:rPr dirty="0" sz="2000" spc="20">
                <a:latin typeface="Trebuchet MS"/>
                <a:cs typeface="Trebuchet MS"/>
              </a:rPr>
              <a:t> </a:t>
            </a:r>
            <a:r>
              <a:rPr dirty="0" sz="2000" spc="85">
                <a:latin typeface="Trebuchet MS"/>
                <a:cs typeface="Trebuchet MS"/>
              </a:rPr>
              <a:t>has </a:t>
            </a:r>
            <a:r>
              <a:rPr dirty="0" sz="2000" spc="95">
                <a:latin typeface="Trebuchet MS"/>
                <a:cs typeface="Trebuchet MS"/>
              </a:rPr>
              <a:t>been</a:t>
            </a:r>
            <a:r>
              <a:rPr dirty="0" sz="2000" spc="15">
                <a:latin typeface="Trebuchet MS"/>
                <a:cs typeface="Trebuchet MS"/>
              </a:rPr>
              <a:t> </a:t>
            </a:r>
            <a:r>
              <a:rPr dirty="0" sz="2000" spc="80">
                <a:latin typeface="Trebuchet MS"/>
                <a:cs typeface="Trebuchet MS"/>
              </a:rPr>
              <a:t>developed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"/>
              <a:buChar char="•"/>
            </a:pPr>
            <a:endParaRPr sz="2000">
              <a:latin typeface="Trebuchet MS"/>
              <a:cs typeface="Trebuchet MS"/>
            </a:endParaRPr>
          </a:p>
          <a:p>
            <a:pPr marL="297815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dirty="0" sz="2000" b="1">
                <a:latin typeface="Trebuchet MS"/>
                <a:cs typeface="Trebuchet MS"/>
              </a:rPr>
              <a:t>Per</a:t>
            </a:r>
            <a:r>
              <a:rPr dirty="0" sz="2000" spc="-130" b="1">
                <a:latin typeface="Trebuchet MS"/>
                <a:cs typeface="Trebuchet MS"/>
              </a:rPr>
              <a:t> </a:t>
            </a:r>
            <a:r>
              <a:rPr dirty="0" sz="2000" spc="50" b="1">
                <a:latin typeface="Trebuchet MS"/>
                <a:cs typeface="Trebuchet MS"/>
              </a:rPr>
              <a:t>capita</a:t>
            </a:r>
            <a:r>
              <a:rPr dirty="0" sz="2000" spc="-135" b="1">
                <a:latin typeface="Trebuchet MS"/>
                <a:cs typeface="Trebuchet MS"/>
              </a:rPr>
              <a:t> </a:t>
            </a:r>
            <a:r>
              <a:rPr dirty="0" sz="2000" spc="70" b="1">
                <a:latin typeface="Trebuchet MS"/>
                <a:cs typeface="Trebuchet MS"/>
              </a:rPr>
              <a:t>flow</a:t>
            </a:r>
            <a:r>
              <a:rPr dirty="0" sz="2000" spc="-130" b="1">
                <a:latin typeface="Trebuchet MS"/>
                <a:cs typeface="Trebuchet MS"/>
              </a:rPr>
              <a:t> </a:t>
            </a:r>
            <a:r>
              <a:rPr dirty="0" sz="2000" spc="70">
                <a:latin typeface="Trebuchet MS"/>
                <a:cs typeface="Trebuchet MS"/>
              </a:rPr>
              <a:t>can</a:t>
            </a:r>
            <a:r>
              <a:rPr dirty="0" sz="2000" spc="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vary</a:t>
            </a:r>
            <a:r>
              <a:rPr dirty="0" sz="2000" spc="-6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from</a:t>
            </a:r>
            <a:r>
              <a:rPr dirty="0" sz="2000" spc="-8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location</a:t>
            </a:r>
            <a:r>
              <a:rPr dirty="0" sz="2000" spc="1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to</a:t>
            </a:r>
            <a:r>
              <a:rPr dirty="0" sz="2000" spc="-105">
                <a:latin typeface="Trebuchet MS"/>
                <a:cs typeface="Trebuchet MS"/>
              </a:rPr>
              <a:t> </a:t>
            </a:r>
            <a:r>
              <a:rPr dirty="0" sz="2000" spc="-10">
                <a:latin typeface="Trebuchet MS"/>
                <a:cs typeface="Trebuchet MS"/>
              </a:rPr>
              <a:t>location.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5"/>
              </a:spcBef>
              <a:buFont typeface="Arial"/>
              <a:buChar char="•"/>
            </a:pPr>
            <a:endParaRPr sz="2000">
              <a:latin typeface="Trebuchet MS"/>
              <a:cs typeface="Trebuchet MS"/>
            </a:endParaRPr>
          </a:p>
          <a:p>
            <a:pPr marL="297815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dirty="0" sz="2000" spc="80" b="1">
                <a:latin typeface="Trebuchet MS"/>
                <a:cs typeface="Trebuchet MS"/>
              </a:rPr>
              <a:t>Max</a:t>
            </a:r>
            <a:r>
              <a:rPr dirty="0" sz="2000" spc="-70" b="1">
                <a:latin typeface="Trebuchet MS"/>
                <a:cs typeface="Trebuchet MS"/>
              </a:rPr>
              <a:t> </a:t>
            </a:r>
            <a:r>
              <a:rPr dirty="0" sz="2000" spc="50" b="1">
                <a:latin typeface="Trebuchet MS"/>
                <a:cs typeface="Trebuchet MS"/>
              </a:rPr>
              <a:t>flow</a:t>
            </a:r>
            <a:r>
              <a:rPr dirty="0" sz="2000" spc="-105" b="1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is</a:t>
            </a:r>
            <a:r>
              <a:rPr dirty="0" sz="2000" spc="-4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typically</a:t>
            </a:r>
            <a:r>
              <a:rPr dirty="0" sz="2000" spc="-15">
                <a:latin typeface="Trebuchet MS"/>
                <a:cs typeface="Trebuchet MS"/>
              </a:rPr>
              <a:t> </a:t>
            </a:r>
            <a:r>
              <a:rPr dirty="0" sz="2000" spc="60">
                <a:latin typeface="Trebuchet MS"/>
                <a:cs typeface="Trebuchet MS"/>
              </a:rPr>
              <a:t>around</a:t>
            </a:r>
            <a:r>
              <a:rPr dirty="0" sz="2000" spc="-105">
                <a:latin typeface="Trebuchet MS"/>
                <a:cs typeface="Trebuchet MS"/>
              </a:rPr>
              <a:t> </a:t>
            </a:r>
            <a:r>
              <a:rPr dirty="0" sz="2000" b="1">
                <a:latin typeface="Trebuchet MS"/>
                <a:cs typeface="Trebuchet MS"/>
              </a:rPr>
              <a:t>10am</a:t>
            </a:r>
            <a:r>
              <a:rPr dirty="0" sz="2000" spc="-130" b="1">
                <a:latin typeface="Trebuchet MS"/>
                <a:cs typeface="Trebuchet MS"/>
              </a:rPr>
              <a:t> </a:t>
            </a:r>
            <a:r>
              <a:rPr dirty="0" sz="2000" b="1">
                <a:latin typeface="Trebuchet MS"/>
                <a:cs typeface="Trebuchet MS"/>
              </a:rPr>
              <a:t>to</a:t>
            </a:r>
            <a:r>
              <a:rPr dirty="0" sz="2000" spc="-75" b="1">
                <a:latin typeface="Trebuchet MS"/>
                <a:cs typeface="Trebuchet MS"/>
              </a:rPr>
              <a:t> </a:t>
            </a:r>
            <a:r>
              <a:rPr dirty="0" sz="2000" spc="55" b="1">
                <a:latin typeface="Trebuchet MS"/>
                <a:cs typeface="Trebuchet MS"/>
              </a:rPr>
              <a:t>Noon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Arial"/>
              <a:buChar char="•"/>
            </a:pPr>
            <a:endParaRPr sz="2000">
              <a:latin typeface="Trebuchet MS"/>
              <a:cs typeface="Trebuchet MS"/>
            </a:endParaRPr>
          </a:p>
          <a:p>
            <a:pPr marL="297815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dirty="0" sz="2000" spc="60" b="1">
                <a:latin typeface="Trebuchet MS"/>
                <a:cs typeface="Trebuchet MS"/>
              </a:rPr>
              <a:t>Peaking</a:t>
            </a:r>
            <a:r>
              <a:rPr dirty="0" sz="2000" spc="-80" b="1">
                <a:latin typeface="Trebuchet MS"/>
                <a:cs typeface="Trebuchet MS"/>
              </a:rPr>
              <a:t> </a:t>
            </a:r>
            <a:r>
              <a:rPr dirty="0" sz="2000" b="1">
                <a:latin typeface="Trebuchet MS"/>
                <a:cs typeface="Trebuchet MS"/>
              </a:rPr>
              <a:t>factors</a:t>
            </a:r>
            <a:r>
              <a:rPr dirty="0" sz="2000" spc="-95" b="1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are</a:t>
            </a:r>
            <a:r>
              <a:rPr dirty="0" sz="2000" spc="-55">
                <a:latin typeface="Trebuchet MS"/>
                <a:cs typeface="Trebuchet MS"/>
              </a:rPr>
              <a:t> </a:t>
            </a:r>
            <a:r>
              <a:rPr dirty="0" sz="2000" spc="130">
                <a:latin typeface="Trebuchet MS"/>
                <a:cs typeface="Trebuchet MS"/>
              </a:rPr>
              <a:t>used</a:t>
            </a:r>
            <a:r>
              <a:rPr dirty="0" sz="2000" spc="-5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to</a:t>
            </a:r>
            <a:r>
              <a:rPr dirty="0" sz="2000" spc="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size</a:t>
            </a:r>
            <a:r>
              <a:rPr dirty="0" sz="2000" spc="-5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the</a:t>
            </a:r>
            <a:r>
              <a:rPr dirty="0" sz="2000" spc="-60">
                <a:latin typeface="Trebuchet MS"/>
                <a:cs typeface="Trebuchet MS"/>
              </a:rPr>
              <a:t> </a:t>
            </a:r>
            <a:r>
              <a:rPr dirty="0" sz="2000" spc="220">
                <a:latin typeface="Trebuchet MS"/>
                <a:cs typeface="Trebuchet MS"/>
              </a:rPr>
              <a:t>WWTPs</a:t>
            </a:r>
            <a:r>
              <a:rPr dirty="0" sz="2000" spc="-30">
                <a:latin typeface="Trebuchet MS"/>
                <a:cs typeface="Trebuchet MS"/>
              </a:rPr>
              <a:t> </a:t>
            </a:r>
            <a:r>
              <a:rPr dirty="0" sz="2000" spc="409">
                <a:latin typeface="Trebuchet MS"/>
                <a:cs typeface="Trebuchet MS"/>
              </a:rPr>
              <a:t>–</a:t>
            </a:r>
            <a:r>
              <a:rPr dirty="0" sz="2000" spc="-1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typically</a:t>
            </a:r>
            <a:r>
              <a:rPr dirty="0" sz="2000" spc="-30">
                <a:latin typeface="Trebuchet MS"/>
                <a:cs typeface="Trebuchet MS"/>
              </a:rPr>
              <a:t> </a:t>
            </a:r>
            <a:r>
              <a:rPr dirty="0" sz="2000" spc="-140" b="1">
                <a:latin typeface="Trebuchet MS"/>
                <a:cs typeface="Trebuchet MS"/>
              </a:rPr>
              <a:t>2.5</a:t>
            </a:r>
            <a:r>
              <a:rPr dirty="0" sz="2000" spc="-70" b="1">
                <a:latin typeface="Trebuchet MS"/>
                <a:cs typeface="Trebuchet MS"/>
              </a:rPr>
              <a:t> </a:t>
            </a:r>
            <a:r>
              <a:rPr dirty="0" sz="2000" b="1">
                <a:latin typeface="Trebuchet MS"/>
                <a:cs typeface="Trebuchet MS"/>
              </a:rPr>
              <a:t>to</a:t>
            </a:r>
            <a:r>
              <a:rPr dirty="0" sz="2000" spc="-20" b="1">
                <a:latin typeface="Trebuchet MS"/>
                <a:cs typeface="Trebuchet MS"/>
              </a:rPr>
              <a:t> </a:t>
            </a:r>
            <a:r>
              <a:rPr dirty="0" sz="2000" spc="-140" b="1">
                <a:latin typeface="Trebuchet MS"/>
                <a:cs typeface="Trebuchet MS"/>
              </a:rPr>
              <a:t>3.5</a:t>
            </a:r>
            <a:r>
              <a:rPr dirty="0" sz="2000" spc="-65" b="1">
                <a:latin typeface="Trebuchet MS"/>
                <a:cs typeface="Trebuchet MS"/>
              </a:rPr>
              <a:t> </a:t>
            </a:r>
            <a:r>
              <a:rPr dirty="0" sz="2000" b="1">
                <a:latin typeface="Trebuchet MS"/>
                <a:cs typeface="Trebuchet MS"/>
              </a:rPr>
              <a:t>times</a:t>
            </a:r>
            <a:r>
              <a:rPr dirty="0" sz="2000" spc="-95" b="1">
                <a:latin typeface="Trebuchet MS"/>
                <a:cs typeface="Trebuchet MS"/>
              </a:rPr>
              <a:t> </a:t>
            </a:r>
            <a:r>
              <a:rPr dirty="0" sz="2000" b="1">
                <a:latin typeface="Trebuchet MS"/>
                <a:cs typeface="Trebuchet MS"/>
              </a:rPr>
              <a:t>total</a:t>
            </a:r>
            <a:r>
              <a:rPr dirty="0" sz="2000" spc="-25" b="1">
                <a:latin typeface="Trebuchet MS"/>
                <a:cs typeface="Trebuchet MS"/>
              </a:rPr>
              <a:t> </a:t>
            </a:r>
            <a:r>
              <a:rPr dirty="0" sz="2000" b="1">
                <a:latin typeface="Trebuchet MS"/>
                <a:cs typeface="Trebuchet MS"/>
              </a:rPr>
              <a:t>daily</a:t>
            </a:r>
            <a:r>
              <a:rPr dirty="0" sz="2000" spc="-60" b="1">
                <a:latin typeface="Trebuchet MS"/>
                <a:cs typeface="Trebuchet MS"/>
              </a:rPr>
              <a:t> </a:t>
            </a:r>
            <a:r>
              <a:rPr dirty="0" sz="2000" spc="35" b="1">
                <a:latin typeface="Trebuchet MS"/>
                <a:cs typeface="Trebuchet MS"/>
              </a:rPr>
              <a:t>flow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325"/>
              <a:t>More</a:t>
            </a:r>
            <a:r>
              <a:rPr dirty="0" sz="6000" spc="-285"/>
              <a:t> </a:t>
            </a:r>
            <a:r>
              <a:rPr dirty="0" sz="6000" spc="295"/>
              <a:t>Design</a:t>
            </a:r>
            <a:r>
              <a:rPr dirty="0" sz="6000" spc="-280"/>
              <a:t> </a:t>
            </a:r>
            <a:r>
              <a:rPr dirty="0" sz="6000" spc="120"/>
              <a:t>Considerations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350520" y="1890966"/>
            <a:ext cx="11075670" cy="4417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8450" algn="l"/>
              </a:tabLst>
            </a:pPr>
            <a:r>
              <a:rPr dirty="0" sz="2400" spc="60" b="1">
                <a:latin typeface="Trebuchet MS"/>
                <a:cs typeface="Trebuchet MS"/>
              </a:rPr>
              <a:t>Pipes</a:t>
            </a:r>
            <a:r>
              <a:rPr dirty="0" sz="2400" spc="-95" b="1">
                <a:latin typeface="Trebuchet MS"/>
                <a:cs typeface="Trebuchet MS"/>
              </a:rPr>
              <a:t> </a:t>
            </a:r>
            <a:r>
              <a:rPr dirty="0" sz="2400" spc="90">
                <a:latin typeface="Trebuchet MS"/>
                <a:cs typeface="Trebuchet MS"/>
              </a:rPr>
              <a:t>should</a:t>
            </a:r>
            <a:r>
              <a:rPr dirty="0" sz="2400" spc="-80">
                <a:latin typeface="Trebuchet MS"/>
                <a:cs typeface="Trebuchet MS"/>
              </a:rPr>
              <a:t> </a:t>
            </a:r>
            <a:r>
              <a:rPr dirty="0" sz="2400" spc="114">
                <a:latin typeface="Trebuchet MS"/>
                <a:cs typeface="Trebuchet MS"/>
              </a:rPr>
              <a:t>be</a:t>
            </a:r>
            <a:r>
              <a:rPr dirty="0" sz="2400" spc="-95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sized</a:t>
            </a:r>
            <a:r>
              <a:rPr dirty="0" sz="2400" spc="-75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for</a:t>
            </a:r>
            <a:r>
              <a:rPr dirty="0" sz="2400" spc="-120" b="1">
                <a:latin typeface="Trebuchet MS"/>
                <a:cs typeface="Trebuchet MS"/>
              </a:rPr>
              <a:t> </a:t>
            </a:r>
            <a:r>
              <a:rPr dirty="0" sz="2400" spc="55" b="1">
                <a:latin typeface="Trebuchet MS"/>
                <a:cs typeface="Trebuchet MS"/>
              </a:rPr>
              <a:t>available</a:t>
            </a:r>
            <a:r>
              <a:rPr dirty="0" sz="2400" spc="-95" b="1">
                <a:latin typeface="Trebuchet MS"/>
                <a:cs typeface="Trebuchet MS"/>
              </a:rPr>
              <a:t> </a:t>
            </a:r>
            <a:r>
              <a:rPr dirty="0" sz="2400" spc="65" b="1">
                <a:latin typeface="Trebuchet MS"/>
                <a:cs typeface="Trebuchet MS"/>
              </a:rPr>
              <a:t>cleaning</a:t>
            </a:r>
            <a:r>
              <a:rPr dirty="0" sz="2400" spc="-110" b="1">
                <a:latin typeface="Trebuchet MS"/>
                <a:cs typeface="Trebuchet MS"/>
              </a:rPr>
              <a:t> </a:t>
            </a:r>
            <a:r>
              <a:rPr dirty="0" sz="2400" spc="35" b="1">
                <a:latin typeface="Trebuchet MS"/>
                <a:cs typeface="Trebuchet MS"/>
              </a:rPr>
              <a:t>equipment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Arial"/>
              <a:buChar char="•"/>
            </a:pPr>
            <a:endParaRPr sz="2400">
              <a:latin typeface="Trebuchet MS"/>
              <a:cs typeface="Trebuchet MS"/>
            </a:endParaRPr>
          </a:p>
          <a:p>
            <a:pPr marL="298450" indent="-285750">
              <a:lnSpc>
                <a:spcPts val="2865"/>
              </a:lnSpc>
              <a:buFont typeface="Arial"/>
              <a:buChar char="•"/>
              <a:tabLst>
                <a:tab pos="298450" algn="l"/>
              </a:tabLst>
            </a:pPr>
            <a:r>
              <a:rPr dirty="0" sz="2400" spc="75" b="1">
                <a:latin typeface="Trebuchet MS"/>
                <a:cs typeface="Trebuchet MS"/>
              </a:rPr>
              <a:t>Sewer</a:t>
            </a:r>
            <a:r>
              <a:rPr dirty="0" sz="2400" spc="-120" b="1">
                <a:latin typeface="Trebuchet MS"/>
                <a:cs typeface="Trebuchet MS"/>
              </a:rPr>
              <a:t> </a:t>
            </a:r>
            <a:r>
              <a:rPr dirty="0" sz="2400" spc="70" b="1">
                <a:latin typeface="Trebuchet MS"/>
                <a:cs typeface="Trebuchet MS"/>
              </a:rPr>
              <a:t>should</a:t>
            </a:r>
            <a:r>
              <a:rPr dirty="0" sz="2400" spc="-55" b="1">
                <a:latin typeface="Trebuchet MS"/>
                <a:cs typeface="Trebuchet MS"/>
              </a:rPr>
              <a:t> </a:t>
            </a:r>
            <a:r>
              <a:rPr dirty="0" sz="2400" spc="50" b="1">
                <a:latin typeface="Trebuchet MS"/>
                <a:cs typeface="Trebuchet MS"/>
              </a:rPr>
              <a:t>flow</a:t>
            </a:r>
            <a:r>
              <a:rPr dirty="0" sz="2400" spc="-7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half</a:t>
            </a:r>
            <a:r>
              <a:rPr dirty="0" sz="2400" spc="-7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full</a:t>
            </a:r>
            <a:r>
              <a:rPr dirty="0" sz="2400" spc="-90" b="1">
                <a:latin typeface="Trebuchet MS"/>
                <a:cs typeface="Trebuchet MS"/>
              </a:rPr>
              <a:t> </a:t>
            </a:r>
            <a:r>
              <a:rPr dirty="0" sz="2400" spc="50" b="1">
                <a:latin typeface="Trebuchet MS"/>
                <a:cs typeface="Trebuchet MS"/>
              </a:rPr>
              <a:t>during</a:t>
            </a:r>
            <a:r>
              <a:rPr dirty="0" sz="2400" spc="-110" b="1">
                <a:latin typeface="Trebuchet MS"/>
                <a:cs typeface="Trebuchet MS"/>
              </a:rPr>
              <a:t> </a:t>
            </a:r>
            <a:r>
              <a:rPr dirty="0" sz="2400" spc="75" b="1">
                <a:latin typeface="Trebuchet MS"/>
                <a:cs typeface="Trebuchet MS"/>
              </a:rPr>
              <a:t>average</a:t>
            </a:r>
            <a:r>
              <a:rPr dirty="0" sz="2400" spc="-10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daily</a:t>
            </a:r>
            <a:r>
              <a:rPr dirty="0" sz="2400" spc="-55" b="1">
                <a:latin typeface="Trebuchet MS"/>
                <a:cs typeface="Trebuchet MS"/>
              </a:rPr>
              <a:t> </a:t>
            </a:r>
            <a:r>
              <a:rPr dirty="0" sz="2400" spc="75" b="1">
                <a:latin typeface="Trebuchet MS"/>
                <a:cs typeface="Trebuchet MS"/>
              </a:rPr>
              <a:t>flows</a:t>
            </a:r>
            <a:r>
              <a:rPr dirty="0" sz="2400" spc="-20" b="1">
                <a:latin typeface="Trebuchet MS"/>
                <a:cs typeface="Trebuchet MS"/>
              </a:rPr>
              <a:t> </a:t>
            </a:r>
            <a:r>
              <a:rPr dirty="0" sz="2400" spc="-95">
                <a:latin typeface="Trebuchet MS"/>
                <a:cs typeface="Trebuchet MS"/>
              </a:rPr>
              <a:t>(to</a:t>
            </a:r>
            <a:r>
              <a:rPr dirty="0" sz="2400" spc="-5">
                <a:latin typeface="Trebuchet MS"/>
                <a:cs typeface="Trebuchet MS"/>
              </a:rPr>
              <a:t> </a:t>
            </a:r>
            <a:r>
              <a:rPr dirty="0" sz="2400" spc="-10">
                <a:latin typeface="Trebuchet MS"/>
                <a:cs typeface="Trebuchet MS"/>
              </a:rPr>
              <a:t>maintain</a:t>
            </a:r>
            <a:r>
              <a:rPr dirty="0" sz="2400" spc="-60">
                <a:latin typeface="Trebuchet MS"/>
                <a:cs typeface="Trebuchet MS"/>
              </a:rPr>
              <a:t> </a:t>
            </a:r>
            <a:r>
              <a:rPr dirty="0" sz="2400" spc="-10">
                <a:latin typeface="Trebuchet MS"/>
                <a:cs typeface="Trebuchet MS"/>
              </a:rPr>
              <a:t>aerobic</a:t>
            </a:r>
            <a:endParaRPr sz="2400">
              <a:latin typeface="Trebuchet MS"/>
              <a:cs typeface="Trebuchet MS"/>
            </a:endParaRPr>
          </a:p>
          <a:p>
            <a:pPr marL="298450">
              <a:lnSpc>
                <a:spcPts val="2865"/>
              </a:lnSpc>
            </a:pPr>
            <a:r>
              <a:rPr dirty="0" sz="2400">
                <a:latin typeface="Trebuchet MS"/>
                <a:cs typeface="Trebuchet MS"/>
              </a:rPr>
              <a:t>conditions</a:t>
            </a:r>
            <a:r>
              <a:rPr dirty="0" sz="2400" spc="-50">
                <a:latin typeface="Trebuchet MS"/>
                <a:cs typeface="Trebuchet MS"/>
              </a:rPr>
              <a:t> </a:t>
            </a:r>
            <a:r>
              <a:rPr dirty="0" sz="2400" spc="80">
                <a:latin typeface="Trebuchet MS"/>
                <a:cs typeface="Trebuchet MS"/>
              </a:rPr>
              <a:t>and</a:t>
            </a:r>
            <a:r>
              <a:rPr dirty="0" sz="2400" spc="-7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to</a:t>
            </a:r>
            <a:r>
              <a:rPr dirty="0" sz="2400" spc="-90">
                <a:latin typeface="Trebuchet MS"/>
                <a:cs typeface="Trebuchet MS"/>
              </a:rPr>
              <a:t> </a:t>
            </a:r>
            <a:r>
              <a:rPr dirty="0" sz="2400" spc="75">
                <a:latin typeface="Trebuchet MS"/>
                <a:cs typeface="Trebuchet MS"/>
              </a:rPr>
              <a:t>have</a:t>
            </a:r>
            <a:r>
              <a:rPr dirty="0" sz="2400" spc="-80">
                <a:latin typeface="Trebuchet MS"/>
                <a:cs typeface="Trebuchet MS"/>
              </a:rPr>
              <a:t> </a:t>
            </a:r>
            <a:r>
              <a:rPr dirty="0" sz="2400" spc="90">
                <a:latin typeface="Trebuchet MS"/>
                <a:cs typeface="Trebuchet MS"/>
              </a:rPr>
              <a:t>room</a:t>
            </a:r>
            <a:r>
              <a:rPr dirty="0" sz="2400" spc="-4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for</a:t>
            </a:r>
            <a:r>
              <a:rPr dirty="0" sz="2400" spc="-30">
                <a:latin typeface="Trebuchet MS"/>
                <a:cs typeface="Trebuchet MS"/>
              </a:rPr>
              <a:t> </a:t>
            </a:r>
            <a:r>
              <a:rPr dirty="0" sz="2400" spc="-10">
                <a:latin typeface="Trebuchet MS"/>
                <a:cs typeface="Trebuchet MS"/>
              </a:rPr>
              <a:t>error)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2400">
              <a:latin typeface="Trebuchet MS"/>
              <a:cs typeface="Trebuchet MS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8450" algn="l"/>
              </a:tabLst>
            </a:pPr>
            <a:r>
              <a:rPr dirty="0" sz="2400" spc="110">
                <a:latin typeface="Trebuchet MS"/>
                <a:cs typeface="Trebuchet MS"/>
              </a:rPr>
              <a:t>Sewers</a:t>
            </a:r>
            <a:r>
              <a:rPr dirty="0" sz="2400" spc="-6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are</a:t>
            </a:r>
            <a:r>
              <a:rPr dirty="0" sz="2400" spc="-8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typically</a:t>
            </a:r>
            <a:r>
              <a:rPr dirty="0" sz="2400" spc="-65">
                <a:latin typeface="Trebuchet MS"/>
                <a:cs typeface="Trebuchet MS"/>
              </a:rPr>
              <a:t> </a:t>
            </a:r>
            <a:r>
              <a:rPr dirty="0" sz="2400" spc="-50" b="1">
                <a:latin typeface="Trebuchet MS"/>
                <a:cs typeface="Trebuchet MS"/>
              </a:rPr>
              <a:t>4</a:t>
            </a:r>
            <a:r>
              <a:rPr dirty="0" sz="2400" spc="-12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to</a:t>
            </a:r>
            <a:r>
              <a:rPr dirty="0" sz="2400" spc="-13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8</a:t>
            </a:r>
            <a:r>
              <a:rPr dirty="0" sz="2400" spc="-12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feet</a:t>
            </a:r>
            <a:r>
              <a:rPr dirty="0" sz="2400" spc="-125" b="1">
                <a:latin typeface="Trebuchet MS"/>
                <a:cs typeface="Trebuchet MS"/>
              </a:rPr>
              <a:t> </a:t>
            </a:r>
            <a:r>
              <a:rPr dirty="0" sz="2400" spc="85" b="1">
                <a:latin typeface="Trebuchet MS"/>
                <a:cs typeface="Trebuchet MS"/>
              </a:rPr>
              <a:t>deep</a:t>
            </a:r>
            <a:r>
              <a:rPr dirty="0" sz="2400" spc="-130" b="1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but</a:t>
            </a:r>
            <a:r>
              <a:rPr dirty="0" sz="2400" spc="-145">
                <a:latin typeface="Trebuchet MS"/>
                <a:cs typeface="Trebuchet MS"/>
              </a:rPr>
              <a:t> </a:t>
            </a:r>
            <a:r>
              <a:rPr dirty="0" sz="2400" spc="95" b="1">
                <a:latin typeface="Trebuchet MS"/>
                <a:cs typeface="Trebuchet MS"/>
              </a:rPr>
              <a:t>may</a:t>
            </a:r>
            <a:r>
              <a:rPr dirty="0" sz="2400" spc="-70" b="1">
                <a:latin typeface="Trebuchet MS"/>
                <a:cs typeface="Trebuchet MS"/>
              </a:rPr>
              <a:t> </a:t>
            </a:r>
            <a:r>
              <a:rPr dirty="0" sz="2400" spc="70" b="1">
                <a:latin typeface="Trebuchet MS"/>
                <a:cs typeface="Trebuchet MS"/>
              </a:rPr>
              <a:t>be</a:t>
            </a:r>
            <a:r>
              <a:rPr dirty="0" sz="2400" spc="-105" b="1">
                <a:latin typeface="Trebuchet MS"/>
                <a:cs typeface="Trebuchet MS"/>
              </a:rPr>
              <a:t> </a:t>
            </a:r>
            <a:r>
              <a:rPr dirty="0" sz="2400" spc="100" b="1">
                <a:latin typeface="Trebuchet MS"/>
                <a:cs typeface="Trebuchet MS"/>
              </a:rPr>
              <a:t>a</a:t>
            </a:r>
            <a:r>
              <a:rPr dirty="0" sz="2400" spc="-130" b="1">
                <a:latin typeface="Trebuchet MS"/>
                <a:cs typeface="Trebuchet MS"/>
              </a:rPr>
              <a:t> </a:t>
            </a:r>
            <a:r>
              <a:rPr dirty="0" sz="2400" spc="65" b="1">
                <a:latin typeface="Trebuchet MS"/>
                <a:cs typeface="Trebuchet MS"/>
              </a:rPr>
              <a:t>LOT</a:t>
            </a:r>
            <a:r>
              <a:rPr dirty="0" sz="2400" spc="-160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deeper.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Arial"/>
              <a:buChar char="•"/>
            </a:pPr>
            <a:endParaRPr sz="2400">
              <a:latin typeface="Trebuchet MS"/>
              <a:cs typeface="Trebuchet MS"/>
            </a:endParaRPr>
          </a:p>
          <a:p>
            <a:pPr marL="298450" indent="-285750">
              <a:lnSpc>
                <a:spcPts val="2870"/>
              </a:lnSpc>
              <a:buFont typeface="Arial"/>
              <a:buChar char="•"/>
              <a:tabLst>
                <a:tab pos="298450" algn="l"/>
              </a:tabLst>
            </a:pPr>
            <a:r>
              <a:rPr dirty="0" sz="2400" spc="-20">
                <a:latin typeface="Trebuchet MS"/>
                <a:cs typeface="Trebuchet MS"/>
              </a:rPr>
              <a:t>Laterals,</a:t>
            </a:r>
            <a:r>
              <a:rPr dirty="0" sz="2400" spc="-65">
                <a:latin typeface="Trebuchet MS"/>
                <a:cs typeface="Trebuchet MS"/>
              </a:rPr>
              <a:t> </a:t>
            </a:r>
            <a:r>
              <a:rPr dirty="0" sz="2400" spc="60">
                <a:latin typeface="Trebuchet MS"/>
                <a:cs typeface="Trebuchet MS"/>
              </a:rPr>
              <a:t>mains</a:t>
            </a:r>
            <a:r>
              <a:rPr dirty="0" sz="2400" spc="5">
                <a:latin typeface="Trebuchet MS"/>
                <a:cs typeface="Trebuchet MS"/>
              </a:rPr>
              <a:t> </a:t>
            </a:r>
            <a:r>
              <a:rPr dirty="0" sz="2400" spc="80">
                <a:latin typeface="Trebuchet MS"/>
                <a:cs typeface="Trebuchet MS"/>
              </a:rPr>
              <a:t>and</a:t>
            </a:r>
            <a:r>
              <a:rPr dirty="0" sz="2400" spc="-3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trunks</a:t>
            </a:r>
            <a:r>
              <a:rPr dirty="0" sz="2400" spc="-8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are</a:t>
            </a:r>
            <a:r>
              <a:rPr dirty="0" sz="2400" spc="45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typically</a:t>
            </a:r>
            <a:r>
              <a:rPr dirty="0" sz="2400" spc="-15" b="1">
                <a:latin typeface="Trebuchet MS"/>
                <a:cs typeface="Trebuchet MS"/>
              </a:rPr>
              <a:t> </a:t>
            </a:r>
            <a:r>
              <a:rPr dirty="0" sz="2400" spc="-50" b="1">
                <a:latin typeface="Trebuchet MS"/>
                <a:cs typeface="Trebuchet MS"/>
              </a:rPr>
              <a:t>in</a:t>
            </a:r>
            <a:r>
              <a:rPr dirty="0" sz="2400" spc="-7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the</a:t>
            </a:r>
            <a:r>
              <a:rPr dirty="0" sz="2400" spc="-6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center</a:t>
            </a:r>
            <a:r>
              <a:rPr dirty="0" sz="2400" spc="-80" b="1">
                <a:latin typeface="Trebuchet MS"/>
                <a:cs typeface="Trebuchet MS"/>
              </a:rPr>
              <a:t> </a:t>
            </a:r>
            <a:r>
              <a:rPr dirty="0" sz="2400" spc="60" b="1">
                <a:latin typeface="Trebuchet MS"/>
                <a:cs typeface="Trebuchet MS"/>
              </a:rPr>
              <a:t>of</a:t>
            </a:r>
            <a:r>
              <a:rPr dirty="0" sz="2400" spc="-114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streets</a:t>
            </a:r>
            <a:r>
              <a:rPr dirty="0" sz="2400" spc="-3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but</a:t>
            </a:r>
            <a:r>
              <a:rPr dirty="0" sz="2400" spc="-70" b="1">
                <a:latin typeface="Trebuchet MS"/>
                <a:cs typeface="Trebuchet MS"/>
              </a:rPr>
              <a:t> </a:t>
            </a:r>
            <a:r>
              <a:rPr dirty="0" sz="2400" spc="90" b="1">
                <a:latin typeface="Trebuchet MS"/>
                <a:cs typeface="Trebuchet MS"/>
              </a:rPr>
              <a:t>may</a:t>
            </a:r>
            <a:r>
              <a:rPr dirty="0" sz="2400" spc="-95" b="1">
                <a:latin typeface="Trebuchet MS"/>
                <a:cs typeface="Trebuchet MS"/>
              </a:rPr>
              <a:t> </a:t>
            </a:r>
            <a:r>
              <a:rPr dirty="0" sz="2400" spc="-25" b="1">
                <a:latin typeface="Trebuchet MS"/>
                <a:cs typeface="Trebuchet MS"/>
              </a:rPr>
              <a:t>not</a:t>
            </a:r>
            <a:endParaRPr sz="2400">
              <a:latin typeface="Trebuchet MS"/>
              <a:cs typeface="Trebuchet MS"/>
            </a:endParaRPr>
          </a:p>
          <a:p>
            <a:pPr marL="298450">
              <a:lnSpc>
                <a:spcPts val="2870"/>
              </a:lnSpc>
            </a:pPr>
            <a:r>
              <a:rPr dirty="0" sz="2400" spc="30" b="1">
                <a:latin typeface="Trebuchet MS"/>
                <a:cs typeface="Trebuchet MS"/>
              </a:rPr>
              <a:t>be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2400">
              <a:latin typeface="Trebuchet MS"/>
              <a:cs typeface="Trebuchet MS"/>
            </a:endParaRPr>
          </a:p>
          <a:p>
            <a:pPr marL="298450" marR="156210" indent="-286385">
              <a:lnSpc>
                <a:spcPts val="2860"/>
              </a:lnSpc>
              <a:buFont typeface="Arial"/>
              <a:buChar char="•"/>
              <a:tabLst>
                <a:tab pos="298450" algn="l"/>
              </a:tabLst>
            </a:pPr>
            <a:r>
              <a:rPr dirty="0" sz="2400" spc="110">
                <a:latin typeface="Trebuchet MS"/>
                <a:cs typeface="Trebuchet MS"/>
              </a:rPr>
              <a:t>Sewers</a:t>
            </a:r>
            <a:r>
              <a:rPr dirty="0" sz="2400" spc="-7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typically</a:t>
            </a:r>
            <a:r>
              <a:rPr dirty="0" sz="2400" spc="-55">
                <a:latin typeface="Trebuchet MS"/>
                <a:cs typeface="Trebuchet MS"/>
              </a:rPr>
              <a:t> </a:t>
            </a:r>
            <a:r>
              <a:rPr dirty="0" sz="2400" spc="70">
                <a:latin typeface="Trebuchet MS"/>
                <a:cs typeface="Trebuchet MS"/>
              </a:rPr>
              <a:t>must</a:t>
            </a:r>
            <a:r>
              <a:rPr dirty="0" sz="2400" spc="-85">
                <a:latin typeface="Trebuchet MS"/>
                <a:cs typeface="Trebuchet MS"/>
              </a:rPr>
              <a:t> </a:t>
            </a:r>
            <a:r>
              <a:rPr dirty="0" sz="2400" spc="114">
                <a:latin typeface="Trebuchet MS"/>
                <a:cs typeface="Trebuchet MS"/>
              </a:rPr>
              <a:t>be</a:t>
            </a:r>
            <a:r>
              <a:rPr dirty="0" sz="2400" spc="-90">
                <a:latin typeface="Trebuchet MS"/>
                <a:cs typeface="Trebuchet MS"/>
              </a:rPr>
              <a:t> </a:t>
            </a:r>
            <a:r>
              <a:rPr dirty="0" sz="2400" spc="-75">
                <a:latin typeface="Trebuchet MS"/>
                <a:cs typeface="Trebuchet MS"/>
              </a:rPr>
              <a:t>at</a:t>
            </a:r>
            <a:r>
              <a:rPr dirty="0" sz="2400" spc="-9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least</a:t>
            </a:r>
            <a:r>
              <a:rPr dirty="0" sz="2400" spc="-45">
                <a:latin typeface="Trebuchet MS"/>
                <a:cs typeface="Trebuchet MS"/>
              </a:rPr>
              <a:t> </a:t>
            </a:r>
            <a:r>
              <a:rPr dirty="0" sz="2400" spc="-80" b="1">
                <a:latin typeface="Trebuchet MS"/>
                <a:cs typeface="Trebuchet MS"/>
              </a:rPr>
              <a:t>2</a:t>
            </a:r>
            <a:r>
              <a:rPr dirty="0" sz="2400" spc="-11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ft</a:t>
            </a:r>
            <a:r>
              <a:rPr dirty="0" sz="2400" spc="-12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vertically</a:t>
            </a:r>
            <a:r>
              <a:rPr dirty="0" sz="2400" spc="-155" b="1">
                <a:latin typeface="Trebuchet MS"/>
                <a:cs typeface="Trebuchet MS"/>
              </a:rPr>
              <a:t> </a:t>
            </a:r>
            <a:r>
              <a:rPr dirty="0" sz="2400" spc="80" b="1">
                <a:latin typeface="Trebuchet MS"/>
                <a:cs typeface="Trebuchet MS"/>
              </a:rPr>
              <a:t>below</a:t>
            </a:r>
            <a:r>
              <a:rPr dirty="0" sz="2400" spc="-95" b="1">
                <a:latin typeface="Trebuchet MS"/>
                <a:cs typeface="Trebuchet MS"/>
              </a:rPr>
              <a:t> </a:t>
            </a:r>
            <a:r>
              <a:rPr dirty="0" sz="2400" spc="70" b="1">
                <a:latin typeface="Trebuchet MS"/>
                <a:cs typeface="Trebuchet MS"/>
              </a:rPr>
              <a:t>and</a:t>
            </a:r>
            <a:r>
              <a:rPr dirty="0" sz="2400" spc="-75" b="1">
                <a:latin typeface="Trebuchet MS"/>
                <a:cs typeface="Trebuchet MS"/>
              </a:rPr>
              <a:t> </a:t>
            </a:r>
            <a:r>
              <a:rPr dirty="0" sz="2400" spc="-50" b="1">
                <a:latin typeface="Trebuchet MS"/>
                <a:cs typeface="Trebuchet MS"/>
              </a:rPr>
              <a:t>4</a:t>
            </a:r>
            <a:r>
              <a:rPr dirty="0" sz="2400" spc="-12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ft</a:t>
            </a:r>
            <a:r>
              <a:rPr dirty="0" sz="2400" spc="-125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horizontally </a:t>
            </a:r>
            <a:r>
              <a:rPr dirty="0" sz="2400" b="1">
                <a:latin typeface="Trebuchet MS"/>
                <a:cs typeface="Trebuchet MS"/>
              </a:rPr>
              <a:t>from</a:t>
            </a:r>
            <a:r>
              <a:rPr dirty="0" sz="2400" spc="-10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water</a:t>
            </a:r>
            <a:r>
              <a:rPr dirty="0" sz="2400" spc="-6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distribution</a:t>
            </a:r>
            <a:r>
              <a:rPr dirty="0" sz="2400" spc="-60" b="1">
                <a:latin typeface="Trebuchet MS"/>
                <a:cs typeface="Trebuchet MS"/>
              </a:rPr>
              <a:t> </a:t>
            </a:r>
            <a:r>
              <a:rPr dirty="0" sz="2400" spc="60" b="1">
                <a:latin typeface="Trebuchet MS"/>
                <a:cs typeface="Trebuchet MS"/>
              </a:rPr>
              <a:t>pipes</a:t>
            </a:r>
            <a:r>
              <a:rPr dirty="0" sz="2400" spc="65" b="1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to</a:t>
            </a:r>
            <a:r>
              <a:rPr dirty="0" sz="2400" spc="-2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avoid</a:t>
            </a:r>
            <a:r>
              <a:rPr dirty="0" sz="2400" spc="-20">
                <a:latin typeface="Trebuchet MS"/>
                <a:cs typeface="Trebuchet MS"/>
              </a:rPr>
              <a:t> </a:t>
            </a:r>
            <a:r>
              <a:rPr dirty="0" sz="2400" spc="-10">
                <a:latin typeface="Trebuchet MS"/>
                <a:cs typeface="Trebuchet MS"/>
              </a:rPr>
              <a:t>contamination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480631"/>
            <a:ext cx="10205085" cy="9410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325"/>
              <a:t>Know</a:t>
            </a:r>
            <a:r>
              <a:rPr dirty="0" sz="6000" spc="-285"/>
              <a:t> </a:t>
            </a:r>
            <a:r>
              <a:rPr dirty="0" sz="6000"/>
              <a:t>the</a:t>
            </a:r>
            <a:r>
              <a:rPr dirty="0" sz="6000" spc="-275"/>
              <a:t> </a:t>
            </a:r>
            <a:r>
              <a:rPr dirty="0" sz="6000" spc="90"/>
              <a:t>local</a:t>
            </a:r>
            <a:r>
              <a:rPr dirty="0" sz="6000" spc="-260"/>
              <a:t> </a:t>
            </a:r>
            <a:r>
              <a:rPr dirty="0" sz="6000" spc="95"/>
              <a:t>requirements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326707" y="1610994"/>
            <a:ext cx="11169650" cy="41465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7815" algn="l"/>
                <a:tab pos="8371840" algn="l"/>
              </a:tabLst>
            </a:pPr>
            <a:r>
              <a:rPr dirty="0" sz="3000" spc="145">
                <a:latin typeface="Trebuchet MS"/>
                <a:cs typeface="Trebuchet MS"/>
              </a:rPr>
              <a:t>Design</a:t>
            </a:r>
            <a:r>
              <a:rPr dirty="0" sz="3000" spc="-175">
                <a:latin typeface="Trebuchet MS"/>
                <a:cs typeface="Trebuchet MS"/>
              </a:rPr>
              <a:t> </a:t>
            </a:r>
            <a:r>
              <a:rPr dirty="0" sz="3000" spc="55">
                <a:latin typeface="Trebuchet MS"/>
                <a:cs typeface="Trebuchet MS"/>
              </a:rPr>
              <a:t>requirements</a:t>
            </a:r>
            <a:r>
              <a:rPr dirty="0" sz="3000" spc="-175">
                <a:latin typeface="Trebuchet MS"/>
                <a:cs typeface="Trebuchet MS"/>
              </a:rPr>
              <a:t> </a:t>
            </a:r>
            <a:r>
              <a:rPr dirty="0" sz="3000" spc="105">
                <a:latin typeface="Trebuchet MS"/>
                <a:cs typeface="Trebuchet MS"/>
              </a:rPr>
              <a:t>can</a:t>
            </a:r>
            <a:r>
              <a:rPr dirty="0" sz="3000" spc="-170">
                <a:latin typeface="Trebuchet MS"/>
                <a:cs typeface="Trebuchet MS"/>
              </a:rPr>
              <a:t> </a:t>
            </a:r>
            <a:r>
              <a:rPr dirty="0" sz="3000" spc="60">
                <a:latin typeface="Trebuchet MS"/>
                <a:cs typeface="Trebuchet MS"/>
              </a:rPr>
              <a:t>vary</a:t>
            </a:r>
            <a:r>
              <a:rPr dirty="0" sz="3000" spc="-204">
                <a:latin typeface="Trebuchet MS"/>
                <a:cs typeface="Trebuchet MS"/>
              </a:rPr>
              <a:t> </a:t>
            </a:r>
            <a:r>
              <a:rPr dirty="0" sz="3000" spc="165">
                <a:latin typeface="Trebuchet MS"/>
                <a:cs typeface="Trebuchet MS"/>
              </a:rPr>
              <a:t>by</a:t>
            </a:r>
            <a:r>
              <a:rPr dirty="0" sz="3000" spc="-125">
                <a:latin typeface="Trebuchet MS"/>
                <a:cs typeface="Trebuchet MS"/>
              </a:rPr>
              <a:t> </a:t>
            </a:r>
            <a:r>
              <a:rPr dirty="0" sz="3000" spc="-10">
                <a:latin typeface="Trebuchet MS"/>
                <a:cs typeface="Trebuchet MS"/>
              </a:rPr>
              <a:t>jurisdiction:</a:t>
            </a:r>
            <a:r>
              <a:rPr dirty="0" sz="3000">
                <a:latin typeface="Trebuchet MS"/>
                <a:cs typeface="Trebuchet MS"/>
              </a:rPr>
              <a:t>	</a:t>
            </a:r>
            <a:r>
              <a:rPr dirty="0" sz="3000" spc="165">
                <a:latin typeface="Trebuchet MS"/>
                <a:cs typeface="Trebuchet MS"/>
              </a:rPr>
              <a:t>Know</a:t>
            </a:r>
            <a:r>
              <a:rPr dirty="0" sz="3000" spc="-120">
                <a:latin typeface="Trebuchet MS"/>
                <a:cs typeface="Trebuchet MS"/>
              </a:rPr>
              <a:t> </a:t>
            </a:r>
            <a:r>
              <a:rPr dirty="0" sz="3000" spc="85">
                <a:latin typeface="Trebuchet MS"/>
                <a:cs typeface="Trebuchet MS"/>
              </a:rPr>
              <a:t>yours</a:t>
            </a:r>
            <a:endParaRPr sz="3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25"/>
              </a:spcBef>
              <a:buFont typeface="Arial"/>
              <a:buChar char="•"/>
            </a:pPr>
            <a:endParaRPr sz="3000">
              <a:latin typeface="Trebuchet MS"/>
              <a:cs typeface="Trebuchet MS"/>
            </a:endParaRPr>
          </a:p>
          <a:p>
            <a:pPr marL="298450" marR="5080" indent="-285750">
              <a:lnSpc>
                <a:spcPct val="100000"/>
              </a:lnSpc>
              <a:buFont typeface="Arial"/>
              <a:buChar char="•"/>
              <a:tabLst>
                <a:tab pos="298450" algn="l"/>
              </a:tabLst>
            </a:pPr>
            <a:r>
              <a:rPr dirty="0" sz="3000">
                <a:latin typeface="Trebuchet MS"/>
                <a:cs typeface="Trebuchet MS"/>
              </a:rPr>
              <a:t>In</a:t>
            </a:r>
            <a:r>
              <a:rPr dirty="0" sz="3000" spc="-65">
                <a:latin typeface="Trebuchet MS"/>
                <a:cs typeface="Trebuchet MS"/>
              </a:rPr>
              <a:t> </a:t>
            </a:r>
            <a:r>
              <a:rPr dirty="0" sz="3000" spc="180" b="1">
                <a:latin typeface="Trebuchet MS"/>
                <a:cs typeface="Trebuchet MS"/>
              </a:rPr>
              <a:t>New</a:t>
            </a:r>
            <a:r>
              <a:rPr dirty="0" sz="3000" spc="-125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Mexico</a:t>
            </a:r>
            <a:r>
              <a:rPr dirty="0" sz="3000">
                <a:latin typeface="Trebuchet MS"/>
                <a:cs typeface="Trebuchet MS"/>
              </a:rPr>
              <a:t>,</a:t>
            </a:r>
            <a:r>
              <a:rPr dirty="0" sz="3000" spc="-85">
                <a:latin typeface="Trebuchet MS"/>
                <a:cs typeface="Trebuchet MS"/>
              </a:rPr>
              <a:t> </a:t>
            </a:r>
            <a:r>
              <a:rPr dirty="0" sz="3000" spc="-20">
                <a:latin typeface="Trebuchet MS"/>
                <a:cs typeface="Trebuchet MS"/>
              </a:rPr>
              <a:t>for</a:t>
            </a:r>
            <a:r>
              <a:rPr dirty="0" sz="3000" spc="-85">
                <a:latin typeface="Trebuchet MS"/>
                <a:cs typeface="Trebuchet MS"/>
              </a:rPr>
              <a:t> </a:t>
            </a:r>
            <a:r>
              <a:rPr dirty="0" sz="3000">
                <a:latin typeface="Trebuchet MS"/>
                <a:cs typeface="Trebuchet MS"/>
              </a:rPr>
              <a:t>example,</a:t>
            </a:r>
            <a:r>
              <a:rPr dirty="0" sz="3000" spc="-60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per</a:t>
            </a:r>
            <a:r>
              <a:rPr dirty="0" sz="3000" spc="-45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capita</a:t>
            </a:r>
            <a:r>
              <a:rPr dirty="0" sz="3000" spc="-80" b="1">
                <a:latin typeface="Trebuchet MS"/>
                <a:cs typeface="Trebuchet MS"/>
              </a:rPr>
              <a:t> </a:t>
            </a:r>
            <a:r>
              <a:rPr dirty="0" sz="3000" spc="60" b="1">
                <a:latin typeface="Trebuchet MS"/>
                <a:cs typeface="Trebuchet MS"/>
              </a:rPr>
              <a:t>flow</a:t>
            </a:r>
            <a:r>
              <a:rPr dirty="0" sz="3000" spc="-70" b="1">
                <a:latin typeface="Trebuchet MS"/>
                <a:cs typeface="Trebuchet MS"/>
              </a:rPr>
              <a:t> </a:t>
            </a:r>
            <a:r>
              <a:rPr dirty="0" sz="3000">
                <a:latin typeface="Trebuchet MS"/>
                <a:cs typeface="Trebuchet MS"/>
              </a:rPr>
              <a:t>is</a:t>
            </a:r>
            <a:r>
              <a:rPr dirty="0" sz="3000" spc="-105">
                <a:latin typeface="Trebuchet MS"/>
                <a:cs typeface="Trebuchet MS"/>
              </a:rPr>
              <a:t> </a:t>
            </a:r>
            <a:r>
              <a:rPr dirty="0" sz="3000">
                <a:latin typeface="Trebuchet MS"/>
                <a:cs typeface="Trebuchet MS"/>
              </a:rPr>
              <a:t>typically</a:t>
            </a:r>
            <a:r>
              <a:rPr dirty="0" sz="3000" spc="-45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60</a:t>
            </a:r>
            <a:r>
              <a:rPr dirty="0" sz="3000" spc="-50" b="1">
                <a:latin typeface="Trebuchet MS"/>
                <a:cs typeface="Trebuchet MS"/>
              </a:rPr>
              <a:t> </a:t>
            </a:r>
            <a:r>
              <a:rPr dirty="0" sz="3000" spc="-25" b="1">
                <a:latin typeface="Trebuchet MS"/>
                <a:cs typeface="Trebuchet MS"/>
              </a:rPr>
              <a:t>to </a:t>
            </a:r>
            <a:r>
              <a:rPr dirty="0" sz="3000" spc="-170" b="1">
                <a:latin typeface="Trebuchet MS"/>
                <a:cs typeface="Trebuchet MS"/>
              </a:rPr>
              <a:t>125</a:t>
            </a:r>
            <a:r>
              <a:rPr dirty="0" sz="3000" spc="-150" b="1">
                <a:latin typeface="Trebuchet MS"/>
                <a:cs typeface="Trebuchet MS"/>
              </a:rPr>
              <a:t> </a:t>
            </a:r>
            <a:r>
              <a:rPr dirty="0" sz="3000" spc="125" b="1">
                <a:latin typeface="Trebuchet MS"/>
                <a:cs typeface="Trebuchet MS"/>
              </a:rPr>
              <a:t>GPD</a:t>
            </a:r>
            <a:endParaRPr sz="3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30"/>
              </a:spcBef>
              <a:buFont typeface="Arial"/>
              <a:buChar char="•"/>
            </a:pPr>
            <a:endParaRPr sz="3000">
              <a:latin typeface="Trebuchet MS"/>
              <a:cs typeface="Trebuchet MS"/>
            </a:endParaRPr>
          </a:p>
          <a:p>
            <a:pPr marL="297815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dirty="0" sz="3000" spc="95" b="1">
                <a:latin typeface="Trebuchet MS"/>
                <a:cs typeface="Trebuchet MS"/>
              </a:rPr>
              <a:t>Michigan</a:t>
            </a:r>
            <a:r>
              <a:rPr dirty="0" sz="3000" spc="-130" b="1">
                <a:latin typeface="Trebuchet MS"/>
                <a:cs typeface="Trebuchet MS"/>
              </a:rPr>
              <a:t> </a:t>
            </a:r>
            <a:r>
              <a:rPr dirty="0" sz="3000" spc="70">
                <a:latin typeface="Trebuchet MS"/>
                <a:cs typeface="Trebuchet MS"/>
              </a:rPr>
              <a:t>mobile</a:t>
            </a:r>
            <a:r>
              <a:rPr dirty="0" sz="3000" spc="-55">
                <a:latin typeface="Trebuchet MS"/>
                <a:cs typeface="Trebuchet MS"/>
              </a:rPr>
              <a:t> </a:t>
            </a:r>
            <a:r>
              <a:rPr dirty="0" sz="3000" spc="155">
                <a:latin typeface="Trebuchet MS"/>
                <a:cs typeface="Trebuchet MS"/>
              </a:rPr>
              <a:t>home</a:t>
            </a:r>
            <a:r>
              <a:rPr dirty="0" sz="3000" spc="-140">
                <a:latin typeface="Trebuchet MS"/>
                <a:cs typeface="Trebuchet MS"/>
              </a:rPr>
              <a:t> </a:t>
            </a:r>
            <a:r>
              <a:rPr dirty="0" sz="3000">
                <a:latin typeface="Trebuchet MS"/>
                <a:cs typeface="Trebuchet MS"/>
              </a:rPr>
              <a:t>park</a:t>
            </a:r>
            <a:r>
              <a:rPr dirty="0" sz="3000" spc="-125">
                <a:latin typeface="Trebuchet MS"/>
                <a:cs typeface="Trebuchet MS"/>
              </a:rPr>
              <a:t> </a:t>
            </a:r>
            <a:r>
              <a:rPr dirty="0" sz="3000" spc="125">
                <a:latin typeface="Trebuchet MS"/>
                <a:cs typeface="Trebuchet MS"/>
              </a:rPr>
              <a:t>sewers</a:t>
            </a:r>
            <a:r>
              <a:rPr dirty="0" sz="3000" spc="-130">
                <a:latin typeface="Trebuchet MS"/>
                <a:cs typeface="Trebuchet MS"/>
              </a:rPr>
              <a:t> </a:t>
            </a:r>
            <a:r>
              <a:rPr dirty="0" sz="3000">
                <a:latin typeface="Trebuchet MS"/>
                <a:cs typeface="Trebuchet MS"/>
              </a:rPr>
              <a:t>require</a:t>
            </a:r>
            <a:r>
              <a:rPr dirty="0" sz="3000" spc="-70">
                <a:latin typeface="Trebuchet MS"/>
                <a:cs typeface="Trebuchet MS"/>
              </a:rPr>
              <a:t> </a:t>
            </a:r>
            <a:r>
              <a:rPr dirty="0" sz="3000" spc="120">
                <a:latin typeface="Trebuchet MS"/>
                <a:cs typeface="Trebuchet MS"/>
              </a:rPr>
              <a:t>design</a:t>
            </a:r>
            <a:r>
              <a:rPr dirty="0" sz="3000" spc="-130">
                <a:latin typeface="Trebuchet MS"/>
                <a:cs typeface="Trebuchet MS"/>
              </a:rPr>
              <a:t> </a:t>
            </a:r>
            <a:r>
              <a:rPr dirty="0" sz="3000" spc="-25">
                <a:latin typeface="Trebuchet MS"/>
                <a:cs typeface="Trebuchet MS"/>
              </a:rPr>
              <a:t>for</a:t>
            </a:r>
            <a:endParaRPr sz="3000">
              <a:latin typeface="Trebuchet MS"/>
              <a:cs typeface="Trebuchet MS"/>
            </a:endParaRPr>
          </a:p>
          <a:p>
            <a:pPr marL="298450">
              <a:lnSpc>
                <a:spcPct val="100000"/>
              </a:lnSpc>
              <a:spcBef>
                <a:spcPts val="5"/>
              </a:spcBef>
            </a:pPr>
            <a:r>
              <a:rPr dirty="0" sz="3000" spc="60" b="1">
                <a:latin typeface="Trebuchet MS"/>
                <a:cs typeface="Trebuchet MS"/>
              </a:rPr>
              <a:t>minimum</a:t>
            </a:r>
            <a:r>
              <a:rPr dirty="0" sz="3000" spc="-14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of</a:t>
            </a:r>
            <a:r>
              <a:rPr dirty="0" sz="3000" spc="-10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200</a:t>
            </a:r>
            <a:r>
              <a:rPr dirty="0" sz="3000" spc="-160" b="1">
                <a:latin typeface="Trebuchet MS"/>
                <a:cs typeface="Trebuchet MS"/>
              </a:rPr>
              <a:t> </a:t>
            </a:r>
            <a:r>
              <a:rPr dirty="0" sz="3000" spc="150" b="1">
                <a:latin typeface="Trebuchet MS"/>
                <a:cs typeface="Trebuchet MS"/>
              </a:rPr>
              <a:t>GPD</a:t>
            </a:r>
            <a:r>
              <a:rPr dirty="0" sz="3000" spc="-16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per</a:t>
            </a:r>
            <a:r>
              <a:rPr dirty="0" sz="3000" spc="-150" b="1">
                <a:latin typeface="Trebuchet MS"/>
                <a:cs typeface="Trebuchet MS"/>
              </a:rPr>
              <a:t> </a:t>
            </a:r>
            <a:r>
              <a:rPr dirty="0" sz="3000" spc="90" b="1">
                <a:latin typeface="Trebuchet MS"/>
                <a:cs typeface="Trebuchet MS"/>
              </a:rPr>
              <a:t>home</a:t>
            </a:r>
            <a:r>
              <a:rPr dirty="0" sz="3000" spc="-110" b="1">
                <a:latin typeface="Trebuchet MS"/>
                <a:cs typeface="Trebuchet MS"/>
              </a:rPr>
              <a:t> </a:t>
            </a:r>
            <a:r>
              <a:rPr dirty="0" sz="3000" spc="-10" b="1">
                <a:latin typeface="Trebuchet MS"/>
                <a:cs typeface="Trebuchet MS"/>
              </a:rPr>
              <a:t>site.</a:t>
            </a:r>
            <a:endParaRPr sz="3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3000">
              <a:latin typeface="Trebuchet MS"/>
              <a:cs typeface="Trebuchet MS"/>
            </a:endParaRPr>
          </a:p>
          <a:p>
            <a:pPr marL="297815" indent="-28511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7815" algn="l"/>
              </a:tabLst>
            </a:pPr>
            <a:r>
              <a:rPr dirty="0" sz="3000" spc="145" b="1">
                <a:latin typeface="Trebuchet MS"/>
                <a:cs typeface="Trebuchet MS"/>
              </a:rPr>
              <a:t>What</a:t>
            </a:r>
            <a:r>
              <a:rPr dirty="0" sz="3000" spc="-85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are</a:t>
            </a:r>
            <a:r>
              <a:rPr dirty="0" sz="3000" spc="-6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the</a:t>
            </a:r>
            <a:r>
              <a:rPr dirty="0" sz="3000" spc="-55" b="1">
                <a:latin typeface="Trebuchet MS"/>
                <a:cs typeface="Trebuchet MS"/>
              </a:rPr>
              <a:t> </a:t>
            </a:r>
            <a:r>
              <a:rPr dirty="0" sz="3000" spc="120" b="1">
                <a:latin typeface="Trebuchet MS"/>
                <a:cs typeface="Trebuchet MS"/>
              </a:rPr>
              <a:t>design</a:t>
            </a:r>
            <a:r>
              <a:rPr dirty="0" sz="3000" spc="-75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requirements</a:t>
            </a:r>
            <a:r>
              <a:rPr dirty="0" sz="3000" spc="-125" b="1">
                <a:latin typeface="Trebuchet MS"/>
                <a:cs typeface="Trebuchet MS"/>
              </a:rPr>
              <a:t> </a:t>
            </a:r>
            <a:r>
              <a:rPr dirty="0" sz="3000" spc="-60" b="1">
                <a:latin typeface="Trebuchet MS"/>
                <a:cs typeface="Trebuchet MS"/>
              </a:rPr>
              <a:t>in</a:t>
            </a:r>
            <a:r>
              <a:rPr dirty="0" sz="3000" spc="-7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your</a:t>
            </a:r>
            <a:r>
              <a:rPr dirty="0" sz="3000" spc="-105" b="1">
                <a:latin typeface="Trebuchet MS"/>
                <a:cs typeface="Trebuchet MS"/>
              </a:rPr>
              <a:t> </a:t>
            </a:r>
            <a:r>
              <a:rPr dirty="0" sz="3000" spc="-10" b="1">
                <a:latin typeface="Trebuchet MS"/>
                <a:cs typeface="Trebuchet MS"/>
              </a:rPr>
              <a:t>jurisdiction?</a:t>
            </a:r>
            <a:endParaRPr sz="3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885950" y="2447925"/>
              <a:ext cx="8420100" cy="1962150"/>
            </a:xfrm>
            <a:custGeom>
              <a:avLst/>
              <a:gdLst/>
              <a:ahLst/>
              <a:cxnLst/>
              <a:rect l="l" t="t" r="r" b="b"/>
              <a:pathLst>
                <a:path w="8420100" h="1962150">
                  <a:moveTo>
                    <a:pt x="8420100" y="0"/>
                  </a:moveTo>
                  <a:lnTo>
                    <a:pt x="0" y="0"/>
                  </a:lnTo>
                  <a:lnTo>
                    <a:pt x="0" y="1962150"/>
                  </a:lnTo>
                  <a:lnTo>
                    <a:pt x="8420100" y="1962150"/>
                  </a:lnTo>
                  <a:lnTo>
                    <a:pt x="8420100" y="0"/>
                  </a:lnTo>
                  <a:close/>
                </a:path>
              </a:pathLst>
            </a:custGeom>
            <a:solidFill>
              <a:srgbClr val="202439">
                <a:alpha val="63920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99816" y="2885122"/>
            <a:ext cx="5991860" cy="9410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130">
                <a:solidFill>
                  <a:srgbClr val="FFFFFF"/>
                </a:solidFill>
              </a:rPr>
              <a:t>Piping</a:t>
            </a:r>
            <a:r>
              <a:rPr dirty="0" sz="6000" spc="-275">
                <a:solidFill>
                  <a:srgbClr val="FFFFFF"/>
                </a:solidFill>
              </a:rPr>
              <a:t> </a:t>
            </a:r>
            <a:r>
              <a:rPr dirty="0" sz="6000" spc="204">
                <a:solidFill>
                  <a:srgbClr val="FFFFFF"/>
                </a:solidFill>
              </a:rPr>
              <a:t>and</a:t>
            </a:r>
            <a:r>
              <a:rPr dirty="0" sz="6000" spc="-270">
                <a:solidFill>
                  <a:srgbClr val="FFFFFF"/>
                </a:solidFill>
              </a:rPr>
              <a:t> </a:t>
            </a:r>
            <a:r>
              <a:rPr dirty="0" sz="6000" spc="-10">
                <a:solidFill>
                  <a:srgbClr val="FFFFFF"/>
                </a:solidFill>
              </a:rPr>
              <a:t>Joints</a:t>
            </a:r>
            <a:endParaRPr sz="6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450"/>
              <a:t>Some</a:t>
            </a:r>
            <a:r>
              <a:rPr dirty="0" sz="6000" spc="-305"/>
              <a:t> </a:t>
            </a:r>
            <a:r>
              <a:rPr dirty="0" sz="6000" spc="145"/>
              <a:t>Pipe</a:t>
            </a:r>
            <a:r>
              <a:rPr dirty="0" sz="6000" spc="-305"/>
              <a:t> </a:t>
            </a:r>
            <a:r>
              <a:rPr dirty="0" sz="6000" spc="120"/>
              <a:t>Selection</a:t>
            </a:r>
            <a:r>
              <a:rPr dirty="0" sz="6000" spc="-285"/>
              <a:t> </a:t>
            </a:r>
            <a:r>
              <a:rPr dirty="0" sz="6000" spc="-45"/>
              <a:t>Criteria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917575" y="1680082"/>
            <a:ext cx="7593965" cy="4088765"/>
          </a:xfrm>
          <a:prstGeom prst="rect">
            <a:avLst/>
          </a:prstGeom>
        </p:spPr>
        <p:txBody>
          <a:bodyPr wrap="square" lIns="0" tIns="118110" rIns="0" bIns="0" rtlCol="0" vert="horz">
            <a:spAutoFit/>
          </a:bodyPr>
          <a:lstStyle/>
          <a:p>
            <a:pPr marL="316865" indent="-304165">
              <a:lnSpc>
                <a:spcPct val="100000"/>
              </a:lnSpc>
              <a:spcBef>
                <a:spcPts val="930"/>
              </a:spcBef>
              <a:buFont typeface="Arial"/>
              <a:buChar char="•"/>
              <a:tabLst>
                <a:tab pos="316865" algn="l"/>
              </a:tabLst>
            </a:pPr>
            <a:r>
              <a:rPr dirty="0" sz="3750" spc="90">
                <a:latin typeface="Trebuchet MS"/>
                <a:cs typeface="Trebuchet MS"/>
              </a:rPr>
              <a:t>Resistance</a:t>
            </a:r>
            <a:r>
              <a:rPr dirty="0" sz="3750" spc="-215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to</a:t>
            </a:r>
            <a:r>
              <a:rPr dirty="0" sz="3750" spc="-170">
                <a:latin typeface="Trebuchet MS"/>
                <a:cs typeface="Trebuchet MS"/>
              </a:rPr>
              <a:t> </a:t>
            </a:r>
            <a:r>
              <a:rPr dirty="0" sz="3750" spc="-10">
                <a:latin typeface="Trebuchet MS"/>
                <a:cs typeface="Trebuchet MS"/>
              </a:rPr>
              <a:t>deterioration</a:t>
            </a:r>
            <a:endParaRPr sz="3750">
              <a:latin typeface="Trebuchet MS"/>
              <a:cs typeface="Trebuchet MS"/>
            </a:endParaRPr>
          </a:p>
          <a:p>
            <a:pPr marL="316865" indent="-304165">
              <a:lnSpc>
                <a:spcPct val="100000"/>
              </a:lnSpc>
              <a:spcBef>
                <a:spcPts val="830"/>
              </a:spcBef>
              <a:buFont typeface="Arial"/>
              <a:buChar char="•"/>
              <a:tabLst>
                <a:tab pos="316865" algn="l"/>
              </a:tabLst>
            </a:pPr>
            <a:r>
              <a:rPr dirty="0" sz="3750" spc="-25">
                <a:latin typeface="Trebuchet MS"/>
                <a:cs typeface="Trebuchet MS"/>
              </a:rPr>
              <a:t>Ability</a:t>
            </a:r>
            <a:r>
              <a:rPr dirty="0" sz="3750" spc="-114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to</a:t>
            </a:r>
            <a:r>
              <a:rPr dirty="0" sz="3750" spc="-150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withstand</a:t>
            </a:r>
            <a:r>
              <a:rPr dirty="0" sz="3750" spc="-180">
                <a:latin typeface="Trebuchet MS"/>
                <a:cs typeface="Trebuchet MS"/>
              </a:rPr>
              <a:t> </a:t>
            </a:r>
            <a:r>
              <a:rPr dirty="0" sz="3750" spc="65">
                <a:latin typeface="Trebuchet MS"/>
                <a:cs typeface="Trebuchet MS"/>
              </a:rPr>
              <a:t>surface</a:t>
            </a:r>
            <a:r>
              <a:rPr dirty="0" sz="3750" spc="-125">
                <a:latin typeface="Trebuchet MS"/>
                <a:cs typeface="Trebuchet MS"/>
              </a:rPr>
              <a:t> </a:t>
            </a:r>
            <a:r>
              <a:rPr dirty="0" sz="3750" spc="125">
                <a:latin typeface="Trebuchet MS"/>
                <a:cs typeface="Trebuchet MS"/>
              </a:rPr>
              <a:t>loads</a:t>
            </a:r>
            <a:endParaRPr sz="3750">
              <a:latin typeface="Trebuchet MS"/>
              <a:cs typeface="Trebuchet MS"/>
            </a:endParaRPr>
          </a:p>
          <a:p>
            <a:pPr marL="316865" indent="-304165">
              <a:lnSpc>
                <a:spcPct val="100000"/>
              </a:lnSpc>
              <a:spcBef>
                <a:spcPts val="835"/>
              </a:spcBef>
              <a:buFont typeface="Arial"/>
              <a:buChar char="•"/>
              <a:tabLst>
                <a:tab pos="316865" algn="l"/>
              </a:tabLst>
            </a:pPr>
            <a:r>
              <a:rPr dirty="0" sz="3750" spc="90">
                <a:latin typeface="Trebuchet MS"/>
                <a:cs typeface="Trebuchet MS"/>
              </a:rPr>
              <a:t>Resistance</a:t>
            </a:r>
            <a:r>
              <a:rPr dirty="0" sz="3750" spc="-215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to</a:t>
            </a:r>
            <a:r>
              <a:rPr dirty="0" sz="3750" spc="-175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root</a:t>
            </a:r>
            <a:r>
              <a:rPr dirty="0" sz="3750" spc="-175">
                <a:latin typeface="Trebuchet MS"/>
                <a:cs typeface="Trebuchet MS"/>
              </a:rPr>
              <a:t> </a:t>
            </a:r>
            <a:r>
              <a:rPr dirty="0" sz="3750" spc="-10">
                <a:latin typeface="Trebuchet MS"/>
                <a:cs typeface="Trebuchet MS"/>
              </a:rPr>
              <a:t>intrusion</a:t>
            </a:r>
            <a:endParaRPr sz="3750">
              <a:latin typeface="Trebuchet MS"/>
              <a:cs typeface="Trebuchet MS"/>
            </a:endParaRPr>
          </a:p>
          <a:p>
            <a:pPr marL="316865" indent="-304165">
              <a:lnSpc>
                <a:spcPct val="100000"/>
              </a:lnSpc>
              <a:spcBef>
                <a:spcPts val="830"/>
              </a:spcBef>
              <a:buFont typeface="Arial"/>
              <a:buChar char="•"/>
              <a:tabLst>
                <a:tab pos="316865" algn="l"/>
              </a:tabLst>
            </a:pPr>
            <a:r>
              <a:rPr dirty="0" sz="3750" spc="-25">
                <a:latin typeface="Trebuchet MS"/>
                <a:cs typeface="Trebuchet MS"/>
              </a:rPr>
              <a:t>Ability</a:t>
            </a:r>
            <a:r>
              <a:rPr dirty="0" sz="3750" spc="-175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to</a:t>
            </a:r>
            <a:r>
              <a:rPr dirty="0" sz="3750" spc="-210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minimize</a:t>
            </a:r>
            <a:r>
              <a:rPr dirty="0" sz="3750" spc="-180">
                <a:latin typeface="Trebuchet MS"/>
                <a:cs typeface="Trebuchet MS"/>
              </a:rPr>
              <a:t> </a:t>
            </a:r>
            <a:r>
              <a:rPr dirty="0" sz="3750" spc="90">
                <a:latin typeface="Trebuchet MS"/>
                <a:cs typeface="Trebuchet MS"/>
              </a:rPr>
              <a:t>leakage</a:t>
            </a:r>
            <a:endParaRPr sz="3750">
              <a:latin typeface="Trebuchet MS"/>
              <a:cs typeface="Trebuchet MS"/>
            </a:endParaRPr>
          </a:p>
          <a:p>
            <a:pPr marL="316865" indent="-304165">
              <a:lnSpc>
                <a:spcPct val="100000"/>
              </a:lnSpc>
              <a:spcBef>
                <a:spcPts val="835"/>
              </a:spcBef>
              <a:buFont typeface="Arial"/>
              <a:buChar char="•"/>
              <a:tabLst>
                <a:tab pos="316865" algn="l"/>
              </a:tabLst>
            </a:pPr>
            <a:r>
              <a:rPr dirty="0" sz="3750" spc="130">
                <a:latin typeface="Trebuchet MS"/>
                <a:cs typeface="Trebuchet MS"/>
              </a:rPr>
              <a:t>Cost</a:t>
            </a:r>
            <a:endParaRPr sz="3750">
              <a:latin typeface="Trebuchet MS"/>
              <a:cs typeface="Trebuchet MS"/>
            </a:endParaRPr>
          </a:p>
          <a:p>
            <a:pPr marL="316865" indent="-304165">
              <a:lnSpc>
                <a:spcPct val="100000"/>
              </a:lnSpc>
              <a:spcBef>
                <a:spcPts val="830"/>
              </a:spcBef>
              <a:buFont typeface="Arial"/>
              <a:buChar char="•"/>
              <a:tabLst>
                <a:tab pos="316865" algn="l"/>
              </a:tabLst>
            </a:pPr>
            <a:r>
              <a:rPr dirty="0" sz="3750" spc="90">
                <a:latin typeface="Trebuchet MS"/>
                <a:cs typeface="Trebuchet MS"/>
              </a:rPr>
              <a:t>Service</a:t>
            </a:r>
            <a:r>
              <a:rPr dirty="0" sz="3750" spc="-240">
                <a:latin typeface="Trebuchet MS"/>
                <a:cs typeface="Trebuchet MS"/>
              </a:rPr>
              <a:t> </a:t>
            </a:r>
            <a:r>
              <a:rPr dirty="0" sz="3750" spc="-95">
                <a:latin typeface="Trebuchet MS"/>
                <a:cs typeface="Trebuchet MS"/>
              </a:rPr>
              <a:t>life</a:t>
            </a:r>
            <a:r>
              <a:rPr dirty="0" sz="3750" spc="-165">
                <a:latin typeface="Trebuchet MS"/>
                <a:cs typeface="Trebuchet MS"/>
              </a:rPr>
              <a:t> </a:t>
            </a:r>
            <a:r>
              <a:rPr dirty="0" sz="3750" spc="145">
                <a:latin typeface="Trebuchet MS"/>
                <a:cs typeface="Trebuchet MS"/>
              </a:rPr>
              <a:t>span</a:t>
            </a:r>
            <a:endParaRPr sz="37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885950" y="2447925"/>
              <a:ext cx="8420100" cy="1962150"/>
            </a:xfrm>
            <a:custGeom>
              <a:avLst/>
              <a:gdLst/>
              <a:ahLst/>
              <a:cxnLst/>
              <a:rect l="l" t="t" r="r" b="b"/>
              <a:pathLst>
                <a:path w="8420100" h="1962150">
                  <a:moveTo>
                    <a:pt x="8420100" y="0"/>
                  </a:moveTo>
                  <a:lnTo>
                    <a:pt x="0" y="0"/>
                  </a:lnTo>
                  <a:lnTo>
                    <a:pt x="0" y="1962150"/>
                  </a:lnTo>
                  <a:lnTo>
                    <a:pt x="8420100" y="1962150"/>
                  </a:lnTo>
                  <a:lnTo>
                    <a:pt x="8420100" y="0"/>
                  </a:lnTo>
                  <a:close/>
                </a:path>
              </a:pathLst>
            </a:custGeom>
            <a:solidFill>
              <a:srgbClr val="202439">
                <a:alpha val="63920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03371" y="2885122"/>
            <a:ext cx="4993005" cy="9410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140">
                <a:solidFill>
                  <a:srgbClr val="FFFFFF"/>
                </a:solidFill>
              </a:rPr>
              <a:t>Pipe</a:t>
            </a:r>
            <a:r>
              <a:rPr dirty="0" sz="6000" spc="-305">
                <a:solidFill>
                  <a:srgbClr val="FFFFFF"/>
                </a:solidFill>
              </a:rPr>
              <a:t> </a:t>
            </a:r>
            <a:r>
              <a:rPr dirty="0" sz="6000" spc="55">
                <a:solidFill>
                  <a:srgbClr val="FFFFFF"/>
                </a:solidFill>
              </a:rPr>
              <a:t>Materials</a:t>
            </a:r>
            <a:endParaRPr sz="6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480631"/>
            <a:ext cx="4996180" cy="9410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145"/>
              <a:t>Pipe</a:t>
            </a:r>
            <a:r>
              <a:rPr dirty="0" sz="6000" spc="-305"/>
              <a:t> </a:t>
            </a:r>
            <a:r>
              <a:rPr dirty="0" sz="6000" spc="60"/>
              <a:t>Materials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6394069" y="389191"/>
            <a:ext cx="361759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400" spc="210">
                <a:latin typeface="Trebuchet MS"/>
                <a:cs typeface="Trebuchet MS"/>
              </a:rPr>
              <a:t>AC</a:t>
            </a:r>
            <a:r>
              <a:rPr dirty="0" sz="2400" spc="-120">
                <a:latin typeface="Trebuchet MS"/>
                <a:cs typeface="Trebuchet MS"/>
              </a:rPr>
              <a:t> </a:t>
            </a:r>
            <a:r>
              <a:rPr dirty="0" sz="2400" spc="475">
                <a:latin typeface="Trebuchet MS"/>
                <a:cs typeface="Trebuchet MS"/>
              </a:rPr>
              <a:t>–</a:t>
            </a:r>
            <a:r>
              <a:rPr dirty="0" sz="2400" spc="-105">
                <a:latin typeface="Trebuchet MS"/>
                <a:cs typeface="Trebuchet MS"/>
              </a:rPr>
              <a:t> </a:t>
            </a:r>
            <a:r>
              <a:rPr dirty="0" sz="2400" spc="114">
                <a:latin typeface="Trebuchet MS"/>
                <a:cs typeface="Trebuchet MS"/>
              </a:rPr>
              <a:t>Asbestos</a:t>
            </a:r>
            <a:r>
              <a:rPr dirty="0" sz="2400" spc="-75">
                <a:latin typeface="Trebuchet MS"/>
                <a:cs typeface="Trebuchet MS"/>
              </a:rPr>
              <a:t> </a:t>
            </a:r>
            <a:r>
              <a:rPr dirty="0" sz="2400" spc="70">
                <a:latin typeface="Trebuchet MS"/>
                <a:cs typeface="Trebuchet MS"/>
              </a:rPr>
              <a:t>Cement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394069" y="1123314"/>
            <a:ext cx="4632960" cy="7550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4965" indent="-342265">
              <a:lnSpc>
                <a:spcPts val="2865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400" spc="180">
                <a:latin typeface="Trebuchet MS"/>
                <a:cs typeface="Trebuchet MS"/>
              </a:rPr>
              <a:t>RC</a:t>
            </a:r>
            <a:r>
              <a:rPr dirty="0" sz="2400" spc="-6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&amp;</a:t>
            </a:r>
            <a:r>
              <a:rPr dirty="0" sz="2400" spc="-20">
                <a:latin typeface="Trebuchet MS"/>
                <a:cs typeface="Trebuchet MS"/>
              </a:rPr>
              <a:t> </a:t>
            </a:r>
            <a:r>
              <a:rPr dirty="0" sz="2400" spc="200">
                <a:latin typeface="Trebuchet MS"/>
                <a:cs typeface="Trebuchet MS"/>
              </a:rPr>
              <a:t>C</a:t>
            </a:r>
            <a:r>
              <a:rPr dirty="0" sz="2400" spc="-100">
                <a:latin typeface="Trebuchet MS"/>
                <a:cs typeface="Trebuchet MS"/>
              </a:rPr>
              <a:t> </a:t>
            </a:r>
            <a:r>
              <a:rPr dirty="0" sz="2400" spc="475">
                <a:latin typeface="Trebuchet MS"/>
                <a:cs typeface="Trebuchet MS"/>
              </a:rPr>
              <a:t>–</a:t>
            </a:r>
            <a:r>
              <a:rPr dirty="0" sz="2400" spc="-7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Reinforced</a:t>
            </a:r>
            <a:r>
              <a:rPr dirty="0" sz="2400" spc="-65">
                <a:latin typeface="Trebuchet MS"/>
                <a:cs typeface="Trebuchet MS"/>
              </a:rPr>
              <a:t> </a:t>
            </a:r>
            <a:r>
              <a:rPr dirty="0" sz="2400" spc="105">
                <a:latin typeface="Trebuchet MS"/>
                <a:cs typeface="Trebuchet MS"/>
              </a:rPr>
              <a:t>and</a:t>
            </a:r>
            <a:r>
              <a:rPr dirty="0" sz="2400" spc="-70">
                <a:latin typeface="Trebuchet MS"/>
                <a:cs typeface="Trebuchet MS"/>
              </a:rPr>
              <a:t> </a:t>
            </a:r>
            <a:r>
              <a:rPr dirty="0" sz="2400" spc="130">
                <a:latin typeface="Trebuchet MS"/>
                <a:cs typeface="Trebuchet MS"/>
              </a:rPr>
              <a:t>Non-</a:t>
            </a:r>
            <a:endParaRPr sz="2400">
              <a:latin typeface="Trebuchet MS"/>
              <a:cs typeface="Trebuchet MS"/>
            </a:endParaRPr>
          </a:p>
          <a:p>
            <a:pPr marL="355600">
              <a:lnSpc>
                <a:spcPts val="2865"/>
              </a:lnSpc>
            </a:pPr>
            <a:r>
              <a:rPr dirty="0" sz="2400">
                <a:latin typeface="Trebuchet MS"/>
                <a:cs typeface="Trebuchet MS"/>
              </a:rPr>
              <a:t>reinforced</a:t>
            </a:r>
            <a:r>
              <a:rPr dirty="0" sz="2400" spc="95">
                <a:latin typeface="Trebuchet MS"/>
                <a:cs typeface="Trebuchet MS"/>
              </a:rPr>
              <a:t> </a:t>
            </a:r>
            <a:r>
              <a:rPr dirty="0" sz="2400" spc="45">
                <a:latin typeface="Trebuchet MS"/>
                <a:cs typeface="Trebuchet MS"/>
              </a:rPr>
              <a:t>Concrete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394069" y="2220531"/>
            <a:ext cx="5247640" cy="4417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400" spc="60">
                <a:latin typeface="Trebuchet MS"/>
                <a:cs typeface="Trebuchet MS"/>
              </a:rPr>
              <a:t>CI</a:t>
            </a:r>
            <a:r>
              <a:rPr dirty="0" sz="2400" spc="-10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&amp;</a:t>
            </a:r>
            <a:r>
              <a:rPr dirty="0" sz="2400" spc="-60">
                <a:latin typeface="Trebuchet MS"/>
                <a:cs typeface="Trebuchet MS"/>
              </a:rPr>
              <a:t> </a:t>
            </a:r>
            <a:r>
              <a:rPr dirty="0" sz="2400" spc="80">
                <a:latin typeface="Trebuchet MS"/>
                <a:cs typeface="Trebuchet MS"/>
              </a:rPr>
              <a:t>DI</a:t>
            </a:r>
            <a:r>
              <a:rPr dirty="0" sz="2400" spc="-135">
                <a:latin typeface="Trebuchet MS"/>
                <a:cs typeface="Trebuchet MS"/>
              </a:rPr>
              <a:t> </a:t>
            </a:r>
            <a:r>
              <a:rPr dirty="0" sz="2400" spc="475">
                <a:latin typeface="Trebuchet MS"/>
                <a:cs typeface="Trebuchet MS"/>
              </a:rPr>
              <a:t>–</a:t>
            </a:r>
            <a:r>
              <a:rPr dirty="0" sz="2400" spc="-105">
                <a:latin typeface="Trebuchet MS"/>
                <a:cs typeface="Trebuchet MS"/>
              </a:rPr>
              <a:t> </a:t>
            </a:r>
            <a:r>
              <a:rPr dirty="0" sz="2400" spc="70">
                <a:latin typeface="Trebuchet MS"/>
                <a:cs typeface="Trebuchet MS"/>
              </a:rPr>
              <a:t>Cast</a:t>
            </a:r>
            <a:r>
              <a:rPr dirty="0" sz="2400" spc="-8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Iron</a:t>
            </a:r>
            <a:r>
              <a:rPr dirty="0" sz="2400" spc="-85">
                <a:latin typeface="Trebuchet MS"/>
                <a:cs typeface="Trebuchet MS"/>
              </a:rPr>
              <a:t> </a:t>
            </a:r>
            <a:r>
              <a:rPr dirty="0" sz="2400" spc="80">
                <a:latin typeface="Trebuchet MS"/>
                <a:cs typeface="Trebuchet MS"/>
              </a:rPr>
              <a:t>and</a:t>
            </a:r>
            <a:r>
              <a:rPr dirty="0" sz="2400" spc="-10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Ductile</a:t>
            </a:r>
            <a:r>
              <a:rPr dirty="0" sz="2400" spc="-90">
                <a:latin typeface="Trebuchet MS"/>
                <a:cs typeface="Trebuchet MS"/>
              </a:rPr>
              <a:t> </a:t>
            </a:r>
            <a:r>
              <a:rPr dirty="0" sz="2400" spc="-20">
                <a:latin typeface="Trebuchet MS"/>
                <a:cs typeface="Trebuchet MS"/>
              </a:rPr>
              <a:t>Iron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Arial"/>
              <a:buChar char="•"/>
            </a:pPr>
            <a:endParaRPr sz="24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dirty="0" sz="2400" spc="180">
                <a:latin typeface="Trebuchet MS"/>
                <a:cs typeface="Trebuchet MS"/>
              </a:rPr>
              <a:t>VC-</a:t>
            </a:r>
            <a:r>
              <a:rPr dirty="0" sz="2400" spc="-100">
                <a:latin typeface="Trebuchet MS"/>
                <a:cs typeface="Trebuchet MS"/>
              </a:rPr>
              <a:t> </a:t>
            </a:r>
            <a:r>
              <a:rPr dirty="0" sz="2400" spc="-50">
                <a:latin typeface="Trebuchet MS"/>
                <a:cs typeface="Trebuchet MS"/>
              </a:rPr>
              <a:t>Vitrified</a:t>
            </a:r>
            <a:r>
              <a:rPr dirty="0" sz="2400" spc="-110">
                <a:latin typeface="Trebuchet MS"/>
                <a:cs typeface="Trebuchet MS"/>
              </a:rPr>
              <a:t> </a:t>
            </a:r>
            <a:r>
              <a:rPr dirty="0" sz="2400" spc="45">
                <a:latin typeface="Trebuchet MS"/>
                <a:cs typeface="Trebuchet MS"/>
              </a:rPr>
              <a:t>Clay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24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400" spc="160">
                <a:latin typeface="Trebuchet MS"/>
                <a:cs typeface="Trebuchet MS"/>
              </a:rPr>
              <a:t>FR</a:t>
            </a:r>
            <a:r>
              <a:rPr dirty="0" sz="2400" spc="-20">
                <a:latin typeface="Trebuchet MS"/>
                <a:cs typeface="Trebuchet MS"/>
              </a:rPr>
              <a:t> </a:t>
            </a:r>
            <a:r>
              <a:rPr dirty="0" sz="2400" spc="475">
                <a:latin typeface="Trebuchet MS"/>
                <a:cs typeface="Trebuchet MS"/>
              </a:rPr>
              <a:t>–</a:t>
            </a:r>
            <a:r>
              <a:rPr dirty="0" sz="2400" spc="-10">
                <a:latin typeface="Trebuchet MS"/>
                <a:cs typeface="Trebuchet MS"/>
              </a:rPr>
              <a:t> </a:t>
            </a:r>
            <a:r>
              <a:rPr dirty="0" sz="2400" spc="65">
                <a:latin typeface="Trebuchet MS"/>
                <a:cs typeface="Trebuchet MS"/>
              </a:rPr>
              <a:t>Fiberglass</a:t>
            </a:r>
            <a:r>
              <a:rPr dirty="0" sz="2400" spc="3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Reinforced</a:t>
            </a:r>
            <a:r>
              <a:rPr dirty="0" sz="2400" spc="-10">
                <a:latin typeface="Trebuchet MS"/>
                <a:cs typeface="Trebuchet MS"/>
              </a:rPr>
              <a:t> </a:t>
            </a:r>
            <a:r>
              <a:rPr dirty="0" sz="2400" spc="40">
                <a:latin typeface="Trebuchet MS"/>
                <a:cs typeface="Trebuchet MS"/>
              </a:rPr>
              <a:t>Pipe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Arial"/>
              <a:buChar char="•"/>
            </a:pPr>
            <a:endParaRPr sz="24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dirty="0" sz="2400" spc="240">
                <a:latin typeface="Trebuchet MS"/>
                <a:cs typeface="Trebuchet MS"/>
              </a:rPr>
              <a:t>ABS</a:t>
            </a:r>
            <a:r>
              <a:rPr dirty="0" sz="2400" spc="-100">
                <a:latin typeface="Trebuchet MS"/>
                <a:cs typeface="Trebuchet MS"/>
              </a:rPr>
              <a:t> </a:t>
            </a:r>
            <a:r>
              <a:rPr dirty="0" sz="2400" spc="475">
                <a:latin typeface="Trebuchet MS"/>
                <a:cs typeface="Trebuchet MS"/>
              </a:rPr>
              <a:t>–</a:t>
            </a:r>
            <a:r>
              <a:rPr dirty="0" sz="2400" spc="-100">
                <a:latin typeface="Trebuchet MS"/>
                <a:cs typeface="Trebuchet MS"/>
              </a:rPr>
              <a:t> </a:t>
            </a:r>
            <a:r>
              <a:rPr dirty="0" sz="2400" spc="-10">
                <a:latin typeface="Trebuchet MS"/>
                <a:cs typeface="Trebuchet MS"/>
              </a:rPr>
              <a:t>Acrylonitrile</a:t>
            </a:r>
            <a:r>
              <a:rPr dirty="0" sz="2400" spc="-100">
                <a:latin typeface="Trebuchet MS"/>
                <a:cs typeface="Trebuchet MS"/>
              </a:rPr>
              <a:t> </a:t>
            </a:r>
            <a:r>
              <a:rPr dirty="0" sz="2400" spc="-10">
                <a:latin typeface="Trebuchet MS"/>
                <a:cs typeface="Trebuchet MS"/>
              </a:rPr>
              <a:t>Butadiene</a:t>
            </a:r>
            <a:endParaRPr sz="2400">
              <a:latin typeface="Trebuchet MS"/>
              <a:cs typeface="Trebuchet MS"/>
            </a:endParaRPr>
          </a:p>
          <a:p>
            <a:pPr marL="355600">
              <a:lnSpc>
                <a:spcPct val="100000"/>
              </a:lnSpc>
              <a:spcBef>
                <a:spcPts val="50"/>
              </a:spcBef>
            </a:pPr>
            <a:r>
              <a:rPr dirty="0" sz="2400" spc="45">
                <a:latin typeface="Trebuchet MS"/>
                <a:cs typeface="Trebuchet MS"/>
              </a:rPr>
              <a:t>Styrene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dirty="0" sz="2400" spc="170">
                <a:latin typeface="Trebuchet MS"/>
                <a:cs typeface="Trebuchet MS"/>
              </a:rPr>
              <a:t>HDPE</a:t>
            </a:r>
            <a:r>
              <a:rPr dirty="0" sz="2400" spc="-80">
                <a:latin typeface="Trebuchet MS"/>
                <a:cs typeface="Trebuchet MS"/>
              </a:rPr>
              <a:t> </a:t>
            </a:r>
            <a:r>
              <a:rPr dirty="0" sz="2400" spc="475">
                <a:latin typeface="Trebuchet MS"/>
                <a:cs typeface="Trebuchet MS"/>
              </a:rPr>
              <a:t>–</a:t>
            </a:r>
            <a:r>
              <a:rPr dirty="0" sz="2400" spc="-110">
                <a:latin typeface="Trebuchet MS"/>
                <a:cs typeface="Trebuchet MS"/>
              </a:rPr>
              <a:t> </a:t>
            </a:r>
            <a:r>
              <a:rPr dirty="0" sz="2400" spc="100">
                <a:latin typeface="Trebuchet MS"/>
                <a:cs typeface="Trebuchet MS"/>
              </a:rPr>
              <a:t>High</a:t>
            </a:r>
            <a:r>
              <a:rPr dirty="0" sz="2400" spc="-170">
                <a:latin typeface="Trebuchet MS"/>
                <a:cs typeface="Trebuchet MS"/>
              </a:rPr>
              <a:t> </a:t>
            </a:r>
            <a:r>
              <a:rPr dirty="0" sz="2400" spc="55">
                <a:latin typeface="Trebuchet MS"/>
                <a:cs typeface="Trebuchet MS"/>
              </a:rPr>
              <a:t>Density</a:t>
            </a:r>
            <a:r>
              <a:rPr dirty="0" sz="2400" spc="-145">
                <a:latin typeface="Trebuchet MS"/>
                <a:cs typeface="Trebuchet MS"/>
              </a:rPr>
              <a:t> </a:t>
            </a:r>
            <a:r>
              <a:rPr dirty="0" sz="2400" spc="40">
                <a:latin typeface="Trebuchet MS"/>
                <a:cs typeface="Trebuchet MS"/>
              </a:rPr>
              <a:t>Polyethylene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Arial"/>
              <a:buChar char="•"/>
            </a:pPr>
            <a:endParaRPr sz="24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400" spc="190">
                <a:latin typeface="Trebuchet MS"/>
                <a:cs typeface="Trebuchet MS"/>
              </a:rPr>
              <a:t>PVC</a:t>
            </a:r>
            <a:r>
              <a:rPr dirty="0" sz="2400" spc="-140">
                <a:latin typeface="Trebuchet MS"/>
                <a:cs typeface="Trebuchet MS"/>
              </a:rPr>
              <a:t> </a:t>
            </a:r>
            <a:r>
              <a:rPr dirty="0" sz="2400" spc="475">
                <a:latin typeface="Trebuchet MS"/>
                <a:cs typeface="Trebuchet MS"/>
              </a:rPr>
              <a:t>–</a:t>
            </a:r>
            <a:r>
              <a:rPr dirty="0" sz="2400" spc="-114">
                <a:latin typeface="Trebuchet MS"/>
                <a:cs typeface="Trebuchet MS"/>
              </a:rPr>
              <a:t> </a:t>
            </a:r>
            <a:r>
              <a:rPr dirty="0" sz="2400" spc="-10">
                <a:latin typeface="Trebuchet MS"/>
                <a:cs typeface="Trebuchet MS"/>
              </a:rPr>
              <a:t>Polyvinylchloride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750" y="1533525"/>
            <a:ext cx="5600700" cy="511492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495"/>
              <a:t>AC</a:t>
            </a:r>
            <a:r>
              <a:rPr dirty="0" sz="6000" spc="-285"/>
              <a:t> </a:t>
            </a:r>
            <a:r>
              <a:rPr dirty="0" sz="6000" spc="1210"/>
              <a:t>–</a:t>
            </a:r>
            <a:r>
              <a:rPr dirty="0" sz="6000" spc="-265"/>
              <a:t> </a:t>
            </a:r>
            <a:r>
              <a:rPr dirty="0" sz="6000" spc="285"/>
              <a:t>Asbestos</a:t>
            </a:r>
            <a:r>
              <a:rPr dirty="0" sz="6000" spc="-275"/>
              <a:t> </a:t>
            </a:r>
            <a:r>
              <a:rPr dirty="0" sz="6000" spc="215"/>
              <a:t>Cement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917575" y="1737360"/>
            <a:ext cx="9772015" cy="4044950"/>
          </a:xfrm>
          <a:prstGeom prst="rect">
            <a:avLst/>
          </a:prstGeom>
        </p:spPr>
        <p:txBody>
          <a:bodyPr wrap="square" lIns="0" tIns="130175" rIns="0" bIns="0" rtlCol="0" vert="horz">
            <a:spAutoFit/>
          </a:bodyPr>
          <a:lstStyle/>
          <a:p>
            <a:pPr algn="just" marL="317500" marR="615950" indent="-305435">
              <a:lnSpc>
                <a:spcPct val="78600"/>
              </a:lnSpc>
              <a:spcBef>
                <a:spcPts val="102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500" spc="75">
                <a:latin typeface="Trebuchet MS"/>
                <a:cs typeface="Trebuchet MS"/>
              </a:rPr>
              <a:t>Rigid</a:t>
            </a:r>
            <a:r>
              <a:rPr dirty="0" sz="3500" spc="-195">
                <a:latin typeface="Trebuchet MS"/>
                <a:cs typeface="Trebuchet MS"/>
              </a:rPr>
              <a:t> </a:t>
            </a:r>
            <a:r>
              <a:rPr dirty="0" sz="3500" spc="114">
                <a:latin typeface="Trebuchet MS"/>
                <a:cs typeface="Trebuchet MS"/>
              </a:rPr>
              <a:t>and</a:t>
            </a:r>
            <a:r>
              <a:rPr dirty="0" sz="3500" spc="-190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resistant</a:t>
            </a:r>
            <a:r>
              <a:rPr dirty="0" sz="3500" spc="-160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to</a:t>
            </a:r>
            <a:r>
              <a:rPr dirty="0" sz="3500" spc="-170">
                <a:latin typeface="Trebuchet MS"/>
                <a:cs typeface="Trebuchet MS"/>
              </a:rPr>
              <a:t> </a:t>
            </a:r>
            <a:r>
              <a:rPr dirty="0" sz="3500" spc="-10">
                <a:latin typeface="Trebuchet MS"/>
                <a:cs typeface="Trebuchet MS"/>
              </a:rPr>
              <a:t>deterioration</a:t>
            </a:r>
            <a:r>
              <a:rPr dirty="0" sz="3500" spc="-204">
                <a:latin typeface="Trebuchet MS"/>
                <a:cs typeface="Trebuchet MS"/>
              </a:rPr>
              <a:t> </a:t>
            </a:r>
            <a:r>
              <a:rPr dirty="0" sz="3500" spc="200">
                <a:latin typeface="Trebuchet MS"/>
                <a:cs typeface="Trebuchet MS"/>
              </a:rPr>
              <a:t>by</a:t>
            </a:r>
            <a:r>
              <a:rPr dirty="0" sz="3500" spc="-204">
                <a:latin typeface="Trebuchet MS"/>
                <a:cs typeface="Trebuchet MS"/>
              </a:rPr>
              <a:t> </a:t>
            </a:r>
            <a:r>
              <a:rPr dirty="0" sz="3500" spc="110">
                <a:latin typeface="Trebuchet MS"/>
                <a:cs typeface="Trebuchet MS"/>
              </a:rPr>
              <a:t>most </a:t>
            </a:r>
            <a:r>
              <a:rPr dirty="0" sz="3500" spc="45">
                <a:latin typeface="Trebuchet MS"/>
                <a:cs typeface="Trebuchet MS"/>
              </a:rPr>
              <a:t>wastewater</a:t>
            </a:r>
            <a:endParaRPr sz="3500">
              <a:latin typeface="Trebuchet MS"/>
              <a:cs typeface="Trebuchet MS"/>
            </a:endParaRPr>
          </a:p>
          <a:p>
            <a:pPr algn="just" marL="317500" marR="379730" indent="-305435">
              <a:lnSpc>
                <a:spcPct val="79600"/>
              </a:lnSpc>
              <a:spcBef>
                <a:spcPts val="1390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500" spc="50">
                <a:latin typeface="Trebuchet MS"/>
                <a:cs typeface="Trebuchet MS"/>
              </a:rPr>
              <a:t>Subject</a:t>
            </a:r>
            <a:r>
              <a:rPr dirty="0" sz="3500" spc="-105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to</a:t>
            </a:r>
            <a:r>
              <a:rPr dirty="0" sz="3500" spc="-190">
                <a:latin typeface="Trebuchet MS"/>
                <a:cs typeface="Trebuchet MS"/>
              </a:rPr>
              <a:t> </a:t>
            </a:r>
            <a:r>
              <a:rPr dirty="0" sz="3500" spc="125">
                <a:latin typeface="Trebuchet MS"/>
                <a:cs typeface="Trebuchet MS"/>
              </a:rPr>
              <a:t>crown</a:t>
            </a:r>
            <a:r>
              <a:rPr dirty="0" sz="3500" spc="-150">
                <a:latin typeface="Trebuchet MS"/>
                <a:cs typeface="Trebuchet MS"/>
              </a:rPr>
              <a:t> </a:t>
            </a:r>
            <a:r>
              <a:rPr dirty="0" sz="3500" spc="-35">
                <a:latin typeface="Trebuchet MS"/>
                <a:cs typeface="Trebuchet MS"/>
              </a:rPr>
              <a:t>rot</a:t>
            </a:r>
            <a:r>
              <a:rPr dirty="0" sz="3500" spc="-95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(corrosion</a:t>
            </a:r>
            <a:r>
              <a:rPr dirty="0" sz="3500" spc="-145">
                <a:latin typeface="Trebuchet MS"/>
                <a:cs typeface="Trebuchet MS"/>
              </a:rPr>
              <a:t> </a:t>
            </a:r>
            <a:r>
              <a:rPr dirty="0" sz="3500" spc="200">
                <a:latin typeface="Trebuchet MS"/>
                <a:cs typeface="Trebuchet MS"/>
              </a:rPr>
              <a:t>by</a:t>
            </a:r>
            <a:r>
              <a:rPr dirty="0" sz="3500" spc="-145">
                <a:latin typeface="Trebuchet MS"/>
                <a:cs typeface="Trebuchet MS"/>
              </a:rPr>
              <a:t> </a:t>
            </a:r>
            <a:r>
              <a:rPr dirty="0" sz="3500" spc="135">
                <a:latin typeface="Trebuchet MS"/>
                <a:cs typeface="Trebuchet MS"/>
              </a:rPr>
              <a:t>hydrogen </a:t>
            </a:r>
            <a:r>
              <a:rPr dirty="0" sz="3500">
                <a:latin typeface="Trebuchet MS"/>
                <a:cs typeface="Trebuchet MS"/>
              </a:rPr>
              <a:t>sulfide</a:t>
            </a:r>
            <a:r>
              <a:rPr dirty="0" sz="3500" spc="-85">
                <a:latin typeface="Trebuchet MS"/>
                <a:cs typeface="Trebuchet MS"/>
              </a:rPr>
              <a:t> </a:t>
            </a:r>
            <a:r>
              <a:rPr dirty="0" sz="3500" spc="-80">
                <a:latin typeface="Trebuchet MS"/>
                <a:cs typeface="Trebuchet MS"/>
              </a:rPr>
              <a:t>that</a:t>
            </a:r>
            <a:r>
              <a:rPr dirty="0" sz="3500" spc="-170">
                <a:latin typeface="Trebuchet MS"/>
                <a:cs typeface="Trebuchet MS"/>
              </a:rPr>
              <a:t> </a:t>
            </a:r>
            <a:r>
              <a:rPr dirty="0" sz="3500" spc="140">
                <a:latin typeface="Trebuchet MS"/>
                <a:cs typeface="Trebuchet MS"/>
              </a:rPr>
              <a:t>combines</a:t>
            </a:r>
            <a:r>
              <a:rPr dirty="0" sz="3500" spc="-90">
                <a:latin typeface="Trebuchet MS"/>
                <a:cs typeface="Trebuchet MS"/>
              </a:rPr>
              <a:t> </a:t>
            </a:r>
            <a:r>
              <a:rPr dirty="0" sz="3500" spc="-30">
                <a:latin typeface="Trebuchet MS"/>
                <a:cs typeface="Trebuchet MS"/>
              </a:rPr>
              <a:t>with</a:t>
            </a:r>
            <a:r>
              <a:rPr dirty="0" sz="3500" spc="-145">
                <a:latin typeface="Trebuchet MS"/>
                <a:cs typeface="Trebuchet MS"/>
              </a:rPr>
              <a:t> </a:t>
            </a:r>
            <a:r>
              <a:rPr dirty="0" sz="3500" spc="50">
                <a:latin typeface="Trebuchet MS"/>
                <a:cs typeface="Trebuchet MS"/>
              </a:rPr>
              <a:t>moisture</a:t>
            </a:r>
            <a:r>
              <a:rPr dirty="0" sz="3500" spc="790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to</a:t>
            </a:r>
            <a:r>
              <a:rPr dirty="0" sz="3500" spc="-105">
                <a:latin typeface="Trebuchet MS"/>
                <a:cs typeface="Trebuchet MS"/>
              </a:rPr>
              <a:t> </a:t>
            </a:r>
            <a:r>
              <a:rPr dirty="0" sz="3500" spc="30">
                <a:latin typeface="Trebuchet MS"/>
                <a:cs typeface="Trebuchet MS"/>
              </a:rPr>
              <a:t>form </a:t>
            </a:r>
            <a:r>
              <a:rPr dirty="0" sz="3500">
                <a:latin typeface="Trebuchet MS"/>
                <a:cs typeface="Trebuchet MS"/>
              </a:rPr>
              <a:t>sulfuric</a:t>
            </a:r>
            <a:r>
              <a:rPr dirty="0" sz="3500" spc="-70">
                <a:latin typeface="Trebuchet MS"/>
                <a:cs typeface="Trebuchet MS"/>
              </a:rPr>
              <a:t> </a:t>
            </a:r>
            <a:r>
              <a:rPr dirty="0" sz="3500" spc="-10">
                <a:latin typeface="Trebuchet MS"/>
                <a:cs typeface="Trebuchet MS"/>
              </a:rPr>
              <a:t>acid)</a:t>
            </a:r>
            <a:endParaRPr sz="3500">
              <a:latin typeface="Trebuchet MS"/>
              <a:cs typeface="Trebuchet MS"/>
            </a:endParaRPr>
          </a:p>
          <a:p>
            <a:pPr marL="317500" marR="234950" indent="-305435">
              <a:lnSpc>
                <a:spcPts val="3379"/>
              </a:lnSpc>
              <a:spcBef>
                <a:spcPts val="125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500" spc="265">
                <a:latin typeface="Trebuchet MS"/>
                <a:cs typeface="Trebuchet MS"/>
              </a:rPr>
              <a:t>Use</a:t>
            </a:r>
            <a:r>
              <a:rPr dirty="0" sz="3500" spc="-210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restricted</a:t>
            </a:r>
            <a:r>
              <a:rPr dirty="0" sz="3500" spc="-175">
                <a:latin typeface="Trebuchet MS"/>
                <a:cs typeface="Trebuchet MS"/>
              </a:rPr>
              <a:t> </a:t>
            </a:r>
            <a:r>
              <a:rPr dirty="0" sz="3500" spc="200">
                <a:latin typeface="Trebuchet MS"/>
                <a:cs typeface="Trebuchet MS"/>
              </a:rPr>
              <a:t>by</a:t>
            </a:r>
            <a:r>
              <a:rPr dirty="0" sz="3500" spc="-195">
                <a:latin typeface="Trebuchet MS"/>
                <a:cs typeface="Trebuchet MS"/>
              </a:rPr>
              <a:t> </a:t>
            </a:r>
            <a:r>
              <a:rPr dirty="0" sz="3500" spc="315">
                <a:latin typeface="Trebuchet MS"/>
                <a:cs typeface="Trebuchet MS"/>
              </a:rPr>
              <a:t>OSHA</a:t>
            </a:r>
            <a:r>
              <a:rPr dirty="0" sz="3500" spc="-215">
                <a:latin typeface="Trebuchet MS"/>
                <a:cs typeface="Trebuchet MS"/>
              </a:rPr>
              <a:t> </a:t>
            </a:r>
            <a:r>
              <a:rPr dirty="0" sz="3500" spc="160">
                <a:latin typeface="Trebuchet MS"/>
                <a:cs typeface="Trebuchet MS"/>
              </a:rPr>
              <a:t>because</a:t>
            </a:r>
            <a:r>
              <a:rPr dirty="0" sz="3500" spc="-135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of</a:t>
            </a:r>
            <a:r>
              <a:rPr dirty="0" sz="3500" spc="-125">
                <a:latin typeface="Trebuchet MS"/>
                <a:cs typeface="Trebuchet MS"/>
              </a:rPr>
              <a:t> </a:t>
            </a:r>
            <a:r>
              <a:rPr dirty="0" sz="3500" spc="135">
                <a:latin typeface="Trebuchet MS"/>
                <a:cs typeface="Trebuchet MS"/>
              </a:rPr>
              <a:t>asbestos </a:t>
            </a:r>
            <a:r>
              <a:rPr dirty="0" sz="3500" spc="-10">
                <a:latin typeface="Trebuchet MS"/>
                <a:cs typeface="Trebuchet MS"/>
              </a:rPr>
              <a:t>content</a:t>
            </a:r>
            <a:endParaRPr sz="3500">
              <a:latin typeface="Trebuchet MS"/>
              <a:cs typeface="Trebuchet MS"/>
            </a:endParaRPr>
          </a:p>
          <a:p>
            <a:pPr marL="317500" indent="-3048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500">
                <a:latin typeface="Trebuchet MS"/>
                <a:cs typeface="Trebuchet MS"/>
              </a:rPr>
              <a:t>Joints</a:t>
            </a:r>
            <a:r>
              <a:rPr dirty="0" sz="3500" spc="-105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are</a:t>
            </a:r>
            <a:r>
              <a:rPr dirty="0" sz="3500" spc="-170">
                <a:latin typeface="Trebuchet MS"/>
                <a:cs typeface="Trebuchet MS"/>
              </a:rPr>
              <a:t> </a:t>
            </a:r>
            <a:r>
              <a:rPr dirty="0" sz="3500" spc="110">
                <a:latin typeface="Trebuchet MS"/>
                <a:cs typeface="Trebuchet MS"/>
              </a:rPr>
              <a:t>sleeve</a:t>
            </a:r>
            <a:r>
              <a:rPr dirty="0" sz="3500" spc="-90">
                <a:latin typeface="Trebuchet MS"/>
                <a:cs typeface="Trebuchet MS"/>
              </a:rPr>
              <a:t> </a:t>
            </a:r>
            <a:r>
              <a:rPr dirty="0" sz="3500" spc="114">
                <a:latin typeface="Trebuchet MS"/>
                <a:cs typeface="Trebuchet MS"/>
              </a:rPr>
              <a:t>and</a:t>
            </a:r>
            <a:r>
              <a:rPr dirty="0" sz="3500" spc="-140">
                <a:latin typeface="Trebuchet MS"/>
                <a:cs typeface="Trebuchet MS"/>
              </a:rPr>
              <a:t> </a:t>
            </a:r>
            <a:r>
              <a:rPr dirty="0" sz="3500" spc="70">
                <a:latin typeface="Trebuchet MS"/>
                <a:cs typeface="Trebuchet MS"/>
              </a:rPr>
              <a:t>rubber</a:t>
            </a:r>
            <a:r>
              <a:rPr dirty="0" sz="3500" spc="-160">
                <a:latin typeface="Trebuchet MS"/>
                <a:cs typeface="Trebuchet MS"/>
              </a:rPr>
              <a:t> </a:t>
            </a:r>
            <a:r>
              <a:rPr dirty="0" sz="3500" spc="125">
                <a:latin typeface="Trebuchet MS"/>
                <a:cs typeface="Trebuchet MS"/>
              </a:rPr>
              <a:t>gasket</a:t>
            </a:r>
            <a:r>
              <a:rPr dirty="0" sz="3500" spc="-105">
                <a:latin typeface="Trebuchet MS"/>
                <a:cs typeface="Trebuchet MS"/>
              </a:rPr>
              <a:t> </a:t>
            </a:r>
            <a:r>
              <a:rPr dirty="0" sz="3500" spc="114">
                <a:latin typeface="Trebuchet MS"/>
                <a:cs typeface="Trebuchet MS"/>
              </a:rPr>
              <a:t>couplings</a:t>
            </a:r>
            <a:endParaRPr sz="3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170243"/>
            <a:ext cx="8883650" cy="1584325"/>
          </a:xfrm>
          <a:prstGeom prst="rect"/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5780"/>
              </a:lnSpc>
              <a:spcBef>
                <a:spcPts val="880"/>
              </a:spcBef>
            </a:pPr>
            <a:r>
              <a:rPr dirty="0" sz="5400" spc="409"/>
              <a:t>RC</a:t>
            </a:r>
            <a:r>
              <a:rPr dirty="0" sz="5400" spc="-235"/>
              <a:t> &amp;</a:t>
            </a:r>
            <a:r>
              <a:rPr dirty="0" sz="5400" spc="-275"/>
              <a:t> </a:t>
            </a:r>
            <a:r>
              <a:rPr dirty="0" sz="5400" spc="480"/>
              <a:t>C</a:t>
            </a:r>
            <a:r>
              <a:rPr dirty="0" sz="5400" spc="-235"/>
              <a:t> </a:t>
            </a:r>
            <a:r>
              <a:rPr dirty="0" sz="5400" spc="1090"/>
              <a:t>–</a:t>
            </a:r>
            <a:r>
              <a:rPr dirty="0" sz="5400" spc="-250"/>
              <a:t> </a:t>
            </a:r>
            <a:r>
              <a:rPr dirty="0" sz="5400" spc="105"/>
              <a:t>Reinforced</a:t>
            </a:r>
            <a:r>
              <a:rPr dirty="0" sz="5400" spc="-235"/>
              <a:t> &amp;</a:t>
            </a:r>
            <a:r>
              <a:rPr dirty="0" sz="5400" spc="-285"/>
              <a:t> </a:t>
            </a:r>
            <a:r>
              <a:rPr dirty="0" sz="5400" spc="355"/>
              <a:t>Non- </a:t>
            </a:r>
            <a:r>
              <a:rPr dirty="0" sz="5400" spc="105"/>
              <a:t>Reinforced</a:t>
            </a:r>
            <a:r>
              <a:rPr dirty="0" sz="5400" spc="-204"/>
              <a:t> </a:t>
            </a:r>
            <a:r>
              <a:rPr dirty="0" sz="5400" spc="125"/>
              <a:t>Concrete</a:t>
            </a:r>
            <a:endParaRPr sz="5400"/>
          </a:p>
        </p:txBody>
      </p:sp>
      <p:sp>
        <p:nvSpPr>
          <p:cNvPr id="3" name="object 3" descr=""/>
          <p:cNvSpPr txBox="1"/>
          <p:nvPr/>
        </p:nvSpPr>
        <p:spPr>
          <a:xfrm>
            <a:off x="917575" y="1746630"/>
            <a:ext cx="5049520" cy="436181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316230" marR="461645" indent="-304165">
              <a:lnSpc>
                <a:spcPts val="3080"/>
              </a:lnSpc>
              <a:spcBef>
                <a:spcPts val="86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200" spc="110">
                <a:latin typeface="Trebuchet MS"/>
                <a:cs typeface="Trebuchet MS"/>
              </a:rPr>
              <a:t>Very</a:t>
            </a:r>
            <a:r>
              <a:rPr dirty="0" sz="3200" spc="-175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rigid</a:t>
            </a:r>
            <a:r>
              <a:rPr dirty="0" sz="3200" spc="-200">
                <a:latin typeface="Trebuchet MS"/>
                <a:cs typeface="Trebuchet MS"/>
              </a:rPr>
              <a:t> </a:t>
            </a:r>
            <a:r>
              <a:rPr dirty="0" sz="3200" spc="150">
                <a:latin typeface="Trebuchet MS"/>
                <a:cs typeface="Trebuchet MS"/>
              </a:rPr>
              <a:t>and</a:t>
            </a:r>
            <a:r>
              <a:rPr dirty="0" sz="3200" spc="-200">
                <a:latin typeface="Trebuchet MS"/>
                <a:cs typeface="Trebuchet MS"/>
              </a:rPr>
              <a:t> </a:t>
            </a:r>
            <a:r>
              <a:rPr dirty="0" sz="3200" spc="90">
                <a:latin typeface="Trebuchet MS"/>
                <a:cs typeface="Trebuchet MS"/>
              </a:rPr>
              <a:t>can </a:t>
            </a:r>
            <a:r>
              <a:rPr dirty="0" sz="3200" spc="90">
                <a:latin typeface="Trebuchet MS"/>
                <a:cs typeface="Trebuchet MS"/>
              </a:rPr>
              <a:t>	</a:t>
            </a:r>
            <a:r>
              <a:rPr dirty="0" sz="3200">
                <a:latin typeface="Trebuchet MS"/>
                <a:cs typeface="Trebuchet MS"/>
              </a:rPr>
              <a:t>withstand</a:t>
            </a:r>
            <a:r>
              <a:rPr dirty="0" sz="3200" spc="-15">
                <a:latin typeface="Trebuchet MS"/>
                <a:cs typeface="Trebuchet MS"/>
              </a:rPr>
              <a:t> </a:t>
            </a:r>
            <a:r>
              <a:rPr dirty="0" sz="3200" spc="80">
                <a:latin typeface="Trebuchet MS"/>
                <a:cs typeface="Trebuchet MS"/>
              </a:rPr>
              <a:t>high</a:t>
            </a:r>
            <a:r>
              <a:rPr dirty="0" sz="3200" spc="-30">
                <a:latin typeface="Trebuchet MS"/>
                <a:cs typeface="Trebuchet MS"/>
              </a:rPr>
              <a:t> </a:t>
            </a:r>
            <a:r>
              <a:rPr dirty="0" sz="3200" spc="55">
                <a:latin typeface="Trebuchet MS"/>
                <a:cs typeface="Trebuchet MS"/>
              </a:rPr>
              <a:t>surface </a:t>
            </a:r>
            <a:r>
              <a:rPr dirty="0" sz="3200" spc="55">
                <a:latin typeface="Trebuchet MS"/>
                <a:cs typeface="Trebuchet MS"/>
              </a:rPr>
              <a:t>	</a:t>
            </a:r>
            <a:r>
              <a:rPr dirty="0" sz="3200" spc="110">
                <a:latin typeface="Trebuchet MS"/>
                <a:cs typeface="Trebuchet MS"/>
              </a:rPr>
              <a:t>loads</a:t>
            </a:r>
            <a:endParaRPr sz="3200">
              <a:latin typeface="Trebuchet MS"/>
              <a:cs typeface="Trebuchet MS"/>
            </a:endParaRPr>
          </a:p>
          <a:p>
            <a:pPr marL="316230" marR="518159" indent="-304165">
              <a:lnSpc>
                <a:spcPts val="3080"/>
              </a:lnSpc>
              <a:spcBef>
                <a:spcPts val="127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200" spc="45">
                <a:latin typeface="Trebuchet MS"/>
                <a:cs typeface="Trebuchet MS"/>
              </a:rPr>
              <a:t>Subject</a:t>
            </a:r>
            <a:r>
              <a:rPr dirty="0" sz="3200" spc="-175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to</a:t>
            </a:r>
            <a:r>
              <a:rPr dirty="0" sz="3200" spc="-190">
                <a:latin typeface="Trebuchet MS"/>
                <a:cs typeface="Trebuchet MS"/>
              </a:rPr>
              <a:t> </a:t>
            </a:r>
            <a:r>
              <a:rPr dirty="0" sz="3200" spc="110">
                <a:latin typeface="Trebuchet MS"/>
                <a:cs typeface="Trebuchet MS"/>
              </a:rPr>
              <a:t>crown</a:t>
            </a:r>
            <a:r>
              <a:rPr dirty="0" sz="3200" spc="-145">
                <a:latin typeface="Trebuchet MS"/>
                <a:cs typeface="Trebuchet MS"/>
              </a:rPr>
              <a:t> </a:t>
            </a:r>
            <a:r>
              <a:rPr dirty="0" sz="3200" spc="-25">
                <a:latin typeface="Trebuchet MS"/>
                <a:cs typeface="Trebuchet MS"/>
              </a:rPr>
              <a:t>rot </a:t>
            </a:r>
            <a:r>
              <a:rPr dirty="0" sz="3200" spc="-25">
                <a:latin typeface="Trebuchet MS"/>
                <a:cs typeface="Trebuchet MS"/>
              </a:rPr>
              <a:t>	</a:t>
            </a:r>
            <a:r>
              <a:rPr dirty="0" sz="3200">
                <a:latin typeface="Trebuchet MS"/>
                <a:cs typeface="Trebuchet MS"/>
              </a:rPr>
              <a:t>(might</a:t>
            </a:r>
            <a:r>
              <a:rPr dirty="0" sz="3200" spc="-185">
                <a:latin typeface="Trebuchet MS"/>
                <a:cs typeface="Trebuchet MS"/>
              </a:rPr>
              <a:t> </a:t>
            </a:r>
            <a:r>
              <a:rPr dirty="0" sz="3200" spc="105">
                <a:latin typeface="Trebuchet MS"/>
                <a:cs typeface="Trebuchet MS"/>
              </a:rPr>
              <a:t>have</a:t>
            </a:r>
            <a:r>
              <a:rPr dirty="0" sz="3200" spc="-160">
                <a:latin typeface="Trebuchet MS"/>
                <a:cs typeface="Trebuchet MS"/>
              </a:rPr>
              <a:t> </a:t>
            </a:r>
            <a:r>
              <a:rPr dirty="0" sz="3200" spc="75">
                <a:latin typeface="Trebuchet MS"/>
                <a:cs typeface="Trebuchet MS"/>
              </a:rPr>
              <a:t>coal</a:t>
            </a:r>
            <a:r>
              <a:rPr dirty="0" sz="3200" spc="-125">
                <a:latin typeface="Trebuchet MS"/>
                <a:cs typeface="Trebuchet MS"/>
              </a:rPr>
              <a:t> </a:t>
            </a:r>
            <a:r>
              <a:rPr dirty="0" sz="3200" spc="-25">
                <a:latin typeface="Trebuchet MS"/>
                <a:cs typeface="Trebuchet MS"/>
              </a:rPr>
              <a:t>tar </a:t>
            </a:r>
            <a:r>
              <a:rPr dirty="0" sz="3200" spc="-25">
                <a:latin typeface="Trebuchet MS"/>
                <a:cs typeface="Trebuchet MS"/>
              </a:rPr>
              <a:t>	</a:t>
            </a:r>
            <a:r>
              <a:rPr dirty="0" sz="3200" spc="125">
                <a:latin typeface="Trebuchet MS"/>
                <a:cs typeface="Trebuchet MS"/>
              </a:rPr>
              <a:t>epoxy</a:t>
            </a:r>
            <a:r>
              <a:rPr dirty="0" sz="3200" spc="-105">
                <a:latin typeface="Trebuchet MS"/>
                <a:cs typeface="Trebuchet MS"/>
              </a:rPr>
              <a:t> </a:t>
            </a:r>
            <a:r>
              <a:rPr dirty="0" sz="3200" spc="55">
                <a:latin typeface="Trebuchet MS"/>
                <a:cs typeface="Trebuchet MS"/>
              </a:rPr>
              <a:t>or</a:t>
            </a:r>
            <a:r>
              <a:rPr dirty="0" sz="3200" spc="-170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plastic</a:t>
            </a:r>
            <a:r>
              <a:rPr dirty="0" sz="3200" spc="-130">
                <a:latin typeface="Trebuchet MS"/>
                <a:cs typeface="Trebuchet MS"/>
              </a:rPr>
              <a:t> </a:t>
            </a:r>
            <a:r>
              <a:rPr dirty="0" sz="3200" spc="-20">
                <a:latin typeface="Trebuchet MS"/>
                <a:cs typeface="Trebuchet MS"/>
              </a:rPr>
              <a:t>lining)</a:t>
            </a:r>
            <a:endParaRPr sz="3200">
              <a:latin typeface="Trebuchet MS"/>
              <a:cs typeface="Trebuchet MS"/>
            </a:endParaRPr>
          </a:p>
          <a:p>
            <a:pPr marL="316230" marR="5080" indent="-304165">
              <a:lnSpc>
                <a:spcPct val="80200"/>
              </a:lnSpc>
              <a:spcBef>
                <a:spcPts val="1300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200">
                <a:latin typeface="Trebuchet MS"/>
                <a:cs typeface="Trebuchet MS"/>
              </a:rPr>
              <a:t>Joints</a:t>
            </a:r>
            <a:r>
              <a:rPr dirty="0" sz="3200" spc="-90">
                <a:latin typeface="Trebuchet MS"/>
                <a:cs typeface="Trebuchet MS"/>
              </a:rPr>
              <a:t> </a:t>
            </a:r>
            <a:r>
              <a:rPr dirty="0" sz="3200" spc="185">
                <a:latin typeface="Trebuchet MS"/>
                <a:cs typeface="Trebuchet MS"/>
              </a:rPr>
              <a:t>-</a:t>
            </a:r>
            <a:r>
              <a:rPr dirty="0" sz="3200" spc="-125">
                <a:latin typeface="Trebuchet MS"/>
                <a:cs typeface="Trebuchet MS"/>
              </a:rPr>
              <a:t> </a:t>
            </a:r>
            <a:r>
              <a:rPr dirty="0" sz="3200" spc="114">
                <a:latin typeface="Trebuchet MS"/>
                <a:cs typeface="Trebuchet MS"/>
              </a:rPr>
              <a:t>Rubber</a:t>
            </a:r>
            <a:r>
              <a:rPr dirty="0" sz="3200" spc="-105">
                <a:latin typeface="Trebuchet MS"/>
                <a:cs typeface="Trebuchet MS"/>
              </a:rPr>
              <a:t> </a:t>
            </a:r>
            <a:r>
              <a:rPr dirty="0" sz="3200" spc="105">
                <a:latin typeface="Trebuchet MS"/>
                <a:cs typeface="Trebuchet MS"/>
              </a:rPr>
              <a:t>gasketed </a:t>
            </a:r>
            <a:r>
              <a:rPr dirty="0" sz="3200" spc="105">
                <a:latin typeface="Trebuchet MS"/>
                <a:cs typeface="Trebuchet MS"/>
              </a:rPr>
              <a:t>	</a:t>
            </a:r>
            <a:r>
              <a:rPr dirty="0" sz="3200">
                <a:latin typeface="Trebuchet MS"/>
                <a:cs typeface="Trebuchet MS"/>
              </a:rPr>
              <a:t>bell</a:t>
            </a:r>
            <a:r>
              <a:rPr dirty="0" sz="3200" spc="-75">
                <a:latin typeface="Trebuchet MS"/>
                <a:cs typeface="Trebuchet MS"/>
              </a:rPr>
              <a:t> </a:t>
            </a:r>
            <a:r>
              <a:rPr dirty="0" sz="3200" spc="-120">
                <a:latin typeface="Trebuchet MS"/>
                <a:cs typeface="Trebuchet MS"/>
              </a:rPr>
              <a:t>&amp;</a:t>
            </a:r>
            <a:r>
              <a:rPr dirty="0" sz="3200" spc="-150">
                <a:latin typeface="Trebuchet MS"/>
                <a:cs typeface="Trebuchet MS"/>
              </a:rPr>
              <a:t> </a:t>
            </a:r>
            <a:r>
              <a:rPr dirty="0" sz="3200" spc="105">
                <a:latin typeface="Trebuchet MS"/>
                <a:cs typeface="Trebuchet MS"/>
              </a:rPr>
              <a:t>spigots</a:t>
            </a:r>
            <a:r>
              <a:rPr dirty="0" sz="3200" spc="-75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or</a:t>
            </a:r>
            <a:r>
              <a:rPr dirty="0" sz="3200" spc="-95">
                <a:latin typeface="Trebuchet MS"/>
                <a:cs typeface="Trebuchet MS"/>
              </a:rPr>
              <a:t> </a:t>
            </a:r>
            <a:r>
              <a:rPr dirty="0" sz="3200" spc="-10">
                <a:latin typeface="Trebuchet MS"/>
                <a:cs typeface="Trebuchet MS"/>
              </a:rPr>
              <a:t>mortar </a:t>
            </a:r>
            <a:r>
              <a:rPr dirty="0" sz="3200" spc="-10">
                <a:latin typeface="Trebuchet MS"/>
                <a:cs typeface="Trebuchet MS"/>
              </a:rPr>
              <a:t>	</a:t>
            </a:r>
            <a:r>
              <a:rPr dirty="0" sz="3200">
                <a:latin typeface="Trebuchet MS"/>
                <a:cs typeface="Trebuchet MS"/>
              </a:rPr>
              <a:t>or</a:t>
            </a:r>
            <a:r>
              <a:rPr dirty="0" sz="3200" spc="-125">
                <a:latin typeface="Trebuchet MS"/>
                <a:cs typeface="Trebuchet MS"/>
              </a:rPr>
              <a:t> </a:t>
            </a:r>
            <a:r>
              <a:rPr dirty="0" sz="3200" spc="60">
                <a:latin typeface="Trebuchet MS"/>
                <a:cs typeface="Trebuchet MS"/>
              </a:rPr>
              <a:t>bituminous</a:t>
            </a:r>
            <a:r>
              <a:rPr dirty="0" sz="3200" spc="-185">
                <a:latin typeface="Trebuchet MS"/>
                <a:cs typeface="Trebuchet MS"/>
              </a:rPr>
              <a:t> </a:t>
            </a:r>
            <a:r>
              <a:rPr dirty="0" sz="3200" spc="-30">
                <a:latin typeface="Trebuchet MS"/>
                <a:cs typeface="Trebuchet MS"/>
              </a:rPr>
              <a:t>filled</a:t>
            </a:r>
            <a:r>
              <a:rPr dirty="0" sz="3200" spc="-180">
                <a:latin typeface="Trebuchet MS"/>
                <a:cs typeface="Trebuchet MS"/>
              </a:rPr>
              <a:t> </a:t>
            </a:r>
            <a:r>
              <a:rPr dirty="0" sz="3200" spc="-20">
                <a:latin typeface="Trebuchet MS"/>
                <a:cs typeface="Trebuchet MS"/>
              </a:rPr>
              <a:t>bell </a:t>
            </a:r>
            <a:r>
              <a:rPr dirty="0" sz="3200" spc="-20">
                <a:latin typeface="Trebuchet MS"/>
                <a:cs typeface="Trebuchet MS"/>
              </a:rPr>
              <a:t>	</a:t>
            </a:r>
            <a:r>
              <a:rPr dirty="0" sz="3200" spc="125">
                <a:latin typeface="Trebuchet MS"/>
                <a:cs typeface="Trebuchet MS"/>
              </a:rPr>
              <a:t>and</a:t>
            </a:r>
            <a:r>
              <a:rPr dirty="0" sz="3200" spc="-125">
                <a:latin typeface="Trebuchet MS"/>
                <a:cs typeface="Trebuchet MS"/>
              </a:rPr>
              <a:t> </a:t>
            </a:r>
            <a:r>
              <a:rPr dirty="0" sz="3200" spc="95">
                <a:latin typeface="Trebuchet MS"/>
                <a:cs typeface="Trebuchet MS"/>
              </a:rPr>
              <a:t>spigots</a:t>
            </a:r>
            <a:endParaRPr sz="3200">
              <a:latin typeface="Trebuchet MS"/>
              <a:cs typeface="Trebuchet MS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0" y="1828800"/>
            <a:ext cx="6096000" cy="502919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155"/>
              <a:t>CI</a:t>
            </a:r>
            <a:r>
              <a:rPr dirty="0" sz="6000" spc="-285"/>
              <a:t> </a:t>
            </a:r>
            <a:r>
              <a:rPr dirty="0" sz="6000" spc="-254"/>
              <a:t>&amp; </a:t>
            </a:r>
            <a:r>
              <a:rPr dirty="0" sz="6000" spc="210"/>
              <a:t>DI</a:t>
            </a:r>
            <a:r>
              <a:rPr dirty="0" sz="6000" spc="-315"/>
              <a:t> </a:t>
            </a:r>
            <a:r>
              <a:rPr dirty="0" sz="6000" spc="1210"/>
              <a:t>–</a:t>
            </a:r>
            <a:r>
              <a:rPr dirty="0" sz="6000" spc="-275"/>
              <a:t> </a:t>
            </a:r>
            <a:r>
              <a:rPr dirty="0" sz="6000" spc="165"/>
              <a:t>Cast</a:t>
            </a:r>
            <a:r>
              <a:rPr dirty="0" sz="6000" spc="-275"/>
              <a:t> </a:t>
            </a:r>
            <a:r>
              <a:rPr dirty="0" sz="6000" spc="-254"/>
              <a:t>&amp;</a:t>
            </a:r>
            <a:r>
              <a:rPr dirty="0" sz="6000" spc="-280"/>
              <a:t> </a:t>
            </a:r>
            <a:r>
              <a:rPr dirty="0" sz="6000" spc="70"/>
              <a:t>Ductile</a:t>
            </a:r>
            <a:r>
              <a:rPr dirty="0" sz="6000" spc="-275"/>
              <a:t> </a:t>
            </a:r>
            <a:r>
              <a:rPr dirty="0" sz="6000" spc="-20"/>
              <a:t>Iron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917575" y="1718055"/>
            <a:ext cx="4782185" cy="1731645"/>
          </a:xfrm>
          <a:prstGeom prst="rect">
            <a:avLst/>
          </a:prstGeom>
        </p:spPr>
        <p:txBody>
          <a:bodyPr wrap="square" lIns="0" tIns="143510" rIns="0" bIns="0" rtlCol="0" vert="horz">
            <a:spAutoFit/>
          </a:bodyPr>
          <a:lstStyle/>
          <a:p>
            <a:pPr marL="317500" marR="511809" indent="-305435">
              <a:lnSpc>
                <a:spcPct val="71200"/>
              </a:lnSpc>
              <a:spcBef>
                <a:spcPts val="1130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2900" spc="110">
                <a:latin typeface="Trebuchet MS"/>
                <a:cs typeface="Trebuchet MS"/>
              </a:rPr>
              <a:t>Very</a:t>
            </a:r>
            <a:r>
              <a:rPr dirty="0" sz="2900" spc="-130">
                <a:latin typeface="Trebuchet MS"/>
                <a:cs typeface="Trebuchet MS"/>
              </a:rPr>
              <a:t> </a:t>
            </a:r>
            <a:r>
              <a:rPr dirty="0" sz="2900">
                <a:latin typeface="Trebuchet MS"/>
                <a:cs typeface="Trebuchet MS"/>
              </a:rPr>
              <a:t>rigid</a:t>
            </a:r>
            <a:r>
              <a:rPr dirty="0" sz="2900" spc="-80">
                <a:latin typeface="Trebuchet MS"/>
                <a:cs typeface="Trebuchet MS"/>
              </a:rPr>
              <a:t> </a:t>
            </a:r>
            <a:r>
              <a:rPr dirty="0" sz="2900" spc="605">
                <a:latin typeface="Trebuchet MS"/>
                <a:cs typeface="Trebuchet MS"/>
              </a:rPr>
              <a:t>–</a:t>
            </a:r>
            <a:r>
              <a:rPr dirty="0" sz="2900" spc="-55">
                <a:latin typeface="Trebuchet MS"/>
                <a:cs typeface="Trebuchet MS"/>
              </a:rPr>
              <a:t> </a:t>
            </a:r>
            <a:r>
              <a:rPr dirty="0" sz="2900">
                <a:latin typeface="Trebuchet MS"/>
                <a:cs typeface="Trebuchet MS"/>
              </a:rPr>
              <a:t>resists</a:t>
            </a:r>
            <a:r>
              <a:rPr dirty="0" sz="2900" spc="-30">
                <a:latin typeface="Trebuchet MS"/>
                <a:cs typeface="Trebuchet MS"/>
              </a:rPr>
              <a:t> </a:t>
            </a:r>
            <a:r>
              <a:rPr dirty="0" sz="2900" spc="45">
                <a:latin typeface="Trebuchet MS"/>
                <a:cs typeface="Trebuchet MS"/>
              </a:rPr>
              <a:t>high </a:t>
            </a:r>
            <a:r>
              <a:rPr dirty="0" sz="2900" spc="55">
                <a:latin typeface="Trebuchet MS"/>
                <a:cs typeface="Trebuchet MS"/>
              </a:rPr>
              <a:t>surface</a:t>
            </a:r>
            <a:r>
              <a:rPr dirty="0" sz="2900" spc="-120">
                <a:latin typeface="Trebuchet MS"/>
                <a:cs typeface="Trebuchet MS"/>
              </a:rPr>
              <a:t> </a:t>
            </a:r>
            <a:r>
              <a:rPr dirty="0" sz="2900" spc="80">
                <a:latin typeface="Trebuchet MS"/>
                <a:cs typeface="Trebuchet MS"/>
              </a:rPr>
              <a:t>loads</a:t>
            </a:r>
            <a:endParaRPr sz="2900">
              <a:latin typeface="Trebuchet MS"/>
              <a:cs typeface="Trebuchet MS"/>
            </a:endParaRPr>
          </a:p>
          <a:p>
            <a:pPr marL="317500" indent="-304800">
              <a:lnSpc>
                <a:spcPct val="100000"/>
              </a:lnSpc>
              <a:spcBef>
                <a:spcPts val="27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2900" spc="80">
                <a:latin typeface="Trebuchet MS"/>
                <a:cs typeface="Trebuchet MS"/>
              </a:rPr>
              <a:t>Costly</a:t>
            </a:r>
            <a:endParaRPr sz="2900">
              <a:latin typeface="Trebuchet MS"/>
              <a:cs typeface="Trebuchet MS"/>
            </a:endParaRPr>
          </a:p>
          <a:p>
            <a:pPr marL="317500" indent="-30480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2900" spc="145">
                <a:latin typeface="Trebuchet MS"/>
                <a:cs typeface="Trebuchet MS"/>
              </a:rPr>
              <a:t>Should</a:t>
            </a:r>
            <a:r>
              <a:rPr dirty="0" sz="2900" spc="-215">
                <a:latin typeface="Trebuchet MS"/>
                <a:cs typeface="Trebuchet MS"/>
              </a:rPr>
              <a:t> </a:t>
            </a:r>
            <a:r>
              <a:rPr dirty="0" sz="2900" spc="160">
                <a:latin typeface="Trebuchet MS"/>
                <a:cs typeface="Trebuchet MS"/>
              </a:rPr>
              <a:t>be</a:t>
            </a:r>
            <a:r>
              <a:rPr dirty="0" sz="2900" spc="-125">
                <a:latin typeface="Trebuchet MS"/>
                <a:cs typeface="Trebuchet MS"/>
              </a:rPr>
              <a:t> </a:t>
            </a:r>
            <a:r>
              <a:rPr dirty="0" sz="2900" spc="160">
                <a:latin typeface="Trebuchet MS"/>
                <a:cs typeface="Trebuchet MS"/>
              </a:rPr>
              <a:t>used</a:t>
            </a:r>
            <a:r>
              <a:rPr dirty="0" sz="2900" spc="-145">
                <a:latin typeface="Trebuchet MS"/>
                <a:cs typeface="Trebuchet MS"/>
              </a:rPr>
              <a:t> </a:t>
            </a:r>
            <a:r>
              <a:rPr dirty="0" sz="2900" spc="-10">
                <a:latin typeface="Trebuchet MS"/>
                <a:cs typeface="Trebuchet MS"/>
              </a:rPr>
              <a:t>for</a:t>
            </a:r>
            <a:r>
              <a:rPr dirty="0" sz="2900" spc="-175">
                <a:latin typeface="Trebuchet MS"/>
                <a:cs typeface="Trebuchet MS"/>
              </a:rPr>
              <a:t> </a:t>
            </a:r>
            <a:r>
              <a:rPr dirty="0" sz="2900" spc="75">
                <a:latin typeface="Trebuchet MS"/>
                <a:cs typeface="Trebuchet MS"/>
              </a:rPr>
              <a:t>bridge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22692" y="3291840"/>
            <a:ext cx="4425315" cy="4724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900" spc="120">
                <a:latin typeface="Trebuchet MS"/>
                <a:cs typeface="Trebuchet MS"/>
              </a:rPr>
              <a:t>crossings</a:t>
            </a:r>
            <a:r>
              <a:rPr dirty="0" sz="2900" spc="-195">
                <a:latin typeface="Trebuchet MS"/>
                <a:cs typeface="Trebuchet MS"/>
              </a:rPr>
              <a:t> </a:t>
            </a:r>
            <a:r>
              <a:rPr dirty="0" sz="2900" spc="120">
                <a:latin typeface="Trebuchet MS"/>
                <a:cs typeface="Trebuchet MS"/>
              </a:rPr>
              <a:t>and</a:t>
            </a:r>
            <a:r>
              <a:rPr dirty="0" sz="2900" spc="-140">
                <a:latin typeface="Trebuchet MS"/>
                <a:cs typeface="Trebuchet MS"/>
              </a:rPr>
              <a:t> </a:t>
            </a:r>
            <a:r>
              <a:rPr dirty="0" sz="2900" spc="75">
                <a:latin typeface="Trebuchet MS"/>
                <a:cs typeface="Trebuchet MS"/>
              </a:rPr>
              <a:t>where</a:t>
            </a:r>
            <a:r>
              <a:rPr dirty="0" sz="2900" spc="-185">
                <a:latin typeface="Trebuchet MS"/>
                <a:cs typeface="Trebuchet MS"/>
              </a:rPr>
              <a:t> </a:t>
            </a:r>
            <a:r>
              <a:rPr dirty="0" sz="2900" spc="-10">
                <a:latin typeface="Trebuchet MS"/>
                <a:cs typeface="Trebuchet MS"/>
              </a:rPr>
              <a:t>lines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17575" y="3566667"/>
            <a:ext cx="4730750" cy="979169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317500">
              <a:lnSpc>
                <a:spcPct val="100000"/>
              </a:lnSpc>
              <a:spcBef>
                <a:spcPts val="370"/>
              </a:spcBef>
            </a:pPr>
            <a:r>
              <a:rPr dirty="0" sz="2900">
                <a:latin typeface="Trebuchet MS"/>
                <a:cs typeface="Trebuchet MS"/>
              </a:rPr>
              <a:t>are</a:t>
            </a:r>
            <a:r>
              <a:rPr dirty="0" sz="2900" spc="-120">
                <a:latin typeface="Trebuchet MS"/>
                <a:cs typeface="Trebuchet MS"/>
              </a:rPr>
              <a:t> </a:t>
            </a:r>
            <a:r>
              <a:rPr dirty="0" sz="2900" spc="70">
                <a:latin typeface="Trebuchet MS"/>
                <a:cs typeface="Trebuchet MS"/>
              </a:rPr>
              <a:t>shallow</a:t>
            </a:r>
            <a:endParaRPr sz="2900">
              <a:latin typeface="Trebuchet MS"/>
              <a:cs typeface="Trebuchet MS"/>
            </a:endParaRPr>
          </a:p>
          <a:p>
            <a:pPr marL="317500" indent="-304800">
              <a:lnSpc>
                <a:spcPct val="100000"/>
              </a:lnSpc>
              <a:spcBef>
                <a:spcPts val="27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2900">
                <a:latin typeface="Trebuchet MS"/>
                <a:cs typeface="Trebuchet MS"/>
              </a:rPr>
              <a:t>Joints</a:t>
            </a:r>
            <a:r>
              <a:rPr dirty="0" sz="2900" spc="-75">
                <a:latin typeface="Trebuchet MS"/>
                <a:cs typeface="Trebuchet MS"/>
              </a:rPr>
              <a:t> </a:t>
            </a:r>
            <a:r>
              <a:rPr dirty="0" sz="2900">
                <a:latin typeface="Trebuchet MS"/>
                <a:cs typeface="Trebuchet MS"/>
              </a:rPr>
              <a:t>are</a:t>
            </a:r>
            <a:r>
              <a:rPr dirty="0" sz="2900" spc="-65">
                <a:latin typeface="Trebuchet MS"/>
                <a:cs typeface="Trebuchet MS"/>
              </a:rPr>
              <a:t> </a:t>
            </a:r>
            <a:r>
              <a:rPr dirty="0" sz="2900">
                <a:latin typeface="Trebuchet MS"/>
                <a:cs typeface="Trebuchet MS"/>
              </a:rPr>
              <a:t>typically </a:t>
            </a:r>
            <a:r>
              <a:rPr dirty="0" sz="2900" spc="40">
                <a:latin typeface="Trebuchet MS"/>
                <a:cs typeface="Trebuchet MS"/>
              </a:rPr>
              <a:t>rubber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222692" y="4389056"/>
            <a:ext cx="3067685" cy="4718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900">
                <a:latin typeface="Trebuchet MS"/>
                <a:cs typeface="Trebuchet MS"/>
              </a:rPr>
              <a:t>or</a:t>
            </a:r>
            <a:r>
              <a:rPr dirty="0" sz="2900" spc="-140">
                <a:latin typeface="Trebuchet MS"/>
                <a:cs typeface="Trebuchet MS"/>
              </a:rPr>
              <a:t> </a:t>
            </a:r>
            <a:r>
              <a:rPr dirty="0" sz="2900" spc="65">
                <a:latin typeface="Trebuchet MS"/>
                <a:cs typeface="Trebuchet MS"/>
              </a:rPr>
              <a:t>caulk</a:t>
            </a:r>
            <a:r>
              <a:rPr dirty="0" sz="2900" spc="-125">
                <a:latin typeface="Trebuchet MS"/>
                <a:cs typeface="Trebuchet MS"/>
              </a:rPr>
              <a:t> </a:t>
            </a:r>
            <a:r>
              <a:rPr dirty="0" sz="2900" spc="105">
                <a:latin typeface="Trebuchet MS"/>
                <a:cs typeface="Trebuchet MS"/>
              </a:rPr>
              <a:t>gasketed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222692" y="4693920"/>
            <a:ext cx="3453765" cy="4724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900" spc="60">
                <a:latin typeface="Trebuchet MS"/>
                <a:cs typeface="Trebuchet MS"/>
              </a:rPr>
              <a:t>mechanical</a:t>
            </a:r>
            <a:r>
              <a:rPr dirty="0" sz="2900" spc="-170">
                <a:latin typeface="Trebuchet MS"/>
                <a:cs typeface="Trebuchet MS"/>
              </a:rPr>
              <a:t> </a:t>
            </a:r>
            <a:r>
              <a:rPr dirty="0" sz="2900" spc="160">
                <a:latin typeface="Trebuchet MS"/>
                <a:cs typeface="Trebuchet MS"/>
              </a:rPr>
              <a:t>push</a:t>
            </a:r>
            <a:r>
              <a:rPr dirty="0" sz="2900" spc="-180">
                <a:latin typeface="Trebuchet MS"/>
                <a:cs typeface="Trebuchet MS"/>
              </a:rPr>
              <a:t> </a:t>
            </a:r>
            <a:r>
              <a:rPr dirty="0" sz="2900" spc="114">
                <a:latin typeface="Trebuchet MS"/>
                <a:cs typeface="Trebuchet MS"/>
              </a:rPr>
              <a:t>on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17575" y="5170804"/>
            <a:ext cx="4617085" cy="4724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17500" indent="-304800">
              <a:lnSpc>
                <a:spcPct val="100000"/>
              </a:lnSpc>
              <a:spcBef>
                <a:spcPts val="130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2900">
                <a:latin typeface="Trebuchet MS"/>
                <a:cs typeface="Trebuchet MS"/>
              </a:rPr>
              <a:t>Joints</a:t>
            </a:r>
            <a:r>
              <a:rPr dirty="0" sz="2900" spc="-160">
                <a:latin typeface="Trebuchet MS"/>
                <a:cs typeface="Trebuchet MS"/>
              </a:rPr>
              <a:t> </a:t>
            </a:r>
            <a:r>
              <a:rPr dirty="0" sz="2900" spc="65">
                <a:latin typeface="Trebuchet MS"/>
                <a:cs typeface="Trebuchet MS"/>
              </a:rPr>
              <a:t>might</a:t>
            </a:r>
            <a:r>
              <a:rPr dirty="0" sz="2900" spc="-170">
                <a:latin typeface="Trebuchet MS"/>
                <a:cs typeface="Trebuchet MS"/>
              </a:rPr>
              <a:t> </a:t>
            </a:r>
            <a:r>
              <a:rPr dirty="0" sz="2900" spc="160">
                <a:latin typeface="Trebuchet MS"/>
                <a:cs typeface="Trebuchet MS"/>
              </a:rPr>
              <a:t>be</a:t>
            </a:r>
            <a:r>
              <a:rPr dirty="0" sz="2900" spc="-85">
                <a:latin typeface="Trebuchet MS"/>
                <a:cs typeface="Trebuchet MS"/>
              </a:rPr>
              <a:t> </a:t>
            </a:r>
            <a:r>
              <a:rPr dirty="0" sz="2900" spc="95">
                <a:latin typeface="Trebuchet MS"/>
                <a:cs typeface="Trebuchet MS"/>
              </a:rPr>
              <a:t>leaded</a:t>
            </a:r>
            <a:r>
              <a:rPr dirty="0" sz="2900" spc="-175">
                <a:latin typeface="Trebuchet MS"/>
                <a:cs typeface="Trebuchet MS"/>
              </a:rPr>
              <a:t> </a:t>
            </a:r>
            <a:r>
              <a:rPr dirty="0" sz="2900" spc="-25">
                <a:latin typeface="Trebuchet MS"/>
                <a:cs typeface="Trebuchet MS"/>
              </a:rPr>
              <a:t>in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222692" y="5475922"/>
            <a:ext cx="2682240" cy="4724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900" spc="114">
                <a:latin typeface="Trebuchet MS"/>
                <a:cs typeface="Trebuchet MS"/>
              </a:rPr>
              <a:t>old</a:t>
            </a:r>
            <a:r>
              <a:rPr dirty="0" sz="2900" spc="-225">
                <a:latin typeface="Trebuchet MS"/>
                <a:cs typeface="Trebuchet MS"/>
              </a:rPr>
              <a:t> </a:t>
            </a:r>
            <a:r>
              <a:rPr dirty="0" sz="2900" spc="-10">
                <a:latin typeface="Trebuchet MS"/>
                <a:cs typeface="Trebuchet MS"/>
              </a:rPr>
              <a:t>installations</a:t>
            </a:r>
            <a:endParaRPr sz="2900">
              <a:latin typeface="Trebuchet MS"/>
              <a:cs typeface="Trebuchet MS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0" y="1828863"/>
            <a:ext cx="6096000" cy="502913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500"/>
              <a:t>VC</a:t>
            </a:r>
            <a:r>
              <a:rPr dirty="0" sz="6000" spc="-265"/>
              <a:t> </a:t>
            </a:r>
            <a:r>
              <a:rPr dirty="0" sz="6000" spc="330"/>
              <a:t>-</a:t>
            </a:r>
            <a:r>
              <a:rPr dirty="0" sz="6000" spc="-275"/>
              <a:t> </a:t>
            </a:r>
            <a:r>
              <a:rPr dirty="0" sz="6000" spc="-110"/>
              <a:t>Vitrified</a:t>
            </a:r>
            <a:r>
              <a:rPr dirty="0" sz="6000" spc="-280"/>
              <a:t> </a:t>
            </a:r>
            <a:r>
              <a:rPr dirty="0" sz="6000" spc="180"/>
              <a:t>Clay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917575" y="1718055"/>
            <a:ext cx="4897120" cy="786765"/>
          </a:xfrm>
          <a:prstGeom prst="rect">
            <a:avLst/>
          </a:prstGeom>
        </p:spPr>
        <p:txBody>
          <a:bodyPr wrap="square" lIns="0" tIns="143510" rIns="0" bIns="0" rtlCol="0" vert="horz">
            <a:spAutoFit/>
          </a:bodyPr>
          <a:lstStyle/>
          <a:p>
            <a:pPr marL="317500" marR="5080" indent="-305435">
              <a:lnSpc>
                <a:spcPct val="71200"/>
              </a:lnSpc>
              <a:spcBef>
                <a:spcPts val="1130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2900" spc="65">
                <a:latin typeface="Trebuchet MS"/>
                <a:cs typeface="Trebuchet MS"/>
              </a:rPr>
              <a:t>Rigid</a:t>
            </a:r>
            <a:r>
              <a:rPr dirty="0" sz="2900" spc="-85">
                <a:latin typeface="Trebuchet MS"/>
                <a:cs typeface="Trebuchet MS"/>
              </a:rPr>
              <a:t> </a:t>
            </a:r>
            <a:r>
              <a:rPr dirty="0" sz="2900" spc="-110">
                <a:latin typeface="Trebuchet MS"/>
                <a:cs typeface="Trebuchet MS"/>
              </a:rPr>
              <a:t>&amp;</a:t>
            </a:r>
            <a:r>
              <a:rPr dirty="0" sz="2900" spc="-60">
                <a:latin typeface="Trebuchet MS"/>
                <a:cs typeface="Trebuchet MS"/>
              </a:rPr>
              <a:t> </a:t>
            </a:r>
            <a:r>
              <a:rPr dirty="0" sz="2900">
                <a:latin typeface="Trebuchet MS"/>
                <a:cs typeface="Trebuchet MS"/>
              </a:rPr>
              <a:t>Subject</a:t>
            </a:r>
            <a:r>
              <a:rPr dirty="0" sz="2900" spc="-60">
                <a:latin typeface="Trebuchet MS"/>
                <a:cs typeface="Trebuchet MS"/>
              </a:rPr>
              <a:t> </a:t>
            </a:r>
            <a:r>
              <a:rPr dirty="0" sz="2900">
                <a:latin typeface="Trebuchet MS"/>
                <a:cs typeface="Trebuchet MS"/>
              </a:rPr>
              <a:t>to</a:t>
            </a:r>
            <a:r>
              <a:rPr dirty="0" sz="2900" spc="-75">
                <a:latin typeface="Trebuchet MS"/>
                <a:cs typeface="Trebuchet MS"/>
              </a:rPr>
              <a:t> </a:t>
            </a:r>
            <a:r>
              <a:rPr dirty="0" sz="2900" spc="45">
                <a:latin typeface="Trebuchet MS"/>
                <a:cs typeface="Trebuchet MS"/>
              </a:rPr>
              <a:t>cracking </a:t>
            </a:r>
            <a:r>
              <a:rPr dirty="0" sz="2900">
                <a:latin typeface="Trebuchet MS"/>
                <a:cs typeface="Trebuchet MS"/>
              </a:rPr>
              <a:t>from</a:t>
            </a:r>
            <a:r>
              <a:rPr dirty="0" sz="2900" spc="-30">
                <a:latin typeface="Trebuchet MS"/>
                <a:cs typeface="Trebuchet MS"/>
              </a:rPr>
              <a:t> </a:t>
            </a:r>
            <a:r>
              <a:rPr dirty="0" sz="2900">
                <a:latin typeface="Trebuchet MS"/>
                <a:cs typeface="Trebuchet MS"/>
              </a:rPr>
              <a:t>root</a:t>
            </a:r>
            <a:r>
              <a:rPr dirty="0" sz="2900" spc="-35">
                <a:latin typeface="Trebuchet MS"/>
                <a:cs typeface="Trebuchet MS"/>
              </a:rPr>
              <a:t> </a:t>
            </a:r>
            <a:r>
              <a:rPr dirty="0" sz="2900" spc="-10">
                <a:latin typeface="Trebuchet MS"/>
                <a:cs typeface="Trebuchet MS"/>
              </a:rPr>
              <a:t>intrusion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17575" y="2510091"/>
            <a:ext cx="4768850" cy="4718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17500" indent="-304800">
              <a:lnSpc>
                <a:spcPct val="100000"/>
              </a:lnSpc>
              <a:spcBef>
                <a:spcPts val="12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2900">
                <a:latin typeface="Trebuchet MS"/>
                <a:cs typeface="Trebuchet MS"/>
              </a:rPr>
              <a:t>Resistant</a:t>
            </a:r>
            <a:r>
              <a:rPr dirty="0" sz="2900" spc="-25">
                <a:latin typeface="Trebuchet MS"/>
                <a:cs typeface="Trebuchet MS"/>
              </a:rPr>
              <a:t> </a:t>
            </a:r>
            <a:r>
              <a:rPr dirty="0" sz="2900">
                <a:latin typeface="Trebuchet MS"/>
                <a:cs typeface="Trebuchet MS"/>
              </a:rPr>
              <a:t>to</a:t>
            </a:r>
            <a:r>
              <a:rPr dirty="0" sz="2900" spc="-50">
                <a:latin typeface="Trebuchet MS"/>
                <a:cs typeface="Trebuchet MS"/>
              </a:rPr>
              <a:t> </a:t>
            </a:r>
            <a:r>
              <a:rPr dirty="0" sz="2900" spc="-45">
                <a:latin typeface="Trebuchet MS"/>
                <a:cs typeface="Trebuchet MS"/>
              </a:rPr>
              <a:t>acid,</a:t>
            </a:r>
            <a:r>
              <a:rPr dirty="0" sz="2900" spc="-90">
                <a:latin typeface="Trebuchet MS"/>
                <a:cs typeface="Trebuchet MS"/>
              </a:rPr>
              <a:t> </a:t>
            </a:r>
            <a:r>
              <a:rPr dirty="0" sz="2900" spc="-10">
                <a:latin typeface="Trebuchet MS"/>
                <a:cs typeface="Trebuchet MS"/>
              </a:rPr>
              <a:t>caustics,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222692" y="2814955"/>
            <a:ext cx="2806065" cy="4724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900">
                <a:latin typeface="Trebuchet MS"/>
                <a:cs typeface="Trebuchet MS"/>
              </a:rPr>
              <a:t>solvents,</a:t>
            </a:r>
            <a:r>
              <a:rPr dirty="0" sz="2900" spc="85">
                <a:latin typeface="Trebuchet MS"/>
                <a:cs typeface="Trebuchet MS"/>
              </a:rPr>
              <a:t> </a:t>
            </a:r>
            <a:r>
              <a:rPr dirty="0" sz="2900" spc="180">
                <a:latin typeface="Trebuchet MS"/>
                <a:cs typeface="Trebuchet MS"/>
              </a:rPr>
              <a:t>gasses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17575" y="3291840"/>
            <a:ext cx="4612005" cy="4724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17500" indent="-304800">
              <a:lnSpc>
                <a:spcPct val="100000"/>
              </a:lnSpc>
              <a:spcBef>
                <a:spcPts val="130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2900">
                <a:latin typeface="Trebuchet MS"/>
                <a:cs typeface="Trebuchet MS"/>
              </a:rPr>
              <a:t>Joints</a:t>
            </a:r>
            <a:r>
              <a:rPr dirty="0" sz="2900" spc="-135">
                <a:latin typeface="Trebuchet MS"/>
                <a:cs typeface="Trebuchet MS"/>
              </a:rPr>
              <a:t> </a:t>
            </a:r>
            <a:r>
              <a:rPr dirty="0" sz="2900" spc="605">
                <a:latin typeface="Trebuchet MS"/>
                <a:cs typeface="Trebuchet MS"/>
              </a:rPr>
              <a:t>–</a:t>
            </a:r>
            <a:r>
              <a:rPr dirty="0" sz="2900" spc="-110">
                <a:latin typeface="Trebuchet MS"/>
                <a:cs typeface="Trebuchet MS"/>
              </a:rPr>
              <a:t> </a:t>
            </a:r>
            <a:r>
              <a:rPr dirty="0" sz="2900" spc="75">
                <a:latin typeface="Trebuchet MS"/>
                <a:cs typeface="Trebuchet MS"/>
              </a:rPr>
              <a:t>bells</a:t>
            </a:r>
            <a:r>
              <a:rPr dirty="0" sz="2900" spc="-140">
                <a:latin typeface="Trebuchet MS"/>
                <a:cs typeface="Trebuchet MS"/>
              </a:rPr>
              <a:t> </a:t>
            </a:r>
            <a:r>
              <a:rPr dirty="0" sz="2900" spc="125">
                <a:latin typeface="Trebuchet MS"/>
                <a:cs typeface="Trebuchet MS"/>
              </a:rPr>
              <a:t>and</a:t>
            </a:r>
            <a:r>
              <a:rPr dirty="0" sz="2900" spc="-175">
                <a:latin typeface="Trebuchet MS"/>
                <a:cs typeface="Trebuchet MS"/>
              </a:rPr>
              <a:t> </a:t>
            </a:r>
            <a:r>
              <a:rPr dirty="0" sz="2900" spc="100">
                <a:latin typeface="Trebuchet MS"/>
                <a:cs typeface="Trebuchet MS"/>
              </a:rPr>
              <a:t>spigots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222692" y="3597021"/>
            <a:ext cx="3907790" cy="4724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900" spc="-10">
                <a:latin typeface="Trebuchet MS"/>
                <a:cs typeface="Trebuchet MS"/>
              </a:rPr>
              <a:t>with</a:t>
            </a:r>
            <a:r>
              <a:rPr dirty="0" sz="2900" spc="-160">
                <a:latin typeface="Trebuchet MS"/>
                <a:cs typeface="Trebuchet MS"/>
              </a:rPr>
              <a:t> </a:t>
            </a:r>
            <a:r>
              <a:rPr dirty="0" sz="2900">
                <a:latin typeface="Trebuchet MS"/>
                <a:cs typeface="Trebuchet MS"/>
              </a:rPr>
              <a:t>factory</a:t>
            </a:r>
            <a:r>
              <a:rPr dirty="0" sz="2900" spc="-95">
                <a:latin typeface="Trebuchet MS"/>
                <a:cs typeface="Trebuchet MS"/>
              </a:rPr>
              <a:t> </a:t>
            </a:r>
            <a:r>
              <a:rPr dirty="0" sz="2900" spc="229">
                <a:latin typeface="Trebuchet MS"/>
                <a:cs typeface="Trebuchet MS"/>
              </a:rPr>
              <a:t>PVC</a:t>
            </a:r>
            <a:r>
              <a:rPr dirty="0" sz="2900" spc="-150">
                <a:latin typeface="Trebuchet MS"/>
                <a:cs typeface="Trebuchet MS"/>
              </a:rPr>
              <a:t> </a:t>
            </a:r>
            <a:r>
              <a:rPr dirty="0" sz="2900">
                <a:latin typeface="Trebuchet MS"/>
                <a:cs typeface="Trebuchet MS"/>
              </a:rPr>
              <a:t>or</a:t>
            </a:r>
            <a:r>
              <a:rPr dirty="0" sz="2900" spc="-65">
                <a:latin typeface="Trebuchet MS"/>
                <a:cs typeface="Trebuchet MS"/>
              </a:rPr>
              <a:t> </a:t>
            </a:r>
            <a:r>
              <a:rPr dirty="0" sz="2900" spc="225">
                <a:latin typeface="Trebuchet MS"/>
                <a:cs typeface="Trebuchet MS"/>
              </a:rPr>
              <a:t>PU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222692" y="3912298"/>
            <a:ext cx="3662045" cy="4718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900" spc="110">
                <a:latin typeface="Trebuchet MS"/>
                <a:cs typeface="Trebuchet MS"/>
              </a:rPr>
              <a:t>compression</a:t>
            </a:r>
            <a:r>
              <a:rPr dirty="0" sz="2900" spc="-155">
                <a:latin typeface="Trebuchet MS"/>
                <a:cs typeface="Trebuchet MS"/>
              </a:rPr>
              <a:t> </a:t>
            </a:r>
            <a:r>
              <a:rPr dirty="0" sz="2900" spc="-50">
                <a:latin typeface="Trebuchet MS"/>
                <a:cs typeface="Trebuchet MS"/>
              </a:rPr>
              <a:t>joints</a:t>
            </a:r>
            <a:r>
              <a:rPr dirty="0" sz="2900" spc="-165">
                <a:latin typeface="Trebuchet MS"/>
                <a:cs typeface="Trebuchet MS"/>
              </a:rPr>
              <a:t> </a:t>
            </a:r>
            <a:r>
              <a:rPr dirty="0" sz="2900" spc="-25">
                <a:latin typeface="Trebuchet MS"/>
                <a:cs typeface="Trebuchet MS"/>
              </a:rPr>
              <a:t>or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17575" y="4186682"/>
            <a:ext cx="4377690" cy="129413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317500">
              <a:lnSpc>
                <a:spcPct val="100000"/>
              </a:lnSpc>
              <a:spcBef>
                <a:spcPts val="365"/>
              </a:spcBef>
            </a:pPr>
            <a:r>
              <a:rPr dirty="0" sz="2900" spc="60">
                <a:latin typeface="Trebuchet MS"/>
                <a:cs typeface="Trebuchet MS"/>
              </a:rPr>
              <a:t>rubber</a:t>
            </a:r>
            <a:r>
              <a:rPr dirty="0" sz="2900" spc="-170">
                <a:latin typeface="Trebuchet MS"/>
                <a:cs typeface="Trebuchet MS"/>
              </a:rPr>
              <a:t> </a:t>
            </a:r>
            <a:r>
              <a:rPr dirty="0" sz="2900" spc="105">
                <a:latin typeface="Trebuchet MS"/>
                <a:cs typeface="Trebuchet MS"/>
              </a:rPr>
              <a:t>couplings</a:t>
            </a:r>
            <a:endParaRPr sz="2900">
              <a:latin typeface="Trebuchet MS"/>
              <a:cs typeface="Trebuchet MS"/>
            </a:endParaRPr>
          </a:p>
          <a:p>
            <a:pPr marL="317500" marR="5080" indent="-305435">
              <a:lnSpc>
                <a:spcPct val="71200"/>
              </a:lnSpc>
              <a:spcBef>
                <a:spcPts val="1280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2900" spc="60">
                <a:latin typeface="Trebuchet MS"/>
                <a:cs typeface="Trebuchet MS"/>
              </a:rPr>
              <a:t>Older</a:t>
            </a:r>
            <a:r>
              <a:rPr dirty="0" sz="2900" spc="-114">
                <a:latin typeface="Trebuchet MS"/>
                <a:cs typeface="Trebuchet MS"/>
              </a:rPr>
              <a:t> </a:t>
            </a:r>
            <a:r>
              <a:rPr dirty="0" sz="2900" spc="-50">
                <a:latin typeface="Trebuchet MS"/>
                <a:cs typeface="Trebuchet MS"/>
              </a:rPr>
              <a:t>joints</a:t>
            </a:r>
            <a:r>
              <a:rPr dirty="0" sz="2900" spc="-130">
                <a:latin typeface="Trebuchet MS"/>
                <a:cs typeface="Trebuchet MS"/>
              </a:rPr>
              <a:t> </a:t>
            </a:r>
            <a:r>
              <a:rPr dirty="0" sz="2900" spc="130">
                <a:latin typeface="Trebuchet MS"/>
                <a:cs typeface="Trebuchet MS"/>
              </a:rPr>
              <a:t>may</a:t>
            </a:r>
            <a:r>
              <a:rPr dirty="0" sz="2900" spc="-145">
                <a:latin typeface="Trebuchet MS"/>
                <a:cs typeface="Trebuchet MS"/>
              </a:rPr>
              <a:t> </a:t>
            </a:r>
            <a:r>
              <a:rPr dirty="0" sz="2900" spc="160">
                <a:latin typeface="Trebuchet MS"/>
                <a:cs typeface="Trebuchet MS"/>
              </a:rPr>
              <a:t>be</a:t>
            </a:r>
            <a:r>
              <a:rPr dirty="0" sz="2900" spc="-195">
                <a:latin typeface="Trebuchet MS"/>
                <a:cs typeface="Trebuchet MS"/>
              </a:rPr>
              <a:t> </a:t>
            </a:r>
            <a:r>
              <a:rPr dirty="0" sz="2900" spc="-20">
                <a:latin typeface="Trebuchet MS"/>
                <a:cs typeface="Trebuchet MS"/>
              </a:rPr>
              <a:t>bell </a:t>
            </a:r>
            <a:r>
              <a:rPr dirty="0" sz="2900" spc="120">
                <a:latin typeface="Trebuchet MS"/>
                <a:cs typeface="Trebuchet MS"/>
              </a:rPr>
              <a:t>and</a:t>
            </a:r>
            <a:r>
              <a:rPr dirty="0" sz="2900" spc="-225">
                <a:latin typeface="Trebuchet MS"/>
                <a:cs typeface="Trebuchet MS"/>
              </a:rPr>
              <a:t> </a:t>
            </a:r>
            <a:r>
              <a:rPr dirty="0" sz="2900" spc="110">
                <a:latin typeface="Trebuchet MS"/>
                <a:cs typeface="Trebuchet MS"/>
              </a:rPr>
              <a:t>spigots</a:t>
            </a:r>
            <a:r>
              <a:rPr dirty="0" sz="2900" spc="-125">
                <a:latin typeface="Trebuchet MS"/>
                <a:cs typeface="Trebuchet MS"/>
              </a:rPr>
              <a:t> </a:t>
            </a:r>
            <a:r>
              <a:rPr dirty="0" sz="2900" spc="-10">
                <a:latin typeface="Trebuchet MS"/>
                <a:cs typeface="Trebuchet MS"/>
              </a:rPr>
              <a:t>with</a:t>
            </a:r>
            <a:r>
              <a:rPr dirty="0" sz="2900" spc="-185">
                <a:latin typeface="Trebuchet MS"/>
                <a:cs typeface="Trebuchet MS"/>
              </a:rPr>
              <a:t> </a:t>
            </a:r>
            <a:r>
              <a:rPr dirty="0" sz="2900" spc="-10">
                <a:latin typeface="Trebuchet MS"/>
                <a:cs typeface="Trebuchet MS"/>
              </a:rPr>
              <a:t>mortar</a:t>
            </a:r>
            <a:endParaRPr sz="2900">
              <a:latin typeface="Trebuchet MS"/>
              <a:cs typeface="Trebuchet MS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0" y="1695450"/>
            <a:ext cx="6096000" cy="516254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395"/>
              <a:t>FR</a:t>
            </a:r>
            <a:r>
              <a:rPr dirty="0" sz="6000" spc="-285"/>
              <a:t> </a:t>
            </a:r>
            <a:r>
              <a:rPr dirty="0" sz="6000" spc="1210"/>
              <a:t>–</a:t>
            </a:r>
            <a:r>
              <a:rPr dirty="0" sz="6000" spc="-275"/>
              <a:t> </a:t>
            </a:r>
            <a:r>
              <a:rPr dirty="0" sz="6000" spc="185"/>
              <a:t>Fiberglass</a:t>
            </a:r>
            <a:r>
              <a:rPr dirty="0" sz="6000" spc="-290"/>
              <a:t> </a:t>
            </a:r>
            <a:r>
              <a:rPr dirty="0" sz="6000" spc="105"/>
              <a:t>Reinforced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917575" y="1689480"/>
            <a:ext cx="4915535" cy="4426585"/>
          </a:xfrm>
          <a:prstGeom prst="rect">
            <a:avLst/>
          </a:prstGeom>
        </p:spPr>
        <p:txBody>
          <a:bodyPr wrap="square" lIns="0" tIns="168275" rIns="0" bIns="0" rtlCol="0" vert="horz">
            <a:spAutoFit/>
          </a:bodyPr>
          <a:lstStyle/>
          <a:p>
            <a:pPr marL="317500" marR="809625" indent="-305435">
              <a:lnSpc>
                <a:spcPct val="71500"/>
              </a:lnSpc>
              <a:spcBef>
                <a:spcPts val="132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500" spc="150">
                <a:latin typeface="Trebuchet MS"/>
                <a:cs typeface="Trebuchet MS"/>
              </a:rPr>
              <a:t>Semi-</a:t>
            </a:r>
            <a:r>
              <a:rPr dirty="0" sz="3500">
                <a:latin typeface="Trebuchet MS"/>
                <a:cs typeface="Trebuchet MS"/>
              </a:rPr>
              <a:t>flexible</a:t>
            </a:r>
            <a:r>
              <a:rPr dirty="0" sz="3500" spc="-250">
                <a:latin typeface="Trebuchet MS"/>
                <a:cs typeface="Trebuchet MS"/>
              </a:rPr>
              <a:t> </a:t>
            </a:r>
            <a:r>
              <a:rPr dirty="0" sz="3500" spc="90">
                <a:latin typeface="Trebuchet MS"/>
                <a:cs typeface="Trebuchet MS"/>
              </a:rPr>
              <a:t>and </a:t>
            </a:r>
            <a:r>
              <a:rPr dirty="0" sz="3500" spc="70">
                <a:latin typeface="Trebuchet MS"/>
                <a:cs typeface="Trebuchet MS"/>
              </a:rPr>
              <a:t>corrosion</a:t>
            </a:r>
            <a:r>
              <a:rPr dirty="0" sz="3500" spc="-145">
                <a:latin typeface="Trebuchet MS"/>
                <a:cs typeface="Trebuchet MS"/>
              </a:rPr>
              <a:t> </a:t>
            </a:r>
            <a:r>
              <a:rPr dirty="0" sz="3500" spc="-10">
                <a:latin typeface="Trebuchet MS"/>
                <a:cs typeface="Trebuchet MS"/>
              </a:rPr>
              <a:t>resistant</a:t>
            </a:r>
            <a:endParaRPr sz="3500">
              <a:latin typeface="Trebuchet MS"/>
              <a:cs typeface="Trebuchet MS"/>
            </a:endParaRPr>
          </a:p>
          <a:p>
            <a:pPr marL="317500" marR="919480" indent="-305435">
              <a:lnSpc>
                <a:spcPct val="69800"/>
              </a:lnSpc>
              <a:spcBef>
                <a:spcPts val="127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500" spc="280">
                <a:latin typeface="Trebuchet MS"/>
                <a:cs typeface="Trebuchet MS"/>
              </a:rPr>
              <a:t>May</a:t>
            </a:r>
            <a:r>
              <a:rPr dirty="0" sz="3500" spc="-130">
                <a:latin typeface="Trebuchet MS"/>
                <a:cs typeface="Trebuchet MS"/>
              </a:rPr>
              <a:t> </a:t>
            </a:r>
            <a:r>
              <a:rPr dirty="0" sz="3500" spc="190">
                <a:latin typeface="Trebuchet MS"/>
                <a:cs typeface="Trebuchet MS"/>
              </a:rPr>
              <a:t>be</a:t>
            </a:r>
            <a:r>
              <a:rPr dirty="0" sz="3500" spc="-140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subject</a:t>
            </a:r>
            <a:r>
              <a:rPr dirty="0" sz="3500" spc="-80">
                <a:latin typeface="Trebuchet MS"/>
                <a:cs typeface="Trebuchet MS"/>
              </a:rPr>
              <a:t> </a:t>
            </a:r>
            <a:r>
              <a:rPr dirty="0" sz="3500" spc="-25">
                <a:latin typeface="Trebuchet MS"/>
                <a:cs typeface="Trebuchet MS"/>
              </a:rPr>
              <a:t>to </a:t>
            </a:r>
            <a:r>
              <a:rPr dirty="0" sz="3500" spc="125">
                <a:latin typeface="Trebuchet MS"/>
                <a:cs typeface="Trebuchet MS"/>
              </a:rPr>
              <a:t>crown</a:t>
            </a:r>
            <a:r>
              <a:rPr dirty="0" sz="3500" spc="-180">
                <a:latin typeface="Trebuchet MS"/>
                <a:cs typeface="Trebuchet MS"/>
              </a:rPr>
              <a:t> </a:t>
            </a:r>
            <a:r>
              <a:rPr dirty="0" sz="3500" spc="-25">
                <a:latin typeface="Trebuchet MS"/>
                <a:cs typeface="Trebuchet MS"/>
              </a:rPr>
              <a:t>rot</a:t>
            </a:r>
            <a:endParaRPr sz="3500">
              <a:latin typeface="Trebuchet MS"/>
              <a:cs typeface="Trebuchet MS"/>
            </a:endParaRPr>
          </a:p>
          <a:p>
            <a:pPr marL="317500" indent="-304800">
              <a:lnSpc>
                <a:spcPts val="3565"/>
              </a:lnSpc>
              <a:spcBef>
                <a:spcPts val="80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500">
                <a:latin typeface="Trebuchet MS"/>
                <a:cs typeface="Trebuchet MS"/>
              </a:rPr>
              <a:t>Joints</a:t>
            </a:r>
            <a:r>
              <a:rPr dirty="0" sz="3500" spc="-95">
                <a:latin typeface="Trebuchet MS"/>
                <a:cs typeface="Trebuchet MS"/>
              </a:rPr>
              <a:t> </a:t>
            </a:r>
            <a:r>
              <a:rPr dirty="0" sz="3500" spc="720">
                <a:latin typeface="Trebuchet MS"/>
                <a:cs typeface="Trebuchet MS"/>
              </a:rPr>
              <a:t>–</a:t>
            </a:r>
            <a:r>
              <a:rPr dirty="0" sz="3500" spc="-114">
                <a:latin typeface="Trebuchet MS"/>
                <a:cs typeface="Trebuchet MS"/>
              </a:rPr>
              <a:t> </a:t>
            </a:r>
            <a:r>
              <a:rPr dirty="0" sz="3500" spc="60">
                <a:latin typeface="Trebuchet MS"/>
                <a:cs typeface="Trebuchet MS"/>
              </a:rPr>
              <a:t>rubber</a:t>
            </a:r>
            <a:endParaRPr sz="3500">
              <a:latin typeface="Trebuchet MS"/>
              <a:cs typeface="Trebuchet MS"/>
            </a:endParaRPr>
          </a:p>
          <a:p>
            <a:pPr marL="317500" marR="680085">
              <a:lnSpc>
                <a:spcPct val="69700"/>
              </a:lnSpc>
              <a:spcBef>
                <a:spcPts val="635"/>
              </a:spcBef>
            </a:pPr>
            <a:r>
              <a:rPr dirty="0" sz="3500" spc="135">
                <a:latin typeface="Trebuchet MS"/>
                <a:cs typeface="Trebuchet MS"/>
              </a:rPr>
              <a:t>gasketed</a:t>
            </a:r>
            <a:r>
              <a:rPr dirty="0" sz="3500" spc="-165">
                <a:latin typeface="Trebuchet MS"/>
                <a:cs typeface="Trebuchet MS"/>
              </a:rPr>
              <a:t> </a:t>
            </a:r>
            <a:r>
              <a:rPr dirty="0" sz="3500" spc="80">
                <a:latin typeface="Trebuchet MS"/>
                <a:cs typeface="Trebuchet MS"/>
              </a:rPr>
              <a:t>bells</a:t>
            </a:r>
            <a:r>
              <a:rPr dirty="0" sz="3500" spc="-120">
                <a:latin typeface="Trebuchet MS"/>
                <a:cs typeface="Trebuchet MS"/>
              </a:rPr>
              <a:t> </a:t>
            </a:r>
            <a:r>
              <a:rPr dirty="0" sz="3500" spc="90">
                <a:latin typeface="Trebuchet MS"/>
                <a:cs typeface="Trebuchet MS"/>
              </a:rPr>
              <a:t>and </a:t>
            </a:r>
            <a:r>
              <a:rPr dirty="0" sz="3500" spc="110">
                <a:latin typeface="Trebuchet MS"/>
                <a:cs typeface="Trebuchet MS"/>
              </a:rPr>
              <a:t>spigots</a:t>
            </a:r>
            <a:endParaRPr sz="3500">
              <a:latin typeface="Trebuchet MS"/>
              <a:cs typeface="Trebuchet MS"/>
            </a:endParaRPr>
          </a:p>
          <a:p>
            <a:pPr marL="317500" indent="-304800">
              <a:lnSpc>
                <a:spcPts val="3565"/>
              </a:lnSpc>
              <a:spcBef>
                <a:spcPts val="8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500" spc="50">
                <a:latin typeface="Trebuchet MS"/>
                <a:cs typeface="Trebuchet MS"/>
              </a:rPr>
              <a:t>Subject</a:t>
            </a:r>
            <a:r>
              <a:rPr dirty="0" sz="3500" spc="-140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to</a:t>
            </a:r>
            <a:r>
              <a:rPr dirty="0" sz="3500" spc="-225">
                <a:latin typeface="Trebuchet MS"/>
                <a:cs typeface="Trebuchet MS"/>
              </a:rPr>
              <a:t> </a:t>
            </a:r>
            <a:r>
              <a:rPr dirty="0" sz="3500" spc="-35">
                <a:latin typeface="Trebuchet MS"/>
                <a:cs typeface="Trebuchet MS"/>
              </a:rPr>
              <a:t>failure</a:t>
            </a:r>
            <a:r>
              <a:rPr dirty="0" sz="3500" spc="-200">
                <a:latin typeface="Trebuchet MS"/>
                <a:cs typeface="Trebuchet MS"/>
              </a:rPr>
              <a:t> </a:t>
            </a:r>
            <a:r>
              <a:rPr dirty="0" sz="3500" spc="40">
                <a:latin typeface="Trebuchet MS"/>
                <a:cs typeface="Trebuchet MS"/>
              </a:rPr>
              <a:t>from</a:t>
            </a:r>
            <a:endParaRPr sz="3500">
              <a:latin typeface="Trebuchet MS"/>
              <a:cs typeface="Trebuchet MS"/>
            </a:endParaRPr>
          </a:p>
          <a:p>
            <a:pPr marL="317500" marR="132715">
              <a:lnSpc>
                <a:spcPct val="69700"/>
              </a:lnSpc>
              <a:spcBef>
                <a:spcPts val="635"/>
              </a:spcBef>
            </a:pPr>
            <a:r>
              <a:rPr dirty="0" sz="3500">
                <a:latin typeface="Trebuchet MS"/>
                <a:cs typeface="Trebuchet MS"/>
              </a:rPr>
              <a:t>unanticipated</a:t>
            </a:r>
            <a:r>
              <a:rPr dirty="0" sz="3500" spc="110">
                <a:latin typeface="Trebuchet MS"/>
                <a:cs typeface="Trebuchet MS"/>
              </a:rPr>
              <a:t> </a:t>
            </a:r>
            <a:r>
              <a:rPr dirty="0" sz="3500" spc="60">
                <a:latin typeface="Trebuchet MS"/>
                <a:cs typeface="Trebuchet MS"/>
              </a:rPr>
              <a:t>surface </a:t>
            </a:r>
            <a:r>
              <a:rPr dirty="0" sz="3500" spc="75">
                <a:latin typeface="Trebuchet MS"/>
                <a:cs typeface="Trebuchet MS"/>
              </a:rPr>
              <a:t>loading</a:t>
            </a:r>
            <a:endParaRPr sz="3500">
              <a:latin typeface="Trebuchet MS"/>
              <a:cs typeface="Trebuchet MS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0" y="2705099"/>
            <a:ext cx="6096000" cy="415289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170243"/>
            <a:ext cx="9236075" cy="1584325"/>
          </a:xfrm>
          <a:prstGeom prst="rect"/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5780"/>
              </a:lnSpc>
              <a:spcBef>
                <a:spcPts val="880"/>
              </a:spcBef>
            </a:pPr>
            <a:r>
              <a:rPr dirty="0" sz="5400" spc="545"/>
              <a:t>ABS</a:t>
            </a:r>
            <a:r>
              <a:rPr dirty="0" sz="5400" spc="-295"/>
              <a:t> </a:t>
            </a:r>
            <a:r>
              <a:rPr dirty="0" sz="5400" spc="275"/>
              <a:t>-</a:t>
            </a:r>
            <a:r>
              <a:rPr dirty="0" sz="5400" spc="-275"/>
              <a:t> </a:t>
            </a:r>
            <a:r>
              <a:rPr dirty="0" sz="5400"/>
              <a:t>Acrylonitrile</a:t>
            </a:r>
            <a:r>
              <a:rPr dirty="0" sz="5400" spc="-320"/>
              <a:t> </a:t>
            </a:r>
            <a:r>
              <a:rPr dirty="0" sz="5400" spc="110"/>
              <a:t>Butadiene </a:t>
            </a:r>
            <a:r>
              <a:rPr dirty="0" sz="5400" spc="135"/>
              <a:t>Styrene</a:t>
            </a:r>
            <a:endParaRPr sz="5400"/>
          </a:p>
        </p:txBody>
      </p:sp>
      <p:sp>
        <p:nvSpPr>
          <p:cNvPr id="3" name="object 3" descr=""/>
          <p:cNvSpPr txBox="1"/>
          <p:nvPr/>
        </p:nvSpPr>
        <p:spPr>
          <a:xfrm>
            <a:off x="917575" y="1784985"/>
            <a:ext cx="10147935" cy="4164965"/>
          </a:xfrm>
          <a:prstGeom prst="rect">
            <a:avLst/>
          </a:prstGeom>
        </p:spPr>
        <p:txBody>
          <a:bodyPr wrap="square" lIns="0" tIns="78105" rIns="0" bIns="0" rtlCol="0" vert="horz">
            <a:spAutoFit/>
          </a:bodyPr>
          <a:lstStyle/>
          <a:p>
            <a:pPr marL="316230" marR="5080" indent="-304165">
              <a:lnSpc>
                <a:spcPts val="4050"/>
              </a:lnSpc>
              <a:spcBef>
                <a:spcPts val="61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750">
                <a:latin typeface="Trebuchet MS"/>
                <a:cs typeface="Trebuchet MS"/>
              </a:rPr>
              <a:t>Flexible</a:t>
            </a:r>
            <a:r>
              <a:rPr dirty="0" sz="3750" spc="-175">
                <a:latin typeface="Trebuchet MS"/>
                <a:cs typeface="Trebuchet MS"/>
              </a:rPr>
              <a:t> </a:t>
            </a:r>
            <a:r>
              <a:rPr dirty="0" sz="3750" spc="125">
                <a:latin typeface="Trebuchet MS"/>
                <a:cs typeface="Trebuchet MS"/>
              </a:rPr>
              <a:t>and</a:t>
            </a:r>
            <a:r>
              <a:rPr dirty="0" sz="3750" spc="-160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resistant</a:t>
            </a:r>
            <a:r>
              <a:rPr dirty="0" sz="3750" spc="-130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to</a:t>
            </a:r>
            <a:r>
              <a:rPr dirty="0" sz="3750" spc="-135">
                <a:latin typeface="Trebuchet MS"/>
                <a:cs typeface="Trebuchet MS"/>
              </a:rPr>
              <a:t> </a:t>
            </a:r>
            <a:r>
              <a:rPr dirty="0" sz="3750" spc="130">
                <a:latin typeface="Trebuchet MS"/>
                <a:cs typeface="Trebuchet MS"/>
              </a:rPr>
              <a:t>most</a:t>
            </a:r>
            <a:r>
              <a:rPr dirty="0" sz="3750" spc="-210">
                <a:latin typeface="Trebuchet MS"/>
                <a:cs typeface="Trebuchet MS"/>
              </a:rPr>
              <a:t> </a:t>
            </a:r>
            <a:r>
              <a:rPr dirty="0" sz="3750" spc="75">
                <a:latin typeface="Trebuchet MS"/>
                <a:cs typeface="Trebuchet MS"/>
              </a:rPr>
              <a:t>things</a:t>
            </a:r>
            <a:r>
              <a:rPr dirty="0" sz="3750" spc="-229">
                <a:latin typeface="Trebuchet MS"/>
                <a:cs typeface="Trebuchet MS"/>
              </a:rPr>
              <a:t> </a:t>
            </a:r>
            <a:r>
              <a:rPr dirty="0" sz="3750" spc="110">
                <a:latin typeface="Trebuchet MS"/>
                <a:cs typeface="Trebuchet MS"/>
              </a:rPr>
              <a:t>found</a:t>
            </a:r>
            <a:r>
              <a:rPr dirty="0" sz="3750" spc="-160">
                <a:latin typeface="Trebuchet MS"/>
                <a:cs typeface="Trebuchet MS"/>
              </a:rPr>
              <a:t> </a:t>
            </a:r>
            <a:r>
              <a:rPr dirty="0" sz="3750" spc="-25">
                <a:latin typeface="Trebuchet MS"/>
                <a:cs typeface="Trebuchet MS"/>
              </a:rPr>
              <a:t>in </a:t>
            </a:r>
            <a:r>
              <a:rPr dirty="0" sz="3750" spc="-25">
                <a:latin typeface="Trebuchet MS"/>
                <a:cs typeface="Trebuchet MS"/>
              </a:rPr>
              <a:t>	</a:t>
            </a:r>
            <a:r>
              <a:rPr dirty="0" sz="3750" spc="-10">
                <a:latin typeface="Trebuchet MS"/>
                <a:cs typeface="Trebuchet MS"/>
              </a:rPr>
              <a:t>wastewater,</a:t>
            </a:r>
            <a:r>
              <a:rPr dirty="0" sz="3750" spc="-175">
                <a:latin typeface="Trebuchet MS"/>
                <a:cs typeface="Trebuchet MS"/>
              </a:rPr>
              <a:t> </a:t>
            </a:r>
            <a:r>
              <a:rPr dirty="0" sz="3750" spc="254">
                <a:latin typeface="Trebuchet MS"/>
                <a:cs typeface="Trebuchet MS"/>
              </a:rPr>
              <a:t>BUT</a:t>
            </a:r>
            <a:endParaRPr sz="3750">
              <a:latin typeface="Trebuchet MS"/>
              <a:cs typeface="Trebuchet MS"/>
            </a:endParaRPr>
          </a:p>
          <a:p>
            <a:pPr marL="316865" indent="-304165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16865" algn="l"/>
              </a:tabLst>
            </a:pPr>
            <a:r>
              <a:rPr dirty="0" sz="3750" spc="70">
                <a:latin typeface="Trebuchet MS"/>
                <a:cs typeface="Trebuchet MS"/>
              </a:rPr>
              <a:t>Petroleum</a:t>
            </a:r>
            <a:r>
              <a:rPr dirty="0" sz="3750" spc="-150">
                <a:latin typeface="Trebuchet MS"/>
                <a:cs typeface="Trebuchet MS"/>
              </a:rPr>
              <a:t> </a:t>
            </a:r>
            <a:r>
              <a:rPr dirty="0" sz="3750" spc="100">
                <a:latin typeface="Trebuchet MS"/>
                <a:cs typeface="Trebuchet MS"/>
              </a:rPr>
              <a:t>products</a:t>
            </a:r>
            <a:r>
              <a:rPr dirty="0" sz="3750" spc="-165">
                <a:latin typeface="Trebuchet MS"/>
                <a:cs typeface="Trebuchet MS"/>
              </a:rPr>
              <a:t> </a:t>
            </a:r>
            <a:r>
              <a:rPr dirty="0" sz="3750" spc="105">
                <a:latin typeface="Trebuchet MS"/>
                <a:cs typeface="Trebuchet MS"/>
              </a:rPr>
              <a:t>can</a:t>
            </a:r>
            <a:r>
              <a:rPr dirty="0" sz="3750" spc="-160">
                <a:latin typeface="Trebuchet MS"/>
                <a:cs typeface="Trebuchet MS"/>
              </a:rPr>
              <a:t> </a:t>
            </a:r>
            <a:r>
              <a:rPr dirty="0" sz="3750" spc="50">
                <a:latin typeface="Trebuchet MS"/>
                <a:cs typeface="Trebuchet MS"/>
              </a:rPr>
              <a:t>soften</a:t>
            </a:r>
            <a:r>
              <a:rPr dirty="0" sz="3750" spc="-229">
                <a:latin typeface="Trebuchet MS"/>
                <a:cs typeface="Trebuchet MS"/>
              </a:rPr>
              <a:t> </a:t>
            </a:r>
            <a:r>
              <a:rPr dirty="0" sz="3750" spc="145">
                <a:latin typeface="Trebuchet MS"/>
                <a:cs typeface="Trebuchet MS"/>
              </a:rPr>
              <a:t>and</a:t>
            </a:r>
            <a:r>
              <a:rPr dirty="0" sz="3750" spc="-229">
                <a:latin typeface="Trebuchet MS"/>
                <a:cs typeface="Trebuchet MS"/>
              </a:rPr>
              <a:t> </a:t>
            </a:r>
            <a:r>
              <a:rPr dirty="0" sz="3750" spc="120">
                <a:latin typeface="Trebuchet MS"/>
                <a:cs typeface="Trebuchet MS"/>
              </a:rPr>
              <a:t>erode</a:t>
            </a:r>
            <a:r>
              <a:rPr dirty="0" sz="3750" spc="-254">
                <a:latin typeface="Trebuchet MS"/>
                <a:cs typeface="Trebuchet MS"/>
              </a:rPr>
              <a:t> </a:t>
            </a:r>
            <a:r>
              <a:rPr dirty="0" sz="3750" spc="-25">
                <a:latin typeface="Trebuchet MS"/>
                <a:cs typeface="Trebuchet MS"/>
              </a:rPr>
              <a:t>it</a:t>
            </a:r>
            <a:endParaRPr sz="3750">
              <a:latin typeface="Trebuchet MS"/>
              <a:cs typeface="Trebuchet MS"/>
            </a:endParaRPr>
          </a:p>
          <a:p>
            <a:pPr marL="316230" marR="146685" indent="-304165">
              <a:lnSpc>
                <a:spcPts val="4060"/>
              </a:lnSpc>
              <a:spcBef>
                <a:spcPts val="133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750">
                <a:latin typeface="Trebuchet MS"/>
                <a:cs typeface="Trebuchet MS"/>
              </a:rPr>
              <a:t>Joints</a:t>
            </a:r>
            <a:r>
              <a:rPr dirty="0" sz="3750" spc="-135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are</a:t>
            </a:r>
            <a:r>
              <a:rPr dirty="0" sz="3750" spc="-215">
                <a:latin typeface="Trebuchet MS"/>
                <a:cs typeface="Trebuchet MS"/>
              </a:rPr>
              <a:t> </a:t>
            </a:r>
            <a:r>
              <a:rPr dirty="0" sz="3750" spc="75">
                <a:latin typeface="Trebuchet MS"/>
                <a:cs typeface="Trebuchet MS"/>
              </a:rPr>
              <a:t>solvent</a:t>
            </a:r>
            <a:r>
              <a:rPr dirty="0" sz="3750" spc="-100">
                <a:latin typeface="Trebuchet MS"/>
                <a:cs typeface="Trebuchet MS"/>
              </a:rPr>
              <a:t> </a:t>
            </a:r>
            <a:r>
              <a:rPr dirty="0" sz="3750" spc="120">
                <a:latin typeface="Trebuchet MS"/>
                <a:cs typeface="Trebuchet MS"/>
              </a:rPr>
              <a:t>weld</a:t>
            </a:r>
            <a:r>
              <a:rPr dirty="0" sz="3750" spc="-195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or</a:t>
            </a:r>
            <a:r>
              <a:rPr dirty="0" sz="3750" spc="-160">
                <a:latin typeface="Trebuchet MS"/>
                <a:cs typeface="Trebuchet MS"/>
              </a:rPr>
              <a:t> </a:t>
            </a:r>
            <a:r>
              <a:rPr dirty="0" sz="3750" spc="135">
                <a:latin typeface="Trebuchet MS"/>
                <a:cs typeface="Trebuchet MS"/>
              </a:rPr>
              <a:t>gasketed</a:t>
            </a:r>
            <a:r>
              <a:rPr dirty="0" sz="3750" spc="-200">
                <a:latin typeface="Trebuchet MS"/>
                <a:cs typeface="Trebuchet MS"/>
              </a:rPr>
              <a:t> </a:t>
            </a:r>
            <a:r>
              <a:rPr dirty="0" sz="3750" spc="50">
                <a:latin typeface="Trebuchet MS"/>
                <a:cs typeface="Trebuchet MS"/>
              </a:rPr>
              <a:t>bell</a:t>
            </a:r>
            <a:r>
              <a:rPr dirty="0" sz="3750" spc="-160">
                <a:latin typeface="Trebuchet MS"/>
                <a:cs typeface="Trebuchet MS"/>
              </a:rPr>
              <a:t> </a:t>
            </a:r>
            <a:r>
              <a:rPr dirty="0" sz="3750" spc="100">
                <a:latin typeface="Trebuchet MS"/>
                <a:cs typeface="Trebuchet MS"/>
              </a:rPr>
              <a:t>and </a:t>
            </a:r>
            <a:r>
              <a:rPr dirty="0" sz="3750" spc="100">
                <a:latin typeface="Trebuchet MS"/>
                <a:cs typeface="Trebuchet MS"/>
              </a:rPr>
              <a:t>	</a:t>
            </a:r>
            <a:r>
              <a:rPr dirty="0" sz="3750" spc="85">
                <a:latin typeface="Trebuchet MS"/>
                <a:cs typeface="Trebuchet MS"/>
              </a:rPr>
              <a:t>spigot</a:t>
            </a:r>
            <a:endParaRPr sz="3750">
              <a:latin typeface="Trebuchet MS"/>
              <a:cs typeface="Trebuchet MS"/>
            </a:endParaRPr>
          </a:p>
          <a:p>
            <a:pPr marL="316865" indent="-304165">
              <a:lnSpc>
                <a:spcPts val="4240"/>
              </a:lnSpc>
              <a:spcBef>
                <a:spcPts val="765"/>
              </a:spcBef>
              <a:buFont typeface="Arial"/>
              <a:buChar char="•"/>
              <a:tabLst>
                <a:tab pos="316865" algn="l"/>
              </a:tabLst>
            </a:pPr>
            <a:r>
              <a:rPr dirty="0" sz="3750" spc="80">
                <a:latin typeface="Trebuchet MS"/>
                <a:cs typeface="Trebuchet MS"/>
              </a:rPr>
              <a:t>Requires</a:t>
            </a:r>
            <a:r>
              <a:rPr dirty="0" sz="3750" spc="-70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careful</a:t>
            </a:r>
            <a:r>
              <a:rPr dirty="0" sz="3750" spc="-105">
                <a:latin typeface="Trebuchet MS"/>
                <a:cs typeface="Trebuchet MS"/>
              </a:rPr>
              <a:t> </a:t>
            </a:r>
            <a:r>
              <a:rPr dirty="0" sz="3750" spc="-35">
                <a:latin typeface="Trebuchet MS"/>
                <a:cs typeface="Trebuchet MS"/>
              </a:rPr>
              <a:t>installation</a:t>
            </a:r>
            <a:r>
              <a:rPr dirty="0" sz="3750" spc="-60">
                <a:latin typeface="Trebuchet MS"/>
                <a:cs typeface="Trebuchet MS"/>
              </a:rPr>
              <a:t> </a:t>
            </a:r>
            <a:r>
              <a:rPr dirty="0" sz="3750" spc="-165">
                <a:latin typeface="Trebuchet MS"/>
                <a:cs typeface="Trebuchet MS"/>
              </a:rPr>
              <a:t>&amp;</a:t>
            </a:r>
            <a:r>
              <a:rPr dirty="0" sz="3750" spc="-80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inspection</a:t>
            </a:r>
            <a:r>
              <a:rPr dirty="0" sz="3750" spc="-75">
                <a:latin typeface="Trebuchet MS"/>
                <a:cs typeface="Trebuchet MS"/>
              </a:rPr>
              <a:t> </a:t>
            </a:r>
            <a:r>
              <a:rPr dirty="0" sz="3750" spc="705">
                <a:latin typeface="Trebuchet MS"/>
                <a:cs typeface="Trebuchet MS"/>
              </a:rPr>
              <a:t>–</a:t>
            </a:r>
            <a:endParaRPr sz="3750">
              <a:latin typeface="Trebuchet MS"/>
              <a:cs typeface="Trebuchet MS"/>
            </a:endParaRPr>
          </a:p>
          <a:p>
            <a:pPr marL="317500">
              <a:lnSpc>
                <a:spcPts val="4240"/>
              </a:lnSpc>
            </a:pPr>
            <a:r>
              <a:rPr dirty="0" sz="3750" spc="125">
                <a:latin typeface="Trebuchet MS"/>
                <a:cs typeface="Trebuchet MS"/>
              </a:rPr>
              <a:t>can</a:t>
            </a:r>
            <a:r>
              <a:rPr dirty="0" sz="3750" spc="-204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deflect</a:t>
            </a:r>
            <a:r>
              <a:rPr dirty="0" sz="3750" spc="-175">
                <a:latin typeface="Trebuchet MS"/>
                <a:cs typeface="Trebuchet MS"/>
              </a:rPr>
              <a:t> </a:t>
            </a:r>
            <a:r>
              <a:rPr dirty="0" sz="3750" spc="-35">
                <a:latin typeface="Trebuchet MS"/>
                <a:cs typeface="Trebuchet MS"/>
              </a:rPr>
              <a:t>into</a:t>
            </a:r>
            <a:r>
              <a:rPr dirty="0" sz="3750" spc="-180">
                <a:latin typeface="Trebuchet MS"/>
                <a:cs typeface="Trebuchet MS"/>
              </a:rPr>
              <a:t> </a:t>
            </a:r>
            <a:r>
              <a:rPr dirty="0" sz="3750" spc="80">
                <a:latin typeface="Trebuchet MS"/>
                <a:cs typeface="Trebuchet MS"/>
              </a:rPr>
              <a:t>an</a:t>
            </a:r>
            <a:r>
              <a:rPr dirty="0" sz="3750" spc="-130">
                <a:latin typeface="Trebuchet MS"/>
                <a:cs typeface="Trebuchet MS"/>
              </a:rPr>
              <a:t> </a:t>
            </a:r>
            <a:r>
              <a:rPr dirty="0" sz="3750" spc="70">
                <a:latin typeface="Trebuchet MS"/>
                <a:cs typeface="Trebuchet MS"/>
              </a:rPr>
              <a:t>oval</a:t>
            </a:r>
            <a:r>
              <a:rPr dirty="0" sz="3750" spc="-165">
                <a:latin typeface="Trebuchet MS"/>
                <a:cs typeface="Trebuchet MS"/>
              </a:rPr>
              <a:t> </a:t>
            </a:r>
            <a:r>
              <a:rPr dirty="0" sz="3750" spc="145">
                <a:latin typeface="Trebuchet MS"/>
                <a:cs typeface="Trebuchet MS"/>
              </a:rPr>
              <a:t>shape</a:t>
            </a:r>
            <a:endParaRPr sz="37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170243"/>
            <a:ext cx="6639559" cy="1584325"/>
          </a:xfrm>
          <a:prstGeom prst="rect"/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5780"/>
              </a:lnSpc>
              <a:spcBef>
                <a:spcPts val="880"/>
              </a:spcBef>
            </a:pPr>
            <a:r>
              <a:rPr dirty="0" sz="5400" spc="420"/>
              <a:t>HDPE</a:t>
            </a:r>
            <a:r>
              <a:rPr dirty="0" sz="5400" spc="-275"/>
              <a:t> </a:t>
            </a:r>
            <a:r>
              <a:rPr dirty="0" sz="5400" spc="1090"/>
              <a:t>–</a:t>
            </a:r>
            <a:r>
              <a:rPr dirty="0" sz="5400" spc="-254"/>
              <a:t> </a:t>
            </a:r>
            <a:r>
              <a:rPr dirty="0" sz="5400" spc="210"/>
              <a:t>High</a:t>
            </a:r>
            <a:r>
              <a:rPr dirty="0" sz="5400" spc="-210"/>
              <a:t> </a:t>
            </a:r>
            <a:r>
              <a:rPr dirty="0" sz="5400" spc="110"/>
              <a:t>Density </a:t>
            </a:r>
            <a:r>
              <a:rPr dirty="0" sz="5400" spc="120"/>
              <a:t>Polyethylene</a:t>
            </a:r>
            <a:endParaRPr sz="5400"/>
          </a:p>
        </p:txBody>
      </p:sp>
      <p:sp>
        <p:nvSpPr>
          <p:cNvPr id="3" name="object 3" descr=""/>
          <p:cNvSpPr txBox="1"/>
          <p:nvPr/>
        </p:nvSpPr>
        <p:spPr>
          <a:xfrm>
            <a:off x="917575" y="1680082"/>
            <a:ext cx="9615805" cy="3249295"/>
          </a:xfrm>
          <a:prstGeom prst="rect">
            <a:avLst/>
          </a:prstGeom>
        </p:spPr>
        <p:txBody>
          <a:bodyPr wrap="square" lIns="0" tIns="118110" rIns="0" bIns="0" rtlCol="0" vert="horz">
            <a:spAutoFit/>
          </a:bodyPr>
          <a:lstStyle/>
          <a:p>
            <a:pPr marL="316865" indent="-304165">
              <a:lnSpc>
                <a:spcPct val="100000"/>
              </a:lnSpc>
              <a:spcBef>
                <a:spcPts val="930"/>
              </a:spcBef>
              <a:buFont typeface="Arial"/>
              <a:buChar char="•"/>
              <a:tabLst>
                <a:tab pos="316865" algn="l"/>
              </a:tabLst>
            </a:pPr>
            <a:r>
              <a:rPr dirty="0" sz="3750">
                <a:latin typeface="Trebuchet MS"/>
                <a:cs typeface="Trebuchet MS"/>
              </a:rPr>
              <a:t>Flexible</a:t>
            </a:r>
            <a:r>
              <a:rPr dirty="0" sz="3750" spc="-75">
                <a:latin typeface="Trebuchet MS"/>
                <a:cs typeface="Trebuchet MS"/>
              </a:rPr>
              <a:t> </a:t>
            </a:r>
            <a:r>
              <a:rPr dirty="0" sz="3750" spc="125">
                <a:latin typeface="Trebuchet MS"/>
                <a:cs typeface="Trebuchet MS"/>
              </a:rPr>
              <a:t>and</a:t>
            </a:r>
            <a:r>
              <a:rPr dirty="0" sz="3750" spc="-60">
                <a:latin typeface="Trebuchet MS"/>
                <a:cs typeface="Trebuchet MS"/>
              </a:rPr>
              <a:t> </a:t>
            </a:r>
            <a:r>
              <a:rPr dirty="0" sz="3750" spc="60">
                <a:latin typeface="Trebuchet MS"/>
                <a:cs typeface="Trebuchet MS"/>
              </a:rPr>
              <a:t>durable</a:t>
            </a:r>
            <a:endParaRPr sz="3750">
              <a:latin typeface="Trebuchet MS"/>
              <a:cs typeface="Trebuchet MS"/>
            </a:endParaRPr>
          </a:p>
          <a:p>
            <a:pPr marL="316865" indent="-304165">
              <a:lnSpc>
                <a:spcPct val="100000"/>
              </a:lnSpc>
              <a:spcBef>
                <a:spcPts val="830"/>
              </a:spcBef>
              <a:buFont typeface="Arial"/>
              <a:buChar char="•"/>
              <a:tabLst>
                <a:tab pos="316865" algn="l"/>
              </a:tabLst>
            </a:pPr>
            <a:r>
              <a:rPr dirty="0" sz="3750">
                <a:latin typeface="Trebuchet MS"/>
                <a:cs typeface="Trebuchet MS"/>
              </a:rPr>
              <a:t>Resistant</a:t>
            </a:r>
            <a:r>
              <a:rPr dirty="0" sz="3750" spc="-110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to</a:t>
            </a:r>
            <a:r>
              <a:rPr dirty="0" sz="3750" spc="-110">
                <a:latin typeface="Trebuchet MS"/>
                <a:cs typeface="Trebuchet MS"/>
              </a:rPr>
              <a:t> </a:t>
            </a:r>
            <a:r>
              <a:rPr dirty="0" sz="3750" spc="130">
                <a:latin typeface="Trebuchet MS"/>
                <a:cs typeface="Trebuchet MS"/>
              </a:rPr>
              <a:t>most</a:t>
            </a:r>
            <a:r>
              <a:rPr dirty="0" sz="3750" spc="-195">
                <a:latin typeface="Trebuchet MS"/>
                <a:cs typeface="Trebuchet MS"/>
              </a:rPr>
              <a:t> </a:t>
            </a:r>
            <a:r>
              <a:rPr dirty="0" sz="3750" spc="75">
                <a:latin typeface="Trebuchet MS"/>
                <a:cs typeface="Trebuchet MS"/>
              </a:rPr>
              <a:t>things</a:t>
            </a:r>
            <a:r>
              <a:rPr dirty="0" sz="3750" spc="-210">
                <a:latin typeface="Trebuchet MS"/>
                <a:cs typeface="Trebuchet MS"/>
              </a:rPr>
              <a:t> </a:t>
            </a:r>
            <a:r>
              <a:rPr dirty="0" sz="3750" spc="-10">
                <a:latin typeface="Trebuchet MS"/>
                <a:cs typeface="Trebuchet MS"/>
              </a:rPr>
              <a:t>in</a:t>
            </a:r>
            <a:r>
              <a:rPr dirty="0" sz="3750" spc="-130">
                <a:latin typeface="Trebuchet MS"/>
                <a:cs typeface="Trebuchet MS"/>
              </a:rPr>
              <a:t> </a:t>
            </a:r>
            <a:r>
              <a:rPr dirty="0" sz="3750" spc="35">
                <a:latin typeface="Trebuchet MS"/>
                <a:cs typeface="Trebuchet MS"/>
              </a:rPr>
              <a:t>wastewater</a:t>
            </a:r>
            <a:endParaRPr sz="3750">
              <a:latin typeface="Trebuchet MS"/>
              <a:cs typeface="Trebuchet MS"/>
            </a:endParaRPr>
          </a:p>
          <a:p>
            <a:pPr marL="316865" indent="-304165">
              <a:lnSpc>
                <a:spcPct val="100000"/>
              </a:lnSpc>
              <a:spcBef>
                <a:spcPts val="835"/>
              </a:spcBef>
              <a:buFont typeface="Arial"/>
              <a:buChar char="•"/>
              <a:tabLst>
                <a:tab pos="316865" algn="l"/>
              </a:tabLst>
            </a:pPr>
            <a:r>
              <a:rPr dirty="0" sz="3750">
                <a:latin typeface="Trebuchet MS"/>
                <a:cs typeface="Trebuchet MS"/>
              </a:rPr>
              <a:t>Joints</a:t>
            </a:r>
            <a:r>
              <a:rPr dirty="0" sz="3750" spc="-175">
                <a:latin typeface="Trebuchet MS"/>
                <a:cs typeface="Trebuchet MS"/>
              </a:rPr>
              <a:t> </a:t>
            </a:r>
            <a:r>
              <a:rPr dirty="0" sz="3750" spc="755">
                <a:latin typeface="Trebuchet MS"/>
                <a:cs typeface="Trebuchet MS"/>
              </a:rPr>
              <a:t>–</a:t>
            </a:r>
            <a:r>
              <a:rPr dirty="0" sz="3750" spc="-190">
                <a:latin typeface="Trebuchet MS"/>
                <a:cs typeface="Trebuchet MS"/>
              </a:rPr>
              <a:t> </a:t>
            </a:r>
            <a:r>
              <a:rPr dirty="0" sz="3750" spc="60">
                <a:latin typeface="Trebuchet MS"/>
                <a:cs typeface="Trebuchet MS"/>
              </a:rPr>
              <a:t>Thermally</a:t>
            </a:r>
            <a:r>
              <a:rPr dirty="0" sz="3750" spc="-160">
                <a:latin typeface="Trebuchet MS"/>
                <a:cs typeface="Trebuchet MS"/>
              </a:rPr>
              <a:t> </a:t>
            </a:r>
            <a:r>
              <a:rPr dirty="0" sz="3750" spc="135">
                <a:latin typeface="Trebuchet MS"/>
                <a:cs typeface="Trebuchet MS"/>
              </a:rPr>
              <a:t>welded</a:t>
            </a:r>
            <a:r>
              <a:rPr dirty="0" sz="3750" spc="-155">
                <a:latin typeface="Trebuchet MS"/>
                <a:cs typeface="Trebuchet MS"/>
              </a:rPr>
              <a:t> </a:t>
            </a:r>
            <a:r>
              <a:rPr dirty="0" sz="3750" spc="-35">
                <a:latin typeface="Trebuchet MS"/>
                <a:cs typeface="Trebuchet MS"/>
              </a:rPr>
              <a:t>butt</a:t>
            </a:r>
            <a:r>
              <a:rPr dirty="0" sz="3750" spc="-140">
                <a:latin typeface="Trebuchet MS"/>
                <a:cs typeface="Trebuchet MS"/>
              </a:rPr>
              <a:t> </a:t>
            </a:r>
            <a:r>
              <a:rPr dirty="0" sz="3750" spc="-10">
                <a:latin typeface="Trebuchet MS"/>
                <a:cs typeface="Trebuchet MS"/>
              </a:rPr>
              <a:t>joints</a:t>
            </a:r>
            <a:endParaRPr sz="3750">
              <a:latin typeface="Trebuchet MS"/>
              <a:cs typeface="Trebuchet MS"/>
            </a:endParaRPr>
          </a:p>
          <a:p>
            <a:pPr marL="316230" marR="5080" indent="-304165">
              <a:lnSpc>
                <a:spcPts val="4050"/>
              </a:lnSpc>
              <a:spcBef>
                <a:spcPts val="1340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750">
                <a:latin typeface="Trebuchet MS"/>
                <a:cs typeface="Trebuchet MS"/>
              </a:rPr>
              <a:t>Often</a:t>
            </a:r>
            <a:r>
              <a:rPr dirty="0" sz="3750" spc="-200">
                <a:latin typeface="Trebuchet MS"/>
                <a:cs typeface="Trebuchet MS"/>
              </a:rPr>
              <a:t> </a:t>
            </a:r>
            <a:r>
              <a:rPr dirty="0" sz="3750" spc="195">
                <a:latin typeface="Trebuchet MS"/>
                <a:cs typeface="Trebuchet MS"/>
              </a:rPr>
              <a:t>used</a:t>
            </a:r>
            <a:r>
              <a:rPr dirty="0" sz="3750" spc="-125">
                <a:latin typeface="Trebuchet MS"/>
                <a:cs typeface="Trebuchet MS"/>
              </a:rPr>
              <a:t> </a:t>
            </a:r>
            <a:r>
              <a:rPr dirty="0" sz="3750" spc="-70">
                <a:latin typeface="Trebuchet MS"/>
                <a:cs typeface="Trebuchet MS"/>
              </a:rPr>
              <a:t>in</a:t>
            </a:r>
            <a:r>
              <a:rPr dirty="0" sz="3750" spc="-195">
                <a:latin typeface="Trebuchet MS"/>
                <a:cs typeface="Trebuchet MS"/>
              </a:rPr>
              <a:t> </a:t>
            </a:r>
            <a:r>
              <a:rPr dirty="0" sz="3750" spc="95">
                <a:latin typeface="Trebuchet MS"/>
                <a:cs typeface="Trebuchet MS"/>
              </a:rPr>
              <a:t>small</a:t>
            </a:r>
            <a:r>
              <a:rPr dirty="0" sz="3750" spc="-160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diameter</a:t>
            </a:r>
            <a:r>
              <a:rPr dirty="0" sz="3750" spc="-80">
                <a:latin typeface="Trebuchet MS"/>
                <a:cs typeface="Trebuchet MS"/>
              </a:rPr>
              <a:t> </a:t>
            </a:r>
            <a:r>
              <a:rPr dirty="0" sz="3750" spc="114">
                <a:latin typeface="Trebuchet MS"/>
                <a:cs typeface="Trebuchet MS"/>
              </a:rPr>
              <a:t>low</a:t>
            </a:r>
            <a:r>
              <a:rPr dirty="0" sz="3750" spc="-165">
                <a:latin typeface="Trebuchet MS"/>
                <a:cs typeface="Trebuchet MS"/>
              </a:rPr>
              <a:t> </a:t>
            </a:r>
            <a:r>
              <a:rPr dirty="0" sz="3750" spc="90">
                <a:latin typeface="Trebuchet MS"/>
                <a:cs typeface="Trebuchet MS"/>
              </a:rPr>
              <a:t>pressure </a:t>
            </a:r>
            <a:r>
              <a:rPr dirty="0" sz="3750" spc="90">
                <a:latin typeface="Trebuchet MS"/>
                <a:cs typeface="Trebuchet MS"/>
              </a:rPr>
              <a:t>	</a:t>
            </a:r>
            <a:r>
              <a:rPr dirty="0" sz="3750" spc="140">
                <a:latin typeface="Trebuchet MS"/>
                <a:cs typeface="Trebuchet MS"/>
              </a:rPr>
              <a:t>sewers</a:t>
            </a:r>
            <a:r>
              <a:rPr dirty="0" sz="3750" spc="-130">
                <a:latin typeface="Trebuchet MS"/>
                <a:cs typeface="Trebuchet MS"/>
              </a:rPr>
              <a:t> </a:t>
            </a:r>
            <a:r>
              <a:rPr dirty="0" sz="3750" spc="125">
                <a:latin typeface="Trebuchet MS"/>
                <a:cs typeface="Trebuchet MS"/>
              </a:rPr>
              <a:t>and</a:t>
            </a:r>
            <a:r>
              <a:rPr dirty="0" sz="3750" spc="-125">
                <a:latin typeface="Trebuchet MS"/>
                <a:cs typeface="Trebuchet MS"/>
              </a:rPr>
              <a:t> </a:t>
            </a:r>
            <a:r>
              <a:rPr dirty="0" sz="3750" spc="-10">
                <a:latin typeface="Trebuchet MS"/>
                <a:cs typeface="Trebuchet MS"/>
              </a:rPr>
              <a:t>for</a:t>
            </a:r>
            <a:r>
              <a:rPr dirty="0" sz="3750" spc="-155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force</a:t>
            </a:r>
            <a:r>
              <a:rPr dirty="0" sz="3750" spc="-140">
                <a:latin typeface="Trebuchet MS"/>
                <a:cs typeface="Trebuchet MS"/>
              </a:rPr>
              <a:t> </a:t>
            </a:r>
            <a:r>
              <a:rPr dirty="0" sz="3750" spc="95">
                <a:latin typeface="Trebuchet MS"/>
                <a:cs typeface="Trebuchet MS"/>
              </a:rPr>
              <a:t>mains</a:t>
            </a:r>
            <a:endParaRPr sz="37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484"/>
              <a:t>PVC</a:t>
            </a:r>
            <a:r>
              <a:rPr dirty="0" sz="6000" spc="-285"/>
              <a:t> </a:t>
            </a:r>
            <a:r>
              <a:rPr dirty="0" sz="6000" spc="330"/>
              <a:t>-</a:t>
            </a:r>
            <a:r>
              <a:rPr dirty="0" sz="6000" spc="-270"/>
              <a:t> </a:t>
            </a:r>
            <a:r>
              <a:rPr dirty="0" sz="6000" spc="80"/>
              <a:t>Polyvinylchloride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917575" y="1708530"/>
            <a:ext cx="4813935" cy="17100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16865" indent="-304165">
              <a:lnSpc>
                <a:spcPts val="3270"/>
              </a:lnSpc>
              <a:spcBef>
                <a:spcPts val="130"/>
              </a:spcBef>
              <a:buFont typeface="Arial"/>
              <a:buChar char="•"/>
              <a:tabLst>
                <a:tab pos="316865" algn="l"/>
              </a:tabLst>
            </a:pPr>
            <a:r>
              <a:rPr dirty="0" sz="3200">
                <a:latin typeface="Trebuchet MS"/>
                <a:cs typeface="Trebuchet MS"/>
              </a:rPr>
              <a:t>Flexible</a:t>
            </a:r>
            <a:r>
              <a:rPr dirty="0" sz="3200" spc="-65">
                <a:latin typeface="Trebuchet MS"/>
                <a:cs typeface="Trebuchet MS"/>
              </a:rPr>
              <a:t> </a:t>
            </a:r>
            <a:r>
              <a:rPr dirty="0" sz="3200" spc="125">
                <a:latin typeface="Trebuchet MS"/>
                <a:cs typeface="Trebuchet MS"/>
              </a:rPr>
              <a:t>and</a:t>
            </a:r>
            <a:r>
              <a:rPr dirty="0" sz="3200" spc="-114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resistant</a:t>
            </a:r>
            <a:r>
              <a:rPr dirty="0" sz="3200" spc="-85">
                <a:latin typeface="Trebuchet MS"/>
                <a:cs typeface="Trebuchet MS"/>
              </a:rPr>
              <a:t> </a:t>
            </a:r>
            <a:r>
              <a:rPr dirty="0" sz="3200" spc="-25">
                <a:latin typeface="Trebuchet MS"/>
                <a:cs typeface="Trebuchet MS"/>
              </a:rPr>
              <a:t>to</a:t>
            </a:r>
            <a:endParaRPr sz="3200">
              <a:latin typeface="Trebuchet MS"/>
              <a:cs typeface="Trebuchet MS"/>
            </a:endParaRPr>
          </a:p>
          <a:p>
            <a:pPr marL="317500" marR="1858645">
              <a:lnSpc>
                <a:spcPct val="70400"/>
              </a:lnSpc>
              <a:spcBef>
                <a:spcPts val="565"/>
              </a:spcBef>
            </a:pPr>
            <a:r>
              <a:rPr dirty="0" sz="3200" spc="114">
                <a:latin typeface="Trebuchet MS"/>
                <a:cs typeface="Trebuchet MS"/>
              </a:rPr>
              <a:t>most</a:t>
            </a:r>
            <a:r>
              <a:rPr dirty="0" sz="3200" spc="-175">
                <a:latin typeface="Trebuchet MS"/>
                <a:cs typeface="Trebuchet MS"/>
              </a:rPr>
              <a:t> </a:t>
            </a:r>
            <a:r>
              <a:rPr dirty="0" sz="3200" spc="70">
                <a:latin typeface="Trebuchet MS"/>
                <a:cs typeface="Trebuchet MS"/>
              </a:rPr>
              <a:t>things</a:t>
            </a:r>
            <a:r>
              <a:rPr dirty="0" sz="3200" spc="-125">
                <a:latin typeface="Trebuchet MS"/>
                <a:cs typeface="Trebuchet MS"/>
              </a:rPr>
              <a:t> </a:t>
            </a:r>
            <a:r>
              <a:rPr dirty="0" sz="3200" spc="-35">
                <a:latin typeface="Trebuchet MS"/>
                <a:cs typeface="Trebuchet MS"/>
              </a:rPr>
              <a:t>in </a:t>
            </a:r>
            <a:r>
              <a:rPr dirty="0" sz="3200" spc="-10">
                <a:latin typeface="Trebuchet MS"/>
                <a:cs typeface="Trebuchet MS"/>
              </a:rPr>
              <a:t>wastewater</a:t>
            </a:r>
            <a:endParaRPr sz="3200">
              <a:latin typeface="Trebuchet MS"/>
              <a:cs typeface="Trebuchet MS"/>
            </a:endParaRPr>
          </a:p>
          <a:p>
            <a:pPr marL="316865" indent="-304165">
              <a:lnSpc>
                <a:spcPct val="100000"/>
              </a:lnSpc>
              <a:spcBef>
                <a:spcPts val="140"/>
              </a:spcBef>
              <a:buFont typeface="Arial"/>
              <a:buChar char="•"/>
              <a:tabLst>
                <a:tab pos="316865" algn="l"/>
              </a:tabLst>
            </a:pPr>
            <a:r>
              <a:rPr dirty="0" sz="3200">
                <a:latin typeface="Trebuchet MS"/>
                <a:cs typeface="Trebuchet MS"/>
              </a:rPr>
              <a:t>Joints</a:t>
            </a:r>
            <a:r>
              <a:rPr dirty="0" sz="3200" spc="-60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are</a:t>
            </a:r>
            <a:r>
              <a:rPr dirty="0" sz="3200" spc="-105">
                <a:latin typeface="Trebuchet MS"/>
                <a:cs typeface="Trebuchet MS"/>
              </a:rPr>
              <a:t> </a:t>
            </a:r>
            <a:r>
              <a:rPr dirty="0" sz="3200" spc="-10">
                <a:latin typeface="Trebuchet MS"/>
                <a:cs typeface="Trebuchet MS"/>
              </a:rPr>
              <a:t>typically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22692" y="3244214"/>
            <a:ext cx="4779010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55">
                <a:latin typeface="Trebuchet MS"/>
                <a:cs typeface="Trebuchet MS"/>
              </a:rPr>
              <a:t>rubber</a:t>
            </a:r>
            <a:r>
              <a:rPr dirty="0" sz="3200" spc="-85">
                <a:latin typeface="Trebuchet MS"/>
                <a:cs typeface="Trebuchet MS"/>
              </a:rPr>
              <a:t> </a:t>
            </a:r>
            <a:r>
              <a:rPr dirty="0" sz="3200" spc="114">
                <a:latin typeface="Trebuchet MS"/>
                <a:cs typeface="Trebuchet MS"/>
              </a:rPr>
              <a:t>gasketed</a:t>
            </a:r>
            <a:r>
              <a:rPr dirty="0" sz="3200" spc="-65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bell</a:t>
            </a:r>
            <a:r>
              <a:rPr dirty="0" sz="3200" spc="-145">
                <a:latin typeface="Trebuchet MS"/>
                <a:cs typeface="Trebuchet MS"/>
              </a:rPr>
              <a:t> </a:t>
            </a:r>
            <a:r>
              <a:rPr dirty="0" sz="3200" spc="100">
                <a:latin typeface="Trebuchet MS"/>
                <a:cs typeface="Trebuchet MS"/>
              </a:rPr>
              <a:t>and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222692" y="3577844"/>
            <a:ext cx="2289810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85">
                <a:latin typeface="Trebuchet MS"/>
                <a:cs typeface="Trebuchet MS"/>
              </a:rPr>
              <a:t>spigot</a:t>
            </a:r>
            <a:r>
              <a:rPr dirty="0" sz="3200" spc="-160">
                <a:latin typeface="Trebuchet MS"/>
                <a:cs typeface="Trebuchet MS"/>
              </a:rPr>
              <a:t> </a:t>
            </a:r>
            <a:r>
              <a:rPr dirty="0" sz="3200" spc="-35">
                <a:latin typeface="Trebuchet MS"/>
                <a:cs typeface="Trebuchet MS"/>
              </a:rPr>
              <a:t>joints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17575" y="4093527"/>
            <a:ext cx="4921885" cy="517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16865" indent="-304165">
              <a:lnSpc>
                <a:spcPct val="100000"/>
              </a:lnSpc>
              <a:spcBef>
                <a:spcPts val="125"/>
              </a:spcBef>
              <a:buFont typeface="Arial"/>
              <a:buChar char="•"/>
              <a:tabLst>
                <a:tab pos="316865" algn="l"/>
              </a:tabLst>
            </a:pPr>
            <a:r>
              <a:rPr dirty="0" sz="3200" spc="85">
                <a:latin typeface="Trebuchet MS"/>
                <a:cs typeface="Trebuchet MS"/>
              </a:rPr>
              <a:t>Solvent</a:t>
            </a:r>
            <a:r>
              <a:rPr dirty="0" sz="3200" spc="-75">
                <a:latin typeface="Trebuchet MS"/>
                <a:cs typeface="Trebuchet MS"/>
              </a:rPr>
              <a:t> </a:t>
            </a:r>
            <a:r>
              <a:rPr dirty="0" sz="3200" spc="85">
                <a:latin typeface="Trebuchet MS"/>
                <a:cs typeface="Trebuchet MS"/>
              </a:rPr>
              <a:t>cement</a:t>
            </a:r>
            <a:r>
              <a:rPr dirty="0" sz="3200" spc="-155">
                <a:latin typeface="Trebuchet MS"/>
                <a:cs typeface="Trebuchet MS"/>
              </a:rPr>
              <a:t> </a:t>
            </a:r>
            <a:r>
              <a:rPr dirty="0" sz="3200" spc="90">
                <a:latin typeface="Trebuchet MS"/>
                <a:cs typeface="Trebuchet MS"/>
              </a:rPr>
              <a:t>welding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17575" y="4426839"/>
            <a:ext cx="4900295" cy="17100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17500">
              <a:lnSpc>
                <a:spcPts val="3275"/>
              </a:lnSpc>
              <a:spcBef>
                <a:spcPts val="130"/>
              </a:spcBef>
            </a:pPr>
            <a:r>
              <a:rPr dirty="0" sz="3200" spc="175">
                <a:latin typeface="Trebuchet MS"/>
                <a:cs typeface="Trebuchet MS"/>
              </a:rPr>
              <a:t>used</a:t>
            </a:r>
            <a:r>
              <a:rPr dirty="0" sz="3200" spc="-210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for</a:t>
            </a:r>
            <a:r>
              <a:rPr dirty="0" sz="3200" spc="-150">
                <a:latin typeface="Trebuchet MS"/>
                <a:cs typeface="Trebuchet MS"/>
              </a:rPr>
              <a:t> </a:t>
            </a:r>
            <a:r>
              <a:rPr dirty="0" sz="3200" spc="65">
                <a:latin typeface="Trebuchet MS"/>
                <a:cs typeface="Trebuchet MS"/>
              </a:rPr>
              <a:t>pipe</a:t>
            </a:r>
            <a:r>
              <a:rPr dirty="0" sz="3200" spc="-235">
                <a:latin typeface="Trebuchet MS"/>
                <a:cs typeface="Trebuchet MS"/>
              </a:rPr>
              <a:t> </a:t>
            </a:r>
            <a:r>
              <a:rPr dirty="0" sz="3200" spc="185">
                <a:latin typeface="Trebuchet MS"/>
                <a:cs typeface="Trebuchet MS"/>
              </a:rPr>
              <a:t>up</a:t>
            </a:r>
            <a:r>
              <a:rPr dirty="0" sz="3200" spc="-190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to</a:t>
            </a:r>
            <a:r>
              <a:rPr dirty="0" sz="3200" spc="-195">
                <a:latin typeface="Trebuchet MS"/>
                <a:cs typeface="Trebuchet MS"/>
              </a:rPr>
              <a:t> </a:t>
            </a:r>
            <a:r>
              <a:rPr dirty="0" sz="3200" spc="-220">
                <a:latin typeface="Trebuchet MS"/>
                <a:cs typeface="Trebuchet MS"/>
              </a:rPr>
              <a:t>8”</a:t>
            </a:r>
            <a:r>
              <a:rPr dirty="0" sz="3200" spc="-170">
                <a:latin typeface="Trebuchet MS"/>
                <a:cs typeface="Trebuchet MS"/>
              </a:rPr>
              <a:t> </a:t>
            </a:r>
            <a:r>
              <a:rPr dirty="0" sz="3200" spc="-25">
                <a:latin typeface="Trebuchet MS"/>
                <a:cs typeface="Trebuchet MS"/>
              </a:rPr>
              <a:t>in</a:t>
            </a:r>
            <a:endParaRPr sz="3200">
              <a:latin typeface="Trebuchet MS"/>
              <a:cs typeface="Trebuchet MS"/>
            </a:endParaRPr>
          </a:p>
          <a:p>
            <a:pPr marL="317500">
              <a:lnSpc>
                <a:spcPts val="3275"/>
              </a:lnSpc>
            </a:pPr>
            <a:r>
              <a:rPr dirty="0" sz="3200" spc="-10">
                <a:latin typeface="Trebuchet MS"/>
                <a:cs typeface="Trebuchet MS"/>
              </a:rPr>
              <a:t>diameter</a:t>
            </a:r>
            <a:endParaRPr sz="3200">
              <a:latin typeface="Trebuchet MS"/>
              <a:cs typeface="Trebuchet MS"/>
            </a:endParaRPr>
          </a:p>
          <a:p>
            <a:pPr marL="316230" marR="5080" indent="-304165">
              <a:lnSpc>
                <a:spcPct val="70400"/>
              </a:lnSpc>
              <a:spcBef>
                <a:spcPts val="127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200" spc="45">
                <a:latin typeface="Trebuchet MS"/>
                <a:cs typeface="Trebuchet MS"/>
              </a:rPr>
              <a:t>Subject</a:t>
            </a:r>
            <a:r>
              <a:rPr dirty="0" sz="3200" spc="-175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to</a:t>
            </a:r>
            <a:r>
              <a:rPr dirty="0" sz="3200" spc="-185">
                <a:latin typeface="Trebuchet MS"/>
                <a:cs typeface="Trebuchet MS"/>
              </a:rPr>
              <a:t> </a:t>
            </a:r>
            <a:r>
              <a:rPr dirty="0" sz="3200" spc="175">
                <a:latin typeface="Trebuchet MS"/>
                <a:cs typeface="Trebuchet MS"/>
              </a:rPr>
              <a:t>damage</a:t>
            </a:r>
            <a:r>
              <a:rPr dirty="0" sz="3200" spc="-155">
                <a:latin typeface="Trebuchet MS"/>
                <a:cs typeface="Trebuchet MS"/>
              </a:rPr>
              <a:t> </a:t>
            </a:r>
            <a:r>
              <a:rPr dirty="0" sz="3200" spc="-20">
                <a:latin typeface="Trebuchet MS"/>
                <a:cs typeface="Trebuchet MS"/>
              </a:rPr>
              <a:t>from </a:t>
            </a:r>
            <a:r>
              <a:rPr dirty="0" sz="3200" spc="-20">
                <a:latin typeface="Trebuchet MS"/>
                <a:cs typeface="Trebuchet MS"/>
              </a:rPr>
              <a:t>	</a:t>
            </a:r>
            <a:r>
              <a:rPr dirty="0" sz="3200" spc="110">
                <a:latin typeface="Trebuchet MS"/>
                <a:cs typeface="Trebuchet MS"/>
              </a:rPr>
              <a:t>heavy</a:t>
            </a:r>
            <a:r>
              <a:rPr dirty="0" sz="3200" spc="-145">
                <a:latin typeface="Trebuchet MS"/>
                <a:cs typeface="Trebuchet MS"/>
              </a:rPr>
              <a:t> </a:t>
            </a:r>
            <a:r>
              <a:rPr dirty="0" sz="3200" spc="100">
                <a:latin typeface="Trebuchet MS"/>
                <a:cs typeface="Trebuchet MS"/>
              </a:rPr>
              <a:t>loads</a:t>
            </a:r>
            <a:endParaRPr sz="3200">
              <a:latin typeface="Trebuchet MS"/>
              <a:cs typeface="Trebuchet MS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0" y="1695450"/>
            <a:ext cx="6096000" cy="5162548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145"/>
              <a:t>Pipe</a:t>
            </a:r>
            <a:r>
              <a:rPr dirty="0" sz="6000" spc="-305"/>
              <a:t> </a:t>
            </a:r>
            <a:r>
              <a:rPr dirty="0" sz="6000" spc="-10"/>
              <a:t>Joints</a:t>
            </a:r>
            <a:endParaRPr sz="6000"/>
          </a:p>
        </p:txBody>
      </p:sp>
      <p:grpSp>
        <p:nvGrpSpPr>
          <p:cNvPr id="3" name="object 3" descr=""/>
          <p:cNvGrpSpPr/>
          <p:nvPr/>
        </p:nvGrpSpPr>
        <p:grpSpPr>
          <a:xfrm>
            <a:off x="0" y="1467015"/>
            <a:ext cx="12192000" cy="5372735"/>
            <a:chOff x="0" y="1467015"/>
            <a:chExt cx="12192000" cy="5372735"/>
          </a:xfrm>
        </p:grpSpPr>
        <p:sp>
          <p:nvSpPr>
            <p:cNvPr id="4" name="object 4" descr=""/>
            <p:cNvSpPr/>
            <p:nvPr/>
          </p:nvSpPr>
          <p:spPr>
            <a:xfrm>
              <a:off x="0" y="1467014"/>
              <a:ext cx="12192000" cy="4236720"/>
            </a:xfrm>
            <a:custGeom>
              <a:avLst/>
              <a:gdLst/>
              <a:ahLst/>
              <a:cxnLst/>
              <a:rect l="l" t="t" r="r" b="b"/>
              <a:pathLst>
                <a:path w="12192000" h="4236720">
                  <a:moveTo>
                    <a:pt x="7161149" y="3719563"/>
                  </a:moveTo>
                  <a:lnTo>
                    <a:pt x="7161149" y="3719563"/>
                  </a:lnTo>
                  <a:lnTo>
                    <a:pt x="0" y="3719563"/>
                  </a:lnTo>
                  <a:lnTo>
                    <a:pt x="0" y="4236288"/>
                  </a:lnTo>
                  <a:lnTo>
                    <a:pt x="7161149" y="4236288"/>
                  </a:lnTo>
                  <a:lnTo>
                    <a:pt x="7161149" y="3719563"/>
                  </a:lnTo>
                  <a:close/>
                </a:path>
                <a:path w="12192000" h="4236720">
                  <a:moveTo>
                    <a:pt x="7879829" y="3202813"/>
                  </a:moveTo>
                  <a:lnTo>
                    <a:pt x="7879829" y="3202813"/>
                  </a:lnTo>
                  <a:lnTo>
                    <a:pt x="0" y="3202813"/>
                  </a:lnTo>
                  <a:lnTo>
                    <a:pt x="0" y="3719538"/>
                  </a:lnTo>
                  <a:lnTo>
                    <a:pt x="7879829" y="3719538"/>
                  </a:lnTo>
                  <a:lnTo>
                    <a:pt x="7879829" y="3202813"/>
                  </a:lnTo>
                  <a:close/>
                </a:path>
                <a:path w="12192000" h="4236720">
                  <a:moveTo>
                    <a:pt x="7879829" y="1550289"/>
                  </a:moveTo>
                  <a:lnTo>
                    <a:pt x="7879829" y="1550289"/>
                  </a:lnTo>
                  <a:lnTo>
                    <a:pt x="0" y="1550289"/>
                  </a:lnTo>
                  <a:lnTo>
                    <a:pt x="0" y="2067013"/>
                  </a:lnTo>
                  <a:lnTo>
                    <a:pt x="0" y="2686050"/>
                  </a:lnTo>
                  <a:lnTo>
                    <a:pt x="0" y="3202775"/>
                  </a:lnTo>
                  <a:lnTo>
                    <a:pt x="1116533" y="3202775"/>
                  </a:lnTo>
                  <a:lnTo>
                    <a:pt x="7879829" y="3202775"/>
                  </a:lnTo>
                  <a:lnTo>
                    <a:pt x="7879829" y="2686139"/>
                  </a:lnTo>
                  <a:lnTo>
                    <a:pt x="7879829" y="2067013"/>
                  </a:lnTo>
                  <a:lnTo>
                    <a:pt x="7879829" y="1550289"/>
                  </a:lnTo>
                  <a:close/>
                </a:path>
                <a:path w="12192000" h="4236720">
                  <a:moveTo>
                    <a:pt x="7879829" y="1033526"/>
                  </a:moveTo>
                  <a:lnTo>
                    <a:pt x="7879829" y="1033526"/>
                  </a:lnTo>
                  <a:lnTo>
                    <a:pt x="0" y="1033526"/>
                  </a:lnTo>
                  <a:lnTo>
                    <a:pt x="0" y="1550250"/>
                  </a:lnTo>
                  <a:lnTo>
                    <a:pt x="7879829" y="1550250"/>
                  </a:lnTo>
                  <a:lnTo>
                    <a:pt x="7879829" y="1033526"/>
                  </a:lnTo>
                  <a:close/>
                </a:path>
                <a:path w="12192000" h="4236720">
                  <a:moveTo>
                    <a:pt x="10754601" y="3202813"/>
                  </a:moveTo>
                  <a:lnTo>
                    <a:pt x="10035921" y="3202813"/>
                  </a:lnTo>
                  <a:lnTo>
                    <a:pt x="9317228" y="3202813"/>
                  </a:lnTo>
                  <a:lnTo>
                    <a:pt x="8598535" y="3202813"/>
                  </a:lnTo>
                  <a:lnTo>
                    <a:pt x="7879842" y="3202813"/>
                  </a:lnTo>
                  <a:lnTo>
                    <a:pt x="7879842" y="3719538"/>
                  </a:lnTo>
                  <a:lnTo>
                    <a:pt x="8598535" y="3719538"/>
                  </a:lnTo>
                  <a:lnTo>
                    <a:pt x="9317228" y="3719538"/>
                  </a:lnTo>
                  <a:lnTo>
                    <a:pt x="10035921" y="3719538"/>
                  </a:lnTo>
                  <a:lnTo>
                    <a:pt x="10754601" y="3719538"/>
                  </a:lnTo>
                  <a:lnTo>
                    <a:pt x="10754601" y="3202813"/>
                  </a:lnTo>
                  <a:close/>
                </a:path>
                <a:path w="12192000" h="4236720">
                  <a:moveTo>
                    <a:pt x="10754601" y="1550289"/>
                  </a:moveTo>
                  <a:lnTo>
                    <a:pt x="10035921" y="1550289"/>
                  </a:lnTo>
                  <a:lnTo>
                    <a:pt x="9317228" y="1550289"/>
                  </a:lnTo>
                  <a:lnTo>
                    <a:pt x="8598535" y="1550289"/>
                  </a:lnTo>
                  <a:lnTo>
                    <a:pt x="7879842" y="1550289"/>
                  </a:lnTo>
                  <a:lnTo>
                    <a:pt x="7879842" y="2067013"/>
                  </a:lnTo>
                  <a:lnTo>
                    <a:pt x="7879842" y="2686050"/>
                  </a:lnTo>
                  <a:lnTo>
                    <a:pt x="7879842" y="3202775"/>
                  </a:lnTo>
                  <a:lnTo>
                    <a:pt x="8598535" y="3202775"/>
                  </a:lnTo>
                  <a:lnTo>
                    <a:pt x="9317228" y="3202775"/>
                  </a:lnTo>
                  <a:lnTo>
                    <a:pt x="10035921" y="3202775"/>
                  </a:lnTo>
                  <a:lnTo>
                    <a:pt x="10754601" y="3202775"/>
                  </a:lnTo>
                  <a:lnTo>
                    <a:pt x="10754601" y="2686139"/>
                  </a:lnTo>
                  <a:lnTo>
                    <a:pt x="10754601" y="2067013"/>
                  </a:lnTo>
                  <a:lnTo>
                    <a:pt x="10754601" y="1550289"/>
                  </a:lnTo>
                  <a:close/>
                </a:path>
                <a:path w="12192000" h="4236720">
                  <a:moveTo>
                    <a:pt x="10754601" y="1033526"/>
                  </a:moveTo>
                  <a:lnTo>
                    <a:pt x="10035921" y="1033526"/>
                  </a:lnTo>
                  <a:lnTo>
                    <a:pt x="9317228" y="1033526"/>
                  </a:lnTo>
                  <a:lnTo>
                    <a:pt x="8598535" y="1033526"/>
                  </a:lnTo>
                  <a:lnTo>
                    <a:pt x="7879842" y="1033526"/>
                  </a:lnTo>
                  <a:lnTo>
                    <a:pt x="7879842" y="1550250"/>
                  </a:lnTo>
                  <a:lnTo>
                    <a:pt x="8598535" y="1550250"/>
                  </a:lnTo>
                  <a:lnTo>
                    <a:pt x="9317228" y="1550250"/>
                  </a:lnTo>
                  <a:lnTo>
                    <a:pt x="10035921" y="1550250"/>
                  </a:lnTo>
                  <a:lnTo>
                    <a:pt x="10754601" y="1550250"/>
                  </a:lnTo>
                  <a:lnTo>
                    <a:pt x="10754601" y="1033526"/>
                  </a:lnTo>
                  <a:close/>
                </a:path>
                <a:path w="12192000" h="4236720">
                  <a:moveTo>
                    <a:pt x="10754601" y="516763"/>
                  </a:moveTo>
                  <a:lnTo>
                    <a:pt x="10035921" y="516763"/>
                  </a:lnTo>
                  <a:lnTo>
                    <a:pt x="9317228" y="516763"/>
                  </a:lnTo>
                  <a:lnTo>
                    <a:pt x="8598535" y="516763"/>
                  </a:lnTo>
                  <a:lnTo>
                    <a:pt x="7879842" y="516763"/>
                  </a:lnTo>
                  <a:lnTo>
                    <a:pt x="7879842" y="1033487"/>
                  </a:lnTo>
                  <a:lnTo>
                    <a:pt x="8598535" y="1033487"/>
                  </a:lnTo>
                  <a:lnTo>
                    <a:pt x="9317228" y="1033487"/>
                  </a:lnTo>
                  <a:lnTo>
                    <a:pt x="10035921" y="1033487"/>
                  </a:lnTo>
                  <a:lnTo>
                    <a:pt x="10754601" y="1033487"/>
                  </a:lnTo>
                  <a:lnTo>
                    <a:pt x="10754601" y="516763"/>
                  </a:lnTo>
                  <a:close/>
                </a:path>
                <a:path w="12192000" h="4236720">
                  <a:moveTo>
                    <a:pt x="12192000" y="3202813"/>
                  </a:moveTo>
                  <a:lnTo>
                    <a:pt x="11473307" y="3202813"/>
                  </a:lnTo>
                  <a:lnTo>
                    <a:pt x="10754614" y="3202813"/>
                  </a:lnTo>
                  <a:lnTo>
                    <a:pt x="10754614" y="3719538"/>
                  </a:lnTo>
                  <a:lnTo>
                    <a:pt x="11473307" y="3719538"/>
                  </a:lnTo>
                  <a:lnTo>
                    <a:pt x="12192000" y="3719538"/>
                  </a:lnTo>
                  <a:lnTo>
                    <a:pt x="12192000" y="3202813"/>
                  </a:lnTo>
                  <a:close/>
                </a:path>
                <a:path w="12192000" h="4236720">
                  <a:moveTo>
                    <a:pt x="12192000" y="1550289"/>
                  </a:moveTo>
                  <a:lnTo>
                    <a:pt x="11473307" y="1550289"/>
                  </a:lnTo>
                  <a:lnTo>
                    <a:pt x="10754614" y="1550289"/>
                  </a:lnTo>
                  <a:lnTo>
                    <a:pt x="10754614" y="2067013"/>
                  </a:lnTo>
                  <a:lnTo>
                    <a:pt x="10754614" y="2686050"/>
                  </a:lnTo>
                  <a:lnTo>
                    <a:pt x="10754614" y="3202775"/>
                  </a:lnTo>
                  <a:lnTo>
                    <a:pt x="11473307" y="3202775"/>
                  </a:lnTo>
                  <a:lnTo>
                    <a:pt x="12192000" y="3202775"/>
                  </a:lnTo>
                  <a:lnTo>
                    <a:pt x="12192000" y="2686139"/>
                  </a:lnTo>
                  <a:lnTo>
                    <a:pt x="12192000" y="2067013"/>
                  </a:lnTo>
                  <a:lnTo>
                    <a:pt x="12192000" y="1550289"/>
                  </a:lnTo>
                  <a:close/>
                </a:path>
                <a:path w="12192000" h="4236720">
                  <a:moveTo>
                    <a:pt x="12192000" y="1033526"/>
                  </a:moveTo>
                  <a:lnTo>
                    <a:pt x="11473307" y="1033526"/>
                  </a:lnTo>
                  <a:lnTo>
                    <a:pt x="10754614" y="1033526"/>
                  </a:lnTo>
                  <a:lnTo>
                    <a:pt x="10754614" y="1550250"/>
                  </a:lnTo>
                  <a:lnTo>
                    <a:pt x="11473307" y="1550250"/>
                  </a:lnTo>
                  <a:lnTo>
                    <a:pt x="12192000" y="1550250"/>
                  </a:lnTo>
                  <a:lnTo>
                    <a:pt x="12192000" y="1033526"/>
                  </a:lnTo>
                  <a:close/>
                </a:path>
                <a:path w="12192000" h="4236720">
                  <a:moveTo>
                    <a:pt x="12192000" y="516763"/>
                  </a:moveTo>
                  <a:lnTo>
                    <a:pt x="11473307" y="516763"/>
                  </a:lnTo>
                  <a:lnTo>
                    <a:pt x="10754614" y="516763"/>
                  </a:lnTo>
                  <a:lnTo>
                    <a:pt x="10754614" y="1033487"/>
                  </a:lnTo>
                  <a:lnTo>
                    <a:pt x="11473307" y="1033487"/>
                  </a:lnTo>
                  <a:lnTo>
                    <a:pt x="12192000" y="1033487"/>
                  </a:lnTo>
                  <a:lnTo>
                    <a:pt x="12192000" y="516763"/>
                  </a:lnTo>
                  <a:close/>
                </a:path>
                <a:path w="12192000" h="4236720">
                  <a:moveTo>
                    <a:pt x="12192000" y="0"/>
                  </a:moveTo>
                  <a:lnTo>
                    <a:pt x="5723763" y="0"/>
                  </a:lnTo>
                  <a:lnTo>
                    <a:pt x="1116533" y="25"/>
                  </a:lnTo>
                  <a:lnTo>
                    <a:pt x="0" y="25"/>
                  </a:lnTo>
                  <a:lnTo>
                    <a:pt x="0" y="1033487"/>
                  </a:lnTo>
                  <a:lnTo>
                    <a:pt x="1116533" y="1033487"/>
                  </a:lnTo>
                  <a:lnTo>
                    <a:pt x="5723763" y="1033487"/>
                  </a:lnTo>
                  <a:lnTo>
                    <a:pt x="6442456" y="1033487"/>
                  </a:lnTo>
                  <a:lnTo>
                    <a:pt x="7161149" y="1033487"/>
                  </a:lnTo>
                  <a:lnTo>
                    <a:pt x="7879829" y="1033487"/>
                  </a:lnTo>
                  <a:lnTo>
                    <a:pt x="7879829" y="516763"/>
                  </a:lnTo>
                  <a:lnTo>
                    <a:pt x="7161149" y="516763"/>
                  </a:lnTo>
                  <a:lnTo>
                    <a:pt x="6442456" y="516763"/>
                  </a:lnTo>
                  <a:lnTo>
                    <a:pt x="5723826" y="516763"/>
                  </a:lnTo>
                  <a:lnTo>
                    <a:pt x="12192000" y="51672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9EB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5186578"/>
              <a:ext cx="12192000" cy="1652905"/>
            </a:xfrm>
            <a:custGeom>
              <a:avLst/>
              <a:gdLst/>
              <a:ahLst/>
              <a:cxnLst/>
              <a:rect l="l" t="t" r="r" b="b"/>
              <a:pathLst>
                <a:path w="12192000" h="1652904">
                  <a:moveTo>
                    <a:pt x="7879829" y="1135862"/>
                  </a:moveTo>
                  <a:lnTo>
                    <a:pt x="7879829" y="1135862"/>
                  </a:lnTo>
                  <a:lnTo>
                    <a:pt x="0" y="1135862"/>
                  </a:lnTo>
                  <a:lnTo>
                    <a:pt x="0" y="1652587"/>
                  </a:lnTo>
                  <a:lnTo>
                    <a:pt x="7879829" y="1652587"/>
                  </a:lnTo>
                  <a:lnTo>
                    <a:pt x="7879829" y="1135862"/>
                  </a:lnTo>
                  <a:close/>
                </a:path>
                <a:path w="12192000" h="1652904">
                  <a:moveTo>
                    <a:pt x="7879829" y="516737"/>
                  </a:moveTo>
                  <a:lnTo>
                    <a:pt x="7879829" y="516737"/>
                  </a:lnTo>
                  <a:lnTo>
                    <a:pt x="0" y="516737"/>
                  </a:lnTo>
                  <a:lnTo>
                    <a:pt x="0" y="1135849"/>
                  </a:lnTo>
                  <a:lnTo>
                    <a:pt x="7879829" y="1135849"/>
                  </a:lnTo>
                  <a:lnTo>
                    <a:pt x="7879829" y="516737"/>
                  </a:lnTo>
                  <a:close/>
                </a:path>
                <a:path w="12192000" h="1652904">
                  <a:moveTo>
                    <a:pt x="7879829" y="0"/>
                  </a:moveTo>
                  <a:lnTo>
                    <a:pt x="7161149" y="0"/>
                  </a:lnTo>
                  <a:lnTo>
                    <a:pt x="6442456" y="0"/>
                  </a:lnTo>
                  <a:lnTo>
                    <a:pt x="6442456" y="516724"/>
                  </a:lnTo>
                  <a:lnTo>
                    <a:pt x="7161149" y="516724"/>
                  </a:lnTo>
                  <a:lnTo>
                    <a:pt x="7879829" y="516724"/>
                  </a:lnTo>
                  <a:lnTo>
                    <a:pt x="7879829" y="0"/>
                  </a:lnTo>
                  <a:close/>
                </a:path>
                <a:path w="12192000" h="1652904">
                  <a:moveTo>
                    <a:pt x="10754601" y="1135862"/>
                  </a:moveTo>
                  <a:lnTo>
                    <a:pt x="10035921" y="1135862"/>
                  </a:lnTo>
                  <a:lnTo>
                    <a:pt x="9317228" y="1135862"/>
                  </a:lnTo>
                  <a:lnTo>
                    <a:pt x="8598535" y="1135862"/>
                  </a:lnTo>
                  <a:lnTo>
                    <a:pt x="7879842" y="1135862"/>
                  </a:lnTo>
                  <a:lnTo>
                    <a:pt x="7879842" y="1652587"/>
                  </a:lnTo>
                  <a:lnTo>
                    <a:pt x="8598535" y="1652587"/>
                  </a:lnTo>
                  <a:lnTo>
                    <a:pt x="9317228" y="1652587"/>
                  </a:lnTo>
                  <a:lnTo>
                    <a:pt x="10035921" y="1652587"/>
                  </a:lnTo>
                  <a:lnTo>
                    <a:pt x="10754601" y="1652587"/>
                  </a:lnTo>
                  <a:lnTo>
                    <a:pt x="10754601" y="1135862"/>
                  </a:lnTo>
                  <a:close/>
                </a:path>
                <a:path w="12192000" h="1652904">
                  <a:moveTo>
                    <a:pt x="10754601" y="516737"/>
                  </a:moveTo>
                  <a:lnTo>
                    <a:pt x="10035921" y="516737"/>
                  </a:lnTo>
                  <a:lnTo>
                    <a:pt x="9317228" y="516737"/>
                  </a:lnTo>
                  <a:lnTo>
                    <a:pt x="8598535" y="516737"/>
                  </a:lnTo>
                  <a:lnTo>
                    <a:pt x="7879842" y="516737"/>
                  </a:lnTo>
                  <a:lnTo>
                    <a:pt x="7879842" y="1135849"/>
                  </a:lnTo>
                  <a:lnTo>
                    <a:pt x="8598535" y="1135849"/>
                  </a:lnTo>
                  <a:lnTo>
                    <a:pt x="9317228" y="1135849"/>
                  </a:lnTo>
                  <a:lnTo>
                    <a:pt x="10035921" y="1135849"/>
                  </a:lnTo>
                  <a:lnTo>
                    <a:pt x="10754601" y="1135849"/>
                  </a:lnTo>
                  <a:lnTo>
                    <a:pt x="10754601" y="516737"/>
                  </a:lnTo>
                  <a:close/>
                </a:path>
                <a:path w="12192000" h="1652904">
                  <a:moveTo>
                    <a:pt x="10754601" y="0"/>
                  </a:moveTo>
                  <a:lnTo>
                    <a:pt x="10035921" y="0"/>
                  </a:lnTo>
                  <a:lnTo>
                    <a:pt x="9317228" y="0"/>
                  </a:lnTo>
                  <a:lnTo>
                    <a:pt x="8598535" y="0"/>
                  </a:lnTo>
                  <a:lnTo>
                    <a:pt x="7879842" y="0"/>
                  </a:lnTo>
                  <a:lnTo>
                    <a:pt x="7879842" y="516724"/>
                  </a:lnTo>
                  <a:lnTo>
                    <a:pt x="8598535" y="516724"/>
                  </a:lnTo>
                  <a:lnTo>
                    <a:pt x="9317228" y="516724"/>
                  </a:lnTo>
                  <a:lnTo>
                    <a:pt x="10035921" y="516724"/>
                  </a:lnTo>
                  <a:lnTo>
                    <a:pt x="10754601" y="516724"/>
                  </a:lnTo>
                  <a:lnTo>
                    <a:pt x="10754601" y="0"/>
                  </a:lnTo>
                  <a:close/>
                </a:path>
                <a:path w="12192000" h="1652904">
                  <a:moveTo>
                    <a:pt x="12192000" y="1135862"/>
                  </a:moveTo>
                  <a:lnTo>
                    <a:pt x="11473307" y="1135862"/>
                  </a:lnTo>
                  <a:lnTo>
                    <a:pt x="10754614" y="1135862"/>
                  </a:lnTo>
                  <a:lnTo>
                    <a:pt x="10754614" y="1652587"/>
                  </a:lnTo>
                  <a:lnTo>
                    <a:pt x="11473307" y="1652587"/>
                  </a:lnTo>
                  <a:lnTo>
                    <a:pt x="12192000" y="1652587"/>
                  </a:lnTo>
                  <a:lnTo>
                    <a:pt x="12192000" y="1135862"/>
                  </a:lnTo>
                  <a:close/>
                </a:path>
                <a:path w="12192000" h="1652904">
                  <a:moveTo>
                    <a:pt x="12192000" y="516737"/>
                  </a:moveTo>
                  <a:lnTo>
                    <a:pt x="11473307" y="516737"/>
                  </a:lnTo>
                  <a:lnTo>
                    <a:pt x="10754614" y="516737"/>
                  </a:lnTo>
                  <a:lnTo>
                    <a:pt x="10754614" y="1135849"/>
                  </a:lnTo>
                  <a:lnTo>
                    <a:pt x="11473307" y="1135849"/>
                  </a:lnTo>
                  <a:lnTo>
                    <a:pt x="12192000" y="1135849"/>
                  </a:lnTo>
                  <a:lnTo>
                    <a:pt x="12192000" y="516737"/>
                  </a:lnTo>
                  <a:close/>
                </a:path>
                <a:path w="12192000" h="1652904">
                  <a:moveTo>
                    <a:pt x="12192000" y="0"/>
                  </a:moveTo>
                  <a:lnTo>
                    <a:pt x="11473307" y="0"/>
                  </a:lnTo>
                  <a:lnTo>
                    <a:pt x="10754614" y="0"/>
                  </a:lnTo>
                  <a:lnTo>
                    <a:pt x="10754614" y="516724"/>
                  </a:lnTo>
                  <a:lnTo>
                    <a:pt x="11473307" y="516724"/>
                  </a:lnTo>
                  <a:lnTo>
                    <a:pt x="12192000" y="51672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9EBF5"/>
            </a:solidFill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6" name="object 6" descr=""/>
          <p:cNvGraphicFramePr>
            <a:graphicFrameLocks noGrp="1"/>
          </p:cNvGraphicFramePr>
          <p:nvPr/>
        </p:nvGraphicFramePr>
        <p:xfrm>
          <a:off x="0" y="1460753"/>
          <a:ext cx="12268200" cy="53682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16330"/>
                <a:gridCol w="4603750"/>
                <a:gridCol w="721360"/>
                <a:gridCol w="718185"/>
                <a:gridCol w="718184"/>
                <a:gridCol w="718184"/>
                <a:gridCol w="718184"/>
                <a:gridCol w="718184"/>
                <a:gridCol w="718184"/>
                <a:gridCol w="718184"/>
                <a:gridCol w="718184"/>
              </a:tblGrid>
              <a:tr h="51625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39065">
                        <a:lnSpc>
                          <a:spcPct val="100000"/>
                        </a:lnSpc>
                      </a:pPr>
                      <a:r>
                        <a:rPr dirty="0" sz="2000" spc="-20" b="1">
                          <a:latin typeface="Trebuchet MS"/>
                          <a:cs typeface="Trebuchet MS"/>
                        </a:rPr>
                        <a:t>Joint</a:t>
                      </a:r>
                      <a:r>
                        <a:rPr dirty="0" sz="2000" spc="-12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229" b="1">
                          <a:latin typeface="Trebuchet MS"/>
                          <a:cs typeface="Trebuchet MS"/>
                        </a:rPr>
                        <a:t>#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635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2000" spc="-20" b="1">
                          <a:latin typeface="Trebuchet MS"/>
                          <a:cs typeface="Trebuchet MS"/>
                        </a:rPr>
                        <a:t>Joint</a:t>
                      </a:r>
                      <a:r>
                        <a:rPr dirty="0" sz="2000" spc="-12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10" b="1">
                          <a:latin typeface="Trebuchet MS"/>
                          <a:cs typeface="Trebuchet MS"/>
                        </a:rPr>
                        <a:t>Description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730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3081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dirty="0" sz="2000" spc="-25" b="1">
                          <a:latin typeface="Trebuchet MS"/>
                          <a:cs typeface="Trebuchet MS"/>
                        </a:rPr>
                        <a:t>Joint</a:t>
                      </a:r>
                      <a:r>
                        <a:rPr dirty="0" sz="2000" spc="-10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85" b="1">
                          <a:latin typeface="Trebuchet MS"/>
                          <a:cs typeface="Trebuchet MS"/>
                        </a:rPr>
                        <a:t>used</a:t>
                      </a:r>
                      <a:r>
                        <a:rPr dirty="0" sz="2000" spc="-18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10" b="1">
                          <a:latin typeface="Trebuchet MS"/>
                          <a:cs typeface="Trebuchet MS"/>
                        </a:rPr>
                        <a:t>with: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0668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51625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35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730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00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dirty="0" sz="2000" spc="80" b="1">
                          <a:latin typeface="Trebuchet MS"/>
                          <a:cs typeface="Trebuchet MS"/>
                        </a:rPr>
                        <a:t>AC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0731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dirty="0" sz="2000" spc="175" b="1">
                          <a:latin typeface="Trebuchet MS"/>
                          <a:cs typeface="Trebuchet MS"/>
                        </a:rPr>
                        <a:t>CI/DI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0731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7145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dirty="0" sz="2000" spc="105" b="1">
                          <a:latin typeface="Trebuchet MS"/>
                          <a:cs typeface="Trebuchet MS"/>
                        </a:rPr>
                        <a:t>RC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0731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4604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dirty="0" sz="2000" spc="105" b="1">
                          <a:latin typeface="Trebuchet MS"/>
                          <a:cs typeface="Trebuchet MS"/>
                        </a:rPr>
                        <a:t>C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0731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dirty="0" sz="2000" spc="100" b="1">
                          <a:latin typeface="Trebuchet MS"/>
                          <a:cs typeface="Trebuchet MS"/>
                        </a:rPr>
                        <a:t>VC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0731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dirty="0" sz="2000" spc="-25" b="1">
                          <a:latin typeface="Trebuchet MS"/>
                          <a:cs typeface="Trebuchet MS"/>
                        </a:rPr>
                        <a:t>FR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0731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6510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dirty="0" sz="2000" spc="120" b="1">
                          <a:latin typeface="Trebuchet MS"/>
                          <a:cs typeface="Trebuchet MS"/>
                        </a:rPr>
                        <a:t>ABS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0731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1590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dirty="0" sz="2000" spc="80" b="1">
                          <a:latin typeface="Trebuchet MS"/>
                          <a:cs typeface="Trebuchet MS"/>
                        </a:rPr>
                        <a:t>HDPE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0731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2860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dirty="0" sz="2000" spc="90" b="1">
                          <a:latin typeface="Trebuchet MS"/>
                          <a:cs typeface="Trebuchet MS"/>
                        </a:rPr>
                        <a:t>PVC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0731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516255"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2000" spc="-50">
                          <a:latin typeface="Trebuchet MS"/>
                          <a:cs typeface="Trebuchet MS"/>
                        </a:rPr>
                        <a:t>1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984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2000" spc="75">
                          <a:latin typeface="Trebuchet MS"/>
                          <a:cs typeface="Trebuchet MS"/>
                        </a:rPr>
                        <a:t>Caulked</a:t>
                      </a:r>
                      <a:r>
                        <a:rPr dirty="0" sz="2000" spc="-13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50">
                          <a:latin typeface="Trebuchet MS"/>
                          <a:cs typeface="Trebuchet MS"/>
                        </a:rPr>
                        <a:t>Bell</a:t>
                      </a:r>
                      <a:r>
                        <a:rPr dirty="0" sz="2000" spc="-9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8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dirty="0" sz="2000" spc="-5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65">
                          <a:latin typeface="Trebuchet MS"/>
                          <a:cs typeface="Trebuchet MS"/>
                        </a:rPr>
                        <a:t>Spigot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079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2000" spc="114">
                          <a:latin typeface="Trebuchet MS"/>
                          <a:cs typeface="Trebuchet MS"/>
                        </a:rPr>
                        <a:t>X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079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516255"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2000" spc="-50">
                          <a:latin typeface="Trebuchet MS"/>
                          <a:cs typeface="Trebuchet MS"/>
                        </a:rPr>
                        <a:t>2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996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2000" spc="110">
                          <a:latin typeface="Trebuchet MS"/>
                          <a:cs typeface="Trebuchet MS"/>
                        </a:rPr>
                        <a:t>Band</a:t>
                      </a:r>
                      <a:r>
                        <a:rPr dirty="0" sz="2000" spc="-13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90">
                          <a:latin typeface="Trebuchet MS"/>
                          <a:cs typeface="Trebuchet MS"/>
                        </a:rPr>
                        <a:t>Seal</a:t>
                      </a:r>
                      <a:r>
                        <a:rPr dirty="0" sz="2000" spc="-9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60">
                          <a:latin typeface="Trebuchet MS"/>
                          <a:cs typeface="Trebuchet MS"/>
                        </a:rPr>
                        <a:t>Coupling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092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2000" spc="114">
                          <a:latin typeface="Trebuchet MS"/>
                          <a:cs typeface="Trebuchet MS"/>
                        </a:rPr>
                        <a:t>X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092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5875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2000" spc="114">
                          <a:latin typeface="Trebuchet MS"/>
                          <a:cs typeface="Trebuchet MS"/>
                        </a:rPr>
                        <a:t>X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092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0320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2000" spc="114">
                          <a:latin typeface="Trebuchet MS"/>
                          <a:cs typeface="Trebuchet MS"/>
                        </a:rPr>
                        <a:t>X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092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628015"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1190"/>
                        </a:spcBef>
                      </a:pPr>
                      <a:r>
                        <a:rPr dirty="0" sz="2000" spc="-50">
                          <a:latin typeface="Trebuchet MS"/>
                          <a:cs typeface="Trebuchet MS"/>
                        </a:rPr>
                        <a:t>3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511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365125">
                        <a:lnSpc>
                          <a:spcPct val="100000"/>
                        </a:lnSpc>
                      </a:pPr>
                      <a:r>
                        <a:rPr dirty="0" sz="2000">
                          <a:latin typeface="Trebuchet MS"/>
                          <a:cs typeface="Trebuchet MS"/>
                        </a:rPr>
                        <a:t>Mortar</a:t>
                      </a:r>
                      <a:r>
                        <a:rPr dirty="0" sz="2000" spc="-3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dirty="0" sz="2000" spc="-4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45">
                          <a:latin typeface="Trebuchet MS"/>
                          <a:cs typeface="Trebuchet MS"/>
                        </a:rPr>
                        <a:t>Bituminous</a:t>
                      </a:r>
                      <a:r>
                        <a:rPr dirty="0" sz="2000" spc="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>
                          <a:latin typeface="Trebuchet MS"/>
                          <a:cs typeface="Trebuchet MS"/>
                        </a:rPr>
                        <a:t>Filled</a:t>
                      </a:r>
                      <a:r>
                        <a:rPr dirty="0" sz="2000" spc="-6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50">
                          <a:latin typeface="Trebuchet MS"/>
                          <a:cs typeface="Trebuchet MS"/>
                        </a:rPr>
                        <a:t>Bell</a:t>
                      </a:r>
                      <a:r>
                        <a:rPr dirty="0" sz="2000" spc="-2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55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dirty="0" sz="2000" spc="65">
                          <a:latin typeface="Trebuchet MS"/>
                          <a:cs typeface="Trebuchet MS"/>
                        </a:rPr>
                        <a:t>Spigot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1265"/>
                        </a:spcBef>
                      </a:pPr>
                      <a:r>
                        <a:rPr dirty="0" sz="2000" spc="114">
                          <a:latin typeface="Trebuchet MS"/>
                          <a:cs typeface="Trebuchet MS"/>
                        </a:rPr>
                        <a:t>X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606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1265"/>
                        </a:spcBef>
                      </a:pPr>
                      <a:r>
                        <a:rPr dirty="0" sz="2000" spc="114">
                          <a:latin typeface="Trebuchet MS"/>
                          <a:cs typeface="Trebuchet MS"/>
                        </a:rPr>
                        <a:t>X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606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5875">
                        <a:lnSpc>
                          <a:spcPct val="100000"/>
                        </a:lnSpc>
                        <a:spcBef>
                          <a:spcPts val="1265"/>
                        </a:spcBef>
                      </a:pPr>
                      <a:r>
                        <a:rPr dirty="0" sz="2000" spc="114">
                          <a:latin typeface="Trebuchet MS"/>
                          <a:cs typeface="Trebuchet MS"/>
                        </a:rPr>
                        <a:t>X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606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507365"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dirty="0" sz="2000">
                          <a:latin typeface="Trebuchet MS"/>
                          <a:cs typeface="Trebuchet MS"/>
                        </a:rPr>
                        <a:t>4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009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dirty="0" sz="2000" spc="160">
                          <a:latin typeface="Trebuchet MS"/>
                          <a:cs typeface="Trebuchet MS"/>
                        </a:rPr>
                        <a:t>PVC/PU</a:t>
                      </a:r>
                      <a:r>
                        <a:rPr dirty="0" sz="2000" spc="-7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50">
                          <a:latin typeface="Trebuchet MS"/>
                          <a:cs typeface="Trebuchet MS"/>
                        </a:rPr>
                        <a:t>Preformed</a:t>
                      </a:r>
                      <a:r>
                        <a:rPr dirty="0" sz="2000" spc="-11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55">
                          <a:latin typeface="Trebuchet MS"/>
                          <a:cs typeface="Trebuchet MS"/>
                        </a:rPr>
                        <a:t>Gaskets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1048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5875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dirty="0" sz="2000" spc="114">
                          <a:latin typeface="Trebuchet MS"/>
                          <a:cs typeface="Trebuchet MS"/>
                        </a:rPr>
                        <a:t>X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1048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516255"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dirty="0" sz="2000">
                          <a:latin typeface="Trebuchet MS"/>
                          <a:cs typeface="Trebuchet MS"/>
                        </a:rPr>
                        <a:t>5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016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dirty="0" sz="2000" spc="80">
                          <a:latin typeface="Trebuchet MS"/>
                          <a:cs typeface="Trebuchet MS"/>
                        </a:rPr>
                        <a:t>Rubber</a:t>
                      </a:r>
                      <a:r>
                        <a:rPr dirty="0" sz="2000" spc="-5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>
                          <a:latin typeface="Trebuchet MS"/>
                          <a:cs typeface="Trebuchet MS"/>
                        </a:rPr>
                        <a:t>Gasket</a:t>
                      </a:r>
                      <a:r>
                        <a:rPr dirty="0" sz="2000" spc="-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50">
                          <a:latin typeface="Trebuchet MS"/>
                          <a:cs typeface="Trebuchet MS"/>
                        </a:rPr>
                        <a:t>Bell</a:t>
                      </a:r>
                      <a:r>
                        <a:rPr dirty="0" sz="2000" spc="-3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8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dirty="0" sz="2000" spc="1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65">
                          <a:latin typeface="Trebuchet MS"/>
                          <a:cs typeface="Trebuchet MS"/>
                        </a:rPr>
                        <a:t>Spigot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111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dirty="0" sz="2000" spc="114">
                          <a:latin typeface="Trebuchet MS"/>
                          <a:cs typeface="Trebuchet MS"/>
                        </a:rPr>
                        <a:t>X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111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dirty="0" sz="2000" spc="114">
                          <a:latin typeface="Trebuchet MS"/>
                          <a:cs typeface="Trebuchet MS"/>
                        </a:rPr>
                        <a:t>X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111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5875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dirty="0" sz="2000" spc="114">
                          <a:latin typeface="Trebuchet MS"/>
                          <a:cs typeface="Trebuchet MS"/>
                        </a:rPr>
                        <a:t>X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111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651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dirty="0" sz="2000" spc="114">
                          <a:latin typeface="Trebuchet MS"/>
                          <a:cs typeface="Trebuchet MS"/>
                        </a:rPr>
                        <a:t>X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111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032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dirty="0" sz="2000" spc="114">
                          <a:latin typeface="Trebuchet MS"/>
                          <a:cs typeface="Trebuchet MS"/>
                        </a:rPr>
                        <a:t>X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111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516255"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dirty="0" sz="2000" spc="114">
                          <a:latin typeface="Trebuchet MS"/>
                          <a:cs typeface="Trebuchet MS"/>
                        </a:rPr>
                        <a:t>6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028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dirty="0" sz="2000" spc="80">
                          <a:latin typeface="Trebuchet MS"/>
                          <a:cs typeface="Trebuchet MS"/>
                        </a:rPr>
                        <a:t>Rubber</a:t>
                      </a:r>
                      <a:r>
                        <a:rPr dirty="0" sz="2000" spc="-10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60">
                          <a:latin typeface="Trebuchet MS"/>
                          <a:cs typeface="Trebuchet MS"/>
                        </a:rPr>
                        <a:t>Gasketed</a:t>
                      </a:r>
                      <a:r>
                        <a:rPr dirty="0" sz="2000" spc="-5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60">
                          <a:latin typeface="Trebuchet MS"/>
                          <a:cs typeface="Trebuchet MS"/>
                        </a:rPr>
                        <a:t>Coupling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123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384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dirty="0" sz="2000" spc="114">
                          <a:latin typeface="Trebuchet MS"/>
                          <a:cs typeface="Trebuchet MS"/>
                        </a:rPr>
                        <a:t>X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123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0320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dirty="0" sz="2000" spc="114">
                          <a:latin typeface="Trebuchet MS"/>
                          <a:cs typeface="Trebuchet MS"/>
                        </a:rPr>
                        <a:t>X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123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630555"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dirty="0" sz="2000" spc="-50">
                          <a:latin typeface="Trebuchet MS"/>
                          <a:cs typeface="Trebuchet MS"/>
                        </a:rPr>
                        <a:t>7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543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2000" spc="75">
                          <a:latin typeface="Trebuchet MS"/>
                          <a:cs typeface="Trebuchet MS"/>
                        </a:rPr>
                        <a:t>Sovent</a:t>
                      </a:r>
                      <a:r>
                        <a:rPr dirty="0" sz="2000" spc="-7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85">
                          <a:latin typeface="Trebuchet MS"/>
                          <a:cs typeface="Trebuchet MS"/>
                        </a:rPr>
                        <a:t>Cemented</a:t>
                      </a:r>
                      <a:r>
                        <a:rPr dirty="0" sz="2000" spc="-12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70">
                          <a:latin typeface="Trebuchet MS"/>
                          <a:cs typeface="Trebuchet MS"/>
                        </a:rPr>
                        <a:t>Coupling</a:t>
                      </a:r>
                      <a:r>
                        <a:rPr dirty="0" sz="2000" spc="-4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dirty="0" sz="2000" spc="-2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40">
                          <a:latin typeface="Trebuchet MS"/>
                          <a:cs typeface="Trebuchet MS"/>
                        </a:rPr>
                        <a:t>Solvent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  <a:p>
                      <a:pPr marL="10160">
                        <a:lnSpc>
                          <a:spcPts val="2285"/>
                        </a:lnSpc>
                      </a:pPr>
                      <a:r>
                        <a:rPr dirty="0" sz="2000" spc="50">
                          <a:latin typeface="Trebuchet MS"/>
                          <a:cs typeface="Trebuchet MS"/>
                        </a:rPr>
                        <a:t>Bell</a:t>
                      </a:r>
                      <a:r>
                        <a:rPr dirty="0" sz="2000" spc="-9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80">
                          <a:latin typeface="Trebuchet MS"/>
                          <a:cs typeface="Trebuchet MS"/>
                        </a:rPr>
                        <a:t>&amp;</a:t>
                      </a:r>
                      <a:r>
                        <a:rPr dirty="0" sz="2000" spc="-7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65">
                          <a:latin typeface="Trebuchet MS"/>
                          <a:cs typeface="Trebuchet MS"/>
                        </a:rPr>
                        <a:t>Spigot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8415">
                        <a:lnSpc>
                          <a:spcPct val="100000"/>
                        </a:lnSpc>
                        <a:spcBef>
                          <a:spcPts val="1290"/>
                        </a:spcBef>
                      </a:pPr>
                      <a:r>
                        <a:rPr dirty="0" sz="2000" spc="114">
                          <a:latin typeface="Trebuchet MS"/>
                          <a:cs typeface="Trebuchet MS"/>
                        </a:rPr>
                        <a:t>X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638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0320">
                        <a:lnSpc>
                          <a:spcPct val="100000"/>
                        </a:lnSpc>
                        <a:spcBef>
                          <a:spcPts val="1290"/>
                        </a:spcBef>
                      </a:pPr>
                      <a:r>
                        <a:rPr dirty="0" sz="2000" spc="114">
                          <a:latin typeface="Trebuchet MS"/>
                          <a:cs typeface="Trebuchet MS"/>
                        </a:rPr>
                        <a:t>X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638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820"/>
                        </a:spcBef>
                      </a:pPr>
                      <a:r>
                        <a:rPr dirty="0" sz="2000" spc="95">
                          <a:latin typeface="Trebuchet MS"/>
                          <a:cs typeface="Trebuchet MS"/>
                        </a:rPr>
                        <a:t>8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041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895"/>
                        </a:spcBef>
                      </a:pPr>
                      <a:r>
                        <a:rPr dirty="0" sz="2000">
                          <a:latin typeface="Trebuchet MS"/>
                          <a:cs typeface="Trebuchet MS"/>
                        </a:rPr>
                        <a:t>Butt</a:t>
                      </a:r>
                      <a:r>
                        <a:rPr dirty="0" sz="2000" spc="-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114">
                          <a:latin typeface="Trebuchet MS"/>
                          <a:cs typeface="Trebuchet MS"/>
                        </a:rPr>
                        <a:t>Welded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136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0">
                        <a:lnSpc>
                          <a:spcPct val="100000"/>
                        </a:lnSpc>
                        <a:spcBef>
                          <a:spcPts val="895"/>
                        </a:spcBef>
                      </a:pPr>
                      <a:r>
                        <a:rPr dirty="0" sz="2000" spc="114">
                          <a:latin typeface="Trebuchet MS"/>
                          <a:cs typeface="Trebuchet MS"/>
                        </a:rPr>
                        <a:t>X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136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14850" y="790575"/>
            <a:ext cx="1104900" cy="704850"/>
          </a:xfrm>
          <a:prstGeom prst="rect"/>
          <a:solidFill>
            <a:srgbClr val="FFFFFF"/>
          </a:solidFill>
        </p:spPr>
        <p:txBody>
          <a:bodyPr wrap="square" lIns="0" tIns="31750" rIns="0" bIns="0" rtlCol="0" vert="horz">
            <a:spAutoFit/>
          </a:bodyPr>
          <a:lstStyle/>
          <a:p>
            <a:pPr marL="94615">
              <a:lnSpc>
                <a:spcPct val="100000"/>
              </a:lnSpc>
              <a:spcBef>
                <a:spcPts val="250"/>
              </a:spcBef>
            </a:pPr>
            <a:r>
              <a:rPr dirty="0" sz="3950" spc="85"/>
              <a:t>Bell</a:t>
            </a:r>
            <a:endParaRPr sz="3950"/>
          </a:p>
        </p:txBody>
      </p:sp>
      <p:sp>
        <p:nvSpPr>
          <p:cNvPr id="4" name="object 4" descr=""/>
          <p:cNvSpPr/>
          <p:nvPr/>
        </p:nvSpPr>
        <p:spPr>
          <a:xfrm>
            <a:off x="5619750" y="1057275"/>
            <a:ext cx="2108200" cy="171450"/>
          </a:xfrm>
          <a:custGeom>
            <a:avLst/>
            <a:gdLst/>
            <a:ahLst/>
            <a:cxnLst/>
            <a:rect l="l" t="t" r="r" b="b"/>
            <a:pathLst>
              <a:path w="2108200" h="171450">
                <a:moveTo>
                  <a:pt x="1936496" y="0"/>
                </a:moveTo>
                <a:lnTo>
                  <a:pt x="1936496" y="171450"/>
                </a:lnTo>
                <a:lnTo>
                  <a:pt x="2050796" y="114300"/>
                </a:lnTo>
                <a:lnTo>
                  <a:pt x="1965071" y="114300"/>
                </a:lnTo>
                <a:lnTo>
                  <a:pt x="1965071" y="57150"/>
                </a:lnTo>
                <a:lnTo>
                  <a:pt x="2050796" y="57150"/>
                </a:lnTo>
                <a:lnTo>
                  <a:pt x="1936496" y="0"/>
                </a:lnTo>
                <a:close/>
              </a:path>
              <a:path w="2108200" h="171450">
                <a:moveTo>
                  <a:pt x="1936496" y="57150"/>
                </a:moveTo>
                <a:lnTo>
                  <a:pt x="0" y="57150"/>
                </a:lnTo>
                <a:lnTo>
                  <a:pt x="0" y="114300"/>
                </a:lnTo>
                <a:lnTo>
                  <a:pt x="1936496" y="114300"/>
                </a:lnTo>
                <a:lnTo>
                  <a:pt x="1936496" y="57150"/>
                </a:lnTo>
                <a:close/>
              </a:path>
              <a:path w="2108200" h="171450">
                <a:moveTo>
                  <a:pt x="2050796" y="57150"/>
                </a:moveTo>
                <a:lnTo>
                  <a:pt x="1965071" y="57150"/>
                </a:lnTo>
                <a:lnTo>
                  <a:pt x="1965071" y="114300"/>
                </a:lnTo>
                <a:lnTo>
                  <a:pt x="2050796" y="114300"/>
                </a:lnTo>
                <a:lnTo>
                  <a:pt x="2107946" y="85725"/>
                </a:lnTo>
                <a:lnTo>
                  <a:pt x="2050796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895350" y="4095750"/>
            <a:ext cx="1724025" cy="7143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0640" rIns="0" bIns="0" rtlCol="0" vert="horz">
            <a:spAutoFit/>
          </a:bodyPr>
          <a:lstStyle/>
          <a:p>
            <a:pPr marL="94615">
              <a:lnSpc>
                <a:spcPct val="100000"/>
              </a:lnSpc>
              <a:spcBef>
                <a:spcPts val="320"/>
              </a:spcBef>
            </a:pPr>
            <a:r>
              <a:rPr dirty="0" sz="3950" spc="155">
                <a:latin typeface="Trebuchet MS"/>
                <a:cs typeface="Trebuchet MS"/>
              </a:rPr>
              <a:t>Spigot</a:t>
            </a:r>
            <a:endParaRPr sz="395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2619375" y="4371975"/>
            <a:ext cx="681355" cy="171450"/>
          </a:xfrm>
          <a:custGeom>
            <a:avLst/>
            <a:gdLst/>
            <a:ahLst/>
            <a:cxnLst/>
            <a:rect l="l" t="t" r="r" b="b"/>
            <a:pathLst>
              <a:path w="681354" h="171450">
                <a:moveTo>
                  <a:pt x="509524" y="0"/>
                </a:moveTo>
                <a:lnTo>
                  <a:pt x="509524" y="171450"/>
                </a:lnTo>
                <a:lnTo>
                  <a:pt x="623824" y="114300"/>
                </a:lnTo>
                <a:lnTo>
                  <a:pt x="538099" y="114300"/>
                </a:lnTo>
                <a:lnTo>
                  <a:pt x="538099" y="57150"/>
                </a:lnTo>
                <a:lnTo>
                  <a:pt x="623824" y="57150"/>
                </a:lnTo>
                <a:lnTo>
                  <a:pt x="509524" y="0"/>
                </a:lnTo>
                <a:close/>
              </a:path>
              <a:path w="681354" h="171450">
                <a:moveTo>
                  <a:pt x="509524" y="57150"/>
                </a:moveTo>
                <a:lnTo>
                  <a:pt x="0" y="57150"/>
                </a:lnTo>
                <a:lnTo>
                  <a:pt x="0" y="114300"/>
                </a:lnTo>
                <a:lnTo>
                  <a:pt x="509524" y="114300"/>
                </a:lnTo>
                <a:lnTo>
                  <a:pt x="509524" y="57150"/>
                </a:lnTo>
                <a:close/>
              </a:path>
              <a:path w="681354" h="171450">
                <a:moveTo>
                  <a:pt x="623824" y="57150"/>
                </a:moveTo>
                <a:lnTo>
                  <a:pt x="538099" y="57150"/>
                </a:lnTo>
                <a:lnTo>
                  <a:pt x="538099" y="114300"/>
                </a:lnTo>
                <a:lnTo>
                  <a:pt x="623824" y="114300"/>
                </a:lnTo>
                <a:lnTo>
                  <a:pt x="680974" y="85725"/>
                </a:lnTo>
                <a:lnTo>
                  <a:pt x="623824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895350" y="5362575"/>
            <a:ext cx="1828800" cy="70485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34290" rIns="0" bIns="0" rtlCol="0" vert="horz">
            <a:spAutoFit/>
          </a:bodyPr>
          <a:lstStyle/>
          <a:p>
            <a:pPr marL="94615">
              <a:lnSpc>
                <a:spcPct val="100000"/>
              </a:lnSpc>
              <a:spcBef>
                <a:spcPts val="270"/>
              </a:spcBef>
            </a:pPr>
            <a:r>
              <a:rPr dirty="0" sz="3950" spc="105">
                <a:latin typeface="Trebuchet MS"/>
                <a:cs typeface="Trebuchet MS"/>
              </a:rPr>
              <a:t>Gasket</a:t>
            </a:r>
            <a:endParaRPr sz="395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2724150" y="5629275"/>
            <a:ext cx="2113280" cy="171450"/>
          </a:xfrm>
          <a:custGeom>
            <a:avLst/>
            <a:gdLst/>
            <a:ahLst/>
            <a:cxnLst/>
            <a:rect l="l" t="t" r="r" b="b"/>
            <a:pathLst>
              <a:path w="2113279" h="171450">
                <a:moveTo>
                  <a:pt x="1941322" y="0"/>
                </a:moveTo>
                <a:lnTo>
                  <a:pt x="1941322" y="171450"/>
                </a:lnTo>
                <a:lnTo>
                  <a:pt x="2055622" y="114300"/>
                </a:lnTo>
                <a:lnTo>
                  <a:pt x="1969897" y="114300"/>
                </a:lnTo>
                <a:lnTo>
                  <a:pt x="1969897" y="57150"/>
                </a:lnTo>
                <a:lnTo>
                  <a:pt x="2055622" y="57150"/>
                </a:lnTo>
                <a:lnTo>
                  <a:pt x="1941322" y="0"/>
                </a:lnTo>
                <a:close/>
              </a:path>
              <a:path w="2113279" h="171450">
                <a:moveTo>
                  <a:pt x="1941322" y="57150"/>
                </a:moveTo>
                <a:lnTo>
                  <a:pt x="0" y="57150"/>
                </a:lnTo>
                <a:lnTo>
                  <a:pt x="0" y="114300"/>
                </a:lnTo>
                <a:lnTo>
                  <a:pt x="1941322" y="114300"/>
                </a:lnTo>
                <a:lnTo>
                  <a:pt x="1941322" y="57150"/>
                </a:lnTo>
                <a:close/>
              </a:path>
              <a:path w="2113279" h="171450">
                <a:moveTo>
                  <a:pt x="2055622" y="57150"/>
                </a:moveTo>
                <a:lnTo>
                  <a:pt x="1969897" y="57150"/>
                </a:lnTo>
                <a:lnTo>
                  <a:pt x="1969897" y="114300"/>
                </a:lnTo>
                <a:lnTo>
                  <a:pt x="2055622" y="114300"/>
                </a:lnTo>
                <a:lnTo>
                  <a:pt x="2112772" y="85725"/>
                </a:lnTo>
                <a:lnTo>
                  <a:pt x="2055622" y="57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885950" y="2447925"/>
              <a:ext cx="8420100" cy="1962150"/>
            </a:xfrm>
            <a:custGeom>
              <a:avLst/>
              <a:gdLst/>
              <a:ahLst/>
              <a:cxnLst/>
              <a:rect l="l" t="t" r="r" b="b"/>
              <a:pathLst>
                <a:path w="8420100" h="1962150">
                  <a:moveTo>
                    <a:pt x="8420100" y="0"/>
                  </a:moveTo>
                  <a:lnTo>
                    <a:pt x="0" y="0"/>
                  </a:lnTo>
                  <a:lnTo>
                    <a:pt x="0" y="1962150"/>
                  </a:lnTo>
                  <a:lnTo>
                    <a:pt x="8420100" y="1962150"/>
                  </a:lnTo>
                  <a:lnTo>
                    <a:pt x="8420100" y="0"/>
                  </a:lnTo>
                  <a:close/>
                </a:path>
              </a:pathLst>
            </a:custGeom>
            <a:solidFill>
              <a:srgbClr val="202439">
                <a:alpha val="63920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73601" y="2885122"/>
            <a:ext cx="3851275" cy="9410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-10">
                <a:solidFill>
                  <a:srgbClr val="FFFFFF"/>
                </a:solidFill>
              </a:rPr>
              <a:t>Installation</a:t>
            </a:r>
            <a:endParaRPr sz="60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14375" y="4067175"/>
            <a:ext cx="2190750" cy="70485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31750" rIns="0" bIns="0" rtlCol="0" vert="horz">
            <a:spAutoFit/>
          </a:bodyPr>
          <a:lstStyle/>
          <a:p>
            <a:pPr marL="89535">
              <a:lnSpc>
                <a:spcPct val="100000"/>
              </a:lnSpc>
              <a:spcBef>
                <a:spcPts val="250"/>
              </a:spcBef>
            </a:pPr>
            <a:r>
              <a:rPr dirty="0" sz="3950" spc="210">
                <a:latin typeface="Trebuchet MS"/>
                <a:cs typeface="Trebuchet MS"/>
              </a:rPr>
              <a:t>Bedding</a:t>
            </a:r>
            <a:endParaRPr sz="395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2905125" y="4333875"/>
            <a:ext cx="4554855" cy="2238375"/>
          </a:xfrm>
          <a:custGeom>
            <a:avLst/>
            <a:gdLst/>
            <a:ahLst/>
            <a:cxnLst/>
            <a:rect l="l" t="t" r="r" b="b"/>
            <a:pathLst>
              <a:path w="4554855" h="2238375">
                <a:moveTo>
                  <a:pt x="1744091" y="85725"/>
                </a:moveTo>
                <a:lnTo>
                  <a:pt x="1686941" y="57150"/>
                </a:lnTo>
                <a:lnTo>
                  <a:pt x="1572641" y="0"/>
                </a:lnTo>
                <a:lnTo>
                  <a:pt x="1572641" y="57150"/>
                </a:lnTo>
                <a:lnTo>
                  <a:pt x="0" y="57150"/>
                </a:lnTo>
                <a:lnTo>
                  <a:pt x="0" y="114300"/>
                </a:lnTo>
                <a:lnTo>
                  <a:pt x="1572641" y="114300"/>
                </a:lnTo>
                <a:lnTo>
                  <a:pt x="1572641" y="171450"/>
                </a:lnTo>
                <a:lnTo>
                  <a:pt x="1686941" y="114300"/>
                </a:lnTo>
                <a:lnTo>
                  <a:pt x="1744091" y="85725"/>
                </a:lnTo>
                <a:close/>
              </a:path>
              <a:path w="4554855" h="2238375">
                <a:moveTo>
                  <a:pt x="4554855" y="2152650"/>
                </a:moveTo>
                <a:lnTo>
                  <a:pt x="4497705" y="2124075"/>
                </a:lnTo>
                <a:lnTo>
                  <a:pt x="4383405" y="2066925"/>
                </a:lnTo>
                <a:lnTo>
                  <a:pt x="4383405" y="2124075"/>
                </a:lnTo>
                <a:lnTo>
                  <a:pt x="2533650" y="2124075"/>
                </a:lnTo>
                <a:lnTo>
                  <a:pt x="2533650" y="2181225"/>
                </a:lnTo>
                <a:lnTo>
                  <a:pt x="4383405" y="2181225"/>
                </a:lnTo>
                <a:lnTo>
                  <a:pt x="4383405" y="2238375"/>
                </a:lnTo>
                <a:lnTo>
                  <a:pt x="4497705" y="2181225"/>
                </a:lnTo>
                <a:lnTo>
                  <a:pt x="4554855" y="21526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3524250" y="6134100"/>
            <a:ext cx="1914525" cy="70485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34290" rIns="0" bIns="0" rtlCol="0" vert="horz">
            <a:spAutoFit/>
          </a:bodyPr>
          <a:lstStyle/>
          <a:p>
            <a:pPr marL="89535">
              <a:lnSpc>
                <a:spcPct val="100000"/>
              </a:lnSpc>
              <a:spcBef>
                <a:spcPts val="270"/>
              </a:spcBef>
            </a:pPr>
            <a:r>
              <a:rPr dirty="0" sz="3950" spc="-10">
                <a:latin typeface="Trebuchet MS"/>
                <a:cs typeface="Trebuchet MS"/>
              </a:rPr>
              <a:t>Backfill</a:t>
            </a:r>
            <a:endParaRPr sz="395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7400925" y="857250"/>
            <a:ext cx="3400425" cy="1323975"/>
          </a:xfrm>
          <a:custGeom>
            <a:avLst/>
            <a:gdLst/>
            <a:ahLst/>
            <a:cxnLst/>
            <a:rect l="l" t="t" r="r" b="b"/>
            <a:pathLst>
              <a:path w="3400425" h="1323975">
                <a:moveTo>
                  <a:pt x="3400425" y="0"/>
                </a:moveTo>
                <a:lnTo>
                  <a:pt x="0" y="0"/>
                </a:lnTo>
                <a:lnTo>
                  <a:pt x="0" y="1323975"/>
                </a:lnTo>
                <a:lnTo>
                  <a:pt x="3400425" y="1323975"/>
                </a:lnTo>
                <a:lnTo>
                  <a:pt x="34004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571740" y="874013"/>
            <a:ext cx="3059430" cy="1242695"/>
          </a:xfrm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228600" marR="5080" indent="-215900">
              <a:lnSpc>
                <a:spcPct val="101400"/>
              </a:lnSpc>
              <a:spcBef>
                <a:spcPts val="60"/>
              </a:spcBef>
            </a:pPr>
            <a:r>
              <a:rPr dirty="0" sz="3950" spc="190"/>
              <a:t>Components </a:t>
            </a:r>
            <a:r>
              <a:rPr dirty="0" sz="3950" spc="-140"/>
              <a:t>&amp;</a:t>
            </a:r>
            <a:r>
              <a:rPr dirty="0" sz="3950" spc="-170"/>
              <a:t> </a:t>
            </a:r>
            <a:r>
              <a:rPr dirty="0" sz="3950" spc="65"/>
              <a:t>Materials</a:t>
            </a:r>
            <a:endParaRPr sz="3950"/>
          </a:p>
        </p:txBody>
      </p:sp>
      <p:sp>
        <p:nvSpPr>
          <p:cNvPr id="8" name="object 8" descr=""/>
          <p:cNvSpPr/>
          <p:nvPr/>
        </p:nvSpPr>
        <p:spPr>
          <a:xfrm>
            <a:off x="4733925" y="1496567"/>
            <a:ext cx="2739390" cy="845819"/>
          </a:xfrm>
          <a:custGeom>
            <a:avLst/>
            <a:gdLst/>
            <a:ahLst/>
            <a:cxnLst/>
            <a:rect l="l" t="t" r="r" b="b"/>
            <a:pathLst>
              <a:path w="2739390" h="845819">
                <a:moveTo>
                  <a:pt x="141224" y="680974"/>
                </a:moveTo>
                <a:lnTo>
                  <a:pt x="0" y="810641"/>
                </a:lnTo>
                <a:lnTo>
                  <a:pt x="188467" y="845820"/>
                </a:lnTo>
                <a:lnTo>
                  <a:pt x="174964" y="798703"/>
                </a:lnTo>
                <a:lnTo>
                  <a:pt x="145161" y="798703"/>
                </a:lnTo>
                <a:lnTo>
                  <a:pt x="129412" y="743839"/>
                </a:lnTo>
                <a:lnTo>
                  <a:pt x="156975" y="735935"/>
                </a:lnTo>
                <a:lnTo>
                  <a:pt x="141224" y="680974"/>
                </a:lnTo>
                <a:close/>
              </a:path>
              <a:path w="2739390" h="845819">
                <a:moveTo>
                  <a:pt x="156975" y="735935"/>
                </a:moveTo>
                <a:lnTo>
                  <a:pt x="129412" y="743839"/>
                </a:lnTo>
                <a:lnTo>
                  <a:pt x="145161" y="798703"/>
                </a:lnTo>
                <a:lnTo>
                  <a:pt x="172701" y="790806"/>
                </a:lnTo>
                <a:lnTo>
                  <a:pt x="156975" y="735935"/>
                </a:lnTo>
                <a:close/>
              </a:path>
              <a:path w="2739390" h="845819">
                <a:moveTo>
                  <a:pt x="172701" y="790806"/>
                </a:moveTo>
                <a:lnTo>
                  <a:pt x="145161" y="798703"/>
                </a:lnTo>
                <a:lnTo>
                  <a:pt x="174964" y="798703"/>
                </a:lnTo>
                <a:lnTo>
                  <a:pt x="172701" y="790806"/>
                </a:lnTo>
                <a:close/>
              </a:path>
              <a:path w="2739390" h="845819">
                <a:moveTo>
                  <a:pt x="2723642" y="0"/>
                </a:moveTo>
                <a:lnTo>
                  <a:pt x="156975" y="735935"/>
                </a:lnTo>
                <a:lnTo>
                  <a:pt x="172701" y="790806"/>
                </a:lnTo>
                <a:lnTo>
                  <a:pt x="2739390" y="54864"/>
                </a:lnTo>
                <a:lnTo>
                  <a:pt x="27236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-10"/>
              <a:t>Installation</a:t>
            </a:r>
            <a:endParaRPr sz="6000"/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317500" indent="-304800">
              <a:lnSpc>
                <a:spcPct val="100000"/>
              </a:lnSpc>
              <a:spcBef>
                <a:spcPts val="130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500" spc="-10"/>
              <a:t>Typically,</a:t>
            </a:r>
            <a:r>
              <a:rPr dirty="0" sz="3500" spc="-200"/>
              <a:t> </a:t>
            </a:r>
            <a:r>
              <a:rPr dirty="0" sz="3500" spc="-60"/>
              <a:t>in</a:t>
            </a:r>
            <a:r>
              <a:rPr dirty="0" sz="3500" spc="-185"/>
              <a:t> </a:t>
            </a:r>
            <a:r>
              <a:rPr dirty="0" sz="3500" spc="85"/>
              <a:t>excavated</a:t>
            </a:r>
            <a:r>
              <a:rPr dirty="0" sz="3500" spc="-245"/>
              <a:t> </a:t>
            </a:r>
            <a:r>
              <a:rPr dirty="0" sz="3500" spc="60"/>
              <a:t>trenches</a:t>
            </a:r>
            <a:endParaRPr sz="3500"/>
          </a:p>
          <a:p>
            <a:pPr marL="317500" marR="5080" indent="-305435">
              <a:lnSpc>
                <a:spcPct val="69700"/>
              </a:lnSpc>
              <a:spcBef>
                <a:spcPts val="135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500" spc="130"/>
              <a:t>Lots</a:t>
            </a:r>
            <a:r>
              <a:rPr dirty="0" sz="3500" spc="-110"/>
              <a:t> </a:t>
            </a:r>
            <a:r>
              <a:rPr dirty="0" sz="3500"/>
              <a:t>of</a:t>
            </a:r>
            <a:r>
              <a:rPr dirty="0" sz="3500" spc="-95"/>
              <a:t> </a:t>
            </a:r>
            <a:r>
              <a:rPr dirty="0" sz="3500"/>
              <a:t>safety</a:t>
            </a:r>
            <a:r>
              <a:rPr dirty="0" sz="3500" spc="-10"/>
              <a:t> </a:t>
            </a:r>
            <a:r>
              <a:rPr dirty="0" sz="3500" spc="60"/>
              <a:t>rules</a:t>
            </a:r>
            <a:r>
              <a:rPr dirty="0" sz="3500" spc="-105"/>
              <a:t> </a:t>
            </a:r>
            <a:r>
              <a:rPr dirty="0" sz="3500" spc="90"/>
              <a:t>around</a:t>
            </a:r>
            <a:r>
              <a:rPr dirty="0" sz="3500" spc="-70"/>
              <a:t> </a:t>
            </a:r>
            <a:r>
              <a:rPr dirty="0" sz="3500"/>
              <a:t>excavation</a:t>
            </a:r>
            <a:r>
              <a:rPr dirty="0" sz="3500" spc="-50"/>
              <a:t> </a:t>
            </a:r>
            <a:r>
              <a:rPr dirty="0" sz="3500" spc="720"/>
              <a:t>–</a:t>
            </a:r>
            <a:r>
              <a:rPr dirty="0" sz="3500" spc="-75"/>
              <a:t> </a:t>
            </a:r>
            <a:r>
              <a:rPr dirty="0" sz="3500" spc="60"/>
              <a:t>read</a:t>
            </a:r>
            <a:r>
              <a:rPr dirty="0" sz="3500" spc="-70"/>
              <a:t> </a:t>
            </a:r>
            <a:r>
              <a:rPr dirty="0" sz="3500" spc="165"/>
              <a:t>up </a:t>
            </a:r>
            <a:r>
              <a:rPr dirty="0" sz="3500" spc="170"/>
              <a:t>on</a:t>
            </a:r>
            <a:r>
              <a:rPr dirty="0" sz="3500" spc="-70"/>
              <a:t> </a:t>
            </a:r>
            <a:r>
              <a:rPr dirty="0" sz="3500"/>
              <a:t>safety</a:t>
            </a:r>
            <a:r>
              <a:rPr dirty="0" sz="3500" spc="-75"/>
              <a:t> </a:t>
            </a:r>
            <a:r>
              <a:rPr dirty="0" sz="3500" spc="150"/>
              <a:t>regs</a:t>
            </a:r>
            <a:endParaRPr sz="3500"/>
          </a:p>
          <a:p>
            <a:pPr marL="317500" marR="1379855" indent="-305435">
              <a:lnSpc>
                <a:spcPct val="69700"/>
              </a:lnSpc>
              <a:spcBef>
                <a:spcPts val="135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500" spc="140"/>
              <a:t>Nearby</a:t>
            </a:r>
            <a:r>
              <a:rPr dirty="0" sz="3500" spc="-185"/>
              <a:t> </a:t>
            </a:r>
            <a:r>
              <a:rPr dirty="0" sz="3500" spc="-80"/>
              <a:t>utilities</a:t>
            </a:r>
            <a:r>
              <a:rPr dirty="0" sz="3500" spc="-200"/>
              <a:t> </a:t>
            </a:r>
            <a:r>
              <a:rPr dirty="0" sz="3500" spc="125"/>
              <a:t>have</a:t>
            </a:r>
            <a:r>
              <a:rPr dirty="0" sz="3500" spc="-195"/>
              <a:t> </a:t>
            </a:r>
            <a:r>
              <a:rPr dirty="0" sz="3500"/>
              <a:t>to</a:t>
            </a:r>
            <a:r>
              <a:rPr dirty="0" sz="3500" spc="-145"/>
              <a:t> </a:t>
            </a:r>
            <a:r>
              <a:rPr dirty="0" sz="3500" spc="190"/>
              <a:t>be</a:t>
            </a:r>
            <a:r>
              <a:rPr dirty="0" sz="3500" spc="-190"/>
              <a:t> </a:t>
            </a:r>
            <a:r>
              <a:rPr dirty="0" sz="3500" spc="70"/>
              <a:t>located</a:t>
            </a:r>
            <a:r>
              <a:rPr dirty="0" sz="3500" spc="-165"/>
              <a:t> </a:t>
            </a:r>
            <a:r>
              <a:rPr dirty="0" sz="3500" spc="45"/>
              <a:t>before </a:t>
            </a:r>
            <a:r>
              <a:rPr dirty="0" sz="3500"/>
              <a:t>excavation</a:t>
            </a:r>
            <a:r>
              <a:rPr dirty="0" sz="3500" spc="130"/>
              <a:t> </a:t>
            </a:r>
            <a:r>
              <a:rPr dirty="0" sz="3500"/>
              <a:t>(One</a:t>
            </a:r>
            <a:r>
              <a:rPr dirty="0" sz="3500" spc="100"/>
              <a:t> </a:t>
            </a:r>
            <a:r>
              <a:rPr dirty="0" sz="3500" spc="-10"/>
              <a:t>Call)</a:t>
            </a:r>
            <a:endParaRPr sz="3500"/>
          </a:p>
          <a:p>
            <a:pPr marL="317500" marR="237490" indent="-305435">
              <a:lnSpc>
                <a:spcPct val="71500"/>
              </a:lnSpc>
              <a:spcBef>
                <a:spcPts val="120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500" spc="155"/>
              <a:t>48-</a:t>
            </a:r>
            <a:r>
              <a:rPr dirty="0" sz="3500" spc="85"/>
              <a:t>hour</a:t>
            </a:r>
            <a:r>
              <a:rPr dirty="0" sz="3500" spc="-95"/>
              <a:t> </a:t>
            </a:r>
            <a:r>
              <a:rPr dirty="0" sz="3500"/>
              <a:t>notice</a:t>
            </a:r>
            <a:r>
              <a:rPr dirty="0" sz="3500" spc="-30"/>
              <a:t> </a:t>
            </a:r>
            <a:r>
              <a:rPr dirty="0" sz="3500"/>
              <a:t>is</a:t>
            </a:r>
            <a:r>
              <a:rPr dirty="0" sz="3500" spc="-120"/>
              <a:t> </a:t>
            </a:r>
            <a:r>
              <a:rPr dirty="0" sz="3500"/>
              <a:t>typically</a:t>
            </a:r>
            <a:r>
              <a:rPr dirty="0" sz="3500" spc="-100"/>
              <a:t> </a:t>
            </a:r>
            <a:r>
              <a:rPr dirty="0" sz="3500"/>
              <a:t>required</a:t>
            </a:r>
            <a:r>
              <a:rPr dirty="0" sz="3500" spc="-80"/>
              <a:t> </a:t>
            </a:r>
            <a:r>
              <a:rPr dirty="0" sz="3500" spc="50"/>
              <a:t>(check</a:t>
            </a:r>
            <a:r>
              <a:rPr dirty="0" sz="3500" spc="-135"/>
              <a:t> </a:t>
            </a:r>
            <a:r>
              <a:rPr dirty="0" sz="3500" spc="70"/>
              <a:t>your </a:t>
            </a:r>
            <a:r>
              <a:rPr dirty="0" sz="3500" spc="-10"/>
              <a:t>state)</a:t>
            </a:r>
            <a:endParaRPr sz="3500"/>
          </a:p>
          <a:p>
            <a:pPr marL="317500" marR="1934210" indent="-305435">
              <a:lnSpc>
                <a:spcPct val="69700"/>
              </a:lnSpc>
              <a:spcBef>
                <a:spcPts val="1280"/>
              </a:spcBef>
              <a:buFont typeface="Arial"/>
              <a:buChar char="•"/>
              <a:tabLst>
                <a:tab pos="317500" algn="l"/>
                <a:tab pos="5319395" algn="l"/>
              </a:tabLst>
            </a:pPr>
            <a:r>
              <a:rPr dirty="0" sz="3500" spc="200"/>
              <a:t>You</a:t>
            </a:r>
            <a:r>
              <a:rPr dirty="0" sz="3500" spc="-150"/>
              <a:t> </a:t>
            </a:r>
            <a:r>
              <a:rPr dirty="0" sz="3500" spc="70"/>
              <a:t>break</a:t>
            </a:r>
            <a:r>
              <a:rPr dirty="0" sz="3500" spc="-215"/>
              <a:t> </a:t>
            </a:r>
            <a:r>
              <a:rPr dirty="0" sz="3500" spc="-325"/>
              <a:t>it,</a:t>
            </a:r>
            <a:r>
              <a:rPr dirty="0" sz="3500" spc="-200"/>
              <a:t> </a:t>
            </a:r>
            <a:r>
              <a:rPr dirty="0" sz="3500" spc="195"/>
              <a:t>you</a:t>
            </a:r>
            <a:r>
              <a:rPr dirty="0" sz="3500" spc="-215"/>
              <a:t> </a:t>
            </a:r>
            <a:r>
              <a:rPr dirty="0" sz="3500" spc="185"/>
              <a:t>buy</a:t>
            </a:r>
            <a:r>
              <a:rPr dirty="0" sz="3500" spc="-180"/>
              <a:t> </a:t>
            </a:r>
            <a:r>
              <a:rPr dirty="0" sz="3500" spc="-390"/>
              <a:t>it.</a:t>
            </a:r>
            <a:r>
              <a:rPr dirty="0" sz="3500"/>
              <a:t>	</a:t>
            </a:r>
            <a:r>
              <a:rPr dirty="0" sz="3500" spc="145"/>
              <a:t>Digger</a:t>
            </a:r>
            <a:r>
              <a:rPr dirty="0" sz="3500" spc="-180"/>
              <a:t> </a:t>
            </a:r>
            <a:r>
              <a:rPr dirty="0" sz="3500" spc="100"/>
              <a:t>and/or </a:t>
            </a:r>
            <a:r>
              <a:rPr dirty="0" sz="3500" spc="110"/>
              <a:t>employer</a:t>
            </a:r>
            <a:r>
              <a:rPr dirty="0" sz="3500" spc="-185"/>
              <a:t> </a:t>
            </a:r>
            <a:r>
              <a:rPr dirty="0" sz="3500"/>
              <a:t>are</a:t>
            </a:r>
            <a:r>
              <a:rPr dirty="0" sz="3500" spc="-185"/>
              <a:t> </a:t>
            </a:r>
            <a:r>
              <a:rPr dirty="0" sz="3500"/>
              <a:t>liable</a:t>
            </a:r>
            <a:r>
              <a:rPr dirty="0" sz="3500" spc="-190"/>
              <a:t> </a:t>
            </a:r>
            <a:r>
              <a:rPr dirty="0" sz="3500"/>
              <a:t>for</a:t>
            </a:r>
            <a:r>
              <a:rPr dirty="0" sz="3500" spc="-170"/>
              <a:t> </a:t>
            </a:r>
            <a:r>
              <a:rPr dirty="0" sz="3500" spc="190"/>
              <a:t>damages</a:t>
            </a:r>
            <a:endParaRPr sz="35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-10"/>
              <a:t>Installation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917575" y="1680082"/>
            <a:ext cx="9544050" cy="4008754"/>
          </a:xfrm>
          <a:prstGeom prst="rect">
            <a:avLst/>
          </a:prstGeom>
        </p:spPr>
        <p:txBody>
          <a:bodyPr wrap="square" lIns="0" tIns="118110" rIns="0" bIns="0" rtlCol="0" vert="horz">
            <a:spAutoFit/>
          </a:bodyPr>
          <a:lstStyle/>
          <a:p>
            <a:pPr marL="316865" indent="-304165">
              <a:lnSpc>
                <a:spcPct val="100000"/>
              </a:lnSpc>
              <a:spcBef>
                <a:spcPts val="930"/>
              </a:spcBef>
              <a:buFont typeface="Arial"/>
              <a:buChar char="•"/>
              <a:tabLst>
                <a:tab pos="316865" algn="l"/>
              </a:tabLst>
            </a:pPr>
            <a:r>
              <a:rPr dirty="0" sz="3750" spc="210">
                <a:latin typeface="Trebuchet MS"/>
                <a:cs typeface="Trebuchet MS"/>
              </a:rPr>
              <a:t>Most</a:t>
            </a:r>
            <a:r>
              <a:rPr dirty="0" sz="3750" spc="-70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excavation</a:t>
            </a:r>
            <a:r>
              <a:rPr dirty="0" sz="3750" spc="-80">
                <a:latin typeface="Trebuchet MS"/>
                <a:cs typeface="Trebuchet MS"/>
              </a:rPr>
              <a:t> </a:t>
            </a:r>
            <a:r>
              <a:rPr dirty="0" sz="3750" spc="180">
                <a:latin typeface="Trebuchet MS"/>
                <a:cs typeface="Trebuchet MS"/>
              </a:rPr>
              <a:t>done</a:t>
            </a:r>
            <a:r>
              <a:rPr dirty="0" sz="3750" spc="-105">
                <a:latin typeface="Trebuchet MS"/>
                <a:cs typeface="Trebuchet MS"/>
              </a:rPr>
              <a:t> </a:t>
            </a:r>
            <a:r>
              <a:rPr dirty="0" sz="3750" spc="-45">
                <a:latin typeface="Trebuchet MS"/>
                <a:cs typeface="Trebuchet MS"/>
              </a:rPr>
              <a:t>with</a:t>
            </a:r>
            <a:r>
              <a:rPr dirty="0" sz="3750" spc="-155">
                <a:latin typeface="Trebuchet MS"/>
                <a:cs typeface="Trebuchet MS"/>
              </a:rPr>
              <a:t> </a:t>
            </a:r>
            <a:r>
              <a:rPr dirty="0" sz="3750" spc="150">
                <a:latin typeface="Trebuchet MS"/>
                <a:cs typeface="Trebuchet MS"/>
              </a:rPr>
              <a:t>backhoes</a:t>
            </a:r>
            <a:endParaRPr sz="3750">
              <a:latin typeface="Trebuchet MS"/>
              <a:cs typeface="Trebuchet MS"/>
            </a:endParaRPr>
          </a:p>
          <a:p>
            <a:pPr marL="316230" marR="5080" indent="-304165">
              <a:lnSpc>
                <a:spcPts val="4060"/>
              </a:lnSpc>
              <a:spcBef>
                <a:spcPts val="133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750" spc="90">
                <a:latin typeface="Trebuchet MS"/>
                <a:cs typeface="Trebuchet MS"/>
              </a:rPr>
              <a:t>Trench-</a:t>
            </a:r>
            <a:r>
              <a:rPr dirty="0" sz="3750" spc="155">
                <a:latin typeface="Trebuchet MS"/>
                <a:cs typeface="Trebuchet MS"/>
              </a:rPr>
              <a:t>less</a:t>
            </a:r>
            <a:r>
              <a:rPr dirty="0" sz="3750" spc="-240">
                <a:latin typeface="Trebuchet MS"/>
                <a:cs typeface="Trebuchet MS"/>
              </a:rPr>
              <a:t> </a:t>
            </a:r>
            <a:r>
              <a:rPr dirty="0" sz="3750" spc="95">
                <a:latin typeface="Trebuchet MS"/>
                <a:cs typeface="Trebuchet MS"/>
              </a:rPr>
              <a:t>technologies</a:t>
            </a:r>
            <a:r>
              <a:rPr dirty="0" sz="3750" spc="-160">
                <a:latin typeface="Trebuchet MS"/>
                <a:cs typeface="Trebuchet MS"/>
              </a:rPr>
              <a:t> </a:t>
            </a:r>
            <a:r>
              <a:rPr dirty="0" sz="3750" spc="155">
                <a:latin typeface="Trebuchet MS"/>
                <a:cs typeface="Trebuchet MS"/>
              </a:rPr>
              <a:t>becoming</a:t>
            </a:r>
            <a:r>
              <a:rPr dirty="0" sz="3750" spc="-135">
                <a:latin typeface="Trebuchet MS"/>
                <a:cs typeface="Trebuchet MS"/>
              </a:rPr>
              <a:t> </a:t>
            </a:r>
            <a:r>
              <a:rPr dirty="0" sz="3750" spc="100">
                <a:latin typeface="Trebuchet MS"/>
                <a:cs typeface="Trebuchet MS"/>
              </a:rPr>
              <a:t>more </a:t>
            </a:r>
            <a:r>
              <a:rPr dirty="0" sz="3750" spc="100">
                <a:latin typeface="Trebuchet MS"/>
                <a:cs typeface="Trebuchet MS"/>
              </a:rPr>
              <a:t>	</a:t>
            </a:r>
            <a:r>
              <a:rPr dirty="0" sz="3750" spc="204">
                <a:latin typeface="Trebuchet MS"/>
                <a:cs typeface="Trebuchet MS"/>
              </a:rPr>
              <a:t>common</a:t>
            </a:r>
            <a:endParaRPr sz="3750">
              <a:latin typeface="Trebuchet MS"/>
              <a:cs typeface="Trebuchet MS"/>
            </a:endParaRPr>
          </a:p>
          <a:p>
            <a:pPr lvl="1" marL="927100" indent="-304165">
              <a:lnSpc>
                <a:spcPct val="100000"/>
              </a:lnSpc>
              <a:spcBef>
                <a:spcPts val="260"/>
              </a:spcBef>
              <a:buFont typeface="Arial"/>
              <a:buChar char="•"/>
              <a:tabLst>
                <a:tab pos="927100" algn="l"/>
              </a:tabLst>
            </a:pPr>
            <a:r>
              <a:rPr dirty="0" sz="3200" spc="70">
                <a:latin typeface="Trebuchet MS"/>
                <a:cs typeface="Trebuchet MS"/>
              </a:rPr>
              <a:t>Pipe</a:t>
            </a:r>
            <a:r>
              <a:rPr dirty="0" sz="3200" spc="-160">
                <a:latin typeface="Trebuchet MS"/>
                <a:cs typeface="Trebuchet MS"/>
              </a:rPr>
              <a:t> </a:t>
            </a:r>
            <a:r>
              <a:rPr dirty="0" sz="3200" spc="45">
                <a:latin typeface="Trebuchet MS"/>
                <a:cs typeface="Trebuchet MS"/>
              </a:rPr>
              <a:t>Liners</a:t>
            </a:r>
            <a:endParaRPr sz="3200">
              <a:latin typeface="Trebuchet MS"/>
              <a:cs typeface="Trebuchet MS"/>
            </a:endParaRPr>
          </a:p>
          <a:p>
            <a:pPr lvl="1" marL="927100" indent="-304165">
              <a:lnSpc>
                <a:spcPct val="100000"/>
              </a:lnSpc>
              <a:spcBef>
                <a:spcPts val="295"/>
              </a:spcBef>
              <a:buFont typeface="Arial"/>
              <a:buChar char="•"/>
              <a:tabLst>
                <a:tab pos="927100" algn="l"/>
              </a:tabLst>
            </a:pPr>
            <a:r>
              <a:rPr dirty="0" sz="3200" spc="70">
                <a:latin typeface="Trebuchet MS"/>
                <a:cs typeface="Trebuchet MS"/>
              </a:rPr>
              <a:t>Pipe</a:t>
            </a:r>
            <a:r>
              <a:rPr dirty="0" sz="3200" spc="-160">
                <a:latin typeface="Trebuchet MS"/>
                <a:cs typeface="Trebuchet MS"/>
              </a:rPr>
              <a:t> </a:t>
            </a:r>
            <a:r>
              <a:rPr dirty="0" sz="3200" spc="50">
                <a:latin typeface="Trebuchet MS"/>
                <a:cs typeface="Trebuchet MS"/>
              </a:rPr>
              <a:t>bursting</a:t>
            </a:r>
            <a:endParaRPr sz="3200">
              <a:latin typeface="Trebuchet MS"/>
              <a:cs typeface="Trebuchet MS"/>
            </a:endParaRPr>
          </a:p>
          <a:p>
            <a:pPr lvl="1" marL="927100" indent="-304165">
              <a:lnSpc>
                <a:spcPct val="100000"/>
              </a:lnSpc>
              <a:spcBef>
                <a:spcPts val="365"/>
              </a:spcBef>
              <a:buFont typeface="Arial"/>
              <a:buChar char="•"/>
              <a:tabLst>
                <a:tab pos="927100" algn="l"/>
              </a:tabLst>
            </a:pPr>
            <a:r>
              <a:rPr dirty="0" sz="3200" spc="95">
                <a:latin typeface="Trebuchet MS"/>
                <a:cs typeface="Trebuchet MS"/>
              </a:rPr>
              <a:t>Boring</a:t>
            </a:r>
            <a:endParaRPr sz="3200">
              <a:latin typeface="Trebuchet MS"/>
              <a:cs typeface="Trebuchet MS"/>
            </a:endParaRPr>
          </a:p>
          <a:p>
            <a:pPr lvl="1" marL="927100" indent="-304165">
              <a:lnSpc>
                <a:spcPct val="100000"/>
              </a:lnSpc>
              <a:spcBef>
                <a:spcPts val="290"/>
              </a:spcBef>
              <a:buFont typeface="Arial"/>
              <a:buChar char="•"/>
              <a:tabLst>
                <a:tab pos="927100" algn="l"/>
              </a:tabLst>
            </a:pPr>
            <a:r>
              <a:rPr dirty="0" sz="3200" spc="114">
                <a:latin typeface="Trebuchet MS"/>
                <a:cs typeface="Trebuchet MS"/>
              </a:rPr>
              <a:t>Micro-</a:t>
            </a:r>
            <a:r>
              <a:rPr dirty="0" sz="3200" spc="35">
                <a:latin typeface="Trebuchet MS"/>
                <a:cs typeface="Trebuchet MS"/>
              </a:rPr>
              <a:t>tunneling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/>
              <a:t>Installing</a:t>
            </a:r>
            <a:r>
              <a:rPr dirty="0" sz="6000" spc="50"/>
              <a:t> </a:t>
            </a:r>
            <a:r>
              <a:rPr dirty="0" sz="6000" spc="120"/>
              <a:t>Pipe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917575" y="1680082"/>
            <a:ext cx="10310495" cy="2572385"/>
          </a:xfrm>
          <a:prstGeom prst="rect">
            <a:avLst/>
          </a:prstGeom>
        </p:spPr>
        <p:txBody>
          <a:bodyPr wrap="square" lIns="0" tIns="118110" rIns="0" bIns="0" rtlCol="0" vert="horz">
            <a:spAutoFit/>
          </a:bodyPr>
          <a:lstStyle/>
          <a:p>
            <a:pPr marL="316865" indent="-304165">
              <a:lnSpc>
                <a:spcPct val="100000"/>
              </a:lnSpc>
              <a:spcBef>
                <a:spcPts val="930"/>
              </a:spcBef>
              <a:buFont typeface="Arial"/>
              <a:buChar char="•"/>
              <a:tabLst>
                <a:tab pos="316865" algn="l"/>
              </a:tabLst>
            </a:pPr>
            <a:r>
              <a:rPr dirty="0" sz="3750" spc="165">
                <a:latin typeface="Trebuchet MS"/>
                <a:cs typeface="Trebuchet MS"/>
              </a:rPr>
              <a:t>Read</a:t>
            </a:r>
            <a:r>
              <a:rPr dirty="0" sz="3750" spc="-185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the</a:t>
            </a:r>
            <a:r>
              <a:rPr dirty="0" sz="3750" spc="-195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manufacturer’s</a:t>
            </a:r>
            <a:r>
              <a:rPr dirty="0" sz="3750" spc="-180">
                <a:latin typeface="Trebuchet MS"/>
                <a:cs typeface="Trebuchet MS"/>
              </a:rPr>
              <a:t> </a:t>
            </a:r>
            <a:r>
              <a:rPr dirty="0" sz="3750" spc="-10">
                <a:latin typeface="Trebuchet MS"/>
                <a:cs typeface="Trebuchet MS"/>
              </a:rPr>
              <a:t>instructions</a:t>
            </a:r>
            <a:endParaRPr sz="3750">
              <a:latin typeface="Trebuchet MS"/>
              <a:cs typeface="Trebuchet MS"/>
            </a:endParaRPr>
          </a:p>
          <a:p>
            <a:pPr marL="316865" indent="-304165">
              <a:lnSpc>
                <a:spcPts val="4280"/>
              </a:lnSpc>
              <a:spcBef>
                <a:spcPts val="830"/>
              </a:spcBef>
              <a:buFont typeface="Arial"/>
              <a:buChar char="•"/>
              <a:tabLst>
                <a:tab pos="316865" algn="l"/>
              </a:tabLst>
            </a:pPr>
            <a:r>
              <a:rPr dirty="0" sz="3750" spc="130">
                <a:latin typeface="Trebuchet MS"/>
                <a:cs typeface="Trebuchet MS"/>
              </a:rPr>
              <a:t>Small</a:t>
            </a:r>
            <a:r>
              <a:rPr dirty="0" sz="3750" spc="-180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diameter</a:t>
            </a:r>
            <a:r>
              <a:rPr dirty="0" sz="3750" spc="-95">
                <a:latin typeface="Trebuchet MS"/>
                <a:cs typeface="Trebuchet MS"/>
              </a:rPr>
              <a:t> </a:t>
            </a:r>
            <a:r>
              <a:rPr dirty="0" sz="3750" spc="65">
                <a:latin typeface="Trebuchet MS"/>
                <a:cs typeface="Trebuchet MS"/>
              </a:rPr>
              <a:t>pipe</a:t>
            </a:r>
            <a:r>
              <a:rPr dirty="0" sz="3750" spc="-160">
                <a:latin typeface="Trebuchet MS"/>
                <a:cs typeface="Trebuchet MS"/>
              </a:rPr>
              <a:t> </a:t>
            </a:r>
            <a:r>
              <a:rPr dirty="0" sz="3750" spc="-285">
                <a:latin typeface="Trebuchet MS"/>
                <a:cs typeface="Trebuchet MS"/>
              </a:rPr>
              <a:t>(&lt;10”)</a:t>
            </a:r>
            <a:r>
              <a:rPr dirty="0" sz="3750" spc="-160">
                <a:latin typeface="Trebuchet MS"/>
                <a:cs typeface="Trebuchet MS"/>
              </a:rPr>
              <a:t> </a:t>
            </a:r>
            <a:r>
              <a:rPr dirty="0" sz="3750" spc="100">
                <a:latin typeface="Trebuchet MS"/>
                <a:cs typeface="Trebuchet MS"/>
              </a:rPr>
              <a:t>can</a:t>
            </a:r>
            <a:r>
              <a:rPr dirty="0" sz="3750" spc="-140">
                <a:latin typeface="Trebuchet MS"/>
                <a:cs typeface="Trebuchet MS"/>
              </a:rPr>
              <a:t> </a:t>
            </a:r>
            <a:r>
              <a:rPr dirty="0" sz="3750" spc="140">
                <a:latin typeface="Trebuchet MS"/>
                <a:cs typeface="Trebuchet MS"/>
              </a:rPr>
              <a:t>be</a:t>
            </a:r>
            <a:r>
              <a:rPr dirty="0" sz="3750" spc="-155">
                <a:latin typeface="Trebuchet MS"/>
                <a:cs typeface="Trebuchet MS"/>
              </a:rPr>
              <a:t> </a:t>
            </a:r>
            <a:r>
              <a:rPr dirty="0" sz="3750" spc="190">
                <a:latin typeface="Trebuchet MS"/>
                <a:cs typeface="Trebuchet MS"/>
              </a:rPr>
              <a:t>moved</a:t>
            </a:r>
            <a:r>
              <a:rPr dirty="0" sz="3750" spc="-145">
                <a:latin typeface="Trebuchet MS"/>
                <a:cs typeface="Trebuchet MS"/>
              </a:rPr>
              <a:t> </a:t>
            </a:r>
            <a:r>
              <a:rPr dirty="0" sz="3750" spc="175">
                <a:latin typeface="Trebuchet MS"/>
                <a:cs typeface="Trebuchet MS"/>
              </a:rPr>
              <a:t>by</a:t>
            </a:r>
            <a:endParaRPr sz="3750">
              <a:latin typeface="Trebuchet MS"/>
              <a:cs typeface="Trebuchet MS"/>
            </a:endParaRPr>
          </a:p>
          <a:p>
            <a:pPr marL="317500">
              <a:lnSpc>
                <a:spcPts val="4280"/>
              </a:lnSpc>
            </a:pPr>
            <a:r>
              <a:rPr dirty="0" sz="3750" spc="100">
                <a:latin typeface="Trebuchet MS"/>
                <a:cs typeface="Trebuchet MS"/>
              </a:rPr>
              <a:t>hand</a:t>
            </a:r>
            <a:endParaRPr sz="3750">
              <a:latin typeface="Trebuchet MS"/>
              <a:cs typeface="Trebuchet MS"/>
            </a:endParaRPr>
          </a:p>
          <a:p>
            <a:pPr marL="316865" indent="-304165">
              <a:lnSpc>
                <a:spcPct val="100000"/>
              </a:lnSpc>
              <a:spcBef>
                <a:spcPts val="835"/>
              </a:spcBef>
              <a:buFont typeface="Arial"/>
              <a:buChar char="•"/>
              <a:tabLst>
                <a:tab pos="316865" algn="l"/>
              </a:tabLst>
            </a:pPr>
            <a:r>
              <a:rPr dirty="0" sz="3750" spc="95">
                <a:latin typeface="Trebuchet MS"/>
                <a:cs typeface="Trebuchet MS"/>
              </a:rPr>
              <a:t>Larger</a:t>
            </a:r>
            <a:r>
              <a:rPr dirty="0" sz="3750" spc="-210">
                <a:latin typeface="Trebuchet MS"/>
                <a:cs typeface="Trebuchet MS"/>
              </a:rPr>
              <a:t> </a:t>
            </a:r>
            <a:r>
              <a:rPr dirty="0" sz="3750" spc="70">
                <a:latin typeface="Trebuchet MS"/>
                <a:cs typeface="Trebuchet MS"/>
              </a:rPr>
              <a:t>pipe</a:t>
            </a:r>
            <a:r>
              <a:rPr dirty="0" sz="3750" spc="-180">
                <a:latin typeface="Trebuchet MS"/>
                <a:cs typeface="Trebuchet MS"/>
              </a:rPr>
              <a:t> </a:t>
            </a:r>
            <a:r>
              <a:rPr dirty="0" sz="3750" spc="150">
                <a:latin typeface="Trebuchet MS"/>
                <a:cs typeface="Trebuchet MS"/>
              </a:rPr>
              <a:t>should</a:t>
            </a:r>
            <a:r>
              <a:rPr dirty="0" sz="3750" spc="-245">
                <a:latin typeface="Trebuchet MS"/>
                <a:cs typeface="Trebuchet MS"/>
              </a:rPr>
              <a:t> </a:t>
            </a:r>
            <a:r>
              <a:rPr dirty="0" sz="3750" spc="185">
                <a:latin typeface="Trebuchet MS"/>
                <a:cs typeface="Trebuchet MS"/>
              </a:rPr>
              <a:t>be</a:t>
            </a:r>
            <a:r>
              <a:rPr dirty="0" sz="3750" spc="-185">
                <a:latin typeface="Trebuchet MS"/>
                <a:cs typeface="Trebuchet MS"/>
              </a:rPr>
              <a:t> </a:t>
            </a:r>
            <a:r>
              <a:rPr dirty="0" sz="3750" spc="195">
                <a:latin typeface="Trebuchet MS"/>
                <a:cs typeface="Trebuchet MS"/>
              </a:rPr>
              <a:t>moved</a:t>
            </a:r>
            <a:r>
              <a:rPr dirty="0" sz="3750" spc="-245">
                <a:latin typeface="Trebuchet MS"/>
                <a:cs typeface="Trebuchet MS"/>
              </a:rPr>
              <a:t> </a:t>
            </a:r>
            <a:r>
              <a:rPr dirty="0" sz="3750" spc="-20">
                <a:latin typeface="Trebuchet MS"/>
                <a:cs typeface="Trebuchet MS"/>
              </a:rPr>
              <a:t>with</a:t>
            </a:r>
            <a:r>
              <a:rPr dirty="0" sz="3750" spc="-175">
                <a:latin typeface="Trebuchet MS"/>
                <a:cs typeface="Trebuchet MS"/>
              </a:rPr>
              <a:t> </a:t>
            </a:r>
            <a:r>
              <a:rPr dirty="0" sz="3750" spc="65">
                <a:latin typeface="Trebuchet MS"/>
                <a:cs typeface="Trebuchet MS"/>
              </a:rPr>
              <a:t>machinery</a:t>
            </a:r>
            <a:endParaRPr sz="37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885950" y="2447925"/>
              <a:ext cx="8420100" cy="1962150"/>
            </a:xfrm>
            <a:custGeom>
              <a:avLst/>
              <a:gdLst/>
              <a:ahLst/>
              <a:cxnLst/>
              <a:rect l="l" t="t" r="r" b="b"/>
              <a:pathLst>
                <a:path w="8420100" h="1962150">
                  <a:moveTo>
                    <a:pt x="8420100" y="0"/>
                  </a:moveTo>
                  <a:lnTo>
                    <a:pt x="0" y="0"/>
                  </a:lnTo>
                  <a:lnTo>
                    <a:pt x="0" y="1962150"/>
                  </a:lnTo>
                  <a:lnTo>
                    <a:pt x="8420100" y="1962150"/>
                  </a:lnTo>
                  <a:lnTo>
                    <a:pt x="8420100" y="0"/>
                  </a:lnTo>
                  <a:close/>
                </a:path>
              </a:pathLst>
            </a:custGeom>
            <a:solidFill>
              <a:srgbClr val="202439">
                <a:alpha val="63920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94941" y="2885122"/>
            <a:ext cx="7808595" cy="9410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190">
                <a:solidFill>
                  <a:srgbClr val="FFFFFF"/>
                </a:solidFill>
              </a:rPr>
              <a:t>Bells</a:t>
            </a:r>
            <a:r>
              <a:rPr dirty="0" sz="6000" spc="-285">
                <a:solidFill>
                  <a:srgbClr val="FFFFFF"/>
                </a:solidFill>
              </a:rPr>
              <a:t> </a:t>
            </a:r>
            <a:r>
              <a:rPr dirty="0" sz="6000" spc="100">
                <a:solidFill>
                  <a:srgbClr val="FFFFFF"/>
                </a:solidFill>
              </a:rPr>
              <a:t>face</a:t>
            </a:r>
            <a:r>
              <a:rPr dirty="0" sz="6000" spc="-245">
                <a:solidFill>
                  <a:srgbClr val="FFFFFF"/>
                </a:solidFill>
              </a:rPr>
              <a:t> </a:t>
            </a:r>
            <a:r>
              <a:rPr dirty="0" sz="6000" spc="325" b="1">
                <a:solidFill>
                  <a:srgbClr val="FFFFFF"/>
                </a:solidFill>
                <a:latin typeface="Trebuchet MS"/>
                <a:cs typeface="Trebuchet MS"/>
              </a:rPr>
              <a:t>UPSTREAM</a:t>
            </a:r>
            <a:endParaRPr sz="6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885950" y="2447925"/>
              <a:ext cx="8420100" cy="1962150"/>
            </a:xfrm>
            <a:custGeom>
              <a:avLst/>
              <a:gdLst/>
              <a:ahLst/>
              <a:cxnLst/>
              <a:rect l="l" t="t" r="r" b="b"/>
              <a:pathLst>
                <a:path w="8420100" h="1962150">
                  <a:moveTo>
                    <a:pt x="8420100" y="0"/>
                  </a:moveTo>
                  <a:lnTo>
                    <a:pt x="0" y="0"/>
                  </a:lnTo>
                  <a:lnTo>
                    <a:pt x="0" y="1962150"/>
                  </a:lnTo>
                  <a:lnTo>
                    <a:pt x="8420100" y="1962150"/>
                  </a:lnTo>
                  <a:lnTo>
                    <a:pt x="8420100" y="0"/>
                  </a:lnTo>
                  <a:close/>
                </a:path>
              </a:pathLst>
            </a:custGeom>
            <a:solidFill>
              <a:srgbClr val="202439">
                <a:alpha val="63920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40304" y="2885122"/>
            <a:ext cx="7317740" cy="9410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290">
                <a:solidFill>
                  <a:srgbClr val="FFFFFF"/>
                </a:solidFill>
              </a:rPr>
              <a:t>Bedding</a:t>
            </a:r>
            <a:r>
              <a:rPr dirty="0" sz="6000" spc="-265">
                <a:solidFill>
                  <a:srgbClr val="FFFFFF"/>
                </a:solidFill>
              </a:rPr>
              <a:t> </a:t>
            </a:r>
            <a:r>
              <a:rPr dirty="0" sz="6000" spc="204">
                <a:solidFill>
                  <a:srgbClr val="FFFFFF"/>
                </a:solidFill>
              </a:rPr>
              <a:t>and</a:t>
            </a:r>
            <a:r>
              <a:rPr dirty="0" sz="6000" spc="-220">
                <a:solidFill>
                  <a:srgbClr val="FFFFFF"/>
                </a:solidFill>
              </a:rPr>
              <a:t> </a:t>
            </a:r>
            <a:r>
              <a:rPr dirty="0" sz="6000" spc="-10">
                <a:solidFill>
                  <a:srgbClr val="FFFFFF"/>
                </a:solidFill>
              </a:rPr>
              <a:t>Backfill</a:t>
            </a:r>
            <a:endParaRPr sz="60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280"/>
              <a:t>Bedding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917575" y="1680082"/>
            <a:ext cx="9952990" cy="3764279"/>
          </a:xfrm>
          <a:prstGeom prst="rect">
            <a:avLst/>
          </a:prstGeom>
        </p:spPr>
        <p:txBody>
          <a:bodyPr wrap="square" lIns="0" tIns="118110" rIns="0" bIns="0" rtlCol="0" vert="horz">
            <a:spAutoFit/>
          </a:bodyPr>
          <a:lstStyle/>
          <a:p>
            <a:pPr marL="316865" indent="-304165">
              <a:lnSpc>
                <a:spcPct val="100000"/>
              </a:lnSpc>
              <a:spcBef>
                <a:spcPts val="930"/>
              </a:spcBef>
              <a:buFont typeface="Arial"/>
              <a:buChar char="•"/>
              <a:tabLst>
                <a:tab pos="316865" algn="l"/>
              </a:tabLst>
            </a:pPr>
            <a:r>
              <a:rPr dirty="0" sz="3750" spc="90">
                <a:latin typeface="Trebuchet MS"/>
                <a:cs typeface="Trebuchet MS"/>
              </a:rPr>
              <a:t>Pipe</a:t>
            </a:r>
            <a:r>
              <a:rPr dirty="0" sz="3750" spc="-250">
                <a:latin typeface="Trebuchet MS"/>
                <a:cs typeface="Trebuchet MS"/>
              </a:rPr>
              <a:t> </a:t>
            </a:r>
            <a:r>
              <a:rPr dirty="0" sz="3750" spc="165">
                <a:latin typeface="Trebuchet MS"/>
                <a:cs typeface="Trebuchet MS"/>
              </a:rPr>
              <a:t>has</a:t>
            </a:r>
            <a:r>
              <a:rPr dirty="0" sz="3750" spc="-235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to</a:t>
            </a:r>
            <a:r>
              <a:rPr dirty="0" sz="3750" spc="-210">
                <a:latin typeface="Trebuchet MS"/>
                <a:cs typeface="Trebuchet MS"/>
              </a:rPr>
              <a:t> </a:t>
            </a:r>
            <a:r>
              <a:rPr dirty="0" sz="3750" spc="185">
                <a:latin typeface="Trebuchet MS"/>
                <a:cs typeface="Trebuchet MS"/>
              </a:rPr>
              <a:t>be</a:t>
            </a:r>
            <a:r>
              <a:rPr dirty="0" sz="3750" spc="-170">
                <a:latin typeface="Trebuchet MS"/>
                <a:cs typeface="Trebuchet MS"/>
              </a:rPr>
              <a:t> </a:t>
            </a:r>
            <a:r>
              <a:rPr dirty="0" sz="3750" spc="175">
                <a:latin typeface="Trebuchet MS"/>
                <a:cs typeface="Trebuchet MS"/>
              </a:rPr>
              <a:t>bedded</a:t>
            </a:r>
            <a:endParaRPr sz="3750">
              <a:latin typeface="Trebuchet MS"/>
              <a:cs typeface="Trebuchet MS"/>
            </a:endParaRPr>
          </a:p>
          <a:p>
            <a:pPr marL="316865" indent="-304165">
              <a:lnSpc>
                <a:spcPct val="100000"/>
              </a:lnSpc>
              <a:spcBef>
                <a:spcPts val="830"/>
              </a:spcBef>
              <a:buFont typeface="Arial"/>
              <a:buChar char="•"/>
              <a:tabLst>
                <a:tab pos="316865" algn="l"/>
              </a:tabLst>
            </a:pPr>
            <a:r>
              <a:rPr dirty="0" sz="3750" spc="150">
                <a:latin typeface="Trebuchet MS"/>
                <a:cs typeface="Trebuchet MS"/>
              </a:rPr>
              <a:t>Compacted</a:t>
            </a:r>
            <a:r>
              <a:rPr dirty="0" sz="3750" spc="-220">
                <a:latin typeface="Trebuchet MS"/>
                <a:cs typeface="Trebuchet MS"/>
              </a:rPr>
              <a:t> </a:t>
            </a:r>
            <a:r>
              <a:rPr dirty="0" sz="3750" spc="135">
                <a:latin typeface="Trebuchet MS"/>
                <a:cs typeface="Trebuchet MS"/>
              </a:rPr>
              <a:t>crushed</a:t>
            </a:r>
            <a:r>
              <a:rPr dirty="0" sz="3750" spc="-220">
                <a:latin typeface="Trebuchet MS"/>
                <a:cs typeface="Trebuchet MS"/>
              </a:rPr>
              <a:t> </a:t>
            </a:r>
            <a:r>
              <a:rPr dirty="0" sz="3750" spc="90">
                <a:latin typeface="Trebuchet MS"/>
                <a:cs typeface="Trebuchet MS"/>
              </a:rPr>
              <a:t>rock</a:t>
            </a:r>
            <a:r>
              <a:rPr dirty="0" sz="3750" spc="-170">
                <a:latin typeface="Trebuchet MS"/>
                <a:cs typeface="Trebuchet MS"/>
              </a:rPr>
              <a:t> </a:t>
            </a:r>
            <a:r>
              <a:rPr dirty="0" sz="3750" spc="130">
                <a:latin typeface="Trebuchet MS"/>
                <a:cs typeface="Trebuchet MS"/>
              </a:rPr>
              <a:t>aggregate</a:t>
            </a:r>
            <a:r>
              <a:rPr dirty="0" sz="3750" spc="-160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is</a:t>
            </a:r>
            <a:r>
              <a:rPr dirty="0" sz="3750" spc="-220">
                <a:latin typeface="Trebuchet MS"/>
                <a:cs typeface="Trebuchet MS"/>
              </a:rPr>
              <a:t> </a:t>
            </a:r>
            <a:r>
              <a:rPr dirty="0" sz="3750" spc="-10">
                <a:latin typeface="Trebuchet MS"/>
                <a:cs typeface="Trebuchet MS"/>
              </a:rPr>
              <a:t>ideal</a:t>
            </a:r>
            <a:endParaRPr sz="3750">
              <a:latin typeface="Trebuchet MS"/>
              <a:cs typeface="Trebuchet MS"/>
            </a:endParaRPr>
          </a:p>
          <a:p>
            <a:pPr marL="316230" marR="1911350" indent="-304165">
              <a:lnSpc>
                <a:spcPts val="4060"/>
              </a:lnSpc>
              <a:spcBef>
                <a:spcPts val="133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750" spc="200">
                <a:latin typeface="Trebuchet MS"/>
                <a:cs typeface="Trebuchet MS"/>
              </a:rPr>
              <a:t>Sand</a:t>
            </a:r>
            <a:r>
              <a:rPr dirty="0" sz="3750" spc="-180">
                <a:latin typeface="Trebuchet MS"/>
                <a:cs typeface="Trebuchet MS"/>
              </a:rPr>
              <a:t> </a:t>
            </a:r>
            <a:r>
              <a:rPr dirty="0" sz="3750" spc="135">
                <a:latin typeface="Trebuchet MS"/>
                <a:cs typeface="Trebuchet MS"/>
              </a:rPr>
              <a:t>and</a:t>
            </a:r>
            <a:r>
              <a:rPr dirty="0" sz="3750" spc="-165">
                <a:latin typeface="Trebuchet MS"/>
                <a:cs typeface="Trebuchet MS"/>
              </a:rPr>
              <a:t> </a:t>
            </a:r>
            <a:r>
              <a:rPr dirty="0" sz="3750" spc="130">
                <a:latin typeface="Trebuchet MS"/>
                <a:cs typeface="Trebuchet MS"/>
              </a:rPr>
              <a:t>pea</a:t>
            </a:r>
            <a:r>
              <a:rPr dirty="0" sz="3750" spc="-175">
                <a:latin typeface="Trebuchet MS"/>
                <a:cs typeface="Trebuchet MS"/>
              </a:rPr>
              <a:t> </a:t>
            </a:r>
            <a:r>
              <a:rPr dirty="0" sz="3750" spc="75">
                <a:latin typeface="Trebuchet MS"/>
                <a:cs typeface="Trebuchet MS"/>
              </a:rPr>
              <a:t>gravel</a:t>
            </a:r>
            <a:r>
              <a:rPr dirty="0" sz="3750" spc="-195">
                <a:latin typeface="Trebuchet MS"/>
                <a:cs typeface="Trebuchet MS"/>
              </a:rPr>
              <a:t> </a:t>
            </a:r>
            <a:r>
              <a:rPr dirty="0" sz="3750" spc="100">
                <a:latin typeface="Trebuchet MS"/>
                <a:cs typeface="Trebuchet MS"/>
              </a:rPr>
              <a:t>can</a:t>
            </a:r>
            <a:r>
              <a:rPr dirty="0" sz="3750" spc="-165">
                <a:latin typeface="Trebuchet MS"/>
                <a:cs typeface="Trebuchet MS"/>
              </a:rPr>
              <a:t> </a:t>
            </a:r>
            <a:r>
              <a:rPr dirty="0" sz="3750" spc="185">
                <a:latin typeface="Trebuchet MS"/>
                <a:cs typeface="Trebuchet MS"/>
              </a:rPr>
              <a:t>be</a:t>
            </a:r>
            <a:r>
              <a:rPr dirty="0" sz="3750" spc="-165">
                <a:latin typeface="Trebuchet MS"/>
                <a:cs typeface="Trebuchet MS"/>
              </a:rPr>
              <a:t> </a:t>
            </a:r>
            <a:r>
              <a:rPr dirty="0" sz="3750" spc="180">
                <a:latin typeface="Trebuchet MS"/>
                <a:cs typeface="Trebuchet MS"/>
              </a:rPr>
              <a:t>used</a:t>
            </a:r>
            <a:r>
              <a:rPr dirty="0" sz="3750" spc="-165">
                <a:latin typeface="Trebuchet MS"/>
                <a:cs typeface="Trebuchet MS"/>
              </a:rPr>
              <a:t> </a:t>
            </a:r>
            <a:r>
              <a:rPr dirty="0" sz="3750" spc="-25">
                <a:latin typeface="Trebuchet MS"/>
                <a:cs typeface="Trebuchet MS"/>
              </a:rPr>
              <a:t>if </a:t>
            </a:r>
            <a:r>
              <a:rPr dirty="0" sz="3750" spc="-25">
                <a:latin typeface="Trebuchet MS"/>
                <a:cs typeface="Trebuchet MS"/>
              </a:rPr>
              <a:t>	</a:t>
            </a:r>
            <a:r>
              <a:rPr dirty="0" sz="3750" spc="125">
                <a:latin typeface="Trebuchet MS"/>
                <a:cs typeface="Trebuchet MS"/>
              </a:rPr>
              <a:t>compacted</a:t>
            </a:r>
            <a:endParaRPr sz="3750">
              <a:latin typeface="Trebuchet MS"/>
              <a:cs typeface="Trebuchet MS"/>
            </a:endParaRPr>
          </a:p>
          <a:p>
            <a:pPr marL="316230" marR="1009015" indent="-304165">
              <a:lnSpc>
                <a:spcPts val="4060"/>
              </a:lnSpc>
              <a:spcBef>
                <a:spcPts val="1270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750" spc="-150">
                <a:latin typeface="Trebuchet MS"/>
                <a:cs typeface="Trebuchet MS"/>
              </a:rPr>
              <a:t>If</a:t>
            </a:r>
            <a:r>
              <a:rPr dirty="0" sz="3750" spc="-135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native</a:t>
            </a:r>
            <a:r>
              <a:rPr dirty="0" sz="3750" spc="-225">
                <a:latin typeface="Trebuchet MS"/>
                <a:cs typeface="Trebuchet MS"/>
              </a:rPr>
              <a:t> </a:t>
            </a:r>
            <a:r>
              <a:rPr dirty="0" sz="3750" spc="-30">
                <a:latin typeface="Trebuchet MS"/>
                <a:cs typeface="Trebuchet MS"/>
              </a:rPr>
              <a:t>material</a:t>
            </a:r>
            <a:r>
              <a:rPr dirty="0" sz="3750" spc="-220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is</a:t>
            </a:r>
            <a:r>
              <a:rPr dirty="0" sz="3750" spc="-254">
                <a:latin typeface="Trebuchet MS"/>
                <a:cs typeface="Trebuchet MS"/>
              </a:rPr>
              <a:t> </a:t>
            </a:r>
            <a:r>
              <a:rPr dirty="0" sz="3750" spc="195">
                <a:latin typeface="Trebuchet MS"/>
                <a:cs typeface="Trebuchet MS"/>
              </a:rPr>
              <a:t>used</a:t>
            </a:r>
            <a:r>
              <a:rPr dirty="0" sz="3750" spc="-190">
                <a:latin typeface="Trebuchet MS"/>
                <a:cs typeface="Trebuchet MS"/>
              </a:rPr>
              <a:t> </a:t>
            </a:r>
            <a:r>
              <a:rPr dirty="0" sz="3750" spc="-250">
                <a:latin typeface="Trebuchet MS"/>
                <a:cs typeface="Trebuchet MS"/>
              </a:rPr>
              <a:t>it</a:t>
            </a:r>
            <a:r>
              <a:rPr dirty="0" sz="3750" spc="-215">
                <a:latin typeface="Trebuchet MS"/>
                <a:cs typeface="Trebuchet MS"/>
              </a:rPr>
              <a:t> </a:t>
            </a:r>
            <a:r>
              <a:rPr dirty="0" sz="3750" spc="140">
                <a:latin typeface="Trebuchet MS"/>
                <a:cs typeface="Trebuchet MS"/>
              </a:rPr>
              <a:t>has</a:t>
            </a:r>
            <a:r>
              <a:rPr dirty="0" sz="3750" spc="-190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to</a:t>
            </a:r>
            <a:r>
              <a:rPr dirty="0" sz="3750" spc="-160">
                <a:latin typeface="Trebuchet MS"/>
                <a:cs typeface="Trebuchet MS"/>
              </a:rPr>
              <a:t> </a:t>
            </a:r>
            <a:r>
              <a:rPr dirty="0" sz="3750" spc="114">
                <a:latin typeface="Trebuchet MS"/>
                <a:cs typeface="Trebuchet MS"/>
              </a:rPr>
              <a:t>be </a:t>
            </a:r>
            <a:r>
              <a:rPr dirty="0" sz="3750" spc="114">
                <a:latin typeface="Trebuchet MS"/>
                <a:cs typeface="Trebuchet MS"/>
              </a:rPr>
              <a:t>	</a:t>
            </a:r>
            <a:r>
              <a:rPr dirty="0" sz="3750" spc="65">
                <a:latin typeface="Trebuchet MS"/>
                <a:cs typeface="Trebuchet MS"/>
              </a:rPr>
              <a:t>excavated</a:t>
            </a:r>
            <a:r>
              <a:rPr dirty="0" sz="3750" spc="-204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to</a:t>
            </a:r>
            <a:r>
              <a:rPr dirty="0" sz="3750" spc="-245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true</a:t>
            </a:r>
            <a:r>
              <a:rPr dirty="0" sz="3750" spc="-215">
                <a:latin typeface="Trebuchet MS"/>
                <a:cs typeface="Trebuchet MS"/>
              </a:rPr>
              <a:t> </a:t>
            </a:r>
            <a:r>
              <a:rPr dirty="0" sz="3750" spc="125">
                <a:latin typeface="Trebuchet MS"/>
                <a:cs typeface="Trebuchet MS"/>
              </a:rPr>
              <a:t>grade</a:t>
            </a:r>
            <a:r>
              <a:rPr dirty="0" sz="3750" spc="-220">
                <a:latin typeface="Trebuchet MS"/>
                <a:cs typeface="Trebuchet MS"/>
              </a:rPr>
              <a:t> </a:t>
            </a:r>
            <a:r>
              <a:rPr dirty="0" sz="3750" spc="-20">
                <a:latin typeface="Trebuchet MS"/>
                <a:cs typeface="Trebuchet MS"/>
              </a:rPr>
              <a:t>with</a:t>
            </a:r>
            <a:r>
              <a:rPr dirty="0" sz="3750" spc="-200">
                <a:latin typeface="Trebuchet MS"/>
                <a:cs typeface="Trebuchet MS"/>
              </a:rPr>
              <a:t> </a:t>
            </a:r>
            <a:r>
              <a:rPr dirty="0" sz="3750" spc="-40">
                <a:latin typeface="Trebuchet MS"/>
                <a:cs typeface="Trebuchet MS"/>
              </a:rPr>
              <a:t>extra</a:t>
            </a:r>
            <a:r>
              <a:rPr dirty="0" sz="3750" spc="-210">
                <a:latin typeface="Trebuchet MS"/>
                <a:cs typeface="Trebuchet MS"/>
              </a:rPr>
              <a:t> </a:t>
            </a:r>
            <a:r>
              <a:rPr dirty="0" sz="3750" spc="30">
                <a:latin typeface="Trebuchet MS"/>
                <a:cs typeface="Trebuchet MS"/>
              </a:rPr>
              <a:t>care</a:t>
            </a:r>
            <a:endParaRPr sz="37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280"/>
              <a:t>Bedding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917575" y="1784985"/>
            <a:ext cx="10156825" cy="4003040"/>
          </a:xfrm>
          <a:prstGeom prst="rect">
            <a:avLst/>
          </a:prstGeom>
        </p:spPr>
        <p:txBody>
          <a:bodyPr wrap="square" lIns="0" tIns="78105" rIns="0" bIns="0" rtlCol="0" vert="horz">
            <a:spAutoFit/>
          </a:bodyPr>
          <a:lstStyle/>
          <a:p>
            <a:pPr marL="316230" marR="509905" indent="-304165">
              <a:lnSpc>
                <a:spcPts val="4050"/>
              </a:lnSpc>
              <a:spcBef>
                <a:spcPts val="61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750" spc="200">
                <a:latin typeface="Trebuchet MS"/>
                <a:cs typeface="Trebuchet MS"/>
              </a:rPr>
              <a:t>Must</a:t>
            </a:r>
            <a:r>
              <a:rPr dirty="0" sz="3750" spc="-135">
                <a:latin typeface="Trebuchet MS"/>
                <a:cs typeface="Trebuchet MS"/>
              </a:rPr>
              <a:t> </a:t>
            </a:r>
            <a:r>
              <a:rPr dirty="0" sz="3750" spc="140">
                <a:latin typeface="Trebuchet MS"/>
                <a:cs typeface="Trebuchet MS"/>
              </a:rPr>
              <a:t>be</a:t>
            </a:r>
            <a:r>
              <a:rPr dirty="0" sz="3750" spc="-165">
                <a:latin typeface="Trebuchet MS"/>
                <a:cs typeface="Trebuchet MS"/>
              </a:rPr>
              <a:t> </a:t>
            </a:r>
            <a:r>
              <a:rPr dirty="0" sz="3750" spc="135">
                <a:latin typeface="Trebuchet MS"/>
                <a:cs typeface="Trebuchet MS"/>
              </a:rPr>
              <a:t>compacted</a:t>
            </a:r>
            <a:r>
              <a:rPr dirty="0" sz="3750" spc="-220">
                <a:latin typeface="Trebuchet MS"/>
                <a:cs typeface="Trebuchet MS"/>
              </a:rPr>
              <a:t> </a:t>
            </a:r>
            <a:r>
              <a:rPr dirty="0" sz="3750" spc="175">
                <a:latin typeface="Trebuchet MS"/>
                <a:cs typeface="Trebuchet MS"/>
              </a:rPr>
              <a:t>on</a:t>
            </a:r>
            <a:r>
              <a:rPr dirty="0" sz="3750" spc="-150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trench</a:t>
            </a:r>
            <a:r>
              <a:rPr dirty="0" sz="3750" spc="-150">
                <a:latin typeface="Trebuchet MS"/>
                <a:cs typeface="Trebuchet MS"/>
              </a:rPr>
              <a:t> </a:t>
            </a:r>
            <a:r>
              <a:rPr dirty="0" sz="3750" spc="70">
                <a:latin typeface="Trebuchet MS"/>
                <a:cs typeface="Trebuchet MS"/>
              </a:rPr>
              <a:t>bottom</a:t>
            </a:r>
            <a:r>
              <a:rPr dirty="0" sz="3750" spc="-135">
                <a:latin typeface="Trebuchet MS"/>
                <a:cs typeface="Trebuchet MS"/>
              </a:rPr>
              <a:t> </a:t>
            </a:r>
            <a:r>
              <a:rPr dirty="0" sz="3750" spc="100">
                <a:latin typeface="Trebuchet MS"/>
                <a:cs typeface="Trebuchet MS"/>
              </a:rPr>
              <a:t>and </a:t>
            </a:r>
            <a:r>
              <a:rPr dirty="0" sz="3750" spc="100">
                <a:latin typeface="Trebuchet MS"/>
                <a:cs typeface="Trebuchet MS"/>
              </a:rPr>
              <a:t>	</a:t>
            </a:r>
            <a:r>
              <a:rPr dirty="0" sz="3750" spc="65">
                <a:latin typeface="Trebuchet MS"/>
                <a:cs typeface="Trebuchet MS"/>
              </a:rPr>
              <a:t>pipe</a:t>
            </a:r>
            <a:r>
              <a:rPr dirty="0" sz="3750" spc="-175">
                <a:latin typeface="Trebuchet MS"/>
                <a:cs typeface="Trebuchet MS"/>
              </a:rPr>
              <a:t> </a:t>
            </a:r>
            <a:r>
              <a:rPr dirty="0" sz="3750" spc="120">
                <a:latin typeface="Trebuchet MS"/>
                <a:cs typeface="Trebuchet MS"/>
              </a:rPr>
              <a:t>sides</a:t>
            </a:r>
            <a:endParaRPr sz="3750">
              <a:latin typeface="Trebuchet MS"/>
              <a:cs typeface="Trebuchet MS"/>
            </a:endParaRPr>
          </a:p>
          <a:p>
            <a:pPr marL="316230" marR="661670" indent="-304165">
              <a:lnSpc>
                <a:spcPts val="3979"/>
              </a:lnSpc>
              <a:spcBef>
                <a:spcPts val="134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750" spc="125">
                <a:latin typeface="Trebuchet MS"/>
                <a:cs typeface="Trebuchet MS"/>
              </a:rPr>
              <a:t>Compacting</a:t>
            </a:r>
            <a:r>
              <a:rPr dirty="0" sz="3750" spc="-130">
                <a:latin typeface="Trebuchet MS"/>
                <a:cs typeface="Trebuchet MS"/>
              </a:rPr>
              <a:t> </a:t>
            </a:r>
            <a:r>
              <a:rPr dirty="0" sz="3750" spc="-10">
                <a:latin typeface="Trebuchet MS"/>
                <a:cs typeface="Trebuchet MS"/>
              </a:rPr>
              <a:t>directly</a:t>
            </a:r>
            <a:r>
              <a:rPr dirty="0" sz="3750" spc="-204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affects</a:t>
            </a:r>
            <a:r>
              <a:rPr dirty="0" sz="3750" spc="-210">
                <a:latin typeface="Trebuchet MS"/>
                <a:cs typeface="Trebuchet MS"/>
              </a:rPr>
              <a:t> </a:t>
            </a:r>
            <a:r>
              <a:rPr dirty="0" sz="3750" spc="110">
                <a:latin typeface="Trebuchet MS"/>
                <a:cs typeface="Trebuchet MS"/>
              </a:rPr>
              <a:t>load</a:t>
            </a:r>
            <a:r>
              <a:rPr dirty="0" sz="3750" spc="-210">
                <a:latin typeface="Trebuchet MS"/>
                <a:cs typeface="Trebuchet MS"/>
              </a:rPr>
              <a:t> </a:t>
            </a:r>
            <a:r>
              <a:rPr dirty="0" sz="3750" spc="85">
                <a:latin typeface="Trebuchet MS"/>
                <a:cs typeface="Trebuchet MS"/>
              </a:rPr>
              <a:t>pipe</a:t>
            </a:r>
            <a:r>
              <a:rPr dirty="0" sz="3750" spc="-210">
                <a:latin typeface="Trebuchet MS"/>
                <a:cs typeface="Trebuchet MS"/>
              </a:rPr>
              <a:t> </a:t>
            </a:r>
            <a:r>
              <a:rPr dirty="0" sz="3750" spc="100">
                <a:latin typeface="Trebuchet MS"/>
                <a:cs typeface="Trebuchet MS"/>
              </a:rPr>
              <a:t>can </a:t>
            </a:r>
            <a:r>
              <a:rPr dirty="0" sz="3750" spc="100">
                <a:latin typeface="Trebuchet MS"/>
                <a:cs typeface="Trebuchet MS"/>
              </a:rPr>
              <a:t>	</a:t>
            </a:r>
            <a:r>
              <a:rPr dirty="0" sz="3750" spc="-10">
                <a:latin typeface="Trebuchet MS"/>
                <a:cs typeface="Trebuchet MS"/>
              </a:rPr>
              <a:t>carry</a:t>
            </a:r>
            <a:endParaRPr sz="3750">
              <a:latin typeface="Trebuchet MS"/>
              <a:cs typeface="Trebuchet MS"/>
            </a:endParaRPr>
          </a:p>
          <a:p>
            <a:pPr marL="316230" marR="5080" indent="-304165">
              <a:lnSpc>
                <a:spcPct val="89300"/>
              </a:lnSpc>
              <a:spcBef>
                <a:spcPts val="1340"/>
              </a:spcBef>
              <a:buFont typeface="Arial"/>
              <a:buChar char="•"/>
              <a:tabLst>
                <a:tab pos="317500" algn="l"/>
                <a:tab pos="1002030" algn="l"/>
              </a:tabLst>
            </a:pPr>
            <a:r>
              <a:rPr dirty="0" sz="3750" spc="130">
                <a:latin typeface="Trebuchet MS"/>
                <a:cs typeface="Trebuchet MS"/>
              </a:rPr>
              <a:t>Small</a:t>
            </a:r>
            <a:r>
              <a:rPr dirty="0" sz="3750" spc="-180">
                <a:latin typeface="Trebuchet MS"/>
                <a:cs typeface="Trebuchet MS"/>
              </a:rPr>
              <a:t> </a:t>
            </a:r>
            <a:r>
              <a:rPr dirty="0" sz="3750" spc="105">
                <a:latin typeface="Trebuchet MS"/>
                <a:cs typeface="Trebuchet MS"/>
              </a:rPr>
              <a:t>amounts</a:t>
            </a:r>
            <a:r>
              <a:rPr dirty="0" sz="3750" spc="-145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of</a:t>
            </a:r>
            <a:r>
              <a:rPr dirty="0" sz="3750" spc="-165">
                <a:latin typeface="Trebuchet MS"/>
                <a:cs typeface="Trebuchet MS"/>
              </a:rPr>
              <a:t> </a:t>
            </a:r>
            <a:r>
              <a:rPr dirty="0" sz="3750" spc="155">
                <a:latin typeface="Trebuchet MS"/>
                <a:cs typeface="Trebuchet MS"/>
              </a:rPr>
              <a:t>bedding</a:t>
            </a:r>
            <a:r>
              <a:rPr dirty="0" sz="3750" spc="-210">
                <a:latin typeface="Trebuchet MS"/>
                <a:cs typeface="Trebuchet MS"/>
              </a:rPr>
              <a:t> </a:t>
            </a:r>
            <a:r>
              <a:rPr dirty="0" sz="3750" spc="130">
                <a:latin typeface="Trebuchet MS"/>
                <a:cs typeface="Trebuchet MS"/>
              </a:rPr>
              <a:t>must</a:t>
            </a:r>
            <a:r>
              <a:rPr dirty="0" sz="3750" spc="-125">
                <a:latin typeface="Trebuchet MS"/>
                <a:cs typeface="Trebuchet MS"/>
              </a:rPr>
              <a:t> </a:t>
            </a:r>
            <a:r>
              <a:rPr dirty="0" sz="3750" spc="140">
                <a:latin typeface="Trebuchet MS"/>
                <a:cs typeface="Trebuchet MS"/>
              </a:rPr>
              <a:t>be</a:t>
            </a:r>
            <a:r>
              <a:rPr dirty="0" sz="3750" spc="-155">
                <a:latin typeface="Trebuchet MS"/>
                <a:cs typeface="Trebuchet MS"/>
              </a:rPr>
              <a:t> </a:t>
            </a:r>
            <a:r>
              <a:rPr dirty="0" sz="3750" spc="125">
                <a:latin typeface="Trebuchet MS"/>
                <a:cs typeface="Trebuchet MS"/>
              </a:rPr>
              <a:t>removed </a:t>
            </a:r>
            <a:r>
              <a:rPr dirty="0" sz="3750" spc="125">
                <a:latin typeface="Trebuchet MS"/>
                <a:cs typeface="Trebuchet MS"/>
              </a:rPr>
              <a:t>	</a:t>
            </a:r>
            <a:r>
              <a:rPr dirty="0" sz="3750" spc="-25">
                <a:latin typeface="Trebuchet MS"/>
                <a:cs typeface="Trebuchet MS"/>
              </a:rPr>
              <a:t>to</a:t>
            </a:r>
            <a:r>
              <a:rPr dirty="0" sz="3750">
                <a:latin typeface="Trebuchet MS"/>
                <a:cs typeface="Trebuchet MS"/>
              </a:rPr>
              <a:t>	</a:t>
            </a:r>
            <a:r>
              <a:rPr dirty="0" sz="3750" spc="135">
                <a:latin typeface="Trebuchet MS"/>
                <a:cs typeface="Trebuchet MS"/>
              </a:rPr>
              <a:t>accommodate</a:t>
            </a:r>
            <a:r>
              <a:rPr dirty="0" sz="3750" spc="-145">
                <a:latin typeface="Trebuchet MS"/>
                <a:cs typeface="Trebuchet MS"/>
              </a:rPr>
              <a:t> </a:t>
            </a:r>
            <a:r>
              <a:rPr dirty="0" sz="3750" spc="85">
                <a:latin typeface="Trebuchet MS"/>
                <a:cs typeface="Trebuchet MS"/>
              </a:rPr>
              <a:t>bells</a:t>
            </a:r>
            <a:r>
              <a:rPr dirty="0" sz="3750" spc="-195">
                <a:latin typeface="Trebuchet MS"/>
                <a:cs typeface="Trebuchet MS"/>
              </a:rPr>
              <a:t> </a:t>
            </a:r>
            <a:r>
              <a:rPr dirty="0" sz="3750" spc="-215">
                <a:latin typeface="Trebuchet MS"/>
                <a:cs typeface="Trebuchet MS"/>
              </a:rPr>
              <a:t>if</a:t>
            </a:r>
            <a:r>
              <a:rPr dirty="0" sz="3750" spc="-150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bell</a:t>
            </a:r>
            <a:r>
              <a:rPr dirty="0" sz="3750" spc="-165">
                <a:latin typeface="Trebuchet MS"/>
                <a:cs typeface="Trebuchet MS"/>
              </a:rPr>
              <a:t> </a:t>
            </a:r>
            <a:r>
              <a:rPr dirty="0" sz="3750" spc="125">
                <a:latin typeface="Trebuchet MS"/>
                <a:cs typeface="Trebuchet MS"/>
              </a:rPr>
              <a:t>and</a:t>
            </a:r>
            <a:r>
              <a:rPr dirty="0" sz="3750" spc="-125">
                <a:latin typeface="Trebuchet MS"/>
                <a:cs typeface="Trebuchet MS"/>
              </a:rPr>
              <a:t> </a:t>
            </a:r>
            <a:r>
              <a:rPr dirty="0" sz="3750" spc="90">
                <a:latin typeface="Trebuchet MS"/>
                <a:cs typeface="Trebuchet MS"/>
              </a:rPr>
              <a:t>spigot </a:t>
            </a:r>
            <a:r>
              <a:rPr dirty="0" sz="3750" spc="90">
                <a:latin typeface="Trebuchet MS"/>
                <a:cs typeface="Trebuchet MS"/>
              </a:rPr>
              <a:t>	</a:t>
            </a:r>
            <a:r>
              <a:rPr dirty="0" sz="3750" spc="-80">
                <a:latin typeface="Trebuchet MS"/>
                <a:cs typeface="Trebuchet MS"/>
              </a:rPr>
              <a:t>joints</a:t>
            </a:r>
            <a:r>
              <a:rPr dirty="0" sz="3750" spc="-135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are</a:t>
            </a:r>
            <a:r>
              <a:rPr dirty="0" sz="3750" spc="-140">
                <a:latin typeface="Trebuchet MS"/>
                <a:cs typeface="Trebuchet MS"/>
              </a:rPr>
              <a:t> </a:t>
            </a:r>
            <a:r>
              <a:rPr dirty="0" sz="3750" spc="-10">
                <a:latin typeface="Trebuchet MS"/>
                <a:cs typeface="Trebuchet MS"/>
              </a:rPr>
              <a:t>used.</a:t>
            </a:r>
            <a:endParaRPr sz="37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-10"/>
              <a:t>Backfill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917575" y="1784985"/>
            <a:ext cx="9867900" cy="374205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16865" indent="-30416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16865" algn="l"/>
              </a:tabLst>
            </a:pPr>
            <a:r>
              <a:rPr dirty="0" sz="3750" spc="60">
                <a:latin typeface="Trebuchet MS"/>
                <a:cs typeface="Trebuchet MS"/>
              </a:rPr>
              <a:t>Three</a:t>
            </a:r>
            <a:r>
              <a:rPr dirty="0" sz="3750" spc="-170">
                <a:latin typeface="Trebuchet MS"/>
                <a:cs typeface="Trebuchet MS"/>
              </a:rPr>
              <a:t> </a:t>
            </a:r>
            <a:r>
              <a:rPr dirty="0" sz="3750" spc="-10">
                <a:latin typeface="Trebuchet MS"/>
                <a:cs typeface="Trebuchet MS"/>
              </a:rPr>
              <a:t>Elements:</a:t>
            </a:r>
            <a:endParaRPr sz="37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745"/>
              </a:spcBef>
              <a:buFont typeface="Arial"/>
              <a:buChar char="•"/>
            </a:pPr>
            <a:endParaRPr sz="3750">
              <a:latin typeface="Trebuchet MS"/>
              <a:cs typeface="Trebuchet MS"/>
            </a:endParaRPr>
          </a:p>
          <a:p>
            <a:pPr lvl="1" marL="927735" marR="1059180" indent="-304800">
              <a:lnSpc>
                <a:spcPts val="3450"/>
              </a:lnSpc>
              <a:buFont typeface="Arial"/>
              <a:buChar char="•"/>
              <a:tabLst>
                <a:tab pos="927735" algn="l"/>
              </a:tabLst>
            </a:pPr>
            <a:r>
              <a:rPr dirty="0" sz="3200" spc="70">
                <a:latin typeface="Trebuchet MS"/>
                <a:cs typeface="Trebuchet MS"/>
              </a:rPr>
              <a:t>Pipe</a:t>
            </a:r>
            <a:r>
              <a:rPr dirty="0" sz="3200" spc="-130">
                <a:latin typeface="Trebuchet MS"/>
                <a:cs typeface="Trebuchet MS"/>
              </a:rPr>
              <a:t> </a:t>
            </a:r>
            <a:r>
              <a:rPr dirty="0" sz="3200" spc="130">
                <a:latin typeface="Trebuchet MS"/>
                <a:cs typeface="Trebuchet MS"/>
              </a:rPr>
              <a:t>has</a:t>
            </a:r>
            <a:r>
              <a:rPr dirty="0" sz="3200" spc="-95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to</a:t>
            </a:r>
            <a:r>
              <a:rPr dirty="0" sz="3200" spc="-155">
                <a:latin typeface="Trebuchet MS"/>
                <a:cs typeface="Trebuchet MS"/>
              </a:rPr>
              <a:t> </a:t>
            </a:r>
            <a:r>
              <a:rPr dirty="0" sz="3200" spc="185">
                <a:latin typeface="Trebuchet MS"/>
                <a:cs typeface="Trebuchet MS"/>
              </a:rPr>
              <a:t>be</a:t>
            </a:r>
            <a:r>
              <a:rPr dirty="0" sz="3200" spc="-204">
                <a:latin typeface="Trebuchet MS"/>
                <a:cs typeface="Trebuchet MS"/>
              </a:rPr>
              <a:t> </a:t>
            </a:r>
            <a:r>
              <a:rPr dirty="0" sz="3200" spc="45">
                <a:latin typeface="Trebuchet MS"/>
                <a:cs typeface="Trebuchet MS"/>
              </a:rPr>
              <a:t>protected</a:t>
            </a:r>
            <a:r>
              <a:rPr dirty="0" sz="3200" spc="-90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from</a:t>
            </a:r>
            <a:r>
              <a:rPr dirty="0" sz="3200" spc="-150">
                <a:latin typeface="Trebuchet MS"/>
                <a:cs typeface="Trebuchet MS"/>
              </a:rPr>
              <a:t> </a:t>
            </a:r>
            <a:r>
              <a:rPr dirty="0" sz="3200" spc="45">
                <a:latin typeface="Trebuchet MS"/>
                <a:cs typeface="Trebuchet MS"/>
              </a:rPr>
              <a:t>movement, </a:t>
            </a:r>
            <a:r>
              <a:rPr dirty="0" sz="3200" spc="100">
                <a:latin typeface="Trebuchet MS"/>
                <a:cs typeface="Trebuchet MS"/>
              </a:rPr>
              <a:t>breakage</a:t>
            </a:r>
            <a:r>
              <a:rPr dirty="0" sz="3200" spc="-150">
                <a:latin typeface="Trebuchet MS"/>
                <a:cs typeface="Trebuchet MS"/>
              </a:rPr>
              <a:t> </a:t>
            </a:r>
            <a:r>
              <a:rPr dirty="0" sz="3200" spc="130">
                <a:latin typeface="Trebuchet MS"/>
                <a:cs typeface="Trebuchet MS"/>
              </a:rPr>
              <a:t>and</a:t>
            </a:r>
            <a:r>
              <a:rPr dirty="0" sz="3200" spc="-190">
                <a:latin typeface="Trebuchet MS"/>
                <a:cs typeface="Trebuchet MS"/>
              </a:rPr>
              <a:t> </a:t>
            </a:r>
            <a:r>
              <a:rPr dirty="0" sz="3200" spc="90">
                <a:latin typeface="Trebuchet MS"/>
                <a:cs typeface="Trebuchet MS"/>
              </a:rPr>
              <a:t>crushing</a:t>
            </a:r>
            <a:endParaRPr sz="3200">
              <a:latin typeface="Trebuchet MS"/>
              <a:cs typeface="Trebuchet MS"/>
            </a:endParaRPr>
          </a:p>
          <a:p>
            <a:pPr lvl="1" marL="927735" marR="5080" indent="-304800">
              <a:lnSpc>
                <a:spcPts val="3450"/>
              </a:lnSpc>
              <a:spcBef>
                <a:spcPts val="760"/>
              </a:spcBef>
              <a:buFont typeface="Arial"/>
              <a:buChar char="•"/>
              <a:tabLst>
                <a:tab pos="927735" algn="l"/>
              </a:tabLst>
            </a:pPr>
            <a:r>
              <a:rPr dirty="0" sz="3200">
                <a:latin typeface="Trebuchet MS"/>
                <a:cs typeface="Trebuchet MS"/>
              </a:rPr>
              <a:t>Backfill</a:t>
            </a:r>
            <a:r>
              <a:rPr dirty="0" sz="3200" spc="-200">
                <a:latin typeface="Trebuchet MS"/>
                <a:cs typeface="Trebuchet MS"/>
              </a:rPr>
              <a:t> </a:t>
            </a:r>
            <a:r>
              <a:rPr dirty="0" sz="3200" spc="130">
                <a:latin typeface="Trebuchet MS"/>
                <a:cs typeface="Trebuchet MS"/>
              </a:rPr>
              <a:t>should</a:t>
            </a:r>
            <a:r>
              <a:rPr dirty="0" sz="3200" spc="-125">
                <a:latin typeface="Trebuchet MS"/>
                <a:cs typeface="Trebuchet MS"/>
              </a:rPr>
              <a:t> </a:t>
            </a:r>
            <a:r>
              <a:rPr dirty="0" sz="3200" spc="145">
                <a:latin typeface="Trebuchet MS"/>
                <a:cs typeface="Trebuchet MS"/>
              </a:rPr>
              <a:t>be</a:t>
            </a:r>
            <a:r>
              <a:rPr dirty="0" sz="3200" spc="-165">
                <a:latin typeface="Trebuchet MS"/>
                <a:cs typeface="Trebuchet MS"/>
              </a:rPr>
              <a:t> </a:t>
            </a:r>
            <a:r>
              <a:rPr dirty="0" sz="3200" spc="120">
                <a:latin typeface="Trebuchet MS"/>
                <a:cs typeface="Trebuchet MS"/>
              </a:rPr>
              <a:t>compacted</a:t>
            </a:r>
            <a:r>
              <a:rPr dirty="0" sz="3200" spc="-125">
                <a:latin typeface="Trebuchet MS"/>
                <a:cs typeface="Trebuchet MS"/>
              </a:rPr>
              <a:t> </a:t>
            </a:r>
            <a:r>
              <a:rPr dirty="0" sz="3200" spc="-20">
                <a:latin typeface="Trebuchet MS"/>
                <a:cs typeface="Trebuchet MS"/>
              </a:rPr>
              <a:t>in</a:t>
            </a:r>
            <a:r>
              <a:rPr dirty="0" sz="3200" spc="-150">
                <a:latin typeface="Trebuchet MS"/>
                <a:cs typeface="Trebuchet MS"/>
              </a:rPr>
              <a:t> </a:t>
            </a:r>
            <a:r>
              <a:rPr dirty="0" sz="3200" spc="60">
                <a:latin typeface="Trebuchet MS"/>
                <a:cs typeface="Trebuchet MS"/>
              </a:rPr>
              <a:t>layers</a:t>
            </a:r>
            <a:r>
              <a:rPr dirty="0" sz="3200" spc="-204">
                <a:latin typeface="Trebuchet MS"/>
                <a:cs typeface="Trebuchet MS"/>
              </a:rPr>
              <a:t> </a:t>
            </a:r>
            <a:r>
              <a:rPr dirty="0" sz="3200" spc="-35">
                <a:latin typeface="Trebuchet MS"/>
                <a:cs typeface="Trebuchet MS"/>
              </a:rPr>
              <a:t>until</a:t>
            </a:r>
            <a:r>
              <a:rPr dirty="0" sz="3200" spc="-130">
                <a:latin typeface="Trebuchet MS"/>
                <a:cs typeface="Trebuchet MS"/>
              </a:rPr>
              <a:t> </a:t>
            </a:r>
            <a:r>
              <a:rPr dirty="0" sz="3200" spc="-25">
                <a:latin typeface="Trebuchet MS"/>
                <a:cs typeface="Trebuchet MS"/>
              </a:rPr>
              <a:t>the </a:t>
            </a:r>
            <a:r>
              <a:rPr dirty="0" sz="3200">
                <a:latin typeface="Trebuchet MS"/>
                <a:cs typeface="Trebuchet MS"/>
              </a:rPr>
              <a:t>trench</a:t>
            </a:r>
            <a:r>
              <a:rPr dirty="0" sz="3200" spc="-90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is</a:t>
            </a:r>
            <a:r>
              <a:rPr dirty="0" sz="3200" spc="-65">
                <a:latin typeface="Trebuchet MS"/>
                <a:cs typeface="Trebuchet MS"/>
              </a:rPr>
              <a:t> </a:t>
            </a:r>
            <a:r>
              <a:rPr dirty="0" sz="3200" spc="-20">
                <a:latin typeface="Trebuchet MS"/>
                <a:cs typeface="Trebuchet MS"/>
              </a:rPr>
              <a:t>full</a:t>
            </a:r>
            <a:endParaRPr sz="3200">
              <a:latin typeface="Trebuchet MS"/>
              <a:cs typeface="Trebuchet MS"/>
            </a:endParaRPr>
          </a:p>
          <a:p>
            <a:pPr lvl="1" marL="927100" indent="-304165">
              <a:lnSpc>
                <a:spcPct val="100000"/>
              </a:lnSpc>
              <a:spcBef>
                <a:spcPts val="250"/>
              </a:spcBef>
              <a:buFont typeface="Arial"/>
              <a:buChar char="•"/>
              <a:tabLst>
                <a:tab pos="927100" algn="l"/>
              </a:tabLst>
            </a:pPr>
            <a:r>
              <a:rPr dirty="0" sz="3200" spc="100">
                <a:latin typeface="Trebuchet MS"/>
                <a:cs typeface="Trebuchet MS"/>
              </a:rPr>
              <a:t>Then</a:t>
            </a:r>
            <a:r>
              <a:rPr dirty="0" sz="3200" spc="-130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the</a:t>
            </a:r>
            <a:r>
              <a:rPr dirty="0" sz="3200" spc="-145">
                <a:latin typeface="Trebuchet MS"/>
                <a:cs typeface="Trebuchet MS"/>
              </a:rPr>
              <a:t> </a:t>
            </a:r>
            <a:r>
              <a:rPr dirty="0" sz="3200" spc="130">
                <a:latin typeface="Trebuchet MS"/>
                <a:cs typeface="Trebuchet MS"/>
              </a:rPr>
              <a:t>ground</a:t>
            </a:r>
            <a:r>
              <a:rPr dirty="0" sz="3200" spc="-105">
                <a:latin typeface="Trebuchet MS"/>
                <a:cs typeface="Trebuchet MS"/>
              </a:rPr>
              <a:t> </a:t>
            </a:r>
            <a:r>
              <a:rPr dirty="0" sz="3200" spc="65">
                <a:latin typeface="Trebuchet MS"/>
                <a:cs typeface="Trebuchet MS"/>
              </a:rPr>
              <a:t>surface</a:t>
            </a:r>
            <a:r>
              <a:rPr dirty="0" sz="3200" spc="-210">
                <a:latin typeface="Trebuchet MS"/>
                <a:cs typeface="Trebuchet MS"/>
              </a:rPr>
              <a:t> </a:t>
            </a:r>
            <a:r>
              <a:rPr dirty="0" sz="3200" spc="130">
                <a:latin typeface="Trebuchet MS"/>
                <a:cs typeface="Trebuchet MS"/>
              </a:rPr>
              <a:t>gets</a:t>
            </a:r>
            <a:r>
              <a:rPr dirty="0" sz="3200" spc="-105">
                <a:latin typeface="Trebuchet MS"/>
                <a:cs typeface="Trebuchet MS"/>
              </a:rPr>
              <a:t> </a:t>
            </a:r>
            <a:r>
              <a:rPr dirty="0" sz="3200" spc="-10">
                <a:latin typeface="Trebuchet MS"/>
                <a:cs typeface="Trebuchet MS"/>
              </a:rPr>
              <a:t>restored.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2697"/>
            <a:ext cx="6753225" cy="6845300"/>
            <a:chOff x="0" y="12697"/>
            <a:chExt cx="6753225" cy="6845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697"/>
              <a:ext cx="6753225" cy="6845301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65300" y="1046225"/>
              <a:ext cx="4213225" cy="422275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127066" y="2402820"/>
              <a:ext cx="2386330" cy="1675764"/>
            </a:xfrm>
            <a:custGeom>
              <a:avLst/>
              <a:gdLst/>
              <a:ahLst/>
              <a:cxnLst/>
              <a:rect l="l" t="t" r="r" b="b"/>
              <a:pathLst>
                <a:path w="2386329" h="1675764">
                  <a:moveTo>
                    <a:pt x="2176801" y="0"/>
                  </a:moveTo>
                  <a:lnTo>
                    <a:pt x="854715" y="1249721"/>
                  </a:lnTo>
                  <a:lnTo>
                    <a:pt x="219486" y="599040"/>
                  </a:lnTo>
                  <a:lnTo>
                    <a:pt x="0" y="808187"/>
                  </a:lnTo>
                  <a:lnTo>
                    <a:pt x="844386" y="1675763"/>
                  </a:lnTo>
                  <a:lnTo>
                    <a:pt x="1066455" y="1469197"/>
                  </a:lnTo>
                  <a:lnTo>
                    <a:pt x="2385959" y="216893"/>
                  </a:lnTo>
                  <a:lnTo>
                    <a:pt x="2176801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66737" y="2900426"/>
              <a:ext cx="705485" cy="676275"/>
            </a:xfrm>
            <a:custGeom>
              <a:avLst/>
              <a:gdLst/>
              <a:ahLst/>
              <a:cxnLst/>
              <a:rect l="l" t="t" r="r" b="b"/>
              <a:pathLst>
                <a:path w="705485" h="676275">
                  <a:moveTo>
                    <a:pt x="366712" y="0"/>
                  </a:moveTo>
                  <a:lnTo>
                    <a:pt x="366712" y="169037"/>
                  </a:lnTo>
                  <a:lnTo>
                    <a:pt x="0" y="169037"/>
                  </a:lnTo>
                  <a:lnTo>
                    <a:pt x="0" y="507111"/>
                  </a:lnTo>
                  <a:lnTo>
                    <a:pt x="366712" y="507111"/>
                  </a:lnTo>
                  <a:lnTo>
                    <a:pt x="366712" y="676275"/>
                  </a:lnTo>
                  <a:lnTo>
                    <a:pt x="704913" y="338074"/>
                  </a:lnTo>
                  <a:lnTo>
                    <a:pt x="36671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66737" y="2900426"/>
              <a:ext cx="705485" cy="676275"/>
            </a:xfrm>
            <a:custGeom>
              <a:avLst/>
              <a:gdLst/>
              <a:ahLst/>
              <a:cxnLst/>
              <a:rect l="l" t="t" r="r" b="b"/>
              <a:pathLst>
                <a:path w="705485" h="676275">
                  <a:moveTo>
                    <a:pt x="0" y="169037"/>
                  </a:moveTo>
                  <a:lnTo>
                    <a:pt x="366712" y="169037"/>
                  </a:lnTo>
                  <a:lnTo>
                    <a:pt x="366712" y="0"/>
                  </a:lnTo>
                  <a:lnTo>
                    <a:pt x="704913" y="338074"/>
                  </a:lnTo>
                  <a:lnTo>
                    <a:pt x="366712" y="676275"/>
                  </a:lnTo>
                  <a:lnTo>
                    <a:pt x="366712" y="507111"/>
                  </a:lnTo>
                  <a:lnTo>
                    <a:pt x="0" y="507111"/>
                  </a:lnTo>
                  <a:lnTo>
                    <a:pt x="0" y="169037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481701" y="2833751"/>
              <a:ext cx="704850" cy="676275"/>
            </a:xfrm>
            <a:custGeom>
              <a:avLst/>
              <a:gdLst/>
              <a:ahLst/>
              <a:cxnLst/>
              <a:rect l="l" t="t" r="r" b="b"/>
              <a:pathLst>
                <a:path w="704850" h="676275">
                  <a:moveTo>
                    <a:pt x="338074" y="0"/>
                  </a:moveTo>
                  <a:lnTo>
                    <a:pt x="0" y="338074"/>
                  </a:lnTo>
                  <a:lnTo>
                    <a:pt x="338074" y="676275"/>
                  </a:lnTo>
                  <a:lnTo>
                    <a:pt x="338074" y="507111"/>
                  </a:lnTo>
                  <a:lnTo>
                    <a:pt x="704850" y="507111"/>
                  </a:lnTo>
                  <a:lnTo>
                    <a:pt x="704850" y="169037"/>
                  </a:lnTo>
                  <a:lnTo>
                    <a:pt x="338074" y="169037"/>
                  </a:lnTo>
                  <a:lnTo>
                    <a:pt x="33807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481701" y="2833751"/>
              <a:ext cx="704850" cy="676275"/>
            </a:xfrm>
            <a:custGeom>
              <a:avLst/>
              <a:gdLst/>
              <a:ahLst/>
              <a:cxnLst/>
              <a:rect l="l" t="t" r="r" b="b"/>
              <a:pathLst>
                <a:path w="704850" h="676275">
                  <a:moveTo>
                    <a:pt x="704850" y="507111"/>
                  </a:moveTo>
                  <a:lnTo>
                    <a:pt x="338074" y="507111"/>
                  </a:lnTo>
                  <a:lnTo>
                    <a:pt x="338074" y="676275"/>
                  </a:lnTo>
                  <a:lnTo>
                    <a:pt x="0" y="338074"/>
                  </a:lnTo>
                  <a:lnTo>
                    <a:pt x="338074" y="0"/>
                  </a:lnTo>
                  <a:lnTo>
                    <a:pt x="338074" y="169037"/>
                  </a:lnTo>
                  <a:lnTo>
                    <a:pt x="704850" y="169037"/>
                  </a:lnTo>
                  <a:lnTo>
                    <a:pt x="704850" y="507111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033776" y="338074"/>
              <a:ext cx="676275" cy="704850"/>
            </a:xfrm>
            <a:custGeom>
              <a:avLst/>
              <a:gdLst/>
              <a:ahLst/>
              <a:cxnLst/>
              <a:rect l="l" t="t" r="r" b="b"/>
              <a:pathLst>
                <a:path w="676275" h="704850">
                  <a:moveTo>
                    <a:pt x="507111" y="0"/>
                  </a:moveTo>
                  <a:lnTo>
                    <a:pt x="169037" y="0"/>
                  </a:lnTo>
                  <a:lnTo>
                    <a:pt x="169037" y="366775"/>
                  </a:lnTo>
                  <a:lnTo>
                    <a:pt x="0" y="366775"/>
                  </a:lnTo>
                  <a:lnTo>
                    <a:pt x="338074" y="704850"/>
                  </a:lnTo>
                  <a:lnTo>
                    <a:pt x="676275" y="366775"/>
                  </a:lnTo>
                  <a:lnTo>
                    <a:pt x="507111" y="366775"/>
                  </a:lnTo>
                  <a:lnTo>
                    <a:pt x="50711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033776" y="338074"/>
              <a:ext cx="676275" cy="704850"/>
            </a:xfrm>
            <a:custGeom>
              <a:avLst/>
              <a:gdLst/>
              <a:ahLst/>
              <a:cxnLst/>
              <a:rect l="l" t="t" r="r" b="b"/>
              <a:pathLst>
                <a:path w="676275" h="704850">
                  <a:moveTo>
                    <a:pt x="507111" y="0"/>
                  </a:moveTo>
                  <a:lnTo>
                    <a:pt x="507111" y="366775"/>
                  </a:lnTo>
                  <a:lnTo>
                    <a:pt x="676275" y="366775"/>
                  </a:lnTo>
                  <a:lnTo>
                    <a:pt x="338074" y="704850"/>
                  </a:lnTo>
                  <a:lnTo>
                    <a:pt x="0" y="366775"/>
                  </a:lnTo>
                  <a:lnTo>
                    <a:pt x="169037" y="366775"/>
                  </a:lnTo>
                  <a:lnTo>
                    <a:pt x="169037" y="0"/>
                  </a:lnTo>
                  <a:lnTo>
                    <a:pt x="507111" y="0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043301" y="5262626"/>
              <a:ext cx="676275" cy="704850"/>
            </a:xfrm>
            <a:custGeom>
              <a:avLst/>
              <a:gdLst/>
              <a:ahLst/>
              <a:cxnLst/>
              <a:rect l="l" t="t" r="r" b="b"/>
              <a:pathLst>
                <a:path w="676275" h="704850">
                  <a:moveTo>
                    <a:pt x="338074" y="0"/>
                  </a:moveTo>
                  <a:lnTo>
                    <a:pt x="0" y="338074"/>
                  </a:lnTo>
                  <a:lnTo>
                    <a:pt x="169037" y="338074"/>
                  </a:lnTo>
                  <a:lnTo>
                    <a:pt x="169037" y="704786"/>
                  </a:lnTo>
                  <a:lnTo>
                    <a:pt x="507111" y="704786"/>
                  </a:lnTo>
                  <a:lnTo>
                    <a:pt x="507111" y="338074"/>
                  </a:lnTo>
                  <a:lnTo>
                    <a:pt x="676275" y="338074"/>
                  </a:lnTo>
                  <a:lnTo>
                    <a:pt x="33807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043301" y="5262626"/>
              <a:ext cx="676275" cy="704850"/>
            </a:xfrm>
            <a:custGeom>
              <a:avLst/>
              <a:gdLst/>
              <a:ahLst/>
              <a:cxnLst/>
              <a:rect l="l" t="t" r="r" b="b"/>
              <a:pathLst>
                <a:path w="676275" h="704850">
                  <a:moveTo>
                    <a:pt x="169037" y="704786"/>
                  </a:moveTo>
                  <a:lnTo>
                    <a:pt x="169037" y="338074"/>
                  </a:lnTo>
                  <a:lnTo>
                    <a:pt x="0" y="338074"/>
                  </a:lnTo>
                  <a:lnTo>
                    <a:pt x="338074" y="0"/>
                  </a:lnTo>
                  <a:lnTo>
                    <a:pt x="676275" y="338074"/>
                  </a:lnTo>
                  <a:lnTo>
                    <a:pt x="507111" y="338074"/>
                  </a:lnTo>
                  <a:lnTo>
                    <a:pt x="507111" y="704786"/>
                  </a:lnTo>
                  <a:lnTo>
                    <a:pt x="169037" y="704786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127975" y="4498847"/>
              <a:ext cx="680085" cy="627380"/>
            </a:xfrm>
            <a:custGeom>
              <a:avLst/>
              <a:gdLst/>
              <a:ahLst/>
              <a:cxnLst/>
              <a:rect l="l" t="t" r="r" b="b"/>
              <a:pathLst>
                <a:path w="680085" h="627379">
                  <a:moveTo>
                    <a:pt x="207556" y="0"/>
                  </a:moveTo>
                  <a:lnTo>
                    <a:pt x="302679" y="140843"/>
                  </a:lnTo>
                  <a:lnTo>
                    <a:pt x="0" y="345439"/>
                  </a:lnTo>
                  <a:lnTo>
                    <a:pt x="190411" y="626999"/>
                  </a:lnTo>
                  <a:lnTo>
                    <a:pt x="493052" y="422528"/>
                  </a:lnTo>
                  <a:lnTo>
                    <a:pt x="588302" y="563244"/>
                  </a:lnTo>
                  <a:lnTo>
                    <a:pt x="679615" y="91312"/>
                  </a:lnTo>
                  <a:lnTo>
                    <a:pt x="20755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127975" y="4498847"/>
              <a:ext cx="680085" cy="627380"/>
            </a:xfrm>
            <a:custGeom>
              <a:avLst/>
              <a:gdLst/>
              <a:ahLst/>
              <a:cxnLst/>
              <a:rect l="l" t="t" r="r" b="b"/>
              <a:pathLst>
                <a:path w="680085" h="627379">
                  <a:moveTo>
                    <a:pt x="0" y="345439"/>
                  </a:moveTo>
                  <a:lnTo>
                    <a:pt x="302679" y="140843"/>
                  </a:lnTo>
                  <a:lnTo>
                    <a:pt x="207556" y="0"/>
                  </a:lnTo>
                  <a:lnTo>
                    <a:pt x="679615" y="91312"/>
                  </a:lnTo>
                  <a:lnTo>
                    <a:pt x="588302" y="563244"/>
                  </a:lnTo>
                  <a:lnTo>
                    <a:pt x="493052" y="422528"/>
                  </a:lnTo>
                  <a:lnTo>
                    <a:pt x="190411" y="626999"/>
                  </a:lnTo>
                  <a:lnTo>
                    <a:pt x="0" y="345439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156080" y="1115186"/>
              <a:ext cx="651510" cy="626110"/>
            </a:xfrm>
            <a:custGeom>
              <a:avLst/>
              <a:gdLst/>
              <a:ahLst/>
              <a:cxnLst/>
              <a:rect l="l" t="t" r="r" b="b"/>
              <a:pathLst>
                <a:path w="651510" h="626110">
                  <a:moveTo>
                    <a:pt x="217043" y="0"/>
                  </a:moveTo>
                  <a:lnTo>
                    <a:pt x="0" y="261620"/>
                  </a:lnTo>
                  <a:lnTo>
                    <a:pt x="281178" y="494918"/>
                  </a:lnTo>
                  <a:lnTo>
                    <a:pt x="172719" y="625728"/>
                  </a:lnTo>
                  <a:lnTo>
                    <a:pt x="651382" y="581151"/>
                  </a:lnTo>
                  <a:lnTo>
                    <a:pt x="606806" y="102362"/>
                  </a:lnTo>
                  <a:lnTo>
                    <a:pt x="498220" y="233299"/>
                  </a:lnTo>
                  <a:lnTo>
                    <a:pt x="217043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156080" y="1115186"/>
              <a:ext cx="651510" cy="626110"/>
            </a:xfrm>
            <a:custGeom>
              <a:avLst/>
              <a:gdLst/>
              <a:ahLst/>
              <a:cxnLst/>
              <a:rect l="l" t="t" r="r" b="b"/>
              <a:pathLst>
                <a:path w="651510" h="626110">
                  <a:moveTo>
                    <a:pt x="217043" y="0"/>
                  </a:moveTo>
                  <a:lnTo>
                    <a:pt x="498220" y="233299"/>
                  </a:lnTo>
                  <a:lnTo>
                    <a:pt x="606806" y="102362"/>
                  </a:lnTo>
                  <a:lnTo>
                    <a:pt x="651382" y="581151"/>
                  </a:lnTo>
                  <a:lnTo>
                    <a:pt x="172719" y="625728"/>
                  </a:lnTo>
                  <a:lnTo>
                    <a:pt x="281178" y="494918"/>
                  </a:lnTo>
                  <a:lnTo>
                    <a:pt x="0" y="261620"/>
                  </a:lnTo>
                  <a:lnTo>
                    <a:pt x="217043" y="0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933315" y="1147572"/>
              <a:ext cx="648335" cy="625475"/>
            </a:xfrm>
            <a:custGeom>
              <a:avLst/>
              <a:gdLst/>
              <a:ahLst/>
              <a:cxnLst/>
              <a:rect l="l" t="t" r="r" b="b"/>
              <a:pathLst>
                <a:path w="648335" h="625475">
                  <a:moveTo>
                    <a:pt x="428371" y="0"/>
                  </a:moveTo>
                  <a:lnTo>
                    <a:pt x="149479" y="236092"/>
                  </a:lnTo>
                  <a:lnTo>
                    <a:pt x="39750" y="106299"/>
                  </a:lnTo>
                  <a:lnTo>
                    <a:pt x="0" y="585469"/>
                  </a:lnTo>
                  <a:lnTo>
                    <a:pt x="479044" y="625220"/>
                  </a:lnTo>
                  <a:lnTo>
                    <a:pt x="369188" y="495553"/>
                  </a:lnTo>
                  <a:lnTo>
                    <a:pt x="648081" y="259333"/>
                  </a:lnTo>
                  <a:lnTo>
                    <a:pt x="42837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933315" y="1147572"/>
              <a:ext cx="648335" cy="625475"/>
            </a:xfrm>
            <a:custGeom>
              <a:avLst/>
              <a:gdLst/>
              <a:ahLst/>
              <a:cxnLst/>
              <a:rect l="l" t="t" r="r" b="b"/>
              <a:pathLst>
                <a:path w="648335" h="625475">
                  <a:moveTo>
                    <a:pt x="648081" y="259333"/>
                  </a:moveTo>
                  <a:lnTo>
                    <a:pt x="369188" y="495553"/>
                  </a:lnTo>
                  <a:lnTo>
                    <a:pt x="479044" y="625220"/>
                  </a:lnTo>
                  <a:lnTo>
                    <a:pt x="0" y="585469"/>
                  </a:lnTo>
                  <a:lnTo>
                    <a:pt x="39750" y="106299"/>
                  </a:lnTo>
                  <a:lnTo>
                    <a:pt x="149479" y="236092"/>
                  </a:lnTo>
                  <a:lnTo>
                    <a:pt x="428371" y="0"/>
                  </a:lnTo>
                  <a:lnTo>
                    <a:pt x="648081" y="259333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953508" y="4548378"/>
              <a:ext cx="619125" cy="619760"/>
            </a:xfrm>
            <a:custGeom>
              <a:avLst/>
              <a:gdLst/>
              <a:ahLst/>
              <a:cxnLst/>
              <a:rect l="l" t="t" r="r" b="b"/>
              <a:pathLst>
                <a:path w="619125" h="619760">
                  <a:moveTo>
                    <a:pt x="888" y="0"/>
                  </a:moveTo>
                  <a:lnTo>
                    <a:pt x="0" y="480822"/>
                  </a:lnTo>
                  <a:lnTo>
                    <a:pt x="120395" y="360807"/>
                  </a:lnTo>
                  <a:lnTo>
                    <a:pt x="378332" y="619633"/>
                  </a:lnTo>
                  <a:lnTo>
                    <a:pt x="619125" y="379730"/>
                  </a:lnTo>
                  <a:lnTo>
                    <a:pt x="361314" y="120904"/>
                  </a:lnTo>
                  <a:lnTo>
                    <a:pt x="481711" y="889"/>
                  </a:lnTo>
                  <a:lnTo>
                    <a:pt x="88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953508" y="4548378"/>
              <a:ext cx="619125" cy="619760"/>
            </a:xfrm>
            <a:custGeom>
              <a:avLst/>
              <a:gdLst/>
              <a:ahLst/>
              <a:cxnLst/>
              <a:rect l="l" t="t" r="r" b="b"/>
              <a:pathLst>
                <a:path w="619125" h="619760">
                  <a:moveTo>
                    <a:pt x="378332" y="619633"/>
                  </a:moveTo>
                  <a:lnTo>
                    <a:pt x="120395" y="360807"/>
                  </a:lnTo>
                  <a:lnTo>
                    <a:pt x="0" y="480822"/>
                  </a:lnTo>
                  <a:lnTo>
                    <a:pt x="888" y="0"/>
                  </a:lnTo>
                  <a:lnTo>
                    <a:pt x="481711" y="889"/>
                  </a:lnTo>
                  <a:lnTo>
                    <a:pt x="361314" y="120904"/>
                  </a:lnTo>
                  <a:lnTo>
                    <a:pt x="619125" y="379730"/>
                  </a:lnTo>
                  <a:lnTo>
                    <a:pt x="378332" y="619633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6982841" y="1590992"/>
            <a:ext cx="4976495" cy="3074670"/>
          </a:xfrm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algn="ctr" marL="12700" marR="5080" indent="4445">
              <a:lnSpc>
                <a:spcPct val="101400"/>
              </a:lnSpc>
              <a:spcBef>
                <a:spcPts val="65"/>
              </a:spcBef>
            </a:pPr>
            <a:r>
              <a:rPr dirty="0" sz="3950" spc="70"/>
              <a:t>Correctly</a:t>
            </a:r>
            <a:r>
              <a:rPr dirty="0" sz="3950" spc="-204"/>
              <a:t> </a:t>
            </a:r>
            <a:r>
              <a:rPr dirty="0" sz="3950" spc="229"/>
              <a:t>bedded </a:t>
            </a:r>
            <a:r>
              <a:rPr dirty="0" sz="3950" spc="95"/>
              <a:t>pipe</a:t>
            </a:r>
            <a:r>
              <a:rPr dirty="0" sz="3950" spc="-114"/>
              <a:t> </a:t>
            </a:r>
            <a:r>
              <a:rPr dirty="0" sz="3950"/>
              <a:t>is</a:t>
            </a:r>
            <a:r>
              <a:rPr dirty="0" sz="3950" spc="-75"/>
              <a:t> </a:t>
            </a:r>
            <a:r>
              <a:rPr dirty="0" sz="3950" spc="130"/>
              <a:t>supported </a:t>
            </a:r>
            <a:r>
              <a:rPr dirty="0" sz="3950" spc="170"/>
              <a:t>and</a:t>
            </a:r>
            <a:r>
              <a:rPr dirty="0" sz="3950" spc="-65"/>
              <a:t> </a:t>
            </a:r>
            <a:r>
              <a:rPr dirty="0" sz="3950"/>
              <a:t>retains</a:t>
            </a:r>
            <a:r>
              <a:rPr dirty="0" sz="3950" spc="-114"/>
              <a:t> </a:t>
            </a:r>
            <a:r>
              <a:rPr dirty="0" sz="3950" spc="-25"/>
              <a:t>its </a:t>
            </a:r>
            <a:r>
              <a:rPr dirty="0" sz="3950"/>
              <a:t>circular</a:t>
            </a:r>
            <a:r>
              <a:rPr dirty="0" sz="3950" spc="-65"/>
              <a:t> </a:t>
            </a:r>
            <a:r>
              <a:rPr dirty="0" sz="3950" spc="185"/>
              <a:t>cross</a:t>
            </a:r>
            <a:r>
              <a:rPr dirty="0" sz="3950" spc="-70"/>
              <a:t> </a:t>
            </a:r>
            <a:r>
              <a:rPr dirty="0" sz="3950" spc="70"/>
              <a:t>section </a:t>
            </a:r>
            <a:r>
              <a:rPr dirty="0" sz="3950" spc="125"/>
              <a:t>under</a:t>
            </a:r>
            <a:r>
              <a:rPr dirty="0" sz="3950" spc="-120"/>
              <a:t> </a:t>
            </a:r>
            <a:r>
              <a:rPr dirty="0" sz="3950" spc="100"/>
              <a:t>load</a:t>
            </a:r>
            <a:endParaRPr sz="395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2697"/>
            <a:ext cx="6743700" cy="6845300"/>
            <a:chOff x="0" y="12697"/>
            <a:chExt cx="6743700" cy="6845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697"/>
              <a:ext cx="6743700" cy="6845301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4712" y="331724"/>
              <a:ext cx="5013388" cy="5642038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052512" y="2131567"/>
              <a:ext cx="3408679" cy="2044064"/>
            </a:xfrm>
            <a:custGeom>
              <a:avLst/>
              <a:gdLst/>
              <a:ahLst/>
              <a:cxnLst/>
              <a:rect l="l" t="t" r="r" b="b"/>
              <a:pathLst>
                <a:path w="3408679" h="2044064">
                  <a:moveTo>
                    <a:pt x="704913" y="835406"/>
                  </a:moveTo>
                  <a:lnTo>
                    <a:pt x="342963" y="835406"/>
                  </a:lnTo>
                  <a:lnTo>
                    <a:pt x="342963" y="664083"/>
                  </a:lnTo>
                  <a:lnTo>
                    <a:pt x="0" y="1006983"/>
                  </a:lnTo>
                  <a:lnTo>
                    <a:pt x="342963" y="1349883"/>
                  </a:lnTo>
                  <a:lnTo>
                    <a:pt x="342963" y="1178306"/>
                  </a:lnTo>
                  <a:lnTo>
                    <a:pt x="704913" y="1178306"/>
                  </a:lnTo>
                  <a:lnTo>
                    <a:pt x="704913" y="835406"/>
                  </a:lnTo>
                  <a:close/>
                </a:path>
                <a:path w="3408679" h="2044064">
                  <a:moveTo>
                    <a:pt x="3408489" y="245351"/>
                  </a:moveTo>
                  <a:lnTo>
                    <a:pt x="3163138" y="0"/>
                  </a:lnTo>
                  <a:lnTo>
                    <a:pt x="2386647" y="776452"/>
                  </a:lnTo>
                  <a:lnTo>
                    <a:pt x="1610169" y="0"/>
                  </a:lnTo>
                  <a:lnTo>
                    <a:pt x="1364805" y="245351"/>
                  </a:lnTo>
                  <a:lnTo>
                    <a:pt x="2141296" y="1021791"/>
                  </a:lnTo>
                  <a:lnTo>
                    <a:pt x="1364805" y="1798231"/>
                  </a:lnTo>
                  <a:lnTo>
                    <a:pt x="1610169" y="2043582"/>
                  </a:lnTo>
                  <a:lnTo>
                    <a:pt x="2386647" y="1267129"/>
                  </a:lnTo>
                  <a:lnTo>
                    <a:pt x="3163138" y="2043582"/>
                  </a:lnTo>
                  <a:lnTo>
                    <a:pt x="3408489" y="1798231"/>
                  </a:lnTo>
                  <a:lnTo>
                    <a:pt x="2632011" y="1021791"/>
                  </a:lnTo>
                  <a:lnTo>
                    <a:pt x="3408489" y="24535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52512" y="2795651"/>
              <a:ext cx="705485" cy="685800"/>
            </a:xfrm>
            <a:custGeom>
              <a:avLst/>
              <a:gdLst/>
              <a:ahLst/>
              <a:cxnLst/>
              <a:rect l="l" t="t" r="r" b="b"/>
              <a:pathLst>
                <a:path w="705485" h="685800">
                  <a:moveTo>
                    <a:pt x="704913" y="514223"/>
                  </a:moveTo>
                  <a:lnTo>
                    <a:pt x="342963" y="514223"/>
                  </a:lnTo>
                  <a:lnTo>
                    <a:pt x="342963" y="685800"/>
                  </a:lnTo>
                  <a:lnTo>
                    <a:pt x="0" y="342900"/>
                  </a:lnTo>
                  <a:lnTo>
                    <a:pt x="342963" y="0"/>
                  </a:lnTo>
                  <a:lnTo>
                    <a:pt x="342963" y="171323"/>
                  </a:lnTo>
                  <a:lnTo>
                    <a:pt x="704913" y="171323"/>
                  </a:lnTo>
                  <a:lnTo>
                    <a:pt x="704913" y="514223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081651" y="2757551"/>
              <a:ext cx="704850" cy="676275"/>
            </a:xfrm>
            <a:custGeom>
              <a:avLst/>
              <a:gdLst/>
              <a:ahLst/>
              <a:cxnLst/>
              <a:rect l="l" t="t" r="r" b="b"/>
              <a:pathLst>
                <a:path w="704850" h="676275">
                  <a:moveTo>
                    <a:pt x="366649" y="0"/>
                  </a:moveTo>
                  <a:lnTo>
                    <a:pt x="366649" y="169037"/>
                  </a:lnTo>
                  <a:lnTo>
                    <a:pt x="0" y="169037"/>
                  </a:lnTo>
                  <a:lnTo>
                    <a:pt x="0" y="507111"/>
                  </a:lnTo>
                  <a:lnTo>
                    <a:pt x="366649" y="507111"/>
                  </a:lnTo>
                  <a:lnTo>
                    <a:pt x="366649" y="676275"/>
                  </a:lnTo>
                  <a:lnTo>
                    <a:pt x="704850" y="338074"/>
                  </a:lnTo>
                  <a:lnTo>
                    <a:pt x="36664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081651" y="2757551"/>
              <a:ext cx="704850" cy="676275"/>
            </a:xfrm>
            <a:custGeom>
              <a:avLst/>
              <a:gdLst/>
              <a:ahLst/>
              <a:cxnLst/>
              <a:rect l="l" t="t" r="r" b="b"/>
              <a:pathLst>
                <a:path w="704850" h="676275">
                  <a:moveTo>
                    <a:pt x="0" y="169037"/>
                  </a:moveTo>
                  <a:lnTo>
                    <a:pt x="366649" y="169037"/>
                  </a:lnTo>
                  <a:lnTo>
                    <a:pt x="366649" y="0"/>
                  </a:lnTo>
                  <a:lnTo>
                    <a:pt x="704850" y="338074"/>
                  </a:lnTo>
                  <a:lnTo>
                    <a:pt x="366649" y="676275"/>
                  </a:lnTo>
                  <a:lnTo>
                    <a:pt x="366649" y="507111"/>
                  </a:lnTo>
                  <a:lnTo>
                    <a:pt x="0" y="507111"/>
                  </a:lnTo>
                  <a:lnTo>
                    <a:pt x="0" y="169037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260970" y="1581785"/>
            <a:ext cx="4433570" cy="3074035"/>
          </a:xfrm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algn="ctr" marL="12065" marR="5080" indent="5080">
              <a:lnSpc>
                <a:spcPct val="101400"/>
              </a:lnSpc>
              <a:spcBef>
                <a:spcPts val="60"/>
              </a:spcBef>
            </a:pPr>
            <a:r>
              <a:rPr dirty="0" sz="3950" spc="40"/>
              <a:t>Incorrectly </a:t>
            </a:r>
            <a:r>
              <a:rPr dirty="0" sz="3950" spc="240"/>
              <a:t>bedded</a:t>
            </a:r>
            <a:r>
              <a:rPr dirty="0" sz="3950" spc="-120"/>
              <a:t> </a:t>
            </a:r>
            <a:r>
              <a:rPr dirty="0" sz="3950" spc="95"/>
              <a:t>pipe</a:t>
            </a:r>
            <a:r>
              <a:rPr dirty="0" sz="3950" spc="-114"/>
              <a:t> </a:t>
            </a:r>
            <a:r>
              <a:rPr dirty="0" sz="3950"/>
              <a:t>is</a:t>
            </a:r>
            <a:r>
              <a:rPr dirty="0" sz="3950" spc="-155"/>
              <a:t> </a:t>
            </a:r>
            <a:r>
              <a:rPr dirty="0" sz="3950" spc="35"/>
              <a:t>not </a:t>
            </a:r>
            <a:r>
              <a:rPr dirty="0" sz="3950" spc="150"/>
              <a:t>supported</a:t>
            </a:r>
            <a:r>
              <a:rPr dirty="0" sz="3950" spc="-135"/>
              <a:t> </a:t>
            </a:r>
            <a:r>
              <a:rPr dirty="0" sz="3950" spc="135"/>
              <a:t>and </a:t>
            </a:r>
            <a:r>
              <a:rPr dirty="0" sz="3950" spc="215"/>
              <a:t>may</a:t>
            </a:r>
            <a:r>
              <a:rPr dirty="0" sz="3950" spc="-120"/>
              <a:t> </a:t>
            </a:r>
            <a:r>
              <a:rPr dirty="0" sz="3950" spc="120"/>
              <a:t>deform</a:t>
            </a:r>
            <a:r>
              <a:rPr dirty="0" sz="3950" spc="-125"/>
              <a:t> </a:t>
            </a:r>
            <a:r>
              <a:rPr dirty="0" sz="3950" spc="125"/>
              <a:t>under </a:t>
            </a:r>
            <a:r>
              <a:rPr dirty="0" sz="3950" spc="100"/>
              <a:t>load</a:t>
            </a:r>
            <a:endParaRPr sz="395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70"/>
              <a:t>Deflection</a:t>
            </a:r>
            <a:r>
              <a:rPr dirty="0" sz="6000" spc="-254"/>
              <a:t> </a:t>
            </a:r>
            <a:r>
              <a:rPr dirty="0" sz="6000" spc="125"/>
              <a:t>Testing</a:t>
            </a:r>
            <a:endParaRPr sz="6000"/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67894" rIns="0" bIns="0" rtlCol="0" vert="horz">
            <a:spAutoFit/>
          </a:bodyPr>
          <a:lstStyle/>
          <a:p>
            <a:pPr marL="316230" marR="5080" indent="-304165">
              <a:lnSpc>
                <a:spcPct val="89600"/>
              </a:lnSpc>
              <a:spcBef>
                <a:spcPts val="570"/>
              </a:spcBef>
              <a:buFont typeface="Arial"/>
              <a:buChar char="•"/>
              <a:tabLst>
                <a:tab pos="317500" algn="l"/>
              </a:tabLst>
            </a:pPr>
            <a:r>
              <a:rPr dirty="0" spc="125"/>
              <a:t>Mandrel</a:t>
            </a:r>
            <a:r>
              <a:rPr dirty="0" spc="-155"/>
              <a:t> </a:t>
            </a:r>
            <a:r>
              <a:rPr dirty="0"/>
              <a:t>tests</a:t>
            </a:r>
            <a:r>
              <a:rPr dirty="0" spc="-125"/>
              <a:t> </a:t>
            </a:r>
            <a:r>
              <a:rPr dirty="0"/>
              <a:t>or</a:t>
            </a:r>
            <a:r>
              <a:rPr dirty="0" spc="-150"/>
              <a:t> </a:t>
            </a:r>
            <a:r>
              <a:rPr dirty="0" spc="254"/>
              <a:t>CCTV</a:t>
            </a:r>
            <a:r>
              <a:rPr dirty="0" spc="-110"/>
              <a:t> </a:t>
            </a:r>
            <a:r>
              <a:rPr dirty="0" spc="60"/>
              <a:t>inspections</a:t>
            </a:r>
            <a:r>
              <a:rPr dirty="0" spc="-120"/>
              <a:t> </a:t>
            </a:r>
            <a:r>
              <a:rPr dirty="0"/>
              <a:t>are</a:t>
            </a:r>
            <a:r>
              <a:rPr dirty="0" spc="-135"/>
              <a:t> </a:t>
            </a:r>
            <a:r>
              <a:rPr dirty="0" spc="175"/>
              <a:t>used </a:t>
            </a:r>
            <a:r>
              <a:rPr dirty="0" spc="175"/>
              <a:t>	</a:t>
            </a:r>
            <a:r>
              <a:rPr dirty="0"/>
              <a:t>to</a:t>
            </a:r>
            <a:r>
              <a:rPr dirty="0" spc="-105"/>
              <a:t> </a:t>
            </a:r>
            <a:r>
              <a:rPr dirty="0"/>
              <a:t>determine</a:t>
            </a:r>
            <a:r>
              <a:rPr dirty="0" spc="-80"/>
              <a:t> </a:t>
            </a:r>
            <a:r>
              <a:rPr dirty="0"/>
              <a:t>whether</a:t>
            </a:r>
            <a:r>
              <a:rPr dirty="0" spc="-5"/>
              <a:t> </a:t>
            </a:r>
            <a:r>
              <a:rPr dirty="0"/>
              <a:t>the</a:t>
            </a:r>
            <a:r>
              <a:rPr dirty="0" spc="-70"/>
              <a:t> </a:t>
            </a:r>
            <a:r>
              <a:rPr dirty="0" spc="105"/>
              <a:t>newly</a:t>
            </a:r>
            <a:r>
              <a:rPr dirty="0" spc="-60"/>
              <a:t> </a:t>
            </a:r>
            <a:r>
              <a:rPr dirty="0" spc="-10"/>
              <a:t>installed </a:t>
            </a:r>
            <a:r>
              <a:rPr dirty="0" spc="-10"/>
              <a:t>	</a:t>
            </a:r>
            <a:r>
              <a:rPr dirty="0" spc="65"/>
              <a:t>pipe</a:t>
            </a:r>
            <a:r>
              <a:rPr dirty="0" spc="-170"/>
              <a:t> </a:t>
            </a:r>
            <a:r>
              <a:rPr dirty="0" spc="140"/>
              <a:t>has</a:t>
            </a:r>
            <a:r>
              <a:rPr dirty="0" spc="-155"/>
              <a:t> </a:t>
            </a:r>
            <a:r>
              <a:rPr dirty="0" spc="50"/>
              <a:t>deflected</a:t>
            </a:r>
            <a:r>
              <a:rPr dirty="0" spc="-155"/>
              <a:t> </a:t>
            </a:r>
            <a:r>
              <a:rPr dirty="0" spc="120"/>
              <a:t>more</a:t>
            </a:r>
            <a:r>
              <a:rPr dirty="0" spc="-165"/>
              <a:t> </a:t>
            </a:r>
            <a:r>
              <a:rPr dirty="0"/>
              <a:t>than</a:t>
            </a:r>
            <a:r>
              <a:rPr dirty="0" spc="-220"/>
              <a:t> </a:t>
            </a:r>
            <a:r>
              <a:rPr dirty="0"/>
              <a:t>the</a:t>
            </a:r>
            <a:r>
              <a:rPr dirty="0" spc="-165"/>
              <a:t> </a:t>
            </a:r>
            <a:r>
              <a:rPr dirty="0" spc="60"/>
              <a:t>acceptable </a:t>
            </a:r>
            <a:r>
              <a:rPr dirty="0" spc="60"/>
              <a:t>	</a:t>
            </a:r>
            <a:r>
              <a:rPr dirty="0" spc="150"/>
              <a:t>design</a:t>
            </a:r>
            <a:r>
              <a:rPr dirty="0" spc="-155"/>
              <a:t> </a:t>
            </a:r>
            <a:r>
              <a:rPr dirty="0" spc="-20"/>
              <a:t>limit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50" y="3476625"/>
            <a:ext cx="5076825" cy="2780522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6370065" y="6554787"/>
            <a:ext cx="537972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latin typeface="Trebuchet MS"/>
                <a:cs typeface="Trebuchet MS"/>
              </a:rPr>
              <a:t>Image:</a:t>
            </a:r>
            <a:r>
              <a:rPr dirty="0" sz="950" spc="340">
                <a:latin typeface="Trebuchet MS"/>
                <a:cs typeface="Trebuchet MS"/>
              </a:rPr>
              <a:t>     </a:t>
            </a:r>
            <a:r>
              <a:rPr dirty="0" sz="950">
                <a:latin typeface="Trebuchet MS"/>
                <a:cs typeface="Trebuchet MS"/>
              </a:rPr>
              <a:t>https://</a:t>
            </a:r>
            <a:r>
              <a:rPr dirty="0" sz="950">
                <a:latin typeface="Trebuchet MS"/>
                <a:cs typeface="Trebuchet MS"/>
                <a:hlinkClick r:id="rId3"/>
              </a:rPr>
              <a:t>www.wrenvironmental.com/blog/2023/october/what-is-</a:t>
            </a:r>
            <a:r>
              <a:rPr dirty="0" sz="950" spc="55">
                <a:latin typeface="Trebuchet MS"/>
                <a:cs typeface="Trebuchet MS"/>
                <a:hlinkClick r:id="rId3"/>
              </a:rPr>
              <a:t>a-mandrel-</a:t>
            </a:r>
            <a:r>
              <a:rPr dirty="0" sz="950">
                <a:latin typeface="Trebuchet MS"/>
                <a:cs typeface="Trebuchet MS"/>
                <a:hlinkClick r:id="rId3"/>
              </a:rPr>
              <a:t>test-</a:t>
            </a:r>
            <a:r>
              <a:rPr dirty="0" sz="950" spc="35">
                <a:latin typeface="Trebuchet MS"/>
                <a:cs typeface="Trebuchet MS"/>
                <a:hlinkClick r:id="rId3"/>
              </a:rPr>
              <a:t>/</a:t>
            </a:r>
            <a:endParaRPr sz="950">
              <a:latin typeface="Trebuchet MS"/>
              <a:cs typeface="Trebuchet MS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484187" y="4084701"/>
            <a:ext cx="2423160" cy="2441575"/>
            <a:chOff x="484187" y="4084701"/>
            <a:chExt cx="2423160" cy="2441575"/>
          </a:xfrm>
        </p:grpSpPr>
        <p:sp>
          <p:nvSpPr>
            <p:cNvPr id="7" name="object 7" descr=""/>
            <p:cNvSpPr/>
            <p:nvPr/>
          </p:nvSpPr>
          <p:spPr>
            <a:xfrm>
              <a:off x="490537" y="4094162"/>
              <a:ext cx="2410460" cy="2425700"/>
            </a:xfrm>
            <a:custGeom>
              <a:avLst/>
              <a:gdLst/>
              <a:ahLst/>
              <a:cxnLst/>
              <a:rect l="l" t="t" r="r" b="b"/>
              <a:pathLst>
                <a:path w="2410460" h="2425700">
                  <a:moveTo>
                    <a:pt x="1395705" y="2413000"/>
                  </a:moveTo>
                  <a:lnTo>
                    <a:pt x="1014127" y="2413000"/>
                  </a:lnTo>
                  <a:lnTo>
                    <a:pt x="1061022" y="2425700"/>
                  </a:lnTo>
                  <a:lnTo>
                    <a:pt x="1348807" y="2425700"/>
                  </a:lnTo>
                  <a:lnTo>
                    <a:pt x="1395705" y="2413000"/>
                  </a:lnTo>
                  <a:close/>
                </a:path>
                <a:path w="2410460" h="2425700">
                  <a:moveTo>
                    <a:pt x="1395705" y="12700"/>
                  </a:moveTo>
                  <a:lnTo>
                    <a:pt x="1014127" y="12700"/>
                  </a:lnTo>
                  <a:lnTo>
                    <a:pt x="922152" y="38100"/>
                  </a:lnTo>
                  <a:lnTo>
                    <a:pt x="746479" y="88900"/>
                  </a:lnTo>
                  <a:lnTo>
                    <a:pt x="704495" y="114300"/>
                  </a:lnTo>
                  <a:lnTo>
                    <a:pt x="663357" y="127000"/>
                  </a:lnTo>
                  <a:lnTo>
                    <a:pt x="623100" y="152400"/>
                  </a:lnTo>
                  <a:lnTo>
                    <a:pt x="583761" y="177800"/>
                  </a:lnTo>
                  <a:lnTo>
                    <a:pt x="545375" y="203200"/>
                  </a:lnTo>
                  <a:lnTo>
                    <a:pt x="507980" y="228600"/>
                  </a:lnTo>
                  <a:lnTo>
                    <a:pt x="471609" y="254000"/>
                  </a:lnTo>
                  <a:lnTo>
                    <a:pt x="436301" y="279400"/>
                  </a:lnTo>
                  <a:lnTo>
                    <a:pt x="402090" y="317500"/>
                  </a:lnTo>
                  <a:lnTo>
                    <a:pt x="369013" y="342900"/>
                  </a:lnTo>
                  <a:lnTo>
                    <a:pt x="337105" y="381000"/>
                  </a:lnTo>
                  <a:lnTo>
                    <a:pt x="306403" y="406400"/>
                  </a:lnTo>
                  <a:lnTo>
                    <a:pt x="276942" y="444500"/>
                  </a:lnTo>
                  <a:lnTo>
                    <a:pt x="248759" y="482600"/>
                  </a:lnTo>
                  <a:lnTo>
                    <a:pt x="221890" y="520700"/>
                  </a:lnTo>
                  <a:lnTo>
                    <a:pt x="196370" y="558800"/>
                  </a:lnTo>
                  <a:lnTo>
                    <a:pt x="172236" y="596900"/>
                  </a:lnTo>
                  <a:lnTo>
                    <a:pt x="149523" y="635000"/>
                  </a:lnTo>
                  <a:lnTo>
                    <a:pt x="128268" y="673100"/>
                  </a:lnTo>
                  <a:lnTo>
                    <a:pt x="108507" y="711200"/>
                  </a:lnTo>
                  <a:lnTo>
                    <a:pt x="90275" y="749300"/>
                  </a:lnTo>
                  <a:lnTo>
                    <a:pt x="73608" y="800100"/>
                  </a:lnTo>
                  <a:lnTo>
                    <a:pt x="58544" y="838200"/>
                  </a:lnTo>
                  <a:lnTo>
                    <a:pt x="45116" y="889000"/>
                  </a:lnTo>
                  <a:lnTo>
                    <a:pt x="33363" y="927100"/>
                  </a:lnTo>
                  <a:lnTo>
                    <a:pt x="23318" y="977900"/>
                  </a:lnTo>
                  <a:lnTo>
                    <a:pt x="15019" y="1028700"/>
                  </a:lnTo>
                  <a:lnTo>
                    <a:pt x="8502" y="1066800"/>
                  </a:lnTo>
                  <a:lnTo>
                    <a:pt x="3802" y="1117600"/>
                  </a:lnTo>
                  <a:lnTo>
                    <a:pt x="956" y="1168400"/>
                  </a:lnTo>
                  <a:lnTo>
                    <a:pt x="0" y="1219200"/>
                  </a:lnTo>
                  <a:lnTo>
                    <a:pt x="956" y="1270000"/>
                  </a:lnTo>
                  <a:lnTo>
                    <a:pt x="3802" y="1320800"/>
                  </a:lnTo>
                  <a:lnTo>
                    <a:pt x="8502" y="1358900"/>
                  </a:lnTo>
                  <a:lnTo>
                    <a:pt x="15019" y="1409700"/>
                  </a:lnTo>
                  <a:lnTo>
                    <a:pt x="23318" y="1460500"/>
                  </a:lnTo>
                  <a:lnTo>
                    <a:pt x="33363" y="1498600"/>
                  </a:lnTo>
                  <a:lnTo>
                    <a:pt x="45116" y="1549400"/>
                  </a:lnTo>
                  <a:lnTo>
                    <a:pt x="58544" y="1587500"/>
                  </a:lnTo>
                  <a:lnTo>
                    <a:pt x="73608" y="1638300"/>
                  </a:lnTo>
                  <a:lnTo>
                    <a:pt x="90275" y="1676400"/>
                  </a:lnTo>
                  <a:lnTo>
                    <a:pt x="108507" y="1727200"/>
                  </a:lnTo>
                  <a:lnTo>
                    <a:pt x="128268" y="1765300"/>
                  </a:lnTo>
                  <a:lnTo>
                    <a:pt x="149523" y="1803400"/>
                  </a:lnTo>
                  <a:lnTo>
                    <a:pt x="172236" y="1841500"/>
                  </a:lnTo>
                  <a:lnTo>
                    <a:pt x="196370" y="1879600"/>
                  </a:lnTo>
                  <a:lnTo>
                    <a:pt x="221890" y="1917700"/>
                  </a:lnTo>
                  <a:lnTo>
                    <a:pt x="248759" y="1955800"/>
                  </a:lnTo>
                  <a:lnTo>
                    <a:pt x="276942" y="1993900"/>
                  </a:lnTo>
                  <a:lnTo>
                    <a:pt x="306403" y="2032000"/>
                  </a:lnTo>
                  <a:lnTo>
                    <a:pt x="337105" y="2057400"/>
                  </a:lnTo>
                  <a:lnTo>
                    <a:pt x="369013" y="2095500"/>
                  </a:lnTo>
                  <a:lnTo>
                    <a:pt x="402090" y="2120900"/>
                  </a:lnTo>
                  <a:lnTo>
                    <a:pt x="436301" y="2159000"/>
                  </a:lnTo>
                  <a:lnTo>
                    <a:pt x="471609" y="2184400"/>
                  </a:lnTo>
                  <a:lnTo>
                    <a:pt x="507980" y="2209800"/>
                  </a:lnTo>
                  <a:lnTo>
                    <a:pt x="545375" y="2235200"/>
                  </a:lnTo>
                  <a:lnTo>
                    <a:pt x="583761" y="2260600"/>
                  </a:lnTo>
                  <a:lnTo>
                    <a:pt x="623100" y="2286000"/>
                  </a:lnTo>
                  <a:lnTo>
                    <a:pt x="663357" y="2298700"/>
                  </a:lnTo>
                  <a:lnTo>
                    <a:pt x="704495" y="2324100"/>
                  </a:lnTo>
                  <a:lnTo>
                    <a:pt x="746479" y="2336800"/>
                  </a:lnTo>
                  <a:lnTo>
                    <a:pt x="789273" y="2362200"/>
                  </a:lnTo>
                  <a:lnTo>
                    <a:pt x="967824" y="2413000"/>
                  </a:lnTo>
                  <a:lnTo>
                    <a:pt x="1442009" y="2413000"/>
                  </a:lnTo>
                  <a:lnTo>
                    <a:pt x="1620569" y="2362200"/>
                  </a:lnTo>
                  <a:lnTo>
                    <a:pt x="1663365" y="2336800"/>
                  </a:lnTo>
                  <a:lnTo>
                    <a:pt x="1109289" y="2336800"/>
                  </a:lnTo>
                  <a:lnTo>
                    <a:pt x="1062304" y="2324100"/>
                  </a:lnTo>
                  <a:lnTo>
                    <a:pt x="1015925" y="2324100"/>
                  </a:lnTo>
                  <a:lnTo>
                    <a:pt x="837304" y="2273300"/>
                  </a:lnTo>
                  <a:lnTo>
                    <a:pt x="794581" y="2260600"/>
                  </a:lnTo>
                  <a:lnTo>
                    <a:pt x="752713" y="2235200"/>
                  </a:lnTo>
                  <a:lnTo>
                    <a:pt x="711742" y="2222500"/>
                  </a:lnTo>
                  <a:lnTo>
                    <a:pt x="671711" y="2197100"/>
                  </a:lnTo>
                  <a:lnTo>
                    <a:pt x="632660" y="2171700"/>
                  </a:lnTo>
                  <a:lnTo>
                    <a:pt x="594631" y="2146300"/>
                  </a:lnTo>
                  <a:lnTo>
                    <a:pt x="557666" y="2120900"/>
                  </a:lnTo>
                  <a:lnTo>
                    <a:pt x="521806" y="2095500"/>
                  </a:lnTo>
                  <a:lnTo>
                    <a:pt x="487093" y="2070100"/>
                  </a:lnTo>
                  <a:lnTo>
                    <a:pt x="453569" y="2044700"/>
                  </a:lnTo>
                  <a:lnTo>
                    <a:pt x="421274" y="2006600"/>
                  </a:lnTo>
                  <a:lnTo>
                    <a:pt x="390251" y="1981200"/>
                  </a:lnTo>
                  <a:lnTo>
                    <a:pt x="360542" y="1943100"/>
                  </a:lnTo>
                  <a:lnTo>
                    <a:pt x="332187" y="1905000"/>
                  </a:lnTo>
                  <a:lnTo>
                    <a:pt x="305228" y="1866900"/>
                  </a:lnTo>
                  <a:lnTo>
                    <a:pt x="279708" y="1828800"/>
                  </a:lnTo>
                  <a:lnTo>
                    <a:pt x="255666" y="1790700"/>
                  </a:lnTo>
                  <a:lnTo>
                    <a:pt x="233146" y="1752600"/>
                  </a:lnTo>
                  <a:lnTo>
                    <a:pt x="212189" y="1714500"/>
                  </a:lnTo>
                  <a:lnTo>
                    <a:pt x="192836" y="1676400"/>
                  </a:lnTo>
                  <a:lnTo>
                    <a:pt x="175128" y="1625600"/>
                  </a:lnTo>
                  <a:lnTo>
                    <a:pt x="159108" y="1587500"/>
                  </a:lnTo>
                  <a:lnTo>
                    <a:pt x="144817" y="1549400"/>
                  </a:lnTo>
                  <a:lnTo>
                    <a:pt x="132297" y="1498600"/>
                  </a:lnTo>
                  <a:lnTo>
                    <a:pt x="121589" y="1460500"/>
                  </a:lnTo>
                  <a:lnTo>
                    <a:pt x="112734" y="1409700"/>
                  </a:lnTo>
                  <a:lnTo>
                    <a:pt x="105775" y="1358900"/>
                  </a:lnTo>
                  <a:lnTo>
                    <a:pt x="100752" y="1308100"/>
                  </a:lnTo>
                  <a:lnTo>
                    <a:pt x="97708" y="1270000"/>
                  </a:lnTo>
                  <a:lnTo>
                    <a:pt x="96685" y="1219200"/>
                  </a:lnTo>
                  <a:lnTo>
                    <a:pt x="97708" y="1168400"/>
                  </a:lnTo>
                  <a:lnTo>
                    <a:pt x="100752" y="1117600"/>
                  </a:lnTo>
                  <a:lnTo>
                    <a:pt x="105775" y="1079500"/>
                  </a:lnTo>
                  <a:lnTo>
                    <a:pt x="112734" y="1028700"/>
                  </a:lnTo>
                  <a:lnTo>
                    <a:pt x="121589" y="977900"/>
                  </a:lnTo>
                  <a:lnTo>
                    <a:pt x="132297" y="939800"/>
                  </a:lnTo>
                  <a:lnTo>
                    <a:pt x="144817" y="889000"/>
                  </a:lnTo>
                  <a:lnTo>
                    <a:pt x="159108" y="850900"/>
                  </a:lnTo>
                  <a:lnTo>
                    <a:pt x="175128" y="800100"/>
                  </a:lnTo>
                  <a:lnTo>
                    <a:pt x="192836" y="762000"/>
                  </a:lnTo>
                  <a:lnTo>
                    <a:pt x="212189" y="723900"/>
                  </a:lnTo>
                  <a:lnTo>
                    <a:pt x="233146" y="685800"/>
                  </a:lnTo>
                  <a:lnTo>
                    <a:pt x="255666" y="635000"/>
                  </a:lnTo>
                  <a:lnTo>
                    <a:pt x="279708" y="596900"/>
                  </a:lnTo>
                  <a:lnTo>
                    <a:pt x="305228" y="558800"/>
                  </a:lnTo>
                  <a:lnTo>
                    <a:pt x="332187" y="533400"/>
                  </a:lnTo>
                  <a:lnTo>
                    <a:pt x="360542" y="495300"/>
                  </a:lnTo>
                  <a:lnTo>
                    <a:pt x="390251" y="457200"/>
                  </a:lnTo>
                  <a:lnTo>
                    <a:pt x="421274" y="431800"/>
                  </a:lnTo>
                  <a:lnTo>
                    <a:pt x="453569" y="393700"/>
                  </a:lnTo>
                  <a:lnTo>
                    <a:pt x="487093" y="368300"/>
                  </a:lnTo>
                  <a:lnTo>
                    <a:pt x="521806" y="342900"/>
                  </a:lnTo>
                  <a:lnTo>
                    <a:pt x="557666" y="304800"/>
                  </a:lnTo>
                  <a:lnTo>
                    <a:pt x="594631" y="279400"/>
                  </a:lnTo>
                  <a:lnTo>
                    <a:pt x="632660" y="254000"/>
                  </a:lnTo>
                  <a:lnTo>
                    <a:pt x="671711" y="241300"/>
                  </a:lnTo>
                  <a:lnTo>
                    <a:pt x="711742" y="215900"/>
                  </a:lnTo>
                  <a:lnTo>
                    <a:pt x="752713" y="203200"/>
                  </a:lnTo>
                  <a:lnTo>
                    <a:pt x="794581" y="177800"/>
                  </a:lnTo>
                  <a:lnTo>
                    <a:pt x="970194" y="127000"/>
                  </a:lnTo>
                  <a:lnTo>
                    <a:pt x="1015925" y="114300"/>
                  </a:lnTo>
                  <a:lnTo>
                    <a:pt x="1062304" y="114300"/>
                  </a:lnTo>
                  <a:lnTo>
                    <a:pt x="1109289" y="101600"/>
                  </a:lnTo>
                  <a:lnTo>
                    <a:pt x="1684358" y="101600"/>
                  </a:lnTo>
                  <a:lnTo>
                    <a:pt x="1663365" y="88900"/>
                  </a:lnTo>
                  <a:lnTo>
                    <a:pt x="1487684" y="38100"/>
                  </a:lnTo>
                  <a:lnTo>
                    <a:pt x="1395705" y="12700"/>
                  </a:lnTo>
                  <a:close/>
                </a:path>
                <a:path w="2410460" h="2425700">
                  <a:moveTo>
                    <a:pt x="1684358" y="101600"/>
                  </a:moveTo>
                  <a:lnTo>
                    <a:pt x="1300528" y="101600"/>
                  </a:lnTo>
                  <a:lnTo>
                    <a:pt x="1347510" y="114300"/>
                  </a:lnTo>
                  <a:lnTo>
                    <a:pt x="1393886" y="114300"/>
                  </a:lnTo>
                  <a:lnTo>
                    <a:pt x="1439614" y="127000"/>
                  </a:lnTo>
                  <a:lnTo>
                    <a:pt x="1615219" y="177800"/>
                  </a:lnTo>
                  <a:lnTo>
                    <a:pt x="1657085" y="203200"/>
                  </a:lnTo>
                  <a:lnTo>
                    <a:pt x="1698054" y="215900"/>
                  </a:lnTo>
                  <a:lnTo>
                    <a:pt x="1738085" y="241300"/>
                  </a:lnTo>
                  <a:lnTo>
                    <a:pt x="1777135" y="254000"/>
                  </a:lnTo>
                  <a:lnTo>
                    <a:pt x="1815163" y="279400"/>
                  </a:lnTo>
                  <a:lnTo>
                    <a:pt x="1852127" y="304800"/>
                  </a:lnTo>
                  <a:lnTo>
                    <a:pt x="1887986" y="342900"/>
                  </a:lnTo>
                  <a:lnTo>
                    <a:pt x="1922699" y="368300"/>
                  </a:lnTo>
                  <a:lnTo>
                    <a:pt x="1956223" y="393700"/>
                  </a:lnTo>
                  <a:lnTo>
                    <a:pt x="1988518" y="431800"/>
                  </a:lnTo>
                  <a:lnTo>
                    <a:pt x="2019541" y="457200"/>
                  </a:lnTo>
                  <a:lnTo>
                    <a:pt x="2049251" y="495300"/>
                  </a:lnTo>
                  <a:lnTo>
                    <a:pt x="2077606" y="533400"/>
                  </a:lnTo>
                  <a:lnTo>
                    <a:pt x="2104565" y="558800"/>
                  </a:lnTo>
                  <a:lnTo>
                    <a:pt x="2130086" y="596900"/>
                  </a:lnTo>
                  <a:lnTo>
                    <a:pt x="2154127" y="635000"/>
                  </a:lnTo>
                  <a:lnTo>
                    <a:pt x="2176648" y="685800"/>
                  </a:lnTo>
                  <a:lnTo>
                    <a:pt x="2197606" y="723900"/>
                  </a:lnTo>
                  <a:lnTo>
                    <a:pt x="2216960" y="762000"/>
                  </a:lnTo>
                  <a:lnTo>
                    <a:pt x="2234667" y="800100"/>
                  </a:lnTo>
                  <a:lnTo>
                    <a:pt x="2250688" y="850900"/>
                  </a:lnTo>
                  <a:lnTo>
                    <a:pt x="2264979" y="889000"/>
                  </a:lnTo>
                  <a:lnTo>
                    <a:pt x="2277500" y="939800"/>
                  </a:lnTo>
                  <a:lnTo>
                    <a:pt x="2288209" y="977900"/>
                  </a:lnTo>
                  <a:lnTo>
                    <a:pt x="2297064" y="1028700"/>
                  </a:lnTo>
                  <a:lnTo>
                    <a:pt x="2304023" y="1079500"/>
                  </a:lnTo>
                  <a:lnTo>
                    <a:pt x="2309046" y="1117600"/>
                  </a:lnTo>
                  <a:lnTo>
                    <a:pt x="2312090" y="1168400"/>
                  </a:lnTo>
                  <a:lnTo>
                    <a:pt x="2313114" y="1219200"/>
                  </a:lnTo>
                  <a:lnTo>
                    <a:pt x="2312090" y="1270000"/>
                  </a:lnTo>
                  <a:lnTo>
                    <a:pt x="2309046" y="1308100"/>
                  </a:lnTo>
                  <a:lnTo>
                    <a:pt x="2304023" y="1358900"/>
                  </a:lnTo>
                  <a:lnTo>
                    <a:pt x="2297064" y="1409700"/>
                  </a:lnTo>
                  <a:lnTo>
                    <a:pt x="2288209" y="1460500"/>
                  </a:lnTo>
                  <a:lnTo>
                    <a:pt x="2277500" y="1498600"/>
                  </a:lnTo>
                  <a:lnTo>
                    <a:pt x="2264979" y="1549400"/>
                  </a:lnTo>
                  <a:lnTo>
                    <a:pt x="2250688" y="1587500"/>
                  </a:lnTo>
                  <a:lnTo>
                    <a:pt x="2234667" y="1625600"/>
                  </a:lnTo>
                  <a:lnTo>
                    <a:pt x="2216960" y="1676400"/>
                  </a:lnTo>
                  <a:lnTo>
                    <a:pt x="2197606" y="1714500"/>
                  </a:lnTo>
                  <a:lnTo>
                    <a:pt x="2176648" y="1752600"/>
                  </a:lnTo>
                  <a:lnTo>
                    <a:pt x="2154127" y="1790700"/>
                  </a:lnTo>
                  <a:lnTo>
                    <a:pt x="2130086" y="1828800"/>
                  </a:lnTo>
                  <a:lnTo>
                    <a:pt x="2104565" y="1866900"/>
                  </a:lnTo>
                  <a:lnTo>
                    <a:pt x="2077606" y="1905000"/>
                  </a:lnTo>
                  <a:lnTo>
                    <a:pt x="2049251" y="1943100"/>
                  </a:lnTo>
                  <a:lnTo>
                    <a:pt x="2019541" y="1981200"/>
                  </a:lnTo>
                  <a:lnTo>
                    <a:pt x="1988518" y="2006600"/>
                  </a:lnTo>
                  <a:lnTo>
                    <a:pt x="1956223" y="2044700"/>
                  </a:lnTo>
                  <a:lnTo>
                    <a:pt x="1922699" y="2070100"/>
                  </a:lnTo>
                  <a:lnTo>
                    <a:pt x="1887986" y="2095500"/>
                  </a:lnTo>
                  <a:lnTo>
                    <a:pt x="1852127" y="2120900"/>
                  </a:lnTo>
                  <a:lnTo>
                    <a:pt x="1815163" y="2146300"/>
                  </a:lnTo>
                  <a:lnTo>
                    <a:pt x="1777135" y="2171700"/>
                  </a:lnTo>
                  <a:lnTo>
                    <a:pt x="1738085" y="2197100"/>
                  </a:lnTo>
                  <a:lnTo>
                    <a:pt x="1698054" y="2222500"/>
                  </a:lnTo>
                  <a:lnTo>
                    <a:pt x="1657085" y="2235200"/>
                  </a:lnTo>
                  <a:lnTo>
                    <a:pt x="1615219" y="2260600"/>
                  </a:lnTo>
                  <a:lnTo>
                    <a:pt x="1572497" y="2273300"/>
                  </a:lnTo>
                  <a:lnTo>
                    <a:pt x="1393886" y="2324100"/>
                  </a:lnTo>
                  <a:lnTo>
                    <a:pt x="1347510" y="2324100"/>
                  </a:lnTo>
                  <a:lnTo>
                    <a:pt x="1300528" y="2336800"/>
                  </a:lnTo>
                  <a:lnTo>
                    <a:pt x="1663365" y="2336800"/>
                  </a:lnTo>
                  <a:lnTo>
                    <a:pt x="1705351" y="2324100"/>
                  </a:lnTo>
                  <a:lnTo>
                    <a:pt x="1746492" y="2298700"/>
                  </a:lnTo>
                  <a:lnTo>
                    <a:pt x="1786750" y="2286000"/>
                  </a:lnTo>
                  <a:lnTo>
                    <a:pt x="1826092" y="2260600"/>
                  </a:lnTo>
                  <a:lnTo>
                    <a:pt x="1864479" y="2235200"/>
                  </a:lnTo>
                  <a:lnTo>
                    <a:pt x="1901877" y="2209800"/>
                  </a:lnTo>
                  <a:lnTo>
                    <a:pt x="1938249" y="2184400"/>
                  </a:lnTo>
                  <a:lnTo>
                    <a:pt x="1973560" y="2159000"/>
                  </a:lnTo>
                  <a:lnTo>
                    <a:pt x="2007773" y="2120900"/>
                  </a:lnTo>
                  <a:lnTo>
                    <a:pt x="2040852" y="2095500"/>
                  </a:lnTo>
                  <a:lnTo>
                    <a:pt x="2072761" y="2057400"/>
                  </a:lnTo>
                  <a:lnTo>
                    <a:pt x="2103465" y="2032000"/>
                  </a:lnTo>
                  <a:lnTo>
                    <a:pt x="2132928" y="1993900"/>
                  </a:lnTo>
                  <a:lnTo>
                    <a:pt x="2161112" y="1955800"/>
                  </a:lnTo>
                  <a:lnTo>
                    <a:pt x="2187983" y="1917700"/>
                  </a:lnTo>
                  <a:lnTo>
                    <a:pt x="2213504" y="1879600"/>
                  </a:lnTo>
                  <a:lnTo>
                    <a:pt x="2237640" y="1841500"/>
                  </a:lnTo>
                  <a:lnTo>
                    <a:pt x="2260354" y="1803400"/>
                  </a:lnTo>
                  <a:lnTo>
                    <a:pt x="2281611" y="1765300"/>
                  </a:lnTo>
                  <a:lnTo>
                    <a:pt x="2301373" y="1727200"/>
                  </a:lnTo>
                  <a:lnTo>
                    <a:pt x="2319607" y="1676400"/>
                  </a:lnTo>
                  <a:lnTo>
                    <a:pt x="2336274" y="1638300"/>
                  </a:lnTo>
                  <a:lnTo>
                    <a:pt x="2351340" y="1587500"/>
                  </a:lnTo>
                  <a:lnTo>
                    <a:pt x="2364768" y="1549400"/>
                  </a:lnTo>
                  <a:lnTo>
                    <a:pt x="2376523" y="1498600"/>
                  </a:lnTo>
                  <a:lnTo>
                    <a:pt x="2386568" y="1460500"/>
                  </a:lnTo>
                  <a:lnTo>
                    <a:pt x="2394867" y="1409700"/>
                  </a:lnTo>
                  <a:lnTo>
                    <a:pt x="2401385" y="1358900"/>
                  </a:lnTo>
                  <a:lnTo>
                    <a:pt x="2406085" y="1320800"/>
                  </a:lnTo>
                  <a:lnTo>
                    <a:pt x="2408931" y="1270000"/>
                  </a:lnTo>
                  <a:lnTo>
                    <a:pt x="2409888" y="1219200"/>
                  </a:lnTo>
                  <a:lnTo>
                    <a:pt x="2408931" y="1168400"/>
                  </a:lnTo>
                  <a:lnTo>
                    <a:pt x="2406085" y="1117600"/>
                  </a:lnTo>
                  <a:lnTo>
                    <a:pt x="2401385" y="1066800"/>
                  </a:lnTo>
                  <a:lnTo>
                    <a:pt x="2394867" y="1028700"/>
                  </a:lnTo>
                  <a:lnTo>
                    <a:pt x="2386568" y="977900"/>
                  </a:lnTo>
                  <a:lnTo>
                    <a:pt x="2376523" y="927100"/>
                  </a:lnTo>
                  <a:lnTo>
                    <a:pt x="2364768" y="889000"/>
                  </a:lnTo>
                  <a:lnTo>
                    <a:pt x="2351340" y="838200"/>
                  </a:lnTo>
                  <a:lnTo>
                    <a:pt x="2336274" y="800100"/>
                  </a:lnTo>
                  <a:lnTo>
                    <a:pt x="2319607" y="749300"/>
                  </a:lnTo>
                  <a:lnTo>
                    <a:pt x="2301373" y="711200"/>
                  </a:lnTo>
                  <a:lnTo>
                    <a:pt x="2281611" y="673100"/>
                  </a:lnTo>
                  <a:lnTo>
                    <a:pt x="2260354" y="635000"/>
                  </a:lnTo>
                  <a:lnTo>
                    <a:pt x="2237640" y="596900"/>
                  </a:lnTo>
                  <a:lnTo>
                    <a:pt x="2213504" y="558800"/>
                  </a:lnTo>
                  <a:lnTo>
                    <a:pt x="2187983" y="520700"/>
                  </a:lnTo>
                  <a:lnTo>
                    <a:pt x="2161112" y="482600"/>
                  </a:lnTo>
                  <a:lnTo>
                    <a:pt x="2132928" y="444500"/>
                  </a:lnTo>
                  <a:lnTo>
                    <a:pt x="2103465" y="406400"/>
                  </a:lnTo>
                  <a:lnTo>
                    <a:pt x="2072761" y="381000"/>
                  </a:lnTo>
                  <a:lnTo>
                    <a:pt x="2040852" y="342900"/>
                  </a:lnTo>
                  <a:lnTo>
                    <a:pt x="2007773" y="317500"/>
                  </a:lnTo>
                  <a:lnTo>
                    <a:pt x="1973560" y="279400"/>
                  </a:lnTo>
                  <a:lnTo>
                    <a:pt x="1938249" y="254000"/>
                  </a:lnTo>
                  <a:lnTo>
                    <a:pt x="1901877" y="228600"/>
                  </a:lnTo>
                  <a:lnTo>
                    <a:pt x="1864479" y="203200"/>
                  </a:lnTo>
                  <a:lnTo>
                    <a:pt x="1826092" y="177800"/>
                  </a:lnTo>
                  <a:lnTo>
                    <a:pt x="1786750" y="152400"/>
                  </a:lnTo>
                  <a:lnTo>
                    <a:pt x="1746492" y="127000"/>
                  </a:lnTo>
                  <a:lnTo>
                    <a:pt x="1705351" y="114300"/>
                  </a:lnTo>
                  <a:lnTo>
                    <a:pt x="1684358" y="101600"/>
                  </a:lnTo>
                  <a:close/>
                </a:path>
                <a:path w="2410460" h="2425700">
                  <a:moveTo>
                    <a:pt x="1253375" y="0"/>
                  </a:moveTo>
                  <a:lnTo>
                    <a:pt x="1156451" y="0"/>
                  </a:lnTo>
                  <a:lnTo>
                    <a:pt x="1108476" y="12700"/>
                  </a:lnTo>
                  <a:lnTo>
                    <a:pt x="1301352" y="12700"/>
                  </a:lnTo>
                  <a:lnTo>
                    <a:pt x="12533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490537" y="4091051"/>
              <a:ext cx="2410460" cy="2428875"/>
            </a:xfrm>
            <a:custGeom>
              <a:avLst/>
              <a:gdLst/>
              <a:ahLst/>
              <a:cxnLst/>
              <a:rect l="l" t="t" r="r" b="b"/>
              <a:pathLst>
                <a:path w="2410460" h="2428875">
                  <a:moveTo>
                    <a:pt x="0" y="1214374"/>
                  </a:moveTo>
                  <a:lnTo>
                    <a:pt x="956" y="1165532"/>
                  </a:lnTo>
                  <a:lnTo>
                    <a:pt x="3802" y="1117179"/>
                  </a:lnTo>
                  <a:lnTo>
                    <a:pt x="8502" y="1069353"/>
                  </a:lnTo>
                  <a:lnTo>
                    <a:pt x="15019" y="1022088"/>
                  </a:lnTo>
                  <a:lnTo>
                    <a:pt x="23318" y="975422"/>
                  </a:lnTo>
                  <a:lnTo>
                    <a:pt x="33363" y="929391"/>
                  </a:lnTo>
                  <a:lnTo>
                    <a:pt x="45116" y="884031"/>
                  </a:lnTo>
                  <a:lnTo>
                    <a:pt x="58544" y="839377"/>
                  </a:lnTo>
                  <a:lnTo>
                    <a:pt x="73608" y="795468"/>
                  </a:lnTo>
                  <a:lnTo>
                    <a:pt x="90275" y="752338"/>
                  </a:lnTo>
                  <a:lnTo>
                    <a:pt x="108507" y="710024"/>
                  </a:lnTo>
                  <a:lnTo>
                    <a:pt x="128268" y="668563"/>
                  </a:lnTo>
                  <a:lnTo>
                    <a:pt x="149523" y="627990"/>
                  </a:lnTo>
                  <a:lnTo>
                    <a:pt x="172236" y="588342"/>
                  </a:lnTo>
                  <a:lnTo>
                    <a:pt x="196370" y="549655"/>
                  </a:lnTo>
                  <a:lnTo>
                    <a:pt x="221890" y="511965"/>
                  </a:lnTo>
                  <a:lnTo>
                    <a:pt x="248759" y="475310"/>
                  </a:lnTo>
                  <a:lnTo>
                    <a:pt x="276942" y="439724"/>
                  </a:lnTo>
                  <a:lnTo>
                    <a:pt x="306403" y="405245"/>
                  </a:lnTo>
                  <a:lnTo>
                    <a:pt x="337105" y="371908"/>
                  </a:lnTo>
                  <a:lnTo>
                    <a:pt x="369013" y="339749"/>
                  </a:lnTo>
                  <a:lnTo>
                    <a:pt x="402090" y="308806"/>
                  </a:lnTo>
                  <a:lnTo>
                    <a:pt x="436301" y="279115"/>
                  </a:lnTo>
                  <a:lnTo>
                    <a:pt x="471609" y="250711"/>
                  </a:lnTo>
                  <a:lnTo>
                    <a:pt x="507980" y="223630"/>
                  </a:lnTo>
                  <a:lnTo>
                    <a:pt x="545375" y="197910"/>
                  </a:lnTo>
                  <a:lnTo>
                    <a:pt x="583761" y="173587"/>
                  </a:lnTo>
                  <a:lnTo>
                    <a:pt x="623100" y="150696"/>
                  </a:lnTo>
                  <a:lnTo>
                    <a:pt x="663357" y="129274"/>
                  </a:lnTo>
                  <a:lnTo>
                    <a:pt x="704495" y="109358"/>
                  </a:lnTo>
                  <a:lnTo>
                    <a:pt x="746479" y="90983"/>
                  </a:lnTo>
                  <a:lnTo>
                    <a:pt x="789273" y="74186"/>
                  </a:lnTo>
                  <a:lnTo>
                    <a:pt x="832840" y="59003"/>
                  </a:lnTo>
                  <a:lnTo>
                    <a:pt x="877145" y="45470"/>
                  </a:lnTo>
                  <a:lnTo>
                    <a:pt x="922152" y="33624"/>
                  </a:lnTo>
                  <a:lnTo>
                    <a:pt x="967824" y="23501"/>
                  </a:lnTo>
                  <a:lnTo>
                    <a:pt x="1014127" y="15137"/>
                  </a:lnTo>
                  <a:lnTo>
                    <a:pt x="1061022" y="8569"/>
                  </a:lnTo>
                  <a:lnTo>
                    <a:pt x="1108476" y="3832"/>
                  </a:lnTo>
                  <a:lnTo>
                    <a:pt x="1156451" y="964"/>
                  </a:lnTo>
                  <a:lnTo>
                    <a:pt x="1204912" y="0"/>
                  </a:lnTo>
                  <a:lnTo>
                    <a:pt x="1253375" y="964"/>
                  </a:lnTo>
                  <a:lnTo>
                    <a:pt x="1301352" y="3832"/>
                  </a:lnTo>
                  <a:lnTo>
                    <a:pt x="1348807" y="8569"/>
                  </a:lnTo>
                  <a:lnTo>
                    <a:pt x="1395705" y="15137"/>
                  </a:lnTo>
                  <a:lnTo>
                    <a:pt x="1442009" y="23501"/>
                  </a:lnTo>
                  <a:lnTo>
                    <a:pt x="1487684" y="33624"/>
                  </a:lnTo>
                  <a:lnTo>
                    <a:pt x="1532693" y="45470"/>
                  </a:lnTo>
                  <a:lnTo>
                    <a:pt x="1577000" y="59003"/>
                  </a:lnTo>
                  <a:lnTo>
                    <a:pt x="1620569" y="74186"/>
                  </a:lnTo>
                  <a:lnTo>
                    <a:pt x="1663365" y="90983"/>
                  </a:lnTo>
                  <a:lnTo>
                    <a:pt x="1705351" y="109358"/>
                  </a:lnTo>
                  <a:lnTo>
                    <a:pt x="1746492" y="129274"/>
                  </a:lnTo>
                  <a:lnTo>
                    <a:pt x="1786750" y="150696"/>
                  </a:lnTo>
                  <a:lnTo>
                    <a:pt x="1826092" y="173587"/>
                  </a:lnTo>
                  <a:lnTo>
                    <a:pt x="1864479" y="197910"/>
                  </a:lnTo>
                  <a:lnTo>
                    <a:pt x="1901877" y="223630"/>
                  </a:lnTo>
                  <a:lnTo>
                    <a:pt x="1938249" y="250711"/>
                  </a:lnTo>
                  <a:lnTo>
                    <a:pt x="1973560" y="279115"/>
                  </a:lnTo>
                  <a:lnTo>
                    <a:pt x="2007773" y="308806"/>
                  </a:lnTo>
                  <a:lnTo>
                    <a:pt x="2040852" y="339749"/>
                  </a:lnTo>
                  <a:lnTo>
                    <a:pt x="2072761" y="371908"/>
                  </a:lnTo>
                  <a:lnTo>
                    <a:pt x="2103465" y="405245"/>
                  </a:lnTo>
                  <a:lnTo>
                    <a:pt x="2132928" y="439724"/>
                  </a:lnTo>
                  <a:lnTo>
                    <a:pt x="2161112" y="475310"/>
                  </a:lnTo>
                  <a:lnTo>
                    <a:pt x="2187983" y="511965"/>
                  </a:lnTo>
                  <a:lnTo>
                    <a:pt x="2213504" y="549655"/>
                  </a:lnTo>
                  <a:lnTo>
                    <a:pt x="2237640" y="588342"/>
                  </a:lnTo>
                  <a:lnTo>
                    <a:pt x="2260354" y="627990"/>
                  </a:lnTo>
                  <a:lnTo>
                    <a:pt x="2281611" y="668563"/>
                  </a:lnTo>
                  <a:lnTo>
                    <a:pt x="2301373" y="710024"/>
                  </a:lnTo>
                  <a:lnTo>
                    <a:pt x="2319607" y="752338"/>
                  </a:lnTo>
                  <a:lnTo>
                    <a:pt x="2336274" y="795468"/>
                  </a:lnTo>
                  <a:lnTo>
                    <a:pt x="2351340" y="839377"/>
                  </a:lnTo>
                  <a:lnTo>
                    <a:pt x="2364768" y="884031"/>
                  </a:lnTo>
                  <a:lnTo>
                    <a:pt x="2376523" y="929391"/>
                  </a:lnTo>
                  <a:lnTo>
                    <a:pt x="2386568" y="975422"/>
                  </a:lnTo>
                  <a:lnTo>
                    <a:pt x="2394867" y="1022088"/>
                  </a:lnTo>
                  <a:lnTo>
                    <a:pt x="2401385" y="1069353"/>
                  </a:lnTo>
                  <a:lnTo>
                    <a:pt x="2406085" y="1117179"/>
                  </a:lnTo>
                  <a:lnTo>
                    <a:pt x="2408931" y="1165532"/>
                  </a:lnTo>
                  <a:lnTo>
                    <a:pt x="2409888" y="1214374"/>
                  </a:lnTo>
                  <a:lnTo>
                    <a:pt x="2408931" y="1263217"/>
                  </a:lnTo>
                  <a:lnTo>
                    <a:pt x="2406085" y="1311572"/>
                  </a:lnTo>
                  <a:lnTo>
                    <a:pt x="2401385" y="1359400"/>
                  </a:lnTo>
                  <a:lnTo>
                    <a:pt x="2394867" y="1406667"/>
                  </a:lnTo>
                  <a:lnTo>
                    <a:pt x="2386568" y="1453335"/>
                  </a:lnTo>
                  <a:lnTo>
                    <a:pt x="2376523" y="1499368"/>
                  </a:lnTo>
                  <a:lnTo>
                    <a:pt x="2364768" y="1544730"/>
                  </a:lnTo>
                  <a:lnTo>
                    <a:pt x="2351340" y="1589386"/>
                  </a:lnTo>
                  <a:lnTo>
                    <a:pt x="2336274" y="1633297"/>
                  </a:lnTo>
                  <a:lnTo>
                    <a:pt x="2319607" y="1676429"/>
                  </a:lnTo>
                  <a:lnTo>
                    <a:pt x="2301373" y="1718745"/>
                  </a:lnTo>
                  <a:lnTo>
                    <a:pt x="2281611" y="1760209"/>
                  </a:lnTo>
                  <a:lnTo>
                    <a:pt x="2260354" y="1800784"/>
                  </a:lnTo>
                  <a:lnTo>
                    <a:pt x="2237640" y="1840434"/>
                  </a:lnTo>
                  <a:lnTo>
                    <a:pt x="2213504" y="1879123"/>
                  </a:lnTo>
                  <a:lnTo>
                    <a:pt x="2187983" y="1916814"/>
                  </a:lnTo>
                  <a:lnTo>
                    <a:pt x="2161112" y="1953472"/>
                  </a:lnTo>
                  <a:lnTo>
                    <a:pt x="2132928" y="1989060"/>
                  </a:lnTo>
                  <a:lnTo>
                    <a:pt x="2103465" y="2023541"/>
                  </a:lnTo>
                  <a:lnTo>
                    <a:pt x="2072761" y="2056880"/>
                  </a:lnTo>
                  <a:lnTo>
                    <a:pt x="2040852" y="2089040"/>
                  </a:lnTo>
                  <a:lnTo>
                    <a:pt x="2007773" y="2119985"/>
                  </a:lnTo>
                  <a:lnTo>
                    <a:pt x="1973560" y="2149678"/>
                  </a:lnTo>
                  <a:lnTo>
                    <a:pt x="1938249" y="2178084"/>
                  </a:lnTo>
                  <a:lnTo>
                    <a:pt x="1901877" y="2205166"/>
                  </a:lnTo>
                  <a:lnTo>
                    <a:pt x="1864479" y="2230887"/>
                  </a:lnTo>
                  <a:lnTo>
                    <a:pt x="1826092" y="2255212"/>
                  </a:lnTo>
                  <a:lnTo>
                    <a:pt x="1786750" y="2278105"/>
                  </a:lnTo>
                  <a:lnTo>
                    <a:pt x="1746492" y="2299528"/>
                  </a:lnTo>
                  <a:lnTo>
                    <a:pt x="1705351" y="2319445"/>
                  </a:lnTo>
                  <a:lnTo>
                    <a:pt x="1663365" y="2337822"/>
                  </a:lnTo>
                  <a:lnTo>
                    <a:pt x="1620569" y="2354620"/>
                  </a:lnTo>
                  <a:lnTo>
                    <a:pt x="1577000" y="2369804"/>
                  </a:lnTo>
                  <a:lnTo>
                    <a:pt x="1532693" y="2383337"/>
                  </a:lnTo>
                  <a:lnTo>
                    <a:pt x="1487684" y="2395184"/>
                  </a:lnTo>
                  <a:lnTo>
                    <a:pt x="1442009" y="2405308"/>
                  </a:lnTo>
                  <a:lnTo>
                    <a:pt x="1395705" y="2413672"/>
                  </a:lnTo>
                  <a:lnTo>
                    <a:pt x="1348807" y="2420241"/>
                  </a:lnTo>
                  <a:lnTo>
                    <a:pt x="1301352" y="2424978"/>
                  </a:lnTo>
                  <a:lnTo>
                    <a:pt x="1253375" y="2427847"/>
                  </a:lnTo>
                  <a:lnTo>
                    <a:pt x="1204912" y="2428811"/>
                  </a:lnTo>
                  <a:lnTo>
                    <a:pt x="1156451" y="2427847"/>
                  </a:lnTo>
                  <a:lnTo>
                    <a:pt x="1108476" y="2424978"/>
                  </a:lnTo>
                  <a:lnTo>
                    <a:pt x="1061022" y="2420241"/>
                  </a:lnTo>
                  <a:lnTo>
                    <a:pt x="1014127" y="2413672"/>
                  </a:lnTo>
                  <a:lnTo>
                    <a:pt x="967824" y="2405308"/>
                  </a:lnTo>
                  <a:lnTo>
                    <a:pt x="922152" y="2395184"/>
                  </a:lnTo>
                  <a:lnTo>
                    <a:pt x="877145" y="2383337"/>
                  </a:lnTo>
                  <a:lnTo>
                    <a:pt x="832840" y="2369804"/>
                  </a:lnTo>
                  <a:lnTo>
                    <a:pt x="789273" y="2354620"/>
                  </a:lnTo>
                  <a:lnTo>
                    <a:pt x="746479" y="2337822"/>
                  </a:lnTo>
                  <a:lnTo>
                    <a:pt x="704495" y="2319445"/>
                  </a:lnTo>
                  <a:lnTo>
                    <a:pt x="663357" y="2299528"/>
                  </a:lnTo>
                  <a:lnTo>
                    <a:pt x="623100" y="2278105"/>
                  </a:lnTo>
                  <a:lnTo>
                    <a:pt x="583761" y="2255212"/>
                  </a:lnTo>
                  <a:lnTo>
                    <a:pt x="545375" y="2230887"/>
                  </a:lnTo>
                  <a:lnTo>
                    <a:pt x="507980" y="2205166"/>
                  </a:lnTo>
                  <a:lnTo>
                    <a:pt x="471609" y="2178084"/>
                  </a:lnTo>
                  <a:lnTo>
                    <a:pt x="436301" y="2149678"/>
                  </a:lnTo>
                  <a:lnTo>
                    <a:pt x="402090" y="2119985"/>
                  </a:lnTo>
                  <a:lnTo>
                    <a:pt x="369013" y="2089040"/>
                  </a:lnTo>
                  <a:lnTo>
                    <a:pt x="337105" y="2056880"/>
                  </a:lnTo>
                  <a:lnTo>
                    <a:pt x="306403" y="2023541"/>
                  </a:lnTo>
                  <a:lnTo>
                    <a:pt x="276942" y="1989060"/>
                  </a:lnTo>
                  <a:lnTo>
                    <a:pt x="248759" y="1953472"/>
                  </a:lnTo>
                  <a:lnTo>
                    <a:pt x="221890" y="1916814"/>
                  </a:lnTo>
                  <a:lnTo>
                    <a:pt x="196370" y="1879123"/>
                  </a:lnTo>
                  <a:lnTo>
                    <a:pt x="172236" y="1840434"/>
                  </a:lnTo>
                  <a:lnTo>
                    <a:pt x="149523" y="1800784"/>
                  </a:lnTo>
                  <a:lnTo>
                    <a:pt x="128268" y="1760209"/>
                  </a:lnTo>
                  <a:lnTo>
                    <a:pt x="108507" y="1718745"/>
                  </a:lnTo>
                  <a:lnTo>
                    <a:pt x="90275" y="1676429"/>
                  </a:lnTo>
                  <a:lnTo>
                    <a:pt x="73608" y="1633297"/>
                  </a:lnTo>
                  <a:lnTo>
                    <a:pt x="58544" y="1589386"/>
                  </a:lnTo>
                  <a:lnTo>
                    <a:pt x="45116" y="1544730"/>
                  </a:lnTo>
                  <a:lnTo>
                    <a:pt x="33363" y="1499368"/>
                  </a:lnTo>
                  <a:lnTo>
                    <a:pt x="23318" y="1453335"/>
                  </a:lnTo>
                  <a:lnTo>
                    <a:pt x="15019" y="1406667"/>
                  </a:lnTo>
                  <a:lnTo>
                    <a:pt x="8502" y="1359400"/>
                  </a:lnTo>
                  <a:lnTo>
                    <a:pt x="3802" y="1311572"/>
                  </a:lnTo>
                  <a:lnTo>
                    <a:pt x="956" y="1263217"/>
                  </a:lnTo>
                  <a:lnTo>
                    <a:pt x="0" y="1214374"/>
                  </a:lnTo>
                  <a:close/>
                </a:path>
                <a:path w="2410460" h="2428875">
                  <a:moveTo>
                    <a:pt x="96685" y="1214374"/>
                  </a:moveTo>
                  <a:lnTo>
                    <a:pt x="97708" y="1262860"/>
                  </a:lnTo>
                  <a:lnTo>
                    <a:pt x="100752" y="1310818"/>
                  </a:lnTo>
                  <a:lnTo>
                    <a:pt x="105775" y="1358207"/>
                  </a:lnTo>
                  <a:lnTo>
                    <a:pt x="112734" y="1404984"/>
                  </a:lnTo>
                  <a:lnTo>
                    <a:pt x="121589" y="1451108"/>
                  </a:lnTo>
                  <a:lnTo>
                    <a:pt x="132297" y="1496537"/>
                  </a:lnTo>
                  <a:lnTo>
                    <a:pt x="144817" y="1541228"/>
                  </a:lnTo>
                  <a:lnTo>
                    <a:pt x="159108" y="1585140"/>
                  </a:lnTo>
                  <a:lnTo>
                    <a:pt x="175128" y="1628231"/>
                  </a:lnTo>
                  <a:lnTo>
                    <a:pt x="192836" y="1670458"/>
                  </a:lnTo>
                  <a:lnTo>
                    <a:pt x="212189" y="1711781"/>
                  </a:lnTo>
                  <a:lnTo>
                    <a:pt x="233146" y="1752156"/>
                  </a:lnTo>
                  <a:lnTo>
                    <a:pt x="255666" y="1791543"/>
                  </a:lnTo>
                  <a:lnTo>
                    <a:pt x="279708" y="1829898"/>
                  </a:lnTo>
                  <a:lnTo>
                    <a:pt x="305228" y="1867181"/>
                  </a:lnTo>
                  <a:lnTo>
                    <a:pt x="332187" y="1903349"/>
                  </a:lnTo>
                  <a:lnTo>
                    <a:pt x="360542" y="1938361"/>
                  </a:lnTo>
                  <a:lnTo>
                    <a:pt x="390251" y="1972173"/>
                  </a:lnTo>
                  <a:lnTo>
                    <a:pt x="421274" y="2004745"/>
                  </a:lnTo>
                  <a:lnTo>
                    <a:pt x="453569" y="2036035"/>
                  </a:lnTo>
                  <a:lnTo>
                    <a:pt x="487093" y="2066000"/>
                  </a:lnTo>
                  <a:lnTo>
                    <a:pt x="521806" y="2094599"/>
                  </a:lnTo>
                  <a:lnTo>
                    <a:pt x="557666" y="2121789"/>
                  </a:lnTo>
                  <a:lnTo>
                    <a:pt x="594631" y="2147529"/>
                  </a:lnTo>
                  <a:lnTo>
                    <a:pt x="632660" y="2171777"/>
                  </a:lnTo>
                  <a:lnTo>
                    <a:pt x="671711" y="2194491"/>
                  </a:lnTo>
                  <a:lnTo>
                    <a:pt x="711742" y="2215628"/>
                  </a:lnTo>
                  <a:lnTo>
                    <a:pt x="752713" y="2235148"/>
                  </a:lnTo>
                  <a:lnTo>
                    <a:pt x="794581" y="2253008"/>
                  </a:lnTo>
                  <a:lnTo>
                    <a:pt x="837304" y="2269165"/>
                  </a:lnTo>
                  <a:lnTo>
                    <a:pt x="880842" y="2283579"/>
                  </a:lnTo>
                  <a:lnTo>
                    <a:pt x="925152" y="2296207"/>
                  </a:lnTo>
                  <a:lnTo>
                    <a:pt x="970194" y="2307008"/>
                  </a:lnTo>
                  <a:lnTo>
                    <a:pt x="1015925" y="2315938"/>
                  </a:lnTo>
                  <a:lnTo>
                    <a:pt x="1062304" y="2322958"/>
                  </a:lnTo>
                  <a:lnTo>
                    <a:pt x="1109289" y="2328023"/>
                  </a:lnTo>
                  <a:lnTo>
                    <a:pt x="1156839" y="2331093"/>
                  </a:lnTo>
                  <a:lnTo>
                    <a:pt x="1204912" y="2332126"/>
                  </a:lnTo>
                  <a:lnTo>
                    <a:pt x="1252981" y="2331093"/>
                  </a:lnTo>
                  <a:lnTo>
                    <a:pt x="1300528" y="2328023"/>
                  </a:lnTo>
                  <a:lnTo>
                    <a:pt x="1347510" y="2322958"/>
                  </a:lnTo>
                  <a:lnTo>
                    <a:pt x="1393886" y="2315938"/>
                  </a:lnTo>
                  <a:lnTo>
                    <a:pt x="1439614" y="2307008"/>
                  </a:lnTo>
                  <a:lnTo>
                    <a:pt x="1484653" y="2296207"/>
                  </a:lnTo>
                  <a:lnTo>
                    <a:pt x="1528961" y="2283579"/>
                  </a:lnTo>
                  <a:lnTo>
                    <a:pt x="1572497" y="2269165"/>
                  </a:lnTo>
                  <a:lnTo>
                    <a:pt x="1615219" y="2253008"/>
                  </a:lnTo>
                  <a:lnTo>
                    <a:pt x="1657085" y="2235148"/>
                  </a:lnTo>
                  <a:lnTo>
                    <a:pt x="1698054" y="2215628"/>
                  </a:lnTo>
                  <a:lnTo>
                    <a:pt x="1738085" y="2194491"/>
                  </a:lnTo>
                  <a:lnTo>
                    <a:pt x="1777135" y="2171777"/>
                  </a:lnTo>
                  <a:lnTo>
                    <a:pt x="1815163" y="2147529"/>
                  </a:lnTo>
                  <a:lnTo>
                    <a:pt x="1852127" y="2121789"/>
                  </a:lnTo>
                  <a:lnTo>
                    <a:pt x="1887986" y="2094599"/>
                  </a:lnTo>
                  <a:lnTo>
                    <a:pt x="1922699" y="2066000"/>
                  </a:lnTo>
                  <a:lnTo>
                    <a:pt x="1956223" y="2036035"/>
                  </a:lnTo>
                  <a:lnTo>
                    <a:pt x="1988518" y="2004745"/>
                  </a:lnTo>
                  <a:lnTo>
                    <a:pt x="2019541" y="1972173"/>
                  </a:lnTo>
                  <a:lnTo>
                    <a:pt x="2049251" y="1938361"/>
                  </a:lnTo>
                  <a:lnTo>
                    <a:pt x="2077606" y="1903349"/>
                  </a:lnTo>
                  <a:lnTo>
                    <a:pt x="2104565" y="1867181"/>
                  </a:lnTo>
                  <a:lnTo>
                    <a:pt x="2130086" y="1829898"/>
                  </a:lnTo>
                  <a:lnTo>
                    <a:pt x="2154127" y="1791543"/>
                  </a:lnTo>
                  <a:lnTo>
                    <a:pt x="2176648" y="1752156"/>
                  </a:lnTo>
                  <a:lnTo>
                    <a:pt x="2197606" y="1711781"/>
                  </a:lnTo>
                  <a:lnTo>
                    <a:pt x="2216960" y="1670458"/>
                  </a:lnTo>
                  <a:lnTo>
                    <a:pt x="2234667" y="1628231"/>
                  </a:lnTo>
                  <a:lnTo>
                    <a:pt x="2250688" y="1585140"/>
                  </a:lnTo>
                  <a:lnTo>
                    <a:pt x="2264979" y="1541228"/>
                  </a:lnTo>
                  <a:lnTo>
                    <a:pt x="2277500" y="1496537"/>
                  </a:lnTo>
                  <a:lnTo>
                    <a:pt x="2288209" y="1451108"/>
                  </a:lnTo>
                  <a:lnTo>
                    <a:pt x="2297064" y="1404984"/>
                  </a:lnTo>
                  <a:lnTo>
                    <a:pt x="2304023" y="1358207"/>
                  </a:lnTo>
                  <a:lnTo>
                    <a:pt x="2309046" y="1310818"/>
                  </a:lnTo>
                  <a:lnTo>
                    <a:pt x="2312090" y="1262860"/>
                  </a:lnTo>
                  <a:lnTo>
                    <a:pt x="2313114" y="1214374"/>
                  </a:lnTo>
                  <a:lnTo>
                    <a:pt x="2312090" y="1165886"/>
                  </a:lnTo>
                  <a:lnTo>
                    <a:pt x="2309046" y="1117926"/>
                  </a:lnTo>
                  <a:lnTo>
                    <a:pt x="2304023" y="1070535"/>
                  </a:lnTo>
                  <a:lnTo>
                    <a:pt x="2297064" y="1023757"/>
                  </a:lnTo>
                  <a:lnTo>
                    <a:pt x="2288209" y="977632"/>
                  </a:lnTo>
                  <a:lnTo>
                    <a:pt x="2277500" y="932203"/>
                  </a:lnTo>
                  <a:lnTo>
                    <a:pt x="2264979" y="887512"/>
                  </a:lnTo>
                  <a:lnTo>
                    <a:pt x="2250688" y="843600"/>
                  </a:lnTo>
                  <a:lnTo>
                    <a:pt x="2234667" y="800510"/>
                  </a:lnTo>
                  <a:lnTo>
                    <a:pt x="2216960" y="758282"/>
                  </a:lnTo>
                  <a:lnTo>
                    <a:pt x="2197606" y="716960"/>
                  </a:lnTo>
                  <a:lnTo>
                    <a:pt x="2176648" y="676586"/>
                  </a:lnTo>
                  <a:lnTo>
                    <a:pt x="2154127" y="637200"/>
                  </a:lnTo>
                  <a:lnTo>
                    <a:pt x="2130086" y="598845"/>
                  </a:lnTo>
                  <a:lnTo>
                    <a:pt x="2104565" y="561564"/>
                  </a:lnTo>
                  <a:lnTo>
                    <a:pt x="2077606" y="525397"/>
                  </a:lnTo>
                  <a:lnTo>
                    <a:pt x="2049251" y="490387"/>
                  </a:lnTo>
                  <a:lnTo>
                    <a:pt x="2019541" y="456575"/>
                  </a:lnTo>
                  <a:lnTo>
                    <a:pt x="1988518" y="424005"/>
                  </a:lnTo>
                  <a:lnTo>
                    <a:pt x="1956223" y="392717"/>
                  </a:lnTo>
                  <a:lnTo>
                    <a:pt x="1922699" y="362753"/>
                  </a:lnTo>
                  <a:lnTo>
                    <a:pt x="1887986" y="334156"/>
                  </a:lnTo>
                  <a:lnTo>
                    <a:pt x="1852127" y="306967"/>
                  </a:lnTo>
                  <a:lnTo>
                    <a:pt x="1815163" y="281229"/>
                  </a:lnTo>
                  <a:lnTo>
                    <a:pt x="1777135" y="256983"/>
                  </a:lnTo>
                  <a:lnTo>
                    <a:pt x="1738085" y="234270"/>
                  </a:lnTo>
                  <a:lnTo>
                    <a:pt x="1698054" y="213134"/>
                  </a:lnTo>
                  <a:lnTo>
                    <a:pt x="1657085" y="193616"/>
                  </a:lnTo>
                  <a:lnTo>
                    <a:pt x="1615219" y="175758"/>
                  </a:lnTo>
                  <a:lnTo>
                    <a:pt x="1572497" y="159601"/>
                  </a:lnTo>
                  <a:lnTo>
                    <a:pt x="1528961" y="145189"/>
                  </a:lnTo>
                  <a:lnTo>
                    <a:pt x="1484653" y="132562"/>
                  </a:lnTo>
                  <a:lnTo>
                    <a:pt x="1439614" y="121762"/>
                  </a:lnTo>
                  <a:lnTo>
                    <a:pt x="1393886" y="112832"/>
                  </a:lnTo>
                  <a:lnTo>
                    <a:pt x="1347510" y="105814"/>
                  </a:lnTo>
                  <a:lnTo>
                    <a:pt x="1300528" y="100749"/>
                  </a:lnTo>
                  <a:lnTo>
                    <a:pt x="1252981" y="97679"/>
                  </a:lnTo>
                  <a:lnTo>
                    <a:pt x="1204912" y="96647"/>
                  </a:lnTo>
                  <a:lnTo>
                    <a:pt x="1156839" y="97679"/>
                  </a:lnTo>
                  <a:lnTo>
                    <a:pt x="1109289" y="100749"/>
                  </a:lnTo>
                  <a:lnTo>
                    <a:pt x="1062304" y="105814"/>
                  </a:lnTo>
                  <a:lnTo>
                    <a:pt x="1015925" y="112832"/>
                  </a:lnTo>
                  <a:lnTo>
                    <a:pt x="970194" y="121762"/>
                  </a:lnTo>
                  <a:lnTo>
                    <a:pt x="925152" y="132562"/>
                  </a:lnTo>
                  <a:lnTo>
                    <a:pt x="880842" y="145189"/>
                  </a:lnTo>
                  <a:lnTo>
                    <a:pt x="837304" y="159601"/>
                  </a:lnTo>
                  <a:lnTo>
                    <a:pt x="794581" y="175758"/>
                  </a:lnTo>
                  <a:lnTo>
                    <a:pt x="752713" y="193616"/>
                  </a:lnTo>
                  <a:lnTo>
                    <a:pt x="711742" y="213134"/>
                  </a:lnTo>
                  <a:lnTo>
                    <a:pt x="671711" y="234270"/>
                  </a:lnTo>
                  <a:lnTo>
                    <a:pt x="632660" y="256983"/>
                  </a:lnTo>
                  <a:lnTo>
                    <a:pt x="594631" y="281229"/>
                  </a:lnTo>
                  <a:lnTo>
                    <a:pt x="557666" y="306967"/>
                  </a:lnTo>
                  <a:lnTo>
                    <a:pt x="521806" y="334156"/>
                  </a:lnTo>
                  <a:lnTo>
                    <a:pt x="487093" y="362753"/>
                  </a:lnTo>
                  <a:lnTo>
                    <a:pt x="453569" y="392717"/>
                  </a:lnTo>
                  <a:lnTo>
                    <a:pt x="421274" y="424005"/>
                  </a:lnTo>
                  <a:lnTo>
                    <a:pt x="390251" y="456575"/>
                  </a:lnTo>
                  <a:lnTo>
                    <a:pt x="360542" y="490387"/>
                  </a:lnTo>
                  <a:lnTo>
                    <a:pt x="332187" y="525397"/>
                  </a:lnTo>
                  <a:lnTo>
                    <a:pt x="305228" y="561564"/>
                  </a:lnTo>
                  <a:lnTo>
                    <a:pt x="279708" y="598845"/>
                  </a:lnTo>
                  <a:lnTo>
                    <a:pt x="255666" y="637200"/>
                  </a:lnTo>
                  <a:lnTo>
                    <a:pt x="233146" y="676586"/>
                  </a:lnTo>
                  <a:lnTo>
                    <a:pt x="212189" y="716960"/>
                  </a:lnTo>
                  <a:lnTo>
                    <a:pt x="192836" y="758282"/>
                  </a:lnTo>
                  <a:lnTo>
                    <a:pt x="175128" y="800510"/>
                  </a:lnTo>
                  <a:lnTo>
                    <a:pt x="159108" y="843600"/>
                  </a:lnTo>
                  <a:lnTo>
                    <a:pt x="144817" y="887512"/>
                  </a:lnTo>
                  <a:lnTo>
                    <a:pt x="132297" y="932203"/>
                  </a:lnTo>
                  <a:lnTo>
                    <a:pt x="121589" y="977632"/>
                  </a:lnTo>
                  <a:lnTo>
                    <a:pt x="112734" y="1023757"/>
                  </a:lnTo>
                  <a:lnTo>
                    <a:pt x="105775" y="1070535"/>
                  </a:lnTo>
                  <a:lnTo>
                    <a:pt x="100752" y="1117926"/>
                  </a:lnTo>
                  <a:lnTo>
                    <a:pt x="97708" y="1165886"/>
                  </a:lnTo>
                  <a:lnTo>
                    <a:pt x="96685" y="1214374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044179" y="4823616"/>
              <a:ext cx="1370330" cy="962660"/>
            </a:xfrm>
            <a:custGeom>
              <a:avLst/>
              <a:gdLst/>
              <a:ahLst/>
              <a:cxnLst/>
              <a:rect l="l" t="t" r="r" b="b"/>
              <a:pathLst>
                <a:path w="1370330" h="962660">
                  <a:moveTo>
                    <a:pt x="1249777" y="0"/>
                  </a:moveTo>
                  <a:lnTo>
                    <a:pt x="490721" y="717508"/>
                  </a:lnTo>
                  <a:lnTo>
                    <a:pt x="126015" y="343929"/>
                  </a:lnTo>
                  <a:lnTo>
                    <a:pt x="0" y="464008"/>
                  </a:lnTo>
                  <a:lnTo>
                    <a:pt x="484791" y="962114"/>
                  </a:lnTo>
                  <a:lnTo>
                    <a:pt x="612289" y="843517"/>
                  </a:lnTo>
                  <a:lnTo>
                    <a:pt x="1369862" y="124526"/>
                  </a:lnTo>
                  <a:lnTo>
                    <a:pt x="1249777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3398901" y="4341876"/>
            <a:ext cx="2708275" cy="1917700"/>
            <a:chOff x="3398901" y="4341876"/>
            <a:chExt cx="2708275" cy="1917700"/>
          </a:xfrm>
        </p:grpSpPr>
        <p:sp>
          <p:nvSpPr>
            <p:cNvPr id="11" name="object 11" descr=""/>
            <p:cNvSpPr/>
            <p:nvPr/>
          </p:nvSpPr>
          <p:spPr>
            <a:xfrm>
              <a:off x="3405251" y="4360862"/>
              <a:ext cx="2695575" cy="1892300"/>
            </a:xfrm>
            <a:custGeom>
              <a:avLst/>
              <a:gdLst/>
              <a:ahLst/>
              <a:cxnLst/>
              <a:rect l="l" t="t" r="r" b="b"/>
              <a:pathLst>
                <a:path w="2695575" h="1892300">
                  <a:moveTo>
                    <a:pt x="1671611" y="1866900"/>
                  </a:moveTo>
                  <a:lnTo>
                    <a:pt x="1023843" y="1866900"/>
                  </a:lnTo>
                  <a:lnTo>
                    <a:pt x="1129111" y="1892300"/>
                  </a:lnTo>
                  <a:lnTo>
                    <a:pt x="1566340" y="1892300"/>
                  </a:lnTo>
                  <a:lnTo>
                    <a:pt x="1671611" y="1866900"/>
                  </a:lnTo>
                  <a:close/>
                </a:path>
                <a:path w="2695575" h="1892300">
                  <a:moveTo>
                    <a:pt x="1723086" y="25400"/>
                  </a:moveTo>
                  <a:lnTo>
                    <a:pt x="972371" y="25400"/>
                  </a:lnTo>
                  <a:lnTo>
                    <a:pt x="823120" y="63500"/>
                  </a:lnTo>
                  <a:lnTo>
                    <a:pt x="775236" y="88900"/>
                  </a:lnTo>
                  <a:lnTo>
                    <a:pt x="682529" y="114300"/>
                  </a:lnTo>
                  <a:lnTo>
                    <a:pt x="637791" y="139700"/>
                  </a:lnTo>
                  <a:lnTo>
                    <a:pt x="594190" y="152400"/>
                  </a:lnTo>
                  <a:lnTo>
                    <a:pt x="551767" y="177800"/>
                  </a:lnTo>
                  <a:lnTo>
                    <a:pt x="510566" y="203200"/>
                  </a:lnTo>
                  <a:lnTo>
                    <a:pt x="470631" y="228600"/>
                  </a:lnTo>
                  <a:lnTo>
                    <a:pt x="432005" y="241300"/>
                  </a:lnTo>
                  <a:lnTo>
                    <a:pt x="394731" y="266700"/>
                  </a:lnTo>
                  <a:lnTo>
                    <a:pt x="358853" y="304800"/>
                  </a:lnTo>
                  <a:lnTo>
                    <a:pt x="324414" y="330200"/>
                  </a:lnTo>
                  <a:lnTo>
                    <a:pt x="291457" y="355600"/>
                  </a:lnTo>
                  <a:lnTo>
                    <a:pt x="260026" y="381000"/>
                  </a:lnTo>
                  <a:lnTo>
                    <a:pt x="230164" y="419100"/>
                  </a:lnTo>
                  <a:lnTo>
                    <a:pt x="201915" y="444500"/>
                  </a:lnTo>
                  <a:lnTo>
                    <a:pt x="175321" y="469900"/>
                  </a:lnTo>
                  <a:lnTo>
                    <a:pt x="150426" y="508000"/>
                  </a:lnTo>
                  <a:lnTo>
                    <a:pt x="127274" y="546100"/>
                  </a:lnTo>
                  <a:lnTo>
                    <a:pt x="105908" y="571500"/>
                  </a:lnTo>
                  <a:lnTo>
                    <a:pt x="86370" y="609600"/>
                  </a:lnTo>
                  <a:lnTo>
                    <a:pt x="68705" y="647700"/>
                  </a:lnTo>
                  <a:lnTo>
                    <a:pt x="52957" y="685800"/>
                  </a:lnTo>
                  <a:lnTo>
                    <a:pt x="39167" y="711200"/>
                  </a:lnTo>
                  <a:lnTo>
                    <a:pt x="27380" y="749300"/>
                  </a:lnTo>
                  <a:lnTo>
                    <a:pt x="17638" y="787400"/>
                  </a:lnTo>
                  <a:lnTo>
                    <a:pt x="9986" y="825500"/>
                  </a:lnTo>
                  <a:lnTo>
                    <a:pt x="4467" y="863600"/>
                  </a:lnTo>
                  <a:lnTo>
                    <a:pt x="1124" y="901700"/>
                  </a:lnTo>
                  <a:lnTo>
                    <a:pt x="0" y="952500"/>
                  </a:lnTo>
                  <a:lnTo>
                    <a:pt x="1124" y="990600"/>
                  </a:lnTo>
                  <a:lnTo>
                    <a:pt x="4467" y="1028700"/>
                  </a:lnTo>
                  <a:lnTo>
                    <a:pt x="9986" y="1066800"/>
                  </a:lnTo>
                  <a:lnTo>
                    <a:pt x="17638" y="1104900"/>
                  </a:lnTo>
                  <a:lnTo>
                    <a:pt x="27380" y="1143000"/>
                  </a:lnTo>
                  <a:lnTo>
                    <a:pt x="39167" y="1181100"/>
                  </a:lnTo>
                  <a:lnTo>
                    <a:pt x="52957" y="1206500"/>
                  </a:lnTo>
                  <a:lnTo>
                    <a:pt x="68705" y="1244600"/>
                  </a:lnTo>
                  <a:lnTo>
                    <a:pt x="86370" y="1282700"/>
                  </a:lnTo>
                  <a:lnTo>
                    <a:pt x="105908" y="1320800"/>
                  </a:lnTo>
                  <a:lnTo>
                    <a:pt x="127274" y="1346200"/>
                  </a:lnTo>
                  <a:lnTo>
                    <a:pt x="150426" y="1384300"/>
                  </a:lnTo>
                  <a:lnTo>
                    <a:pt x="175321" y="1422400"/>
                  </a:lnTo>
                  <a:lnTo>
                    <a:pt x="201915" y="1447800"/>
                  </a:lnTo>
                  <a:lnTo>
                    <a:pt x="230164" y="1473200"/>
                  </a:lnTo>
                  <a:lnTo>
                    <a:pt x="260026" y="1511300"/>
                  </a:lnTo>
                  <a:lnTo>
                    <a:pt x="291457" y="1536700"/>
                  </a:lnTo>
                  <a:lnTo>
                    <a:pt x="324414" y="1562100"/>
                  </a:lnTo>
                  <a:lnTo>
                    <a:pt x="358853" y="1587500"/>
                  </a:lnTo>
                  <a:lnTo>
                    <a:pt x="394731" y="1625600"/>
                  </a:lnTo>
                  <a:lnTo>
                    <a:pt x="432005" y="1651000"/>
                  </a:lnTo>
                  <a:lnTo>
                    <a:pt x="470631" y="1663700"/>
                  </a:lnTo>
                  <a:lnTo>
                    <a:pt x="510566" y="1689100"/>
                  </a:lnTo>
                  <a:lnTo>
                    <a:pt x="551767" y="1714500"/>
                  </a:lnTo>
                  <a:lnTo>
                    <a:pt x="594190" y="1739900"/>
                  </a:lnTo>
                  <a:lnTo>
                    <a:pt x="637791" y="1752600"/>
                  </a:lnTo>
                  <a:lnTo>
                    <a:pt x="682529" y="1778000"/>
                  </a:lnTo>
                  <a:lnTo>
                    <a:pt x="775236" y="1803400"/>
                  </a:lnTo>
                  <a:lnTo>
                    <a:pt x="823120" y="1828800"/>
                  </a:lnTo>
                  <a:lnTo>
                    <a:pt x="972371" y="1866900"/>
                  </a:lnTo>
                  <a:lnTo>
                    <a:pt x="1723086" y="1866900"/>
                  </a:lnTo>
                  <a:lnTo>
                    <a:pt x="1872347" y="1828800"/>
                  </a:lnTo>
                  <a:lnTo>
                    <a:pt x="1920234" y="1803400"/>
                  </a:lnTo>
                  <a:lnTo>
                    <a:pt x="2012950" y="1778000"/>
                  </a:lnTo>
                  <a:lnTo>
                    <a:pt x="1180537" y="1778000"/>
                  </a:lnTo>
                  <a:lnTo>
                    <a:pt x="1126256" y="1765300"/>
                  </a:lnTo>
                  <a:lnTo>
                    <a:pt x="1072788" y="1765300"/>
                  </a:lnTo>
                  <a:lnTo>
                    <a:pt x="868148" y="1714500"/>
                  </a:lnTo>
                  <a:lnTo>
                    <a:pt x="772126" y="1689100"/>
                  </a:lnTo>
                  <a:lnTo>
                    <a:pt x="725880" y="1663700"/>
                  </a:lnTo>
                  <a:lnTo>
                    <a:pt x="680883" y="1651000"/>
                  </a:lnTo>
                  <a:lnTo>
                    <a:pt x="637189" y="1625600"/>
                  </a:lnTo>
                  <a:lnTo>
                    <a:pt x="594853" y="1612900"/>
                  </a:lnTo>
                  <a:lnTo>
                    <a:pt x="553929" y="1587500"/>
                  </a:lnTo>
                  <a:lnTo>
                    <a:pt x="514472" y="1562100"/>
                  </a:lnTo>
                  <a:lnTo>
                    <a:pt x="476535" y="1536700"/>
                  </a:lnTo>
                  <a:lnTo>
                    <a:pt x="440174" y="1511300"/>
                  </a:lnTo>
                  <a:lnTo>
                    <a:pt x="405442" y="1485900"/>
                  </a:lnTo>
                  <a:lnTo>
                    <a:pt x="372394" y="1460500"/>
                  </a:lnTo>
                  <a:lnTo>
                    <a:pt x="341084" y="1422400"/>
                  </a:lnTo>
                  <a:lnTo>
                    <a:pt x="311567" y="1397000"/>
                  </a:lnTo>
                  <a:lnTo>
                    <a:pt x="283896" y="1371600"/>
                  </a:lnTo>
                  <a:lnTo>
                    <a:pt x="258127" y="1333500"/>
                  </a:lnTo>
                  <a:lnTo>
                    <a:pt x="234314" y="1308100"/>
                  </a:lnTo>
                  <a:lnTo>
                    <a:pt x="212510" y="1270000"/>
                  </a:lnTo>
                  <a:lnTo>
                    <a:pt x="192771" y="1231900"/>
                  </a:lnTo>
                  <a:lnTo>
                    <a:pt x="175151" y="1206500"/>
                  </a:lnTo>
                  <a:lnTo>
                    <a:pt x="159703" y="1168400"/>
                  </a:lnTo>
                  <a:lnTo>
                    <a:pt x="146483" y="1130300"/>
                  </a:lnTo>
                  <a:lnTo>
                    <a:pt x="135545" y="1092200"/>
                  </a:lnTo>
                  <a:lnTo>
                    <a:pt x="126943" y="1054100"/>
                  </a:lnTo>
                  <a:lnTo>
                    <a:pt x="120731" y="1028700"/>
                  </a:lnTo>
                  <a:lnTo>
                    <a:pt x="116964" y="990600"/>
                  </a:lnTo>
                  <a:lnTo>
                    <a:pt x="115697" y="952500"/>
                  </a:lnTo>
                  <a:lnTo>
                    <a:pt x="116964" y="901700"/>
                  </a:lnTo>
                  <a:lnTo>
                    <a:pt x="126943" y="838200"/>
                  </a:lnTo>
                  <a:lnTo>
                    <a:pt x="135545" y="800100"/>
                  </a:lnTo>
                  <a:lnTo>
                    <a:pt x="146483" y="762000"/>
                  </a:lnTo>
                  <a:lnTo>
                    <a:pt x="159703" y="723900"/>
                  </a:lnTo>
                  <a:lnTo>
                    <a:pt x="175151" y="685800"/>
                  </a:lnTo>
                  <a:lnTo>
                    <a:pt x="192771" y="660400"/>
                  </a:lnTo>
                  <a:lnTo>
                    <a:pt x="212510" y="622300"/>
                  </a:lnTo>
                  <a:lnTo>
                    <a:pt x="234314" y="584200"/>
                  </a:lnTo>
                  <a:lnTo>
                    <a:pt x="258127" y="558800"/>
                  </a:lnTo>
                  <a:lnTo>
                    <a:pt x="283896" y="520700"/>
                  </a:lnTo>
                  <a:lnTo>
                    <a:pt x="311567" y="495300"/>
                  </a:lnTo>
                  <a:lnTo>
                    <a:pt x="341084" y="469900"/>
                  </a:lnTo>
                  <a:lnTo>
                    <a:pt x="372394" y="431800"/>
                  </a:lnTo>
                  <a:lnTo>
                    <a:pt x="405442" y="406400"/>
                  </a:lnTo>
                  <a:lnTo>
                    <a:pt x="440174" y="381000"/>
                  </a:lnTo>
                  <a:lnTo>
                    <a:pt x="476535" y="355600"/>
                  </a:lnTo>
                  <a:lnTo>
                    <a:pt x="514472" y="330200"/>
                  </a:lnTo>
                  <a:lnTo>
                    <a:pt x="553929" y="304800"/>
                  </a:lnTo>
                  <a:lnTo>
                    <a:pt x="594853" y="279400"/>
                  </a:lnTo>
                  <a:lnTo>
                    <a:pt x="637189" y="266700"/>
                  </a:lnTo>
                  <a:lnTo>
                    <a:pt x="680883" y="241300"/>
                  </a:lnTo>
                  <a:lnTo>
                    <a:pt x="725880" y="228600"/>
                  </a:lnTo>
                  <a:lnTo>
                    <a:pt x="772126" y="203200"/>
                  </a:lnTo>
                  <a:lnTo>
                    <a:pt x="917815" y="165100"/>
                  </a:lnTo>
                  <a:lnTo>
                    <a:pt x="1072788" y="127000"/>
                  </a:lnTo>
                  <a:lnTo>
                    <a:pt x="1126256" y="127000"/>
                  </a:lnTo>
                  <a:lnTo>
                    <a:pt x="1180537" y="114300"/>
                  </a:lnTo>
                  <a:lnTo>
                    <a:pt x="2012950" y="114300"/>
                  </a:lnTo>
                  <a:lnTo>
                    <a:pt x="1920234" y="88900"/>
                  </a:lnTo>
                  <a:lnTo>
                    <a:pt x="1872347" y="63500"/>
                  </a:lnTo>
                  <a:lnTo>
                    <a:pt x="1723086" y="25400"/>
                  </a:lnTo>
                  <a:close/>
                </a:path>
                <a:path w="2695575" h="1892300">
                  <a:moveTo>
                    <a:pt x="2012950" y="114300"/>
                  </a:moveTo>
                  <a:lnTo>
                    <a:pt x="1514910" y="114300"/>
                  </a:lnTo>
                  <a:lnTo>
                    <a:pt x="1569191" y="127000"/>
                  </a:lnTo>
                  <a:lnTo>
                    <a:pt x="1622659" y="127000"/>
                  </a:lnTo>
                  <a:lnTo>
                    <a:pt x="1777632" y="165100"/>
                  </a:lnTo>
                  <a:lnTo>
                    <a:pt x="1923321" y="203200"/>
                  </a:lnTo>
                  <a:lnTo>
                    <a:pt x="1969567" y="228600"/>
                  </a:lnTo>
                  <a:lnTo>
                    <a:pt x="2014564" y="241300"/>
                  </a:lnTo>
                  <a:lnTo>
                    <a:pt x="2058258" y="266700"/>
                  </a:lnTo>
                  <a:lnTo>
                    <a:pt x="2100594" y="279400"/>
                  </a:lnTo>
                  <a:lnTo>
                    <a:pt x="2141518" y="304800"/>
                  </a:lnTo>
                  <a:lnTo>
                    <a:pt x="2180975" y="330200"/>
                  </a:lnTo>
                  <a:lnTo>
                    <a:pt x="2218912" y="355600"/>
                  </a:lnTo>
                  <a:lnTo>
                    <a:pt x="2255273" y="381000"/>
                  </a:lnTo>
                  <a:lnTo>
                    <a:pt x="2290005" y="406400"/>
                  </a:lnTo>
                  <a:lnTo>
                    <a:pt x="2323053" y="431800"/>
                  </a:lnTo>
                  <a:lnTo>
                    <a:pt x="2354363" y="469900"/>
                  </a:lnTo>
                  <a:lnTo>
                    <a:pt x="2383880" y="495300"/>
                  </a:lnTo>
                  <a:lnTo>
                    <a:pt x="2411551" y="520700"/>
                  </a:lnTo>
                  <a:lnTo>
                    <a:pt x="2437320" y="558800"/>
                  </a:lnTo>
                  <a:lnTo>
                    <a:pt x="2461133" y="584200"/>
                  </a:lnTo>
                  <a:lnTo>
                    <a:pt x="2482937" y="622300"/>
                  </a:lnTo>
                  <a:lnTo>
                    <a:pt x="2502676" y="660400"/>
                  </a:lnTo>
                  <a:lnTo>
                    <a:pt x="2520296" y="685800"/>
                  </a:lnTo>
                  <a:lnTo>
                    <a:pt x="2535744" y="723900"/>
                  </a:lnTo>
                  <a:lnTo>
                    <a:pt x="2548964" y="762000"/>
                  </a:lnTo>
                  <a:lnTo>
                    <a:pt x="2559902" y="800100"/>
                  </a:lnTo>
                  <a:lnTo>
                    <a:pt x="2568504" y="838200"/>
                  </a:lnTo>
                  <a:lnTo>
                    <a:pt x="2574716" y="876300"/>
                  </a:lnTo>
                  <a:lnTo>
                    <a:pt x="2579751" y="952500"/>
                  </a:lnTo>
                  <a:lnTo>
                    <a:pt x="2578483" y="990600"/>
                  </a:lnTo>
                  <a:lnTo>
                    <a:pt x="2574716" y="1028700"/>
                  </a:lnTo>
                  <a:lnTo>
                    <a:pt x="2568504" y="1054100"/>
                  </a:lnTo>
                  <a:lnTo>
                    <a:pt x="2559902" y="1092200"/>
                  </a:lnTo>
                  <a:lnTo>
                    <a:pt x="2548964" y="1130300"/>
                  </a:lnTo>
                  <a:lnTo>
                    <a:pt x="2535744" y="1168400"/>
                  </a:lnTo>
                  <a:lnTo>
                    <a:pt x="2520296" y="1206500"/>
                  </a:lnTo>
                  <a:lnTo>
                    <a:pt x="2502676" y="1231900"/>
                  </a:lnTo>
                  <a:lnTo>
                    <a:pt x="2482937" y="1270000"/>
                  </a:lnTo>
                  <a:lnTo>
                    <a:pt x="2461133" y="1308100"/>
                  </a:lnTo>
                  <a:lnTo>
                    <a:pt x="2437320" y="1333500"/>
                  </a:lnTo>
                  <a:lnTo>
                    <a:pt x="2411551" y="1371600"/>
                  </a:lnTo>
                  <a:lnTo>
                    <a:pt x="2383880" y="1397000"/>
                  </a:lnTo>
                  <a:lnTo>
                    <a:pt x="2354363" y="1422400"/>
                  </a:lnTo>
                  <a:lnTo>
                    <a:pt x="2323053" y="1460500"/>
                  </a:lnTo>
                  <a:lnTo>
                    <a:pt x="2290005" y="1485900"/>
                  </a:lnTo>
                  <a:lnTo>
                    <a:pt x="2255273" y="1511300"/>
                  </a:lnTo>
                  <a:lnTo>
                    <a:pt x="2218912" y="1536700"/>
                  </a:lnTo>
                  <a:lnTo>
                    <a:pt x="2180975" y="1562100"/>
                  </a:lnTo>
                  <a:lnTo>
                    <a:pt x="2141518" y="1587500"/>
                  </a:lnTo>
                  <a:lnTo>
                    <a:pt x="2100594" y="1612900"/>
                  </a:lnTo>
                  <a:lnTo>
                    <a:pt x="2058258" y="1625600"/>
                  </a:lnTo>
                  <a:lnTo>
                    <a:pt x="2014564" y="1651000"/>
                  </a:lnTo>
                  <a:lnTo>
                    <a:pt x="1969567" y="1663700"/>
                  </a:lnTo>
                  <a:lnTo>
                    <a:pt x="1923321" y="1689100"/>
                  </a:lnTo>
                  <a:lnTo>
                    <a:pt x="1827299" y="1714500"/>
                  </a:lnTo>
                  <a:lnTo>
                    <a:pt x="1622659" y="1765300"/>
                  </a:lnTo>
                  <a:lnTo>
                    <a:pt x="1569191" y="1765300"/>
                  </a:lnTo>
                  <a:lnTo>
                    <a:pt x="1514910" y="1778000"/>
                  </a:lnTo>
                  <a:lnTo>
                    <a:pt x="2012950" y="1778000"/>
                  </a:lnTo>
                  <a:lnTo>
                    <a:pt x="2057691" y="1752600"/>
                  </a:lnTo>
                  <a:lnTo>
                    <a:pt x="2101298" y="1739900"/>
                  </a:lnTo>
                  <a:lnTo>
                    <a:pt x="2143725" y="1714500"/>
                  </a:lnTo>
                  <a:lnTo>
                    <a:pt x="2184930" y="1689100"/>
                  </a:lnTo>
                  <a:lnTo>
                    <a:pt x="2224870" y="1663700"/>
                  </a:lnTo>
                  <a:lnTo>
                    <a:pt x="2263501" y="1651000"/>
                  </a:lnTo>
                  <a:lnTo>
                    <a:pt x="2300779" y="1625600"/>
                  </a:lnTo>
                  <a:lnTo>
                    <a:pt x="2336662" y="1587500"/>
                  </a:lnTo>
                  <a:lnTo>
                    <a:pt x="2371106" y="1562100"/>
                  </a:lnTo>
                  <a:lnTo>
                    <a:pt x="2404067" y="1536700"/>
                  </a:lnTo>
                  <a:lnTo>
                    <a:pt x="2435503" y="1511300"/>
                  </a:lnTo>
                  <a:lnTo>
                    <a:pt x="2465369" y="1473200"/>
                  </a:lnTo>
                  <a:lnTo>
                    <a:pt x="2493623" y="1447800"/>
                  </a:lnTo>
                  <a:lnTo>
                    <a:pt x="2520221" y="1422400"/>
                  </a:lnTo>
                  <a:lnTo>
                    <a:pt x="2545120" y="1384300"/>
                  </a:lnTo>
                  <a:lnTo>
                    <a:pt x="2568276" y="1346200"/>
                  </a:lnTo>
                  <a:lnTo>
                    <a:pt x="2589647" y="1320800"/>
                  </a:lnTo>
                  <a:lnTo>
                    <a:pt x="2609187" y="1282700"/>
                  </a:lnTo>
                  <a:lnTo>
                    <a:pt x="2626855" y="1244600"/>
                  </a:lnTo>
                  <a:lnTo>
                    <a:pt x="2642607" y="1206500"/>
                  </a:lnTo>
                  <a:lnTo>
                    <a:pt x="2656399" y="1181100"/>
                  </a:lnTo>
                  <a:lnTo>
                    <a:pt x="2668189" y="1143000"/>
                  </a:lnTo>
                  <a:lnTo>
                    <a:pt x="2677932" y="1104900"/>
                  </a:lnTo>
                  <a:lnTo>
                    <a:pt x="2685586" y="1066800"/>
                  </a:lnTo>
                  <a:lnTo>
                    <a:pt x="2691106" y="1028700"/>
                  </a:lnTo>
                  <a:lnTo>
                    <a:pt x="2694450" y="990600"/>
                  </a:lnTo>
                  <a:lnTo>
                    <a:pt x="2695575" y="952500"/>
                  </a:lnTo>
                  <a:lnTo>
                    <a:pt x="2694450" y="901700"/>
                  </a:lnTo>
                  <a:lnTo>
                    <a:pt x="2691106" y="863600"/>
                  </a:lnTo>
                  <a:lnTo>
                    <a:pt x="2685586" y="825500"/>
                  </a:lnTo>
                  <a:lnTo>
                    <a:pt x="2677932" y="787400"/>
                  </a:lnTo>
                  <a:lnTo>
                    <a:pt x="2668189" y="749300"/>
                  </a:lnTo>
                  <a:lnTo>
                    <a:pt x="2656399" y="711200"/>
                  </a:lnTo>
                  <a:lnTo>
                    <a:pt x="2642607" y="685800"/>
                  </a:lnTo>
                  <a:lnTo>
                    <a:pt x="2626855" y="647700"/>
                  </a:lnTo>
                  <a:lnTo>
                    <a:pt x="2609187" y="609600"/>
                  </a:lnTo>
                  <a:lnTo>
                    <a:pt x="2589647" y="571500"/>
                  </a:lnTo>
                  <a:lnTo>
                    <a:pt x="2568276" y="546100"/>
                  </a:lnTo>
                  <a:lnTo>
                    <a:pt x="2545120" y="508000"/>
                  </a:lnTo>
                  <a:lnTo>
                    <a:pt x="2520221" y="469900"/>
                  </a:lnTo>
                  <a:lnTo>
                    <a:pt x="2493623" y="444500"/>
                  </a:lnTo>
                  <a:lnTo>
                    <a:pt x="2465369" y="419100"/>
                  </a:lnTo>
                  <a:lnTo>
                    <a:pt x="2435503" y="381000"/>
                  </a:lnTo>
                  <a:lnTo>
                    <a:pt x="2404067" y="355600"/>
                  </a:lnTo>
                  <a:lnTo>
                    <a:pt x="2371106" y="330200"/>
                  </a:lnTo>
                  <a:lnTo>
                    <a:pt x="2336662" y="304800"/>
                  </a:lnTo>
                  <a:lnTo>
                    <a:pt x="2300779" y="266700"/>
                  </a:lnTo>
                  <a:lnTo>
                    <a:pt x="2263501" y="241300"/>
                  </a:lnTo>
                  <a:lnTo>
                    <a:pt x="2224870" y="228600"/>
                  </a:lnTo>
                  <a:lnTo>
                    <a:pt x="2184930" y="203200"/>
                  </a:lnTo>
                  <a:lnTo>
                    <a:pt x="2143725" y="177800"/>
                  </a:lnTo>
                  <a:lnTo>
                    <a:pt x="2101298" y="152400"/>
                  </a:lnTo>
                  <a:lnTo>
                    <a:pt x="2057691" y="139700"/>
                  </a:lnTo>
                  <a:lnTo>
                    <a:pt x="2012950" y="114300"/>
                  </a:lnTo>
                  <a:close/>
                </a:path>
                <a:path w="2695575" h="1892300">
                  <a:moveTo>
                    <a:pt x="1566340" y="0"/>
                  </a:moveTo>
                  <a:lnTo>
                    <a:pt x="1129111" y="0"/>
                  </a:lnTo>
                  <a:lnTo>
                    <a:pt x="1023843" y="25400"/>
                  </a:lnTo>
                  <a:lnTo>
                    <a:pt x="1671611" y="25400"/>
                  </a:lnTo>
                  <a:lnTo>
                    <a:pt x="15663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405251" y="4348226"/>
              <a:ext cx="2695575" cy="1905000"/>
            </a:xfrm>
            <a:custGeom>
              <a:avLst/>
              <a:gdLst/>
              <a:ahLst/>
              <a:cxnLst/>
              <a:rect l="l" t="t" r="r" b="b"/>
              <a:pathLst>
                <a:path w="2695575" h="1905000">
                  <a:moveTo>
                    <a:pt x="0" y="952500"/>
                  </a:moveTo>
                  <a:lnTo>
                    <a:pt x="1124" y="913230"/>
                  </a:lnTo>
                  <a:lnTo>
                    <a:pt x="4467" y="874365"/>
                  </a:lnTo>
                  <a:lnTo>
                    <a:pt x="9986" y="835936"/>
                  </a:lnTo>
                  <a:lnTo>
                    <a:pt x="17638" y="797972"/>
                  </a:lnTo>
                  <a:lnTo>
                    <a:pt x="27380" y="760506"/>
                  </a:lnTo>
                  <a:lnTo>
                    <a:pt x="39167" y="723567"/>
                  </a:lnTo>
                  <a:lnTo>
                    <a:pt x="52957" y="687186"/>
                  </a:lnTo>
                  <a:lnTo>
                    <a:pt x="68705" y="651394"/>
                  </a:lnTo>
                  <a:lnTo>
                    <a:pt x="86370" y="616221"/>
                  </a:lnTo>
                  <a:lnTo>
                    <a:pt x="105908" y="581697"/>
                  </a:lnTo>
                  <a:lnTo>
                    <a:pt x="127274" y="547854"/>
                  </a:lnTo>
                  <a:lnTo>
                    <a:pt x="150426" y="514722"/>
                  </a:lnTo>
                  <a:lnTo>
                    <a:pt x="175321" y="482332"/>
                  </a:lnTo>
                  <a:lnTo>
                    <a:pt x="201915" y="450714"/>
                  </a:lnTo>
                  <a:lnTo>
                    <a:pt x="230164" y="419899"/>
                  </a:lnTo>
                  <a:lnTo>
                    <a:pt x="260026" y="389918"/>
                  </a:lnTo>
                  <a:lnTo>
                    <a:pt x="291457" y="360801"/>
                  </a:lnTo>
                  <a:lnTo>
                    <a:pt x="324414" y="332578"/>
                  </a:lnTo>
                  <a:lnTo>
                    <a:pt x="358853" y="305281"/>
                  </a:lnTo>
                  <a:lnTo>
                    <a:pt x="394731" y="278939"/>
                  </a:lnTo>
                  <a:lnTo>
                    <a:pt x="432005" y="253584"/>
                  </a:lnTo>
                  <a:lnTo>
                    <a:pt x="470631" y="229247"/>
                  </a:lnTo>
                  <a:lnTo>
                    <a:pt x="510566" y="205957"/>
                  </a:lnTo>
                  <a:lnTo>
                    <a:pt x="551767" y="183745"/>
                  </a:lnTo>
                  <a:lnTo>
                    <a:pt x="594190" y="162643"/>
                  </a:lnTo>
                  <a:lnTo>
                    <a:pt x="637791" y="142680"/>
                  </a:lnTo>
                  <a:lnTo>
                    <a:pt x="682529" y="123887"/>
                  </a:lnTo>
                  <a:lnTo>
                    <a:pt x="728358" y="106295"/>
                  </a:lnTo>
                  <a:lnTo>
                    <a:pt x="775236" y="89935"/>
                  </a:lnTo>
                  <a:lnTo>
                    <a:pt x="823120" y="74836"/>
                  </a:lnTo>
                  <a:lnTo>
                    <a:pt x="871966" y="61031"/>
                  </a:lnTo>
                  <a:lnTo>
                    <a:pt x="921731" y="48548"/>
                  </a:lnTo>
                  <a:lnTo>
                    <a:pt x="972371" y="37419"/>
                  </a:lnTo>
                  <a:lnTo>
                    <a:pt x="1023843" y="27675"/>
                  </a:lnTo>
                  <a:lnTo>
                    <a:pt x="1076104" y="19346"/>
                  </a:lnTo>
                  <a:lnTo>
                    <a:pt x="1129111" y="12463"/>
                  </a:lnTo>
                  <a:lnTo>
                    <a:pt x="1182819" y="7056"/>
                  </a:lnTo>
                  <a:lnTo>
                    <a:pt x="1237187" y="3156"/>
                  </a:lnTo>
                  <a:lnTo>
                    <a:pt x="1292169" y="794"/>
                  </a:lnTo>
                  <a:lnTo>
                    <a:pt x="1347724" y="0"/>
                  </a:lnTo>
                  <a:lnTo>
                    <a:pt x="1403278" y="794"/>
                  </a:lnTo>
                  <a:lnTo>
                    <a:pt x="1458261" y="3156"/>
                  </a:lnTo>
                  <a:lnTo>
                    <a:pt x="1512630" y="7056"/>
                  </a:lnTo>
                  <a:lnTo>
                    <a:pt x="1566340" y="12463"/>
                  </a:lnTo>
                  <a:lnTo>
                    <a:pt x="1619348" y="19346"/>
                  </a:lnTo>
                  <a:lnTo>
                    <a:pt x="1671611" y="27675"/>
                  </a:lnTo>
                  <a:lnTo>
                    <a:pt x="1723086" y="37419"/>
                  </a:lnTo>
                  <a:lnTo>
                    <a:pt x="1773729" y="48548"/>
                  </a:lnTo>
                  <a:lnTo>
                    <a:pt x="1823497" y="61031"/>
                  </a:lnTo>
                  <a:lnTo>
                    <a:pt x="1872347" y="74836"/>
                  </a:lnTo>
                  <a:lnTo>
                    <a:pt x="1920234" y="89935"/>
                  </a:lnTo>
                  <a:lnTo>
                    <a:pt x="1967116" y="106295"/>
                  </a:lnTo>
                  <a:lnTo>
                    <a:pt x="2012950" y="123887"/>
                  </a:lnTo>
                  <a:lnTo>
                    <a:pt x="2057691" y="142680"/>
                  </a:lnTo>
                  <a:lnTo>
                    <a:pt x="2101298" y="162643"/>
                  </a:lnTo>
                  <a:lnTo>
                    <a:pt x="2143725" y="183745"/>
                  </a:lnTo>
                  <a:lnTo>
                    <a:pt x="2184930" y="205957"/>
                  </a:lnTo>
                  <a:lnTo>
                    <a:pt x="2224870" y="229247"/>
                  </a:lnTo>
                  <a:lnTo>
                    <a:pt x="2263501" y="253584"/>
                  </a:lnTo>
                  <a:lnTo>
                    <a:pt x="2300779" y="278939"/>
                  </a:lnTo>
                  <a:lnTo>
                    <a:pt x="2336662" y="305281"/>
                  </a:lnTo>
                  <a:lnTo>
                    <a:pt x="2371106" y="332578"/>
                  </a:lnTo>
                  <a:lnTo>
                    <a:pt x="2404067" y="360801"/>
                  </a:lnTo>
                  <a:lnTo>
                    <a:pt x="2435503" y="389918"/>
                  </a:lnTo>
                  <a:lnTo>
                    <a:pt x="2465369" y="419899"/>
                  </a:lnTo>
                  <a:lnTo>
                    <a:pt x="2493623" y="450714"/>
                  </a:lnTo>
                  <a:lnTo>
                    <a:pt x="2520221" y="482332"/>
                  </a:lnTo>
                  <a:lnTo>
                    <a:pt x="2545120" y="514722"/>
                  </a:lnTo>
                  <a:lnTo>
                    <a:pt x="2568276" y="547854"/>
                  </a:lnTo>
                  <a:lnTo>
                    <a:pt x="2589647" y="581697"/>
                  </a:lnTo>
                  <a:lnTo>
                    <a:pt x="2609187" y="616221"/>
                  </a:lnTo>
                  <a:lnTo>
                    <a:pt x="2626855" y="651394"/>
                  </a:lnTo>
                  <a:lnTo>
                    <a:pt x="2642607" y="687186"/>
                  </a:lnTo>
                  <a:lnTo>
                    <a:pt x="2656399" y="723567"/>
                  </a:lnTo>
                  <a:lnTo>
                    <a:pt x="2668189" y="760506"/>
                  </a:lnTo>
                  <a:lnTo>
                    <a:pt x="2677932" y="797972"/>
                  </a:lnTo>
                  <a:lnTo>
                    <a:pt x="2685586" y="835936"/>
                  </a:lnTo>
                  <a:lnTo>
                    <a:pt x="2691106" y="874365"/>
                  </a:lnTo>
                  <a:lnTo>
                    <a:pt x="2694450" y="913230"/>
                  </a:lnTo>
                  <a:lnTo>
                    <a:pt x="2695575" y="952500"/>
                  </a:lnTo>
                  <a:lnTo>
                    <a:pt x="2694450" y="991757"/>
                  </a:lnTo>
                  <a:lnTo>
                    <a:pt x="2691106" y="1030611"/>
                  </a:lnTo>
                  <a:lnTo>
                    <a:pt x="2685586" y="1069031"/>
                  </a:lnTo>
                  <a:lnTo>
                    <a:pt x="2677932" y="1106985"/>
                  </a:lnTo>
                  <a:lnTo>
                    <a:pt x="2668189" y="1144443"/>
                  </a:lnTo>
                  <a:lnTo>
                    <a:pt x="2656399" y="1181374"/>
                  </a:lnTo>
                  <a:lnTo>
                    <a:pt x="2642607" y="1217749"/>
                  </a:lnTo>
                  <a:lnTo>
                    <a:pt x="2626855" y="1253535"/>
                  </a:lnTo>
                  <a:lnTo>
                    <a:pt x="2609187" y="1288703"/>
                  </a:lnTo>
                  <a:lnTo>
                    <a:pt x="2589647" y="1323222"/>
                  </a:lnTo>
                  <a:lnTo>
                    <a:pt x="2568276" y="1357061"/>
                  </a:lnTo>
                  <a:lnTo>
                    <a:pt x="2545120" y="1390190"/>
                  </a:lnTo>
                  <a:lnTo>
                    <a:pt x="2520221" y="1422578"/>
                  </a:lnTo>
                  <a:lnTo>
                    <a:pt x="2493623" y="1454193"/>
                  </a:lnTo>
                  <a:lnTo>
                    <a:pt x="2465369" y="1485007"/>
                  </a:lnTo>
                  <a:lnTo>
                    <a:pt x="2435503" y="1514987"/>
                  </a:lnTo>
                  <a:lnTo>
                    <a:pt x="2404067" y="1544104"/>
                  </a:lnTo>
                  <a:lnTo>
                    <a:pt x="2371106" y="1572327"/>
                  </a:lnTo>
                  <a:lnTo>
                    <a:pt x="2336662" y="1599624"/>
                  </a:lnTo>
                  <a:lnTo>
                    <a:pt x="2300779" y="1625966"/>
                  </a:lnTo>
                  <a:lnTo>
                    <a:pt x="2263501" y="1651322"/>
                  </a:lnTo>
                  <a:lnTo>
                    <a:pt x="2224870" y="1675661"/>
                  </a:lnTo>
                  <a:lnTo>
                    <a:pt x="2184930" y="1698952"/>
                  </a:lnTo>
                  <a:lnTo>
                    <a:pt x="2143725" y="1721165"/>
                  </a:lnTo>
                  <a:lnTo>
                    <a:pt x="2101298" y="1742269"/>
                  </a:lnTo>
                  <a:lnTo>
                    <a:pt x="2057691" y="1762234"/>
                  </a:lnTo>
                  <a:lnTo>
                    <a:pt x="2012950" y="1781029"/>
                  </a:lnTo>
                  <a:lnTo>
                    <a:pt x="1967116" y="1798623"/>
                  </a:lnTo>
                  <a:lnTo>
                    <a:pt x="1920234" y="1814985"/>
                  </a:lnTo>
                  <a:lnTo>
                    <a:pt x="1872347" y="1830086"/>
                  </a:lnTo>
                  <a:lnTo>
                    <a:pt x="1823497" y="1843894"/>
                  </a:lnTo>
                  <a:lnTo>
                    <a:pt x="1773729" y="1856378"/>
                  </a:lnTo>
                  <a:lnTo>
                    <a:pt x="1723086" y="1867509"/>
                  </a:lnTo>
                  <a:lnTo>
                    <a:pt x="1671611" y="1877254"/>
                  </a:lnTo>
                  <a:lnTo>
                    <a:pt x="1619348" y="1885585"/>
                  </a:lnTo>
                  <a:lnTo>
                    <a:pt x="1566340" y="1892470"/>
                  </a:lnTo>
                  <a:lnTo>
                    <a:pt x="1512630" y="1897878"/>
                  </a:lnTo>
                  <a:lnTo>
                    <a:pt x="1458261" y="1901779"/>
                  </a:lnTo>
                  <a:lnTo>
                    <a:pt x="1403278" y="1904142"/>
                  </a:lnTo>
                  <a:lnTo>
                    <a:pt x="1347724" y="1904936"/>
                  </a:lnTo>
                  <a:lnTo>
                    <a:pt x="1292169" y="1904142"/>
                  </a:lnTo>
                  <a:lnTo>
                    <a:pt x="1237187" y="1901779"/>
                  </a:lnTo>
                  <a:lnTo>
                    <a:pt x="1182819" y="1897878"/>
                  </a:lnTo>
                  <a:lnTo>
                    <a:pt x="1129111" y="1892470"/>
                  </a:lnTo>
                  <a:lnTo>
                    <a:pt x="1076104" y="1885585"/>
                  </a:lnTo>
                  <a:lnTo>
                    <a:pt x="1023843" y="1877254"/>
                  </a:lnTo>
                  <a:lnTo>
                    <a:pt x="972371" y="1867509"/>
                  </a:lnTo>
                  <a:lnTo>
                    <a:pt x="921731" y="1856378"/>
                  </a:lnTo>
                  <a:lnTo>
                    <a:pt x="871966" y="1843894"/>
                  </a:lnTo>
                  <a:lnTo>
                    <a:pt x="823120" y="1830086"/>
                  </a:lnTo>
                  <a:lnTo>
                    <a:pt x="775236" y="1814985"/>
                  </a:lnTo>
                  <a:lnTo>
                    <a:pt x="728358" y="1798623"/>
                  </a:lnTo>
                  <a:lnTo>
                    <a:pt x="682529" y="1781029"/>
                  </a:lnTo>
                  <a:lnTo>
                    <a:pt x="637791" y="1762234"/>
                  </a:lnTo>
                  <a:lnTo>
                    <a:pt x="594190" y="1742269"/>
                  </a:lnTo>
                  <a:lnTo>
                    <a:pt x="551767" y="1721165"/>
                  </a:lnTo>
                  <a:lnTo>
                    <a:pt x="510566" y="1698952"/>
                  </a:lnTo>
                  <a:lnTo>
                    <a:pt x="470631" y="1675661"/>
                  </a:lnTo>
                  <a:lnTo>
                    <a:pt x="432005" y="1651322"/>
                  </a:lnTo>
                  <a:lnTo>
                    <a:pt x="394731" y="1625966"/>
                  </a:lnTo>
                  <a:lnTo>
                    <a:pt x="358853" y="1599624"/>
                  </a:lnTo>
                  <a:lnTo>
                    <a:pt x="324414" y="1572327"/>
                  </a:lnTo>
                  <a:lnTo>
                    <a:pt x="291457" y="1544104"/>
                  </a:lnTo>
                  <a:lnTo>
                    <a:pt x="260026" y="1514987"/>
                  </a:lnTo>
                  <a:lnTo>
                    <a:pt x="230164" y="1485007"/>
                  </a:lnTo>
                  <a:lnTo>
                    <a:pt x="201915" y="1454193"/>
                  </a:lnTo>
                  <a:lnTo>
                    <a:pt x="175321" y="1422578"/>
                  </a:lnTo>
                  <a:lnTo>
                    <a:pt x="150426" y="1390190"/>
                  </a:lnTo>
                  <a:lnTo>
                    <a:pt x="127274" y="1357061"/>
                  </a:lnTo>
                  <a:lnTo>
                    <a:pt x="105908" y="1323222"/>
                  </a:lnTo>
                  <a:lnTo>
                    <a:pt x="86370" y="1288703"/>
                  </a:lnTo>
                  <a:lnTo>
                    <a:pt x="68705" y="1253535"/>
                  </a:lnTo>
                  <a:lnTo>
                    <a:pt x="52957" y="1217749"/>
                  </a:lnTo>
                  <a:lnTo>
                    <a:pt x="39167" y="1181374"/>
                  </a:lnTo>
                  <a:lnTo>
                    <a:pt x="27380" y="1144443"/>
                  </a:lnTo>
                  <a:lnTo>
                    <a:pt x="17638" y="1106985"/>
                  </a:lnTo>
                  <a:lnTo>
                    <a:pt x="9986" y="1069031"/>
                  </a:lnTo>
                  <a:lnTo>
                    <a:pt x="4467" y="1030611"/>
                  </a:lnTo>
                  <a:lnTo>
                    <a:pt x="1124" y="991757"/>
                  </a:lnTo>
                  <a:lnTo>
                    <a:pt x="0" y="952500"/>
                  </a:lnTo>
                  <a:close/>
                </a:path>
                <a:path w="2695575" h="1905000">
                  <a:moveTo>
                    <a:pt x="115697" y="952500"/>
                  </a:moveTo>
                  <a:lnTo>
                    <a:pt x="116964" y="990793"/>
                  </a:lnTo>
                  <a:lnTo>
                    <a:pt x="126943" y="1066019"/>
                  </a:lnTo>
                  <a:lnTo>
                    <a:pt x="146483" y="1139182"/>
                  </a:lnTo>
                  <a:lnTo>
                    <a:pt x="175151" y="1209988"/>
                  </a:lnTo>
                  <a:lnTo>
                    <a:pt x="192771" y="1244415"/>
                  </a:lnTo>
                  <a:lnTo>
                    <a:pt x="212510" y="1278141"/>
                  </a:lnTo>
                  <a:lnTo>
                    <a:pt x="234314" y="1311131"/>
                  </a:lnTo>
                  <a:lnTo>
                    <a:pt x="258127" y="1343346"/>
                  </a:lnTo>
                  <a:lnTo>
                    <a:pt x="283896" y="1374751"/>
                  </a:lnTo>
                  <a:lnTo>
                    <a:pt x="311567" y="1405307"/>
                  </a:lnTo>
                  <a:lnTo>
                    <a:pt x="341084" y="1434979"/>
                  </a:lnTo>
                  <a:lnTo>
                    <a:pt x="372394" y="1463729"/>
                  </a:lnTo>
                  <a:lnTo>
                    <a:pt x="405442" y="1491520"/>
                  </a:lnTo>
                  <a:lnTo>
                    <a:pt x="440174" y="1518315"/>
                  </a:lnTo>
                  <a:lnTo>
                    <a:pt x="476535" y="1544078"/>
                  </a:lnTo>
                  <a:lnTo>
                    <a:pt x="514472" y="1568772"/>
                  </a:lnTo>
                  <a:lnTo>
                    <a:pt x="553929" y="1592359"/>
                  </a:lnTo>
                  <a:lnTo>
                    <a:pt x="594853" y="1614802"/>
                  </a:lnTo>
                  <a:lnTo>
                    <a:pt x="637189" y="1636066"/>
                  </a:lnTo>
                  <a:lnTo>
                    <a:pt x="680883" y="1656112"/>
                  </a:lnTo>
                  <a:lnTo>
                    <a:pt x="725880" y="1674904"/>
                  </a:lnTo>
                  <a:lnTo>
                    <a:pt x="772126" y="1692405"/>
                  </a:lnTo>
                  <a:lnTo>
                    <a:pt x="819567" y="1708577"/>
                  </a:lnTo>
                  <a:lnTo>
                    <a:pt x="868148" y="1723385"/>
                  </a:lnTo>
                  <a:lnTo>
                    <a:pt x="917815" y="1736791"/>
                  </a:lnTo>
                  <a:lnTo>
                    <a:pt x="968513" y="1748758"/>
                  </a:lnTo>
                  <a:lnTo>
                    <a:pt x="1020189" y="1759249"/>
                  </a:lnTo>
                  <a:lnTo>
                    <a:pt x="1072788" y="1768228"/>
                  </a:lnTo>
                  <a:lnTo>
                    <a:pt x="1126256" y="1775657"/>
                  </a:lnTo>
                  <a:lnTo>
                    <a:pt x="1180537" y="1781499"/>
                  </a:lnTo>
                  <a:lnTo>
                    <a:pt x="1235579" y="1785718"/>
                  </a:lnTo>
                  <a:lnTo>
                    <a:pt x="1291325" y="1788276"/>
                  </a:lnTo>
                  <a:lnTo>
                    <a:pt x="1347724" y="1789137"/>
                  </a:lnTo>
                  <a:lnTo>
                    <a:pt x="1404122" y="1788276"/>
                  </a:lnTo>
                  <a:lnTo>
                    <a:pt x="1459868" y="1785718"/>
                  </a:lnTo>
                  <a:lnTo>
                    <a:pt x="1514910" y="1781499"/>
                  </a:lnTo>
                  <a:lnTo>
                    <a:pt x="1569191" y="1775657"/>
                  </a:lnTo>
                  <a:lnTo>
                    <a:pt x="1622659" y="1768228"/>
                  </a:lnTo>
                  <a:lnTo>
                    <a:pt x="1675258" y="1759249"/>
                  </a:lnTo>
                  <a:lnTo>
                    <a:pt x="1726934" y="1748758"/>
                  </a:lnTo>
                  <a:lnTo>
                    <a:pt x="1777632" y="1736791"/>
                  </a:lnTo>
                  <a:lnTo>
                    <a:pt x="1827299" y="1723385"/>
                  </a:lnTo>
                  <a:lnTo>
                    <a:pt x="1875880" y="1708577"/>
                  </a:lnTo>
                  <a:lnTo>
                    <a:pt x="1923321" y="1692405"/>
                  </a:lnTo>
                  <a:lnTo>
                    <a:pt x="1969567" y="1674904"/>
                  </a:lnTo>
                  <a:lnTo>
                    <a:pt x="2014564" y="1656112"/>
                  </a:lnTo>
                  <a:lnTo>
                    <a:pt x="2058258" y="1636066"/>
                  </a:lnTo>
                  <a:lnTo>
                    <a:pt x="2100594" y="1614802"/>
                  </a:lnTo>
                  <a:lnTo>
                    <a:pt x="2141518" y="1592359"/>
                  </a:lnTo>
                  <a:lnTo>
                    <a:pt x="2180975" y="1568772"/>
                  </a:lnTo>
                  <a:lnTo>
                    <a:pt x="2218912" y="1544078"/>
                  </a:lnTo>
                  <a:lnTo>
                    <a:pt x="2255273" y="1518315"/>
                  </a:lnTo>
                  <a:lnTo>
                    <a:pt x="2290005" y="1491520"/>
                  </a:lnTo>
                  <a:lnTo>
                    <a:pt x="2323053" y="1463729"/>
                  </a:lnTo>
                  <a:lnTo>
                    <a:pt x="2354363" y="1434979"/>
                  </a:lnTo>
                  <a:lnTo>
                    <a:pt x="2383880" y="1405307"/>
                  </a:lnTo>
                  <a:lnTo>
                    <a:pt x="2411551" y="1374751"/>
                  </a:lnTo>
                  <a:lnTo>
                    <a:pt x="2437320" y="1343346"/>
                  </a:lnTo>
                  <a:lnTo>
                    <a:pt x="2461133" y="1311131"/>
                  </a:lnTo>
                  <a:lnTo>
                    <a:pt x="2482937" y="1278141"/>
                  </a:lnTo>
                  <a:lnTo>
                    <a:pt x="2502676" y="1244415"/>
                  </a:lnTo>
                  <a:lnTo>
                    <a:pt x="2520296" y="1209988"/>
                  </a:lnTo>
                  <a:lnTo>
                    <a:pt x="2535744" y="1174898"/>
                  </a:lnTo>
                  <a:lnTo>
                    <a:pt x="2559902" y="1102877"/>
                  </a:lnTo>
                  <a:lnTo>
                    <a:pt x="2574716" y="1028645"/>
                  </a:lnTo>
                  <a:lnTo>
                    <a:pt x="2579751" y="952500"/>
                  </a:lnTo>
                  <a:lnTo>
                    <a:pt x="2578483" y="914195"/>
                  </a:lnTo>
                  <a:lnTo>
                    <a:pt x="2568504" y="838950"/>
                  </a:lnTo>
                  <a:lnTo>
                    <a:pt x="2548964" y="765769"/>
                  </a:lnTo>
                  <a:lnTo>
                    <a:pt x="2520296" y="694946"/>
                  </a:lnTo>
                  <a:lnTo>
                    <a:pt x="2502676" y="660512"/>
                  </a:lnTo>
                  <a:lnTo>
                    <a:pt x="2482937" y="626778"/>
                  </a:lnTo>
                  <a:lnTo>
                    <a:pt x="2461133" y="593782"/>
                  </a:lnTo>
                  <a:lnTo>
                    <a:pt x="2437320" y="561560"/>
                  </a:lnTo>
                  <a:lnTo>
                    <a:pt x="2411551" y="530149"/>
                  </a:lnTo>
                  <a:lnTo>
                    <a:pt x="2383880" y="499587"/>
                  </a:lnTo>
                  <a:lnTo>
                    <a:pt x="2354363" y="469910"/>
                  </a:lnTo>
                  <a:lnTo>
                    <a:pt x="2323053" y="441154"/>
                  </a:lnTo>
                  <a:lnTo>
                    <a:pt x="2290005" y="413358"/>
                  </a:lnTo>
                  <a:lnTo>
                    <a:pt x="2255273" y="386558"/>
                  </a:lnTo>
                  <a:lnTo>
                    <a:pt x="2218912" y="360791"/>
                  </a:lnTo>
                  <a:lnTo>
                    <a:pt x="2180975" y="336093"/>
                  </a:lnTo>
                  <a:lnTo>
                    <a:pt x="2141518" y="312502"/>
                  </a:lnTo>
                  <a:lnTo>
                    <a:pt x="2100594" y="290055"/>
                  </a:lnTo>
                  <a:lnTo>
                    <a:pt x="2058258" y="268788"/>
                  </a:lnTo>
                  <a:lnTo>
                    <a:pt x="2014564" y="248739"/>
                  </a:lnTo>
                  <a:lnTo>
                    <a:pt x="1969567" y="229945"/>
                  </a:lnTo>
                  <a:lnTo>
                    <a:pt x="1923321" y="212441"/>
                  </a:lnTo>
                  <a:lnTo>
                    <a:pt x="1875880" y="196266"/>
                  </a:lnTo>
                  <a:lnTo>
                    <a:pt x="1827299" y="181457"/>
                  </a:lnTo>
                  <a:lnTo>
                    <a:pt x="1777632" y="168049"/>
                  </a:lnTo>
                  <a:lnTo>
                    <a:pt x="1726934" y="156081"/>
                  </a:lnTo>
                  <a:lnTo>
                    <a:pt x="1675258" y="145588"/>
                  </a:lnTo>
                  <a:lnTo>
                    <a:pt x="1622659" y="136608"/>
                  </a:lnTo>
                  <a:lnTo>
                    <a:pt x="1569191" y="129179"/>
                  </a:lnTo>
                  <a:lnTo>
                    <a:pt x="1514910" y="123336"/>
                  </a:lnTo>
                  <a:lnTo>
                    <a:pt x="1459868" y="119116"/>
                  </a:lnTo>
                  <a:lnTo>
                    <a:pt x="1404122" y="116558"/>
                  </a:lnTo>
                  <a:lnTo>
                    <a:pt x="1347724" y="115697"/>
                  </a:lnTo>
                  <a:lnTo>
                    <a:pt x="1291325" y="116558"/>
                  </a:lnTo>
                  <a:lnTo>
                    <a:pt x="1235579" y="119116"/>
                  </a:lnTo>
                  <a:lnTo>
                    <a:pt x="1180537" y="123336"/>
                  </a:lnTo>
                  <a:lnTo>
                    <a:pt x="1126256" y="129179"/>
                  </a:lnTo>
                  <a:lnTo>
                    <a:pt x="1072788" y="136608"/>
                  </a:lnTo>
                  <a:lnTo>
                    <a:pt x="1020189" y="145588"/>
                  </a:lnTo>
                  <a:lnTo>
                    <a:pt x="968513" y="156081"/>
                  </a:lnTo>
                  <a:lnTo>
                    <a:pt x="917815" y="168049"/>
                  </a:lnTo>
                  <a:lnTo>
                    <a:pt x="868148" y="181457"/>
                  </a:lnTo>
                  <a:lnTo>
                    <a:pt x="819567" y="196266"/>
                  </a:lnTo>
                  <a:lnTo>
                    <a:pt x="772126" y="212441"/>
                  </a:lnTo>
                  <a:lnTo>
                    <a:pt x="725880" y="229945"/>
                  </a:lnTo>
                  <a:lnTo>
                    <a:pt x="680883" y="248739"/>
                  </a:lnTo>
                  <a:lnTo>
                    <a:pt x="637189" y="268788"/>
                  </a:lnTo>
                  <a:lnTo>
                    <a:pt x="594853" y="290055"/>
                  </a:lnTo>
                  <a:lnTo>
                    <a:pt x="553929" y="312502"/>
                  </a:lnTo>
                  <a:lnTo>
                    <a:pt x="514472" y="336093"/>
                  </a:lnTo>
                  <a:lnTo>
                    <a:pt x="476535" y="360791"/>
                  </a:lnTo>
                  <a:lnTo>
                    <a:pt x="440174" y="386558"/>
                  </a:lnTo>
                  <a:lnTo>
                    <a:pt x="405442" y="413358"/>
                  </a:lnTo>
                  <a:lnTo>
                    <a:pt x="372394" y="441154"/>
                  </a:lnTo>
                  <a:lnTo>
                    <a:pt x="341084" y="469910"/>
                  </a:lnTo>
                  <a:lnTo>
                    <a:pt x="311567" y="499587"/>
                  </a:lnTo>
                  <a:lnTo>
                    <a:pt x="283896" y="530149"/>
                  </a:lnTo>
                  <a:lnTo>
                    <a:pt x="258127" y="561560"/>
                  </a:lnTo>
                  <a:lnTo>
                    <a:pt x="234314" y="593782"/>
                  </a:lnTo>
                  <a:lnTo>
                    <a:pt x="212510" y="626778"/>
                  </a:lnTo>
                  <a:lnTo>
                    <a:pt x="192771" y="660512"/>
                  </a:lnTo>
                  <a:lnTo>
                    <a:pt x="175151" y="694946"/>
                  </a:lnTo>
                  <a:lnTo>
                    <a:pt x="159703" y="730044"/>
                  </a:lnTo>
                  <a:lnTo>
                    <a:pt x="135545" y="802083"/>
                  </a:lnTo>
                  <a:lnTo>
                    <a:pt x="120731" y="876333"/>
                  </a:lnTo>
                  <a:lnTo>
                    <a:pt x="115697" y="952500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161194" y="4713654"/>
              <a:ext cx="1175385" cy="1174750"/>
            </a:xfrm>
            <a:custGeom>
              <a:avLst/>
              <a:gdLst/>
              <a:ahLst/>
              <a:cxnLst/>
              <a:rect l="l" t="t" r="r" b="b"/>
              <a:pathLst>
                <a:path w="1175385" h="1174750">
                  <a:moveTo>
                    <a:pt x="1033722" y="0"/>
                  </a:moveTo>
                  <a:lnTo>
                    <a:pt x="587382" y="446318"/>
                  </a:lnTo>
                  <a:lnTo>
                    <a:pt x="141041" y="0"/>
                  </a:lnTo>
                  <a:lnTo>
                    <a:pt x="0" y="141029"/>
                  </a:lnTo>
                  <a:lnTo>
                    <a:pt x="446345" y="587347"/>
                  </a:lnTo>
                  <a:lnTo>
                    <a:pt x="0" y="1033665"/>
                  </a:lnTo>
                  <a:lnTo>
                    <a:pt x="141041" y="1174697"/>
                  </a:lnTo>
                  <a:lnTo>
                    <a:pt x="587382" y="728377"/>
                  </a:lnTo>
                  <a:lnTo>
                    <a:pt x="1033722" y="1174698"/>
                  </a:lnTo>
                  <a:lnTo>
                    <a:pt x="1174759" y="1033665"/>
                  </a:lnTo>
                  <a:lnTo>
                    <a:pt x="728419" y="587347"/>
                  </a:lnTo>
                  <a:lnTo>
                    <a:pt x="1174759" y="141029"/>
                  </a:lnTo>
                  <a:lnTo>
                    <a:pt x="103372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24175" y="1993899"/>
            <a:ext cx="9267825" cy="48640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7575" y="275018"/>
            <a:ext cx="7262495" cy="9410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165"/>
              <a:t>Service</a:t>
            </a:r>
            <a:r>
              <a:rPr dirty="0" sz="6000" spc="-300"/>
              <a:t> </a:t>
            </a:r>
            <a:r>
              <a:rPr dirty="0" sz="6000" spc="165"/>
              <a:t>Connections</a:t>
            </a:r>
            <a:endParaRPr sz="60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275018"/>
            <a:ext cx="4453255" cy="1771014"/>
          </a:xfrm>
          <a:prstGeom prst="rect"/>
        </p:spPr>
        <p:txBody>
          <a:bodyPr wrap="square" lIns="0" tIns="111760" rIns="0" bIns="0" rtlCol="0" vert="horz">
            <a:spAutoFit/>
          </a:bodyPr>
          <a:lstStyle/>
          <a:p>
            <a:pPr marL="12700" marR="5080">
              <a:lnSpc>
                <a:spcPts val="6530"/>
              </a:lnSpc>
              <a:spcBef>
                <a:spcPts val="880"/>
              </a:spcBef>
            </a:pPr>
            <a:r>
              <a:rPr dirty="0" sz="6000" spc="155"/>
              <a:t>Service </a:t>
            </a:r>
            <a:r>
              <a:rPr dirty="0" sz="6000" spc="180"/>
              <a:t>Connections</a:t>
            </a:r>
            <a:endParaRPr sz="6000"/>
          </a:p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58025" y="0"/>
              <a:ext cx="5133975" cy="6857998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457449"/>
              <a:ext cx="7058024" cy="44005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165"/>
              <a:t>Service</a:t>
            </a:r>
            <a:r>
              <a:rPr dirty="0" sz="6000" spc="-300"/>
              <a:t> </a:t>
            </a:r>
            <a:r>
              <a:rPr dirty="0" sz="6000" spc="165"/>
              <a:t>Connections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917575" y="1733664"/>
            <a:ext cx="10088245" cy="4392295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317500" indent="-304800">
              <a:lnSpc>
                <a:spcPct val="100000"/>
              </a:lnSpc>
              <a:spcBef>
                <a:spcPts val="53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500" spc="140">
                <a:latin typeface="Trebuchet MS"/>
                <a:cs typeface="Trebuchet MS"/>
              </a:rPr>
              <a:t>Aka</a:t>
            </a:r>
            <a:r>
              <a:rPr dirty="0" sz="3500" spc="-125">
                <a:latin typeface="Trebuchet MS"/>
                <a:cs typeface="Trebuchet MS"/>
              </a:rPr>
              <a:t> </a:t>
            </a:r>
            <a:r>
              <a:rPr dirty="0" sz="3500" spc="-10">
                <a:latin typeface="Trebuchet MS"/>
                <a:cs typeface="Trebuchet MS"/>
              </a:rPr>
              <a:t>“Taps”</a:t>
            </a:r>
            <a:endParaRPr sz="3500">
              <a:latin typeface="Trebuchet MS"/>
              <a:cs typeface="Trebuchet MS"/>
            </a:endParaRPr>
          </a:p>
          <a:p>
            <a:pPr lvl="1" marL="927100" indent="-304165">
              <a:lnSpc>
                <a:spcPct val="100000"/>
              </a:lnSpc>
              <a:spcBef>
                <a:spcPts val="355"/>
              </a:spcBef>
              <a:buFont typeface="Arial"/>
              <a:buChar char="•"/>
              <a:tabLst>
                <a:tab pos="927100" algn="l"/>
              </a:tabLst>
            </a:pPr>
            <a:r>
              <a:rPr dirty="0" sz="3000" spc="130">
                <a:latin typeface="Trebuchet MS"/>
                <a:cs typeface="Trebuchet MS"/>
              </a:rPr>
              <a:t>Clamp</a:t>
            </a:r>
            <a:r>
              <a:rPr dirty="0" sz="3000" spc="-125">
                <a:latin typeface="Trebuchet MS"/>
                <a:cs typeface="Trebuchet MS"/>
              </a:rPr>
              <a:t> </a:t>
            </a:r>
            <a:r>
              <a:rPr dirty="0" sz="3000" spc="130">
                <a:latin typeface="Trebuchet MS"/>
                <a:cs typeface="Trebuchet MS"/>
              </a:rPr>
              <a:t>on</a:t>
            </a:r>
            <a:r>
              <a:rPr dirty="0" sz="3000" spc="-165">
                <a:latin typeface="Trebuchet MS"/>
                <a:cs typeface="Trebuchet MS"/>
              </a:rPr>
              <a:t> </a:t>
            </a:r>
            <a:r>
              <a:rPr dirty="0" sz="3000" spc="135">
                <a:latin typeface="Trebuchet MS"/>
                <a:cs typeface="Trebuchet MS"/>
              </a:rPr>
              <a:t>Saddle</a:t>
            </a:r>
            <a:r>
              <a:rPr dirty="0" sz="3000" spc="-105">
                <a:latin typeface="Trebuchet MS"/>
                <a:cs typeface="Trebuchet MS"/>
              </a:rPr>
              <a:t> </a:t>
            </a:r>
            <a:r>
              <a:rPr dirty="0" sz="3000" spc="114">
                <a:latin typeface="Trebuchet MS"/>
                <a:cs typeface="Trebuchet MS"/>
              </a:rPr>
              <a:t>Ts</a:t>
            </a:r>
            <a:endParaRPr sz="3000">
              <a:latin typeface="Trebuchet MS"/>
              <a:cs typeface="Trebuchet MS"/>
            </a:endParaRPr>
          </a:p>
          <a:p>
            <a:pPr lvl="1" marL="927100" indent="-304165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927100" algn="l"/>
              </a:tabLst>
            </a:pPr>
            <a:r>
              <a:rPr dirty="0" sz="3000">
                <a:latin typeface="Trebuchet MS"/>
                <a:cs typeface="Trebuchet MS"/>
              </a:rPr>
              <a:t>Insertion</a:t>
            </a:r>
            <a:r>
              <a:rPr dirty="0" sz="3000" spc="-75">
                <a:latin typeface="Trebuchet MS"/>
                <a:cs typeface="Trebuchet MS"/>
              </a:rPr>
              <a:t> </a:t>
            </a:r>
            <a:r>
              <a:rPr dirty="0" sz="3000" spc="265">
                <a:latin typeface="Trebuchet MS"/>
                <a:cs typeface="Trebuchet MS"/>
              </a:rPr>
              <a:t>Wyes</a:t>
            </a:r>
            <a:r>
              <a:rPr dirty="0" sz="3000" spc="-150">
                <a:latin typeface="Trebuchet MS"/>
                <a:cs typeface="Trebuchet MS"/>
              </a:rPr>
              <a:t> </a:t>
            </a:r>
            <a:r>
              <a:rPr dirty="0" sz="3000" spc="100">
                <a:latin typeface="Trebuchet MS"/>
                <a:cs typeface="Trebuchet MS"/>
              </a:rPr>
              <a:t>and</a:t>
            </a:r>
            <a:r>
              <a:rPr dirty="0" sz="3000" spc="-105">
                <a:latin typeface="Trebuchet MS"/>
                <a:cs typeface="Trebuchet MS"/>
              </a:rPr>
              <a:t> </a:t>
            </a:r>
            <a:r>
              <a:rPr dirty="0" sz="3000" spc="120">
                <a:latin typeface="Trebuchet MS"/>
                <a:cs typeface="Trebuchet MS"/>
              </a:rPr>
              <a:t>Tees</a:t>
            </a:r>
            <a:endParaRPr sz="3000">
              <a:latin typeface="Trebuchet MS"/>
              <a:cs typeface="Trebuchet MS"/>
            </a:endParaRPr>
          </a:p>
          <a:p>
            <a:pPr lvl="1" marL="927100" indent="-304165">
              <a:lnSpc>
                <a:spcPct val="100000"/>
              </a:lnSpc>
              <a:spcBef>
                <a:spcPts val="305"/>
              </a:spcBef>
              <a:buFont typeface="Arial"/>
              <a:buChar char="•"/>
              <a:tabLst>
                <a:tab pos="927100" algn="l"/>
              </a:tabLst>
            </a:pPr>
            <a:r>
              <a:rPr dirty="0" sz="3000" spc="130">
                <a:latin typeface="Trebuchet MS"/>
                <a:cs typeface="Trebuchet MS"/>
              </a:rPr>
              <a:t>Epoxy</a:t>
            </a:r>
            <a:r>
              <a:rPr dirty="0" sz="3000" spc="-120">
                <a:latin typeface="Trebuchet MS"/>
                <a:cs typeface="Trebuchet MS"/>
              </a:rPr>
              <a:t> </a:t>
            </a:r>
            <a:r>
              <a:rPr dirty="0" sz="3000" spc="165">
                <a:latin typeface="Trebuchet MS"/>
                <a:cs typeface="Trebuchet MS"/>
              </a:rPr>
              <a:t>Bonded</a:t>
            </a:r>
            <a:r>
              <a:rPr dirty="0" sz="3000" spc="-120">
                <a:latin typeface="Trebuchet MS"/>
                <a:cs typeface="Trebuchet MS"/>
              </a:rPr>
              <a:t> </a:t>
            </a:r>
            <a:r>
              <a:rPr dirty="0" sz="3000" spc="135">
                <a:latin typeface="Trebuchet MS"/>
                <a:cs typeface="Trebuchet MS"/>
              </a:rPr>
              <a:t>Saddle</a:t>
            </a:r>
            <a:r>
              <a:rPr dirty="0" sz="3000" spc="-175">
                <a:latin typeface="Trebuchet MS"/>
                <a:cs typeface="Trebuchet MS"/>
              </a:rPr>
              <a:t> </a:t>
            </a:r>
            <a:r>
              <a:rPr dirty="0" sz="3000" spc="125">
                <a:latin typeface="Trebuchet MS"/>
                <a:cs typeface="Trebuchet MS"/>
              </a:rPr>
              <a:t>Tees</a:t>
            </a:r>
            <a:endParaRPr sz="3000">
              <a:latin typeface="Trebuchet MS"/>
              <a:cs typeface="Trebuchet MS"/>
            </a:endParaRPr>
          </a:p>
          <a:p>
            <a:pPr lvl="1" marL="927100" indent="-304165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927100" algn="l"/>
              </a:tabLst>
            </a:pPr>
            <a:r>
              <a:rPr dirty="0" sz="3000" spc="45">
                <a:latin typeface="Trebuchet MS"/>
                <a:cs typeface="Trebuchet MS"/>
              </a:rPr>
              <a:t>Synthetic</a:t>
            </a:r>
            <a:r>
              <a:rPr dirty="0" sz="3000" spc="-140">
                <a:latin typeface="Trebuchet MS"/>
                <a:cs typeface="Trebuchet MS"/>
              </a:rPr>
              <a:t> </a:t>
            </a:r>
            <a:r>
              <a:rPr dirty="0" sz="3000" spc="110">
                <a:latin typeface="Trebuchet MS"/>
                <a:cs typeface="Trebuchet MS"/>
              </a:rPr>
              <a:t>Rubber</a:t>
            </a:r>
            <a:r>
              <a:rPr dirty="0" sz="3000" spc="-145">
                <a:latin typeface="Trebuchet MS"/>
                <a:cs typeface="Trebuchet MS"/>
              </a:rPr>
              <a:t> </a:t>
            </a:r>
            <a:r>
              <a:rPr dirty="0" sz="3000" spc="245">
                <a:latin typeface="Trebuchet MS"/>
                <a:cs typeface="Trebuchet MS"/>
              </a:rPr>
              <a:t>Wedged</a:t>
            </a:r>
            <a:r>
              <a:rPr dirty="0" sz="3000" spc="-130">
                <a:latin typeface="Trebuchet MS"/>
                <a:cs typeface="Trebuchet MS"/>
              </a:rPr>
              <a:t> </a:t>
            </a:r>
            <a:r>
              <a:rPr dirty="0" sz="3000" spc="-10">
                <a:latin typeface="Trebuchet MS"/>
                <a:cs typeface="Trebuchet MS"/>
              </a:rPr>
              <a:t>inserts</a:t>
            </a:r>
            <a:endParaRPr sz="3000">
              <a:latin typeface="Trebuchet MS"/>
              <a:cs typeface="Trebuchet MS"/>
            </a:endParaRPr>
          </a:p>
          <a:p>
            <a:pPr marL="317500" marR="5080" indent="-305435">
              <a:lnSpc>
                <a:spcPts val="3829"/>
              </a:lnSpc>
              <a:spcBef>
                <a:spcPts val="1290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500" spc="195">
                <a:latin typeface="Trebuchet MS"/>
                <a:cs typeface="Trebuchet MS"/>
              </a:rPr>
              <a:t>Must</a:t>
            </a:r>
            <a:r>
              <a:rPr dirty="0" sz="3500" spc="-125">
                <a:latin typeface="Trebuchet MS"/>
                <a:cs typeface="Trebuchet MS"/>
              </a:rPr>
              <a:t> </a:t>
            </a:r>
            <a:r>
              <a:rPr dirty="0" sz="3500" spc="110">
                <a:latin typeface="Trebuchet MS"/>
                <a:cs typeface="Trebuchet MS"/>
              </a:rPr>
              <a:t>have</a:t>
            </a:r>
            <a:r>
              <a:rPr dirty="0" sz="3500" spc="-190">
                <a:latin typeface="Trebuchet MS"/>
                <a:cs typeface="Trebuchet MS"/>
              </a:rPr>
              <a:t> </a:t>
            </a:r>
            <a:r>
              <a:rPr dirty="0" sz="3500" spc="70">
                <a:latin typeface="Trebuchet MS"/>
                <a:cs typeface="Trebuchet MS"/>
              </a:rPr>
              <a:t>a</a:t>
            </a:r>
            <a:r>
              <a:rPr dirty="0" sz="3500" spc="-110">
                <a:latin typeface="Trebuchet MS"/>
                <a:cs typeface="Trebuchet MS"/>
              </a:rPr>
              <a:t> </a:t>
            </a:r>
            <a:r>
              <a:rPr dirty="0" sz="3500" spc="-30">
                <a:latin typeface="Trebuchet MS"/>
                <a:cs typeface="Trebuchet MS"/>
              </a:rPr>
              <a:t>tight</a:t>
            </a:r>
            <a:r>
              <a:rPr dirty="0" sz="3500" spc="-195">
                <a:latin typeface="Trebuchet MS"/>
                <a:cs typeface="Trebuchet MS"/>
              </a:rPr>
              <a:t> </a:t>
            </a:r>
            <a:r>
              <a:rPr dirty="0" sz="3500" spc="85">
                <a:latin typeface="Trebuchet MS"/>
                <a:cs typeface="Trebuchet MS"/>
              </a:rPr>
              <a:t>seal</a:t>
            </a:r>
            <a:r>
              <a:rPr dirty="0" sz="3500" spc="-125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to</a:t>
            </a:r>
            <a:r>
              <a:rPr dirty="0" sz="3500" spc="-210">
                <a:latin typeface="Trebuchet MS"/>
                <a:cs typeface="Trebuchet MS"/>
              </a:rPr>
              <a:t> </a:t>
            </a:r>
            <a:r>
              <a:rPr dirty="0" sz="3500" spc="55">
                <a:latin typeface="Trebuchet MS"/>
                <a:cs typeface="Trebuchet MS"/>
              </a:rPr>
              <a:t>prevent</a:t>
            </a:r>
            <a:r>
              <a:rPr dirty="0" sz="3500" spc="-125">
                <a:latin typeface="Trebuchet MS"/>
                <a:cs typeface="Trebuchet MS"/>
              </a:rPr>
              <a:t> </a:t>
            </a:r>
            <a:r>
              <a:rPr dirty="0" sz="3500" spc="-105">
                <a:latin typeface="Trebuchet MS"/>
                <a:cs typeface="Trebuchet MS"/>
              </a:rPr>
              <a:t>infiltration</a:t>
            </a:r>
            <a:r>
              <a:rPr dirty="0" sz="3500" spc="-165">
                <a:latin typeface="Trebuchet MS"/>
                <a:cs typeface="Trebuchet MS"/>
              </a:rPr>
              <a:t> </a:t>
            </a:r>
            <a:r>
              <a:rPr dirty="0" sz="3500" spc="114">
                <a:latin typeface="Trebuchet MS"/>
                <a:cs typeface="Trebuchet MS"/>
              </a:rPr>
              <a:t>and </a:t>
            </a:r>
            <a:r>
              <a:rPr dirty="0" sz="3500">
                <a:latin typeface="Trebuchet MS"/>
                <a:cs typeface="Trebuchet MS"/>
              </a:rPr>
              <a:t>root</a:t>
            </a:r>
            <a:r>
              <a:rPr dirty="0" sz="3500" spc="-114">
                <a:latin typeface="Trebuchet MS"/>
                <a:cs typeface="Trebuchet MS"/>
              </a:rPr>
              <a:t> </a:t>
            </a:r>
            <a:r>
              <a:rPr dirty="0" sz="3500" spc="-10">
                <a:latin typeface="Trebuchet MS"/>
                <a:cs typeface="Trebuchet MS"/>
              </a:rPr>
              <a:t>intrusion</a:t>
            </a:r>
            <a:endParaRPr sz="3500">
              <a:latin typeface="Trebuchet MS"/>
              <a:cs typeface="Trebuchet MS"/>
            </a:endParaRPr>
          </a:p>
          <a:p>
            <a:pPr marL="317500" indent="-3048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500" spc="80">
                <a:latin typeface="Trebuchet MS"/>
                <a:cs typeface="Trebuchet MS"/>
              </a:rPr>
              <a:t>Building</a:t>
            </a:r>
            <a:r>
              <a:rPr dirty="0" sz="3500" spc="-155">
                <a:latin typeface="Trebuchet MS"/>
                <a:cs typeface="Trebuchet MS"/>
              </a:rPr>
              <a:t> </a:t>
            </a:r>
            <a:r>
              <a:rPr dirty="0" sz="3500" spc="120">
                <a:latin typeface="Trebuchet MS"/>
                <a:cs typeface="Trebuchet MS"/>
              </a:rPr>
              <a:t>sewer</a:t>
            </a:r>
            <a:r>
              <a:rPr dirty="0" sz="3500" spc="-195">
                <a:latin typeface="Trebuchet MS"/>
                <a:cs typeface="Trebuchet MS"/>
              </a:rPr>
              <a:t> </a:t>
            </a:r>
            <a:r>
              <a:rPr dirty="0" sz="3500" spc="355">
                <a:latin typeface="Trebuchet MS"/>
                <a:cs typeface="Trebuchet MS"/>
              </a:rPr>
              <a:t>MUST</a:t>
            </a:r>
            <a:r>
              <a:rPr dirty="0" sz="3500" spc="-135">
                <a:latin typeface="Trebuchet MS"/>
                <a:cs typeface="Trebuchet MS"/>
              </a:rPr>
              <a:t> </a:t>
            </a:r>
            <a:r>
              <a:rPr dirty="0" sz="3500" spc="265">
                <a:latin typeface="Trebuchet MS"/>
                <a:cs typeface="Trebuchet MS"/>
              </a:rPr>
              <a:t>NOT</a:t>
            </a:r>
            <a:r>
              <a:rPr dirty="0" sz="3500" spc="-204">
                <a:latin typeface="Trebuchet MS"/>
                <a:cs typeface="Trebuchet MS"/>
              </a:rPr>
              <a:t> </a:t>
            </a:r>
            <a:r>
              <a:rPr dirty="0" sz="3500" spc="55">
                <a:latin typeface="Trebuchet MS"/>
                <a:cs typeface="Trebuchet MS"/>
              </a:rPr>
              <a:t>protrude</a:t>
            </a:r>
            <a:r>
              <a:rPr dirty="0" sz="3500" spc="-204">
                <a:latin typeface="Trebuchet MS"/>
                <a:cs typeface="Trebuchet MS"/>
              </a:rPr>
              <a:t> </a:t>
            </a:r>
            <a:r>
              <a:rPr dirty="0" sz="3500" spc="-20">
                <a:latin typeface="Trebuchet MS"/>
                <a:cs typeface="Trebuchet MS"/>
              </a:rPr>
              <a:t>into</a:t>
            </a:r>
            <a:r>
              <a:rPr dirty="0" sz="3500" spc="-155">
                <a:latin typeface="Trebuchet MS"/>
                <a:cs typeface="Trebuchet MS"/>
              </a:rPr>
              <a:t> </a:t>
            </a:r>
            <a:r>
              <a:rPr dirty="0" sz="3500" spc="-20">
                <a:latin typeface="Trebuchet MS"/>
                <a:cs typeface="Trebuchet MS"/>
              </a:rPr>
              <a:t>main</a:t>
            </a:r>
            <a:endParaRPr sz="3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" y="0"/>
              <a:ext cx="12191996" cy="6791322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885950" y="2447925"/>
              <a:ext cx="8420100" cy="1962150"/>
            </a:xfrm>
            <a:custGeom>
              <a:avLst/>
              <a:gdLst/>
              <a:ahLst/>
              <a:cxnLst/>
              <a:rect l="l" t="t" r="r" b="b"/>
              <a:pathLst>
                <a:path w="8420100" h="1962150">
                  <a:moveTo>
                    <a:pt x="8420100" y="0"/>
                  </a:moveTo>
                  <a:lnTo>
                    <a:pt x="0" y="0"/>
                  </a:lnTo>
                  <a:lnTo>
                    <a:pt x="0" y="1962150"/>
                  </a:lnTo>
                  <a:lnTo>
                    <a:pt x="8420100" y="1962150"/>
                  </a:lnTo>
                  <a:lnTo>
                    <a:pt x="8420100" y="0"/>
                  </a:lnTo>
                  <a:close/>
                </a:path>
              </a:pathLst>
            </a:custGeom>
            <a:solidFill>
              <a:srgbClr val="202439">
                <a:alpha val="63920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61179" y="2885122"/>
            <a:ext cx="3478529" cy="9410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280">
                <a:solidFill>
                  <a:srgbClr val="FFFFFF"/>
                </a:solidFill>
              </a:rPr>
              <a:t>Manholes</a:t>
            </a:r>
            <a:endParaRPr sz="60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135"/>
              <a:t>Manholes:</a:t>
            </a:r>
            <a:r>
              <a:rPr dirty="0" sz="6000" spc="-225"/>
              <a:t> </a:t>
            </a:r>
            <a:r>
              <a:rPr dirty="0" sz="6000" spc="250"/>
              <a:t>What</a:t>
            </a:r>
            <a:r>
              <a:rPr dirty="0" sz="6000" spc="-265"/>
              <a:t> </a:t>
            </a:r>
            <a:r>
              <a:rPr dirty="0" sz="6000" spc="65"/>
              <a:t>they</a:t>
            </a:r>
            <a:r>
              <a:rPr dirty="0" sz="6000" spc="-245"/>
              <a:t> </a:t>
            </a:r>
            <a:r>
              <a:rPr dirty="0" sz="6000" spc="-25"/>
              <a:t>are</a:t>
            </a:r>
            <a:endParaRPr sz="6000"/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69799" rIns="0" bIns="0" rtlCol="0" vert="horz">
            <a:spAutoFit/>
          </a:bodyPr>
          <a:lstStyle/>
          <a:p>
            <a:pPr marL="316230" marR="5080" indent="-304165">
              <a:lnSpc>
                <a:spcPct val="89300"/>
              </a:lnSpc>
              <a:spcBef>
                <a:spcPts val="585"/>
              </a:spcBef>
              <a:buFont typeface="Arial"/>
              <a:buChar char="•"/>
              <a:tabLst>
                <a:tab pos="317500" algn="l"/>
              </a:tabLst>
            </a:pPr>
            <a:r>
              <a:rPr dirty="0"/>
              <a:t>Installed</a:t>
            </a:r>
            <a:r>
              <a:rPr dirty="0" spc="-155"/>
              <a:t> </a:t>
            </a:r>
            <a:r>
              <a:rPr dirty="0" spc="-20"/>
              <a:t>in</a:t>
            </a:r>
            <a:r>
              <a:rPr dirty="0" spc="-150"/>
              <a:t> </a:t>
            </a:r>
            <a:r>
              <a:rPr dirty="0" spc="-125"/>
              <a:t>lateral,</a:t>
            </a:r>
            <a:r>
              <a:rPr dirty="0" spc="-160"/>
              <a:t> </a:t>
            </a:r>
            <a:r>
              <a:rPr dirty="0" spc="65"/>
              <a:t>main</a:t>
            </a:r>
            <a:r>
              <a:rPr dirty="0" spc="-220"/>
              <a:t> </a:t>
            </a:r>
            <a:r>
              <a:rPr dirty="0"/>
              <a:t>trunk</a:t>
            </a:r>
            <a:r>
              <a:rPr dirty="0" spc="-175"/>
              <a:t> </a:t>
            </a:r>
            <a:r>
              <a:rPr dirty="0" spc="125"/>
              <a:t>and</a:t>
            </a:r>
            <a:r>
              <a:rPr dirty="0" spc="-155"/>
              <a:t> </a:t>
            </a:r>
            <a:r>
              <a:rPr dirty="0" spc="-10"/>
              <a:t>interceptor </a:t>
            </a:r>
            <a:r>
              <a:rPr dirty="0" spc="-10"/>
              <a:t>	</a:t>
            </a:r>
            <a:r>
              <a:rPr dirty="0" spc="140"/>
              <a:t>sewers</a:t>
            </a:r>
            <a:r>
              <a:rPr dirty="0" spc="-155"/>
              <a:t> </a:t>
            </a:r>
            <a:r>
              <a:rPr dirty="0" b="1">
                <a:latin typeface="Trebuchet MS"/>
                <a:cs typeface="Trebuchet MS"/>
              </a:rPr>
              <a:t>for</a:t>
            </a:r>
            <a:r>
              <a:rPr dirty="0" spc="-235" b="1">
                <a:latin typeface="Trebuchet MS"/>
                <a:cs typeface="Trebuchet MS"/>
              </a:rPr>
              <a:t> </a:t>
            </a:r>
            <a:r>
              <a:rPr dirty="0" spc="55" b="1">
                <a:latin typeface="Trebuchet MS"/>
                <a:cs typeface="Trebuchet MS"/>
              </a:rPr>
              <a:t>maintenance</a:t>
            </a:r>
            <a:r>
              <a:rPr dirty="0" spc="-215" b="1">
                <a:latin typeface="Trebuchet MS"/>
                <a:cs typeface="Trebuchet MS"/>
              </a:rPr>
              <a:t> </a:t>
            </a:r>
            <a:r>
              <a:rPr dirty="0" spc="114" b="1">
                <a:latin typeface="Trebuchet MS"/>
                <a:cs typeface="Trebuchet MS"/>
              </a:rPr>
              <a:t>and</a:t>
            </a:r>
            <a:r>
              <a:rPr dirty="0" spc="-229" b="1">
                <a:latin typeface="Trebuchet MS"/>
                <a:cs typeface="Trebuchet MS"/>
              </a:rPr>
              <a:t> </a:t>
            </a:r>
            <a:r>
              <a:rPr dirty="0" spc="90" b="1">
                <a:latin typeface="Trebuchet MS"/>
                <a:cs typeface="Trebuchet MS"/>
              </a:rPr>
              <a:t>cleaning </a:t>
            </a:r>
            <a:r>
              <a:rPr dirty="0" spc="90" b="1">
                <a:latin typeface="Trebuchet MS"/>
                <a:cs typeface="Trebuchet MS"/>
              </a:rPr>
              <a:t>	</a:t>
            </a:r>
            <a:r>
              <a:rPr dirty="0" spc="160" b="1">
                <a:latin typeface="Trebuchet MS"/>
                <a:cs typeface="Trebuchet MS"/>
              </a:rPr>
              <a:t>access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135"/>
              <a:t>Manholes:</a:t>
            </a:r>
            <a:r>
              <a:rPr dirty="0" sz="6000" spc="-229"/>
              <a:t> </a:t>
            </a:r>
            <a:r>
              <a:rPr dirty="0" sz="6000" spc="305"/>
              <a:t>Where</a:t>
            </a:r>
            <a:r>
              <a:rPr dirty="0" sz="6000" spc="-300"/>
              <a:t> </a:t>
            </a:r>
            <a:r>
              <a:rPr dirty="0" sz="6000" spc="90"/>
              <a:t>they</a:t>
            </a:r>
            <a:r>
              <a:rPr dirty="0" sz="6000" spc="-250"/>
              <a:t> </a:t>
            </a:r>
            <a:r>
              <a:rPr dirty="0" sz="6000" spc="-25"/>
              <a:t>are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917575" y="1784985"/>
            <a:ext cx="10694035" cy="2811145"/>
          </a:xfrm>
          <a:prstGeom prst="rect">
            <a:avLst/>
          </a:prstGeom>
        </p:spPr>
        <p:txBody>
          <a:bodyPr wrap="square" lIns="0" tIns="78105" rIns="0" bIns="0" rtlCol="0" vert="horz">
            <a:spAutoFit/>
          </a:bodyPr>
          <a:lstStyle/>
          <a:p>
            <a:pPr marL="316230" marR="5080" indent="-304165">
              <a:lnSpc>
                <a:spcPts val="4050"/>
              </a:lnSpc>
              <a:spcBef>
                <a:spcPts val="61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750" spc="155">
                <a:latin typeface="Trebuchet MS"/>
                <a:cs typeface="Trebuchet MS"/>
              </a:rPr>
              <a:t>Can</a:t>
            </a:r>
            <a:r>
              <a:rPr dirty="0" sz="3750" spc="-165">
                <a:latin typeface="Trebuchet MS"/>
                <a:cs typeface="Trebuchet MS"/>
              </a:rPr>
              <a:t> </a:t>
            </a:r>
            <a:r>
              <a:rPr dirty="0" sz="3750" spc="185">
                <a:latin typeface="Trebuchet MS"/>
                <a:cs typeface="Trebuchet MS"/>
              </a:rPr>
              <a:t>be</a:t>
            </a:r>
            <a:r>
              <a:rPr dirty="0" sz="3750" spc="-165">
                <a:latin typeface="Trebuchet MS"/>
                <a:cs typeface="Trebuchet MS"/>
              </a:rPr>
              <a:t> </a:t>
            </a:r>
            <a:r>
              <a:rPr dirty="0" sz="3750" spc="100">
                <a:latin typeface="Trebuchet MS"/>
                <a:cs typeface="Trebuchet MS"/>
              </a:rPr>
              <a:t>placed</a:t>
            </a:r>
            <a:r>
              <a:rPr dirty="0" sz="3750" spc="-165">
                <a:latin typeface="Trebuchet MS"/>
                <a:cs typeface="Trebuchet MS"/>
              </a:rPr>
              <a:t> </a:t>
            </a:r>
            <a:r>
              <a:rPr dirty="0" sz="3750" spc="90">
                <a:latin typeface="Trebuchet MS"/>
                <a:cs typeface="Trebuchet MS"/>
              </a:rPr>
              <a:t>where</a:t>
            </a:r>
            <a:r>
              <a:rPr dirty="0" sz="3750" spc="-175">
                <a:latin typeface="Trebuchet MS"/>
                <a:cs typeface="Trebuchet MS"/>
              </a:rPr>
              <a:t> </a:t>
            </a:r>
            <a:r>
              <a:rPr dirty="0" sz="3750" spc="125">
                <a:latin typeface="Trebuchet MS"/>
                <a:cs typeface="Trebuchet MS"/>
              </a:rPr>
              <a:t>sewer</a:t>
            </a:r>
            <a:r>
              <a:rPr dirty="0" sz="3750" spc="-195">
                <a:latin typeface="Trebuchet MS"/>
                <a:cs typeface="Trebuchet MS"/>
              </a:rPr>
              <a:t> </a:t>
            </a:r>
            <a:r>
              <a:rPr dirty="0" sz="3750" spc="160" b="1">
                <a:latin typeface="Trebuchet MS"/>
                <a:cs typeface="Trebuchet MS"/>
              </a:rPr>
              <a:t>changes</a:t>
            </a:r>
            <a:r>
              <a:rPr dirty="0" sz="3750" spc="-200" b="1">
                <a:latin typeface="Trebuchet MS"/>
                <a:cs typeface="Trebuchet MS"/>
              </a:rPr>
              <a:t> </a:t>
            </a:r>
            <a:r>
              <a:rPr dirty="0" sz="3750" spc="-10" b="1">
                <a:latin typeface="Trebuchet MS"/>
                <a:cs typeface="Trebuchet MS"/>
              </a:rPr>
              <a:t>direction </a:t>
            </a:r>
            <a:r>
              <a:rPr dirty="0" sz="3750" spc="-10" b="1">
                <a:latin typeface="Trebuchet MS"/>
                <a:cs typeface="Trebuchet MS"/>
              </a:rPr>
              <a:t>	</a:t>
            </a:r>
            <a:r>
              <a:rPr dirty="0" sz="3750" b="1">
                <a:latin typeface="Trebuchet MS"/>
                <a:cs typeface="Trebuchet MS"/>
              </a:rPr>
              <a:t>elevation</a:t>
            </a:r>
            <a:r>
              <a:rPr dirty="0" sz="3750" spc="-155" b="1">
                <a:latin typeface="Trebuchet MS"/>
                <a:cs typeface="Trebuchet MS"/>
              </a:rPr>
              <a:t> </a:t>
            </a:r>
            <a:r>
              <a:rPr dirty="0" sz="3750" spc="-40" b="1">
                <a:latin typeface="Trebuchet MS"/>
                <a:cs typeface="Trebuchet MS"/>
              </a:rPr>
              <a:t>(drops),</a:t>
            </a:r>
            <a:r>
              <a:rPr dirty="0" sz="3750" spc="-114" b="1">
                <a:latin typeface="Trebuchet MS"/>
                <a:cs typeface="Trebuchet MS"/>
              </a:rPr>
              <a:t> </a:t>
            </a:r>
            <a:r>
              <a:rPr dirty="0" sz="3750" b="1">
                <a:latin typeface="Trebuchet MS"/>
                <a:cs typeface="Trebuchet MS"/>
              </a:rPr>
              <a:t>pipe</a:t>
            </a:r>
            <a:r>
              <a:rPr dirty="0" sz="3750" spc="-135" b="1">
                <a:latin typeface="Trebuchet MS"/>
                <a:cs typeface="Trebuchet MS"/>
              </a:rPr>
              <a:t> </a:t>
            </a:r>
            <a:r>
              <a:rPr dirty="0" sz="3750" b="1">
                <a:latin typeface="Trebuchet MS"/>
                <a:cs typeface="Trebuchet MS"/>
              </a:rPr>
              <a:t>size</a:t>
            </a:r>
            <a:r>
              <a:rPr dirty="0" sz="3750" spc="-140" b="1">
                <a:latin typeface="Trebuchet MS"/>
                <a:cs typeface="Trebuchet MS"/>
              </a:rPr>
              <a:t> </a:t>
            </a:r>
            <a:r>
              <a:rPr dirty="0" sz="3750" spc="125">
                <a:latin typeface="Trebuchet MS"/>
                <a:cs typeface="Trebuchet MS"/>
              </a:rPr>
              <a:t>and</a:t>
            </a:r>
            <a:r>
              <a:rPr dirty="0" sz="3750" spc="-140">
                <a:latin typeface="Trebuchet MS"/>
                <a:cs typeface="Trebuchet MS"/>
              </a:rPr>
              <a:t> </a:t>
            </a:r>
            <a:r>
              <a:rPr dirty="0" sz="3750" b="1">
                <a:latin typeface="Trebuchet MS"/>
                <a:cs typeface="Trebuchet MS"/>
              </a:rPr>
              <a:t>at</a:t>
            </a:r>
            <a:r>
              <a:rPr dirty="0" sz="3750" spc="-155" b="1">
                <a:latin typeface="Trebuchet MS"/>
                <a:cs typeface="Trebuchet MS"/>
              </a:rPr>
              <a:t> </a:t>
            </a:r>
            <a:r>
              <a:rPr dirty="0" sz="3750" spc="-10" b="1">
                <a:latin typeface="Trebuchet MS"/>
                <a:cs typeface="Trebuchet MS"/>
              </a:rPr>
              <a:t>junctions</a:t>
            </a:r>
            <a:endParaRPr sz="3750">
              <a:latin typeface="Trebuchet MS"/>
              <a:cs typeface="Trebuchet MS"/>
            </a:endParaRPr>
          </a:p>
          <a:p>
            <a:pPr marL="316230" marR="659130" indent="-304165">
              <a:lnSpc>
                <a:spcPct val="89300"/>
              </a:lnSpc>
              <a:spcBef>
                <a:spcPts val="1260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750">
                <a:latin typeface="Trebuchet MS"/>
                <a:cs typeface="Trebuchet MS"/>
              </a:rPr>
              <a:t>Straight</a:t>
            </a:r>
            <a:r>
              <a:rPr dirty="0" sz="3750" spc="-70">
                <a:latin typeface="Trebuchet MS"/>
                <a:cs typeface="Trebuchet MS"/>
              </a:rPr>
              <a:t> </a:t>
            </a:r>
            <a:r>
              <a:rPr dirty="0" sz="3750" spc="95">
                <a:latin typeface="Trebuchet MS"/>
                <a:cs typeface="Trebuchet MS"/>
              </a:rPr>
              <a:t>runs</a:t>
            </a:r>
            <a:r>
              <a:rPr dirty="0" sz="3750" spc="-140">
                <a:latin typeface="Trebuchet MS"/>
                <a:cs typeface="Trebuchet MS"/>
              </a:rPr>
              <a:t> </a:t>
            </a:r>
            <a:r>
              <a:rPr dirty="0" sz="3750" spc="110" b="1">
                <a:latin typeface="Trebuchet MS"/>
                <a:cs typeface="Trebuchet MS"/>
              </a:rPr>
              <a:t>usually</a:t>
            </a:r>
            <a:r>
              <a:rPr dirty="0" sz="3750" spc="-150" b="1">
                <a:latin typeface="Trebuchet MS"/>
                <a:cs typeface="Trebuchet MS"/>
              </a:rPr>
              <a:t> </a:t>
            </a:r>
            <a:r>
              <a:rPr dirty="0" sz="3750" spc="85" b="1">
                <a:latin typeface="Trebuchet MS"/>
                <a:cs typeface="Trebuchet MS"/>
              </a:rPr>
              <a:t>no</a:t>
            </a:r>
            <a:r>
              <a:rPr dirty="0" sz="3750" spc="-180" b="1">
                <a:latin typeface="Trebuchet MS"/>
                <a:cs typeface="Trebuchet MS"/>
              </a:rPr>
              <a:t> </a:t>
            </a:r>
            <a:r>
              <a:rPr dirty="0" sz="3750" spc="75" b="1">
                <a:latin typeface="Trebuchet MS"/>
                <a:cs typeface="Trebuchet MS"/>
              </a:rPr>
              <a:t>more</a:t>
            </a:r>
            <a:r>
              <a:rPr dirty="0" sz="3750" spc="-155" b="1">
                <a:latin typeface="Trebuchet MS"/>
                <a:cs typeface="Trebuchet MS"/>
              </a:rPr>
              <a:t> </a:t>
            </a:r>
            <a:r>
              <a:rPr dirty="0" sz="3750" b="1">
                <a:latin typeface="Trebuchet MS"/>
                <a:cs typeface="Trebuchet MS"/>
              </a:rPr>
              <a:t>than</a:t>
            </a:r>
            <a:r>
              <a:rPr dirty="0" sz="3750" spc="-170" b="1">
                <a:latin typeface="Trebuchet MS"/>
                <a:cs typeface="Trebuchet MS"/>
              </a:rPr>
              <a:t> </a:t>
            </a:r>
            <a:r>
              <a:rPr dirty="0" sz="3750" b="1">
                <a:latin typeface="Trebuchet MS"/>
                <a:cs typeface="Trebuchet MS"/>
              </a:rPr>
              <a:t>300-</a:t>
            </a:r>
            <a:r>
              <a:rPr dirty="0" sz="3750" spc="-25" b="1">
                <a:latin typeface="Trebuchet MS"/>
                <a:cs typeface="Trebuchet MS"/>
              </a:rPr>
              <a:t>500 </a:t>
            </a:r>
            <a:r>
              <a:rPr dirty="0" sz="3750" spc="-25" b="1">
                <a:latin typeface="Trebuchet MS"/>
                <a:cs typeface="Trebuchet MS"/>
              </a:rPr>
              <a:t>	</a:t>
            </a:r>
            <a:r>
              <a:rPr dirty="0" sz="3750" b="1">
                <a:latin typeface="Trebuchet MS"/>
                <a:cs typeface="Trebuchet MS"/>
              </a:rPr>
              <a:t>feet</a:t>
            </a:r>
            <a:r>
              <a:rPr dirty="0" sz="3750" spc="-204" b="1">
                <a:latin typeface="Trebuchet MS"/>
                <a:cs typeface="Trebuchet MS"/>
              </a:rPr>
              <a:t> </a:t>
            </a:r>
            <a:r>
              <a:rPr dirty="0" sz="3750" b="1">
                <a:latin typeface="Trebuchet MS"/>
                <a:cs typeface="Trebuchet MS"/>
              </a:rPr>
              <a:t>apart</a:t>
            </a:r>
            <a:r>
              <a:rPr dirty="0" sz="3750" spc="-190" b="1">
                <a:latin typeface="Trebuchet MS"/>
                <a:cs typeface="Trebuchet MS"/>
              </a:rPr>
              <a:t> </a:t>
            </a:r>
            <a:r>
              <a:rPr dirty="0" sz="3750" spc="880" b="1">
                <a:latin typeface="Trebuchet MS"/>
                <a:cs typeface="Trebuchet MS"/>
              </a:rPr>
              <a:t>–</a:t>
            </a:r>
            <a:r>
              <a:rPr dirty="0" sz="3750" spc="-204" b="1">
                <a:latin typeface="Trebuchet MS"/>
                <a:cs typeface="Trebuchet MS"/>
              </a:rPr>
              <a:t> </a:t>
            </a:r>
            <a:r>
              <a:rPr dirty="0" sz="3750" spc="-30">
                <a:latin typeface="Trebuchet MS"/>
                <a:cs typeface="Trebuchet MS"/>
              </a:rPr>
              <a:t>limited</a:t>
            </a:r>
            <a:r>
              <a:rPr dirty="0" sz="3750" spc="-200">
                <a:latin typeface="Trebuchet MS"/>
                <a:cs typeface="Trebuchet MS"/>
              </a:rPr>
              <a:t> </a:t>
            </a:r>
            <a:r>
              <a:rPr dirty="0" sz="3750" spc="195">
                <a:latin typeface="Trebuchet MS"/>
                <a:cs typeface="Trebuchet MS"/>
              </a:rPr>
              <a:t>by</a:t>
            </a:r>
            <a:r>
              <a:rPr dirty="0" sz="3750" spc="-125">
                <a:latin typeface="Trebuchet MS"/>
                <a:cs typeface="Trebuchet MS"/>
              </a:rPr>
              <a:t> </a:t>
            </a:r>
            <a:r>
              <a:rPr dirty="0" sz="3750" spc="70">
                <a:latin typeface="Trebuchet MS"/>
                <a:cs typeface="Trebuchet MS"/>
              </a:rPr>
              <a:t>length</a:t>
            </a:r>
            <a:r>
              <a:rPr dirty="0" sz="3750" spc="-135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of</a:t>
            </a:r>
            <a:r>
              <a:rPr dirty="0" sz="3750" spc="-155">
                <a:latin typeface="Trebuchet MS"/>
                <a:cs typeface="Trebuchet MS"/>
              </a:rPr>
              <a:t> </a:t>
            </a:r>
            <a:r>
              <a:rPr dirty="0" sz="3750" spc="60">
                <a:latin typeface="Trebuchet MS"/>
                <a:cs typeface="Trebuchet MS"/>
              </a:rPr>
              <a:t>cleaning </a:t>
            </a:r>
            <a:r>
              <a:rPr dirty="0" sz="3750" spc="60">
                <a:latin typeface="Trebuchet MS"/>
                <a:cs typeface="Trebuchet MS"/>
              </a:rPr>
              <a:t>	</a:t>
            </a:r>
            <a:r>
              <a:rPr dirty="0" sz="3750" spc="70">
                <a:latin typeface="Trebuchet MS"/>
                <a:cs typeface="Trebuchet MS"/>
              </a:rPr>
              <a:t>equipment</a:t>
            </a:r>
            <a:endParaRPr sz="37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270"/>
              <a:t>Manhole</a:t>
            </a:r>
            <a:r>
              <a:rPr dirty="0" sz="6000" spc="-300"/>
              <a:t> </a:t>
            </a:r>
            <a:r>
              <a:rPr dirty="0" sz="6000" spc="-10"/>
              <a:t>Construction: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917575" y="1784985"/>
            <a:ext cx="10104120" cy="29825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16865" indent="-304165">
              <a:lnSpc>
                <a:spcPts val="4275"/>
              </a:lnSpc>
              <a:spcBef>
                <a:spcPts val="105"/>
              </a:spcBef>
              <a:buFont typeface="Arial"/>
              <a:buChar char="•"/>
              <a:tabLst>
                <a:tab pos="316865" algn="l"/>
              </a:tabLst>
            </a:pPr>
            <a:r>
              <a:rPr dirty="0" sz="3750" spc="155">
                <a:latin typeface="Trebuchet MS"/>
                <a:cs typeface="Trebuchet MS"/>
              </a:rPr>
              <a:t>Can</a:t>
            </a:r>
            <a:r>
              <a:rPr dirty="0" sz="3750" spc="-110">
                <a:latin typeface="Trebuchet MS"/>
                <a:cs typeface="Trebuchet MS"/>
              </a:rPr>
              <a:t> </a:t>
            </a:r>
            <a:r>
              <a:rPr dirty="0" sz="3750" spc="185">
                <a:latin typeface="Trebuchet MS"/>
                <a:cs typeface="Trebuchet MS"/>
              </a:rPr>
              <a:t>be</a:t>
            </a:r>
            <a:r>
              <a:rPr dirty="0" sz="3750" spc="-150">
                <a:latin typeface="Trebuchet MS"/>
                <a:cs typeface="Trebuchet MS"/>
              </a:rPr>
              <a:t> </a:t>
            </a:r>
            <a:r>
              <a:rPr dirty="0" sz="3750" spc="-90" b="1">
                <a:latin typeface="Trebuchet MS"/>
                <a:cs typeface="Trebuchet MS"/>
              </a:rPr>
              <a:t>brick,</a:t>
            </a:r>
            <a:r>
              <a:rPr dirty="0" sz="3750" spc="-145" b="1">
                <a:latin typeface="Trebuchet MS"/>
                <a:cs typeface="Trebuchet MS"/>
              </a:rPr>
              <a:t> </a:t>
            </a:r>
            <a:r>
              <a:rPr dirty="0" sz="3750" spc="60" b="1">
                <a:latin typeface="Trebuchet MS"/>
                <a:cs typeface="Trebuchet MS"/>
              </a:rPr>
              <a:t>pre-</a:t>
            </a:r>
            <a:r>
              <a:rPr dirty="0" sz="3750" spc="110" b="1">
                <a:latin typeface="Trebuchet MS"/>
                <a:cs typeface="Trebuchet MS"/>
              </a:rPr>
              <a:t>cast</a:t>
            </a:r>
            <a:r>
              <a:rPr dirty="0" sz="3750" spc="-190" b="1">
                <a:latin typeface="Trebuchet MS"/>
                <a:cs typeface="Trebuchet MS"/>
              </a:rPr>
              <a:t> </a:t>
            </a:r>
            <a:r>
              <a:rPr dirty="0" sz="3750" spc="60" b="1">
                <a:latin typeface="Trebuchet MS"/>
                <a:cs typeface="Trebuchet MS"/>
              </a:rPr>
              <a:t>concrete</a:t>
            </a:r>
            <a:r>
              <a:rPr dirty="0" sz="3750" spc="-170" b="1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barrels</a:t>
            </a:r>
            <a:r>
              <a:rPr dirty="0" sz="3750" spc="-180">
                <a:latin typeface="Trebuchet MS"/>
                <a:cs typeface="Trebuchet MS"/>
              </a:rPr>
              <a:t> </a:t>
            </a:r>
            <a:r>
              <a:rPr dirty="0" sz="3750" spc="-25">
                <a:latin typeface="Trebuchet MS"/>
                <a:cs typeface="Trebuchet MS"/>
              </a:rPr>
              <a:t>or</a:t>
            </a:r>
            <a:endParaRPr sz="3750">
              <a:latin typeface="Trebuchet MS"/>
              <a:cs typeface="Trebuchet MS"/>
            </a:endParaRPr>
          </a:p>
          <a:p>
            <a:pPr marL="317500">
              <a:lnSpc>
                <a:spcPts val="4275"/>
              </a:lnSpc>
            </a:pPr>
            <a:r>
              <a:rPr dirty="0" sz="3750" spc="90" b="1">
                <a:latin typeface="Trebuchet MS"/>
                <a:cs typeface="Trebuchet MS"/>
              </a:rPr>
              <a:t>fiberglass</a:t>
            </a:r>
            <a:endParaRPr sz="3750">
              <a:latin typeface="Trebuchet MS"/>
              <a:cs typeface="Trebuchet MS"/>
            </a:endParaRPr>
          </a:p>
          <a:p>
            <a:pPr marL="316230" marR="5080" indent="-304165">
              <a:lnSpc>
                <a:spcPts val="3979"/>
              </a:lnSpc>
              <a:spcBef>
                <a:spcPts val="1400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750" spc="185" b="1">
                <a:latin typeface="Trebuchet MS"/>
                <a:cs typeface="Trebuchet MS"/>
              </a:rPr>
              <a:t>Most</a:t>
            </a:r>
            <a:r>
              <a:rPr dirty="0" sz="3750" spc="-265" b="1">
                <a:latin typeface="Trebuchet MS"/>
                <a:cs typeface="Trebuchet MS"/>
              </a:rPr>
              <a:t> </a:t>
            </a:r>
            <a:r>
              <a:rPr dirty="0" sz="3750" spc="160" b="1">
                <a:latin typeface="Trebuchet MS"/>
                <a:cs typeface="Trebuchet MS"/>
              </a:rPr>
              <a:t>common</a:t>
            </a:r>
            <a:r>
              <a:rPr dirty="0" sz="3750" spc="-254" b="1">
                <a:latin typeface="Trebuchet MS"/>
                <a:cs typeface="Trebuchet MS"/>
              </a:rPr>
              <a:t> </a:t>
            </a:r>
            <a:r>
              <a:rPr dirty="0" sz="3750" spc="-10">
                <a:latin typeface="Trebuchet MS"/>
                <a:cs typeface="Trebuchet MS"/>
              </a:rPr>
              <a:t>in</a:t>
            </a:r>
            <a:r>
              <a:rPr dirty="0" sz="3750" spc="-175">
                <a:latin typeface="Trebuchet MS"/>
                <a:cs typeface="Trebuchet MS"/>
              </a:rPr>
              <a:t> </a:t>
            </a:r>
            <a:r>
              <a:rPr dirty="0" sz="3750" spc="135">
                <a:latin typeface="Trebuchet MS"/>
                <a:cs typeface="Trebuchet MS"/>
              </a:rPr>
              <a:t>NM:</a:t>
            </a:r>
            <a:r>
              <a:rPr dirty="0" sz="3750" spc="-210">
                <a:latin typeface="Trebuchet MS"/>
                <a:cs typeface="Trebuchet MS"/>
              </a:rPr>
              <a:t> </a:t>
            </a:r>
            <a:r>
              <a:rPr dirty="0" sz="3750" spc="65" b="1">
                <a:latin typeface="Trebuchet MS"/>
                <a:cs typeface="Trebuchet MS"/>
              </a:rPr>
              <a:t>Precast</a:t>
            </a:r>
            <a:r>
              <a:rPr dirty="0" sz="3750" spc="-190" b="1">
                <a:latin typeface="Trebuchet MS"/>
                <a:cs typeface="Trebuchet MS"/>
              </a:rPr>
              <a:t> </a:t>
            </a:r>
            <a:r>
              <a:rPr dirty="0" sz="3750" spc="50" b="1">
                <a:latin typeface="Trebuchet MS"/>
                <a:cs typeface="Trebuchet MS"/>
              </a:rPr>
              <a:t>concrete</a:t>
            </a:r>
            <a:r>
              <a:rPr dirty="0" sz="3750" spc="-165" b="1">
                <a:latin typeface="Trebuchet MS"/>
                <a:cs typeface="Trebuchet MS"/>
              </a:rPr>
              <a:t> </a:t>
            </a:r>
            <a:r>
              <a:rPr dirty="0" sz="3750" spc="-20">
                <a:latin typeface="Trebuchet MS"/>
                <a:cs typeface="Trebuchet MS"/>
              </a:rPr>
              <a:t>with </a:t>
            </a:r>
            <a:r>
              <a:rPr dirty="0" sz="3750" spc="-20">
                <a:latin typeface="Trebuchet MS"/>
                <a:cs typeface="Trebuchet MS"/>
              </a:rPr>
              <a:t>	</a:t>
            </a:r>
            <a:r>
              <a:rPr dirty="0" sz="3750" spc="130">
                <a:latin typeface="Trebuchet MS"/>
                <a:cs typeface="Trebuchet MS"/>
              </a:rPr>
              <a:t>poured</a:t>
            </a:r>
            <a:r>
              <a:rPr dirty="0" sz="3750" spc="-265">
                <a:latin typeface="Trebuchet MS"/>
                <a:cs typeface="Trebuchet MS"/>
              </a:rPr>
              <a:t> </a:t>
            </a:r>
            <a:r>
              <a:rPr dirty="0" sz="3750" spc="-10">
                <a:latin typeface="Trebuchet MS"/>
                <a:cs typeface="Trebuchet MS"/>
              </a:rPr>
              <a:t>in</a:t>
            </a:r>
            <a:r>
              <a:rPr dirty="0" sz="3750" spc="-185">
                <a:latin typeface="Trebuchet MS"/>
                <a:cs typeface="Trebuchet MS"/>
              </a:rPr>
              <a:t> </a:t>
            </a:r>
            <a:r>
              <a:rPr dirty="0" sz="3750" spc="80">
                <a:latin typeface="Trebuchet MS"/>
                <a:cs typeface="Trebuchet MS"/>
              </a:rPr>
              <a:t>place</a:t>
            </a:r>
            <a:r>
              <a:rPr dirty="0" sz="3750" spc="-204">
                <a:latin typeface="Trebuchet MS"/>
                <a:cs typeface="Trebuchet MS"/>
              </a:rPr>
              <a:t> </a:t>
            </a:r>
            <a:r>
              <a:rPr dirty="0" sz="3750" spc="150">
                <a:latin typeface="Trebuchet MS"/>
                <a:cs typeface="Trebuchet MS"/>
              </a:rPr>
              <a:t>base</a:t>
            </a:r>
            <a:endParaRPr sz="3750">
              <a:latin typeface="Trebuchet MS"/>
              <a:cs typeface="Trebuchet MS"/>
            </a:endParaRPr>
          </a:p>
          <a:p>
            <a:pPr marL="316865" indent="-304165">
              <a:lnSpc>
                <a:spcPct val="100000"/>
              </a:lnSpc>
              <a:spcBef>
                <a:spcPts val="860"/>
              </a:spcBef>
              <a:buFont typeface="Arial"/>
              <a:buChar char="•"/>
              <a:tabLst>
                <a:tab pos="316865" algn="l"/>
              </a:tabLst>
            </a:pPr>
            <a:r>
              <a:rPr dirty="0" sz="3750" spc="114">
                <a:latin typeface="Trebuchet MS"/>
                <a:cs typeface="Trebuchet MS"/>
              </a:rPr>
              <a:t>Might</a:t>
            </a:r>
            <a:r>
              <a:rPr dirty="0" sz="3750" spc="-120">
                <a:latin typeface="Trebuchet MS"/>
                <a:cs typeface="Trebuchet MS"/>
              </a:rPr>
              <a:t> </a:t>
            </a:r>
            <a:r>
              <a:rPr dirty="0" sz="3750" spc="95">
                <a:latin typeface="Trebuchet MS"/>
                <a:cs typeface="Trebuchet MS"/>
              </a:rPr>
              <a:t>have</a:t>
            </a:r>
            <a:r>
              <a:rPr dirty="0" sz="3750" spc="-135">
                <a:latin typeface="Trebuchet MS"/>
                <a:cs typeface="Trebuchet MS"/>
              </a:rPr>
              <a:t> </a:t>
            </a:r>
            <a:r>
              <a:rPr dirty="0" sz="3750" b="1">
                <a:latin typeface="Trebuchet MS"/>
                <a:cs typeface="Trebuchet MS"/>
              </a:rPr>
              <a:t>steps</a:t>
            </a:r>
            <a:r>
              <a:rPr dirty="0" sz="3750">
                <a:latin typeface="Trebuchet MS"/>
                <a:cs typeface="Trebuchet MS"/>
              </a:rPr>
              <a:t>,</a:t>
            </a:r>
            <a:r>
              <a:rPr dirty="0" sz="3750" spc="-150">
                <a:latin typeface="Trebuchet MS"/>
                <a:cs typeface="Trebuchet MS"/>
              </a:rPr>
              <a:t> </a:t>
            </a:r>
            <a:r>
              <a:rPr dirty="0" sz="3750" spc="55">
                <a:latin typeface="Trebuchet MS"/>
                <a:cs typeface="Trebuchet MS"/>
              </a:rPr>
              <a:t>might</a:t>
            </a:r>
            <a:r>
              <a:rPr dirty="0" sz="3750" spc="-125">
                <a:latin typeface="Trebuchet MS"/>
                <a:cs typeface="Trebuchet MS"/>
              </a:rPr>
              <a:t> </a:t>
            </a:r>
            <a:r>
              <a:rPr dirty="0" sz="3750" spc="95">
                <a:latin typeface="Trebuchet MS"/>
                <a:cs typeface="Trebuchet MS"/>
              </a:rPr>
              <a:t>have</a:t>
            </a:r>
            <a:r>
              <a:rPr dirty="0" sz="3750" spc="-155">
                <a:latin typeface="Trebuchet MS"/>
                <a:cs typeface="Trebuchet MS"/>
              </a:rPr>
              <a:t> </a:t>
            </a:r>
            <a:r>
              <a:rPr dirty="0" sz="3750" spc="55">
                <a:latin typeface="Trebuchet MS"/>
                <a:cs typeface="Trebuchet MS"/>
              </a:rPr>
              <a:t>a</a:t>
            </a:r>
            <a:r>
              <a:rPr dirty="0" sz="3750" spc="-155">
                <a:latin typeface="Trebuchet MS"/>
                <a:cs typeface="Trebuchet MS"/>
              </a:rPr>
              <a:t> </a:t>
            </a:r>
            <a:r>
              <a:rPr dirty="0" sz="3750" spc="90" b="1">
                <a:latin typeface="Trebuchet MS"/>
                <a:cs typeface="Trebuchet MS"/>
              </a:rPr>
              <a:t>ladder</a:t>
            </a:r>
            <a:endParaRPr sz="37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317118"/>
            <a:ext cx="5214620" cy="1311275"/>
          </a:xfrm>
          <a:prstGeom prst="rect"/>
        </p:spPr>
        <p:txBody>
          <a:bodyPr wrap="square" lIns="0" tIns="86360" rIns="0" bIns="0" rtlCol="0" vert="horz">
            <a:spAutoFit/>
          </a:bodyPr>
          <a:lstStyle/>
          <a:p>
            <a:pPr marL="12700" marR="5080">
              <a:lnSpc>
                <a:spcPts val="4810"/>
              </a:lnSpc>
              <a:spcBef>
                <a:spcPts val="680"/>
              </a:spcBef>
            </a:pPr>
            <a:r>
              <a:rPr dirty="0" spc="345"/>
              <a:t>6</a:t>
            </a:r>
            <a:r>
              <a:rPr dirty="0" spc="-235"/>
              <a:t> </a:t>
            </a:r>
            <a:r>
              <a:rPr dirty="0" spc="130"/>
              <a:t>Pre-</a:t>
            </a:r>
            <a:r>
              <a:rPr dirty="0" spc="95"/>
              <a:t>cast</a:t>
            </a:r>
            <a:r>
              <a:rPr dirty="0" spc="-240"/>
              <a:t> </a:t>
            </a:r>
            <a:r>
              <a:rPr dirty="0" spc="95"/>
              <a:t>Concrete </a:t>
            </a:r>
            <a:r>
              <a:rPr dirty="0" spc="210"/>
              <a:t>Manhole</a:t>
            </a:r>
            <a:r>
              <a:rPr dirty="0" spc="-245"/>
              <a:t> </a:t>
            </a:r>
            <a:r>
              <a:rPr dirty="0" spc="-10"/>
              <a:t>Parts: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51284" y="123823"/>
            <a:ext cx="4816890" cy="6599276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917575" y="1737105"/>
            <a:ext cx="5846445" cy="4308475"/>
          </a:xfrm>
          <a:prstGeom prst="rect">
            <a:avLst/>
          </a:prstGeom>
        </p:spPr>
        <p:txBody>
          <a:bodyPr wrap="square" lIns="0" tIns="135890" rIns="0" bIns="0" rtlCol="0" vert="horz">
            <a:spAutoFit/>
          </a:bodyPr>
          <a:lstStyle/>
          <a:p>
            <a:pPr marL="317500" marR="906780" indent="-305435">
              <a:lnSpc>
                <a:spcPct val="69800"/>
              </a:lnSpc>
              <a:spcBef>
                <a:spcPts val="1070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2600" spc="70">
                <a:latin typeface="Trebuchet MS"/>
                <a:cs typeface="Trebuchet MS"/>
              </a:rPr>
              <a:t>Concrete</a:t>
            </a:r>
            <a:r>
              <a:rPr dirty="0" sz="2600" spc="-150">
                <a:latin typeface="Trebuchet MS"/>
                <a:cs typeface="Trebuchet MS"/>
              </a:rPr>
              <a:t> </a:t>
            </a:r>
            <a:r>
              <a:rPr dirty="0" sz="2600" spc="90">
                <a:latin typeface="Trebuchet MS"/>
                <a:cs typeface="Trebuchet MS"/>
              </a:rPr>
              <a:t>poured</a:t>
            </a:r>
            <a:r>
              <a:rPr dirty="0" sz="2600" spc="-85">
                <a:latin typeface="Trebuchet MS"/>
                <a:cs typeface="Trebuchet MS"/>
              </a:rPr>
              <a:t> </a:t>
            </a:r>
            <a:r>
              <a:rPr dirty="0" sz="2600" spc="-65">
                <a:latin typeface="Trebuchet MS"/>
                <a:cs typeface="Trebuchet MS"/>
              </a:rPr>
              <a:t>in</a:t>
            </a:r>
            <a:r>
              <a:rPr dirty="0" sz="2600" spc="-135">
                <a:latin typeface="Trebuchet MS"/>
                <a:cs typeface="Trebuchet MS"/>
              </a:rPr>
              <a:t> </a:t>
            </a:r>
            <a:r>
              <a:rPr dirty="0" sz="2600" spc="80">
                <a:latin typeface="Trebuchet MS"/>
                <a:cs typeface="Trebuchet MS"/>
              </a:rPr>
              <a:t>place</a:t>
            </a:r>
            <a:r>
              <a:rPr dirty="0" sz="2600" spc="-150">
                <a:latin typeface="Trebuchet MS"/>
                <a:cs typeface="Trebuchet MS"/>
              </a:rPr>
              <a:t> </a:t>
            </a:r>
            <a:r>
              <a:rPr dirty="0" sz="2600" spc="-20">
                <a:latin typeface="Trebuchet MS"/>
                <a:cs typeface="Trebuchet MS"/>
              </a:rPr>
              <a:t>with </a:t>
            </a:r>
            <a:r>
              <a:rPr dirty="0" sz="2600" spc="80">
                <a:latin typeface="Trebuchet MS"/>
                <a:cs typeface="Trebuchet MS"/>
              </a:rPr>
              <a:t>channels</a:t>
            </a:r>
            <a:r>
              <a:rPr dirty="0" sz="2600" spc="-95">
                <a:latin typeface="Trebuchet MS"/>
                <a:cs typeface="Trebuchet MS"/>
              </a:rPr>
              <a:t> </a:t>
            </a:r>
            <a:r>
              <a:rPr dirty="0" sz="2600" spc="-100">
                <a:latin typeface="Trebuchet MS"/>
                <a:cs typeface="Trebuchet MS"/>
              </a:rPr>
              <a:t>&amp;</a:t>
            </a:r>
            <a:r>
              <a:rPr dirty="0" sz="2600" spc="-125">
                <a:latin typeface="Trebuchet MS"/>
                <a:cs typeface="Trebuchet MS"/>
              </a:rPr>
              <a:t> </a:t>
            </a:r>
            <a:r>
              <a:rPr dirty="0" sz="2600" spc="105">
                <a:latin typeface="Trebuchet MS"/>
                <a:cs typeface="Trebuchet MS"/>
              </a:rPr>
              <a:t>sloped</a:t>
            </a:r>
            <a:r>
              <a:rPr dirty="0" sz="2600" spc="-80">
                <a:latin typeface="Trebuchet MS"/>
                <a:cs typeface="Trebuchet MS"/>
              </a:rPr>
              <a:t> </a:t>
            </a:r>
            <a:r>
              <a:rPr dirty="0" sz="2600" spc="75">
                <a:latin typeface="Trebuchet MS"/>
                <a:cs typeface="Trebuchet MS"/>
              </a:rPr>
              <a:t>bench</a:t>
            </a:r>
            <a:endParaRPr sz="2600">
              <a:latin typeface="Trebuchet MS"/>
              <a:cs typeface="Trebuchet MS"/>
            </a:endParaRPr>
          </a:p>
          <a:p>
            <a:pPr marL="317500" marR="163195" indent="-305435">
              <a:lnSpc>
                <a:spcPct val="72200"/>
              </a:lnSpc>
              <a:spcBef>
                <a:spcPts val="120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2600">
                <a:latin typeface="Trebuchet MS"/>
                <a:cs typeface="Trebuchet MS"/>
              </a:rPr>
              <a:t>Inlet/Outlet</a:t>
            </a:r>
            <a:r>
              <a:rPr dirty="0" sz="2600" spc="-120">
                <a:latin typeface="Trebuchet MS"/>
                <a:cs typeface="Trebuchet MS"/>
              </a:rPr>
              <a:t> </a:t>
            </a:r>
            <a:r>
              <a:rPr dirty="0" sz="2600" spc="50">
                <a:latin typeface="Trebuchet MS"/>
                <a:cs typeface="Trebuchet MS"/>
              </a:rPr>
              <a:t>piping</a:t>
            </a:r>
            <a:r>
              <a:rPr dirty="0" sz="2600" spc="-110">
                <a:latin typeface="Trebuchet MS"/>
                <a:cs typeface="Trebuchet MS"/>
              </a:rPr>
              <a:t> </a:t>
            </a:r>
            <a:r>
              <a:rPr dirty="0" sz="2600" spc="95">
                <a:latin typeface="Trebuchet MS"/>
                <a:cs typeface="Trebuchet MS"/>
              </a:rPr>
              <a:t>sealed</a:t>
            </a:r>
            <a:r>
              <a:rPr dirty="0" sz="2600" spc="-125">
                <a:latin typeface="Trebuchet MS"/>
                <a:cs typeface="Trebuchet MS"/>
              </a:rPr>
              <a:t> </a:t>
            </a:r>
            <a:r>
              <a:rPr dirty="0" sz="2600" spc="75">
                <a:latin typeface="Trebuchet MS"/>
                <a:cs typeface="Trebuchet MS"/>
              </a:rPr>
              <a:t>where</a:t>
            </a:r>
            <a:r>
              <a:rPr dirty="0" sz="2600" spc="-105">
                <a:latin typeface="Trebuchet MS"/>
                <a:cs typeface="Trebuchet MS"/>
              </a:rPr>
              <a:t> </a:t>
            </a:r>
            <a:r>
              <a:rPr dirty="0" sz="2600" spc="-25">
                <a:latin typeface="Trebuchet MS"/>
                <a:cs typeface="Trebuchet MS"/>
              </a:rPr>
              <a:t>in </a:t>
            </a:r>
            <a:r>
              <a:rPr dirty="0" sz="2600">
                <a:latin typeface="Trebuchet MS"/>
                <a:cs typeface="Trebuchet MS"/>
              </a:rPr>
              <a:t>penetrates</a:t>
            </a:r>
            <a:r>
              <a:rPr dirty="0" sz="2600" spc="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the</a:t>
            </a:r>
            <a:r>
              <a:rPr dirty="0" sz="2600" spc="65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barrel</a:t>
            </a:r>
            <a:endParaRPr sz="2600">
              <a:latin typeface="Trebuchet MS"/>
              <a:cs typeface="Trebuchet MS"/>
            </a:endParaRPr>
          </a:p>
          <a:p>
            <a:pPr marL="317500" indent="-304800">
              <a:lnSpc>
                <a:spcPts val="2650"/>
              </a:lnSpc>
              <a:spcBef>
                <a:spcPts val="33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2600" spc="55">
                <a:latin typeface="Trebuchet MS"/>
                <a:cs typeface="Trebuchet MS"/>
              </a:rPr>
              <a:t>Precast</a:t>
            </a:r>
            <a:r>
              <a:rPr dirty="0" sz="2600" spc="-90">
                <a:latin typeface="Trebuchet MS"/>
                <a:cs typeface="Trebuchet MS"/>
              </a:rPr>
              <a:t> </a:t>
            </a:r>
            <a:r>
              <a:rPr dirty="0" sz="2600" spc="55">
                <a:latin typeface="Trebuchet MS"/>
                <a:cs typeface="Trebuchet MS"/>
              </a:rPr>
              <a:t>concrete</a:t>
            </a:r>
            <a:r>
              <a:rPr dirty="0" sz="2600" spc="-7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barrels</a:t>
            </a:r>
            <a:r>
              <a:rPr dirty="0" sz="2600" spc="-105">
                <a:latin typeface="Trebuchet MS"/>
                <a:cs typeface="Trebuchet MS"/>
              </a:rPr>
              <a:t> </a:t>
            </a:r>
            <a:r>
              <a:rPr dirty="0" sz="2600" spc="-155">
                <a:latin typeface="Trebuchet MS"/>
                <a:cs typeface="Trebuchet MS"/>
              </a:rPr>
              <a:t>fit</a:t>
            </a:r>
            <a:r>
              <a:rPr dirty="0" sz="2600" spc="-5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together</a:t>
            </a:r>
            <a:endParaRPr sz="2600">
              <a:latin typeface="Trebuchet MS"/>
              <a:cs typeface="Trebuchet MS"/>
            </a:endParaRPr>
          </a:p>
          <a:p>
            <a:pPr marL="317500" marR="1604010">
              <a:lnSpc>
                <a:spcPct val="69800"/>
              </a:lnSpc>
              <a:spcBef>
                <a:spcPts val="470"/>
              </a:spcBef>
            </a:pPr>
            <a:r>
              <a:rPr dirty="0" sz="2600" spc="100">
                <a:latin typeface="Trebuchet MS"/>
                <a:cs typeface="Trebuchet MS"/>
              </a:rPr>
              <a:t>and</a:t>
            </a:r>
            <a:r>
              <a:rPr dirty="0" sz="2600" spc="-170">
                <a:latin typeface="Trebuchet MS"/>
                <a:cs typeface="Trebuchet MS"/>
              </a:rPr>
              <a:t> </a:t>
            </a:r>
            <a:r>
              <a:rPr dirty="0" sz="2600" spc="100">
                <a:latin typeface="Trebuchet MS"/>
                <a:cs typeface="Trebuchet MS"/>
              </a:rPr>
              <a:t>sealed</a:t>
            </a:r>
            <a:r>
              <a:rPr dirty="0" sz="2600" spc="-16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with</a:t>
            </a:r>
            <a:r>
              <a:rPr dirty="0" sz="2600" spc="-14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mortar</a:t>
            </a:r>
            <a:r>
              <a:rPr dirty="0" sz="2600" spc="-140">
                <a:latin typeface="Trebuchet MS"/>
                <a:cs typeface="Trebuchet MS"/>
              </a:rPr>
              <a:t> </a:t>
            </a:r>
            <a:r>
              <a:rPr dirty="0" sz="2600" spc="-25">
                <a:latin typeface="Trebuchet MS"/>
                <a:cs typeface="Trebuchet MS"/>
              </a:rPr>
              <a:t>or </a:t>
            </a:r>
            <a:r>
              <a:rPr dirty="0" sz="2600" spc="45">
                <a:latin typeface="Trebuchet MS"/>
                <a:cs typeface="Trebuchet MS"/>
              </a:rPr>
              <a:t>bituminous</a:t>
            </a:r>
            <a:r>
              <a:rPr dirty="0" sz="2600" spc="-100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material</a:t>
            </a:r>
            <a:endParaRPr sz="2600">
              <a:latin typeface="Trebuchet MS"/>
              <a:cs typeface="Trebuchet MS"/>
            </a:endParaRPr>
          </a:p>
          <a:p>
            <a:pPr marL="317500" marR="848994" indent="-305435">
              <a:lnSpc>
                <a:spcPct val="69800"/>
              </a:lnSpc>
              <a:spcBef>
                <a:spcPts val="135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2600" spc="229">
                <a:latin typeface="Trebuchet MS"/>
                <a:cs typeface="Trebuchet MS"/>
              </a:rPr>
              <a:t>A</a:t>
            </a:r>
            <a:r>
              <a:rPr dirty="0" sz="2600" spc="1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concentric</a:t>
            </a:r>
            <a:r>
              <a:rPr dirty="0" sz="2600" spc="4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or</a:t>
            </a:r>
            <a:r>
              <a:rPr dirty="0" sz="2600" spc="5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eccentric</a:t>
            </a:r>
            <a:r>
              <a:rPr dirty="0" sz="2600" spc="50">
                <a:latin typeface="Trebuchet MS"/>
                <a:cs typeface="Trebuchet MS"/>
              </a:rPr>
              <a:t> </a:t>
            </a:r>
            <a:r>
              <a:rPr dirty="0" sz="2600" spc="85">
                <a:latin typeface="Trebuchet MS"/>
                <a:cs typeface="Trebuchet MS"/>
              </a:rPr>
              <a:t>cone </a:t>
            </a:r>
            <a:r>
              <a:rPr dirty="0" sz="2600" spc="35">
                <a:latin typeface="Trebuchet MS"/>
                <a:cs typeface="Trebuchet MS"/>
              </a:rPr>
              <a:t>section</a:t>
            </a:r>
            <a:endParaRPr sz="2600">
              <a:latin typeface="Trebuchet MS"/>
              <a:cs typeface="Trebuchet MS"/>
            </a:endParaRPr>
          </a:p>
          <a:p>
            <a:pPr marL="317500" indent="-30480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2600" spc="85">
                <a:latin typeface="Trebuchet MS"/>
                <a:cs typeface="Trebuchet MS"/>
              </a:rPr>
              <a:t>Level</a:t>
            </a:r>
            <a:r>
              <a:rPr dirty="0" sz="2600" spc="114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Adjustment</a:t>
            </a:r>
            <a:r>
              <a:rPr dirty="0" sz="2600" spc="10">
                <a:latin typeface="Trebuchet MS"/>
                <a:cs typeface="Trebuchet MS"/>
              </a:rPr>
              <a:t> </a:t>
            </a:r>
            <a:r>
              <a:rPr dirty="0" sz="2600" spc="95">
                <a:latin typeface="Trebuchet MS"/>
                <a:cs typeface="Trebuchet MS"/>
              </a:rPr>
              <a:t>Rings</a:t>
            </a:r>
            <a:endParaRPr sz="2600">
              <a:latin typeface="Trebuchet MS"/>
              <a:cs typeface="Trebuchet MS"/>
            </a:endParaRPr>
          </a:p>
          <a:p>
            <a:pPr marL="317500" marR="171450" indent="-305435">
              <a:lnSpc>
                <a:spcPct val="69800"/>
              </a:lnSpc>
              <a:spcBef>
                <a:spcPts val="1350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2600" spc="65">
                <a:latin typeface="Trebuchet MS"/>
                <a:cs typeface="Trebuchet MS"/>
              </a:rPr>
              <a:t>Standard</a:t>
            </a:r>
            <a:r>
              <a:rPr dirty="0" sz="2600" spc="-70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tight-</a:t>
            </a:r>
            <a:r>
              <a:rPr dirty="0" sz="2600" spc="-100">
                <a:latin typeface="Trebuchet MS"/>
                <a:cs typeface="Trebuchet MS"/>
              </a:rPr>
              <a:t>fitting,</a:t>
            </a:r>
            <a:r>
              <a:rPr dirty="0" sz="2600" spc="-155">
                <a:latin typeface="Trebuchet MS"/>
                <a:cs typeface="Trebuchet MS"/>
              </a:rPr>
              <a:t> </a:t>
            </a:r>
            <a:r>
              <a:rPr dirty="0" sz="2600" spc="80">
                <a:latin typeface="Trebuchet MS"/>
                <a:cs typeface="Trebuchet MS"/>
              </a:rPr>
              <a:t>cast-</a:t>
            </a:r>
            <a:r>
              <a:rPr dirty="0" sz="2600" spc="-10">
                <a:latin typeface="Trebuchet MS"/>
                <a:cs typeface="Trebuchet MS"/>
              </a:rPr>
              <a:t>iron</a:t>
            </a:r>
            <a:r>
              <a:rPr dirty="0" sz="2600" spc="-114">
                <a:latin typeface="Trebuchet MS"/>
                <a:cs typeface="Trebuchet MS"/>
              </a:rPr>
              <a:t> </a:t>
            </a:r>
            <a:r>
              <a:rPr dirty="0" sz="2600" spc="-20">
                <a:latin typeface="Trebuchet MS"/>
                <a:cs typeface="Trebuchet MS"/>
              </a:rPr>
              <a:t>ring </a:t>
            </a:r>
            <a:r>
              <a:rPr dirty="0" sz="2600" spc="100">
                <a:latin typeface="Trebuchet MS"/>
                <a:cs typeface="Trebuchet MS"/>
              </a:rPr>
              <a:t>and</a:t>
            </a:r>
            <a:r>
              <a:rPr dirty="0" sz="2600" spc="-170">
                <a:latin typeface="Trebuchet MS"/>
                <a:cs typeface="Trebuchet MS"/>
              </a:rPr>
              <a:t> </a:t>
            </a:r>
            <a:r>
              <a:rPr dirty="0" sz="2600" spc="-25">
                <a:latin typeface="Trebuchet MS"/>
                <a:cs typeface="Trebuchet MS"/>
              </a:rPr>
              <a:t>lid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885950" y="2447925"/>
              <a:ext cx="8420100" cy="1962150"/>
            </a:xfrm>
            <a:custGeom>
              <a:avLst/>
              <a:gdLst/>
              <a:ahLst/>
              <a:cxnLst/>
              <a:rect l="l" t="t" r="r" b="b"/>
              <a:pathLst>
                <a:path w="8420100" h="1962150">
                  <a:moveTo>
                    <a:pt x="8420100" y="0"/>
                  </a:moveTo>
                  <a:lnTo>
                    <a:pt x="0" y="0"/>
                  </a:lnTo>
                  <a:lnTo>
                    <a:pt x="0" y="1962150"/>
                  </a:lnTo>
                  <a:lnTo>
                    <a:pt x="8420100" y="1962150"/>
                  </a:lnTo>
                  <a:lnTo>
                    <a:pt x="8420100" y="0"/>
                  </a:lnTo>
                  <a:close/>
                </a:path>
              </a:pathLst>
            </a:custGeom>
            <a:solidFill>
              <a:srgbClr val="202439">
                <a:alpha val="63920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03550" y="2473007"/>
            <a:ext cx="6194425" cy="1771014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6870"/>
              </a:lnSpc>
              <a:spcBef>
                <a:spcPts val="105"/>
              </a:spcBef>
            </a:pPr>
            <a:r>
              <a:rPr dirty="0" sz="6000" spc="290">
                <a:solidFill>
                  <a:srgbClr val="FFFFFF"/>
                </a:solidFill>
              </a:rPr>
              <a:t>Manholes</a:t>
            </a:r>
            <a:r>
              <a:rPr dirty="0" sz="6000" spc="-250">
                <a:solidFill>
                  <a:srgbClr val="FFFFFF"/>
                </a:solidFill>
              </a:rPr>
              <a:t> </a:t>
            </a:r>
            <a:r>
              <a:rPr dirty="0" sz="6000" spc="-25">
                <a:solidFill>
                  <a:srgbClr val="FFFFFF"/>
                </a:solidFill>
              </a:rPr>
              <a:t>are</a:t>
            </a:r>
            <a:endParaRPr sz="6000"/>
          </a:p>
          <a:p>
            <a:pPr algn="ctr">
              <a:lnSpc>
                <a:spcPts val="6870"/>
              </a:lnSpc>
            </a:pPr>
            <a:r>
              <a:rPr dirty="0" sz="6000" spc="120" b="1">
                <a:solidFill>
                  <a:srgbClr val="FFFFFF"/>
                </a:solidFill>
                <a:latin typeface="Trebuchet MS"/>
                <a:cs typeface="Trebuchet MS"/>
              </a:rPr>
              <a:t>Confined</a:t>
            </a:r>
            <a:r>
              <a:rPr dirty="0" sz="6000" spc="-3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6000" spc="300" b="1">
                <a:solidFill>
                  <a:srgbClr val="FFFFFF"/>
                </a:solidFill>
                <a:latin typeface="Trebuchet MS"/>
                <a:cs typeface="Trebuchet MS"/>
              </a:rPr>
              <a:t>Spaces</a:t>
            </a:r>
            <a:endParaRPr sz="6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36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400" spc="260"/>
              <a:t>Manholes</a:t>
            </a:r>
            <a:r>
              <a:rPr dirty="0" sz="5400" spc="-204"/>
              <a:t> </a:t>
            </a:r>
            <a:r>
              <a:rPr dirty="0" sz="5400"/>
              <a:t>are</a:t>
            </a:r>
            <a:r>
              <a:rPr dirty="0" sz="5400" spc="-204"/>
              <a:t> </a:t>
            </a:r>
            <a:r>
              <a:rPr dirty="0" sz="5400" spc="110" b="1">
                <a:latin typeface="Trebuchet MS"/>
                <a:cs typeface="Trebuchet MS"/>
              </a:rPr>
              <a:t>Confined</a:t>
            </a:r>
            <a:r>
              <a:rPr dirty="0" sz="5400" spc="-285" b="1">
                <a:latin typeface="Trebuchet MS"/>
                <a:cs typeface="Trebuchet MS"/>
              </a:rPr>
              <a:t> </a:t>
            </a:r>
            <a:r>
              <a:rPr dirty="0" sz="5400" spc="270" b="1">
                <a:latin typeface="Trebuchet MS"/>
                <a:cs typeface="Trebuchet MS"/>
              </a:rPr>
              <a:t>Spaces</a:t>
            </a:r>
            <a:endParaRPr sz="54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17575" y="1784985"/>
            <a:ext cx="9597390" cy="4003040"/>
          </a:xfrm>
          <a:prstGeom prst="rect">
            <a:avLst/>
          </a:prstGeom>
        </p:spPr>
        <p:txBody>
          <a:bodyPr wrap="square" lIns="0" tIns="78105" rIns="0" bIns="0" rtlCol="0" vert="horz">
            <a:spAutoFit/>
          </a:bodyPr>
          <a:lstStyle/>
          <a:p>
            <a:pPr marL="316230" marR="104775" indent="-304165">
              <a:lnSpc>
                <a:spcPts val="4050"/>
              </a:lnSpc>
              <a:spcBef>
                <a:spcPts val="61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750" spc="135">
                <a:latin typeface="Trebuchet MS"/>
                <a:cs typeface="Trebuchet MS"/>
              </a:rPr>
              <a:t>They</a:t>
            </a:r>
            <a:r>
              <a:rPr dirty="0" sz="3750" spc="-190">
                <a:latin typeface="Trebuchet MS"/>
                <a:cs typeface="Trebuchet MS"/>
              </a:rPr>
              <a:t> </a:t>
            </a:r>
            <a:r>
              <a:rPr dirty="0" sz="3750" spc="110">
                <a:latin typeface="Trebuchet MS"/>
                <a:cs typeface="Trebuchet MS"/>
              </a:rPr>
              <a:t>have</a:t>
            </a:r>
            <a:r>
              <a:rPr dirty="0" sz="3750" spc="-150">
                <a:latin typeface="Trebuchet MS"/>
                <a:cs typeface="Trebuchet MS"/>
              </a:rPr>
              <a:t> </a:t>
            </a:r>
            <a:r>
              <a:rPr dirty="0" sz="3750" b="1">
                <a:latin typeface="Trebuchet MS"/>
                <a:cs typeface="Trebuchet MS"/>
              </a:rPr>
              <a:t>limited</a:t>
            </a:r>
            <a:r>
              <a:rPr dirty="0" sz="3750" spc="-195" b="1">
                <a:latin typeface="Trebuchet MS"/>
                <a:cs typeface="Trebuchet MS"/>
              </a:rPr>
              <a:t> </a:t>
            </a:r>
            <a:r>
              <a:rPr dirty="0" sz="3750" spc="110" b="1">
                <a:latin typeface="Trebuchet MS"/>
                <a:cs typeface="Trebuchet MS"/>
              </a:rPr>
              <a:t>openings</a:t>
            </a:r>
            <a:r>
              <a:rPr dirty="0" sz="3750" spc="-145" b="1">
                <a:latin typeface="Trebuchet MS"/>
                <a:cs typeface="Trebuchet MS"/>
              </a:rPr>
              <a:t> </a:t>
            </a:r>
            <a:r>
              <a:rPr dirty="0" sz="3750" spc="-20">
                <a:latin typeface="Trebuchet MS"/>
                <a:cs typeface="Trebuchet MS"/>
              </a:rPr>
              <a:t>for</a:t>
            </a:r>
            <a:r>
              <a:rPr dirty="0" sz="3750" spc="-145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entry</a:t>
            </a:r>
            <a:r>
              <a:rPr dirty="0" sz="3750" spc="-185">
                <a:latin typeface="Trebuchet MS"/>
                <a:cs typeface="Trebuchet MS"/>
              </a:rPr>
              <a:t> </a:t>
            </a:r>
            <a:r>
              <a:rPr dirty="0" sz="3750" spc="120">
                <a:latin typeface="Trebuchet MS"/>
                <a:cs typeface="Trebuchet MS"/>
              </a:rPr>
              <a:t>and </a:t>
            </a:r>
            <a:r>
              <a:rPr dirty="0" sz="3750" spc="120">
                <a:latin typeface="Trebuchet MS"/>
                <a:cs typeface="Trebuchet MS"/>
              </a:rPr>
              <a:t>	</a:t>
            </a:r>
            <a:r>
              <a:rPr dirty="0" sz="3750" spc="-20">
                <a:latin typeface="Trebuchet MS"/>
                <a:cs typeface="Trebuchet MS"/>
              </a:rPr>
              <a:t>exit.</a:t>
            </a:r>
            <a:endParaRPr sz="3750">
              <a:latin typeface="Trebuchet MS"/>
              <a:cs typeface="Trebuchet MS"/>
            </a:endParaRPr>
          </a:p>
          <a:p>
            <a:pPr marL="316230" marR="5080" indent="-304165">
              <a:lnSpc>
                <a:spcPct val="89300"/>
              </a:lnSpc>
              <a:spcBef>
                <a:spcPts val="1260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750" spc="75">
                <a:latin typeface="Trebuchet MS"/>
                <a:cs typeface="Trebuchet MS"/>
              </a:rPr>
              <a:t>Unfavorable</a:t>
            </a:r>
            <a:r>
              <a:rPr dirty="0" sz="3750" spc="-204">
                <a:latin typeface="Trebuchet MS"/>
                <a:cs typeface="Trebuchet MS"/>
              </a:rPr>
              <a:t> </a:t>
            </a:r>
            <a:r>
              <a:rPr dirty="0" sz="3750" spc="-10">
                <a:latin typeface="Trebuchet MS"/>
                <a:cs typeface="Trebuchet MS"/>
              </a:rPr>
              <a:t>natural</a:t>
            </a:r>
            <a:r>
              <a:rPr dirty="0" sz="3750" spc="-220">
                <a:latin typeface="Trebuchet MS"/>
                <a:cs typeface="Trebuchet MS"/>
              </a:rPr>
              <a:t> </a:t>
            </a:r>
            <a:r>
              <a:rPr dirty="0" sz="3750" spc="-90">
                <a:latin typeface="Trebuchet MS"/>
                <a:cs typeface="Trebuchet MS"/>
              </a:rPr>
              <a:t>ventilation.</a:t>
            </a:r>
            <a:r>
              <a:rPr dirty="0" sz="3750" spc="-180">
                <a:latin typeface="Trebuchet MS"/>
                <a:cs typeface="Trebuchet MS"/>
              </a:rPr>
              <a:t> </a:t>
            </a:r>
            <a:r>
              <a:rPr dirty="0" sz="3750" spc="130" b="1">
                <a:latin typeface="Trebuchet MS"/>
                <a:cs typeface="Trebuchet MS"/>
              </a:rPr>
              <a:t>Deadly </a:t>
            </a:r>
            <a:r>
              <a:rPr dirty="0" sz="3750" spc="130" b="1">
                <a:latin typeface="Trebuchet MS"/>
                <a:cs typeface="Trebuchet MS"/>
              </a:rPr>
              <a:t>	</a:t>
            </a:r>
            <a:r>
              <a:rPr dirty="0" sz="3750" spc="225" b="1">
                <a:latin typeface="Trebuchet MS"/>
                <a:cs typeface="Trebuchet MS"/>
              </a:rPr>
              <a:t>gasses</a:t>
            </a:r>
            <a:r>
              <a:rPr dirty="0" sz="3750" spc="-185" b="1">
                <a:latin typeface="Trebuchet MS"/>
                <a:cs typeface="Trebuchet MS"/>
              </a:rPr>
              <a:t> </a:t>
            </a:r>
            <a:r>
              <a:rPr dirty="0" sz="3750" spc="100" b="1">
                <a:latin typeface="Trebuchet MS"/>
                <a:cs typeface="Trebuchet MS"/>
              </a:rPr>
              <a:t>can</a:t>
            </a:r>
            <a:r>
              <a:rPr dirty="0" sz="3750" spc="-220" b="1">
                <a:latin typeface="Trebuchet MS"/>
                <a:cs typeface="Trebuchet MS"/>
              </a:rPr>
              <a:t> </a:t>
            </a:r>
            <a:r>
              <a:rPr dirty="0" sz="3750" spc="105" b="1">
                <a:latin typeface="Trebuchet MS"/>
                <a:cs typeface="Trebuchet MS"/>
              </a:rPr>
              <a:t>accumulate</a:t>
            </a:r>
            <a:r>
              <a:rPr dirty="0" sz="3750" spc="-135" b="1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or</a:t>
            </a:r>
            <a:r>
              <a:rPr dirty="0" sz="3750" spc="-170">
                <a:latin typeface="Trebuchet MS"/>
                <a:cs typeface="Trebuchet MS"/>
              </a:rPr>
              <a:t> </a:t>
            </a:r>
            <a:r>
              <a:rPr dirty="0" sz="3750" spc="175">
                <a:latin typeface="Trebuchet MS"/>
                <a:cs typeface="Trebuchet MS"/>
              </a:rPr>
              <a:t>oxygen</a:t>
            </a:r>
            <a:r>
              <a:rPr dirty="0" sz="3750" spc="-215">
                <a:latin typeface="Trebuchet MS"/>
                <a:cs typeface="Trebuchet MS"/>
              </a:rPr>
              <a:t> </a:t>
            </a:r>
            <a:r>
              <a:rPr dirty="0" sz="3750" spc="125">
                <a:latin typeface="Trebuchet MS"/>
                <a:cs typeface="Trebuchet MS"/>
              </a:rPr>
              <a:t>can</a:t>
            </a:r>
            <a:r>
              <a:rPr dirty="0" sz="3750" spc="-145">
                <a:latin typeface="Trebuchet MS"/>
                <a:cs typeface="Trebuchet MS"/>
              </a:rPr>
              <a:t> </a:t>
            </a:r>
            <a:r>
              <a:rPr dirty="0" sz="3750" spc="114">
                <a:latin typeface="Trebuchet MS"/>
                <a:cs typeface="Trebuchet MS"/>
              </a:rPr>
              <a:t>be </a:t>
            </a:r>
            <a:r>
              <a:rPr dirty="0" sz="3750" spc="114">
                <a:latin typeface="Trebuchet MS"/>
                <a:cs typeface="Trebuchet MS"/>
              </a:rPr>
              <a:t>	</a:t>
            </a:r>
            <a:r>
              <a:rPr dirty="0" sz="3750" spc="-10">
                <a:latin typeface="Trebuchet MS"/>
                <a:cs typeface="Trebuchet MS"/>
              </a:rPr>
              <a:t>displaced.</a:t>
            </a:r>
            <a:endParaRPr sz="3750">
              <a:latin typeface="Trebuchet MS"/>
              <a:cs typeface="Trebuchet MS"/>
            </a:endParaRPr>
          </a:p>
          <a:p>
            <a:pPr marL="316230" marR="1359535" indent="-304165">
              <a:lnSpc>
                <a:spcPts val="4060"/>
              </a:lnSpc>
              <a:spcBef>
                <a:spcPts val="1330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750" spc="145">
                <a:latin typeface="Trebuchet MS"/>
                <a:cs typeface="Trebuchet MS"/>
              </a:rPr>
              <a:t>Not</a:t>
            </a:r>
            <a:r>
              <a:rPr dirty="0" sz="3750" spc="-160">
                <a:latin typeface="Trebuchet MS"/>
                <a:cs typeface="Trebuchet MS"/>
              </a:rPr>
              <a:t> </a:t>
            </a:r>
            <a:r>
              <a:rPr dirty="0" sz="3750" spc="150">
                <a:latin typeface="Trebuchet MS"/>
                <a:cs typeface="Trebuchet MS"/>
              </a:rPr>
              <a:t>designed</a:t>
            </a:r>
            <a:r>
              <a:rPr dirty="0" sz="3750" spc="-250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for</a:t>
            </a:r>
            <a:r>
              <a:rPr dirty="0" sz="3750" spc="-140">
                <a:latin typeface="Trebuchet MS"/>
                <a:cs typeface="Trebuchet MS"/>
              </a:rPr>
              <a:t> </a:t>
            </a:r>
            <a:r>
              <a:rPr dirty="0" sz="3750" spc="85">
                <a:latin typeface="Trebuchet MS"/>
                <a:cs typeface="Trebuchet MS"/>
              </a:rPr>
              <a:t>continuous</a:t>
            </a:r>
            <a:r>
              <a:rPr dirty="0" sz="3750" spc="-250">
                <a:latin typeface="Trebuchet MS"/>
                <a:cs typeface="Trebuchet MS"/>
              </a:rPr>
              <a:t> </a:t>
            </a:r>
            <a:r>
              <a:rPr dirty="0" sz="3750" spc="55">
                <a:latin typeface="Trebuchet MS"/>
                <a:cs typeface="Trebuchet MS"/>
              </a:rPr>
              <a:t>worker </a:t>
            </a:r>
            <a:r>
              <a:rPr dirty="0" sz="3750" spc="55">
                <a:latin typeface="Trebuchet MS"/>
                <a:cs typeface="Trebuchet MS"/>
              </a:rPr>
              <a:t>	</a:t>
            </a:r>
            <a:r>
              <a:rPr dirty="0" sz="3750" spc="65">
                <a:latin typeface="Trebuchet MS"/>
                <a:cs typeface="Trebuchet MS"/>
              </a:rPr>
              <a:t>occupancy.</a:t>
            </a:r>
            <a:endParaRPr sz="37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36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400" spc="260"/>
              <a:t>Manholes</a:t>
            </a:r>
            <a:r>
              <a:rPr dirty="0" sz="5400" spc="-204"/>
              <a:t> </a:t>
            </a:r>
            <a:r>
              <a:rPr dirty="0" sz="5400"/>
              <a:t>are</a:t>
            </a:r>
            <a:r>
              <a:rPr dirty="0" sz="5400" spc="-204"/>
              <a:t> </a:t>
            </a:r>
            <a:r>
              <a:rPr dirty="0" sz="5400" spc="110" b="1">
                <a:latin typeface="Trebuchet MS"/>
                <a:cs typeface="Trebuchet MS"/>
              </a:rPr>
              <a:t>Confined</a:t>
            </a:r>
            <a:r>
              <a:rPr dirty="0" sz="5400" spc="-285" b="1">
                <a:latin typeface="Trebuchet MS"/>
                <a:cs typeface="Trebuchet MS"/>
              </a:rPr>
              <a:t> </a:t>
            </a:r>
            <a:r>
              <a:rPr dirty="0" sz="5400" spc="270" b="1">
                <a:latin typeface="Trebuchet MS"/>
                <a:cs typeface="Trebuchet MS"/>
              </a:rPr>
              <a:t>Spaces</a:t>
            </a:r>
            <a:endParaRPr sz="54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17575" y="1727835"/>
            <a:ext cx="4221480" cy="3955415"/>
          </a:xfrm>
          <a:prstGeom prst="rect">
            <a:avLst/>
          </a:prstGeom>
        </p:spPr>
        <p:txBody>
          <a:bodyPr wrap="square" lIns="0" tIns="131445" rIns="0" bIns="0" rtlCol="0" vert="horz">
            <a:spAutoFit/>
          </a:bodyPr>
          <a:lstStyle/>
          <a:p>
            <a:pPr marL="316230" marR="358775" indent="-304165">
              <a:lnSpc>
                <a:spcPct val="79300"/>
              </a:lnSpc>
              <a:spcBef>
                <a:spcPts val="103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750">
                <a:latin typeface="Trebuchet MS"/>
                <a:cs typeface="Trebuchet MS"/>
              </a:rPr>
              <a:t>Entry</a:t>
            </a:r>
            <a:r>
              <a:rPr dirty="0" sz="3750" spc="-145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is</a:t>
            </a:r>
            <a:r>
              <a:rPr dirty="0" sz="3750" spc="-55">
                <a:latin typeface="Trebuchet MS"/>
                <a:cs typeface="Trebuchet MS"/>
              </a:rPr>
              <a:t> </a:t>
            </a:r>
            <a:r>
              <a:rPr dirty="0" sz="3750" spc="105">
                <a:latin typeface="Trebuchet MS"/>
                <a:cs typeface="Trebuchet MS"/>
              </a:rPr>
              <a:t>covered </a:t>
            </a:r>
            <a:r>
              <a:rPr dirty="0" sz="3750" spc="105">
                <a:latin typeface="Trebuchet MS"/>
                <a:cs typeface="Trebuchet MS"/>
              </a:rPr>
              <a:t>	</a:t>
            </a:r>
            <a:r>
              <a:rPr dirty="0" sz="3750" spc="195">
                <a:latin typeface="Trebuchet MS"/>
                <a:cs typeface="Trebuchet MS"/>
              </a:rPr>
              <a:t>by</a:t>
            </a:r>
            <a:r>
              <a:rPr dirty="0" sz="3750" spc="-229">
                <a:latin typeface="Trebuchet MS"/>
                <a:cs typeface="Trebuchet MS"/>
              </a:rPr>
              <a:t> </a:t>
            </a:r>
            <a:r>
              <a:rPr dirty="0" sz="3750" spc="315">
                <a:latin typeface="Trebuchet MS"/>
                <a:cs typeface="Trebuchet MS"/>
              </a:rPr>
              <a:t>OSHA </a:t>
            </a:r>
            <a:r>
              <a:rPr dirty="0" sz="3750" spc="315">
                <a:latin typeface="Trebuchet MS"/>
                <a:cs typeface="Trebuchet MS"/>
              </a:rPr>
              <a:t>	</a:t>
            </a:r>
            <a:r>
              <a:rPr dirty="0" sz="3750" spc="75">
                <a:latin typeface="Trebuchet MS"/>
                <a:cs typeface="Trebuchet MS"/>
              </a:rPr>
              <a:t>Regulations</a:t>
            </a:r>
            <a:endParaRPr sz="3750">
              <a:latin typeface="Trebuchet MS"/>
              <a:cs typeface="Trebuchet MS"/>
            </a:endParaRPr>
          </a:p>
          <a:p>
            <a:pPr marL="316230" marR="5080" indent="-304165">
              <a:lnSpc>
                <a:spcPct val="79700"/>
              </a:lnSpc>
              <a:spcBef>
                <a:spcPts val="1370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750" spc="325">
                <a:latin typeface="Trebuchet MS"/>
                <a:cs typeface="Trebuchet MS"/>
              </a:rPr>
              <a:t>OSHA</a:t>
            </a:r>
            <a:r>
              <a:rPr dirty="0" sz="3750" spc="-150">
                <a:latin typeface="Trebuchet MS"/>
                <a:cs typeface="Trebuchet MS"/>
              </a:rPr>
              <a:t> </a:t>
            </a:r>
            <a:r>
              <a:rPr dirty="0" sz="3750" spc="35">
                <a:latin typeface="Trebuchet MS"/>
                <a:cs typeface="Trebuchet MS"/>
              </a:rPr>
              <a:t>regulations </a:t>
            </a:r>
            <a:r>
              <a:rPr dirty="0" sz="3750" spc="35">
                <a:latin typeface="Trebuchet MS"/>
                <a:cs typeface="Trebuchet MS"/>
              </a:rPr>
              <a:t>	</a:t>
            </a:r>
            <a:r>
              <a:rPr dirty="0" sz="3750">
                <a:latin typeface="Trebuchet MS"/>
                <a:cs typeface="Trebuchet MS"/>
              </a:rPr>
              <a:t>are</a:t>
            </a:r>
            <a:r>
              <a:rPr dirty="0" sz="3750" spc="-120">
                <a:latin typeface="Trebuchet MS"/>
                <a:cs typeface="Trebuchet MS"/>
              </a:rPr>
              <a:t> </a:t>
            </a:r>
            <a:r>
              <a:rPr dirty="0" sz="3750" spc="105">
                <a:latin typeface="Trebuchet MS"/>
                <a:cs typeface="Trebuchet MS"/>
              </a:rPr>
              <a:t>covered </a:t>
            </a:r>
            <a:r>
              <a:rPr dirty="0" sz="3750" spc="105">
                <a:latin typeface="Trebuchet MS"/>
                <a:cs typeface="Trebuchet MS"/>
              </a:rPr>
              <a:t>	</a:t>
            </a:r>
            <a:r>
              <a:rPr dirty="0" sz="3750" spc="95">
                <a:latin typeface="Trebuchet MS"/>
                <a:cs typeface="Trebuchet MS"/>
              </a:rPr>
              <a:t>under</a:t>
            </a:r>
            <a:r>
              <a:rPr dirty="0" sz="3750" spc="-200">
                <a:latin typeface="Trebuchet MS"/>
                <a:cs typeface="Trebuchet MS"/>
              </a:rPr>
              <a:t> </a:t>
            </a:r>
            <a:r>
              <a:rPr dirty="0" sz="3750" spc="-10">
                <a:latin typeface="Trebuchet MS"/>
                <a:cs typeface="Trebuchet MS"/>
              </a:rPr>
              <a:t>operator </a:t>
            </a:r>
            <a:r>
              <a:rPr dirty="0" sz="3750" spc="-10">
                <a:latin typeface="Trebuchet MS"/>
                <a:cs typeface="Trebuchet MS"/>
              </a:rPr>
              <a:t>	</a:t>
            </a:r>
            <a:r>
              <a:rPr dirty="0" sz="3750">
                <a:latin typeface="Trebuchet MS"/>
                <a:cs typeface="Trebuchet MS"/>
              </a:rPr>
              <a:t>safety</a:t>
            </a:r>
            <a:r>
              <a:rPr dirty="0" sz="3750" spc="-190">
                <a:latin typeface="Trebuchet MS"/>
                <a:cs typeface="Trebuchet MS"/>
              </a:rPr>
              <a:t> </a:t>
            </a:r>
            <a:r>
              <a:rPr dirty="0" sz="3750" spc="-10">
                <a:latin typeface="Trebuchet MS"/>
                <a:cs typeface="Trebuchet MS"/>
              </a:rPr>
              <a:t>in</a:t>
            </a:r>
            <a:r>
              <a:rPr dirty="0" sz="3750" spc="-105">
                <a:latin typeface="Trebuchet MS"/>
                <a:cs typeface="Trebuchet MS"/>
              </a:rPr>
              <a:t> </a:t>
            </a:r>
            <a:r>
              <a:rPr dirty="0" sz="3750" spc="530">
                <a:latin typeface="Trebuchet MS"/>
                <a:cs typeface="Trebuchet MS"/>
              </a:rPr>
              <a:t>NM</a:t>
            </a:r>
            <a:r>
              <a:rPr dirty="0" sz="3750" spc="-90">
                <a:latin typeface="Trebuchet MS"/>
                <a:cs typeface="Trebuchet MS"/>
              </a:rPr>
              <a:t> </a:t>
            </a:r>
            <a:r>
              <a:rPr dirty="0" sz="3750" spc="40">
                <a:latin typeface="Trebuchet MS"/>
                <a:cs typeface="Trebuchet MS"/>
              </a:rPr>
              <a:t>Test </a:t>
            </a:r>
            <a:r>
              <a:rPr dirty="0" sz="3750" spc="40">
                <a:latin typeface="Trebuchet MS"/>
                <a:cs typeface="Trebuchet MS"/>
              </a:rPr>
              <a:t>	</a:t>
            </a:r>
            <a:r>
              <a:rPr dirty="0" sz="3750" spc="114">
                <a:latin typeface="Trebuchet MS"/>
                <a:cs typeface="Trebuchet MS"/>
              </a:rPr>
              <a:t>guide</a:t>
            </a:r>
            <a:endParaRPr sz="375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12088" y="1762817"/>
            <a:ext cx="3713544" cy="4799907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046585" cy="6858000"/>
            <a:chOff x="0" y="0"/>
            <a:chExt cx="12046585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046278" cy="68580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885950" y="2447925"/>
              <a:ext cx="8420100" cy="1962150"/>
            </a:xfrm>
            <a:custGeom>
              <a:avLst/>
              <a:gdLst/>
              <a:ahLst/>
              <a:cxnLst/>
              <a:rect l="l" t="t" r="r" b="b"/>
              <a:pathLst>
                <a:path w="8420100" h="1962150">
                  <a:moveTo>
                    <a:pt x="8420100" y="0"/>
                  </a:moveTo>
                  <a:lnTo>
                    <a:pt x="0" y="0"/>
                  </a:lnTo>
                  <a:lnTo>
                    <a:pt x="0" y="1962150"/>
                  </a:lnTo>
                  <a:lnTo>
                    <a:pt x="8420100" y="1962150"/>
                  </a:lnTo>
                  <a:lnTo>
                    <a:pt x="8420100" y="0"/>
                  </a:lnTo>
                  <a:close/>
                </a:path>
              </a:pathLst>
            </a:custGeom>
            <a:solidFill>
              <a:srgbClr val="202439">
                <a:alpha val="63920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14929" y="2885122"/>
            <a:ext cx="6970395" cy="9410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459">
                <a:solidFill>
                  <a:srgbClr val="FFFFFF"/>
                </a:solidFill>
              </a:rPr>
              <a:t>Maps</a:t>
            </a:r>
            <a:r>
              <a:rPr dirty="0" sz="6000" spc="-300">
                <a:solidFill>
                  <a:srgbClr val="FFFFFF"/>
                </a:solidFill>
              </a:rPr>
              <a:t> </a:t>
            </a:r>
            <a:r>
              <a:rPr dirty="0" sz="6000">
                <a:solidFill>
                  <a:srgbClr val="FFFFFF"/>
                </a:solidFill>
              </a:rPr>
              <a:t>(A</a:t>
            </a:r>
            <a:r>
              <a:rPr dirty="0" sz="6000" spc="-335">
                <a:solidFill>
                  <a:srgbClr val="FFFFFF"/>
                </a:solidFill>
              </a:rPr>
              <a:t> </a:t>
            </a:r>
            <a:r>
              <a:rPr dirty="0" sz="6000" spc="130">
                <a:solidFill>
                  <a:srgbClr val="FFFFFF"/>
                </a:solidFill>
              </a:rPr>
              <a:t>quick</a:t>
            </a:r>
            <a:r>
              <a:rPr dirty="0" sz="6000" spc="-285">
                <a:solidFill>
                  <a:srgbClr val="FFFFFF"/>
                </a:solidFill>
              </a:rPr>
              <a:t> </a:t>
            </a:r>
            <a:r>
              <a:rPr dirty="0" sz="6000" spc="100">
                <a:solidFill>
                  <a:srgbClr val="FFFFFF"/>
                </a:solidFill>
              </a:rPr>
              <a:t>plug)</a:t>
            </a:r>
            <a:endParaRPr sz="600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180" y="2041207"/>
            <a:ext cx="11325860" cy="4315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7050" indent="-514350">
              <a:lnSpc>
                <a:spcPct val="100000"/>
              </a:lnSpc>
              <a:spcBef>
                <a:spcPts val="100"/>
              </a:spcBef>
              <a:buFont typeface="Trebuchet MS"/>
              <a:buAutoNum type="arabicParenR"/>
              <a:tabLst>
                <a:tab pos="527050" algn="l"/>
              </a:tabLst>
            </a:pPr>
            <a:r>
              <a:rPr dirty="0" sz="3000" spc="145">
                <a:latin typeface="Trebuchet MS"/>
                <a:cs typeface="Trebuchet MS"/>
              </a:rPr>
              <a:t>Two</a:t>
            </a:r>
            <a:r>
              <a:rPr dirty="0" sz="3000" spc="-60">
                <a:latin typeface="Trebuchet MS"/>
                <a:cs typeface="Trebuchet MS"/>
              </a:rPr>
              <a:t> </a:t>
            </a:r>
            <a:r>
              <a:rPr dirty="0" sz="3000" spc="90">
                <a:latin typeface="Trebuchet MS"/>
                <a:cs typeface="Trebuchet MS"/>
              </a:rPr>
              <a:t>sets</a:t>
            </a:r>
            <a:r>
              <a:rPr dirty="0" sz="3000" spc="-15">
                <a:latin typeface="Trebuchet MS"/>
                <a:cs typeface="Trebuchet MS"/>
              </a:rPr>
              <a:t> </a:t>
            </a:r>
            <a:r>
              <a:rPr dirty="0" sz="3000">
                <a:latin typeface="Trebuchet MS"/>
                <a:cs typeface="Trebuchet MS"/>
              </a:rPr>
              <a:t>of</a:t>
            </a:r>
            <a:r>
              <a:rPr dirty="0" sz="3000" spc="-5">
                <a:latin typeface="Trebuchet MS"/>
                <a:cs typeface="Trebuchet MS"/>
              </a:rPr>
              <a:t> </a:t>
            </a:r>
            <a:r>
              <a:rPr dirty="0" sz="3000">
                <a:latin typeface="Trebuchet MS"/>
                <a:cs typeface="Trebuchet MS"/>
              </a:rPr>
              <a:t>construction</a:t>
            </a:r>
            <a:r>
              <a:rPr dirty="0" sz="3000" spc="-20">
                <a:latin typeface="Trebuchet MS"/>
                <a:cs typeface="Trebuchet MS"/>
              </a:rPr>
              <a:t> project</a:t>
            </a:r>
            <a:r>
              <a:rPr dirty="0" sz="3000" spc="-100">
                <a:latin typeface="Trebuchet MS"/>
                <a:cs typeface="Trebuchet MS"/>
              </a:rPr>
              <a:t> </a:t>
            </a:r>
            <a:r>
              <a:rPr dirty="0" sz="3000" spc="85">
                <a:latin typeface="Trebuchet MS"/>
                <a:cs typeface="Trebuchet MS"/>
              </a:rPr>
              <a:t>plans</a:t>
            </a:r>
            <a:endParaRPr sz="3000">
              <a:latin typeface="Trebuchet MS"/>
              <a:cs typeface="Trebuchet MS"/>
            </a:endParaRPr>
          </a:p>
          <a:p>
            <a:pPr lvl="1" marL="984885" indent="-51435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984885" algn="l"/>
              </a:tabLst>
            </a:pPr>
            <a:r>
              <a:rPr dirty="0" sz="3000" spc="130">
                <a:latin typeface="Trebuchet MS"/>
                <a:cs typeface="Trebuchet MS"/>
              </a:rPr>
              <a:t>Working</a:t>
            </a:r>
            <a:r>
              <a:rPr dirty="0" sz="3000" spc="-150">
                <a:latin typeface="Trebuchet MS"/>
                <a:cs typeface="Trebuchet MS"/>
              </a:rPr>
              <a:t> </a:t>
            </a:r>
            <a:r>
              <a:rPr dirty="0" sz="3000" spc="50">
                <a:latin typeface="Trebuchet MS"/>
                <a:cs typeface="Trebuchet MS"/>
              </a:rPr>
              <a:t>plan</a:t>
            </a:r>
            <a:r>
              <a:rPr dirty="0" sz="3000" spc="-114">
                <a:latin typeface="Trebuchet MS"/>
                <a:cs typeface="Trebuchet MS"/>
              </a:rPr>
              <a:t> </a:t>
            </a:r>
            <a:r>
              <a:rPr dirty="0" sz="3000" spc="-60">
                <a:latin typeface="Trebuchet MS"/>
                <a:cs typeface="Trebuchet MS"/>
              </a:rPr>
              <a:t>that</a:t>
            </a:r>
            <a:r>
              <a:rPr dirty="0" sz="3000" spc="-120">
                <a:latin typeface="Trebuchet MS"/>
                <a:cs typeface="Trebuchet MS"/>
              </a:rPr>
              <a:t> </a:t>
            </a:r>
            <a:r>
              <a:rPr dirty="0" sz="3000" spc="125">
                <a:latin typeface="Trebuchet MS"/>
                <a:cs typeface="Trebuchet MS"/>
              </a:rPr>
              <a:t>guides</a:t>
            </a:r>
            <a:r>
              <a:rPr dirty="0" sz="3000" spc="-114">
                <a:latin typeface="Trebuchet MS"/>
                <a:cs typeface="Trebuchet MS"/>
              </a:rPr>
              <a:t> </a:t>
            </a:r>
            <a:r>
              <a:rPr dirty="0" sz="3000" spc="-10">
                <a:latin typeface="Trebuchet MS"/>
                <a:cs typeface="Trebuchet MS"/>
              </a:rPr>
              <a:t>construction</a:t>
            </a:r>
            <a:endParaRPr sz="3000">
              <a:latin typeface="Trebuchet MS"/>
              <a:cs typeface="Trebuchet MS"/>
            </a:endParaRPr>
          </a:p>
          <a:p>
            <a:pPr lvl="1" marL="984885" indent="-51435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984885" algn="l"/>
              </a:tabLst>
            </a:pPr>
            <a:r>
              <a:rPr dirty="0" sz="3000" spc="210">
                <a:latin typeface="Trebuchet MS"/>
                <a:cs typeface="Trebuchet MS"/>
              </a:rPr>
              <a:t>As-</a:t>
            </a:r>
            <a:r>
              <a:rPr dirty="0" sz="3000" spc="-20">
                <a:latin typeface="Trebuchet MS"/>
                <a:cs typeface="Trebuchet MS"/>
              </a:rPr>
              <a:t>built</a:t>
            </a:r>
            <a:r>
              <a:rPr dirty="0" sz="3000" spc="-45">
                <a:latin typeface="Trebuchet MS"/>
                <a:cs typeface="Trebuchet MS"/>
              </a:rPr>
              <a:t> </a:t>
            </a:r>
            <a:r>
              <a:rPr dirty="0" sz="3000" spc="80">
                <a:latin typeface="Trebuchet MS"/>
                <a:cs typeface="Trebuchet MS"/>
              </a:rPr>
              <a:t>plans</a:t>
            </a:r>
            <a:r>
              <a:rPr dirty="0" sz="3000" spc="-35">
                <a:latin typeface="Trebuchet MS"/>
                <a:cs typeface="Trebuchet MS"/>
              </a:rPr>
              <a:t> </a:t>
            </a:r>
            <a:r>
              <a:rPr dirty="0" sz="3000" spc="-60">
                <a:latin typeface="Trebuchet MS"/>
                <a:cs typeface="Trebuchet MS"/>
              </a:rPr>
              <a:t>that</a:t>
            </a:r>
            <a:r>
              <a:rPr dirty="0" sz="3000" spc="-40">
                <a:latin typeface="Trebuchet MS"/>
                <a:cs typeface="Trebuchet MS"/>
              </a:rPr>
              <a:t> </a:t>
            </a:r>
            <a:r>
              <a:rPr dirty="0" sz="3000" spc="-20">
                <a:latin typeface="Trebuchet MS"/>
                <a:cs typeface="Trebuchet MS"/>
              </a:rPr>
              <a:t>reflect</a:t>
            </a:r>
            <a:r>
              <a:rPr dirty="0" sz="3000" spc="-114">
                <a:latin typeface="Trebuchet MS"/>
                <a:cs typeface="Trebuchet MS"/>
              </a:rPr>
              <a:t> </a:t>
            </a:r>
            <a:r>
              <a:rPr dirty="0" sz="3000">
                <a:latin typeface="Trebuchet MS"/>
                <a:cs typeface="Trebuchet MS"/>
              </a:rPr>
              <a:t>deviations</a:t>
            </a:r>
            <a:r>
              <a:rPr dirty="0" sz="3000" spc="-110">
                <a:latin typeface="Trebuchet MS"/>
                <a:cs typeface="Trebuchet MS"/>
              </a:rPr>
              <a:t> </a:t>
            </a:r>
            <a:r>
              <a:rPr dirty="0" sz="3000">
                <a:latin typeface="Trebuchet MS"/>
                <a:cs typeface="Trebuchet MS"/>
              </a:rPr>
              <a:t>from</a:t>
            </a:r>
            <a:r>
              <a:rPr dirty="0" sz="3000" spc="-75">
                <a:latin typeface="Trebuchet MS"/>
                <a:cs typeface="Trebuchet MS"/>
              </a:rPr>
              <a:t> </a:t>
            </a:r>
            <a:r>
              <a:rPr dirty="0" sz="3000">
                <a:latin typeface="Trebuchet MS"/>
                <a:cs typeface="Trebuchet MS"/>
              </a:rPr>
              <a:t>the</a:t>
            </a:r>
            <a:r>
              <a:rPr dirty="0" sz="3000" spc="-125">
                <a:latin typeface="Trebuchet MS"/>
                <a:cs typeface="Trebuchet MS"/>
              </a:rPr>
              <a:t> </a:t>
            </a:r>
            <a:r>
              <a:rPr dirty="0" sz="3000" spc="80">
                <a:latin typeface="Trebuchet MS"/>
                <a:cs typeface="Trebuchet MS"/>
              </a:rPr>
              <a:t>working</a:t>
            </a:r>
            <a:r>
              <a:rPr dirty="0" sz="3000" spc="-70">
                <a:latin typeface="Trebuchet MS"/>
                <a:cs typeface="Trebuchet MS"/>
              </a:rPr>
              <a:t> </a:t>
            </a:r>
            <a:r>
              <a:rPr dirty="0" sz="3000" spc="30">
                <a:latin typeface="Trebuchet MS"/>
                <a:cs typeface="Trebuchet MS"/>
              </a:rPr>
              <a:t>plan</a:t>
            </a:r>
            <a:endParaRPr sz="3000">
              <a:latin typeface="Trebuchet MS"/>
              <a:cs typeface="Trebuchet MS"/>
            </a:endParaRPr>
          </a:p>
          <a:p>
            <a:pPr marL="932815" marR="520065" indent="-920750">
              <a:lnSpc>
                <a:spcPct val="100000"/>
              </a:lnSpc>
              <a:spcBef>
                <a:spcPts val="3469"/>
              </a:spcBef>
              <a:buAutoNum type="arabicParenR"/>
              <a:tabLst>
                <a:tab pos="932815" algn="l"/>
              </a:tabLst>
            </a:pPr>
            <a:r>
              <a:rPr dirty="0" sz="3000" spc="210">
                <a:latin typeface="Trebuchet MS"/>
                <a:cs typeface="Trebuchet MS"/>
              </a:rPr>
              <a:t>As-</a:t>
            </a:r>
            <a:r>
              <a:rPr dirty="0" sz="3000">
                <a:latin typeface="Trebuchet MS"/>
                <a:cs typeface="Trebuchet MS"/>
              </a:rPr>
              <a:t>builts</a:t>
            </a:r>
            <a:r>
              <a:rPr dirty="0" sz="3000" spc="-100">
                <a:latin typeface="Trebuchet MS"/>
                <a:cs typeface="Trebuchet MS"/>
              </a:rPr>
              <a:t> </a:t>
            </a:r>
            <a:r>
              <a:rPr dirty="0" sz="3000" spc="160">
                <a:latin typeface="Trebuchet MS"/>
                <a:cs typeface="Trebuchet MS"/>
              </a:rPr>
              <a:t>become</a:t>
            </a:r>
            <a:r>
              <a:rPr dirty="0" sz="3000" spc="-180">
                <a:latin typeface="Trebuchet MS"/>
                <a:cs typeface="Trebuchet MS"/>
              </a:rPr>
              <a:t> </a:t>
            </a:r>
            <a:r>
              <a:rPr dirty="0" sz="3000">
                <a:latin typeface="Trebuchet MS"/>
                <a:cs typeface="Trebuchet MS"/>
              </a:rPr>
              <a:t>the</a:t>
            </a:r>
            <a:r>
              <a:rPr dirty="0" sz="3000" spc="-110">
                <a:latin typeface="Trebuchet MS"/>
                <a:cs typeface="Trebuchet MS"/>
              </a:rPr>
              <a:t> </a:t>
            </a:r>
            <a:r>
              <a:rPr dirty="0" sz="3000">
                <a:latin typeface="Trebuchet MS"/>
                <a:cs typeface="Trebuchet MS"/>
              </a:rPr>
              <a:t>true</a:t>
            </a:r>
            <a:r>
              <a:rPr dirty="0" sz="3000" spc="-110">
                <a:latin typeface="Trebuchet MS"/>
                <a:cs typeface="Trebuchet MS"/>
              </a:rPr>
              <a:t> </a:t>
            </a:r>
            <a:r>
              <a:rPr dirty="0" sz="3000" spc="55">
                <a:latin typeface="Trebuchet MS"/>
                <a:cs typeface="Trebuchet MS"/>
              </a:rPr>
              <a:t>record</a:t>
            </a:r>
            <a:r>
              <a:rPr dirty="0" sz="3000" spc="-140">
                <a:latin typeface="Trebuchet MS"/>
                <a:cs typeface="Trebuchet MS"/>
              </a:rPr>
              <a:t> </a:t>
            </a:r>
            <a:r>
              <a:rPr dirty="0" sz="3000">
                <a:latin typeface="Trebuchet MS"/>
                <a:cs typeface="Trebuchet MS"/>
              </a:rPr>
              <a:t>of</a:t>
            </a:r>
            <a:r>
              <a:rPr dirty="0" sz="3000" spc="-160">
                <a:latin typeface="Trebuchet MS"/>
                <a:cs typeface="Trebuchet MS"/>
              </a:rPr>
              <a:t> </a:t>
            </a:r>
            <a:r>
              <a:rPr dirty="0" sz="3000" spc="75">
                <a:latin typeface="Trebuchet MS"/>
                <a:cs typeface="Trebuchet MS"/>
              </a:rPr>
              <a:t>where</a:t>
            </a:r>
            <a:r>
              <a:rPr dirty="0" sz="3000" spc="-114">
                <a:latin typeface="Trebuchet MS"/>
                <a:cs typeface="Trebuchet MS"/>
              </a:rPr>
              <a:t> </a:t>
            </a:r>
            <a:r>
              <a:rPr dirty="0" sz="3000" spc="50">
                <a:latin typeface="Trebuchet MS"/>
                <a:cs typeface="Trebuchet MS"/>
              </a:rPr>
              <a:t>everything</a:t>
            </a:r>
            <a:r>
              <a:rPr dirty="0" sz="3000" spc="-130">
                <a:latin typeface="Trebuchet MS"/>
                <a:cs typeface="Trebuchet MS"/>
              </a:rPr>
              <a:t> </a:t>
            </a:r>
            <a:r>
              <a:rPr dirty="0" sz="3000" spc="-25">
                <a:latin typeface="Trebuchet MS"/>
                <a:cs typeface="Trebuchet MS"/>
              </a:rPr>
              <a:t>is </a:t>
            </a:r>
            <a:r>
              <a:rPr dirty="0" sz="3000">
                <a:latin typeface="Trebuchet MS"/>
                <a:cs typeface="Trebuchet MS"/>
              </a:rPr>
              <a:t>actually</a:t>
            </a:r>
            <a:r>
              <a:rPr dirty="0" sz="3000" spc="-175">
                <a:latin typeface="Trebuchet MS"/>
                <a:cs typeface="Trebuchet MS"/>
              </a:rPr>
              <a:t> </a:t>
            </a:r>
            <a:r>
              <a:rPr dirty="0" sz="3000" spc="60">
                <a:latin typeface="Trebuchet MS"/>
                <a:cs typeface="Trebuchet MS"/>
              </a:rPr>
              <a:t>located</a:t>
            </a:r>
            <a:r>
              <a:rPr dirty="0" sz="3000" spc="-105">
                <a:latin typeface="Trebuchet MS"/>
                <a:cs typeface="Trebuchet MS"/>
              </a:rPr>
              <a:t> </a:t>
            </a:r>
            <a:r>
              <a:rPr dirty="0" sz="3000" spc="105">
                <a:latin typeface="Trebuchet MS"/>
                <a:cs typeface="Trebuchet MS"/>
              </a:rPr>
              <a:t>and</a:t>
            </a:r>
            <a:r>
              <a:rPr dirty="0" sz="3000" spc="-105">
                <a:latin typeface="Trebuchet MS"/>
                <a:cs typeface="Trebuchet MS"/>
              </a:rPr>
              <a:t> </a:t>
            </a:r>
            <a:r>
              <a:rPr dirty="0" sz="3000" spc="110">
                <a:latin typeface="Trebuchet MS"/>
                <a:cs typeface="Trebuchet MS"/>
              </a:rPr>
              <a:t>should</a:t>
            </a:r>
            <a:r>
              <a:rPr dirty="0" sz="3000" spc="-105">
                <a:latin typeface="Trebuchet MS"/>
                <a:cs typeface="Trebuchet MS"/>
              </a:rPr>
              <a:t> </a:t>
            </a:r>
            <a:r>
              <a:rPr dirty="0" sz="3000" spc="145">
                <a:latin typeface="Trebuchet MS"/>
                <a:cs typeface="Trebuchet MS"/>
              </a:rPr>
              <a:t>be</a:t>
            </a:r>
            <a:r>
              <a:rPr dirty="0" sz="3000" spc="-160">
                <a:latin typeface="Trebuchet MS"/>
                <a:cs typeface="Trebuchet MS"/>
              </a:rPr>
              <a:t> </a:t>
            </a:r>
            <a:r>
              <a:rPr dirty="0" sz="3000" spc="150">
                <a:latin typeface="Trebuchet MS"/>
                <a:cs typeface="Trebuchet MS"/>
              </a:rPr>
              <a:t>made</a:t>
            </a:r>
            <a:r>
              <a:rPr dirty="0" sz="3000" spc="-75">
                <a:latin typeface="Trebuchet MS"/>
                <a:cs typeface="Trebuchet MS"/>
              </a:rPr>
              <a:t> </a:t>
            </a:r>
            <a:r>
              <a:rPr dirty="0" sz="3000" spc="-30">
                <a:latin typeface="Trebuchet MS"/>
                <a:cs typeface="Trebuchet MS"/>
              </a:rPr>
              <a:t>into</a:t>
            </a:r>
            <a:r>
              <a:rPr dirty="0" sz="3000" spc="-110">
                <a:latin typeface="Trebuchet MS"/>
                <a:cs typeface="Trebuchet MS"/>
              </a:rPr>
              <a:t> </a:t>
            </a:r>
            <a:r>
              <a:rPr dirty="0" sz="3000" spc="55">
                <a:latin typeface="Trebuchet MS"/>
                <a:cs typeface="Trebuchet MS"/>
              </a:rPr>
              <a:t>revised</a:t>
            </a:r>
            <a:r>
              <a:rPr dirty="0" sz="3000" spc="-105">
                <a:latin typeface="Trebuchet MS"/>
                <a:cs typeface="Trebuchet MS"/>
              </a:rPr>
              <a:t> </a:t>
            </a:r>
            <a:r>
              <a:rPr dirty="0" sz="3000" spc="-10">
                <a:latin typeface="Trebuchet MS"/>
                <a:cs typeface="Trebuchet MS"/>
              </a:rPr>
              <a:t>final </a:t>
            </a:r>
            <a:r>
              <a:rPr dirty="0" sz="3000" spc="85">
                <a:latin typeface="Trebuchet MS"/>
                <a:cs typeface="Trebuchet MS"/>
              </a:rPr>
              <a:t>drawings</a:t>
            </a:r>
            <a:endParaRPr sz="3000">
              <a:latin typeface="Trebuchet MS"/>
              <a:cs typeface="Trebuchet MS"/>
            </a:endParaRPr>
          </a:p>
          <a:p>
            <a:pPr marL="932815" marR="1256665" indent="-920750">
              <a:lnSpc>
                <a:spcPct val="100000"/>
              </a:lnSpc>
              <a:spcBef>
                <a:spcPts val="1490"/>
              </a:spcBef>
              <a:buAutoNum type="arabicParenR"/>
              <a:tabLst>
                <a:tab pos="932815" algn="l"/>
                <a:tab pos="5621655" algn="l"/>
              </a:tabLst>
            </a:pPr>
            <a:r>
              <a:rPr dirty="0" sz="3000" spc="204">
                <a:latin typeface="Trebuchet MS"/>
                <a:cs typeface="Trebuchet MS"/>
              </a:rPr>
              <a:t>As-</a:t>
            </a:r>
            <a:r>
              <a:rPr dirty="0" sz="3000">
                <a:latin typeface="Trebuchet MS"/>
                <a:cs typeface="Trebuchet MS"/>
              </a:rPr>
              <a:t>builts</a:t>
            </a:r>
            <a:r>
              <a:rPr dirty="0" sz="3000" spc="-70">
                <a:latin typeface="Trebuchet MS"/>
                <a:cs typeface="Trebuchet MS"/>
              </a:rPr>
              <a:t> </a:t>
            </a:r>
            <a:r>
              <a:rPr dirty="0" sz="3000">
                <a:latin typeface="Trebuchet MS"/>
                <a:cs typeface="Trebuchet MS"/>
              </a:rPr>
              <a:t>are</a:t>
            </a:r>
            <a:r>
              <a:rPr dirty="0" sz="3000" spc="-160">
                <a:latin typeface="Trebuchet MS"/>
                <a:cs typeface="Trebuchet MS"/>
              </a:rPr>
              <a:t> </a:t>
            </a:r>
            <a:r>
              <a:rPr dirty="0" sz="3000" spc="95">
                <a:latin typeface="Trebuchet MS"/>
                <a:cs typeface="Trebuchet MS"/>
              </a:rPr>
              <a:t>your</a:t>
            </a:r>
            <a:r>
              <a:rPr dirty="0" sz="3000" spc="-125">
                <a:latin typeface="Trebuchet MS"/>
                <a:cs typeface="Trebuchet MS"/>
              </a:rPr>
              <a:t> </a:t>
            </a:r>
            <a:r>
              <a:rPr dirty="0" sz="3000" spc="-10">
                <a:latin typeface="Trebuchet MS"/>
                <a:cs typeface="Trebuchet MS"/>
              </a:rPr>
              <a:t>friends.</a:t>
            </a:r>
            <a:r>
              <a:rPr dirty="0" sz="3000">
                <a:latin typeface="Trebuchet MS"/>
                <a:cs typeface="Trebuchet MS"/>
              </a:rPr>
              <a:t>	</a:t>
            </a:r>
            <a:r>
              <a:rPr dirty="0" sz="3000" spc="100">
                <a:latin typeface="Trebuchet MS"/>
                <a:cs typeface="Trebuchet MS"/>
              </a:rPr>
              <a:t>Not</a:t>
            </a:r>
            <a:r>
              <a:rPr dirty="0" sz="3000" spc="-110">
                <a:latin typeface="Trebuchet MS"/>
                <a:cs typeface="Trebuchet MS"/>
              </a:rPr>
              <a:t> </a:t>
            </a:r>
            <a:r>
              <a:rPr dirty="0" sz="3000" spc="75">
                <a:latin typeface="Trebuchet MS"/>
                <a:cs typeface="Trebuchet MS"/>
              </a:rPr>
              <a:t>having</a:t>
            </a:r>
            <a:r>
              <a:rPr dirty="0" sz="3000" spc="-125">
                <a:latin typeface="Trebuchet MS"/>
                <a:cs typeface="Trebuchet MS"/>
              </a:rPr>
              <a:t> </a:t>
            </a:r>
            <a:r>
              <a:rPr dirty="0" sz="3000" spc="65">
                <a:latin typeface="Trebuchet MS"/>
                <a:cs typeface="Trebuchet MS"/>
              </a:rPr>
              <a:t>them</a:t>
            </a:r>
            <a:r>
              <a:rPr dirty="0" sz="3000" spc="-140">
                <a:latin typeface="Trebuchet MS"/>
                <a:cs typeface="Trebuchet MS"/>
              </a:rPr>
              <a:t> </a:t>
            </a:r>
            <a:r>
              <a:rPr dirty="0" sz="3000" spc="95">
                <a:latin typeface="Trebuchet MS"/>
                <a:cs typeface="Trebuchet MS"/>
              </a:rPr>
              <a:t>leads</a:t>
            </a:r>
            <a:r>
              <a:rPr dirty="0" sz="3000" spc="-90">
                <a:latin typeface="Trebuchet MS"/>
                <a:cs typeface="Trebuchet MS"/>
              </a:rPr>
              <a:t> </a:t>
            </a:r>
            <a:r>
              <a:rPr dirty="0" sz="3000" spc="-25">
                <a:latin typeface="Trebuchet MS"/>
                <a:cs typeface="Trebuchet MS"/>
              </a:rPr>
              <a:t>to </a:t>
            </a:r>
            <a:r>
              <a:rPr dirty="0" sz="3000" spc="100">
                <a:latin typeface="Trebuchet MS"/>
                <a:cs typeface="Trebuchet MS"/>
              </a:rPr>
              <a:t>headaches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440"/>
              <a:t>Maps</a:t>
            </a:r>
            <a:endParaRPr sz="600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524000" y="2924175"/>
              <a:ext cx="9144000" cy="1009650"/>
            </a:xfrm>
            <a:custGeom>
              <a:avLst/>
              <a:gdLst/>
              <a:ahLst/>
              <a:cxnLst/>
              <a:rect l="l" t="t" r="r" b="b"/>
              <a:pathLst>
                <a:path w="9144000" h="1009650">
                  <a:moveTo>
                    <a:pt x="9144000" y="0"/>
                  </a:moveTo>
                  <a:lnTo>
                    <a:pt x="0" y="0"/>
                  </a:lnTo>
                  <a:lnTo>
                    <a:pt x="0" y="1009650"/>
                  </a:lnTo>
                  <a:lnTo>
                    <a:pt x="9144000" y="10096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019550" y="2934652"/>
            <a:ext cx="4154804" cy="9410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-145">
                <a:solidFill>
                  <a:srgbClr val="FFFFFF"/>
                </a:solidFill>
              </a:rPr>
              <a:t>Lift</a:t>
            </a:r>
            <a:r>
              <a:rPr dirty="0" sz="6000" spc="-290">
                <a:solidFill>
                  <a:srgbClr val="FFFFFF"/>
                </a:solidFill>
              </a:rPr>
              <a:t> </a:t>
            </a:r>
            <a:r>
              <a:rPr dirty="0" sz="6000" spc="65">
                <a:solidFill>
                  <a:srgbClr val="FFFFFF"/>
                </a:solidFill>
              </a:rPr>
              <a:t>Stations</a:t>
            </a:r>
            <a:endParaRPr sz="600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3865562"/>
            <a:ext cx="12192000" cy="2992755"/>
            <a:chOff x="0" y="3865562"/>
            <a:chExt cx="12192000" cy="299275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871912"/>
              <a:ext cx="12192000" cy="298608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3865562"/>
              <a:ext cx="12192000" cy="12700"/>
            </a:xfrm>
            <a:custGeom>
              <a:avLst/>
              <a:gdLst/>
              <a:ahLst/>
              <a:cxnLst/>
              <a:rect l="l" t="t" r="r" b="b"/>
              <a:pathLst>
                <a:path w="12192000" h="12700">
                  <a:moveTo>
                    <a:pt x="0" y="12700"/>
                  </a:moveTo>
                  <a:lnTo>
                    <a:pt x="12192000" y="127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172C5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/>
          <p:nvPr/>
        </p:nvSpPr>
        <p:spPr>
          <a:xfrm>
            <a:off x="4127614" y="2981439"/>
            <a:ext cx="1022985" cy="876935"/>
          </a:xfrm>
          <a:custGeom>
            <a:avLst/>
            <a:gdLst/>
            <a:ahLst/>
            <a:cxnLst/>
            <a:rect l="l" t="t" r="r" b="b"/>
            <a:pathLst>
              <a:path w="1022985" h="876935">
                <a:moveTo>
                  <a:pt x="876592" y="514972"/>
                </a:moveTo>
                <a:lnTo>
                  <a:pt x="803541" y="445579"/>
                </a:lnTo>
                <a:lnTo>
                  <a:pt x="803541" y="572185"/>
                </a:lnTo>
                <a:lnTo>
                  <a:pt x="803541" y="718273"/>
                </a:lnTo>
                <a:lnTo>
                  <a:pt x="657440" y="718273"/>
                </a:lnTo>
                <a:lnTo>
                  <a:pt x="657440" y="572185"/>
                </a:lnTo>
                <a:lnTo>
                  <a:pt x="803541" y="572185"/>
                </a:lnTo>
                <a:lnTo>
                  <a:pt x="803541" y="445579"/>
                </a:lnTo>
                <a:lnTo>
                  <a:pt x="511340" y="168008"/>
                </a:lnTo>
                <a:lnTo>
                  <a:pt x="365239" y="306806"/>
                </a:lnTo>
                <a:lnTo>
                  <a:pt x="365239" y="572185"/>
                </a:lnTo>
                <a:lnTo>
                  <a:pt x="365239" y="718273"/>
                </a:lnTo>
                <a:lnTo>
                  <a:pt x="219151" y="718273"/>
                </a:lnTo>
                <a:lnTo>
                  <a:pt x="219151" y="572185"/>
                </a:lnTo>
                <a:lnTo>
                  <a:pt x="365239" y="572185"/>
                </a:lnTo>
                <a:lnTo>
                  <a:pt x="365239" y="306806"/>
                </a:lnTo>
                <a:lnTo>
                  <a:pt x="146100" y="514972"/>
                </a:lnTo>
                <a:lnTo>
                  <a:pt x="146100" y="876541"/>
                </a:lnTo>
                <a:lnTo>
                  <a:pt x="438289" y="876541"/>
                </a:lnTo>
                <a:lnTo>
                  <a:pt x="438289" y="718273"/>
                </a:lnTo>
                <a:lnTo>
                  <a:pt x="438289" y="572185"/>
                </a:lnTo>
                <a:lnTo>
                  <a:pt x="584390" y="572185"/>
                </a:lnTo>
                <a:lnTo>
                  <a:pt x="584390" y="876541"/>
                </a:lnTo>
                <a:lnTo>
                  <a:pt x="876592" y="876541"/>
                </a:lnTo>
                <a:lnTo>
                  <a:pt x="876592" y="718273"/>
                </a:lnTo>
                <a:lnTo>
                  <a:pt x="876592" y="572185"/>
                </a:lnTo>
                <a:lnTo>
                  <a:pt x="876592" y="514972"/>
                </a:lnTo>
                <a:close/>
              </a:path>
              <a:path w="1022985" h="876935">
                <a:moveTo>
                  <a:pt x="1022692" y="486968"/>
                </a:moveTo>
                <a:lnTo>
                  <a:pt x="803541" y="277571"/>
                </a:lnTo>
                <a:lnTo>
                  <a:pt x="803541" y="185051"/>
                </a:lnTo>
                <a:lnTo>
                  <a:pt x="803541" y="73037"/>
                </a:lnTo>
                <a:lnTo>
                  <a:pt x="706145" y="73037"/>
                </a:lnTo>
                <a:lnTo>
                  <a:pt x="706145" y="185051"/>
                </a:lnTo>
                <a:lnTo>
                  <a:pt x="616432" y="99822"/>
                </a:lnTo>
                <a:lnTo>
                  <a:pt x="511340" y="0"/>
                </a:lnTo>
                <a:lnTo>
                  <a:pt x="0" y="486968"/>
                </a:lnTo>
                <a:lnTo>
                  <a:pt x="54787" y="533234"/>
                </a:lnTo>
                <a:lnTo>
                  <a:pt x="511340" y="99822"/>
                </a:lnTo>
                <a:lnTo>
                  <a:pt x="967905" y="533234"/>
                </a:lnTo>
                <a:lnTo>
                  <a:pt x="1022692" y="4869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7632814" y="2990964"/>
            <a:ext cx="1022985" cy="876935"/>
          </a:xfrm>
          <a:custGeom>
            <a:avLst/>
            <a:gdLst/>
            <a:ahLst/>
            <a:cxnLst/>
            <a:rect l="l" t="t" r="r" b="b"/>
            <a:pathLst>
              <a:path w="1022984" h="876935">
                <a:moveTo>
                  <a:pt x="876592" y="514972"/>
                </a:moveTo>
                <a:lnTo>
                  <a:pt x="803541" y="445579"/>
                </a:lnTo>
                <a:lnTo>
                  <a:pt x="803541" y="572185"/>
                </a:lnTo>
                <a:lnTo>
                  <a:pt x="803541" y="718273"/>
                </a:lnTo>
                <a:lnTo>
                  <a:pt x="657440" y="718273"/>
                </a:lnTo>
                <a:lnTo>
                  <a:pt x="657440" y="572185"/>
                </a:lnTo>
                <a:lnTo>
                  <a:pt x="803541" y="572185"/>
                </a:lnTo>
                <a:lnTo>
                  <a:pt x="803541" y="445579"/>
                </a:lnTo>
                <a:lnTo>
                  <a:pt x="511340" y="168008"/>
                </a:lnTo>
                <a:lnTo>
                  <a:pt x="365239" y="306806"/>
                </a:lnTo>
                <a:lnTo>
                  <a:pt x="365239" y="572185"/>
                </a:lnTo>
                <a:lnTo>
                  <a:pt x="365239" y="718273"/>
                </a:lnTo>
                <a:lnTo>
                  <a:pt x="219151" y="718273"/>
                </a:lnTo>
                <a:lnTo>
                  <a:pt x="219151" y="572185"/>
                </a:lnTo>
                <a:lnTo>
                  <a:pt x="365239" y="572185"/>
                </a:lnTo>
                <a:lnTo>
                  <a:pt x="365239" y="306806"/>
                </a:lnTo>
                <a:lnTo>
                  <a:pt x="146100" y="514972"/>
                </a:lnTo>
                <a:lnTo>
                  <a:pt x="146100" y="876541"/>
                </a:lnTo>
                <a:lnTo>
                  <a:pt x="438289" y="876541"/>
                </a:lnTo>
                <a:lnTo>
                  <a:pt x="438289" y="718273"/>
                </a:lnTo>
                <a:lnTo>
                  <a:pt x="438289" y="572185"/>
                </a:lnTo>
                <a:lnTo>
                  <a:pt x="584390" y="572185"/>
                </a:lnTo>
                <a:lnTo>
                  <a:pt x="584390" y="876541"/>
                </a:lnTo>
                <a:lnTo>
                  <a:pt x="876592" y="876541"/>
                </a:lnTo>
                <a:lnTo>
                  <a:pt x="876592" y="718273"/>
                </a:lnTo>
                <a:lnTo>
                  <a:pt x="876592" y="572185"/>
                </a:lnTo>
                <a:lnTo>
                  <a:pt x="876592" y="514972"/>
                </a:lnTo>
                <a:close/>
              </a:path>
              <a:path w="1022984" h="876935">
                <a:moveTo>
                  <a:pt x="1022692" y="486968"/>
                </a:moveTo>
                <a:lnTo>
                  <a:pt x="803541" y="277571"/>
                </a:lnTo>
                <a:lnTo>
                  <a:pt x="803541" y="185051"/>
                </a:lnTo>
                <a:lnTo>
                  <a:pt x="803541" y="73037"/>
                </a:lnTo>
                <a:lnTo>
                  <a:pt x="706145" y="73037"/>
                </a:lnTo>
                <a:lnTo>
                  <a:pt x="706145" y="185051"/>
                </a:lnTo>
                <a:lnTo>
                  <a:pt x="616432" y="99822"/>
                </a:lnTo>
                <a:lnTo>
                  <a:pt x="511340" y="0"/>
                </a:lnTo>
                <a:lnTo>
                  <a:pt x="0" y="486968"/>
                </a:lnTo>
                <a:lnTo>
                  <a:pt x="54787" y="533234"/>
                </a:lnTo>
                <a:lnTo>
                  <a:pt x="511340" y="99822"/>
                </a:lnTo>
                <a:lnTo>
                  <a:pt x="967905" y="533234"/>
                </a:lnTo>
                <a:lnTo>
                  <a:pt x="1022692" y="4869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0576039" y="2981439"/>
            <a:ext cx="1022985" cy="876935"/>
          </a:xfrm>
          <a:custGeom>
            <a:avLst/>
            <a:gdLst/>
            <a:ahLst/>
            <a:cxnLst/>
            <a:rect l="l" t="t" r="r" b="b"/>
            <a:pathLst>
              <a:path w="1022984" h="876935">
                <a:moveTo>
                  <a:pt x="876592" y="514972"/>
                </a:moveTo>
                <a:lnTo>
                  <a:pt x="803541" y="445579"/>
                </a:lnTo>
                <a:lnTo>
                  <a:pt x="803541" y="572185"/>
                </a:lnTo>
                <a:lnTo>
                  <a:pt x="803541" y="718273"/>
                </a:lnTo>
                <a:lnTo>
                  <a:pt x="657440" y="718273"/>
                </a:lnTo>
                <a:lnTo>
                  <a:pt x="657440" y="572185"/>
                </a:lnTo>
                <a:lnTo>
                  <a:pt x="803541" y="572185"/>
                </a:lnTo>
                <a:lnTo>
                  <a:pt x="803541" y="445579"/>
                </a:lnTo>
                <a:lnTo>
                  <a:pt x="511340" y="168008"/>
                </a:lnTo>
                <a:lnTo>
                  <a:pt x="365239" y="306806"/>
                </a:lnTo>
                <a:lnTo>
                  <a:pt x="365239" y="572185"/>
                </a:lnTo>
                <a:lnTo>
                  <a:pt x="365239" y="718273"/>
                </a:lnTo>
                <a:lnTo>
                  <a:pt x="219151" y="718273"/>
                </a:lnTo>
                <a:lnTo>
                  <a:pt x="219151" y="572185"/>
                </a:lnTo>
                <a:lnTo>
                  <a:pt x="365239" y="572185"/>
                </a:lnTo>
                <a:lnTo>
                  <a:pt x="365239" y="306806"/>
                </a:lnTo>
                <a:lnTo>
                  <a:pt x="146100" y="514972"/>
                </a:lnTo>
                <a:lnTo>
                  <a:pt x="146100" y="876541"/>
                </a:lnTo>
                <a:lnTo>
                  <a:pt x="438289" y="876541"/>
                </a:lnTo>
                <a:lnTo>
                  <a:pt x="438289" y="718273"/>
                </a:lnTo>
                <a:lnTo>
                  <a:pt x="438289" y="572185"/>
                </a:lnTo>
                <a:lnTo>
                  <a:pt x="584390" y="572185"/>
                </a:lnTo>
                <a:lnTo>
                  <a:pt x="584390" y="876541"/>
                </a:lnTo>
                <a:lnTo>
                  <a:pt x="876592" y="876541"/>
                </a:lnTo>
                <a:lnTo>
                  <a:pt x="876592" y="718273"/>
                </a:lnTo>
                <a:lnTo>
                  <a:pt x="876592" y="572185"/>
                </a:lnTo>
                <a:lnTo>
                  <a:pt x="876592" y="514972"/>
                </a:lnTo>
                <a:close/>
              </a:path>
              <a:path w="1022984" h="876935">
                <a:moveTo>
                  <a:pt x="1022692" y="486968"/>
                </a:moveTo>
                <a:lnTo>
                  <a:pt x="803541" y="277571"/>
                </a:lnTo>
                <a:lnTo>
                  <a:pt x="803541" y="185051"/>
                </a:lnTo>
                <a:lnTo>
                  <a:pt x="803541" y="73037"/>
                </a:lnTo>
                <a:lnTo>
                  <a:pt x="706145" y="73037"/>
                </a:lnTo>
                <a:lnTo>
                  <a:pt x="706145" y="185051"/>
                </a:lnTo>
                <a:lnTo>
                  <a:pt x="616432" y="99822"/>
                </a:lnTo>
                <a:lnTo>
                  <a:pt x="511340" y="0"/>
                </a:lnTo>
                <a:lnTo>
                  <a:pt x="0" y="486968"/>
                </a:lnTo>
                <a:lnTo>
                  <a:pt x="54787" y="533234"/>
                </a:lnTo>
                <a:lnTo>
                  <a:pt x="511340" y="99822"/>
                </a:lnTo>
                <a:lnTo>
                  <a:pt x="967905" y="533234"/>
                </a:lnTo>
                <a:lnTo>
                  <a:pt x="1022692" y="4869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4351401" y="3871976"/>
            <a:ext cx="127000" cy="1119505"/>
          </a:xfrm>
          <a:custGeom>
            <a:avLst/>
            <a:gdLst/>
            <a:ahLst/>
            <a:cxnLst/>
            <a:rect l="l" t="t" r="r" b="b"/>
            <a:pathLst>
              <a:path w="127000" h="1119504">
                <a:moveTo>
                  <a:pt x="0" y="1119251"/>
                </a:moveTo>
                <a:lnTo>
                  <a:pt x="127000" y="1119251"/>
                </a:lnTo>
                <a:lnTo>
                  <a:pt x="127000" y="0"/>
                </a:lnTo>
                <a:lnTo>
                  <a:pt x="0" y="0"/>
                </a:lnTo>
                <a:lnTo>
                  <a:pt x="0" y="1119251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0818876" y="3871976"/>
            <a:ext cx="127000" cy="453390"/>
          </a:xfrm>
          <a:custGeom>
            <a:avLst/>
            <a:gdLst/>
            <a:ahLst/>
            <a:cxnLst/>
            <a:rect l="l" t="t" r="r" b="b"/>
            <a:pathLst>
              <a:path w="127000" h="453389">
                <a:moveTo>
                  <a:pt x="0" y="453136"/>
                </a:moveTo>
                <a:lnTo>
                  <a:pt x="127000" y="453136"/>
                </a:lnTo>
                <a:lnTo>
                  <a:pt x="127000" y="0"/>
                </a:lnTo>
                <a:lnTo>
                  <a:pt x="0" y="0"/>
                </a:lnTo>
                <a:lnTo>
                  <a:pt x="0" y="453136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 descr=""/>
          <p:cNvGrpSpPr/>
          <p:nvPr/>
        </p:nvGrpSpPr>
        <p:grpSpPr>
          <a:xfrm>
            <a:off x="-109537" y="3656076"/>
            <a:ext cx="12411075" cy="2184400"/>
            <a:chOff x="-109537" y="3656076"/>
            <a:chExt cx="12411075" cy="2184400"/>
          </a:xfrm>
        </p:grpSpPr>
        <p:sp>
          <p:nvSpPr>
            <p:cNvPr id="11" name="object 11" descr=""/>
            <p:cNvSpPr/>
            <p:nvPr/>
          </p:nvSpPr>
          <p:spPr>
            <a:xfrm>
              <a:off x="7923276" y="3871976"/>
              <a:ext cx="127000" cy="709930"/>
            </a:xfrm>
            <a:custGeom>
              <a:avLst/>
              <a:gdLst/>
              <a:ahLst/>
              <a:cxnLst/>
              <a:rect l="l" t="t" r="r" b="b"/>
              <a:pathLst>
                <a:path w="127000" h="709929">
                  <a:moveTo>
                    <a:pt x="0" y="709422"/>
                  </a:moveTo>
                  <a:lnTo>
                    <a:pt x="127000" y="709422"/>
                  </a:lnTo>
                  <a:lnTo>
                    <a:pt x="127000" y="0"/>
                  </a:lnTo>
                  <a:lnTo>
                    <a:pt x="0" y="0"/>
                  </a:lnTo>
                  <a:lnTo>
                    <a:pt x="0" y="709422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4119626"/>
              <a:ext cx="12192000" cy="963294"/>
            </a:xfrm>
            <a:custGeom>
              <a:avLst/>
              <a:gdLst/>
              <a:ahLst/>
              <a:cxnLst/>
              <a:rect l="l" t="t" r="r" b="b"/>
              <a:pathLst>
                <a:path w="12192000" h="963295">
                  <a:moveTo>
                    <a:pt x="12192000" y="135088"/>
                  </a:moveTo>
                  <a:lnTo>
                    <a:pt x="2367026" y="963294"/>
                  </a:lnTo>
                </a:path>
                <a:path w="12192000" h="963295">
                  <a:moveTo>
                    <a:pt x="2368550" y="0"/>
                  </a:moveTo>
                  <a:lnTo>
                    <a:pt x="0" y="210683"/>
                  </a:lnTo>
                </a:path>
              </a:pathLst>
            </a:custGeom>
            <a:ln w="21907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033651" y="3662426"/>
              <a:ext cx="1095375" cy="2171700"/>
            </a:xfrm>
            <a:custGeom>
              <a:avLst/>
              <a:gdLst/>
              <a:ahLst/>
              <a:cxnLst/>
              <a:rect l="l" t="t" r="r" b="b"/>
              <a:pathLst>
                <a:path w="1095375" h="2171700">
                  <a:moveTo>
                    <a:pt x="912749" y="0"/>
                  </a:moveTo>
                  <a:lnTo>
                    <a:pt x="182499" y="0"/>
                  </a:lnTo>
                  <a:lnTo>
                    <a:pt x="133967" y="6515"/>
                  </a:lnTo>
                  <a:lnTo>
                    <a:pt x="90367" y="24906"/>
                  </a:lnTo>
                  <a:lnTo>
                    <a:pt x="53435" y="53435"/>
                  </a:lnTo>
                  <a:lnTo>
                    <a:pt x="24906" y="90367"/>
                  </a:lnTo>
                  <a:lnTo>
                    <a:pt x="6515" y="133967"/>
                  </a:lnTo>
                  <a:lnTo>
                    <a:pt x="0" y="182499"/>
                  </a:lnTo>
                  <a:lnTo>
                    <a:pt x="0" y="1989074"/>
                  </a:lnTo>
                  <a:lnTo>
                    <a:pt x="6515" y="2037605"/>
                  </a:lnTo>
                  <a:lnTo>
                    <a:pt x="24906" y="2081216"/>
                  </a:lnTo>
                  <a:lnTo>
                    <a:pt x="53435" y="2118164"/>
                  </a:lnTo>
                  <a:lnTo>
                    <a:pt x="90367" y="2146711"/>
                  </a:lnTo>
                  <a:lnTo>
                    <a:pt x="133967" y="2165115"/>
                  </a:lnTo>
                  <a:lnTo>
                    <a:pt x="182499" y="2171636"/>
                  </a:lnTo>
                  <a:lnTo>
                    <a:pt x="912749" y="2171636"/>
                  </a:lnTo>
                  <a:lnTo>
                    <a:pt x="961290" y="2165115"/>
                  </a:lnTo>
                  <a:lnTo>
                    <a:pt x="1004913" y="2146711"/>
                  </a:lnTo>
                  <a:lnTo>
                    <a:pt x="1041876" y="2118164"/>
                  </a:lnTo>
                  <a:lnTo>
                    <a:pt x="1070435" y="2081216"/>
                  </a:lnTo>
                  <a:lnTo>
                    <a:pt x="1088849" y="2037605"/>
                  </a:lnTo>
                  <a:lnTo>
                    <a:pt x="1095375" y="1989074"/>
                  </a:lnTo>
                  <a:lnTo>
                    <a:pt x="1095375" y="182499"/>
                  </a:lnTo>
                  <a:lnTo>
                    <a:pt x="1088849" y="133967"/>
                  </a:lnTo>
                  <a:lnTo>
                    <a:pt x="1070435" y="90367"/>
                  </a:lnTo>
                  <a:lnTo>
                    <a:pt x="1041876" y="53435"/>
                  </a:lnTo>
                  <a:lnTo>
                    <a:pt x="1004913" y="24906"/>
                  </a:lnTo>
                  <a:lnTo>
                    <a:pt x="961290" y="6515"/>
                  </a:lnTo>
                  <a:lnTo>
                    <a:pt x="91274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033651" y="3662426"/>
              <a:ext cx="1095375" cy="2171700"/>
            </a:xfrm>
            <a:custGeom>
              <a:avLst/>
              <a:gdLst/>
              <a:ahLst/>
              <a:cxnLst/>
              <a:rect l="l" t="t" r="r" b="b"/>
              <a:pathLst>
                <a:path w="1095375" h="2171700">
                  <a:moveTo>
                    <a:pt x="0" y="182499"/>
                  </a:moveTo>
                  <a:lnTo>
                    <a:pt x="6515" y="133967"/>
                  </a:lnTo>
                  <a:lnTo>
                    <a:pt x="24906" y="90367"/>
                  </a:lnTo>
                  <a:lnTo>
                    <a:pt x="53435" y="53435"/>
                  </a:lnTo>
                  <a:lnTo>
                    <a:pt x="90367" y="24906"/>
                  </a:lnTo>
                  <a:lnTo>
                    <a:pt x="133967" y="6515"/>
                  </a:lnTo>
                  <a:lnTo>
                    <a:pt x="182499" y="0"/>
                  </a:lnTo>
                  <a:lnTo>
                    <a:pt x="912749" y="0"/>
                  </a:lnTo>
                  <a:lnTo>
                    <a:pt x="961290" y="6515"/>
                  </a:lnTo>
                  <a:lnTo>
                    <a:pt x="1004913" y="24906"/>
                  </a:lnTo>
                  <a:lnTo>
                    <a:pt x="1041876" y="53435"/>
                  </a:lnTo>
                  <a:lnTo>
                    <a:pt x="1070435" y="90367"/>
                  </a:lnTo>
                  <a:lnTo>
                    <a:pt x="1088849" y="133967"/>
                  </a:lnTo>
                  <a:lnTo>
                    <a:pt x="1095375" y="182499"/>
                  </a:lnTo>
                  <a:lnTo>
                    <a:pt x="1095375" y="1989074"/>
                  </a:lnTo>
                  <a:lnTo>
                    <a:pt x="1088849" y="2037605"/>
                  </a:lnTo>
                  <a:lnTo>
                    <a:pt x="1070435" y="2081216"/>
                  </a:lnTo>
                  <a:lnTo>
                    <a:pt x="1041876" y="2118164"/>
                  </a:lnTo>
                  <a:lnTo>
                    <a:pt x="1004913" y="2146711"/>
                  </a:lnTo>
                  <a:lnTo>
                    <a:pt x="961290" y="2165115"/>
                  </a:lnTo>
                  <a:lnTo>
                    <a:pt x="912749" y="2171636"/>
                  </a:lnTo>
                  <a:lnTo>
                    <a:pt x="182499" y="2171636"/>
                  </a:lnTo>
                  <a:lnTo>
                    <a:pt x="133967" y="2165115"/>
                  </a:lnTo>
                  <a:lnTo>
                    <a:pt x="90367" y="2146711"/>
                  </a:lnTo>
                  <a:lnTo>
                    <a:pt x="53435" y="2118164"/>
                  </a:lnTo>
                  <a:lnTo>
                    <a:pt x="24906" y="2081216"/>
                  </a:lnTo>
                  <a:lnTo>
                    <a:pt x="6515" y="2037605"/>
                  </a:lnTo>
                  <a:lnTo>
                    <a:pt x="0" y="1989074"/>
                  </a:lnTo>
                  <a:lnTo>
                    <a:pt x="0" y="182499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917575" y="275018"/>
            <a:ext cx="9541510" cy="9410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285"/>
              <a:t>Sewer</a:t>
            </a:r>
            <a:r>
              <a:rPr dirty="0" sz="6000" spc="-325"/>
              <a:t> </a:t>
            </a:r>
            <a:r>
              <a:rPr dirty="0" sz="6000" spc="295"/>
              <a:t>Slope</a:t>
            </a:r>
            <a:r>
              <a:rPr dirty="0" sz="6000" spc="-240"/>
              <a:t> </a:t>
            </a:r>
            <a:r>
              <a:rPr dirty="0" sz="6000" spc="-254"/>
              <a:t>&amp;</a:t>
            </a:r>
            <a:r>
              <a:rPr dirty="0" sz="6000" spc="-330"/>
              <a:t> </a:t>
            </a:r>
            <a:r>
              <a:rPr dirty="0" sz="6000" spc="-130"/>
              <a:t>Lift</a:t>
            </a:r>
            <a:r>
              <a:rPr dirty="0" sz="6000" spc="-285"/>
              <a:t> </a:t>
            </a:r>
            <a:r>
              <a:rPr dirty="0" sz="6000" spc="80"/>
              <a:t>Stations</a:t>
            </a:r>
            <a:endParaRPr sz="6000"/>
          </a:p>
        </p:txBody>
      </p:sp>
      <p:grpSp>
        <p:nvGrpSpPr>
          <p:cNvPr id="16" name="object 16" descr=""/>
          <p:cNvGrpSpPr/>
          <p:nvPr/>
        </p:nvGrpSpPr>
        <p:grpSpPr>
          <a:xfrm>
            <a:off x="407987" y="2608326"/>
            <a:ext cx="1804035" cy="727075"/>
            <a:chOff x="407987" y="2608326"/>
            <a:chExt cx="1804035" cy="727075"/>
          </a:xfrm>
        </p:grpSpPr>
        <p:sp>
          <p:nvSpPr>
            <p:cNvPr id="17" name="object 17" descr=""/>
            <p:cNvSpPr/>
            <p:nvPr/>
          </p:nvSpPr>
          <p:spPr>
            <a:xfrm>
              <a:off x="414337" y="2614676"/>
              <a:ext cx="1791335" cy="714375"/>
            </a:xfrm>
            <a:custGeom>
              <a:avLst/>
              <a:gdLst/>
              <a:ahLst/>
              <a:cxnLst/>
              <a:rect l="l" t="t" r="r" b="b"/>
              <a:pathLst>
                <a:path w="1791335" h="714375">
                  <a:moveTo>
                    <a:pt x="357187" y="0"/>
                  </a:moveTo>
                  <a:lnTo>
                    <a:pt x="0" y="357124"/>
                  </a:lnTo>
                  <a:lnTo>
                    <a:pt x="357187" y="714375"/>
                  </a:lnTo>
                  <a:lnTo>
                    <a:pt x="357187" y="535686"/>
                  </a:lnTo>
                  <a:lnTo>
                    <a:pt x="1790763" y="535686"/>
                  </a:lnTo>
                  <a:lnTo>
                    <a:pt x="1790763" y="178562"/>
                  </a:lnTo>
                  <a:lnTo>
                    <a:pt x="357187" y="178562"/>
                  </a:lnTo>
                  <a:lnTo>
                    <a:pt x="357187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14337" y="2614676"/>
              <a:ext cx="1791335" cy="714375"/>
            </a:xfrm>
            <a:custGeom>
              <a:avLst/>
              <a:gdLst/>
              <a:ahLst/>
              <a:cxnLst/>
              <a:rect l="l" t="t" r="r" b="b"/>
              <a:pathLst>
                <a:path w="1791335" h="714375">
                  <a:moveTo>
                    <a:pt x="0" y="357124"/>
                  </a:moveTo>
                  <a:lnTo>
                    <a:pt x="357187" y="0"/>
                  </a:lnTo>
                  <a:lnTo>
                    <a:pt x="357187" y="178562"/>
                  </a:lnTo>
                  <a:lnTo>
                    <a:pt x="1790763" y="178562"/>
                  </a:lnTo>
                  <a:lnTo>
                    <a:pt x="1790763" y="535686"/>
                  </a:lnTo>
                  <a:lnTo>
                    <a:pt x="357187" y="535686"/>
                  </a:lnTo>
                  <a:lnTo>
                    <a:pt x="357187" y="714375"/>
                  </a:lnTo>
                  <a:lnTo>
                    <a:pt x="0" y="357124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877252" y="2766631"/>
            <a:ext cx="104330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265">
                <a:solidFill>
                  <a:srgbClr val="FFFFFF"/>
                </a:solidFill>
                <a:latin typeface="Trebuchet MS"/>
                <a:cs typeface="Trebuchet MS"/>
              </a:rPr>
              <a:t>WWTP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2052701" y="3976751"/>
            <a:ext cx="381000" cy="1590675"/>
          </a:xfrm>
          <a:prstGeom prst="rect">
            <a:avLst/>
          </a:prstGeom>
          <a:solidFill>
            <a:srgbClr val="767070"/>
          </a:solidFill>
          <a:ln w="12700">
            <a:solidFill>
              <a:srgbClr val="AEABAB"/>
            </a:solidFill>
          </a:ln>
        </p:spPr>
        <p:txBody>
          <a:bodyPr wrap="square" lIns="0" tIns="237490" rIns="0" bIns="0" rtlCol="0" vert="horz">
            <a:spAutoFit/>
          </a:bodyPr>
          <a:lstStyle/>
          <a:p>
            <a:pPr algn="just" marL="90170" marR="81915">
              <a:lnSpc>
                <a:spcPct val="99600"/>
              </a:lnSpc>
              <a:spcBef>
                <a:spcPts val="1870"/>
              </a:spcBef>
            </a:pPr>
            <a:r>
              <a:rPr dirty="0" sz="1800" spc="70">
                <a:solidFill>
                  <a:srgbClr val="FFFFFF"/>
                </a:solidFill>
                <a:latin typeface="Trebuchet MS"/>
                <a:cs typeface="Trebuchet MS"/>
              </a:rPr>
              <a:t>P </a:t>
            </a:r>
            <a:r>
              <a:rPr dirty="0" sz="1800" spc="145">
                <a:solidFill>
                  <a:srgbClr val="FFFFFF"/>
                </a:solidFill>
                <a:latin typeface="Trebuchet MS"/>
                <a:cs typeface="Trebuchet MS"/>
              </a:rPr>
              <a:t>U </a:t>
            </a:r>
            <a:r>
              <a:rPr dirty="0" sz="1800" spc="240">
                <a:solidFill>
                  <a:srgbClr val="FFFFFF"/>
                </a:solidFill>
                <a:latin typeface="Trebuchet MS"/>
                <a:cs typeface="Trebuchet MS"/>
              </a:rPr>
              <a:t>M </a:t>
            </a:r>
            <a:r>
              <a:rPr dirty="0" sz="1800" spc="7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733550" y="5895975"/>
            <a:ext cx="1685925" cy="3714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3180" rIns="0" bIns="0" rtlCol="0" vert="horz">
            <a:spAutoFit/>
          </a:bodyPr>
          <a:lstStyle/>
          <a:p>
            <a:pPr marL="94615">
              <a:lnSpc>
                <a:spcPct val="100000"/>
              </a:lnSpc>
              <a:spcBef>
                <a:spcPts val="340"/>
              </a:spcBef>
            </a:pPr>
            <a:r>
              <a:rPr dirty="0" sz="1800" spc="55">
                <a:latin typeface="Trebuchet MS"/>
                <a:cs typeface="Trebuchet MS"/>
              </a:rPr>
              <a:t>LIFT</a:t>
            </a:r>
            <a:r>
              <a:rPr dirty="0" sz="1800" spc="-70">
                <a:latin typeface="Trebuchet MS"/>
                <a:cs typeface="Trebuchet MS"/>
              </a:rPr>
              <a:t> </a:t>
            </a:r>
            <a:r>
              <a:rPr dirty="0" sz="1800" spc="95">
                <a:latin typeface="Trebuchet MS"/>
                <a:cs typeface="Trebuchet MS"/>
              </a:rPr>
              <a:t>STATION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10637837" y="4360862"/>
            <a:ext cx="602615" cy="133985"/>
            <a:chOff x="10637837" y="4360862"/>
            <a:chExt cx="602615" cy="133985"/>
          </a:xfrm>
        </p:grpSpPr>
        <p:sp>
          <p:nvSpPr>
            <p:cNvPr id="23" name="object 23" descr=""/>
            <p:cNvSpPr/>
            <p:nvPr/>
          </p:nvSpPr>
          <p:spPr>
            <a:xfrm>
              <a:off x="10677525" y="4400550"/>
              <a:ext cx="523240" cy="54610"/>
            </a:xfrm>
            <a:custGeom>
              <a:avLst/>
              <a:gdLst/>
              <a:ahLst/>
              <a:cxnLst/>
              <a:rect l="l" t="t" r="r" b="b"/>
              <a:pathLst>
                <a:path w="523240" h="54610">
                  <a:moveTo>
                    <a:pt x="522985" y="0"/>
                  </a:moveTo>
                  <a:lnTo>
                    <a:pt x="0" y="54229"/>
                  </a:lnTo>
                </a:path>
              </a:pathLst>
            </a:custGeom>
            <a:ln w="7937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0780922" y="4375697"/>
              <a:ext cx="415925" cy="83820"/>
            </a:xfrm>
            <a:custGeom>
              <a:avLst/>
              <a:gdLst/>
              <a:ahLst/>
              <a:cxnLst/>
              <a:rect l="l" t="t" r="r" b="b"/>
              <a:pathLst>
                <a:path w="415925" h="83820">
                  <a:moveTo>
                    <a:pt x="216519" y="0"/>
                  </a:moveTo>
                  <a:lnTo>
                    <a:pt x="171128" y="6707"/>
                  </a:lnTo>
                  <a:lnTo>
                    <a:pt x="156063" y="12152"/>
                  </a:lnTo>
                  <a:lnTo>
                    <a:pt x="128061" y="11553"/>
                  </a:lnTo>
                  <a:lnTo>
                    <a:pt x="99595" y="14025"/>
                  </a:lnTo>
                  <a:lnTo>
                    <a:pt x="73963" y="19117"/>
                  </a:lnTo>
                  <a:lnTo>
                    <a:pt x="53955" y="26630"/>
                  </a:lnTo>
                  <a:lnTo>
                    <a:pt x="53701" y="26884"/>
                  </a:lnTo>
                  <a:lnTo>
                    <a:pt x="37089" y="28428"/>
                  </a:lnTo>
                  <a:lnTo>
                    <a:pt x="22919" y="31424"/>
                  </a:lnTo>
                  <a:lnTo>
                    <a:pt x="12678" y="35421"/>
                  </a:lnTo>
                  <a:lnTo>
                    <a:pt x="7854" y="39965"/>
                  </a:lnTo>
                  <a:lnTo>
                    <a:pt x="6584" y="43394"/>
                  </a:lnTo>
                  <a:lnTo>
                    <a:pt x="10902" y="46315"/>
                  </a:lnTo>
                  <a:lnTo>
                    <a:pt x="19538" y="48093"/>
                  </a:lnTo>
                  <a:lnTo>
                    <a:pt x="7373" y="51958"/>
                  </a:lnTo>
                  <a:lnTo>
                    <a:pt x="710" y="56348"/>
                  </a:lnTo>
                  <a:lnTo>
                    <a:pt x="0" y="60737"/>
                  </a:lnTo>
                  <a:lnTo>
                    <a:pt x="5695" y="64603"/>
                  </a:lnTo>
                  <a:lnTo>
                    <a:pt x="11807" y="66240"/>
                  </a:lnTo>
                  <a:lnTo>
                    <a:pt x="19442" y="67317"/>
                  </a:lnTo>
                  <a:lnTo>
                    <a:pt x="28269" y="67800"/>
                  </a:lnTo>
                  <a:lnTo>
                    <a:pt x="37953" y="67651"/>
                  </a:lnTo>
                  <a:lnTo>
                    <a:pt x="38334" y="67905"/>
                  </a:lnTo>
                  <a:lnTo>
                    <a:pt x="40459" y="74681"/>
                  </a:lnTo>
                  <a:lnTo>
                    <a:pt x="51907" y="79827"/>
                  </a:lnTo>
                  <a:lnTo>
                    <a:pt x="70856" y="82853"/>
                  </a:lnTo>
                  <a:lnTo>
                    <a:pt x="95484" y="83272"/>
                  </a:lnTo>
                  <a:lnTo>
                    <a:pt x="106328" y="82655"/>
                  </a:lnTo>
                  <a:lnTo>
                    <a:pt x="116994" y="81573"/>
                  </a:lnTo>
                  <a:lnTo>
                    <a:pt x="127255" y="80039"/>
                  </a:lnTo>
                  <a:lnTo>
                    <a:pt x="136886" y="78065"/>
                  </a:lnTo>
                  <a:lnTo>
                    <a:pt x="150177" y="81323"/>
                  </a:lnTo>
                  <a:lnTo>
                    <a:pt x="167778" y="82510"/>
                  </a:lnTo>
                  <a:lnTo>
                    <a:pt x="187428" y="81601"/>
                  </a:lnTo>
                  <a:lnTo>
                    <a:pt x="206863" y="78573"/>
                  </a:lnTo>
                  <a:lnTo>
                    <a:pt x="211181" y="77684"/>
                  </a:lnTo>
                  <a:lnTo>
                    <a:pt x="218674" y="75398"/>
                  </a:lnTo>
                  <a:lnTo>
                    <a:pt x="229205" y="78180"/>
                  </a:lnTo>
                  <a:lnTo>
                    <a:pt x="243391" y="79271"/>
                  </a:lnTo>
                  <a:lnTo>
                    <a:pt x="259411" y="78648"/>
                  </a:lnTo>
                  <a:lnTo>
                    <a:pt x="275443" y="76287"/>
                  </a:lnTo>
                  <a:lnTo>
                    <a:pt x="281158" y="75017"/>
                  </a:lnTo>
                  <a:lnTo>
                    <a:pt x="286111" y="73620"/>
                  </a:lnTo>
                  <a:lnTo>
                    <a:pt x="289921" y="71969"/>
                  </a:lnTo>
                  <a:lnTo>
                    <a:pt x="304686" y="73915"/>
                  </a:lnTo>
                  <a:lnTo>
                    <a:pt x="355961" y="68540"/>
                  </a:lnTo>
                  <a:lnTo>
                    <a:pt x="371201" y="60158"/>
                  </a:lnTo>
                  <a:lnTo>
                    <a:pt x="389284" y="56334"/>
                  </a:lnTo>
                  <a:lnTo>
                    <a:pt x="401855" y="51379"/>
                  </a:lnTo>
                  <a:lnTo>
                    <a:pt x="407830" y="45924"/>
                  </a:lnTo>
                  <a:lnTo>
                    <a:pt x="406126" y="40600"/>
                  </a:lnTo>
                  <a:lnTo>
                    <a:pt x="403586" y="38949"/>
                  </a:lnTo>
                  <a:lnTo>
                    <a:pt x="414567" y="31958"/>
                  </a:lnTo>
                  <a:lnTo>
                    <a:pt x="375185" y="14327"/>
                  </a:lnTo>
                  <a:lnTo>
                    <a:pt x="367258" y="14170"/>
                  </a:lnTo>
                  <a:lnTo>
                    <a:pt x="359009" y="14311"/>
                  </a:lnTo>
                  <a:lnTo>
                    <a:pt x="354006" y="8913"/>
                  </a:lnTo>
                  <a:lnTo>
                    <a:pt x="341562" y="5135"/>
                  </a:lnTo>
                  <a:lnTo>
                    <a:pt x="323522" y="3309"/>
                  </a:lnTo>
                  <a:lnTo>
                    <a:pt x="301732" y="3770"/>
                  </a:lnTo>
                  <a:lnTo>
                    <a:pt x="294082" y="4482"/>
                  </a:lnTo>
                  <a:lnTo>
                    <a:pt x="286635" y="5468"/>
                  </a:lnTo>
                  <a:lnTo>
                    <a:pt x="279497" y="6717"/>
                  </a:lnTo>
                  <a:lnTo>
                    <a:pt x="272776" y="8215"/>
                  </a:lnTo>
                  <a:lnTo>
                    <a:pt x="260119" y="3000"/>
                  </a:lnTo>
                  <a:lnTo>
                    <a:pt x="240486" y="214"/>
                  </a:lnTo>
                  <a:lnTo>
                    <a:pt x="216519" y="0"/>
                  </a:lnTo>
                  <a:close/>
                </a:path>
              </a:pathLst>
            </a:custGeom>
            <a:solidFill>
              <a:srgbClr val="BE9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0780922" y="4375697"/>
              <a:ext cx="415925" cy="83820"/>
            </a:xfrm>
            <a:custGeom>
              <a:avLst/>
              <a:gdLst/>
              <a:ahLst/>
              <a:cxnLst/>
              <a:rect l="l" t="t" r="r" b="b"/>
              <a:pathLst>
                <a:path w="415925" h="83820">
                  <a:moveTo>
                    <a:pt x="38334" y="67905"/>
                  </a:moveTo>
                  <a:lnTo>
                    <a:pt x="40459" y="74681"/>
                  </a:lnTo>
                  <a:lnTo>
                    <a:pt x="51907" y="79827"/>
                  </a:lnTo>
                  <a:lnTo>
                    <a:pt x="70856" y="82853"/>
                  </a:lnTo>
                  <a:lnTo>
                    <a:pt x="95484" y="83272"/>
                  </a:lnTo>
                  <a:lnTo>
                    <a:pt x="106328" y="82655"/>
                  </a:lnTo>
                  <a:lnTo>
                    <a:pt x="116994" y="81573"/>
                  </a:lnTo>
                  <a:lnTo>
                    <a:pt x="127255" y="80039"/>
                  </a:lnTo>
                  <a:lnTo>
                    <a:pt x="136886" y="78065"/>
                  </a:lnTo>
                  <a:lnTo>
                    <a:pt x="150177" y="81323"/>
                  </a:lnTo>
                  <a:lnTo>
                    <a:pt x="167778" y="82510"/>
                  </a:lnTo>
                  <a:lnTo>
                    <a:pt x="187428" y="81601"/>
                  </a:lnTo>
                  <a:lnTo>
                    <a:pt x="206863" y="78573"/>
                  </a:lnTo>
                  <a:lnTo>
                    <a:pt x="211181" y="77684"/>
                  </a:lnTo>
                  <a:lnTo>
                    <a:pt x="215118" y="76541"/>
                  </a:lnTo>
                  <a:lnTo>
                    <a:pt x="218674" y="75398"/>
                  </a:lnTo>
                  <a:lnTo>
                    <a:pt x="229205" y="78180"/>
                  </a:lnTo>
                  <a:lnTo>
                    <a:pt x="243391" y="79271"/>
                  </a:lnTo>
                  <a:lnTo>
                    <a:pt x="259411" y="78648"/>
                  </a:lnTo>
                  <a:lnTo>
                    <a:pt x="275443" y="76287"/>
                  </a:lnTo>
                  <a:lnTo>
                    <a:pt x="281158" y="75017"/>
                  </a:lnTo>
                  <a:lnTo>
                    <a:pt x="286111" y="73620"/>
                  </a:lnTo>
                  <a:lnTo>
                    <a:pt x="289921" y="71969"/>
                  </a:lnTo>
                  <a:lnTo>
                    <a:pt x="304686" y="73915"/>
                  </a:lnTo>
                  <a:lnTo>
                    <a:pt x="355961" y="68540"/>
                  </a:lnTo>
                  <a:lnTo>
                    <a:pt x="371201" y="60158"/>
                  </a:lnTo>
                  <a:lnTo>
                    <a:pt x="389284" y="56334"/>
                  </a:lnTo>
                  <a:lnTo>
                    <a:pt x="401855" y="51379"/>
                  </a:lnTo>
                  <a:lnTo>
                    <a:pt x="407830" y="45924"/>
                  </a:lnTo>
                  <a:lnTo>
                    <a:pt x="406126" y="40600"/>
                  </a:lnTo>
                  <a:lnTo>
                    <a:pt x="405364" y="40092"/>
                  </a:lnTo>
                  <a:lnTo>
                    <a:pt x="404602" y="39584"/>
                  </a:lnTo>
                  <a:lnTo>
                    <a:pt x="403586" y="38949"/>
                  </a:lnTo>
                  <a:lnTo>
                    <a:pt x="414567" y="31958"/>
                  </a:lnTo>
                  <a:lnTo>
                    <a:pt x="415619" y="25217"/>
                  </a:lnTo>
                  <a:lnTo>
                    <a:pt x="375185" y="14327"/>
                  </a:lnTo>
                  <a:lnTo>
                    <a:pt x="367258" y="14170"/>
                  </a:lnTo>
                  <a:lnTo>
                    <a:pt x="359009" y="14311"/>
                  </a:lnTo>
                  <a:lnTo>
                    <a:pt x="354006" y="8913"/>
                  </a:lnTo>
                  <a:lnTo>
                    <a:pt x="341562" y="5135"/>
                  </a:lnTo>
                  <a:lnTo>
                    <a:pt x="323522" y="3309"/>
                  </a:lnTo>
                  <a:lnTo>
                    <a:pt x="301732" y="3770"/>
                  </a:lnTo>
                  <a:lnTo>
                    <a:pt x="294082" y="4482"/>
                  </a:lnTo>
                  <a:lnTo>
                    <a:pt x="286635" y="5468"/>
                  </a:lnTo>
                  <a:lnTo>
                    <a:pt x="279497" y="6717"/>
                  </a:lnTo>
                  <a:lnTo>
                    <a:pt x="272776" y="8215"/>
                  </a:lnTo>
                  <a:lnTo>
                    <a:pt x="260119" y="3000"/>
                  </a:lnTo>
                  <a:lnTo>
                    <a:pt x="240486" y="214"/>
                  </a:lnTo>
                  <a:lnTo>
                    <a:pt x="216519" y="0"/>
                  </a:lnTo>
                  <a:lnTo>
                    <a:pt x="190861" y="2500"/>
                  </a:lnTo>
                  <a:lnTo>
                    <a:pt x="180512" y="4419"/>
                  </a:lnTo>
                  <a:lnTo>
                    <a:pt x="171128" y="6707"/>
                  </a:lnTo>
                  <a:lnTo>
                    <a:pt x="162911" y="9304"/>
                  </a:lnTo>
                  <a:lnTo>
                    <a:pt x="156063" y="12152"/>
                  </a:lnTo>
                  <a:lnTo>
                    <a:pt x="128061" y="11553"/>
                  </a:lnTo>
                  <a:lnTo>
                    <a:pt x="99595" y="14025"/>
                  </a:lnTo>
                  <a:lnTo>
                    <a:pt x="73963" y="19117"/>
                  </a:lnTo>
                  <a:lnTo>
                    <a:pt x="54463" y="26376"/>
                  </a:lnTo>
                  <a:lnTo>
                    <a:pt x="54209" y="26503"/>
                  </a:lnTo>
                  <a:lnTo>
                    <a:pt x="53955" y="26630"/>
                  </a:lnTo>
                  <a:lnTo>
                    <a:pt x="53701" y="26884"/>
                  </a:lnTo>
                  <a:lnTo>
                    <a:pt x="37089" y="28428"/>
                  </a:lnTo>
                  <a:lnTo>
                    <a:pt x="22919" y="31424"/>
                  </a:lnTo>
                  <a:lnTo>
                    <a:pt x="12678" y="35421"/>
                  </a:lnTo>
                  <a:lnTo>
                    <a:pt x="7854" y="39965"/>
                  </a:lnTo>
                  <a:lnTo>
                    <a:pt x="6584" y="43394"/>
                  </a:lnTo>
                  <a:lnTo>
                    <a:pt x="10902" y="46315"/>
                  </a:lnTo>
                  <a:lnTo>
                    <a:pt x="19538" y="48093"/>
                  </a:lnTo>
                  <a:lnTo>
                    <a:pt x="7373" y="51958"/>
                  </a:lnTo>
                  <a:lnTo>
                    <a:pt x="710" y="56348"/>
                  </a:lnTo>
                  <a:lnTo>
                    <a:pt x="0" y="60737"/>
                  </a:lnTo>
                  <a:lnTo>
                    <a:pt x="5695" y="64603"/>
                  </a:lnTo>
                  <a:lnTo>
                    <a:pt x="11807" y="66240"/>
                  </a:lnTo>
                  <a:lnTo>
                    <a:pt x="19442" y="67317"/>
                  </a:lnTo>
                  <a:lnTo>
                    <a:pt x="28269" y="67800"/>
                  </a:lnTo>
                  <a:lnTo>
                    <a:pt x="37953" y="67651"/>
                  </a:lnTo>
                  <a:lnTo>
                    <a:pt x="38334" y="67905"/>
                  </a:lnTo>
                  <a:close/>
                </a:path>
                <a:path w="415925" h="83820">
                  <a:moveTo>
                    <a:pt x="44303" y="45172"/>
                  </a:moveTo>
                  <a:lnTo>
                    <a:pt x="35794" y="45553"/>
                  </a:lnTo>
                  <a:lnTo>
                    <a:pt x="27285" y="46696"/>
                  </a:lnTo>
                  <a:lnTo>
                    <a:pt x="20046" y="48474"/>
                  </a:lnTo>
                </a:path>
                <a:path w="415925" h="83820">
                  <a:moveTo>
                    <a:pt x="64623" y="27138"/>
                  </a:moveTo>
                  <a:lnTo>
                    <a:pt x="61194" y="27011"/>
                  </a:lnTo>
                  <a:lnTo>
                    <a:pt x="57511" y="27011"/>
                  </a:lnTo>
                  <a:lnTo>
                    <a:pt x="53828" y="27138"/>
                  </a:lnTo>
                </a:path>
                <a:path w="415925" h="83820">
                  <a:moveTo>
                    <a:pt x="156063" y="12406"/>
                  </a:moveTo>
                  <a:lnTo>
                    <a:pt x="153523" y="13676"/>
                  </a:lnTo>
                  <a:lnTo>
                    <a:pt x="151491" y="14946"/>
                  </a:lnTo>
                  <a:lnTo>
                    <a:pt x="149840" y="16216"/>
                  </a:lnTo>
                </a:path>
                <a:path w="415925" h="83820">
                  <a:moveTo>
                    <a:pt x="275697" y="11898"/>
                  </a:moveTo>
                  <a:lnTo>
                    <a:pt x="275189" y="10628"/>
                  </a:lnTo>
                  <a:lnTo>
                    <a:pt x="274300" y="9485"/>
                  </a:lnTo>
                  <a:lnTo>
                    <a:pt x="272903" y="8469"/>
                  </a:lnTo>
                </a:path>
                <a:path w="415925" h="83820">
                  <a:moveTo>
                    <a:pt x="328402" y="30313"/>
                  </a:moveTo>
                  <a:lnTo>
                    <a:pt x="341324" y="26995"/>
                  </a:lnTo>
                  <a:lnTo>
                    <a:pt x="351008" y="23106"/>
                  </a:lnTo>
                  <a:lnTo>
                    <a:pt x="356977" y="18883"/>
                  </a:lnTo>
                  <a:lnTo>
                    <a:pt x="358755" y="14565"/>
                  </a:lnTo>
                </a:path>
                <a:path w="415925" h="83820">
                  <a:moveTo>
                    <a:pt x="403459" y="39203"/>
                  </a:moveTo>
                  <a:lnTo>
                    <a:pt x="400157" y="37552"/>
                  </a:lnTo>
                  <a:lnTo>
                    <a:pt x="395204" y="36155"/>
                  </a:lnTo>
                  <a:lnTo>
                    <a:pt x="389108" y="35266"/>
                  </a:lnTo>
                </a:path>
                <a:path w="415925" h="83820">
                  <a:moveTo>
                    <a:pt x="371328" y="60412"/>
                  </a:moveTo>
                  <a:lnTo>
                    <a:pt x="371709" y="59523"/>
                  </a:lnTo>
                  <a:lnTo>
                    <a:pt x="371963" y="58761"/>
                  </a:lnTo>
                  <a:lnTo>
                    <a:pt x="371836" y="57999"/>
                  </a:lnTo>
                </a:path>
                <a:path w="415925" h="83820">
                  <a:moveTo>
                    <a:pt x="282428" y="69683"/>
                  </a:moveTo>
                  <a:lnTo>
                    <a:pt x="284333" y="70699"/>
                  </a:lnTo>
                  <a:lnTo>
                    <a:pt x="286746" y="71588"/>
                  </a:lnTo>
                  <a:lnTo>
                    <a:pt x="289794" y="72223"/>
                  </a:lnTo>
                </a:path>
                <a:path w="415925" h="83820">
                  <a:moveTo>
                    <a:pt x="215372" y="73239"/>
                  </a:moveTo>
                  <a:lnTo>
                    <a:pt x="216261" y="74001"/>
                  </a:lnTo>
                  <a:lnTo>
                    <a:pt x="217404" y="74890"/>
                  </a:lnTo>
                  <a:lnTo>
                    <a:pt x="219055" y="75525"/>
                  </a:lnTo>
                </a:path>
                <a:path w="415925" h="83820">
                  <a:moveTo>
                    <a:pt x="136886" y="78065"/>
                  </a:moveTo>
                  <a:lnTo>
                    <a:pt x="141331" y="77049"/>
                  </a:lnTo>
                  <a:lnTo>
                    <a:pt x="145522" y="75906"/>
                  </a:lnTo>
                  <a:lnTo>
                    <a:pt x="149205" y="74636"/>
                  </a:lnTo>
                </a:path>
                <a:path w="415925" h="83820">
                  <a:moveTo>
                    <a:pt x="40239" y="65111"/>
                  </a:moveTo>
                  <a:lnTo>
                    <a:pt x="39350" y="66000"/>
                  </a:lnTo>
                  <a:lnTo>
                    <a:pt x="38715" y="67016"/>
                  </a:lnTo>
                  <a:lnTo>
                    <a:pt x="38334" y="67905"/>
                  </a:lnTo>
                </a:path>
              </a:pathLst>
            </a:custGeom>
            <a:ln w="12700">
              <a:solidFill>
                <a:srgbClr val="BE9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885950" y="2447925"/>
              <a:ext cx="8420100" cy="1962150"/>
            </a:xfrm>
            <a:custGeom>
              <a:avLst/>
              <a:gdLst/>
              <a:ahLst/>
              <a:cxnLst/>
              <a:rect l="l" t="t" r="r" b="b"/>
              <a:pathLst>
                <a:path w="8420100" h="1962150">
                  <a:moveTo>
                    <a:pt x="8420100" y="0"/>
                  </a:moveTo>
                  <a:lnTo>
                    <a:pt x="0" y="0"/>
                  </a:lnTo>
                  <a:lnTo>
                    <a:pt x="0" y="1962150"/>
                  </a:lnTo>
                  <a:lnTo>
                    <a:pt x="8420100" y="1962150"/>
                  </a:lnTo>
                  <a:lnTo>
                    <a:pt x="8420100" y="0"/>
                  </a:lnTo>
                  <a:close/>
                </a:path>
              </a:pathLst>
            </a:custGeom>
            <a:solidFill>
              <a:srgbClr val="202439">
                <a:alpha val="63920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955925" y="2473007"/>
            <a:ext cx="6287135" cy="1771014"/>
          </a:xfrm>
          <a:prstGeom prst="rect"/>
        </p:spPr>
        <p:txBody>
          <a:bodyPr wrap="square" lIns="0" tIns="109855" rIns="0" bIns="0" rtlCol="0" vert="horz">
            <a:spAutoFit/>
          </a:bodyPr>
          <a:lstStyle/>
          <a:p>
            <a:pPr marL="857885" marR="5080" indent="-845185">
              <a:lnSpc>
                <a:spcPts val="6540"/>
              </a:lnSpc>
              <a:spcBef>
                <a:spcPts val="865"/>
              </a:spcBef>
            </a:pPr>
            <a:r>
              <a:rPr dirty="0" sz="6000" spc="285">
                <a:solidFill>
                  <a:srgbClr val="FFFFFF"/>
                </a:solidFill>
              </a:rPr>
              <a:t>Sewer</a:t>
            </a:r>
            <a:r>
              <a:rPr dirty="0" sz="6000" spc="-315">
                <a:solidFill>
                  <a:srgbClr val="FFFFFF"/>
                </a:solidFill>
              </a:rPr>
              <a:t> </a:t>
            </a:r>
            <a:r>
              <a:rPr dirty="0" sz="6000" spc="165">
                <a:solidFill>
                  <a:srgbClr val="FFFFFF"/>
                </a:solidFill>
              </a:rPr>
              <a:t>Cleaning</a:t>
            </a:r>
            <a:r>
              <a:rPr dirty="0" sz="6000" spc="-260">
                <a:solidFill>
                  <a:srgbClr val="FFFFFF"/>
                </a:solidFill>
              </a:rPr>
              <a:t> </a:t>
            </a:r>
            <a:r>
              <a:rPr dirty="0" sz="6000" spc="-305">
                <a:solidFill>
                  <a:srgbClr val="FFFFFF"/>
                </a:solidFill>
              </a:rPr>
              <a:t>&amp; </a:t>
            </a:r>
            <a:r>
              <a:rPr dirty="0" sz="6000" spc="150">
                <a:solidFill>
                  <a:srgbClr val="FFFFFF"/>
                </a:solidFill>
              </a:rPr>
              <a:t>Maintenance</a:t>
            </a:r>
            <a:endParaRPr sz="600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838200" y="361950"/>
              <a:ext cx="10515600" cy="1333500"/>
            </a:xfrm>
            <a:custGeom>
              <a:avLst/>
              <a:gdLst/>
              <a:ahLst/>
              <a:cxnLst/>
              <a:rect l="l" t="t" r="r" b="b"/>
              <a:pathLst>
                <a:path w="10515600" h="1333500">
                  <a:moveTo>
                    <a:pt x="10515600" y="0"/>
                  </a:moveTo>
                  <a:lnTo>
                    <a:pt x="0" y="0"/>
                  </a:lnTo>
                  <a:lnTo>
                    <a:pt x="0" y="1333500"/>
                  </a:lnTo>
                  <a:lnTo>
                    <a:pt x="10515600" y="1333500"/>
                  </a:lnTo>
                  <a:lnTo>
                    <a:pt x="10515600" y="0"/>
                  </a:lnTo>
                  <a:close/>
                </a:path>
              </a:pathLst>
            </a:custGeom>
            <a:solidFill>
              <a:srgbClr val="FFFFFF">
                <a:alpha val="6195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160"/>
              <a:t>Equipment</a:t>
            </a:r>
            <a:endParaRPr sz="600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1352549"/>
            <a:ext cx="4162425" cy="5298131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10375" y="1352549"/>
            <a:ext cx="4162425" cy="550544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275"/>
              <a:t>Rodding</a:t>
            </a:r>
            <a:r>
              <a:rPr dirty="0" sz="6000" spc="-240"/>
              <a:t> </a:t>
            </a:r>
            <a:r>
              <a:rPr dirty="0" sz="6000" spc="200"/>
              <a:t>Tools</a:t>
            </a:r>
            <a:endParaRPr sz="600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17575" y="194429"/>
            <a:ext cx="8551545" cy="60363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1837689">
              <a:lnSpc>
                <a:spcPct val="131500"/>
              </a:lnSpc>
              <a:spcBef>
                <a:spcPts val="90"/>
              </a:spcBef>
            </a:pPr>
            <a:r>
              <a:rPr dirty="0" sz="6000" spc="275">
                <a:latin typeface="Trebuchet MS"/>
                <a:cs typeface="Trebuchet MS"/>
              </a:rPr>
              <a:t>Blockage</a:t>
            </a:r>
            <a:r>
              <a:rPr dirty="0" sz="6000" spc="-220">
                <a:latin typeface="Trebuchet MS"/>
                <a:cs typeface="Trebuchet MS"/>
              </a:rPr>
              <a:t> </a:t>
            </a:r>
            <a:r>
              <a:rPr dirty="0" sz="6000" spc="260">
                <a:latin typeface="Trebuchet MS"/>
                <a:cs typeface="Trebuchet MS"/>
              </a:rPr>
              <a:t>Types </a:t>
            </a:r>
            <a:r>
              <a:rPr dirty="0" sz="6000" spc="254">
                <a:latin typeface="Trebuchet MS"/>
                <a:cs typeface="Trebuchet MS"/>
              </a:rPr>
              <a:t>Manual</a:t>
            </a:r>
            <a:r>
              <a:rPr dirty="0" sz="6000" spc="-280">
                <a:latin typeface="Trebuchet MS"/>
                <a:cs typeface="Trebuchet MS"/>
              </a:rPr>
              <a:t> </a:t>
            </a:r>
            <a:r>
              <a:rPr dirty="0" sz="6000" spc="155">
                <a:latin typeface="Trebuchet MS"/>
                <a:cs typeface="Trebuchet MS"/>
              </a:rPr>
              <a:t>Cleaning </a:t>
            </a:r>
            <a:r>
              <a:rPr dirty="0" sz="6000" spc="110">
                <a:latin typeface="Trebuchet MS"/>
                <a:cs typeface="Trebuchet MS"/>
              </a:rPr>
              <a:t>Hydraulic</a:t>
            </a:r>
            <a:r>
              <a:rPr dirty="0" sz="6000" spc="-265">
                <a:latin typeface="Trebuchet MS"/>
                <a:cs typeface="Trebuchet MS"/>
              </a:rPr>
              <a:t> </a:t>
            </a:r>
            <a:r>
              <a:rPr dirty="0" sz="6000" spc="155">
                <a:latin typeface="Trebuchet MS"/>
                <a:cs typeface="Trebuchet MS"/>
              </a:rPr>
              <a:t>Cleaning</a:t>
            </a:r>
            <a:endParaRPr sz="6000">
              <a:latin typeface="Trebuchet MS"/>
              <a:cs typeface="Trebuchet MS"/>
            </a:endParaRPr>
          </a:p>
          <a:p>
            <a:pPr marL="12700" marR="5080">
              <a:lnSpc>
                <a:spcPts val="9470"/>
              </a:lnSpc>
              <a:spcBef>
                <a:spcPts val="490"/>
              </a:spcBef>
            </a:pPr>
            <a:r>
              <a:rPr dirty="0" sz="6000" spc="70">
                <a:latin typeface="Trebuchet MS"/>
                <a:cs typeface="Trebuchet MS"/>
              </a:rPr>
              <a:t>Preventive</a:t>
            </a:r>
            <a:r>
              <a:rPr dirty="0" sz="6000" spc="-210">
                <a:latin typeface="Trebuchet MS"/>
                <a:cs typeface="Trebuchet MS"/>
              </a:rPr>
              <a:t> </a:t>
            </a:r>
            <a:r>
              <a:rPr dirty="0" sz="6000" spc="145">
                <a:latin typeface="Trebuchet MS"/>
                <a:cs typeface="Trebuchet MS"/>
              </a:rPr>
              <a:t>Maintenance Emergencies,</a:t>
            </a:r>
            <a:r>
              <a:rPr dirty="0" sz="6000" spc="-254">
                <a:latin typeface="Trebuchet MS"/>
                <a:cs typeface="Trebuchet MS"/>
              </a:rPr>
              <a:t> </a:t>
            </a:r>
            <a:r>
              <a:rPr dirty="0" sz="6000" spc="-20">
                <a:latin typeface="Trebuchet MS"/>
                <a:cs typeface="Trebuchet MS"/>
              </a:rPr>
              <a:t>etc.</a:t>
            </a:r>
            <a:endParaRPr sz="6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885950" y="2447925"/>
              <a:ext cx="8420100" cy="1962150"/>
            </a:xfrm>
            <a:custGeom>
              <a:avLst/>
              <a:gdLst/>
              <a:ahLst/>
              <a:cxnLst/>
              <a:rect l="l" t="t" r="r" b="b"/>
              <a:pathLst>
                <a:path w="8420100" h="1962150">
                  <a:moveTo>
                    <a:pt x="8420100" y="0"/>
                  </a:moveTo>
                  <a:lnTo>
                    <a:pt x="0" y="0"/>
                  </a:lnTo>
                  <a:lnTo>
                    <a:pt x="0" y="1962150"/>
                  </a:lnTo>
                  <a:lnTo>
                    <a:pt x="8420100" y="1962150"/>
                  </a:lnTo>
                  <a:lnTo>
                    <a:pt x="8420100" y="0"/>
                  </a:lnTo>
                  <a:close/>
                </a:path>
              </a:pathLst>
            </a:custGeom>
            <a:solidFill>
              <a:srgbClr val="202439">
                <a:alpha val="63920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04434" y="2885122"/>
            <a:ext cx="2188845" cy="9410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-10">
                <a:solidFill>
                  <a:srgbClr val="FFFFFF"/>
                </a:solidFill>
              </a:rPr>
              <a:t>Inflow</a:t>
            </a:r>
            <a:endParaRPr sz="600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885950" y="2447925"/>
              <a:ext cx="8420100" cy="1962150"/>
            </a:xfrm>
            <a:custGeom>
              <a:avLst/>
              <a:gdLst/>
              <a:ahLst/>
              <a:cxnLst/>
              <a:rect l="l" t="t" r="r" b="b"/>
              <a:pathLst>
                <a:path w="8420100" h="1962150">
                  <a:moveTo>
                    <a:pt x="8420100" y="0"/>
                  </a:moveTo>
                  <a:lnTo>
                    <a:pt x="0" y="0"/>
                  </a:lnTo>
                  <a:lnTo>
                    <a:pt x="0" y="1962150"/>
                  </a:lnTo>
                  <a:lnTo>
                    <a:pt x="8420100" y="1962150"/>
                  </a:lnTo>
                  <a:lnTo>
                    <a:pt x="8420100" y="0"/>
                  </a:lnTo>
                  <a:close/>
                </a:path>
              </a:pathLst>
            </a:custGeom>
            <a:solidFill>
              <a:srgbClr val="202439">
                <a:alpha val="63920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27778" y="2885122"/>
            <a:ext cx="3545204" cy="9410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-120">
                <a:solidFill>
                  <a:srgbClr val="FFFFFF"/>
                </a:solidFill>
              </a:rPr>
              <a:t>Infiltration</a:t>
            </a:r>
            <a:endParaRPr sz="600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-210"/>
              <a:t>I</a:t>
            </a:r>
            <a:r>
              <a:rPr dirty="0" sz="6000" spc="-280"/>
              <a:t> </a:t>
            </a:r>
            <a:r>
              <a:rPr dirty="0" sz="6000" spc="-254"/>
              <a:t>&amp;</a:t>
            </a:r>
            <a:r>
              <a:rPr dirty="0" sz="6000" spc="-280"/>
              <a:t> </a:t>
            </a:r>
            <a:r>
              <a:rPr dirty="0" sz="6000" spc="-210"/>
              <a:t>I</a:t>
            </a:r>
            <a:r>
              <a:rPr dirty="0" sz="6000" spc="-290"/>
              <a:t> </a:t>
            </a:r>
            <a:r>
              <a:rPr dirty="0" sz="6000" spc="1210"/>
              <a:t>–</a:t>
            </a:r>
            <a:r>
              <a:rPr dirty="0" sz="6000" spc="-275"/>
              <a:t> </a:t>
            </a:r>
            <a:r>
              <a:rPr dirty="0" sz="6000" spc="254"/>
              <a:t>What</a:t>
            </a:r>
            <a:r>
              <a:rPr dirty="0" sz="6000" spc="-275"/>
              <a:t> </a:t>
            </a:r>
            <a:r>
              <a:rPr dirty="0" sz="6000" spc="85"/>
              <a:t>they</a:t>
            </a:r>
            <a:r>
              <a:rPr dirty="0" sz="6000" spc="-340"/>
              <a:t> </a:t>
            </a:r>
            <a:r>
              <a:rPr dirty="0" sz="6000" spc="-25"/>
              <a:t>are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917575" y="1784985"/>
            <a:ext cx="10092055" cy="4003040"/>
          </a:xfrm>
          <a:prstGeom prst="rect">
            <a:avLst/>
          </a:prstGeom>
        </p:spPr>
        <p:txBody>
          <a:bodyPr wrap="square" lIns="0" tIns="78105" rIns="0" bIns="0" rtlCol="0" vert="horz">
            <a:spAutoFit/>
          </a:bodyPr>
          <a:lstStyle/>
          <a:p>
            <a:pPr marL="316230" marR="373380" indent="-304165">
              <a:lnSpc>
                <a:spcPts val="4050"/>
              </a:lnSpc>
              <a:spcBef>
                <a:spcPts val="615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750" spc="80" b="1">
                <a:latin typeface="Trebuchet MS"/>
                <a:cs typeface="Trebuchet MS"/>
              </a:rPr>
              <a:t>Inflow</a:t>
            </a:r>
            <a:r>
              <a:rPr dirty="0" sz="3750" spc="-160" b="1">
                <a:latin typeface="Trebuchet MS"/>
                <a:cs typeface="Trebuchet MS"/>
              </a:rPr>
              <a:t> </a:t>
            </a:r>
            <a:r>
              <a:rPr dirty="0" sz="3750" spc="755">
                <a:latin typeface="Trebuchet MS"/>
                <a:cs typeface="Trebuchet MS"/>
              </a:rPr>
              <a:t>–</a:t>
            </a:r>
            <a:r>
              <a:rPr dirty="0" sz="3750" spc="-125">
                <a:latin typeface="Trebuchet MS"/>
                <a:cs typeface="Trebuchet MS"/>
              </a:rPr>
              <a:t> </a:t>
            </a:r>
            <a:r>
              <a:rPr dirty="0" sz="3750" spc="90">
                <a:latin typeface="Trebuchet MS"/>
                <a:cs typeface="Trebuchet MS"/>
              </a:rPr>
              <a:t>Water</a:t>
            </a:r>
            <a:r>
              <a:rPr dirty="0" sz="3750" spc="-135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entering</a:t>
            </a:r>
            <a:r>
              <a:rPr dirty="0" sz="3750" spc="-175">
                <a:latin typeface="Trebuchet MS"/>
                <a:cs typeface="Trebuchet MS"/>
              </a:rPr>
              <a:t> </a:t>
            </a:r>
            <a:r>
              <a:rPr dirty="0" sz="3750" spc="80">
                <a:latin typeface="Trebuchet MS"/>
                <a:cs typeface="Trebuchet MS"/>
              </a:rPr>
              <a:t>through</a:t>
            </a:r>
            <a:r>
              <a:rPr dirty="0" sz="3750" spc="-110">
                <a:latin typeface="Trebuchet MS"/>
                <a:cs typeface="Trebuchet MS"/>
              </a:rPr>
              <a:t> </a:t>
            </a:r>
            <a:r>
              <a:rPr dirty="0" sz="3750" spc="125">
                <a:latin typeface="Trebuchet MS"/>
                <a:cs typeface="Trebuchet MS"/>
              </a:rPr>
              <a:t>manholes 	and</a:t>
            </a:r>
            <a:r>
              <a:rPr dirty="0" sz="3750" spc="-145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illegal</a:t>
            </a:r>
            <a:r>
              <a:rPr dirty="0" sz="3750" spc="-170">
                <a:latin typeface="Trebuchet MS"/>
                <a:cs typeface="Trebuchet MS"/>
              </a:rPr>
              <a:t> </a:t>
            </a:r>
            <a:r>
              <a:rPr dirty="0" sz="3750" spc="80">
                <a:latin typeface="Trebuchet MS"/>
                <a:cs typeface="Trebuchet MS"/>
              </a:rPr>
              <a:t>connections</a:t>
            </a:r>
            <a:endParaRPr sz="3750">
              <a:latin typeface="Trebuchet MS"/>
              <a:cs typeface="Trebuchet MS"/>
            </a:endParaRPr>
          </a:p>
          <a:p>
            <a:pPr marL="316230" marR="290830" indent="-304165">
              <a:lnSpc>
                <a:spcPct val="89300"/>
              </a:lnSpc>
              <a:spcBef>
                <a:spcPts val="1260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750" spc="-20" b="1">
                <a:latin typeface="Trebuchet MS"/>
                <a:cs typeface="Trebuchet MS"/>
              </a:rPr>
              <a:t>Infiltration</a:t>
            </a:r>
            <a:r>
              <a:rPr dirty="0" sz="3750" spc="-135" b="1">
                <a:latin typeface="Trebuchet MS"/>
                <a:cs typeface="Trebuchet MS"/>
              </a:rPr>
              <a:t> </a:t>
            </a:r>
            <a:r>
              <a:rPr dirty="0" sz="3750" spc="755">
                <a:latin typeface="Trebuchet MS"/>
                <a:cs typeface="Trebuchet MS"/>
              </a:rPr>
              <a:t>–</a:t>
            </a:r>
            <a:r>
              <a:rPr dirty="0" sz="3750" spc="-140">
                <a:latin typeface="Trebuchet MS"/>
                <a:cs typeface="Trebuchet MS"/>
              </a:rPr>
              <a:t> </a:t>
            </a:r>
            <a:r>
              <a:rPr dirty="0" sz="3750" spc="60">
                <a:latin typeface="Trebuchet MS"/>
                <a:cs typeface="Trebuchet MS"/>
              </a:rPr>
              <a:t>Groundwater</a:t>
            </a:r>
            <a:r>
              <a:rPr dirty="0" sz="3750" spc="-145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entering</a:t>
            </a:r>
            <a:r>
              <a:rPr dirty="0" sz="3750" spc="-100">
                <a:latin typeface="Trebuchet MS"/>
                <a:cs typeface="Trebuchet MS"/>
              </a:rPr>
              <a:t> </a:t>
            </a:r>
            <a:r>
              <a:rPr dirty="0" sz="3750" spc="114">
                <a:latin typeface="Trebuchet MS"/>
                <a:cs typeface="Trebuchet MS"/>
              </a:rPr>
              <a:t>sewer </a:t>
            </a:r>
            <a:r>
              <a:rPr dirty="0" sz="3750" spc="114">
                <a:latin typeface="Trebuchet MS"/>
                <a:cs typeface="Trebuchet MS"/>
              </a:rPr>
              <a:t>	</a:t>
            </a:r>
            <a:r>
              <a:rPr dirty="0" sz="3750" spc="80">
                <a:latin typeface="Trebuchet MS"/>
                <a:cs typeface="Trebuchet MS"/>
              </a:rPr>
              <a:t>through</a:t>
            </a:r>
            <a:r>
              <a:rPr dirty="0" sz="3750" spc="-120">
                <a:latin typeface="Trebuchet MS"/>
                <a:cs typeface="Trebuchet MS"/>
              </a:rPr>
              <a:t> </a:t>
            </a:r>
            <a:r>
              <a:rPr dirty="0" sz="3750" spc="100">
                <a:latin typeface="Trebuchet MS"/>
                <a:cs typeface="Trebuchet MS"/>
              </a:rPr>
              <a:t>breaks</a:t>
            </a:r>
            <a:r>
              <a:rPr dirty="0" sz="3750" spc="-190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or</a:t>
            </a:r>
            <a:r>
              <a:rPr dirty="0" sz="3750" spc="-155">
                <a:latin typeface="Trebuchet MS"/>
                <a:cs typeface="Trebuchet MS"/>
              </a:rPr>
              <a:t> </a:t>
            </a:r>
            <a:r>
              <a:rPr dirty="0" sz="3750" spc="-75">
                <a:latin typeface="Trebuchet MS"/>
                <a:cs typeface="Trebuchet MS"/>
              </a:rPr>
              <a:t>joints</a:t>
            </a:r>
            <a:r>
              <a:rPr dirty="0" sz="3750" spc="-190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or</a:t>
            </a:r>
            <a:r>
              <a:rPr dirty="0" sz="3750" spc="-155">
                <a:latin typeface="Trebuchet MS"/>
                <a:cs typeface="Trebuchet MS"/>
              </a:rPr>
              <a:t> </a:t>
            </a:r>
            <a:r>
              <a:rPr dirty="0" sz="3750" spc="90">
                <a:latin typeface="Trebuchet MS"/>
                <a:cs typeface="Trebuchet MS"/>
              </a:rPr>
              <a:t>broken</a:t>
            </a:r>
            <a:r>
              <a:rPr dirty="0" sz="3750" spc="-120">
                <a:latin typeface="Trebuchet MS"/>
                <a:cs typeface="Trebuchet MS"/>
              </a:rPr>
              <a:t> </a:t>
            </a:r>
            <a:r>
              <a:rPr dirty="0" sz="3750" spc="110">
                <a:latin typeface="Trebuchet MS"/>
                <a:cs typeface="Trebuchet MS"/>
              </a:rPr>
              <a:t>manhole </a:t>
            </a:r>
            <a:r>
              <a:rPr dirty="0" sz="3750" spc="110">
                <a:latin typeface="Trebuchet MS"/>
                <a:cs typeface="Trebuchet MS"/>
              </a:rPr>
              <a:t>	</a:t>
            </a:r>
            <a:r>
              <a:rPr dirty="0" sz="3750" spc="-10">
                <a:latin typeface="Trebuchet MS"/>
                <a:cs typeface="Trebuchet MS"/>
              </a:rPr>
              <a:t>barrels</a:t>
            </a:r>
            <a:endParaRPr sz="3750">
              <a:latin typeface="Trebuchet MS"/>
              <a:cs typeface="Trebuchet MS"/>
            </a:endParaRPr>
          </a:p>
          <a:p>
            <a:pPr marL="316230" marR="5080" indent="-304165">
              <a:lnSpc>
                <a:spcPts val="4060"/>
              </a:lnSpc>
              <a:spcBef>
                <a:spcPts val="1330"/>
              </a:spcBef>
              <a:buFont typeface="Arial"/>
              <a:buChar char="•"/>
              <a:tabLst>
                <a:tab pos="317500" algn="l"/>
              </a:tabLst>
            </a:pPr>
            <a:r>
              <a:rPr dirty="0" sz="3750" spc="155">
                <a:latin typeface="Trebuchet MS"/>
                <a:cs typeface="Trebuchet MS"/>
              </a:rPr>
              <a:t>Can</a:t>
            </a:r>
            <a:r>
              <a:rPr dirty="0" sz="3750" spc="-190">
                <a:latin typeface="Trebuchet MS"/>
                <a:cs typeface="Trebuchet MS"/>
              </a:rPr>
              <a:t> </a:t>
            </a:r>
            <a:r>
              <a:rPr dirty="0" sz="3750" spc="155">
                <a:latin typeface="Trebuchet MS"/>
                <a:cs typeface="Trebuchet MS"/>
              </a:rPr>
              <a:t>cause</a:t>
            </a:r>
            <a:r>
              <a:rPr dirty="0" sz="3750" spc="-215">
                <a:latin typeface="Trebuchet MS"/>
                <a:cs typeface="Trebuchet MS"/>
              </a:rPr>
              <a:t> </a:t>
            </a:r>
            <a:r>
              <a:rPr dirty="0" sz="3750" spc="50" b="1">
                <a:latin typeface="Trebuchet MS"/>
                <a:cs typeface="Trebuchet MS"/>
              </a:rPr>
              <a:t>hydraulic</a:t>
            </a:r>
            <a:r>
              <a:rPr dirty="0" sz="3750" spc="-265" b="1">
                <a:latin typeface="Trebuchet MS"/>
                <a:cs typeface="Trebuchet MS"/>
              </a:rPr>
              <a:t> </a:t>
            </a:r>
            <a:r>
              <a:rPr dirty="0" sz="3750" spc="80" b="1">
                <a:latin typeface="Trebuchet MS"/>
                <a:cs typeface="Trebuchet MS"/>
              </a:rPr>
              <a:t>overload</a:t>
            </a:r>
            <a:r>
              <a:rPr dirty="0" sz="3750" spc="-250" b="1">
                <a:latin typeface="Trebuchet MS"/>
                <a:cs typeface="Trebuchet MS"/>
              </a:rPr>
              <a:t> </a:t>
            </a:r>
            <a:r>
              <a:rPr dirty="0" sz="3750" spc="-65">
                <a:latin typeface="Trebuchet MS"/>
                <a:cs typeface="Trebuchet MS"/>
              </a:rPr>
              <a:t>at</a:t>
            </a:r>
            <a:r>
              <a:rPr dirty="0" sz="3750" spc="-160">
                <a:latin typeface="Trebuchet MS"/>
                <a:cs typeface="Trebuchet MS"/>
              </a:rPr>
              <a:t> </a:t>
            </a:r>
            <a:r>
              <a:rPr dirty="0" sz="3750">
                <a:latin typeface="Trebuchet MS"/>
                <a:cs typeface="Trebuchet MS"/>
              </a:rPr>
              <a:t>the</a:t>
            </a:r>
            <a:r>
              <a:rPr dirty="0" sz="3750" spc="-200">
                <a:latin typeface="Trebuchet MS"/>
                <a:cs typeface="Trebuchet MS"/>
              </a:rPr>
              <a:t> </a:t>
            </a:r>
            <a:r>
              <a:rPr dirty="0" sz="3750" spc="390">
                <a:latin typeface="Trebuchet MS"/>
                <a:cs typeface="Trebuchet MS"/>
              </a:rPr>
              <a:t>WWTP </a:t>
            </a:r>
            <a:r>
              <a:rPr dirty="0" sz="3750" spc="390">
                <a:latin typeface="Trebuchet MS"/>
                <a:cs typeface="Trebuchet MS"/>
              </a:rPr>
              <a:t>	</a:t>
            </a:r>
            <a:r>
              <a:rPr dirty="0" sz="3750" spc="125">
                <a:latin typeface="Trebuchet MS"/>
                <a:cs typeface="Trebuchet MS"/>
              </a:rPr>
              <a:t>and</a:t>
            </a:r>
            <a:r>
              <a:rPr dirty="0" sz="3750" spc="-60">
                <a:latin typeface="Trebuchet MS"/>
                <a:cs typeface="Trebuchet MS"/>
              </a:rPr>
              <a:t> </a:t>
            </a:r>
            <a:r>
              <a:rPr dirty="0" sz="3750" spc="130" b="1">
                <a:latin typeface="Trebuchet MS"/>
                <a:cs typeface="Trebuchet MS"/>
              </a:rPr>
              <a:t>should</a:t>
            </a:r>
            <a:r>
              <a:rPr dirty="0" sz="3750" spc="-135" b="1">
                <a:latin typeface="Trebuchet MS"/>
                <a:cs typeface="Trebuchet MS"/>
              </a:rPr>
              <a:t> </a:t>
            </a:r>
            <a:r>
              <a:rPr dirty="0" sz="3750" spc="110" b="1">
                <a:latin typeface="Trebuchet MS"/>
                <a:cs typeface="Trebuchet MS"/>
              </a:rPr>
              <a:t>be</a:t>
            </a:r>
            <a:r>
              <a:rPr dirty="0" sz="3750" spc="-114" b="1">
                <a:latin typeface="Trebuchet MS"/>
                <a:cs typeface="Trebuchet MS"/>
              </a:rPr>
              <a:t> </a:t>
            </a:r>
            <a:r>
              <a:rPr dirty="0" sz="3750" b="1">
                <a:latin typeface="Trebuchet MS"/>
                <a:cs typeface="Trebuchet MS"/>
              </a:rPr>
              <a:t>limited</a:t>
            </a:r>
            <a:r>
              <a:rPr dirty="0" sz="3750" spc="-130" b="1">
                <a:latin typeface="Trebuchet MS"/>
                <a:cs typeface="Trebuchet MS"/>
              </a:rPr>
              <a:t> </a:t>
            </a:r>
            <a:r>
              <a:rPr dirty="0" sz="3750" b="1">
                <a:latin typeface="Trebuchet MS"/>
                <a:cs typeface="Trebuchet MS"/>
              </a:rPr>
              <a:t>whenever</a:t>
            </a:r>
            <a:r>
              <a:rPr dirty="0" sz="3750" spc="-65" b="1">
                <a:latin typeface="Trebuchet MS"/>
                <a:cs typeface="Trebuchet MS"/>
              </a:rPr>
              <a:t> </a:t>
            </a:r>
            <a:r>
              <a:rPr dirty="0" sz="3750" spc="100" b="1">
                <a:latin typeface="Trebuchet MS"/>
                <a:cs typeface="Trebuchet MS"/>
              </a:rPr>
              <a:t>possible</a:t>
            </a:r>
            <a:endParaRPr sz="37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000" spc="420"/>
              <a:t>Sample</a:t>
            </a:r>
            <a:r>
              <a:rPr dirty="0" sz="8000" spc="-380"/>
              <a:t> </a:t>
            </a:r>
            <a:r>
              <a:rPr dirty="0" sz="8000" spc="229"/>
              <a:t>Questions</a:t>
            </a:r>
            <a:endParaRPr sz="8000"/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5700" spc="-60">
                <a:solidFill>
                  <a:srgbClr val="888888"/>
                </a:solidFill>
              </a:rPr>
              <a:t>Let’s</a:t>
            </a:r>
            <a:r>
              <a:rPr dirty="0" sz="5700" spc="-330">
                <a:solidFill>
                  <a:srgbClr val="888888"/>
                </a:solidFill>
              </a:rPr>
              <a:t> </a:t>
            </a:r>
            <a:r>
              <a:rPr dirty="0" sz="5700" spc="-90">
                <a:solidFill>
                  <a:srgbClr val="888888"/>
                </a:solidFill>
              </a:rPr>
              <a:t>try</a:t>
            </a:r>
            <a:r>
              <a:rPr dirty="0" sz="5700" spc="-290">
                <a:solidFill>
                  <a:srgbClr val="888888"/>
                </a:solidFill>
              </a:rPr>
              <a:t> </a:t>
            </a:r>
            <a:r>
              <a:rPr dirty="0" sz="5700" spc="90">
                <a:solidFill>
                  <a:srgbClr val="888888"/>
                </a:solidFill>
              </a:rPr>
              <a:t>a</a:t>
            </a:r>
            <a:r>
              <a:rPr dirty="0" sz="5700" spc="-310">
                <a:solidFill>
                  <a:srgbClr val="888888"/>
                </a:solidFill>
              </a:rPr>
              <a:t> </a:t>
            </a:r>
            <a:r>
              <a:rPr dirty="0" sz="5700" spc="-330">
                <a:solidFill>
                  <a:srgbClr val="888888"/>
                </a:solidFill>
              </a:rPr>
              <a:t>few…</a:t>
            </a:r>
            <a:endParaRPr sz="570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885950" y="2447925"/>
              <a:ext cx="8420100" cy="1962150"/>
            </a:xfrm>
            <a:custGeom>
              <a:avLst/>
              <a:gdLst/>
              <a:ahLst/>
              <a:cxnLst/>
              <a:rect l="l" t="t" r="r" b="b"/>
              <a:pathLst>
                <a:path w="8420100" h="1962150">
                  <a:moveTo>
                    <a:pt x="8420100" y="0"/>
                  </a:moveTo>
                  <a:lnTo>
                    <a:pt x="0" y="0"/>
                  </a:lnTo>
                  <a:lnTo>
                    <a:pt x="0" y="1962150"/>
                  </a:lnTo>
                  <a:lnTo>
                    <a:pt x="8420100" y="1962150"/>
                  </a:lnTo>
                  <a:lnTo>
                    <a:pt x="8420100" y="0"/>
                  </a:lnTo>
                  <a:close/>
                </a:path>
              </a:pathLst>
            </a:custGeom>
            <a:solidFill>
              <a:srgbClr val="202439">
                <a:alpha val="63920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72485" y="2885122"/>
            <a:ext cx="6451600" cy="9410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295">
                <a:solidFill>
                  <a:srgbClr val="FFFFFF"/>
                </a:solidFill>
              </a:rPr>
              <a:t>Sample</a:t>
            </a:r>
            <a:r>
              <a:rPr dirty="0" sz="6000" spc="-305">
                <a:solidFill>
                  <a:srgbClr val="FFFFFF"/>
                </a:solidFill>
              </a:rPr>
              <a:t> </a:t>
            </a:r>
            <a:r>
              <a:rPr dirty="0" sz="6000" spc="165">
                <a:solidFill>
                  <a:srgbClr val="FFFFFF"/>
                </a:solidFill>
              </a:rPr>
              <a:t>Questions</a:t>
            </a:r>
            <a:endParaRPr sz="600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885950" y="2447925"/>
              <a:ext cx="8420100" cy="1962150"/>
            </a:xfrm>
            <a:custGeom>
              <a:avLst/>
              <a:gdLst/>
              <a:ahLst/>
              <a:cxnLst/>
              <a:rect l="l" t="t" r="r" b="b"/>
              <a:pathLst>
                <a:path w="8420100" h="1962150">
                  <a:moveTo>
                    <a:pt x="8420100" y="0"/>
                  </a:moveTo>
                  <a:lnTo>
                    <a:pt x="0" y="0"/>
                  </a:lnTo>
                  <a:lnTo>
                    <a:pt x="0" y="1962150"/>
                  </a:lnTo>
                  <a:lnTo>
                    <a:pt x="8420100" y="1962150"/>
                  </a:lnTo>
                  <a:lnTo>
                    <a:pt x="8420100" y="0"/>
                  </a:lnTo>
                  <a:close/>
                </a:path>
              </a:pathLst>
            </a:custGeom>
            <a:solidFill>
              <a:srgbClr val="202439">
                <a:alpha val="63920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99029" y="2885122"/>
            <a:ext cx="7399655" cy="9410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000" spc="125">
                <a:solidFill>
                  <a:srgbClr val="FFFFFF"/>
                </a:solidFill>
              </a:rPr>
              <a:t>Attendee</a:t>
            </a:r>
            <a:r>
              <a:rPr dirty="0" sz="6000" spc="-225">
                <a:solidFill>
                  <a:srgbClr val="FFFFFF"/>
                </a:solidFill>
              </a:rPr>
              <a:t> </a:t>
            </a:r>
            <a:r>
              <a:rPr dirty="0" sz="6000" spc="204">
                <a:solidFill>
                  <a:srgbClr val="FFFFFF"/>
                </a:solidFill>
              </a:rPr>
              <a:t>Questions?</a:t>
            </a:r>
            <a:endParaRPr sz="600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6580" rIns="0" bIns="0" rtlCol="0" vert="horz">
            <a:spAutoFit/>
          </a:bodyPr>
          <a:lstStyle/>
          <a:p>
            <a:pPr marL="1830070">
              <a:lnSpc>
                <a:spcPct val="100000"/>
              </a:lnSpc>
              <a:spcBef>
                <a:spcPts val="130"/>
              </a:spcBef>
            </a:pPr>
            <a:r>
              <a:rPr dirty="0" spc="320"/>
              <a:t>CONTACT</a:t>
            </a:r>
            <a:r>
              <a:rPr dirty="0" spc="-170"/>
              <a:t> </a:t>
            </a:r>
            <a:r>
              <a:rPr dirty="0" spc="285"/>
              <a:t>INFORMATION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1365" y="1519222"/>
            <a:ext cx="6622507" cy="259916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6495034" y="4476432"/>
            <a:ext cx="5332730" cy="18611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>
                <a:latin typeface="Trebuchet MS"/>
                <a:cs typeface="Trebuchet MS"/>
              </a:rPr>
              <a:t>Department</a:t>
            </a:r>
            <a:r>
              <a:rPr dirty="0" sz="2000" spc="-2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of </a:t>
            </a:r>
            <a:r>
              <a:rPr dirty="0" sz="2000" spc="-20">
                <a:latin typeface="Trebuchet MS"/>
                <a:cs typeface="Trebuchet MS"/>
              </a:rPr>
              <a:t>Civil</a:t>
            </a:r>
            <a:r>
              <a:rPr dirty="0" sz="2000" spc="-40">
                <a:latin typeface="Trebuchet MS"/>
                <a:cs typeface="Trebuchet MS"/>
              </a:rPr>
              <a:t> </a:t>
            </a:r>
            <a:r>
              <a:rPr dirty="0" sz="2000" spc="55">
                <a:latin typeface="Trebuchet MS"/>
                <a:cs typeface="Trebuchet MS"/>
              </a:rPr>
              <a:t>Engineering</a:t>
            </a:r>
            <a:r>
              <a:rPr dirty="0" sz="2000" spc="-40">
                <a:latin typeface="Trebuchet MS"/>
                <a:cs typeface="Trebuchet MS"/>
              </a:rPr>
              <a:t>  </a:t>
            </a:r>
            <a:r>
              <a:rPr dirty="0" sz="2000" spc="135">
                <a:latin typeface="Trebuchet MS"/>
                <a:cs typeface="Trebuchet MS"/>
              </a:rPr>
              <a:t>MSC01</a:t>
            </a:r>
            <a:r>
              <a:rPr dirty="0" sz="2000" spc="-55">
                <a:latin typeface="Trebuchet MS"/>
                <a:cs typeface="Trebuchet MS"/>
              </a:rPr>
              <a:t> </a:t>
            </a:r>
            <a:r>
              <a:rPr dirty="0" sz="2000" spc="-20">
                <a:latin typeface="Trebuchet MS"/>
                <a:cs typeface="Trebuchet MS"/>
              </a:rPr>
              <a:t>1070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 spc="-195">
                <a:latin typeface="Trebuchet MS"/>
                <a:cs typeface="Trebuchet MS"/>
              </a:rPr>
              <a:t>1</a:t>
            </a:r>
            <a:r>
              <a:rPr dirty="0" sz="2000" spc="-5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University</a:t>
            </a:r>
            <a:r>
              <a:rPr dirty="0" sz="2000" spc="-6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of</a:t>
            </a:r>
            <a:r>
              <a:rPr dirty="0" sz="2000" spc="-75">
                <a:latin typeface="Trebuchet MS"/>
                <a:cs typeface="Trebuchet MS"/>
              </a:rPr>
              <a:t> </a:t>
            </a:r>
            <a:r>
              <a:rPr dirty="0" sz="2000" spc="175">
                <a:latin typeface="Trebuchet MS"/>
                <a:cs typeface="Trebuchet MS"/>
              </a:rPr>
              <a:t>New</a:t>
            </a:r>
            <a:r>
              <a:rPr dirty="0" sz="2000" spc="-80">
                <a:latin typeface="Trebuchet MS"/>
                <a:cs typeface="Trebuchet MS"/>
              </a:rPr>
              <a:t> </a:t>
            </a:r>
            <a:r>
              <a:rPr dirty="0" sz="2000" spc="65">
                <a:latin typeface="Trebuchet MS"/>
                <a:cs typeface="Trebuchet MS"/>
              </a:rPr>
              <a:t>Mexico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 spc="10">
                <a:latin typeface="Trebuchet MS"/>
                <a:cs typeface="Trebuchet MS"/>
              </a:rPr>
              <a:t>Albuquerque,</a:t>
            </a:r>
            <a:r>
              <a:rPr dirty="0" sz="2000" spc="130">
                <a:latin typeface="Trebuchet MS"/>
                <a:cs typeface="Trebuchet MS"/>
              </a:rPr>
              <a:t> </a:t>
            </a:r>
            <a:r>
              <a:rPr dirty="0" sz="2000" spc="310">
                <a:latin typeface="Trebuchet MS"/>
                <a:cs typeface="Trebuchet MS"/>
              </a:rPr>
              <a:t>NM</a:t>
            </a:r>
            <a:r>
              <a:rPr dirty="0" sz="2000" spc="70">
                <a:latin typeface="Trebuchet MS"/>
                <a:cs typeface="Trebuchet MS"/>
              </a:rPr>
              <a:t> </a:t>
            </a:r>
            <a:r>
              <a:rPr dirty="0" sz="2000" spc="-20">
                <a:latin typeface="Trebuchet MS"/>
                <a:cs typeface="Trebuchet MS"/>
              </a:rPr>
              <a:t>87131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2000" spc="85">
                <a:latin typeface="Trebuchet MS"/>
                <a:cs typeface="Trebuchet MS"/>
              </a:rPr>
              <a:t>505-</a:t>
            </a:r>
            <a:r>
              <a:rPr dirty="0" sz="2000">
                <a:latin typeface="Trebuchet MS"/>
                <a:cs typeface="Trebuchet MS"/>
              </a:rPr>
              <a:t>277-</a:t>
            </a:r>
            <a:r>
              <a:rPr dirty="0" sz="2000" spc="80">
                <a:latin typeface="Trebuchet MS"/>
                <a:cs typeface="Trebuchet MS"/>
              </a:rPr>
              <a:t>0644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 spc="45">
                <a:latin typeface="Trebuchet MS"/>
                <a:cs typeface="Trebuchet MS"/>
                <a:hlinkClick r:id="rId3"/>
              </a:rPr>
              <a:t>swefc@unm.edu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 spc="-10">
                <a:latin typeface="Trebuchet MS"/>
                <a:cs typeface="Trebuchet MS"/>
                <a:hlinkClick r:id="rId4"/>
              </a:rPr>
              <a:t>http://swefc.unm.edu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38809" y="5048567"/>
            <a:ext cx="450215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90">
                <a:latin typeface="Trebuchet MS"/>
                <a:cs typeface="Trebuchet MS"/>
              </a:rPr>
              <a:t>James</a:t>
            </a:r>
            <a:r>
              <a:rPr dirty="0" sz="2000" spc="-3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Markham:</a:t>
            </a:r>
            <a:r>
              <a:rPr dirty="0" sz="2000" spc="65">
                <a:latin typeface="Trebuchet MS"/>
                <a:cs typeface="Trebuchet MS"/>
              </a:rPr>
              <a:t> </a:t>
            </a:r>
            <a:r>
              <a:rPr dirty="0" u="sng" sz="20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rebuchet MS"/>
                <a:cs typeface="Trebuchet MS"/>
                <a:hlinkClick r:id="rId5"/>
              </a:rPr>
              <a:t>jmarkham@unm.edu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2025-08-21T16:05:54Z</dcterms:created>
  <dcterms:modified xsi:type="dcterms:W3CDTF">2025-08-21T16:05:54Z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2025-08-19T00:00:00Z</vt:filetime>
  </property>
  <property fmtid="{D5CDD505-2E9C-101B-9397-08002B2CF9AE}" pid="3" name="LastSaved">
    <vt:filetime>2025-08-21T00:00:00Z</vt:filetime>
  </property>
</Properties>
</file>